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sldIdLst>
    <p:sldId id="297" r:id="rId3"/>
    <p:sldId id="375" r:id="rId4"/>
    <p:sldId id="376" r:id="rId5"/>
    <p:sldId id="377" r:id="rId6"/>
    <p:sldId id="378" r:id="rId7"/>
    <p:sldId id="379" r:id="rId8"/>
    <p:sldId id="383" r:id="rId9"/>
    <p:sldId id="384" r:id="rId10"/>
    <p:sldId id="385" r:id="rId11"/>
    <p:sldId id="325" r:id="rId12"/>
  </p:sldIdLst>
  <p:sldSz cx="12192000" cy="6858000"/>
  <p:notesSz cx="6858000" cy="9144000"/>
  <p:custDataLst>
    <p:tags r:id="rId1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C3F"/>
    <a:srgbClr val="D59703"/>
    <a:srgbClr val="F3A003"/>
    <a:srgbClr val="91BC64"/>
    <a:srgbClr val="034357"/>
    <a:srgbClr val="68B198"/>
    <a:srgbClr val="00FF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79" autoAdjust="0"/>
  </p:normalViewPr>
  <p:slideViewPr>
    <p:cSldViewPr snapToGrid="0">
      <p:cViewPr varScale="1">
        <p:scale>
          <a:sx n="119" d="100"/>
          <a:sy n="119" d="100"/>
        </p:scale>
        <p:origin x="2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3713C-520B-4EF8-B2CA-F70EAF614E81}" type="datetimeFigureOut">
              <a:rPr lang="tr-TR" smtClean="0"/>
              <a:t>5.05.2026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9FD98-DB19-4204-9347-7FFA5B7F3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686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9FD98-DB19-4204-9347-7FFA5B7F3FA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054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9FD98-DB19-4204-9347-7FFA5B7F3FA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91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9FD98-DB19-4204-9347-7FFA5B7F3FA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9592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9FD98-DB19-4204-9347-7FFA5B7F3FA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85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DI-T-181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A27C-6AF0-4F1A-81EB-4B825A22ED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357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DI-T-181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A27C-6AF0-4F1A-81EB-4B825A22ED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62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DI-T-181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A27C-6AF0-4F1A-81EB-4B825A22ED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6247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ds BG An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084A324-97D3-0748-993E-567577F0E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30" name="Freeform 29">
            <a:extLst>
              <a:ext uri="{FF2B5EF4-FFF2-40B4-BE49-F238E27FC236}">
                <a16:creationId xmlns:a16="http://schemas.microsoft.com/office/drawing/2014/main" id="{018C82E6-8521-824E-8E17-DAEC2DED4D3B}"/>
              </a:ext>
            </a:extLst>
          </p:cNvPr>
          <p:cNvSpPr/>
          <p:nvPr userDrawn="1"/>
        </p:nvSpPr>
        <p:spPr>
          <a:xfrm>
            <a:off x="0" y="5893180"/>
            <a:ext cx="12192000" cy="964820"/>
          </a:xfrm>
          <a:custGeom>
            <a:avLst/>
            <a:gdLst>
              <a:gd name="connsiteX0" fmla="*/ 10605701 w 12192000"/>
              <a:gd name="connsiteY0" fmla="*/ 0 h 964820"/>
              <a:gd name="connsiteX1" fmla="*/ 10622715 w 12192000"/>
              <a:gd name="connsiteY1" fmla="*/ 0 h 964820"/>
              <a:gd name="connsiteX2" fmla="*/ 12174985 w 12192000"/>
              <a:gd name="connsiteY2" fmla="*/ 0 h 964820"/>
              <a:gd name="connsiteX3" fmla="*/ 12192000 w 12192000"/>
              <a:gd name="connsiteY3" fmla="*/ 0 h 964820"/>
              <a:gd name="connsiteX4" fmla="*/ 12192000 w 12192000"/>
              <a:gd name="connsiteY4" fmla="*/ 40690 h 964820"/>
              <a:gd name="connsiteX5" fmla="*/ 12192000 w 12192000"/>
              <a:gd name="connsiteY5" fmla="*/ 924130 h 964820"/>
              <a:gd name="connsiteX6" fmla="*/ 12192000 w 12192000"/>
              <a:gd name="connsiteY6" fmla="*/ 964820 h 964820"/>
              <a:gd name="connsiteX7" fmla="*/ 12174985 w 12192000"/>
              <a:gd name="connsiteY7" fmla="*/ 964820 h 964820"/>
              <a:gd name="connsiteX8" fmla="*/ 0 w 12192000"/>
              <a:gd name="connsiteY8" fmla="*/ 964820 h 964820"/>
              <a:gd name="connsiteX9" fmla="*/ 0 w 12192000"/>
              <a:gd name="connsiteY9" fmla="*/ 309562 h 964820"/>
              <a:gd name="connsiteX10" fmla="*/ 758868 w 12192000"/>
              <a:gd name="connsiteY10" fmla="*/ 309562 h 964820"/>
              <a:gd name="connsiteX11" fmla="*/ 775883 w 12192000"/>
              <a:gd name="connsiteY11" fmla="*/ 309562 h 964820"/>
              <a:gd name="connsiteX12" fmla="*/ 905163 w 12192000"/>
              <a:gd name="connsiteY12" fmla="*/ 309562 h 964820"/>
              <a:gd name="connsiteX13" fmla="*/ 922178 w 12192000"/>
              <a:gd name="connsiteY13" fmla="*/ 309562 h 964820"/>
              <a:gd name="connsiteX14" fmla="*/ 10014058 w 12192000"/>
              <a:gd name="connsiteY14" fmla="*/ 309562 h 964820"/>
              <a:gd name="connsiteX15" fmla="*/ 10021597 w 12192000"/>
              <a:gd name="connsiteY15" fmla="*/ 309562 h 964820"/>
              <a:gd name="connsiteX16" fmla="*/ 10095540 w 12192000"/>
              <a:gd name="connsiteY16" fmla="*/ 297556 h 964820"/>
              <a:gd name="connsiteX17" fmla="*/ 10168644 w 12192000"/>
              <a:gd name="connsiteY17" fmla="*/ 260008 h 964820"/>
              <a:gd name="connsiteX18" fmla="*/ 10451116 w 12192000"/>
              <a:gd name="connsiteY18" fmla="*/ 50777 h 964820"/>
              <a:gd name="connsiteX19" fmla="*/ 10605701 w 12192000"/>
              <a:gd name="connsiteY19" fmla="*/ 0 h 9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964820">
                <a:moveTo>
                  <a:pt x="10605701" y="0"/>
                </a:moveTo>
                <a:lnTo>
                  <a:pt x="10622715" y="0"/>
                </a:lnTo>
                <a:lnTo>
                  <a:pt x="12174985" y="0"/>
                </a:lnTo>
                <a:lnTo>
                  <a:pt x="12192000" y="0"/>
                </a:lnTo>
                <a:lnTo>
                  <a:pt x="12192000" y="40690"/>
                </a:lnTo>
                <a:lnTo>
                  <a:pt x="12192000" y="924130"/>
                </a:lnTo>
                <a:lnTo>
                  <a:pt x="12192000" y="964820"/>
                </a:lnTo>
                <a:lnTo>
                  <a:pt x="12174985" y="964820"/>
                </a:lnTo>
                <a:lnTo>
                  <a:pt x="0" y="964820"/>
                </a:lnTo>
                <a:lnTo>
                  <a:pt x="0" y="309562"/>
                </a:lnTo>
                <a:lnTo>
                  <a:pt x="758868" y="309562"/>
                </a:lnTo>
                <a:lnTo>
                  <a:pt x="775883" y="309562"/>
                </a:lnTo>
                <a:lnTo>
                  <a:pt x="905163" y="309562"/>
                </a:lnTo>
                <a:lnTo>
                  <a:pt x="922178" y="309562"/>
                </a:lnTo>
                <a:lnTo>
                  <a:pt x="10014058" y="309562"/>
                </a:lnTo>
                <a:lnTo>
                  <a:pt x="10021597" y="309562"/>
                </a:lnTo>
                <a:lnTo>
                  <a:pt x="10095540" y="297556"/>
                </a:lnTo>
                <a:cubicBezTo>
                  <a:pt x="10121770" y="288915"/>
                  <a:pt x="10146603" y="276220"/>
                  <a:pt x="10168644" y="260008"/>
                </a:cubicBezTo>
                <a:lnTo>
                  <a:pt x="10451116" y="50777"/>
                </a:lnTo>
                <a:cubicBezTo>
                  <a:pt x="10495194" y="18353"/>
                  <a:pt x="10550447" y="0"/>
                  <a:pt x="10605701" y="0"/>
                </a:cubicBezTo>
                <a:close/>
              </a:path>
            </a:pathLst>
          </a:custGeom>
          <a:solidFill>
            <a:schemeClr val="accent5"/>
          </a:solidFill>
          <a:ln w="76200">
            <a:noFill/>
          </a:ln>
          <a:effectLst>
            <a:outerShdw blurRad="1905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EE49AD36-5CF2-9F48-9564-C54B8EA26B32}"/>
              </a:ext>
            </a:extLst>
          </p:cNvPr>
          <p:cNvSpPr/>
          <p:nvPr userDrawn="1"/>
        </p:nvSpPr>
        <p:spPr>
          <a:xfrm>
            <a:off x="0" y="5933870"/>
            <a:ext cx="12192000" cy="924130"/>
          </a:xfrm>
          <a:custGeom>
            <a:avLst/>
            <a:gdLst>
              <a:gd name="connsiteX0" fmla="*/ 10622715 w 12192000"/>
              <a:gd name="connsiteY0" fmla="*/ 0 h 924130"/>
              <a:gd name="connsiteX1" fmla="*/ 12192000 w 12192000"/>
              <a:gd name="connsiteY1" fmla="*/ 0 h 924130"/>
              <a:gd name="connsiteX2" fmla="*/ 12192000 w 12192000"/>
              <a:gd name="connsiteY2" fmla="*/ 924130 h 924130"/>
              <a:gd name="connsiteX3" fmla="*/ 0 w 12192000"/>
              <a:gd name="connsiteY3" fmla="*/ 924130 h 924130"/>
              <a:gd name="connsiteX4" fmla="*/ 0 w 12192000"/>
              <a:gd name="connsiteY4" fmla="*/ 309562 h 924130"/>
              <a:gd name="connsiteX5" fmla="*/ 775883 w 12192000"/>
              <a:gd name="connsiteY5" fmla="*/ 309562 h 924130"/>
              <a:gd name="connsiteX6" fmla="*/ 922178 w 12192000"/>
              <a:gd name="connsiteY6" fmla="*/ 309562 h 924130"/>
              <a:gd name="connsiteX7" fmla="*/ 10031072 w 12192000"/>
              <a:gd name="connsiteY7" fmla="*/ 309562 h 924130"/>
              <a:gd name="connsiteX8" fmla="*/ 10031072 w 12192000"/>
              <a:gd name="connsiteY8" fmla="*/ 310786 h 924130"/>
              <a:gd name="connsiteX9" fmla="*/ 10185658 w 12192000"/>
              <a:gd name="connsiteY9" fmla="*/ 260008 h 924130"/>
              <a:gd name="connsiteX10" fmla="*/ 10468130 w 12192000"/>
              <a:gd name="connsiteY10" fmla="*/ 50777 h 924130"/>
              <a:gd name="connsiteX11" fmla="*/ 10622715 w 12192000"/>
              <a:gd name="connsiteY11" fmla="*/ 0 h 92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924130">
                <a:moveTo>
                  <a:pt x="10622715" y="0"/>
                </a:moveTo>
                <a:lnTo>
                  <a:pt x="12192000" y="0"/>
                </a:lnTo>
                <a:lnTo>
                  <a:pt x="12192000" y="924130"/>
                </a:lnTo>
                <a:lnTo>
                  <a:pt x="0" y="924130"/>
                </a:lnTo>
                <a:lnTo>
                  <a:pt x="0" y="309562"/>
                </a:lnTo>
                <a:lnTo>
                  <a:pt x="775883" y="309562"/>
                </a:lnTo>
                <a:lnTo>
                  <a:pt x="922178" y="309562"/>
                </a:lnTo>
                <a:lnTo>
                  <a:pt x="10031072" y="309562"/>
                </a:lnTo>
                <a:lnTo>
                  <a:pt x="10031072" y="310786"/>
                </a:lnTo>
                <a:cubicBezTo>
                  <a:pt x="10086325" y="310786"/>
                  <a:pt x="10141578" y="292432"/>
                  <a:pt x="10185658" y="260008"/>
                </a:cubicBezTo>
                <a:lnTo>
                  <a:pt x="10468130" y="50777"/>
                </a:lnTo>
                <a:cubicBezTo>
                  <a:pt x="10512209" y="18353"/>
                  <a:pt x="10567462" y="0"/>
                  <a:pt x="106227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26C7B99-4FC4-2D46-9165-67CBE46D6DBB}"/>
              </a:ext>
            </a:extLst>
          </p:cNvPr>
          <p:cNvSpPr/>
          <p:nvPr userDrawn="1"/>
        </p:nvSpPr>
        <p:spPr>
          <a:xfrm>
            <a:off x="421402" y="6404046"/>
            <a:ext cx="288595" cy="288595"/>
          </a:xfrm>
          <a:prstGeom prst="roundRect">
            <a:avLst>
              <a:gd name="adj" fmla="val 6193"/>
            </a:avLst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TR" kern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33" name="Foliennummernplatzhalter 7">
            <a:extLst>
              <a:ext uri="{FF2B5EF4-FFF2-40B4-BE49-F238E27FC236}">
                <a16:creationId xmlns:a16="http://schemas.microsoft.com/office/drawing/2014/main" id="{7EE650ED-63B8-9B44-A1B1-000CAB3FA3DF}"/>
              </a:ext>
            </a:extLst>
          </p:cNvPr>
          <p:cNvSpPr txBox="1">
            <a:spLocks/>
          </p:cNvSpPr>
          <p:nvPr userDrawn="1"/>
        </p:nvSpPr>
        <p:spPr>
          <a:xfrm>
            <a:off x="364847" y="6475159"/>
            <a:ext cx="396876" cy="1512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F5F80B0-7094-3A4A-BE7C-C2A9CD2A22E1}"/>
              </a:ext>
            </a:extLst>
          </p:cNvPr>
          <p:cNvGrpSpPr/>
          <p:nvPr userDrawn="1"/>
        </p:nvGrpSpPr>
        <p:grpSpPr>
          <a:xfrm>
            <a:off x="10471335" y="6264224"/>
            <a:ext cx="1502673" cy="321492"/>
            <a:chOff x="10471335" y="6264224"/>
            <a:chExt cx="1502673" cy="32149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2D8042E-4E5C-C348-B96F-69441F126A99}"/>
                </a:ext>
              </a:extLst>
            </p:cNvPr>
            <p:cNvGrpSpPr/>
            <p:nvPr userDrawn="1"/>
          </p:nvGrpSpPr>
          <p:grpSpPr>
            <a:xfrm>
              <a:off x="10471335" y="6264224"/>
              <a:ext cx="321493" cy="321492"/>
              <a:chOff x="10495398" y="6264224"/>
              <a:chExt cx="321493" cy="32149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606C056-BA18-264D-840A-9F5CA4DAC41B}"/>
                  </a:ext>
                </a:extLst>
              </p:cNvPr>
              <p:cNvSpPr/>
              <p:nvPr userDrawn="1"/>
            </p:nvSpPr>
            <p:spPr>
              <a:xfrm rot="10800000">
                <a:off x="10495398" y="6264224"/>
                <a:ext cx="321493" cy="321492"/>
              </a:xfrm>
              <a:prstGeom prst="rect">
                <a:avLst/>
              </a:prstGeom>
              <a:gradFill>
                <a:gsLst>
                  <a:gs pos="0">
                    <a:srgbClr val="FFFB00"/>
                  </a:gs>
                  <a:gs pos="94000">
                    <a:srgbClr val="FFA30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TR" kern="0">
                  <a:solidFill>
                    <a:srgbClr val="FFFFFF"/>
                  </a:solidFill>
                  <a:latin typeface="Verdana" panose="020B0604030504040204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5D9BE6B-8CED-0640-8F4E-D7CC40320DCA}"/>
                  </a:ext>
                </a:extLst>
              </p:cNvPr>
              <p:cNvSpPr/>
              <p:nvPr userDrawn="1"/>
            </p:nvSpPr>
            <p:spPr>
              <a:xfrm>
                <a:off x="10558641" y="6327467"/>
                <a:ext cx="195007" cy="195007"/>
              </a:xfrm>
              <a:prstGeom prst="rect">
                <a:avLst/>
              </a:prstGeom>
              <a:gradFill>
                <a:gsLst>
                  <a:gs pos="0">
                    <a:srgbClr val="FFFB00"/>
                  </a:gs>
                  <a:gs pos="94000">
                    <a:srgbClr val="FFA30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TR" kern="0">
                  <a:solidFill>
                    <a:srgbClr val="FFFFFF"/>
                  </a:solidFill>
                  <a:latin typeface="Verdana" panose="020B0604030504040204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0B8C6EE-AC7E-BA4D-B5BC-86B16F3A21F9}"/>
                </a:ext>
              </a:extLst>
            </p:cNvPr>
            <p:cNvGrpSpPr/>
            <p:nvPr userDrawn="1"/>
          </p:nvGrpSpPr>
          <p:grpSpPr>
            <a:xfrm>
              <a:off x="10928717" y="6324975"/>
              <a:ext cx="1045291" cy="211369"/>
              <a:chOff x="2190660" y="1233815"/>
              <a:chExt cx="2820888" cy="570414"/>
            </a:xfrm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B9B5A0B-1511-694B-AF6E-19E5862E5B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90660" y="1269561"/>
                <a:ext cx="435797" cy="521739"/>
              </a:xfrm>
              <a:custGeom>
                <a:avLst/>
                <a:gdLst>
                  <a:gd name="T0" fmla="*/ 13 w 573"/>
                  <a:gd name="T1" fmla="*/ 120 h 686"/>
                  <a:gd name="T2" fmla="*/ 11 w 573"/>
                  <a:gd name="T3" fmla="*/ 120 h 686"/>
                  <a:gd name="T4" fmla="*/ 8 w 573"/>
                  <a:gd name="T5" fmla="*/ 119 h 686"/>
                  <a:gd name="T6" fmla="*/ 6 w 573"/>
                  <a:gd name="T7" fmla="*/ 118 h 686"/>
                  <a:gd name="T8" fmla="*/ 4 w 573"/>
                  <a:gd name="T9" fmla="*/ 116 h 686"/>
                  <a:gd name="T10" fmla="*/ 2 w 573"/>
                  <a:gd name="T11" fmla="*/ 114 h 686"/>
                  <a:gd name="T12" fmla="*/ 1 w 573"/>
                  <a:gd name="T13" fmla="*/ 112 h 686"/>
                  <a:gd name="T14" fmla="*/ 0 w 573"/>
                  <a:gd name="T15" fmla="*/ 110 h 686"/>
                  <a:gd name="T16" fmla="*/ 0 w 573"/>
                  <a:gd name="T17" fmla="*/ 107 h 686"/>
                  <a:gd name="T18" fmla="*/ 0 w 573"/>
                  <a:gd name="T19" fmla="*/ 14 h 686"/>
                  <a:gd name="T20" fmla="*/ 0 w 573"/>
                  <a:gd name="T21" fmla="*/ 11 h 686"/>
                  <a:gd name="T22" fmla="*/ 1 w 573"/>
                  <a:gd name="T23" fmla="*/ 8 h 686"/>
                  <a:gd name="T24" fmla="*/ 2 w 573"/>
                  <a:gd name="T25" fmla="*/ 6 h 686"/>
                  <a:gd name="T26" fmla="*/ 4 w 573"/>
                  <a:gd name="T27" fmla="*/ 4 h 686"/>
                  <a:gd name="T28" fmla="*/ 6 w 573"/>
                  <a:gd name="T29" fmla="*/ 2 h 686"/>
                  <a:gd name="T30" fmla="*/ 8 w 573"/>
                  <a:gd name="T31" fmla="*/ 1 h 686"/>
                  <a:gd name="T32" fmla="*/ 11 w 573"/>
                  <a:gd name="T33" fmla="*/ 0 h 686"/>
                  <a:gd name="T34" fmla="*/ 13 w 573"/>
                  <a:gd name="T35" fmla="*/ 0 h 686"/>
                  <a:gd name="T36" fmla="*/ 559 w 573"/>
                  <a:gd name="T37" fmla="*/ 0 h 686"/>
                  <a:gd name="T38" fmla="*/ 562 w 573"/>
                  <a:gd name="T39" fmla="*/ 0 h 686"/>
                  <a:gd name="T40" fmla="*/ 564 w 573"/>
                  <a:gd name="T41" fmla="*/ 1 h 686"/>
                  <a:gd name="T42" fmla="*/ 567 w 573"/>
                  <a:gd name="T43" fmla="*/ 2 h 686"/>
                  <a:gd name="T44" fmla="*/ 569 w 573"/>
                  <a:gd name="T45" fmla="*/ 4 h 686"/>
                  <a:gd name="T46" fmla="*/ 570 w 573"/>
                  <a:gd name="T47" fmla="*/ 6 h 686"/>
                  <a:gd name="T48" fmla="*/ 572 w 573"/>
                  <a:gd name="T49" fmla="*/ 8 h 686"/>
                  <a:gd name="T50" fmla="*/ 572 w 573"/>
                  <a:gd name="T51" fmla="*/ 11 h 686"/>
                  <a:gd name="T52" fmla="*/ 573 w 573"/>
                  <a:gd name="T53" fmla="*/ 14 h 686"/>
                  <a:gd name="T54" fmla="*/ 573 w 573"/>
                  <a:gd name="T55" fmla="*/ 107 h 686"/>
                  <a:gd name="T56" fmla="*/ 572 w 573"/>
                  <a:gd name="T57" fmla="*/ 110 h 686"/>
                  <a:gd name="T58" fmla="*/ 572 w 573"/>
                  <a:gd name="T59" fmla="*/ 112 h 686"/>
                  <a:gd name="T60" fmla="*/ 570 w 573"/>
                  <a:gd name="T61" fmla="*/ 114 h 686"/>
                  <a:gd name="T62" fmla="*/ 569 w 573"/>
                  <a:gd name="T63" fmla="*/ 116 h 686"/>
                  <a:gd name="T64" fmla="*/ 567 w 573"/>
                  <a:gd name="T65" fmla="*/ 118 h 686"/>
                  <a:gd name="T66" fmla="*/ 564 w 573"/>
                  <a:gd name="T67" fmla="*/ 119 h 686"/>
                  <a:gd name="T68" fmla="*/ 562 w 573"/>
                  <a:gd name="T69" fmla="*/ 120 h 686"/>
                  <a:gd name="T70" fmla="*/ 559 w 573"/>
                  <a:gd name="T71" fmla="*/ 120 h 686"/>
                  <a:gd name="T72" fmla="*/ 368 w 573"/>
                  <a:gd name="T73" fmla="*/ 120 h 686"/>
                  <a:gd name="T74" fmla="*/ 368 w 573"/>
                  <a:gd name="T75" fmla="*/ 672 h 686"/>
                  <a:gd name="T76" fmla="*/ 368 w 573"/>
                  <a:gd name="T77" fmla="*/ 675 h 686"/>
                  <a:gd name="T78" fmla="*/ 367 w 573"/>
                  <a:gd name="T79" fmla="*/ 677 h 686"/>
                  <a:gd name="T80" fmla="*/ 366 w 573"/>
                  <a:gd name="T81" fmla="*/ 680 h 686"/>
                  <a:gd name="T82" fmla="*/ 365 w 573"/>
                  <a:gd name="T83" fmla="*/ 682 h 686"/>
                  <a:gd name="T84" fmla="*/ 363 w 573"/>
                  <a:gd name="T85" fmla="*/ 683 h 686"/>
                  <a:gd name="T86" fmla="*/ 360 w 573"/>
                  <a:gd name="T87" fmla="*/ 685 h 686"/>
                  <a:gd name="T88" fmla="*/ 358 w 573"/>
                  <a:gd name="T89" fmla="*/ 685 h 686"/>
                  <a:gd name="T90" fmla="*/ 355 w 573"/>
                  <a:gd name="T91" fmla="*/ 686 h 686"/>
                  <a:gd name="T92" fmla="*/ 217 w 573"/>
                  <a:gd name="T93" fmla="*/ 686 h 686"/>
                  <a:gd name="T94" fmla="*/ 215 w 573"/>
                  <a:gd name="T95" fmla="*/ 685 h 686"/>
                  <a:gd name="T96" fmla="*/ 212 w 573"/>
                  <a:gd name="T97" fmla="*/ 685 h 686"/>
                  <a:gd name="T98" fmla="*/ 210 w 573"/>
                  <a:gd name="T99" fmla="*/ 683 h 686"/>
                  <a:gd name="T100" fmla="*/ 208 w 573"/>
                  <a:gd name="T101" fmla="*/ 682 h 686"/>
                  <a:gd name="T102" fmla="*/ 206 w 573"/>
                  <a:gd name="T103" fmla="*/ 680 h 686"/>
                  <a:gd name="T104" fmla="*/ 205 w 573"/>
                  <a:gd name="T105" fmla="*/ 677 h 686"/>
                  <a:gd name="T106" fmla="*/ 204 w 573"/>
                  <a:gd name="T107" fmla="*/ 675 h 686"/>
                  <a:gd name="T108" fmla="*/ 204 w 573"/>
                  <a:gd name="T109" fmla="*/ 672 h 686"/>
                  <a:gd name="T110" fmla="*/ 204 w 573"/>
                  <a:gd name="T111" fmla="*/ 120 h 686"/>
                  <a:gd name="T112" fmla="*/ 13 w 573"/>
                  <a:gd name="T113" fmla="*/ 12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73" h="686">
                    <a:moveTo>
                      <a:pt x="13" y="120"/>
                    </a:moveTo>
                    <a:lnTo>
                      <a:pt x="11" y="120"/>
                    </a:lnTo>
                    <a:lnTo>
                      <a:pt x="8" y="119"/>
                    </a:lnTo>
                    <a:lnTo>
                      <a:pt x="6" y="118"/>
                    </a:lnTo>
                    <a:lnTo>
                      <a:pt x="4" y="116"/>
                    </a:lnTo>
                    <a:lnTo>
                      <a:pt x="2" y="114"/>
                    </a:lnTo>
                    <a:lnTo>
                      <a:pt x="1" y="112"/>
                    </a:lnTo>
                    <a:lnTo>
                      <a:pt x="0" y="110"/>
                    </a:lnTo>
                    <a:lnTo>
                      <a:pt x="0" y="10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559" y="0"/>
                    </a:lnTo>
                    <a:lnTo>
                      <a:pt x="562" y="0"/>
                    </a:lnTo>
                    <a:lnTo>
                      <a:pt x="564" y="1"/>
                    </a:lnTo>
                    <a:lnTo>
                      <a:pt x="567" y="2"/>
                    </a:lnTo>
                    <a:lnTo>
                      <a:pt x="569" y="4"/>
                    </a:lnTo>
                    <a:lnTo>
                      <a:pt x="570" y="6"/>
                    </a:lnTo>
                    <a:lnTo>
                      <a:pt x="572" y="8"/>
                    </a:lnTo>
                    <a:lnTo>
                      <a:pt x="572" y="11"/>
                    </a:lnTo>
                    <a:lnTo>
                      <a:pt x="573" y="14"/>
                    </a:lnTo>
                    <a:lnTo>
                      <a:pt x="573" y="107"/>
                    </a:lnTo>
                    <a:lnTo>
                      <a:pt x="572" y="110"/>
                    </a:lnTo>
                    <a:lnTo>
                      <a:pt x="572" y="112"/>
                    </a:lnTo>
                    <a:lnTo>
                      <a:pt x="570" y="114"/>
                    </a:lnTo>
                    <a:lnTo>
                      <a:pt x="569" y="116"/>
                    </a:lnTo>
                    <a:lnTo>
                      <a:pt x="567" y="118"/>
                    </a:lnTo>
                    <a:lnTo>
                      <a:pt x="564" y="119"/>
                    </a:lnTo>
                    <a:lnTo>
                      <a:pt x="562" y="120"/>
                    </a:lnTo>
                    <a:lnTo>
                      <a:pt x="559" y="120"/>
                    </a:lnTo>
                    <a:lnTo>
                      <a:pt x="368" y="120"/>
                    </a:lnTo>
                    <a:lnTo>
                      <a:pt x="368" y="672"/>
                    </a:lnTo>
                    <a:lnTo>
                      <a:pt x="368" y="675"/>
                    </a:lnTo>
                    <a:lnTo>
                      <a:pt x="367" y="677"/>
                    </a:lnTo>
                    <a:lnTo>
                      <a:pt x="366" y="680"/>
                    </a:lnTo>
                    <a:lnTo>
                      <a:pt x="365" y="682"/>
                    </a:lnTo>
                    <a:lnTo>
                      <a:pt x="363" y="683"/>
                    </a:lnTo>
                    <a:lnTo>
                      <a:pt x="360" y="685"/>
                    </a:lnTo>
                    <a:lnTo>
                      <a:pt x="358" y="685"/>
                    </a:lnTo>
                    <a:lnTo>
                      <a:pt x="355" y="686"/>
                    </a:lnTo>
                    <a:lnTo>
                      <a:pt x="217" y="686"/>
                    </a:lnTo>
                    <a:lnTo>
                      <a:pt x="215" y="685"/>
                    </a:lnTo>
                    <a:lnTo>
                      <a:pt x="212" y="685"/>
                    </a:lnTo>
                    <a:lnTo>
                      <a:pt x="210" y="683"/>
                    </a:lnTo>
                    <a:lnTo>
                      <a:pt x="208" y="682"/>
                    </a:lnTo>
                    <a:lnTo>
                      <a:pt x="206" y="680"/>
                    </a:lnTo>
                    <a:lnTo>
                      <a:pt x="205" y="677"/>
                    </a:lnTo>
                    <a:lnTo>
                      <a:pt x="204" y="675"/>
                    </a:lnTo>
                    <a:lnTo>
                      <a:pt x="204" y="672"/>
                    </a:lnTo>
                    <a:lnTo>
                      <a:pt x="204" y="120"/>
                    </a:lnTo>
                    <a:lnTo>
                      <a:pt x="13" y="12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CC94C03-81EC-1440-90A4-FDBA2CC6210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79302" y="1386686"/>
                <a:ext cx="412980" cy="417543"/>
              </a:xfrm>
              <a:custGeom>
                <a:avLst/>
                <a:gdLst>
                  <a:gd name="T0" fmla="*/ 304 w 543"/>
                  <a:gd name="T1" fmla="*/ 442 h 549"/>
                  <a:gd name="T2" fmla="*/ 331 w 543"/>
                  <a:gd name="T3" fmla="*/ 429 h 549"/>
                  <a:gd name="T4" fmla="*/ 349 w 543"/>
                  <a:gd name="T5" fmla="*/ 412 h 549"/>
                  <a:gd name="T6" fmla="*/ 368 w 543"/>
                  <a:gd name="T7" fmla="*/ 377 h 549"/>
                  <a:gd name="T8" fmla="*/ 380 w 543"/>
                  <a:gd name="T9" fmla="*/ 328 h 549"/>
                  <a:gd name="T10" fmla="*/ 383 w 543"/>
                  <a:gd name="T11" fmla="*/ 248 h 549"/>
                  <a:gd name="T12" fmla="*/ 376 w 543"/>
                  <a:gd name="T13" fmla="*/ 198 h 549"/>
                  <a:gd name="T14" fmla="*/ 361 w 543"/>
                  <a:gd name="T15" fmla="*/ 157 h 549"/>
                  <a:gd name="T16" fmla="*/ 339 w 543"/>
                  <a:gd name="T17" fmla="*/ 127 h 549"/>
                  <a:gd name="T18" fmla="*/ 320 w 543"/>
                  <a:gd name="T19" fmla="*/ 114 h 549"/>
                  <a:gd name="T20" fmla="*/ 292 w 543"/>
                  <a:gd name="T21" fmla="*/ 105 h 549"/>
                  <a:gd name="T22" fmla="*/ 259 w 543"/>
                  <a:gd name="T23" fmla="*/ 104 h 549"/>
                  <a:gd name="T24" fmla="*/ 229 w 543"/>
                  <a:gd name="T25" fmla="*/ 111 h 549"/>
                  <a:gd name="T26" fmla="*/ 209 w 543"/>
                  <a:gd name="T27" fmla="*/ 123 h 549"/>
                  <a:gd name="T28" fmla="*/ 188 w 543"/>
                  <a:gd name="T29" fmla="*/ 145 h 549"/>
                  <a:gd name="T30" fmla="*/ 176 w 543"/>
                  <a:gd name="T31" fmla="*/ 169 h 549"/>
                  <a:gd name="T32" fmla="*/ 162 w 543"/>
                  <a:gd name="T33" fmla="*/ 223 h 549"/>
                  <a:gd name="T34" fmla="*/ 160 w 543"/>
                  <a:gd name="T35" fmla="*/ 292 h 549"/>
                  <a:gd name="T36" fmla="*/ 165 w 543"/>
                  <a:gd name="T37" fmla="*/ 339 h 549"/>
                  <a:gd name="T38" fmla="*/ 181 w 543"/>
                  <a:gd name="T39" fmla="*/ 392 h 549"/>
                  <a:gd name="T40" fmla="*/ 199 w 543"/>
                  <a:gd name="T41" fmla="*/ 418 h 549"/>
                  <a:gd name="T42" fmla="*/ 217 w 543"/>
                  <a:gd name="T43" fmla="*/ 432 h 549"/>
                  <a:gd name="T44" fmla="*/ 245 w 543"/>
                  <a:gd name="T45" fmla="*/ 443 h 549"/>
                  <a:gd name="T46" fmla="*/ 83 w 543"/>
                  <a:gd name="T47" fmla="*/ 61 h 549"/>
                  <a:gd name="T48" fmla="*/ 120 w 543"/>
                  <a:gd name="T49" fmla="*/ 34 h 549"/>
                  <a:gd name="T50" fmla="*/ 163 w 543"/>
                  <a:gd name="T51" fmla="*/ 14 h 549"/>
                  <a:gd name="T52" fmla="*/ 213 w 543"/>
                  <a:gd name="T53" fmla="*/ 3 h 549"/>
                  <a:gd name="T54" fmla="*/ 274 w 543"/>
                  <a:gd name="T55" fmla="*/ 0 h 549"/>
                  <a:gd name="T56" fmla="*/ 319 w 543"/>
                  <a:gd name="T57" fmla="*/ 2 h 549"/>
                  <a:gd name="T58" fmla="*/ 370 w 543"/>
                  <a:gd name="T59" fmla="*/ 11 h 549"/>
                  <a:gd name="T60" fmla="*/ 414 w 543"/>
                  <a:gd name="T61" fmla="*/ 28 h 549"/>
                  <a:gd name="T62" fmla="*/ 452 w 543"/>
                  <a:gd name="T63" fmla="*/ 54 h 549"/>
                  <a:gd name="T64" fmla="*/ 481 w 543"/>
                  <a:gd name="T65" fmla="*/ 82 h 549"/>
                  <a:gd name="T66" fmla="*/ 511 w 543"/>
                  <a:gd name="T67" fmla="*/ 128 h 549"/>
                  <a:gd name="T68" fmla="*/ 532 w 543"/>
                  <a:gd name="T69" fmla="*/ 181 h 549"/>
                  <a:gd name="T70" fmla="*/ 542 w 543"/>
                  <a:gd name="T71" fmla="*/ 244 h 549"/>
                  <a:gd name="T72" fmla="*/ 542 w 543"/>
                  <a:gd name="T73" fmla="*/ 310 h 549"/>
                  <a:gd name="T74" fmla="*/ 535 w 543"/>
                  <a:gd name="T75" fmla="*/ 357 h 549"/>
                  <a:gd name="T76" fmla="*/ 518 w 543"/>
                  <a:gd name="T77" fmla="*/ 410 h 549"/>
                  <a:gd name="T78" fmla="*/ 490 w 543"/>
                  <a:gd name="T79" fmla="*/ 456 h 549"/>
                  <a:gd name="T80" fmla="*/ 452 w 543"/>
                  <a:gd name="T81" fmla="*/ 494 h 549"/>
                  <a:gd name="T82" fmla="*/ 412 w 543"/>
                  <a:gd name="T83" fmla="*/ 521 h 549"/>
                  <a:gd name="T84" fmla="*/ 367 w 543"/>
                  <a:gd name="T85" fmla="*/ 538 h 549"/>
                  <a:gd name="T86" fmla="*/ 314 w 543"/>
                  <a:gd name="T87" fmla="*/ 547 h 549"/>
                  <a:gd name="T88" fmla="*/ 251 w 543"/>
                  <a:gd name="T89" fmla="*/ 549 h 549"/>
                  <a:gd name="T90" fmla="*/ 194 w 543"/>
                  <a:gd name="T91" fmla="*/ 542 h 549"/>
                  <a:gd name="T92" fmla="*/ 143 w 543"/>
                  <a:gd name="T93" fmla="*/ 526 h 549"/>
                  <a:gd name="T94" fmla="*/ 100 w 543"/>
                  <a:gd name="T95" fmla="*/ 500 h 549"/>
                  <a:gd name="T96" fmla="*/ 64 w 543"/>
                  <a:gd name="T97" fmla="*/ 467 h 549"/>
                  <a:gd name="T98" fmla="*/ 34 w 543"/>
                  <a:gd name="T99" fmla="*/ 426 h 549"/>
                  <a:gd name="T100" fmla="*/ 14 w 543"/>
                  <a:gd name="T101" fmla="*/ 377 h 549"/>
                  <a:gd name="T102" fmla="*/ 3 w 543"/>
                  <a:gd name="T103" fmla="*/ 321 h 549"/>
                  <a:gd name="T104" fmla="*/ 0 w 543"/>
                  <a:gd name="T105" fmla="*/ 274 h 549"/>
                  <a:gd name="T106" fmla="*/ 6 w 543"/>
                  <a:gd name="T107" fmla="*/ 211 h 549"/>
                  <a:gd name="T108" fmla="*/ 21 w 543"/>
                  <a:gd name="T109" fmla="*/ 152 h 549"/>
                  <a:gd name="T110" fmla="*/ 47 w 543"/>
                  <a:gd name="T111" fmla="*/ 102 h 549"/>
                  <a:gd name="T112" fmla="*/ 73 w 543"/>
                  <a:gd name="T113" fmla="*/ 7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3" h="549">
                    <a:moveTo>
                      <a:pt x="272" y="446"/>
                    </a:moveTo>
                    <a:lnTo>
                      <a:pt x="285" y="445"/>
                    </a:lnTo>
                    <a:lnTo>
                      <a:pt x="298" y="443"/>
                    </a:lnTo>
                    <a:lnTo>
                      <a:pt x="304" y="442"/>
                    </a:lnTo>
                    <a:lnTo>
                      <a:pt x="310" y="440"/>
                    </a:lnTo>
                    <a:lnTo>
                      <a:pt x="321" y="435"/>
                    </a:lnTo>
                    <a:lnTo>
                      <a:pt x="326" y="432"/>
                    </a:lnTo>
                    <a:lnTo>
                      <a:pt x="331" y="429"/>
                    </a:lnTo>
                    <a:lnTo>
                      <a:pt x="336" y="425"/>
                    </a:lnTo>
                    <a:lnTo>
                      <a:pt x="340" y="421"/>
                    </a:lnTo>
                    <a:lnTo>
                      <a:pt x="345" y="417"/>
                    </a:lnTo>
                    <a:lnTo>
                      <a:pt x="349" y="412"/>
                    </a:lnTo>
                    <a:lnTo>
                      <a:pt x="356" y="402"/>
                    </a:lnTo>
                    <a:lnTo>
                      <a:pt x="363" y="390"/>
                    </a:lnTo>
                    <a:lnTo>
                      <a:pt x="366" y="383"/>
                    </a:lnTo>
                    <a:lnTo>
                      <a:pt x="368" y="377"/>
                    </a:lnTo>
                    <a:lnTo>
                      <a:pt x="373" y="362"/>
                    </a:lnTo>
                    <a:lnTo>
                      <a:pt x="377" y="345"/>
                    </a:lnTo>
                    <a:lnTo>
                      <a:pt x="379" y="337"/>
                    </a:lnTo>
                    <a:lnTo>
                      <a:pt x="380" y="328"/>
                    </a:lnTo>
                    <a:lnTo>
                      <a:pt x="382" y="309"/>
                    </a:lnTo>
                    <a:lnTo>
                      <a:pt x="384" y="289"/>
                    </a:lnTo>
                    <a:lnTo>
                      <a:pt x="384" y="267"/>
                    </a:lnTo>
                    <a:lnTo>
                      <a:pt x="383" y="248"/>
                    </a:lnTo>
                    <a:lnTo>
                      <a:pt x="383" y="239"/>
                    </a:lnTo>
                    <a:lnTo>
                      <a:pt x="382" y="231"/>
                    </a:lnTo>
                    <a:lnTo>
                      <a:pt x="380" y="214"/>
                    </a:lnTo>
                    <a:lnTo>
                      <a:pt x="376" y="198"/>
                    </a:lnTo>
                    <a:lnTo>
                      <a:pt x="375" y="191"/>
                    </a:lnTo>
                    <a:lnTo>
                      <a:pt x="372" y="184"/>
                    </a:lnTo>
                    <a:lnTo>
                      <a:pt x="367" y="169"/>
                    </a:lnTo>
                    <a:lnTo>
                      <a:pt x="361" y="157"/>
                    </a:lnTo>
                    <a:lnTo>
                      <a:pt x="358" y="151"/>
                    </a:lnTo>
                    <a:lnTo>
                      <a:pt x="355" y="146"/>
                    </a:lnTo>
                    <a:lnTo>
                      <a:pt x="347" y="136"/>
                    </a:lnTo>
                    <a:lnTo>
                      <a:pt x="339" y="127"/>
                    </a:lnTo>
                    <a:lnTo>
                      <a:pt x="334" y="124"/>
                    </a:lnTo>
                    <a:lnTo>
                      <a:pt x="330" y="120"/>
                    </a:lnTo>
                    <a:lnTo>
                      <a:pt x="325" y="117"/>
                    </a:lnTo>
                    <a:lnTo>
                      <a:pt x="320" y="114"/>
                    </a:lnTo>
                    <a:lnTo>
                      <a:pt x="315" y="111"/>
                    </a:lnTo>
                    <a:lnTo>
                      <a:pt x="309" y="109"/>
                    </a:lnTo>
                    <a:lnTo>
                      <a:pt x="298" y="106"/>
                    </a:lnTo>
                    <a:lnTo>
                      <a:pt x="292" y="105"/>
                    </a:lnTo>
                    <a:lnTo>
                      <a:pt x="286" y="104"/>
                    </a:lnTo>
                    <a:lnTo>
                      <a:pt x="273" y="103"/>
                    </a:lnTo>
                    <a:lnTo>
                      <a:pt x="266" y="103"/>
                    </a:lnTo>
                    <a:lnTo>
                      <a:pt x="259" y="104"/>
                    </a:lnTo>
                    <a:lnTo>
                      <a:pt x="253" y="104"/>
                    </a:lnTo>
                    <a:lnTo>
                      <a:pt x="246" y="106"/>
                    </a:lnTo>
                    <a:lnTo>
                      <a:pt x="235" y="109"/>
                    </a:lnTo>
                    <a:lnTo>
                      <a:pt x="229" y="111"/>
                    </a:lnTo>
                    <a:lnTo>
                      <a:pt x="224" y="114"/>
                    </a:lnTo>
                    <a:lnTo>
                      <a:pt x="218" y="116"/>
                    </a:lnTo>
                    <a:lnTo>
                      <a:pt x="213" y="120"/>
                    </a:lnTo>
                    <a:lnTo>
                      <a:pt x="209" y="123"/>
                    </a:lnTo>
                    <a:lnTo>
                      <a:pt x="204" y="127"/>
                    </a:lnTo>
                    <a:lnTo>
                      <a:pt x="196" y="135"/>
                    </a:lnTo>
                    <a:lnTo>
                      <a:pt x="192" y="140"/>
                    </a:lnTo>
                    <a:lnTo>
                      <a:pt x="188" y="145"/>
                    </a:lnTo>
                    <a:lnTo>
                      <a:pt x="185" y="151"/>
                    </a:lnTo>
                    <a:lnTo>
                      <a:pt x="181" y="156"/>
                    </a:lnTo>
                    <a:lnTo>
                      <a:pt x="178" y="162"/>
                    </a:lnTo>
                    <a:lnTo>
                      <a:pt x="176" y="169"/>
                    </a:lnTo>
                    <a:lnTo>
                      <a:pt x="171" y="182"/>
                    </a:lnTo>
                    <a:lnTo>
                      <a:pt x="167" y="198"/>
                    </a:lnTo>
                    <a:lnTo>
                      <a:pt x="163" y="214"/>
                    </a:lnTo>
                    <a:lnTo>
                      <a:pt x="162" y="223"/>
                    </a:lnTo>
                    <a:lnTo>
                      <a:pt x="161" y="232"/>
                    </a:lnTo>
                    <a:lnTo>
                      <a:pt x="160" y="250"/>
                    </a:lnTo>
                    <a:lnTo>
                      <a:pt x="159" y="270"/>
                    </a:lnTo>
                    <a:lnTo>
                      <a:pt x="160" y="292"/>
                    </a:lnTo>
                    <a:lnTo>
                      <a:pt x="161" y="312"/>
                    </a:lnTo>
                    <a:lnTo>
                      <a:pt x="162" y="321"/>
                    </a:lnTo>
                    <a:lnTo>
                      <a:pt x="163" y="330"/>
                    </a:lnTo>
                    <a:lnTo>
                      <a:pt x="165" y="339"/>
                    </a:lnTo>
                    <a:lnTo>
                      <a:pt x="166" y="349"/>
                    </a:lnTo>
                    <a:lnTo>
                      <a:pt x="170" y="364"/>
                    </a:lnTo>
                    <a:lnTo>
                      <a:pt x="175" y="379"/>
                    </a:lnTo>
                    <a:lnTo>
                      <a:pt x="181" y="392"/>
                    </a:lnTo>
                    <a:lnTo>
                      <a:pt x="187" y="403"/>
                    </a:lnTo>
                    <a:lnTo>
                      <a:pt x="191" y="408"/>
                    </a:lnTo>
                    <a:lnTo>
                      <a:pt x="195" y="413"/>
                    </a:lnTo>
                    <a:lnTo>
                      <a:pt x="199" y="418"/>
                    </a:lnTo>
                    <a:lnTo>
                      <a:pt x="203" y="422"/>
                    </a:lnTo>
                    <a:lnTo>
                      <a:pt x="207" y="426"/>
                    </a:lnTo>
                    <a:lnTo>
                      <a:pt x="212" y="429"/>
                    </a:lnTo>
                    <a:lnTo>
                      <a:pt x="217" y="432"/>
                    </a:lnTo>
                    <a:lnTo>
                      <a:pt x="222" y="435"/>
                    </a:lnTo>
                    <a:lnTo>
                      <a:pt x="233" y="440"/>
                    </a:lnTo>
                    <a:lnTo>
                      <a:pt x="239" y="442"/>
                    </a:lnTo>
                    <a:lnTo>
                      <a:pt x="245" y="443"/>
                    </a:lnTo>
                    <a:lnTo>
                      <a:pt x="251" y="444"/>
                    </a:lnTo>
                    <a:lnTo>
                      <a:pt x="258" y="445"/>
                    </a:lnTo>
                    <a:lnTo>
                      <a:pt x="272" y="446"/>
                    </a:lnTo>
                    <a:close/>
                    <a:moveTo>
                      <a:pt x="83" y="61"/>
                    </a:moveTo>
                    <a:lnTo>
                      <a:pt x="92" y="53"/>
                    </a:lnTo>
                    <a:lnTo>
                      <a:pt x="101" y="46"/>
                    </a:lnTo>
                    <a:lnTo>
                      <a:pt x="110" y="40"/>
                    </a:lnTo>
                    <a:lnTo>
                      <a:pt x="120" y="34"/>
                    </a:lnTo>
                    <a:lnTo>
                      <a:pt x="130" y="29"/>
                    </a:lnTo>
                    <a:lnTo>
                      <a:pt x="140" y="24"/>
                    </a:lnTo>
                    <a:lnTo>
                      <a:pt x="151" y="18"/>
                    </a:lnTo>
                    <a:lnTo>
                      <a:pt x="163" y="14"/>
                    </a:lnTo>
                    <a:lnTo>
                      <a:pt x="174" y="11"/>
                    </a:lnTo>
                    <a:lnTo>
                      <a:pt x="187" y="8"/>
                    </a:lnTo>
                    <a:lnTo>
                      <a:pt x="200" y="5"/>
                    </a:lnTo>
                    <a:lnTo>
                      <a:pt x="213" y="3"/>
                    </a:lnTo>
                    <a:lnTo>
                      <a:pt x="227" y="2"/>
                    </a:lnTo>
                    <a:lnTo>
                      <a:pt x="242" y="1"/>
                    </a:lnTo>
                    <a:lnTo>
                      <a:pt x="258" y="0"/>
                    </a:lnTo>
                    <a:lnTo>
                      <a:pt x="274" y="0"/>
                    </a:lnTo>
                    <a:lnTo>
                      <a:pt x="290" y="0"/>
                    </a:lnTo>
                    <a:lnTo>
                      <a:pt x="297" y="0"/>
                    </a:lnTo>
                    <a:lnTo>
                      <a:pt x="305" y="1"/>
                    </a:lnTo>
                    <a:lnTo>
                      <a:pt x="319" y="2"/>
                    </a:lnTo>
                    <a:lnTo>
                      <a:pt x="333" y="3"/>
                    </a:lnTo>
                    <a:lnTo>
                      <a:pt x="346" y="5"/>
                    </a:lnTo>
                    <a:lnTo>
                      <a:pt x="358" y="8"/>
                    </a:lnTo>
                    <a:lnTo>
                      <a:pt x="370" y="11"/>
                    </a:lnTo>
                    <a:lnTo>
                      <a:pt x="382" y="14"/>
                    </a:lnTo>
                    <a:lnTo>
                      <a:pt x="393" y="18"/>
                    </a:lnTo>
                    <a:lnTo>
                      <a:pt x="404" y="23"/>
                    </a:lnTo>
                    <a:lnTo>
                      <a:pt x="414" y="28"/>
                    </a:lnTo>
                    <a:lnTo>
                      <a:pt x="424" y="34"/>
                    </a:lnTo>
                    <a:lnTo>
                      <a:pt x="434" y="40"/>
                    </a:lnTo>
                    <a:lnTo>
                      <a:pt x="443" y="47"/>
                    </a:lnTo>
                    <a:lnTo>
                      <a:pt x="452" y="54"/>
                    </a:lnTo>
                    <a:lnTo>
                      <a:pt x="462" y="62"/>
                    </a:lnTo>
                    <a:lnTo>
                      <a:pt x="467" y="67"/>
                    </a:lnTo>
                    <a:lnTo>
                      <a:pt x="471" y="72"/>
                    </a:lnTo>
                    <a:lnTo>
                      <a:pt x="481" y="82"/>
                    </a:lnTo>
                    <a:lnTo>
                      <a:pt x="489" y="93"/>
                    </a:lnTo>
                    <a:lnTo>
                      <a:pt x="497" y="104"/>
                    </a:lnTo>
                    <a:lnTo>
                      <a:pt x="504" y="115"/>
                    </a:lnTo>
                    <a:lnTo>
                      <a:pt x="511" y="128"/>
                    </a:lnTo>
                    <a:lnTo>
                      <a:pt x="517" y="140"/>
                    </a:lnTo>
                    <a:lnTo>
                      <a:pt x="523" y="154"/>
                    </a:lnTo>
                    <a:lnTo>
                      <a:pt x="527" y="167"/>
                    </a:lnTo>
                    <a:lnTo>
                      <a:pt x="532" y="181"/>
                    </a:lnTo>
                    <a:lnTo>
                      <a:pt x="535" y="197"/>
                    </a:lnTo>
                    <a:lnTo>
                      <a:pt x="538" y="212"/>
                    </a:lnTo>
                    <a:lnTo>
                      <a:pt x="540" y="228"/>
                    </a:lnTo>
                    <a:lnTo>
                      <a:pt x="542" y="244"/>
                    </a:lnTo>
                    <a:lnTo>
                      <a:pt x="543" y="260"/>
                    </a:lnTo>
                    <a:lnTo>
                      <a:pt x="543" y="278"/>
                    </a:lnTo>
                    <a:lnTo>
                      <a:pt x="543" y="294"/>
                    </a:lnTo>
                    <a:lnTo>
                      <a:pt x="542" y="310"/>
                    </a:lnTo>
                    <a:lnTo>
                      <a:pt x="540" y="326"/>
                    </a:lnTo>
                    <a:lnTo>
                      <a:pt x="539" y="334"/>
                    </a:lnTo>
                    <a:lnTo>
                      <a:pt x="538" y="341"/>
                    </a:lnTo>
                    <a:lnTo>
                      <a:pt x="535" y="357"/>
                    </a:lnTo>
                    <a:lnTo>
                      <a:pt x="532" y="371"/>
                    </a:lnTo>
                    <a:lnTo>
                      <a:pt x="528" y="384"/>
                    </a:lnTo>
                    <a:lnTo>
                      <a:pt x="523" y="397"/>
                    </a:lnTo>
                    <a:lnTo>
                      <a:pt x="518" y="410"/>
                    </a:lnTo>
                    <a:lnTo>
                      <a:pt x="512" y="422"/>
                    </a:lnTo>
                    <a:lnTo>
                      <a:pt x="505" y="434"/>
                    </a:lnTo>
                    <a:lnTo>
                      <a:pt x="498" y="445"/>
                    </a:lnTo>
                    <a:lnTo>
                      <a:pt x="490" y="456"/>
                    </a:lnTo>
                    <a:lnTo>
                      <a:pt x="481" y="466"/>
                    </a:lnTo>
                    <a:lnTo>
                      <a:pt x="472" y="476"/>
                    </a:lnTo>
                    <a:lnTo>
                      <a:pt x="462" y="486"/>
                    </a:lnTo>
                    <a:lnTo>
                      <a:pt x="452" y="494"/>
                    </a:lnTo>
                    <a:lnTo>
                      <a:pt x="442" y="501"/>
                    </a:lnTo>
                    <a:lnTo>
                      <a:pt x="432" y="508"/>
                    </a:lnTo>
                    <a:lnTo>
                      <a:pt x="422" y="515"/>
                    </a:lnTo>
                    <a:lnTo>
                      <a:pt x="412" y="521"/>
                    </a:lnTo>
                    <a:lnTo>
                      <a:pt x="402" y="526"/>
                    </a:lnTo>
                    <a:lnTo>
                      <a:pt x="390" y="531"/>
                    </a:lnTo>
                    <a:lnTo>
                      <a:pt x="378" y="535"/>
                    </a:lnTo>
                    <a:lnTo>
                      <a:pt x="367" y="538"/>
                    </a:lnTo>
                    <a:lnTo>
                      <a:pt x="354" y="541"/>
                    </a:lnTo>
                    <a:lnTo>
                      <a:pt x="342" y="544"/>
                    </a:lnTo>
                    <a:lnTo>
                      <a:pt x="328" y="546"/>
                    </a:lnTo>
                    <a:lnTo>
                      <a:pt x="314" y="547"/>
                    </a:lnTo>
                    <a:lnTo>
                      <a:pt x="299" y="548"/>
                    </a:lnTo>
                    <a:lnTo>
                      <a:pt x="283" y="549"/>
                    </a:lnTo>
                    <a:lnTo>
                      <a:pt x="267" y="549"/>
                    </a:lnTo>
                    <a:lnTo>
                      <a:pt x="251" y="549"/>
                    </a:lnTo>
                    <a:lnTo>
                      <a:pt x="236" y="548"/>
                    </a:lnTo>
                    <a:lnTo>
                      <a:pt x="222" y="546"/>
                    </a:lnTo>
                    <a:lnTo>
                      <a:pt x="208" y="544"/>
                    </a:lnTo>
                    <a:lnTo>
                      <a:pt x="194" y="542"/>
                    </a:lnTo>
                    <a:lnTo>
                      <a:pt x="181" y="538"/>
                    </a:lnTo>
                    <a:lnTo>
                      <a:pt x="168" y="535"/>
                    </a:lnTo>
                    <a:lnTo>
                      <a:pt x="155" y="530"/>
                    </a:lnTo>
                    <a:lnTo>
                      <a:pt x="143" y="526"/>
                    </a:lnTo>
                    <a:lnTo>
                      <a:pt x="132" y="520"/>
                    </a:lnTo>
                    <a:lnTo>
                      <a:pt x="121" y="514"/>
                    </a:lnTo>
                    <a:lnTo>
                      <a:pt x="110" y="507"/>
                    </a:lnTo>
                    <a:lnTo>
                      <a:pt x="100" y="500"/>
                    </a:lnTo>
                    <a:lnTo>
                      <a:pt x="90" y="492"/>
                    </a:lnTo>
                    <a:lnTo>
                      <a:pt x="81" y="484"/>
                    </a:lnTo>
                    <a:lnTo>
                      <a:pt x="72" y="476"/>
                    </a:lnTo>
                    <a:lnTo>
                      <a:pt x="64" y="467"/>
                    </a:lnTo>
                    <a:lnTo>
                      <a:pt x="55" y="457"/>
                    </a:lnTo>
                    <a:lnTo>
                      <a:pt x="47" y="447"/>
                    </a:lnTo>
                    <a:lnTo>
                      <a:pt x="41" y="437"/>
                    </a:lnTo>
                    <a:lnTo>
                      <a:pt x="34" y="426"/>
                    </a:lnTo>
                    <a:lnTo>
                      <a:pt x="28" y="414"/>
                    </a:lnTo>
                    <a:lnTo>
                      <a:pt x="23" y="402"/>
                    </a:lnTo>
                    <a:lnTo>
                      <a:pt x="18" y="390"/>
                    </a:lnTo>
                    <a:lnTo>
                      <a:pt x="14" y="377"/>
                    </a:lnTo>
                    <a:lnTo>
                      <a:pt x="10" y="364"/>
                    </a:lnTo>
                    <a:lnTo>
                      <a:pt x="7" y="350"/>
                    </a:lnTo>
                    <a:lnTo>
                      <a:pt x="5" y="335"/>
                    </a:lnTo>
                    <a:lnTo>
                      <a:pt x="3" y="321"/>
                    </a:lnTo>
                    <a:lnTo>
                      <a:pt x="1" y="306"/>
                    </a:lnTo>
                    <a:lnTo>
                      <a:pt x="1" y="298"/>
                    </a:lnTo>
                    <a:lnTo>
                      <a:pt x="0" y="290"/>
                    </a:lnTo>
                    <a:lnTo>
                      <a:pt x="0" y="274"/>
                    </a:lnTo>
                    <a:lnTo>
                      <a:pt x="0" y="258"/>
                    </a:lnTo>
                    <a:lnTo>
                      <a:pt x="2" y="242"/>
                    </a:lnTo>
                    <a:lnTo>
                      <a:pt x="3" y="226"/>
                    </a:lnTo>
                    <a:lnTo>
                      <a:pt x="6" y="211"/>
                    </a:lnTo>
                    <a:lnTo>
                      <a:pt x="9" y="196"/>
                    </a:lnTo>
                    <a:lnTo>
                      <a:pt x="12" y="180"/>
                    </a:lnTo>
                    <a:lnTo>
                      <a:pt x="17" y="166"/>
                    </a:lnTo>
                    <a:lnTo>
                      <a:pt x="21" y="152"/>
                    </a:lnTo>
                    <a:lnTo>
                      <a:pt x="27" y="139"/>
                    </a:lnTo>
                    <a:lnTo>
                      <a:pt x="33" y="126"/>
                    </a:lnTo>
                    <a:lnTo>
                      <a:pt x="40" y="114"/>
                    </a:lnTo>
                    <a:lnTo>
                      <a:pt x="47" y="102"/>
                    </a:lnTo>
                    <a:lnTo>
                      <a:pt x="55" y="91"/>
                    </a:lnTo>
                    <a:lnTo>
                      <a:pt x="59" y="86"/>
                    </a:lnTo>
                    <a:lnTo>
                      <a:pt x="64" y="80"/>
                    </a:lnTo>
                    <a:lnTo>
                      <a:pt x="73" y="70"/>
                    </a:lnTo>
                    <a:lnTo>
                      <a:pt x="83" y="6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7BEC1F18-0FD8-FB4A-B1B0-A4192019E1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56929" y="1393531"/>
                <a:ext cx="257067" cy="397769"/>
              </a:xfrm>
              <a:custGeom>
                <a:avLst/>
                <a:gdLst>
                  <a:gd name="T0" fmla="*/ 155 w 338"/>
                  <a:gd name="T1" fmla="*/ 30 h 523"/>
                  <a:gd name="T2" fmla="*/ 162 w 338"/>
                  <a:gd name="T3" fmla="*/ 29 h 523"/>
                  <a:gd name="T4" fmla="*/ 169 w 338"/>
                  <a:gd name="T5" fmla="*/ 27 h 523"/>
                  <a:gd name="T6" fmla="*/ 191 w 338"/>
                  <a:gd name="T7" fmla="*/ 18 h 523"/>
                  <a:gd name="T8" fmla="*/ 212 w 338"/>
                  <a:gd name="T9" fmla="*/ 9 h 523"/>
                  <a:gd name="T10" fmla="*/ 232 w 338"/>
                  <a:gd name="T11" fmla="*/ 4 h 523"/>
                  <a:gd name="T12" fmla="*/ 252 w 338"/>
                  <a:gd name="T13" fmla="*/ 2 h 523"/>
                  <a:gd name="T14" fmla="*/ 289 w 338"/>
                  <a:gd name="T15" fmla="*/ 0 h 523"/>
                  <a:gd name="T16" fmla="*/ 307 w 338"/>
                  <a:gd name="T17" fmla="*/ 0 h 523"/>
                  <a:gd name="T18" fmla="*/ 324 w 338"/>
                  <a:gd name="T19" fmla="*/ 3 h 523"/>
                  <a:gd name="T20" fmla="*/ 329 w 338"/>
                  <a:gd name="T21" fmla="*/ 6 h 523"/>
                  <a:gd name="T22" fmla="*/ 334 w 338"/>
                  <a:gd name="T23" fmla="*/ 10 h 523"/>
                  <a:gd name="T24" fmla="*/ 336 w 338"/>
                  <a:gd name="T25" fmla="*/ 16 h 523"/>
                  <a:gd name="T26" fmla="*/ 338 w 338"/>
                  <a:gd name="T27" fmla="*/ 23 h 523"/>
                  <a:gd name="T28" fmla="*/ 338 w 338"/>
                  <a:gd name="T29" fmla="*/ 107 h 523"/>
                  <a:gd name="T30" fmla="*/ 337 w 338"/>
                  <a:gd name="T31" fmla="*/ 117 h 523"/>
                  <a:gd name="T32" fmla="*/ 335 w 338"/>
                  <a:gd name="T33" fmla="*/ 123 h 523"/>
                  <a:gd name="T34" fmla="*/ 333 w 338"/>
                  <a:gd name="T35" fmla="*/ 126 h 523"/>
                  <a:gd name="T36" fmla="*/ 328 w 338"/>
                  <a:gd name="T37" fmla="*/ 128 h 523"/>
                  <a:gd name="T38" fmla="*/ 319 w 338"/>
                  <a:gd name="T39" fmla="*/ 128 h 523"/>
                  <a:gd name="T40" fmla="*/ 293 w 338"/>
                  <a:gd name="T41" fmla="*/ 121 h 523"/>
                  <a:gd name="T42" fmla="*/ 274 w 338"/>
                  <a:gd name="T43" fmla="*/ 118 h 523"/>
                  <a:gd name="T44" fmla="*/ 253 w 338"/>
                  <a:gd name="T45" fmla="*/ 116 h 523"/>
                  <a:gd name="T46" fmla="*/ 232 w 338"/>
                  <a:gd name="T47" fmla="*/ 115 h 523"/>
                  <a:gd name="T48" fmla="*/ 212 w 338"/>
                  <a:gd name="T49" fmla="*/ 116 h 523"/>
                  <a:gd name="T50" fmla="*/ 195 w 338"/>
                  <a:gd name="T51" fmla="*/ 119 h 523"/>
                  <a:gd name="T52" fmla="*/ 182 w 338"/>
                  <a:gd name="T53" fmla="*/ 124 h 523"/>
                  <a:gd name="T54" fmla="*/ 171 w 338"/>
                  <a:gd name="T55" fmla="*/ 132 h 523"/>
                  <a:gd name="T56" fmla="*/ 164 w 338"/>
                  <a:gd name="T57" fmla="*/ 142 h 523"/>
                  <a:gd name="T58" fmla="*/ 160 w 338"/>
                  <a:gd name="T59" fmla="*/ 152 h 523"/>
                  <a:gd name="T60" fmla="*/ 157 w 338"/>
                  <a:gd name="T61" fmla="*/ 163 h 523"/>
                  <a:gd name="T62" fmla="*/ 155 w 338"/>
                  <a:gd name="T63" fmla="*/ 182 h 523"/>
                  <a:gd name="T64" fmla="*/ 155 w 338"/>
                  <a:gd name="T65" fmla="*/ 509 h 523"/>
                  <a:gd name="T66" fmla="*/ 153 w 338"/>
                  <a:gd name="T67" fmla="*/ 514 h 523"/>
                  <a:gd name="T68" fmla="*/ 151 w 338"/>
                  <a:gd name="T69" fmla="*/ 519 h 523"/>
                  <a:gd name="T70" fmla="*/ 146 w 338"/>
                  <a:gd name="T71" fmla="*/ 522 h 523"/>
                  <a:gd name="T72" fmla="*/ 141 w 338"/>
                  <a:gd name="T73" fmla="*/ 523 h 523"/>
                  <a:gd name="T74" fmla="*/ 11 w 338"/>
                  <a:gd name="T75" fmla="*/ 522 h 523"/>
                  <a:gd name="T76" fmla="*/ 6 w 338"/>
                  <a:gd name="T77" fmla="*/ 520 h 523"/>
                  <a:gd name="T78" fmla="*/ 3 w 338"/>
                  <a:gd name="T79" fmla="*/ 517 h 523"/>
                  <a:gd name="T80" fmla="*/ 1 w 338"/>
                  <a:gd name="T81" fmla="*/ 512 h 523"/>
                  <a:gd name="T82" fmla="*/ 0 w 338"/>
                  <a:gd name="T83" fmla="*/ 14 h 523"/>
                  <a:gd name="T84" fmla="*/ 1 w 338"/>
                  <a:gd name="T85" fmla="*/ 8 h 523"/>
                  <a:gd name="T86" fmla="*/ 4 w 338"/>
                  <a:gd name="T87" fmla="*/ 4 h 523"/>
                  <a:gd name="T88" fmla="*/ 9 w 338"/>
                  <a:gd name="T89" fmla="*/ 1 h 523"/>
                  <a:gd name="T90" fmla="*/ 14 w 338"/>
                  <a:gd name="T91" fmla="*/ 0 h 523"/>
                  <a:gd name="T92" fmla="*/ 134 w 338"/>
                  <a:gd name="T93" fmla="*/ 0 h 523"/>
                  <a:gd name="T94" fmla="*/ 138 w 338"/>
                  <a:gd name="T95" fmla="*/ 2 h 523"/>
                  <a:gd name="T96" fmla="*/ 142 w 338"/>
                  <a:gd name="T97" fmla="*/ 6 h 523"/>
                  <a:gd name="T98" fmla="*/ 144 w 338"/>
                  <a:gd name="T99" fmla="*/ 12 h 523"/>
                  <a:gd name="T100" fmla="*/ 144 w 338"/>
                  <a:gd name="T101" fmla="*/ 31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8" h="523">
                    <a:moveTo>
                      <a:pt x="147" y="31"/>
                    </a:moveTo>
                    <a:lnTo>
                      <a:pt x="155" y="30"/>
                    </a:lnTo>
                    <a:lnTo>
                      <a:pt x="159" y="30"/>
                    </a:lnTo>
                    <a:lnTo>
                      <a:pt x="162" y="29"/>
                    </a:lnTo>
                    <a:lnTo>
                      <a:pt x="165" y="28"/>
                    </a:lnTo>
                    <a:lnTo>
                      <a:pt x="169" y="27"/>
                    </a:lnTo>
                    <a:lnTo>
                      <a:pt x="179" y="22"/>
                    </a:lnTo>
                    <a:lnTo>
                      <a:pt x="191" y="18"/>
                    </a:lnTo>
                    <a:lnTo>
                      <a:pt x="201" y="14"/>
                    </a:lnTo>
                    <a:lnTo>
                      <a:pt x="212" y="9"/>
                    </a:lnTo>
                    <a:lnTo>
                      <a:pt x="222" y="7"/>
                    </a:lnTo>
                    <a:lnTo>
                      <a:pt x="232" y="4"/>
                    </a:lnTo>
                    <a:lnTo>
                      <a:pt x="242" y="3"/>
                    </a:lnTo>
                    <a:lnTo>
                      <a:pt x="252" y="2"/>
                    </a:lnTo>
                    <a:lnTo>
                      <a:pt x="263" y="1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7" y="0"/>
                    </a:lnTo>
                    <a:lnTo>
                      <a:pt x="316" y="1"/>
                    </a:lnTo>
                    <a:lnTo>
                      <a:pt x="324" y="3"/>
                    </a:lnTo>
                    <a:lnTo>
                      <a:pt x="327" y="4"/>
                    </a:lnTo>
                    <a:lnTo>
                      <a:pt x="329" y="6"/>
                    </a:lnTo>
                    <a:lnTo>
                      <a:pt x="332" y="8"/>
                    </a:lnTo>
                    <a:lnTo>
                      <a:pt x="334" y="10"/>
                    </a:lnTo>
                    <a:lnTo>
                      <a:pt x="335" y="13"/>
                    </a:lnTo>
                    <a:lnTo>
                      <a:pt x="336" y="16"/>
                    </a:lnTo>
                    <a:lnTo>
                      <a:pt x="337" y="19"/>
                    </a:lnTo>
                    <a:lnTo>
                      <a:pt x="338" y="23"/>
                    </a:lnTo>
                    <a:lnTo>
                      <a:pt x="338" y="31"/>
                    </a:lnTo>
                    <a:lnTo>
                      <a:pt x="338" y="107"/>
                    </a:lnTo>
                    <a:lnTo>
                      <a:pt x="338" y="112"/>
                    </a:lnTo>
                    <a:lnTo>
                      <a:pt x="337" y="117"/>
                    </a:lnTo>
                    <a:lnTo>
                      <a:pt x="336" y="120"/>
                    </a:lnTo>
                    <a:lnTo>
                      <a:pt x="335" y="123"/>
                    </a:lnTo>
                    <a:lnTo>
                      <a:pt x="334" y="125"/>
                    </a:lnTo>
                    <a:lnTo>
                      <a:pt x="333" y="126"/>
                    </a:lnTo>
                    <a:lnTo>
                      <a:pt x="331" y="127"/>
                    </a:lnTo>
                    <a:lnTo>
                      <a:pt x="328" y="128"/>
                    </a:lnTo>
                    <a:lnTo>
                      <a:pt x="324" y="129"/>
                    </a:lnTo>
                    <a:lnTo>
                      <a:pt x="319" y="128"/>
                    </a:lnTo>
                    <a:lnTo>
                      <a:pt x="313" y="127"/>
                    </a:lnTo>
                    <a:lnTo>
                      <a:pt x="293" y="121"/>
                    </a:lnTo>
                    <a:lnTo>
                      <a:pt x="283" y="119"/>
                    </a:lnTo>
                    <a:lnTo>
                      <a:pt x="274" y="118"/>
                    </a:lnTo>
                    <a:lnTo>
                      <a:pt x="264" y="117"/>
                    </a:lnTo>
                    <a:lnTo>
                      <a:pt x="253" y="116"/>
                    </a:lnTo>
                    <a:lnTo>
                      <a:pt x="243" y="116"/>
                    </a:lnTo>
                    <a:lnTo>
                      <a:pt x="232" y="115"/>
                    </a:lnTo>
                    <a:lnTo>
                      <a:pt x="222" y="116"/>
                    </a:lnTo>
                    <a:lnTo>
                      <a:pt x="212" y="116"/>
                    </a:lnTo>
                    <a:lnTo>
                      <a:pt x="203" y="117"/>
                    </a:lnTo>
                    <a:lnTo>
                      <a:pt x="195" y="119"/>
                    </a:lnTo>
                    <a:lnTo>
                      <a:pt x="188" y="121"/>
                    </a:lnTo>
                    <a:lnTo>
                      <a:pt x="182" y="124"/>
                    </a:lnTo>
                    <a:lnTo>
                      <a:pt x="176" y="128"/>
                    </a:lnTo>
                    <a:lnTo>
                      <a:pt x="171" y="132"/>
                    </a:lnTo>
                    <a:lnTo>
                      <a:pt x="167" y="137"/>
                    </a:lnTo>
                    <a:lnTo>
                      <a:pt x="164" y="142"/>
                    </a:lnTo>
                    <a:lnTo>
                      <a:pt x="161" y="148"/>
                    </a:lnTo>
                    <a:lnTo>
                      <a:pt x="160" y="152"/>
                    </a:lnTo>
                    <a:lnTo>
                      <a:pt x="158" y="155"/>
                    </a:lnTo>
                    <a:lnTo>
                      <a:pt x="157" y="163"/>
                    </a:lnTo>
                    <a:lnTo>
                      <a:pt x="155" y="172"/>
                    </a:lnTo>
                    <a:lnTo>
                      <a:pt x="155" y="182"/>
                    </a:lnTo>
                    <a:lnTo>
                      <a:pt x="155" y="193"/>
                    </a:lnTo>
                    <a:lnTo>
                      <a:pt x="155" y="509"/>
                    </a:lnTo>
                    <a:lnTo>
                      <a:pt x="154" y="512"/>
                    </a:lnTo>
                    <a:lnTo>
                      <a:pt x="153" y="514"/>
                    </a:lnTo>
                    <a:lnTo>
                      <a:pt x="152" y="517"/>
                    </a:lnTo>
                    <a:lnTo>
                      <a:pt x="151" y="519"/>
                    </a:lnTo>
                    <a:lnTo>
                      <a:pt x="149" y="520"/>
                    </a:lnTo>
                    <a:lnTo>
                      <a:pt x="146" y="522"/>
                    </a:lnTo>
                    <a:lnTo>
                      <a:pt x="144" y="522"/>
                    </a:lnTo>
                    <a:lnTo>
                      <a:pt x="141" y="523"/>
                    </a:lnTo>
                    <a:lnTo>
                      <a:pt x="14" y="523"/>
                    </a:lnTo>
                    <a:lnTo>
                      <a:pt x="11" y="522"/>
                    </a:lnTo>
                    <a:lnTo>
                      <a:pt x="9" y="522"/>
                    </a:lnTo>
                    <a:lnTo>
                      <a:pt x="6" y="520"/>
                    </a:lnTo>
                    <a:lnTo>
                      <a:pt x="4" y="519"/>
                    </a:lnTo>
                    <a:lnTo>
                      <a:pt x="3" y="517"/>
                    </a:lnTo>
                    <a:lnTo>
                      <a:pt x="1" y="514"/>
                    </a:lnTo>
                    <a:lnTo>
                      <a:pt x="1" y="512"/>
                    </a:lnTo>
                    <a:lnTo>
                      <a:pt x="0" y="509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31" y="0"/>
                    </a:lnTo>
                    <a:lnTo>
                      <a:pt x="134" y="0"/>
                    </a:lnTo>
                    <a:lnTo>
                      <a:pt x="136" y="1"/>
                    </a:lnTo>
                    <a:lnTo>
                      <a:pt x="138" y="2"/>
                    </a:lnTo>
                    <a:lnTo>
                      <a:pt x="140" y="4"/>
                    </a:lnTo>
                    <a:lnTo>
                      <a:pt x="142" y="6"/>
                    </a:lnTo>
                    <a:lnTo>
                      <a:pt x="143" y="8"/>
                    </a:lnTo>
                    <a:lnTo>
                      <a:pt x="144" y="12"/>
                    </a:lnTo>
                    <a:lnTo>
                      <a:pt x="144" y="14"/>
                    </a:lnTo>
                    <a:lnTo>
                      <a:pt x="144" y="31"/>
                    </a:lnTo>
                    <a:lnTo>
                      <a:pt x="147" y="3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id="{6FD8656F-4BB3-604E-A0B4-F2FB48176D5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36052" y="1386686"/>
                <a:ext cx="412980" cy="417543"/>
              </a:xfrm>
              <a:custGeom>
                <a:avLst/>
                <a:gdLst>
                  <a:gd name="T0" fmla="*/ 304 w 543"/>
                  <a:gd name="T1" fmla="*/ 442 h 549"/>
                  <a:gd name="T2" fmla="*/ 331 w 543"/>
                  <a:gd name="T3" fmla="*/ 429 h 549"/>
                  <a:gd name="T4" fmla="*/ 349 w 543"/>
                  <a:gd name="T5" fmla="*/ 412 h 549"/>
                  <a:gd name="T6" fmla="*/ 369 w 543"/>
                  <a:gd name="T7" fmla="*/ 377 h 549"/>
                  <a:gd name="T8" fmla="*/ 380 w 543"/>
                  <a:gd name="T9" fmla="*/ 328 h 549"/>
                  <a:gd name="T10" fmla="*/ 384 w 543"/>
                  <a:gd name="T11" fmla="*/ 248 h 549"/>
                  <a:gd name="T12" fmla="*/ 377 w 543"/>
                  <a:gd name="T13" fmla="*/ 198 h 549"/>
                  <a:gd name="T14" fmla="*/ 362 w 543"/>
                  <a:gd name="T15" fmla="*/ 157 h 549"/>
                  <a:gd name="T16" fmla="*/ 339 w 543"/>
                  <a:gd name="T17" fmla="*/ 127 h 549"/>
                  <a:gd name="T18" fmla="*/ 320 w 543"/>
                  <a:gd name="T19" fmla="*/ 114 h 549"/>
                  <a:gd name="T20" fmla="*/ 292 w 543"/>
                  <a:gd name="T21" fmla="*/ 105 h 549"/>
                  <a:gd name="T22" fmla="*/ 259 w 543"/>
                  <a:gd name="T23" fmla="*/ 104 h 549"/>
                  <a:gd name="T24" fmla="*/ 229 w 543"/>
                  <a:gd name="T25" fmla="*/ 111 h 549"/>
                  <a:gd name="T26" fmla="*/ 209 w 543"/>
                  <a:gd name="T27" fmla="*/ 123 h 549"/>
                  <a:gd name="T28" fmla="*/ 188 w 543"/>
                  <a:gd name="T29" fmla="*/ 145 h 549"/>
                  <a:gd name="T30" fmla="*/ 176 w 543"/>
                  <a:gd name="T31" fmla="*/ 169 h 549"/>
                  <a:gd name="T32" fmla="*/ 162 w 543"/>
                  <a:gd name="T33" fmla="*/ 223 h 549"/>
                  <a:gd name="T34" fmla="*/ 160 w 543"/>
                  <a:gd name="T35" fmla="*/ 292 h 549"/>
                  <a:gd name="T36" fmla="*/ 165 w 543"/>
                  <a:gd name="T37" fmla="*/ 339 h 549"/>
                  <a:gd name="T38" fmla="*/ 181 w 543"/>
                  <a:gd name="T39" fmla="*/ 392 h 549"/>
                  <a:gd name="T40" fmla="*/ 199 w 543"/>
                  <a:gd name="T41" fmla="*/ 418 h 549"/>
                  <a:gd name="T42" fmla="*/ 217 w 543"/>
                  <a:gd name="T43" fmla="*/ 432 h 549"/>
                  <a:gd name="T44" fmla="*/ 245 w 543"/>
                  <a:gd name="T45" fmla="*/ 443 h 549"/>
                  <a:gd name="T46" fmla="*/ 83 w 543"/>
                  <a:gd name="T47" fmla="*/ 61 h 549"/>
                  <a:gd name="T48" fmla="*/ 120 w 543"/>
                  <a:gd name="T49" fmla="*/ 34 h 549"/>
                  <a:gd name="T50" fmla="*/ 163 w 543"/>
                  <a:gd name="T51" fmla="*/ 14 h 549"/>
                  <a:gd name="T52" fmla="*/ 213 w 543"/>
                  <a:gd name="T53" fmla="*/ 3 h 549"/>
                  <a:gd name="T54" fmla="*/ 274 w 543"/>
                  <a:gd name="T55" fmla="*/ 0 h 549"/>
                  <a:gd name="T56" fmla="*/ 319 w 543"/>
                  <a:gd name="T57" fmla="*/ 2 h 549"/>
                  <a:gd name="T58" fmla="*/ 370 w 543"/>
                  <a:gd name="T59" fmla="*/ 11 h 549"/>
                  <a:gd name="T60" fmla="*/ 415 w 543"/>
                  <a:gd name="T61" fmla="*/ 28 h 549"/>
                  <a:gd name="T62" fmla="*/ 453 w 543"/>
                  <a:gd name="T63" fmla="*/ 54 h 549"/>
                  <a:gd name="T64" fmla="*/ 481 w 543"/>
                  <a:gd name="T65" fmla="*/ 82 h 549"/>
                  <a:gd name="T66" fmla="*/ 511 w 543"/>
                  <a:gd name="T67" fmla="*/ 128 h 549"/>
                  <a:gd name="T68" fmla="*/ 532 w 543"/>
                  <a:gd name="T69" fmla="*/ 181 h 549"/>
                  <a:gd name="T70" fmla="*/ 542 w 543"/>
                  <a:gd name="T71" fmla="*/ 244 h 549"/>
                  <a:gd name="T72" fmla="*/ 542 w 543"/>
                  <a:gd name="T73" fmla="*/ 310 h 549"/>
                  <a:gd name="T74" fmla="*/ 536 w 543"/>
                  <a:gd name="T75" fmla="*/ 357 h 549"/>
                  <a:gd name="T76" fmla="*/ 518 w 543"/>
                  <a:gd name="T77" fmla="*/ 410 h 549"/>
                  <a:gd name="T78" fmla="*/ 490 w 543"/>
                  <a:gd name="T79" fmla="*/ 456 h 549"/>
                  <a:gd name="T80" fmla="*/ 452 w 543"/>
                  <a:gd name="T81" fmla="*/ 494 h 549"/>
                  <a:gd name="T82" fmla="*/ 412 w 543"/>
                  <a:gd name="T83" fmla="*/ 521 h 549"/>
                  <a:gd name="T84" fmla="*/ 367 w 543"/>
                  <a:gd name="T85" fmla="*/ 538 h 549"/>
                  <a:gd name="T86" fmla="*/ 314 w 543"/>
                  <a:gd name="T87" fmla="*/ 547 h 549"/>
                  <a:gd name="T88" fmla="*/ 251 w 543"/>
                  <a:gd name="T89" fmla="*/ 549 h 549"/>
                  <a:gd name="T90" fmla="*/ 194 w 543"/>
                  <a:gd name="T91" fmla="*/ 542 h 549"/>
                  <a:gd name="T92" fmla="*/ 143 w 543"/>
                  <a:gd name="T93" fmla="*/ 526 h 549"/>
                  <a:gd name="T94" fmla="*/ 100 w 543"/>
                  <a:gd name="T95" fmla="*/ 500 h 549"/>
                  <a:gd name="T96" fmla="*/ 63 w 543"/>
                  <a:gd name="T97" fmla="*/ 467 h 549"/>
                  <a:gd name="T98" fmla="*/ 34 w 543"/>
                  <a:gd name="T99" fmla="*/ 426 h 549"/>
                  <a:gd name="T100" fmla="*/ 14 w 543"/>
                  <a:gd name="T101" fmla="*/ 377 h 549"/>
                  <a:gd name="T102" fmla="*/ 3 w 543"/>
                  <a:gd name="T103" fmla="*/ 321 h 549"/>
                  <a:gd name="T104" fmla="*/ 0 w 543"/>
                  <a:gd name="T105" fmla="*/ 274 h 549"/>
                  <a:gd name="T106" fmla="*/ 6 w 543"/>
                  <a:gd name="T107" fmla="*/ 211 h 549"/>
                  <a:gd name="T108" fmla="*/ 22 w 543"/>
                  <a:gd name="T109" fmla="*/ 152 h 549"/>
                  <a:gd name="T110" fmla="*/ 47 w 543"/>
                  <a:gd name="T111" fmla="*/ 102 h 549"/>
                  <a:gd name="T112" fmla="*/ 73 w 543"/>
                  <a:gd name="T113" fmla="*/ 7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3" h="549">
                    <a:moveTo>
                      <a:pt x="272" y="446"/>
                    </a:moveTo>
                    <a:lnTo>
                      <a:pt x="286" y="445"/>
                    </a:lnTo>
                    <a:lnTo>
                      <a:pt x="298" y="443"/>
                    </a:lnTo>
                    <a:lnTo>
                      <a:pt x="304" y="442"/>
                    </a:lnTo>
                    <a:lnTo>
                      <a:pt x="310" y="440"/>
                    </a:lnTo>
                    <a:lnTo>
                      <a:pt x="321" y="435"/>
                    </a:lnTo>
                    <a:lnTo>
                      <a:pt x="326" y="432"/>
                    </a:lnTo>
                    <a:lnTo>
                      <a:pt x="331" y="429"/>
                    </a:lnTo>
                    <a:lnTo>
                      <a:pt x="336" y="425"/>
                    </a:lnTo>
                    <a:lnTo>
                      <a:pt x="341" y="421"/>
                    </a:lnTo>
                    <a:lnTo>
                      <a:pt x="345" y="417"/>
                    </a:lnTo>
                    <a:lnTo>
                      <a:pt x="349" y="412"/>
                    </a:lnTo>
                    <a:lnTo>
                      <a:pt x="356" y="402"/>
                    </a:lnTo>
                    <a:lnTo>
                      <a:pt x="363" y="390"/>
                    </a:lnTo>
                    <a:lnTo>
                      <a:pt x="366" y="383"/>
                    </a:lnTo>
                    <a:lnTo>
                      <a:pt x="369" y="377"/>
                    </a:lnTo>
                    <a:lnTo>
                      <a:pt x="373" y="362"/>
                    </a:lnTo>
                    <a:lnTo>
                      <a:pt x="377" y="345"/>
                    </a:lnTo>
                    <a:lnTo>
                      <a:pt x="379" y="337"/>
                    </a:lnTo>
                    <a:lnTo>
                      <a:pt x="380" y="328"/>
                    </a:lnTo>
                    <a:lnTo>
                      <a:pt x="382" y="309"/>
                    </a:lnTo>
                    <a:lnTo>
                      <a:pt x="384" y="289"/>
                    </a:lnTo>
                    <a:lnTo>
                      <a:pt x="384" y="267"/>
                    </a:lnTo>
                    <a:lnTo>
                      <a:pt x="384" y="248"/>
                    </a:lnTo>
                    <a:lnTo>
                      <a:pt x="383" y="239"/>
                    </a:lnTo>
                    <a:lnTo>
                      <a:pt x="382" y="231"/>
                    </a:lnTo>
                    <a:lnTo>
                      <a:pt x="380" y="214"/>
                    </a:lnTo>
                    <a:lnTo>
                      <a:pt x="377" y="198"/>
                    </a:lnTo>
                    <a:lnTo>
                      <a:pt x="375" y="191"/>
                    </a:lnTo>
                    <a:lnTo>
                      <a:pt x="372" y="184"/>
                    </a:lnTo>
                    <a:lnTo>
                      <a:pt x="367" y="169"/>
                    </a:lnTo>
                    <a:lnTo>
                      <a:pt x="362" y="157"/>
                    </a:lnTo>
                    <a:lnTo>
                      <a:pt x="358" y="151"/>
                    </a:lnTo>
                    <a:lnTo>
                      <a:pt x="355" y="146"/>
                    </a:lnTo>
                    <a:lnTo>
                      <a:pt x="347" y="136"/>
                    </a:lnTo>
                    <a:lnTo>
                      <a:pt x="339" y="127"/>
                    </a:lnTo>
                    <a:lnTo>
                      <a:pt x="335" y="124"/>
                    </a:lnTo>
                    <a:lnTo>
                      <a:pt x="330" y="120"/>
                    </a:lnTo>
                    <a:lnTo>
                      <a:pt x="325" y="117"/>
                    </a:lnTo>
                    <a:lnTo>
                      <a:pt x="320" y="114"/>
                    </a:lnTo>
                    <a:lnTo>
                      <a:pt x="315" y="111"/>
                    </a:lnTo>
                    <a:lnTo>
                      <a:pt x="309" y="109"/>
                    </a:lnTo>
                    <a:lnTo>
                      <a:pt x="298" y="106"/>
                    </a:lnTo>
                    <a:lnTo>
                      <a:pt x="292" y="105"/>
                    </a:lnTo>
                    <a:lnTo>
                      <a:pt x="286" y="104"/>
                    </a:lnTo>
                    <a:lnTo>
                      <a:pt x="273" y="103"/>
                    </a:lnTo>
                    <a:lnTo>
                      <a:pt x="266" y="103"/>
                    </a:lnTo>
                    <a:lnTo>
                      <a:pt x="259" y="104"/>
                    </a:lnTo>
                    <a:lnTo>
                      <a:pt x="253" y="104"/>
                    </a:lnTo>
                    <a:lnTo>
                      <a:pt x="247" y="106"/>
                    </a:lnTo>
                    <a:lnTo>
                      <a:pt x="235" y="109"/>
                    </a:lnTo>
                    <a:lnTo>
                      <a:pt x="229" y="111"/>
                    </a:lnTo>
                    <a:lnTo>
                      <a:pt x="224" y="114"/>
                    </a:lnTo>
                    <a:lnTo>
                      <a:pt x="219" y="116"/>
                    </a:lnTo>
                    <a:lnTo>
                      <a:pt x="214" y="120"/>
                    </a:lnTo>
                    <a:lnTo>
                      <a:pt x="209" y="123"/>
                    </a:lnTo>
                    <a:lnTo>
                      <a:pt x="204" y="127"/>
                    </a:lnTo>
                    <a:lnTo>
                      <a:pt x="196" y="135"/>
                    </a:lnTo>
                    <a:lnTo>
                      <a:pt x="192" y="140"/>
                    </a:lnTo>
                    <a:lnTo>
                      <a:pt x="188" y="145"/>
                    </a:lnTo>
                    <a:lnTo>
                      <a:pt x="185" y="151"/>
                    </a:lnTo>
                    <a:lnTo>
                      <a:pt x="182" y="156"/>
                    </a:lnTo>
                    <a:lnTo>
                      <a:pt x="179" y="162"/>
                    </a:lnTo>
                    <a:lnTo>
                      <a:pt x="176" y="169"/>
                    </a:lnTo>
                    <a:lnTo>
                      <a:pt x="171" y="182"/>
                    </a:lnTo>
                    <a:lnTo>
                      <a:pt x="167" y="198"/>
                    </a:lnTo>
                    <a:lnTo>
                      <a:pt x="164" y="214"/>
                    </a:lnTo>
                    <a:lnTo>
                      <a:pt x="162" y="223"/>
                    </a:lnTo>
                    <a:lnTo>
                      <a:pt x="161" y="232"/>
                    </a:lnTo>
                    <a:lnTo>
                      <a:pt x="160" y="250"/>
                    </a:lnTo>
                    <a:lnTo>
                      <a:pt x="160" y="270"/>
                    </a:lnTo>
                    <a:lnTo>
                      <a:pt x="160" y="292"/>
                    </a:lnTo>
                    <a:lnTo>
                      <a:pt x="161" y="312"/>
                    </a:lnTo>
                    <a:lnTo>
                      <a:pt x="162" y="321"/>
                    </a:lnTo>
                    <a:lnTo>
                      <a:pt x="163" y="330"/>
                    </a:lnTo>
                    <a:lnTo>
                      <a:pt x="165" y="339"/>
                    </a:lnTo>
                    <a:lnTo>
                      <a:pt x="166" y="349"/>
                    </a:lnTo>
                    <a:lnTo>
                      <a:pt x="170" y="364"/>
                    </a:lnTo>
                    <a:lnTo>
                      <a:pt x="175" y="379"/>
                    </a:lnTo>
                    <a:lnTo>
                      <a:pt x="181" y="392"/>
                    </a:lnTo>
                    <a:lnTo>
                      <a:pt x="187" y="403"/>
                    </a:lnTo>
                    <a:lnTo>
                      <a:pt x="191" y="408"/>
                    </a:lnTo>
                    <a:lnTo>
                      <a:pt x="195" y="413"/>
                    </a:lnTo>
                    <a:lnTo>
                      <a:pt x="199" y="418"/>
                    </a:lnTo>
                    <a:lnTo>
                      <a:pt x="203" y="422"/>
                    </a:lnTo>
                    <a:lnTo>
                      <a:pt x="208" y="426"/>
                    </a:lnTo>
                    <a:lnTo>
                      <a:pt x="212" y="429"/>
                    </a:lnTo>
                    <a:lnTo>
                      <a:pt x="217" y="432"/>
                    </a:lnTo>
                    <a:lnTo>
                      <a:pt x="222" y="435"/>
                    </a:lnTo>
                    <a:lnTo>
                      <a:pt x="233" y="440"/>
                    </a:lnTo>
                    <a:lnTo>
                      <a:pt x="239" y="442"/>
                    </a:lnTo>
                    <a:lnTo>
                      <a:pt x="245" y="443"/>
                    </a:lnTo>
                    <a:lnTo>
                      <a:pt x="252" y="444"/>
                    </a:lnTo>
                    <a:lnTo>
                      <a:pt x="258" y="445"/>
                    </a:lnTo>
                    <a:lnTo>
                      <a:pt x="272" y="446"/>
                    </a:lnTo>
                    <a:close/>
                    <a:moveTo>
                      <a:pt x="83" y="61"/>
                    </a:moveTo>
                    <a:lnTo>
                      <a:pt x="92" y="53"/>
                    </a:lnTo>
                    <a:lnTo>
                      <a:pt x="101" y="46"/>
                    </a:lnTo>
                    <a:lnTo>
                      <a:pt x="110" y="40"/>
                    </a:lnTo>
                    <a:lnTo>
                      <a:pt x="120" y="34"/>
                    </a:lnTo>
                    <a:lnTo>
                      <a:pt x="130" y="29"/>
                    </a:lnTo>
                    <a:lnTo>
                      <a:pt x="140" y="24"/>
                    </a:lnTo>
                    <a:lnTo>
                      <a:pt x="151" y="18"/>
                    </a:lnTo>
                    <a:lnTo>
                      <a:pt x="163" y="14"/>
                    </a:lnTo>
                    <a:lnTo>
                      <a:pt x="175" y="11"/>
                    </a:lnTo>
                    <a:lnTo>
                      <a:pt x="187" y="8"/>
                    </a:lnTo>
                    <a:lnTo>
                      <a:pt x="200" y="5"/>
                    </a:lnTo>
                    <a:lnTo>
                      <a:pt x="213" y="3"/>
                    </a:lnTo>
                    <a:lnTo>
                      <a:pt x="228" y="2"/>
                    </a:lnTo>
                    <a:lnTo>
                      <a:pt x="242" y="1"/>
                    </a:lnTo>
                    <a:lnTo>
                      <a:pt x="258" y="0"/>
                    </a:lnTo>
                    <a:lnTo>
                      <a:pt x="274" y="0"/>
                    </a:lnTo>
                    <a:lnTo>
                      <a:pt x="290" y="0"/>
                    </a:lnTo>
                    <a:lnTo>
                      <a:pt x="297" y="0"/>
                    </a:lnTo>
                    <a:lnTo>
                      <a:pt x="305" y="1"/>
                    </a:lnTo>
                    <a:lnTo>
                      <a:pt x="319" y="2"/>
                    </a:lnTo>
                    <a:lnTo>
                      <a:pt x="333" y="3"/>
                    </a:lnTo>
                    <a:lnTo>
                      <a:pt x="346" y="5"/>
                    </a:lnTo>
                    <a:lnTo>
                      <a:pt x="358" y="8"/>
                    </a:lnTo>
                    <a:lnTo>
                      <a:pt x="370" y="11"/>
                    </a:lnTo>
                    <a:lnTo>
                      <a:pt x="382" y="14"/>
                    </a:lnTo>
                    <a:lnTo>
                      <a:pt x="393" y="18"/>
                    </a:lnTo>
                    <a:lnTo>
                      <a:pt x="404" y="23"/>
                    </a:lnTo>
                    <a:lnTo>
                      <a:pt x="415" y="28"/>
                    </a:lnTo>
                    <a:lnTo>
                      <a:pt x="424" y="34"/>
                    </a:lnTo>
                    <a:lnTo>
                      <a:pt x="434" y="40"/>
                    </a:lnTo>
                    <a:lnTo>
                      <a:pt x="443" y="47"/>
                    </a:lnTo>
                    <a:lnTo>
                      <a:pt x="453" y="54"/>
                    </a:lnTo>
                    <a:lnTo>
                      <a:pt x="462" y="62"/>
                    </a:lnTo>
                    <a:lnTo>
                      <a:pt x="467" y="67"/>
                    </a:lnTo>
                    <a:lnTo>
                      <a:pt x="472" y="72"/>
                    </a:lnTo>
                    <a:lnTo>
                      <a:pt x="481" y="82"/>
                    </a:lnTo>
                    <a:lnTo>
                      <a:pt x="489" y="93"/>
                    </a:lnTo>
                    <a:lnTo>
                      <a:pt x="497" y="104"/>
                    </a:lnTo>
                    <a:lnTo>
                      <a:pt x="505" y="115"/>
                    </a:lnTo>
                    <a:lnTo>
                      <a:pt x="511" y="128"/>
                    </a:lnTo>
                    <a:lnTo>
                      <a:pt x="517" y="140"/>
                    </a:lnTo>
                    <a:lnTo>
                      <a:pt x="523" y="154"/>
                    </a:lnTo>
                    <a:lnTo>
                      <a:pt x="528" y="167"/>
                    </a:lnTo>
                    <a:lnTo>
                      <a:pt x="532" y="181"/>
                    </a:lnTo>
                    <a:lnTo>
                      <a:pt x="535" y="197"/>
                    </a:lnTo>
                    <a:lnTo>
                      <a:pt x="538" y="212"/>
                    </a:lnTo>
                    <a:lnTo>
                      <a:pt x="540" y="228"/>
                    </a:lnTo>
                    <a:lnTo>
                      <a:pt x="542" y="244"/>
                    </a:lnTo>
                    <a:lnTo>
                      <a:pt x="543" y="260"/>
                    </a:lnTo>
                    <a:lnTo>
                      <a:pt x="543" y="278"/>
                    </a:lnTo>
                    <a:lnTo>
                      <a:pt x="543" y="294"/>
                    </a:lnTo>
                    <a:lnTo>
                      <a:pt x="542" y="310"/>
                    </a:lnTo>
                    <a:lnTo>
                      <a:pt x="541" y="326"/>
                    </a:lnTo>
                    <a:lnTo>
                      <a:pt x="540" y="334"/>
                    </a:lnTo>
                    <a:lnTo>
                      <a:pt x="538" y="341"/>
                    </a:lnTo>
                    <a:lnTo>
                      <a:pt x="536" y="357"/>
                    </a:lnTo>
                    <a:lnTo>
                      <a:pt x="532" y="371"/>
                    </a:lnTo>
                    <a:lnTo>
                      <a:pt x="528" y="384"/>
                    </a:lnTo>
                    <a:lnTo>
                      <a:pt x="523" y="397"/>
                    </a:lnTo>
                    <a:lnTo>
                      <a:pt x="518" y="410"/>
                    </a:lnTo>
                    <a:lnTo>
                      <a:pt x="512" y="422"/>
                    </a:lnTo>
                    <a:lnTo>
                      <a:pt x="505" y="434"/>
                    </a:lnTo>
                    <a:lnTo>
                      <a:pt x="498" y="445"/>
                    </a:lnTo>
                    <a:lnTo>
                      <a:pt x="490" y="456"/>
                    </a:lnTo>
                    <a:lnTo>
                      <a:pt x="481" y="466"/>
                    </a:lnTo>
                    <a:lnTo>
                      <a:pt x="472" y="476"/>
                    </a:lnTo>
                    <a:lnTo>
                      <a:pt x="462" y="486"/>
                    </a:lnTo>
                    <a:lnTo>
                      <a:pt x="452" y="494"/>
                    </a:lnTo>
                    <a:lnTo>
                      <a:pt x="442" y="501"/>
                    </a:lnTo>
                    <a:lnTo>
                      <a:pt x="433" y="508"/>
                    </a:lnTo>
                    <a:lnTo>
                      <a:pt x="423" y="515"/>
                    </a:lnTo>
                    <a:lnTo>
                      <a:pt x="412" y="521"/>
                    </a:lnTo>
                    <a:lnTo>
                      <a:pt x="401" y="526"/>
                    </a:lnTo>
                    <a:lnTo>
                      <a:pt x="390" y="531"/>
                    </a:lnTo>
                    <a:lnTo>
                      <a:pt x="379" y="535"/>
                    </a:lnTo>
                    <a:lnTo>
                      <a:pt x="367" y="538"/>
                    </a:lnTo>
                    <a:lnTo>
                      <a:pt x="355" y="541"/>
                    </a:lnTo>
                    <a:lnTo>
                      <a:pt x="342" y="544"/>
                    </a:lnTo>
                    <a:lnTo>
                      <a:pt x="328" y="546"/>
                    </a:lnTo>
                    <a:lnTo>
                      <a:pt x="314" y="547"/>
                    </a:lnTo>
                    <a:lnTo>
                      <a:pt x="299" y="548"/>
                    </a:lnTo>
                    <a:lnTo>
                      <a:pt x="283" y="549"/>
                    </a:lnTo>
                    <a:lnTo>
                      <a:pt x="267" y="549"/>
                    </a:lnTo>
                    <a:lnTo>
                      <a:pt x="251" y="549"/>
                    </a:lnTo>
                    <a:lnTo>
                      <a:pt x="236" y="548"/>
                    </a:lnTo>
                    <a:lnTo>
                      <a:pt x="222" y="546"/>
                    </a:lnTo>
                    <a:lnTo>
                      <a:pt x="208" y="544"/>
                    </a:lnTo>
                    <a:lnTo>
                      <a:pt x="194" y="542"/>
                    </a:lnTo>
                    <a:lnTo>
                      <a:pt x="181" y="538"/>
                    </a:lnTo>
                    <a:lnTo>
                      <a:pt x="168" y="535"/>
                    </a:lnTo>
                    <a:lnTo>
                      <a:pt x="155" y="530"/>
                    </a:lnTo>
                    <a:lnTo>
                      <a:pt x="143" y="526"/>
                    </a:lnTo>
                    <a:lnTo>
                      <a:pt x="132" y="520"/>
                    </a:lnTo>
                    <a:lnTo>
                      <a:pt x="121" y="514"/>
                    </a:lnTo>
                    <a:lnTo>
                      <a:pt x="110" y="507"/>
                    </a:lnTo>
                    <a:lnTo>
                      <a:pt x="100" y="500"/>
                    </a:lnTo>
                    <a:lnTo>
                      <a:pt x="90" y="492"/>
                    </a:lnTo>
                    <a:lnTo>
                      <a:pt x="81" y="484"/>
                    </a:lnTo>
                    <a:lnTo>
                      <a:pt x="72" y="476"/>
                    </a:lnTo>
                    <a:lnTo>
                      <a:pt x="63" y="467"/>
                    </a:lnTo>
                    <a:lnTo>
                      <a:pt x="55" y="457"/>
                    </a:lnTo>
                    <a:lnTo>
                      <a:pt x="47" y="447"/>
                    </a:lnTo>
                    <a:lnTo>
                      <a:pt x="41" y="437"/>
                    </a:lnTo>
                    <a:lnTo>
                      <a:pt x="34" y="426"/>
                    </a:lnTo>
                    <a:lnTo>
                      <a:pt x="29" y="414"/>
                    </a:lnTo>
                    <a:lnTo>
                      <a:pt x="23" y="402"/>
                    </a:lnTo>
                    <a:lnTo>
                      <a:pt x="18" y="390"/>
                    </a:lnTo>
                    <a:lnTo>
                      <a:pt x="14" y="377"/>
                    </a:lnTo>
                    <a:lnTo>
                      <a:pt x="11" y="364"/>
                    </a:lnTo>
                    <a:lnTo>
                      <a:pt x="7" y="350"/>
                    </a:lnTo>
                    <a:lnTo>
                      <a:pt x="5" y="335"/>
                    </a:lnTo>
                    <a:lnTo>
                      <a:pt x="3" y="321"/>
                    </a:lnTo>
                    <a:lnTo>
                      <a:pt x="1" y="306"/>
                    </a:lnTo>
                    <a:lnTo>
                      <a:pt x="1" y="298"/>
                    </a:lnTo>
                    <a:lnTo>
                      <a:pt x="1" y="290"/>
                    </a:lnTo>
                    <a:lnTo>
                      <a:pt x="0" y="274"/>
                    </a:lnTo>
                    <a:lnTo>
                      <a:pt x="1" y="258"/>
                    </a:lnTo>
                    <a:lnTo>
                      <a:pt x="2" y="242"/>
                    </a:lnTo>
                    <a:lnTo>
                      <a:pt x="3" y="226"/>
                    </a:lnTo>
                    <a:lnTo>
                      <a:pt x="6" y="211"/>
                    </a:lnTo>
                    <a:lnTo>
                      <a:pt x="9" y="196"/>
                    </a:lnTo>
                    <a:lnTo>
                      <a:pt x="12" y="180"/>
                    </a:lnTo>
                    <a:lnTo>
                      <a:pt x="17" y="166"/>
                    </a:lnTo>
                    <a:lnTo>
                      <a:pt x="22" y="152"/>
                    </a:lnTo>
                    <a:lnTo>
                      <a:pt x="27" y="139"/>
                    </a:lnTo>
                    <a:lnTo>
                      <a:pt x="33" y="126"/>
                    </a:lnTo>
                    <a:lnTo>
                      <a:pt x="40" y="114"/>
                    </a:lnTo>
                    <a:lnTo>
                      <a:pt x="47" y="102"/>
                    </a:lnTo>
                    <a:lnTo>
                      <a:pt x="55" y="91"/>
                    </a:lnTo>
                    <a:lnTo>
                      <a:pt x="59" y="86"/>
                    </a:lnTo>
                    <a:lnTo>
                      <a:pt x="63" y="80"/>
                    </a:lnTo>
                    <a:lnTo>
                      <a:pt x="73" y="70"/>
                    </a:lnTo>
                    <a:lnTo>
                      <a:pt x="83" y="6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666AA664-E065-594A-9DB3-AB8B66E478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88580" y="1386686"/>
                <a:ext cx="280644" cy="410698"/>
              </a:xfrm>
              <a:custGeom>
                <a:avLst/>
                <a:gdLst>
                  <a:gd name="T0" fmla="*/ 367 w 369"/>
                  <a:gd name="T1" fmla="*/ 402 h 540"/>
                  <a:gd name="T2" fmla="*/ 358 w 369"/>
                  <a:gd name="T3" fmla="*/ 435 h 540"/>
                  <a:gd name="T4" fmla="*/ 343 w 369"/>
                  <a:gd name="T5" fmla="*/ 464 h 540"/>
                  <a:gd name="T6" fmla="*/ 322 w 369"/>
                  <a:gd name="T7" fmla="*/ 488 h 540"/>
                  <a:gd name="T8" fmla="*/ 296 w 369"/>
                  <a:gd name="T9" fmla="*/ 509 h 540"/>
                  <a:gd name="T10" fmla="*/ 247 w 369"/>
                  <a:gd name="T11" fmla="*/ 531 h 540"/>
                  <a:gd name="T12" fmla="*/ 219 w 369"/>
                  <a:gd name="T13" fmla="*/ 537 h 540"/>
                  <a:gd name="T14" fmla="*/ 178 w 369"/>
                  <a:gd name="T15" fmla="*/ 540 h 540"/>
                  <a:gd name="T16" fmla="*/ 104 w 369"/>
                  <a:gd name="T17" fmla="*/ 532 h 540"/>
                  <a:gd name="T18" fmla="*/ 51 w 369"/>
                  <a:gd name="T19" fmla="*/ 517 h 540"/>
                  <a:gd name="T20" fmla="*/ 11 w 369"/>
                  <a:gd name="T21" fmla="*/ 499 h 540"/>
                  <a:gd name="T22" fmla="*/ 1 w 369"/>
                  <a:gd name="T23" fmla="*/ 488 h 540"/>
                  <a:gd name="T24" fmla="*/ 1 w 369"/>
                  <a:gd name="T25" fmla="*/ 412 h 540"/>
                  <a:gd name="T26" fmla="*/ 6 w 369"/>
                  <a:gd name="T27" fmla="*/ 401 h 540"/>
                  <a:gd name="T28" fmla="*/ 19 w 369"/>
                  <a:gd name="T29" fmla="*/ 400 h 540"/>
                  <a:gd name="T30" fmla="*/ 48 w 369"/>
                  <a:gd name="T31" fmla="*/ 414 h 540"/>
                  <a:gd name="T32" fmla="*/ 79 w 369"/>
                  <a:gd name="T33" fmla="*/ 425 h 540"/>
                  <a:gd name="T34" fmla="*/ 149 w 369"/>
                  <a:gd name="T35" fmla="*/ 437 h 540"/>
                  <a:gd name="T36" fmla="*/ 198 w 369"/>
                  <a:gd name="T37" fmla="*/ 434 h 540"/>
                  <a:gd name="T38" fmla="*/ 214 w 369"/>
                  <a:gd name="T39" fmla="*/ 425 h 540"/>
                  <a:gd name="T40" fmla="*/ 224 w 369"/>
                  <a:gd name="T41" fmla="*/ 411 h 540"/>
                  <a:gd name="T42" fmla="*/ 226 w 369"/>
                  <a:gd name="T43" fmla="*/ 393 h 540"/>
                  <a:gd name="T44" fmla="*/ 215 w 369"/>
                  <a:gd name="T45" fmla="*/ 373 h 540"/>
                  <a:gd name="T46" fmla="*/ 180 w 369"/>
                  <a:gd name="T47" fmla="*/ 351 h 540"/>
                  <a:gd name="T48" fmla="*/ 64 w 369"/>
                  <a:gd name="T49" fmla="*/ 281 h 540"/>
                  <a:gd name="T50" fmla="*/ 39 w 369"/>
                  <a:gd name="T51" fmla="*/ 257 h 540"/>
                  <a:gd name="T52" fmla="*/ 19 w 369"/>
                  <a:gd name="T53" fmla="*/ 222 h 540"/>
                  <a:gd name="T54" fmla="*/ 13 w 369"/>
                  <a:gd name="T55" fmla="*/ 197 h 540"/>
                  <a:gd name="T56" fmla="*/ 11 w 369"/>
                  <a:gd name="T57" fmla="*/ 158 h 540"/>
                  <a:gd name="T58" fmla="*/ 16 w 369"/>
                  <a:gd name="T59" fmla="*/ 122 h 540"/>
                  <a:gd name="T60" fmla="*/ 27 w 369"/>
                  <a:gd name="T61" fmla="*/ 90 h 540"/>
                  <a:gd name="T62" fmla="*/ 45 w 369"/>
                  <a:gd name="T63" fmla="*/ 62 h 540"/>
                  <a:gd name="T64" fmla="*/ 69 w 369"/>
                  <a:gd name="T65" fmla="*/ 40 h 540"/>
                  <a:gd name="T66" fmla="*/ 99 w 369"/>
                  <a:gd name="T67" fmla="*/ 22 h 540"/>
                  <a:gd name="T68" fmla="*/ 144 w 369"/>
                  <a:gd name="T69" fmla="*/ 6 h 540"/>
                  <a:gd name="T70" fmla="*/ 185 w 369"/>
                  <a:gd name="T71" fmla="*/ 1 h 540"/>
                  <a:gd name="T72" fmla="*/ 241 w 369"/>
                  <a:gd name="T73" fmla="*/ 1 h 540"/>
                  <a:gd name="T74" fmla="*/ 303 w 369"/>
                  <a:gd name="T75" fmla="*/ 12 h 540"/>
                  <a:gd name="T76" fmla="*/ 346 w 369"/>
                  <a:gd name="T77" fmla="*/ 29 h 540"/>
                  <a:gd name="T78" fmla="*/ 356 w 369"/>
                  <a:gd name="T79" fmla="*/ 39 h 540"/>
                  <a:gd name="T80" fmla="*/ 359 w 369"/>
                  <a:gd name="T81" fmla="*/ 123 h 540"/>
                  <a:gd name="T82" fmla="*/ 356 w 369"/>
                  <a:gd name="T83" fmla="*/ 137 h 540"/>
                  <a:gd name="T84" fmla="*/ 349 w 369"/>
                  <a:gd name="T85" fmla="*/ 142 h 540"/>
                  <a:gd name="T86" fmla="*/ 331 w 369"/>
                  <a:gd name="T87" fmla="*/ 137 h 540"/>
                  <a:gd name="T88" fmla="*/ 288 w 369"/>
                  <a:gd name="T89" fmla="*/ 115 h 540"/>
                  <a:gd name="T90" fmla="*/ 253 w 369"/>
                  <a:gd name="T91" fmla="*/ 105 h 540"/>
                  <a:gd name="T92" fmla="*/ 210 w 369"/>
                  <a:gd name="T93" fmla="*/ 102 h 540"/>
                  <a:gd name="T94" fmla="*/ 185 w 369"/>
                  <a:gd name="T95" fmla="*/ 106 h 540"/>
                  <a:gd name="T96" fmla="*/ 167 w 369"/>
                  <a:gd name="T97" fmla="*/ 115 h 540"/>
                  <a:gd name="T98" fmla="*/ 157 w 369"/>
                  <a:gd name="T99" fmla="*/ 129 h 540"/>
                  <a:gd name="T100" fmla="*/ 155 w 369"/>
                  <a:gd name="T101" fmla="*/ 146 h 540"/>
                  <a:gd name="T102" fmla="*/ 165 w 369"/>
                  <a:gd name="T103" fmla="*/ 166 h 540"/>
                  <a:gd name="T104" fmla="*/ 264 w 369"/>
                  <a:gd name="T105" fmla="*/ 223 h 540"/>
                  <a:gd name="T106" fmla="*/ 312 w 369"/>
                  <a:gd name="T107" fmla="*/ 256 h 540"/>
                  <a:gd name="T108" fmla="*/ 338 w 369"/>
                  <a:gd name="T109" fmla="*/ 281 h 540"/>
                  <a:gd name="T110" fmla="*/ 358 w 369"/>
                  <a:gd name="T111" fmla="*/ 313 h 540"/>
                  <a:gd name="T112" fmla="*/ 368 w 369"/>
                  <a:gd name="T113" fmla="*/ 351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9" h="540">
                    <a:moveTo>
                      <a:pt x="369" y="375"/>
                    </a:moveTo>
                    <a:lnTo>
                      <a:pt x="369" y="385"/>
                    </a:lnTo>
                    <a:lnTo>
                      <a:pt x="368" y="393"/>
                    </a:lnTo>
                    <a:lnTo>
                      <a:pt x="367" y="402"/>
                    </a:lnTo>
                    <a:lnTo>
                      <a:pt x="365" y="411"/>
                    </a:lnTo>
                    <a:lnTo>
                      <a:pt x="363" y="419"/>
                    </a:lnTo>
                    <a:lnTo>
                      <a:pt x="361" y="427"/>
                    </a:lnTo>
                    <a:lnTo>
                      <a:pt x="358" y="435"/>
                    </a:lnTo>
                    <a:lnTo>
                      <a:pt x="355" y="442"/>
                    </a:lnTo>
                    <a:lnTo>
                      <a:pt x="352" y="450"/>
                    </a:lnTo>
                    <a:lnTo>
                      <a:pt x="348" y="457"/>
                    </a:lnTo>
                    <a:lnTo>
                      <a:pt x="343" y="464"/>
                    </a:lnTo>
                    <a:lnTo>
                      <a:pt x="339" y="470"/>
                    </a:lnTo>
                    <a:lnTo>
                      <a:pt x="334" y="477"/>
                    </a:lnTo>
                    <a:lnTo>
                      <a:pt x="328" y="483"/>
                    </a:lnTo>
                    <a:lnTo>
                      <a:pt x="322" y="488"/>
                    </a:lnTo>
                    <a:lnTo>
                      <a:pt x="316" y="494"/>
                    </a:lnTo>
                    <a:lnTo>
                      <a:pt x="310" y="499"/>
                    </a:lnTo>
                    <a:lnTo>
                      <a:pt x="303" y="504"/>
                    </a:lnTo>
                    <a:lnTo>
                      <a:pt x="296" y="509"/>
                    </a:lnTo>
                    <a:lnTo>
                      <a:pt x="289" y="514"/>
                    </a:lnTo>
                    <a:lnTo>
                      <a:pt x="273" y="522"/>
                    </a:lnTo>
                    <a:lnTo>
                      <a:pt x="256" y="528"/>
                    </a:lnTo>
                    <a:lnTo>
                      <a:pt x="247" y="531"/>
                    </a:lnTo>
                    <a:lnTo>
                      <a:pt x="243" y="532"/>
                    </a:lnTo>
                    <a:lnTo>
                      <a:pt x="238" y="533"/>
                    </a:lnTo>
                    <a:lnTo>
                      <a:pt x="229" y="535"/>
                    </a:lnTo>
                    <a:lnTo>
                      <a:pt x="219" y="537"/>
                    </a:lnTo>
                    <a:lnTo>
                      <a:pt x="209" y="538"/>
                    </a:lnTo>
                    <a:lnTo>
                      <a:pt x="199" y="539"/>
                    </a:lnTo>
                    <a:lnTo>
                      <a:pt x="189" y="540"/>
                    </a:lnTo>
                    <a:lnTo>
                      <a:pt x="178" y="540"/>
                    </a:lnTo>
                    <a:lnTo>
                      <a:pt x="161" y="539"/>
                    </a:lnTo>
                    <a:lnTo>
                      <a:pt x="142" y="538"/>
                    </a:lnTo>
                    <a:lnTo>
                      <a:pt x="123" y="535"/>
                    </a:lnTo>
                    <a:lnTo>
                      <a:pt x="104" y="532"/>
                    </a:lnTo>
                    <a:lnTo>
                      <a:pt x="95" y="530"/>
                    </a:lnTo>
                    <a:lnTo>
                      <a:pt x="86" y="528"/>
                    </a:lnTo>
                    <a:lnTo>
                      <a:pt x="68" y="523"/>
                    </a:lnTo>
                    <a:lnTo>
                      <a:pt x="51" y="517"/>
                    </a:lnTo>
                    <a:lnTo>
                      <a:pt x="35" y="511"/>
                    </a:lnTo>
                    <a:lnTo>
                      <a:pt x="25" y="506"/>
                    </a:lnTo>
                    <a:lnTo>
                      <a:pt x="17" y="502"/>
                    </a:lnTo>
                    <a:lnTo>
                      <a:pt x="11" y="499"/>
                    </a:lnTo>
                    <a:lnTo>
                      <a:pt x="6" y="496"/>
                    </a:lnTo>
                    <a:lnTo>
                      <a:pt x="5" y="494"/>
                    </a:lnTo>
                    <a:lnTo>
                      <a:pt x="3" y="492"/>
                    </a:lnTo>
                    <a:lnTo>
                      <a:pt x="1" y="488"/>
                    </a:lnTo>
                    <a:lnTo>
                      <a:pt x="1" y="484"/>
                    </a:lnTo>
                    <a:lnTo>
                      <a:pt x="0" y="479"/>
                    </a:lnTo>
                    <a:lnTo>
                      <a:pt x="0" y="416"/>
                    </a:lnTo>
                    <a:lnTo>
                      <a:pt x="1" y="412"/>
                    </a:lnTo>
                    <a:lnTo>
                      <a:pt x="1" y="409"/>
                    </a:lnTo>
                    <a:lnTo>
                      <a:pt x="2" y="406"/>
                    </a:lnTo>
                    <a:lnTo>
                      <a:pt x="4" y="403"/>
                    </a:lnTo>
                    <a:lnTo>
                      <a:pt x="6" y="401"/>
                    </a:lnTo>
                    <a:lnTo>
                      <a:pt x="8" y="400"/>
                    </a:lnTo>
                    <a:lnTo>
                      <a:pt x="11" y="399"/>
                    </a:lnTo>
                    <a:lnTo>
                      <a:pt x="14" y="399"/>
                    </a:lnTo>
                    <a:lnTo>
                      <a:pt x="19" y="400"/>
                    </a:lnTo>
                    <a:lnTo>
                      <a:pt x="25" y="402"/>
                    </a:lnTo>
                    <a:lnTo>
                      <a:pt x="34" y="407"/>
                    </a:lnTo>
                    <a:lnTo>
                      <a:pt x="41" y="411"/>
                    </a:lnTo>
                    <a:lnTo>
                      <a:pt x="48" y="414"/>
                    </a:lnTo>
                    <a:lnTo>
                      <a:pt x="55" y="417"/>
                    </a:lnTo>
                    <a:lnTo>
                      <a:pt x="63" y="420"/>
                    </a:lnTo>
                    <a:lnTo>
                      <a:pt x="71" y="423"/>
                    </a:lnTo>
                    <a:lnTo>
                      <a:pt x="79" y="425"/>
                    </a:lnTo>
                    <a:lnTo>
                      <a:pt x="96" y="430"/>
                    </a:lnTo>
                    <a:lnTo>
                      <a:pt x="113" y="433"/>
                    </a:lnTo>
                    <a:lnTo>
                      <a:pt x="131" y="436"/>
                    </a:lnTo>
                    <a:lnTo>
                      <a:pt x="149" y="437"/>
                    </a:lnTo>
                    <a:lnTo>
                      <a:pt x="167" y="438"/>
                    </a:lnTo>
                    <a:lnTo>
                      <a:pt x="180" y="437"/>
                    </a:lnTo>
                    <a:lnTo>
                      <a:pt x="192" y="435"/>
                    </a:lnTo>
                    <a:lnTo>
                      <a:pt x="198" y="434"/>
                    </a:lnTo>
                    <a:lnTo>
                      <a:pt x="203" y="432"/>
                    </a:lnTo>
                    <a:lnTo>
                      <a:pt x="207" y="430"/>
                    </a:lnTo>
                    <a:lnTo>
                      <a:pt x="211" y="428"/>
                    </a:lnTo>
                    <a:lnTo>
                      <a:pt x="214" y="425"/>
                    </a:lnTo>
                    <a:lnTo>
                      <a:pt x="217" y="422"/>
                    </a:lnTo>
                    <a:lnTo>
                      <a:pt x="220" y="419"/>
                    </a:lnTo>
                    <a:lnTo>
                      <a:pt x="222" y="415"/>
                    </a:lnTo>
                    <a:lnTo>
                      <a:pt x="224" y="411"/>
                    </a:lnTo>
                    <a:lnTo>
                      <a:pt x="225" y="407"/>
                    </a:lnTo>
                    <a:lnTo>
                      <a:pt x="226" y="403"/>
                    </a:lnTo>
                    <a:lnTo>
                      <a:pt x="226" y="398"/>
                    </a:lnTo>
                    <a:lnTo>
                      <a:pt x="226" y="393"/>
                    </a:lnTo>
                    <a:lnTo>
                      <a:pt x="224" y="387"/>
                    </a:lnTo>
                    <a:lnTo>
                      <a:pt x="223" y="383"/>
                    </a:lnTo>
                    <a:lnTo>
                      <a:pt x="220" y="379"/>
                    </a:lnTo>
                    <a:lnTo>
                      <a:pt x="215" y="373"/>
                    </a:lnTo>
                    <a:lnTo>
                      <a:pt x="212" y="371"/>
                    </a:lnTo>
                    <a:lnTo>
                      <a:pt x="208" y="368"/>
                    </a:lnTo>
                    <a:lnTo>
                      <a:pt x="197" y="361"/>
                    </a:lnTo>
                    <a:lnTo>
                      <a:pt x="180" y="351"/>
                    </a:lnTo>
                    <a:lnTo>
                      <a:pt x="111" y="312"/>
                    </a:lnTo>
                    <a:lnTo>
                      <a:pt x="85" y="297"/>
                    </a:lnTo>
                    <a:lnTo>
                      <a:pt x="74" y="289"/>
                    </a:lnTo>
                    <a:lnTo>
                      <a:pt x="64" y="281"/>
                    </a:lnTo>
                    <a:lnTo>
                      <a:pt x="54" y="273"/>
                    </a:lnTo>
                    <a:lnTo>
                      <a:pt x="50" y="269"/>
                    </a:lnTo>
                    <a:lnTo>
                      <a:pt x="46" y="265"/>
                    </a:lnTo>
                    <a:lnTo>
                      <a:pt x="39" y="257"/>
                    </a:lnTo>
                    <a:lnTo>
                      <a:pt x="33" y="249"/>
                    </a:lnTo>
                    <a:lnTo>
                      <a:pt x="27" y="240"/>
                    </a:lnTo>
                    <a:lnTo>
                      <a:pt x="23" y="231"/>
                    </a:lnTo>
                    <a:lnTo>
                      <a:pt x="19" y="222"/>
                    </a:lnTo>
                    <a:lnTo>
                      <a:pt x="16" y="212"/>
                    </a:lnTo>
                    <a:lnTo>
                      <a:pt x="14" y="207"/>
                    </a:lnTo>
                    <a:lnTo>
                      <a:pt x="13" y="202"/>
                    </a:lnTo>
                    <a:lnTo>
                      <a:pt x="13" y="197"/>
                    </a:lnTo>
                    <a:lnTo>
                      <a:pt x="12" y="191"/>
                    </a:lnTo>
                    <a:lnTo>
                      <a:pt x="11" y="179"/>
                    </a:lnTo>
                    <a:lnTo>
                      <a:pt x="11" y="167"/>
                    </a:lnTo>
                    <a:lnTo>
                      <a:pt x="11" y="158"/>
                    </a:lnTo>
                    <a:lnTo>
                      <a:pt x="11" y="148"/>
                    </a:lnTo>
                    <a:lnTo>
                      <a:pt x="12" y="139"/>
                    </a:lnTo>
                    <a:lnTo>
                      <a:pt x="14" y="130"/>
                    </a:lnTo>
                    <a:lnTo>
                      <a:pt x="16" y="122"/>
                    </a:lnTo>
                    <a:lnTo>
                      <a:pt x="18" y="113"/>
                    </a:lnTo>
                    <a:lnTo>
                      <a:pt x="21" y="105"/>
                    </a:lnTo>
                    <a:lnTo>
                      <a:pt x="24" y="97"/>
                    </a:lnTo>
                    <a:lnTo>
                      <a:pt x="27" y="90"/>
                    </a:lnTo>
                    <a:lnTo>
                      <a:pt x="31" y="83"/>
                    </a:lnTo>
                    <a:lnTo>
                      <a:pt x="36" y="76"/>
                    </a:lnTo>
                    <a:lnTo>
                      <a:pt x="40" y="69"/>
                    </a:lnTo>
                    <a:lnTo>
                      <a:pt x="45" y="62"/>
                    </a:lnTo>
                    <a:lnTo>
                      <a:pt x="51" y="56"/>
                    </a:lnTo>
                    <a:lnTo>
                      <a:pt x="56" y="51"/>
                    </a:lnTo>
                    <a:lnTo>
                      <a:pt x="63" y="45"/>
                    </a:lnTo>
                    <a:lnTo>
                      <a:pt x="69" y="40"/>
                    </a:lnTo>
                    <a:lnTo>
                      <a:pt x="76" y="35"/>
                    </a:lnTo>
                    <a:lnTo>
                      <a:pt x="83" y="30"/>
                    </a:lnTo>
                    <a:lnTo>
                      <a:pt x="91" y="26"/>
                    </a:lnTo>
                    <a:lnTo>
                      <a:pt x="99" y="22"/>
                    </a:lnTo>
                    <a:lnTo>
                      <a:pt x="107" y="17"/>
                    </a:lnTo>
                    <a:lnTo>
                      <a:pt x="115" y="14"/>
                    </a:lnTo>
                    <a:lnTo>
                      <a:pt x="124" y="11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3"/>
                    </a:lnTo>
                    <a:lnTo>
                      <a:pt x="174" y="1"/>
                    </a:lnTo>
                    <a:lnTo>
                      <a:pt x="185" y="1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24" y="0"/>
                    </a:lnTo>
                    <a:lnTo>
                      <a:pt x="241" y="1"/>
                    </a:lnTo>
                    <a:lnTo>
                      <a:pt x="257" y="3"/>
                    </a:lnTo>
                    <a:lnTo>
                      <a:pt x="272" y="5"/>
                    </a:lnTo>
                    <a:lnTo>
                      <a:pt x="288" y="8"/>
                    </a:lnTo>
                    <a:lnTo>
                      <a:pt x="303" y="12"/>
                    </a:lnTo>
                    <a:lnTo>
                      <a:pt x="318" y="17"/>
                    </a:lnTo>
                    <a:lnTo>
                      <a:pt x="333" y="23"/>
                    </a:lnTo>
                    <a:lnTo>
                      <a:pt x="340" y="26"/>
                    </a:lnTo>
                    <a:lnTo>
                      <a:pt x="346" y="29"/>
                    </a:lnTo>
                    <a:lnTo>
                      <a:pt x="351" y="32"/>
                    </a:lnTo>
                    <a:lnTo>
                      <a:pt x="354" y="35"/>
                    </a:lnTo>
                    <a:lnTo>
                      <a:pt x="355" y="37"/>
                    </a:lnTo>
                    <a:lnTo>
                      <a:pt x="356" y="39"/>
                    </a:lnTo>
                    <a:lnTo>
                      <a:pt x="358" y="43"/>
                    </a:lnTo>
                    <a:lnTo>
                      <a:pt x="358" y="47"/>
                    </a:lnTo>
                    <a:lnTo>
                      <a:pt x="359" y="53"/>
                    </a:lnTo>
                    <a:lnTo>
                      <a:pt x="359" y="123"/>
                    </a:lnTo>
                    <a:lnTo>
                      <a:pt x="358" y="127"/>
                    </a:lnTo>
                    <a:lnTo>
                      <a:pt x="358" y="131"/>
                    </a:lnTo>
                    <a:lnTo>
                      <a:pt x="357" y="134"/>
                    </a:lnTo>
                    <a:lnTo>
                      <a:pt x="356" y="137"/>
                    </a:lnTo>
                    <a:lnTo>
                      <a:pt x="355" y="138"/>
                    </a:lnTo>
                    <a:lnTo>
                      <a:pt x="354" y="140"/>
                    </a:lnTo>
                    <a:lnTo>
                      <a:pt x="352" y="141"/>
                    </a:lnTo>
                    <a:lnTo>
                      <a:pt x="349" y="142"/>
                    </a:lnTo>
                    <a:lnTo>
                      <a:pt x="346" y="143"/>
                    </a:lnTo>
                    <a:lnTo>
                      <a:pt x="343" y="142"/>
                    </a:lnTo>
                    <a:lnTo>
                      <a:pt x="340" y="141"/>
                    </a:lnTo>
                    <a:lnTo>
                      <a:pt x="331" y="137"/>
                    </a:lnTo>
                    <a:lnTo>
                      <a:pt x="324" y="132"/>
                    </a:lnTo>
                    <a:lnTo>
                      <a:pt x="316" y="128"/>
                    </a:lnTo>
                    <a:lnTo>
                      <a:pt x="302" y="121"/>
                    </a:lnTo>
                    <a:lnTo>
                      <a:pt x="288" y="115"/>
                    </a:lnTo>
                    <a:lnTo>
                      <a:pt x="281" y="112"/>
                    </a:lnTo>
                    <a:lnTo>
                      <a:pt x="274" y="110"/>
                    </a:lnTo>
                    <a:lnTo>
                      <a:pt x="260" y="106"/>
                    </a:lnTo>
                    <a:lnTo>
                      <a:pt x="253" y="105"/>
                    </a:lnTo>
                    <a:lnTo>
                      <a:pt x="246" y="104"/>
                    </a:lnTo>
                    <a:lnTo>
                      <a:pt x="232" y="102"/>
                    </a:lnTo>
                    <a:lnTo>
                      <a:pt x="218" y="102"/>
                    </a:lnTo>
                    <a:lnTo>
                      <a:pt x="210" y="102"/>
                    </a:lnTo>
                    <a:lnTo>
                      <a:pt x="203" y="103"/>
                    </a:lnTo>
                    <a:lnTo>
                      <a:pt x="197" y="103"/>
                    </a:lnTo>
                    <a:lnTo>
                      <a:pt x="191" y="105"/>
                    </a:lnTo>
                    <a:lnTo>
                      <a:pt x="185" y="106"/>
                    </a:lnTo>
                    <a:lnTo>
                      <a:pt x="180" y="108"/>
                    </a:lnTo>
                    <a:lnTo>
                      <a:pt x="175" y="110"/>
                    </a:lnTo>
                    <a:lnTo>
                      <a:pt x="171" y="112"/>
                    </a:lnTo>
                    <a:lnTo>
                      <a:pt x="167" y="115"/>
                    </a:lnTo>
                    <a:lnTo>
                      <a:pt x="164" y="118"/>
                    </a:lnTo>
                    <a:lnTo>
                      <a:pt x="161" y="121"/>
                    </a:lnTo>
                    <a:lnTo>
                      <a:pt x="159" y="125"/>
                    </a:lnTo>
                    <a:lnTo>
                      <a:pt x="157" y="129"/>
                    </a:lnTo>
                    <a:lnTo>
                      <a:pt x="156" y="133"/>
                    </a:lnTo>
                    <a:lnTo>
                      <a:pt x="155" y="137"/>
                    </a:lnTo>
                    <a:lnTo>
                      <a:pt x="154" y="142"/>
                    </a:lnTo>
                    <a:lnTo>
                      <a:pt x="155" y="146"/>
                    </a:lnTo>
                    <a:lnTo>
                      <a:pt x="156" y="150"/>
                    </a:lnTo>
                    <a:lnTo>
                      <a:pt x="159" y="158"/>
                    </a:lnTo>
                    <a:lnTo>
                      <a:pt x="163" y="163"/>
                    </a:lnTo>
                    <a:lnTo>
                      <a:pt x="165" y="166"/>
                    </a:lnTo>
                    <a:lnTo>
                      <a:pt x="168" y="168"/>
                    </a:lnTo>
                    <a:lnTo>
                      <a:pt x="177" y="174"/>
                    </a:lnTo>
                    <a:lnTo>
                      <a:pt x="192" y="184"/>
                    </a:lnTo>
                    <a:lnTo>
                      <a:pt x="264" y="223"/>
                    </a:lnTo>
                    <a:lnTo>
                      <a:pt x="278" y="231"/>
                    </a:lnTo>
                    <a:lnTo>
                      <a:pt x="290" y="239"/>
                    </a:lnTo>
                    <a:lnTo>
                      <a:pt x="302" y="247"/>
                    </a:lnTo>
                    <a:lnTo>
                      <a:pt x="312" y="256"/>
                    </a:lnTo>
                    <a:lnTo>
                      <a:pt x="322" y="264"/>
                    </a:lnTo>
                    <a:lnTo>
                      <a:pt x="326" y="268"/>
                    </a:lnTo>
                    <a:lnTo>
                      <a:pt x="331" y="272"/>
                    </a:lnTo>
                    <a:lnTo>
                      <a:pt x="338" y="281"/>
                    </a:lnTo>
                    <a:lnTo>
                      <a:pt x="345" y="290"/>
                    </a:lnTo>
                    <a:lnTo>
                      <a:pt x="351" y="299"/>
                    </a:lnTo>
                    <a:lnTo>
                      <a:pt x="356" y="308"/>
                    </a:lnTo>
                    <a:lnTo>
                      <a:pt x="358" y="313"/>
                    </a:lnTo>
                    <a:lnTo>
                      <a:pt x="360" y="318"/>
                    </a:lnTo>
                    <a:lnTo>
                      <a:pt x="363" y="328"/>
                    </a:lnTo>
                    <a:lnTo>
                      <a:pt x="366" y="339"/>
                    </a:lnTo>
                    <a:lnTo>
                      <a:pt x="368" y="351"/>
                    </a:lnTo>
                    <a:lnTo>
                      <a:pt x="369" y="363"/>
                    </a:lnTo>
                    <a:lnTo>
                      <a:pt x="369" y="37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2" name="Freeform 21">
                <a:extLst>
                  <a:ext uri="{FF2B5EF4-FFF2-40B4-BE49-F238E27FC236}">
                    <a16:creationId xmlns:a16="http://schemas.microsoft.com/office/drawing/2014/main" id="{B3DA7C44-3F1A-6544-8D22-44F452ACA6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37674" y="1233815"/>
                <a:ext cx="117125" cy="557485"/>
              </a:xfrm>
              <a:custGeom>
                <a:avLst/>
                <a:gdLst>
                  <a:gd name="T0" fmla="*/ 0 w 154"/>
                  <a:gd name="T1" fmla="*/ 719 h 733"/>
                  <a:gd name="T2" fmla="*/ 0 w 154"/>
                  <a:gd name="T3" fmla="*/ 14 h 733"/>
                  <a:gd name="T4" fmla="*/ 0 w 154"/>
                  <a:gd name="T5" fmla="*/ 11 h 733"/>
                  <a:gd name="T6" fmla="*/ 1 w 154"/>
                  <a:gd name="T7" fmla="*/ 8 h 733"/>
                  <a:gd name="T8" fmla="*/ 2 w 154"/>
                  <a:gd name="T9" fmla="*/ 6 h 733"/>
                  <a:gd name="T10" fmla="*/ 4 w 154"/>
                  <a:gd name="T11" fmla="*/ 4 h 733"/>
                  <a:gd name="T12" fmla="*/ 6 w 154"/>
                  <a:gd name="T13" fmla="*/ 2 h 733"/>
                  <a:gd name="T14" fmla="*/ 8 w 154"/>
                  <a:gd name="T15" fmla="*/ 1 h 733"/>
                  <a:gd name="T16" fmla="*/ 11 w 154"/>
                  <a:gd name="T17" fmla="*/ 0 h 733"/>
                  <a:gd name="T18" fmla="*/ 13 w 154"/>
                  <a:gd name="T19" fmla="*/ 0 h 733"/>
                  <a:gd name="T20" fmla="*/ 141 w 154"/>
                  <a:gd name="T21" fmla="*/ 0 h 733"/>
                  <a:gd name="T22" fmla="*/ 143 w 154"/>
                  <a:gd name="T23" fmla="*/ 0 h 733"/>
                  <a:gd name="T24" fmla="*/ 146 w 154"/>
                  <a:gd name="T25" fmla="*/ 1 h 733"/>
                  <a:gd name="T26" fmla="*/ 148 w 154"/>
                  <a:gd name="T27" fmla="*/ 2 h 733"/>
                  <a:gd name="T28" fmla="*/ 150 w 154"/>
                  <a:gd name="T29" fmla="*/ 4 h 733"/>
                  <a:gd name="T30" fmla="*/ 152 w 154"/>
                  <a:gd name="T31" fmla="*/ 6 h 733"/>
                  <a:gd name="T32" fmla="*/ 153 w 154"/>
                  <a:gd name="T33" fmla="*/ 8 h 733"/>
                  <a:gd name="T34" fmla="*/ 154 w 154"/>
                  <a:gd name="T35" fmla="*/ 11 h 733"/>
                  <a:gd name="T36" fmla="*/ 154 w 154"/>
                  <a:gd name="T37" fmla="*/ 14 h 733"/>
                  <a:gd name="T38" fmla="*/ 154 w 154"/>
                  <a:gd name="T39" fmla="*/ 719 h 733"/>
                  <a:gd name="T40" fmla="*/ 154 w 154"/>
                  <a:gd name="T41" fmla="*/ 722 h 733"/>
                  <a:gd name="T42" fmla="*/ 153 w 154"/>
                  <a:gd name="T43" fmla="*/ 724 h 733"/>
                  <a:gd name="T44" fmla="*/ 152 w 154"/>
                  <a:gd name="T45" fmla="*/ 727 h 733"/>
                  <a:gd name="T46" fmla="*/ 150 w 154"/>
                  <a:gd name="T47" fmla="*/ 729 h 733"/>
                  <a:gd name="T48" fmla="*/ 148 w 154"/>
                  <a:gd name="T49" fmla="*/ 730 h 733"/>
                  <a:gd name="T50" fmla="*/ 146 w 154"/>
                  <a:gd name="T51" fmla="*/ 732 h 733"/>
                  <a:gd name="T52" fmla="*/ 143 w 154"/>
                  <a:gd name="T53" fmla="*/ 732 h 733"/>
                  <a:gd name="T54" fmla="*/ 141 w 154"/>
                  <a:gd name="T55" fmla="*/ 733 h 733"/>
                  <a:gd name="T56" fmla="*/ 13 w 154"/>
                  <a:gd name="T57" fmla="*/ 733 h 733"/>
                  <a:gd name="T58" fmla="*/ 11 w 154"/>
                  <a:gd name="T59" fmla="*/ 732 h 733"/>
                  <a:gd name="T60" fmla="*/ 8 w 154"/>
                  <a:gd name="T61" fmla="*/ 732 h 733"/>
                  <a:gd name="T62" fmla="*/ 6 w 154"/>
                  <a:gd name="T63" fmla="*/ 730 h 733"/>
                  <a:gd name="T64" fmla="*/ 4 w 154"/>
                  <a:gd name="T65" fmla="*/ 729 h 733"/>
                  <a:gd name="T66" fmla="*/ 2 w 154"/>
                  <a:gd name="T67" fmla="*/ 727 h 733"/>
                  <a:gd name="T68" fmla="*/ 1 w 154"/>
                  <a:gd name="T69" fmla="*/ 724 h 733"/>
                  <a:gd name="T70" fmla="*/ 0 w 154"/>
                  <a:gd name="T71" fmla="*/ 722 h 733"/>
                  <a:gd name="T72" fmla="*/ 0 w 154"/>
                  <a:gd name="T73" fmla="*/ 719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733">
                    <a:moveTo>
                      <a:pt x="0" y="719"/>
                    </a:move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1" y="0"/>
                    </a:lnTo>
                    <a:lnTo>
                      <a:pt x="143" y="0"/>
                    </a:lnTo>
                    <a:lnTo>
                      <a:pt x="146" y="1"/>
                    </a:lnTo>
                    <a:lnTo>
                      <a:pt x="148" y="2"/>
                    </a:lnTo>
                    <a:lnTo>
                      <a:pt x="150" y="4"/>
                    </a:lnTo>
                    <a:lnTo>
                      <a:pt x="152" y="6"/>
                    </a:lnTo>
                    <a:lnTo>
                      <a:pt x="153" y="8"/>
                    </a:lnTo>
                    <a:lnTo>
                      <a:pt x="154" y="11"/>
                    </a:lnTo>
                    <a:lnTo>
                      <a:pt x="154" y="14"/>
                    </a:lnTo>
                    <a:lnTo>
                      <a:pt x="154" y="719"/>
                    </a:lnTo>
                    <a:lnTo>
                      <a:pt x="154" y="722"/>
                    </a:lnTo>
                    <a:lnTo>
                      <a:pt x="153" y="724"/>
                    </a:lnTo>
                    <a:lnTo>
                      <a:pt x="152" y="727"/>
                    </a:lnTo>
                    <a:lnTo>
                      <a:pt x="150" y="729"/>
                    </a:lnTo>
                    <a:lnTo>
                      <a:pt x="148" y="730"/>
                    </a:lnTo>
                    <a:lnTo>
                      <a:pt x="146" y="732"/>
                    </a:lnTo>
                    <a:lnTo>
                      <a:pt x="143" y="732"/>
                    </a:lnTo>
                    <a:lnTo>
                      <a:pt x="141" y="733"/>
                    </a:lnTo>
                    <a:lnTo>
                      <a:pt x="13" y="733"/>
                    </a:lnTo>
                    <a:lnTo>
                      <a:pt x="11" y="732"/>
                    </a:lnTo>
                    <a:lnTo>
                      <a:pt x="8" y="732"/>
                    </a:lnTo>
                    <a:lnTo>
                      <a:pt x="6" y="730"/>
                    </a:lnTo>
                    <a:lnTo>
                      <a:pt x="4" y="729"/>
                    </a:lnTo>
                    <a:lnTo>
                      <a:pt x="2" y="727"/>
                    </a:lnTo>
                    <a:lnTo>
                      <a:pt x="1" y="724"/>
                    </a:lnTo>
                    <a:lnTo>
                      <a:pt x="0" y="722"/>
                    </a:lnTo>
                    <a:lnTo>
                      <a:pt x="0" y="71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3" name="Freeform 22">
                <a:extLst>
                  <a:ext uri="{FF2B5EF4-FFF2-40B4-BE49-F238E27FC236}">
                    <a16:creationId xmlns:a16="http://schemas.microsoft.com/office/drawing/2014/main" id="{5F242A74-96CC-1F49-BC38-BBFEDF7EBCE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318685" y="1386686"/>
                <a:ext cx="351375" cy="410698"/>
              </a:xfrm>
              <a:custGeom>
                <a:avLst/>
                <a:gdLst>
                  <a:gd name="T0" fmla="*/ 209 w 462"/>
                  <a:gd name="T1" fmla="*/ 301 h 540"/>
                  <a:gd name="T2" fmla="*/ 179 w 462"/>
                  <a:gd name="T3" fmla="*/ 317 h 540"/>
                  <a:gd name="T4" fmla="*/ 165 w 462"/>
                  <a:gd name="T5" fmla="*/ 332 h 540"/>
                  <a:gd name="T6" fmla="*/ 156 w 462"/>
                  <a:gd name="T7" fmla="*/ 353 h 540"/>
                  <a:gd name="T8" fmla="*/ 155 w 462"/>
                  <a:gd name="T9" fmla="*/ 379 h 540"/>
                  <a:gd name="T10" fmla="*/ 162 w 462"/>
                  <a:gd name="T11" fmla="*/ 405 h 540"/>
                  <a:gd name="T12" fmla="*/ 179 w 462"/>
                  <a:gd name="T13" fmla="*/ 424 h 540"/>
                  <a:gd name="T14" fmla="*/ 204 w 462"/>
                  <a:gd name="T15" fmla="*/ 434 h 540"/>
                  <a:gd name="T16" fmla="*/ 238 w 462"/>
                  <a:gd name="T17" fmla="*/ 436 h 540"/>
                  <a:gd name="T18" fmla="*/ 263 w 462"/>
                  <a:gd name="T19" fmla="*/ 432 h 540"/>
                  <a:gd name="T20" fmla="*/ 283 w 462"/>
                  <a:gd name="T21" fmla="*/ 423 h 540"/>
                  <a:gd name="T22" fmla="*/ 297 w 462"/>
                  <a:gd name="T23" fmla="*/ 409 h 540"/>
                  <a:gd name="T24" fmla="*/ 306 w 462"/>
                  <a:gd name="T25" fmla="*/ 381 h 540"/>
                  <a:gd name="T26" fmla="*/ 247 w 462"/>
                  <a:gd name="T27" fmla="*/ 284 h 540"/>
                  <a:gd name="T28" fmla="*/ 299 w 462"/>
                  <a:gd name="T29" fmla="*/ 508 h 540"/>
                  <a:gd name="T30" fmla="*/ 252 w 462"/>
                  <a:gd name="T31" fmla="*/ 528 h 540"/>
                  <a:gd name="T32" fmla="*/ 211 w 462"/>
                  <a:gd name="T33" fmla="*/ 537 h 540"/>
                  <a:gd name="T34" fmla="*/ 163 w 462"/>
                  <a:gd name="T35" fmla="*/ 540 h 540"/>
                  <a:gd name="T36" fmla="*/ 126 w 462"/>
                  <a:gd name="T37" fmla="*/ 536 h 540"/>
                  <a:gd name="T38" fmla="*/ 77 w 462"/>
                  <a:gd name="T39" fmla="*/ 521 h 540"/>
                  <a:gd name="T40" fmla="*/ 51 w 462"/>
                  <a:gd name="T41" fmla="*/ 504 h 540"/>
                  <a:gd name="T42" fmla="*/ 30 w 462"/>
                  <a:gd name="T43" fmla="*/ 484 h 540"/>
                  <a:gd name="T44" fmla="*/ 12 w 462"/>
                  <a:gd name="T45" fmla="*/ 452 h 540"/>
                  <a:gd name="T46" fmla="*/ 3 w 462"/>
                  <a:gd name="T47" fmla="*/ 422 h 540"/>
                  <a:gd name="T48" fmla="*/ 0 w 462"/>
                  <a:gd name="T49" fmla="*/ 388 h 540"/>
                  <a:gd name="T50" fmla="*/ 4 w 462"/>
                  <a:gd name="T51" fmla="*/ 346 h 540"/>
                  <a:gd name="T52" fmla="*/ 16 w 462"/>
                  <a:gd name="T53" fmla="*/ 311 h 540"/>
                  <a:gd name="T54" fmla="*/ 35 w 462"/>
                  <a:gd name="T55" fmla="*/ 281 h 540"/>
                  <a:gd name="T56" fmla="*/ 61 w 462"/>
                  <a:gd name="T57" fmla="*/ 258 h 540"/>
                  <a:gd name="T58" fmla="*/ 113 w 462"/>
                  <a:gd name="T59" fmla="*/ 232 h 540"/>
                  <a:gd name="T60" fmla="*/ 183 w 462"/>
                  <a:gd name="T61" fmla="*/ 206 h 540"/>
                  <a:gd name="T62" fmla="*/ 295 w 462"/>
                  <a:gd name="T63" fmla="*/ 168 h 540"/>
                  <a:gd name="T64" fmla="*/ 306 w 462"/>
                  <a:gd name="T65" fmla="*/ 155 h 540"/>
                  <a:gd name="T66" fmla="*/ 306 w 462"/>
                  <a:gd name="T67" fmla="*/ 134 h 540"/>
                  <a:gd name="T68" fmla="*/ 297 w 462"/>
                  <a:gd name="T69" fmla="*/ 118 h 540"/>
                  <a:gd name="T70" fmla="*/ 277 w 462"/>
                  <a:gd name="T71" fmla="*/ 108 h 540"/>
                  <a:gd name="T72" fmla="*/ 245 w 462"/>
                  <a:gd name="T73" fmla="*/ 104 h 540"/>
                  <a:gd name="T74" fmla="*/ 189 w 462"/>
                  <a:gd name="T75" fmla="*/ 104 h 540"/>
                  <a:gd name="T76" fmla="*/ 135 w 462"/>
                  <a:gd name="T77" fmla="*/ 114 h 540"/>
                  <a:gd name="T78" fmla="*/ 95 w 462"/>
                  <a:gd name="T79" fmla="*/ 127 h 540"/>
                  <a:gd name="T80" fmla="*/ 59 w 462"/>
                  <a:gd name="T81" fmla="*/ 145 h 540"/>
                  <a:gd name="T82" fmla="*/ 41 w 462"/>
                  <a:gd name="T83" fmla="*/ 150 h 540"/>
                  <a:gd name="T84" fmla="*/ 33 w 462"/>
                  <a:gd name="T85" fmla="*/ 143 h 540"/>
                  <a:gd name="T86" fmla="*/ 31 w 462"/>
                  <a:gd name="T87" fmla="*/ 60 h 540"/>
                  <a:gd name="T88" fmla="*/ 34 w 462"/>
                  <a:gd name="T89" fmla="*/ 45 h 540"/>
                  <a:gd name="T90" fmla="*/ 67 w 462"/>
                  <a:gd name="T91" fmla="*/ 28 h 540"/>
                  <a:gd name="T92" fmla="*/ 133 w 462"/>
                  <a:gd name="T93" fmla="*/ 9 h 540"/>
                  <a:gd name="T94" fmla="*/ 209 w 462"/>
                  <a:gd name="T95" fmla="*/ 0 h 540"/>
                  <a:gd name="T96" fmla="*/ 288 w 462"/>
                  <a:gd name="T97" fmla="*/ 2 h 540"/>
                  <a:gd name="T98" fmla="*/ 344 w 462"/>
                  <a:gd name="T99" fmla="*/ 12 h 540"/>
                  <a:gd name="T100" fmla="*/ 372 w 462"/>
                  <a:gd name="T101" fmla="*/ 23 h 540"/>
                  <a:gd name="T102" fmla="*/ 404 w 462"/>
                  <a:gd name="T103" fmla="*/ 40 h 540"/>
                  <a:gd name="T104" fmla="*/ 429 w 462"/>
                  <a:gd name="T105" fmla="*/ 61 h 540"/>
                  <a:gd name="T106" fmla="*/ 447 w 462"/>
                  <a:gd name="T107" fmla="*/ 88 h 540"/>
                  <a:gd name="T108" fmla="*/ 458 w 462"/>
                  <a:gd name="T109" fmla="*/ 119 h 540"/>
                  <a:gd name="T110" fmla="*/ 462 w 462"/>
                  <a:gd name="T111" fmla="*/ 155 h 540"/>
                  <a:gd name="T112" fmla="*/ 459 w 462"/>
                  <a:gd name="T113" fmla="*/ 526 h 540"/>
                  <a:gd name="T114" fmla="*/ 451 w 462"/>
                  <a:gd name="T115" fmla="*/ 531 h 540"/>
                  <a:gd name="T116" fmla="*/ 326 w 462"/>
                  <a:gd name="T117" fmla="*/ 531 h 540"/>
                  <a:gd name="T118" fmla="*/ 319 w 462"/>
                  <a:gd name="T119" fmla="*/ 523 h 540"/>
                  <a:gd name="T120" fmla="*/ 314 w 462"/>
                  <a:gd name="T121" fmla="*/ 505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2" h="540">
                    <a:moveTo>
                      <a:pt x="247" y="284"/>
                    </a:moveTo>
                    <a:lnTo>
                      <a:pt x="237" y="288"/>
                    </a:lnTo>
                    <a:lnTo>
                      <a:pt x="218" y="297"/>
                    </a:lnTo>
                    <a:lnTo>
                      <a:pt x="209" y="301"/>
                    </a:lnTo>
                    <a:lnTo>
                      <a:pt x="201" y="305"/>
                    </a:lnTo>
                    <a:lnTo>
                      <a:pt x="193" y="308"/>
                    </a:lnTo>
                    <a:lnTo>
                      <a:pt x="187" y="312"/>
                    </a:lnTo>
                    <a:lnTo>
                      <a:pt x="179" y="317"/>
                    </a:lnTo>
                    <a:lnTo>
                      <a:pt x="173" y="323"/>
                    </a:lnTo>
                    <a:lnTo>
                      <a:pt x="170" y="326"/>
                    </a:lnTo>
                    <a:lnTo>
                      <a:pt x="167" y="329"/>
                    </a:lnTo>
                    <a:lnTo>
                      <a:pt x="165" y="332"/>
                    </a:lnTo>
                    <a:lnTo>
                      <a:pt x="163" y="336"/>
                    </a:lnTo>
                    <a:lnTo>
                      <a:pt x="159" y="344"/>
                    </a:lnTo>
                    <a:lnTo>
                      <a:pt x="157" y="349"/>
                    </a:lnTo>
                    <a:lnTo>
                      <a:pt x="156" y="353"/>
                    </a:lnTo>
                    <a:lnTo>
                      <a:pt x="155" y="357"/>
                    </a:lnTo>
                    <a:lnTo>
                      <a:pt x="155" y="362"/>
                    </a:lnTo>
                    <a:lnTo>
                      <a:pt x="154" y="371"/>
                    </a:lnTo>
                    <a:lnTo>
                      <a:pt x="155" y="379"/>
                    </a:lnTo>
                    <a:lnTo>
                      <a:pt x="156" y="386"/>
                    </a:lnTo>
                    <a:lnTo>
                      <a:pt x="157" y="393"/>
                    </a:lnTo>
                    <a:lnTo>
                      <a:pt x="159" y="399"/>
                    </a:lnTo>
                    <a:lnTo>
                      <a:pt x="162" y="405"/>
                    </a:lnTo>
                    <a:lnTo>
                      <a:pt x="165" y="410"/>
                    </a:lnTo>
                    <a:lnTo>
                      <a:pt x="169" y="415"/>
                    </a:lnTo>
                    <a:lnTo>
                      <a:pt x="174" y="420"/>
                    </a:lnTo>
                    <a:lnTo>
                      <a:pt x="179" y="424"/>
                    </a:lnTo>
                    <a:lnTo>
                      <a:pt x="185" y="427"/>
                    </a:lnTo>
                    <a:lnTo>
                      <a:pt x="191" y="430"/>
                    </a:lnTo>
                    <a:lnTo>
                      <a:pt x="197" y="432"/>
                    </a:lnTo>
                    <a:lnTo>
                      <a:pt x="204" y="434"/>
                    </a:lnTo>
                    <a:lnTo>
                      <a:pt x="212" y="436"/>
                    </a:lnTo>
                    <a:lnTo>
                      <a:pt x="220" y="436"/>
                    </a:lnTo>
                    <a:lnTo>
                      <a:pt x="229" y="437"/>
                    </a:lnTo>
                    <a:lnTo>
                      <a:pt x="238" y="436"/>
                    </a:lnTo>
                    <a:lnTo>
                      <a:pt x="247" y="436"/>
                    </a:lnTo>
                    <a:lnTo>
                      <a:pt x="252" y="435"/>
                    </a:lnTo>
                    <a:lnTo>
                      <a:pt x="256" y="434"/>
                    </a:lnTo>
                    <a:lnTo>
                      <a:pt x="263" y="432"/>
                    </a:lnTo>
                    <a:lnTo>
                      <a:pt x="271" y="430"/>
                    </a:lnTo>
                    <a:lnTo>
                      <a:pt x="277" y="427"/>
                    </a:lnTo>
                    <a:lnTo>
                      <a:pt x="280" y="425"/>
                    </a:lnTo>
                    <a:lnTo>
                      <a:pt x="283" y="423"/>
                    </a:lnTo>
                    <a:lnTo>
                      <a:pt x="288" y="419"/>
                    </a:lnTo>
                    <a:lnTo>
                      <a:pt x="290" y="417"/>
                    </a:lnTo>
                    <a:lnTo>
                      <a:pt x="293" y="414"/>
                    </a:lnTo>
                    <a:lnTo>
                      <a:pt x="297" y="409"/>
                    </a:lnTo>
                    <a:lnTo>
                      <a:pt x="300" y="403"/>
                    </a:lnTo>
                    <a:lnTo>
                      <a:pt x="303" y="396"/>
                    </a:lnTo>
                    <a:lnTo>
                      <a:pt x="305" y="389"/>
                    </a:lnTo>
                    <a:lnTo>
                      <a:pt x="306" y="381"/>
                    </a:lnTo>
                    <a:lnTo>
                      <a:pt x="307" y="373"/>
                    </a:lnTo>
                    <a:lnTo>
                      <a:pt x="307" y="364"/>
                    </a:lnTo>
                    <a:lnTo>
                      <a:pt x="307" y="260"/>
                    </a:lnTo>
                    <a:lnTo>
                      <a:pt x="247" y="284"/>
                    </a:lnTo>
                    <a:close/>
                    <a:moveTo>
                      <a:pt x="314" y="505"/>
                    </a:moveTo>
                    <a:lnTo>
                      <a:pt x="310" y="505"/>
                    </a:lnTo>
                    <a:lnTo>
                      <a:pt x="306" y="506"/>
                    </a:lnTo>
                    <a:lnTo>
                      <a:pt x="299" y="508"/>
                    </a:lnTo>
                    <a:lnTo>
                      <a:pt x="290" y="512"/>
                    </a:lnTo>
                    <a:lnTo>
                      <a:pt x="272" y="520"/>
                    </a:lnTo>
                    <a:lnTo>
                      <a:pt x="259" y="525"/>
                    </a:lnTo>
                    <a:lnTo>
                      <a:pt x="252" y="528"/>
                    </a:lnTo>
                    <a:lnTo>
                      <a:pt x="246" y="529"/>
                    </a:lnTo>
                    <a:lnTo>
                      <a:pt x="234" y="533"/>
                    </a:lnTo>
                    <a:lnTo>
                      <a:pt x="223" y="535"/>
                    </a:lnTo>
                    <a:lnTo>
                      <a:pt x="211" y="537"/>
                    </a:lnTo>
                    <a:lnTo>
                      <a:pt x="199" y="539"/>
                    </a:lnTo>
                    <a:lnTo>
                      <a:pt x="187" y="540"/>
                    </a:lnTo>
                    <a:lnTo>
                      <a:pt x="174" y="540"/>
                    </a:lnTo>
                    <a:lnTo>
                      <a:pt x="163" y="540"/>
                    </a:lnTo>
                    <a:lnTo>
                      <a:pt x="154" y="539"/>
                    </a:lnTo>
                    <a:lnTo>
                      <a:pt x="144" y="538"/>
                    </a:lnTo>
                    <a:lnTo>
                      <a:pt x="135" y="537"/>
                    </a:lnTo>
                    <a:lnTo>
                      <a:pt x="126" y="536"/>
                    </a:lnTo>
                    <a:lnTo>
                      <a:pt x="117" y="534"/>
                    </a:lnTo>
                    <a:lnTo>
                      <a:pt x="99" y="530"/>
                    </a:lnTo>
                    <a:lnTo>
                      <a:pt x="84" y="524"/>
                    </a:lnTo>
                    <a:lnTo>
                      <a:pt x="77" y="521"/>
                    </a:lnTo>
                    <a:lnTo>
                      <a:pt x="70" y="518"/>
                    </a:lnTo>
                    <a:lnTo>
                      <a:pt x="63" y="514"/>
                    </a:lnTo>
                    <a:lnTo>
                      <a:pt x="57" y="509"/>
                    </a:lnTo>
                    <a:lnTo>
                      <a:pt x="51" y="504"/>
                    </a:lnTo>
                    <a:lnTo>
                      <a:pt x="45" y="500"/>
                    </a:lnTo>
                    <a:lnTo>
                      <a:pt x="40" y="495"/>
                    </a:lnTo>
                    <a:lnTo>
                      <a:pt x="35" y="489"/>
                    </a:lnTo>
                    <a:lnTo>
                      <a:pt x="30" y="484"/>
                    </a:lnTo>
                    <a:lnTo>
                      <a:pt x="26" y="478"/>
                    </a:lnTo>
                    <a:lnTo>
                      <a:pt x="18" y="466"/>
                    </a:lnTo>
                    <a:lnTo>
                      <a:pt x="15" y="459"/>
                    </a:lnTo>
                    <a:lnTo>
                      <a:pt x="12" y="452"/>
                    </a:lnTo>
                    <a:lnTo>
                      <a:pt x="9" y="445"/>
                    </a:lnTo>
                    <a:lnTo>
                      <a:pt x="7" y="438"/>
                    </a:lnTo>
                    <a:lnTo>
                      <a:pt x="5" y="430"/>
                    </a:lnTo>
                    <a:lnTo>
                      <a:pt x="3" y="422"/>
                    </a:lnTo>
                    <a:lnTo>
                      <a:pt x="2" y="414"/>
                    </a:lnTo>
                    <a:lnTo>
                      <a:pt x="1" y="405"/>
                    </a:lnTo>
                    <a:lnTo>
                      <a:pt x="0" y="397"/>
                    </a:lnTo>
                    <a:lnTo>
                      <a:pt x="0" y="388"/>
                    </a:lnTo>
                    <a:lnTo>
                      <a:pt x="0" y="377"/>
                    </a:lnTo>
                    <a:lnTo>
                      <a:pt x="1" y="367"/>
                    </a:lnTo>
                    <a:lnTo>
                      <a:pt x="2" y="357"/>
                    </a:lnTo>
                    <a:lnTo>
                      <a:pt x="4" y="346"/>
                    </a:lnTo>
                    <a:lnTo>
                      <a:pt x="6" y="337"/>
                    </a:lnTo>
                    <a:lnTo>
                      <a:pt x="9" y="328"/>
                    </a:lnTo>
                    <a:lnTo>
                      <a:pt x="12" y="319"/>
                    </a:lnTo>
                    <a:lnTo>
                      <a:pt x="16" y="311"/>
                    </a:lnTo>
                    <a:lnTo>
                      <a:pt x="20" y="303"/>
                    </a:lnTo>
                    <a:lnTo>
                      <a:pt x="24" y="295"/>
                    </a:lnTo>
                    <a:lnTo>
                      <a:pt x="30" y="288"/>
                    </a:lnTo>
                    <a:lnTo>
                      <a:pt x="35" y="281"/>
                    </a:lnTo>
                    <a:lnTo>
                      <a:pt x="41" y="275"/>
                    </a:lnTo>
                    <a:lnTo>
                      <a:pt x="47" y="269"/>
                    </a:lnTo>
                    <a:lnTo>
                      <a:pt x="54" y="263"/>
                    </a:lnTo>
                    <a:lnTo>
                      <a:pt x="61" y="258"/>
                    </a:lnTo>
                    <a:lnTo>
                      <a:pt x="72" y="251"/>
                    </a:lnTo>
                    <a:lnTo>
                      <a:pt x="84" y="245"/>
                    </a:lnTo>
                    <a:lnTo>
                      <a:pt x="98" y="238"/>
                    </a:lnTo>
                    <a:lnTo>
                      <a:pt x="113" y="232"/>
                    </a:lnTo>
                    <a:lnTo>
                      <a:pt x="128" y="225"/>
                    </a:lnTo>
                    <a:lnTo>
                      <a:pt x="145" y="219"/>
                    </a:lnTo>
                    <a:lnTo>
                      <a:pt x="163" y="212"/>
                    </a:lnTo>
                    <a:lnTo>
                      <a:pt x="183" y="206"/>
                    </a:lnTo>
                    <a:lnTo>
                      <a:pt x="276" y="176"/>
                    </a:lnTo>
                    <a:lnTo>
                      <a:pt x="285" y="173"/>
                    </a:lnTo>
                    <a:lnTo>
                      <a:pt x="292" y="170"/>
                    </a:lnTo>
                    <a:lnTo>
                      <a:pt x="295" y="168"/>
                    </a:lnTo>
                    <a:lnTo>
                      <a:pt x="297" y="167"/>
                    </a:lnTo>
                    <a:lnTo>
                      <a:pt x="302" y="164"/>
                    </a:lnTo>
                    <a:lnTo>
                      <a:pt x="304" y="160"/>
                    </a:lnTo>
                    <a:lnTo>
                      <a:pt x="306" y="155"/>
                    </a:lnTo>
                    <a:lnTo>
                      <a:pt x="307" y="150"/>
                    </a:lnTo>
                    <a:lnTo>
                      <a:pt x="307" y="144"/>
                    </a:lnTo>
                    <a:lnTo>
                      <a:pt x="307" y="139"/>
                    </a:lnTo>
                    <a:lnTo>
                      <a:pt x="306" y="134"/>
                    </a:lnTo>
                    <a:lnTo>
                      <a:pt x="305" y="129"/>
                    </a:lnTo>
                    <a:lnTo>
                      <a:pt x="303" y="125"/>
                    </a:lnTo>
                    <a:lnTo>
                      <a:pt x="300" y="122"/>
                    </a:lnTo>
                    <a:lnTo>
                      <a:pt x="297" y="118"/>
                    </a:lnTo>
                    <a:lnTo>
                      <a:pt x="293" y="115"/>
                    </a:lnTo>
                    <a:lnTo>
                      <a:pt x="288" y="113"/>
                    </a:lnTo>
                    <a:lnTo>
                      <a:pt x="283" y="110"/>
                    </a:lnTo>
                    <a:lnTo>
                      <a:pt x="277" y="108"/>
                    </a:lnTo>
                    <a:lnTo>
                      <a:pt x="270" y="107"/>
                    </a:lnTo>
                    <a:lnTo>
                      <a:pt x="262" y="105"/>
                    </a:lnTo>
                    <a:lnTo>
                      <a:pt x="254" y="104"/>
                    </a:lnTo>
                    <a:lnTo>
                      <a:pt x="245" y="104"/>
                    </a:lnTo>
                    <a:lnTo>
                      <a:pt x="235" y="103"/>
                    </a:lnTo>
                    <a:lnTo>
                      <a:pt x="224" y="103"/>
                    </a:lnTo>
                    <a:lnTo>
                      <a:pt x="200" y="104"/>
                    </a:lnTo>
                    <a:lnTo>
                      <a:pt x="189" y="104"/>
                    </a:lnTo>
                    <a:lnTo>
                      <a:pt x="177" y="106"/>
                    </a:lnTo>
                    <a:lnTo>
                      <a:pt x="156" y="109"/>
                    </a:lnTo>
                    <a:lnTo>
                      <a:pt x="145" y="111"/>
                    </a:lnTo>
                    <a:lnTo>
                      <a:pt x="135" y="114"/>
                    </a:lnTo>
                    <a:lnTo>
                      <a:pt x="125" y="116"/>
                    </a:lnTo>
                    <a:lnTo>
                      <a:pt x="115" y="119"/>
                    </a:lnTo>
                    <a:lnTo>
                      <a:pt x="104" y="123"/>
                    </a:lnTo>
                    <a:lnTo>
                      <a:pt x="95" y="127"/>
                    </a:lnTo>
                    <a:lnTo>
                      <a:pt x="86" y="131"/>
                    </a:lnTo>
                    <a:lnTo>
                      <a:pt x="77" y="135"/>
                    </a:lnTo>
                    <a:lnTo>
                      <a:pt x="68" y="140"/>
                    </a:lnTo>
                    <a:lnTo>
                      <a:pt x="59" y="145"/>
                    </a:lnTo>
                    <a:lnTo>
                      <a:pt x="50" y="149"/>
                    </a:lnTo>
                    <a:lnTo>
                      <a:pt x="47" y="150"/>
                    </a:lnTo>
                    <a:lnTo>
                      <a:pt x="44" y="150"/>
                    </a:lnTo>
                    <a:lnTo>
                      <a:pt x="41" y="150"/>
                    </a:lnTo>
                    <a:lnTo>
                      <a:pt x="38" y="149"/>
                    </a:lnTo>
                    <a:lnTo>
                      <a:pt x="36" y="147"/>
                    </a:lnTo>
                    <a:lnTo>
                      <a:pt x="34" y="145"/>
                    </a:lnTo>
                    <a:lnTo>
                      <a:pt x="33" y="143"/>
                    </a:lnTo>
                    <a:lnTo>
                      <a:pt x="32" y="140"/>
                    </a:lnTo>
                    <a:lnTo>
                      <a:pt x="31" y="137"/>
                    </a:lnTo>
                    <a:lnTo>
                      <a:pt x="31" y="133"/>
                    </a:lnTo>
                    <a:lnTo>
                      <a:pt x="31" y="60"/>
                    </a:lnTo>
                    <a:lnTo>
                      <a:pt x="31" y="55"/>
                    </a:lnTo>
                    <a:lnTo>
                      <a:pt x="31" y="51"/>
                    </a:lnTo>
                    <a:lnTo>
                      <a:pt x="32" y="48"/>
                    </a:lnTo>
                    <a:lnTo>
                      <a:pt x="34" y="45"/>
                    </a:lnTo>
                    <a:lnTo>
                      <a:pt x="36" y="43"/>
                    </a:lnTo>
                    <a:lnTo>
                      <a:pt x="39" y="40"/>
                    </a:lnTo>
                    <a:lnTo>
                      <a:pt x="48" y="36"/>
                    </a:lnTo>
                    <a:lnTo>
                      <a:pt x="67" y="28"/>
                    </a:lnTo>
                    <a:lnTo>
                      <a:pt x="88" y="21"/>
                    </a:lnTo>
                    <a:lnTo>
                      <a:pt x="98" y="17"/>
                    </a:lnTo>
                    <a:lnTo>
                      <a:pt x="109" y="14"/>
                    </a:lnTo>
                    <a:lnTo>
                      <a:pt x="133" y="9"/>
                    </a:lnTo>
                    <a:lnTo>
                      <a:pt x="145" y="7"/>
                    </a:lnTo>
                    <a:lnTo>
                      <a:pt x="157" y="5"/>
                    </a:lnTo>
                    <a:lnTo>
                      <a:pt x="183" y="2"/>
                    </a:lnTo>
                    <a:lnTo>
                      <a:pt x="209" y="0"/>
                    </a:lnTo>
                    <a:lnTo>
                      <a:pt x="222" y="0"/>
                    </a:lnTo>
                    <a:lnTo>
                      <a:pt x="236" y="0"/>
                    </a:lnTo>
                    <a:lnTo>
                      <a:pt x="263" y="0"/>
                    </a:lnTo>
                    <a:lnTo>
                      <a:pt x="288" y="2"/>
                    </a:lnTo>
                    <a:lnTo>
                      <a:pt x="300" y="4"/>
                    </a:lnTo>
                    <a:lnTo>
                      <a:pt x="312" y="5"/>
                    </a:lnTo>
                    <a:lnTo>
                      <a:pt x="334" y="10"/>
                    </a:lnTo>
                    <a:lnTo>
                      <a:pt x="344" y="12"/>
                    </a:lnTo>
                    <a:lnTo>
                      <a:pt x="349" y="14"/>
                    </a:lnTo>
                    <a:lnTo>
                      <a:pt x="354" y="15"/>
                    </a:lnTo>
                    <a:lnTo>
                      <a:pt x="363" y="18"/>
                    </a:lnTo>
                    <a:lnTo>
                      <a:pt x="372" y="23"/>
                    </a:lnTo>
                    <a:lnTo>
                      <a:pt x="381" y="26"/>
                    </a:lnTo>
                    <a:lnTo>
                      <a:pt x="389" y="31"/>
                    </a:lnTo>
                    <a:lnTo>
                      <a:pt x="397" y="35"/>
                    </a:lnTo>
                    <a:lnTo>
                      <a:pt x="404" y="40"/>
                    </a:lnTo>
                    <a:lnTo>
                      <a:pt x="411" y="45"/>
                    </a:lnTo>
                    <a:lnTo>
                      <a:pt x="417" y="50"/>
                    </a:lnTo>
                    <a:lnTo>
                      <a:pt x="423" y="55"/>
                    </a:lnTo>
                    <a:lnTo>
                      <a:pt x="429" y="61"/>
                    </a:lnTo>
                    <a:lnTo>
                      <a:pt x="434" y="68"/>
                    </a:lnTo>
                    <a:lnTo>
                      <a:pt x="438" y="74"/>
                    </a:lnTo>
                    <a:lnTo>
                      <a:pt x="444" y="81"/>
                    </a:lnTo>
                    <a:lnTo>
                      <a:pt x="447" y="88"/>
                    </a:lnTo>
                    <a:lnTo>
                      <a:pt x="451" y="95"/>
                    </a:lnTo>
                    <a:lnTo>
                      <a:pt x="454" y="103"/>
                    </a:lnTo>
                    <a:lnTo>
                      <a:pt x="456" y="111"/>
                    </a:lnTo>
                    <a:lnTo>
                      <a:pt x="458" y="119"/>
                    </a:lnTo>
                    <a:lnTo>
                      <a:pt x="460" y="128"/>
                    </a:lnTo>
                    <a:lnTo>
                      <a:pt x="461" y="136"/>
                    </a:lnTo>
                    <a:lnTo>
                      <a:pt x="461" y="146"/>
                    </a:lnTo>
                    <a:lnTo>
                      <a:pt x="462" y="155"/>
                    </a:lnTo>
                    <a:lnTo>
                      <a:pt x="462" y="518"/>
                    </a:lnTo>
                    <a:lnTo>
                      <a:pt x="461" y="521"/>
                    </a:lnTo>
                    <a:lnTo>
                      <a:pt x="460" y="523"/>
                    </a:lnTo>
                    <a:lnTo>
                      <a:pt x="459" y="526"/>
                    </a:lnTo>
                    <a:lnTo>
                      <a:pt x="458" y="528"/>
                    </a:lnTo>
                    <a:lnTo>
                      <a:pt x="456" y="529"/>
                    </a:lnTo>
                    <a:lnTo>
                      <a:pt x="453" y="531"/>
                    </a:lnTo>
                    <a:lnTo>
                      <a:pt x="451" y="531"/>
                    </a:lnTo>
                    <a:lnTo>
                      <a:pt x="448" y="532"/>
                    </a:lnTo>
                    <a:lnTo>
                      <a:pt x="331" y="532"/>
                    </a:lnTo>
                    <a:lnTo>
                      <a:pt x="328" y="531"/>
                    </a:lnTo>
                    <a:lnTo>
                      <a:pt x="326" y="531"/>
                    </a:lnTo>
                    <a:lnTo>
                      <a:pt x="324" y="529"/>
                    </a:lnTo>
                    <a:lnTo>
                      <a:pt x="322" y="528"/>
                    </a:lnTo>
                    <a:lnTo>
                      <a:pt x="320" y="526"/>
                    </a:lnTo>
                    <a:lnTo>
                      <a:pt x="319" y="523"/>
                    </a:lnTo>
                    <a:lnTo>
                      <a:pt x="318" y="521"/>
                    </a:lnTo>
                    <a:lnTo>
                      <a:pt x="318" y="518"/>
                    </a:lnTo>
                    <a:lnTo>
                      <a:pt x="318" y="505"/>
                    </a:lnTo>
                    <a:lnTo>
                      <a:pt x="314" y="50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71BA2A8D-C903-1A43-BF97-634B5A235F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54481" y="1393531"/>
                <a:ext cx="257067" cy="397769"/>
              </a:xfrm>
              <a:custGeom>
                <a:avLst/>
                <a:gdLst>
                  <a:gd name="T0" fmla="*/ 154 w 338"/>
                  <a:gd name="T1" fmla="*/ 30 h 523"/>
                  <a:gd name="T2" fmla="*/ 160 w 338"/>
                  <a:gd name="T3" fmla="*/ 29 h 523"/>
                  <a:gd name="T4" fmla="*/ 168 w 338"/>
                  <a:gd name="T5" fmla="*/ 27 h 523"/>
                  <a:gd name="T6" fmla="*/ 189 w 338"/>
                  <a:gd name="T7" fmla="*/ 18 h 523"/>
                  <a:gd name="T8" fmla="*/ 211 w 338"/>
                  <a:gd name="T9" fmla="*/ 9 h 523"/>
                  <a:gd name="T10" fmla="*/ 231 w 338"/>
                  <a:gd name="T11" fmla="*/ 4 h 523"/>
                  <a:gd name="T12" fmla="*/ 251 w 338"/>
                  <a:gd name="T13" fmla="*/ 2 h 523"/>
                  <a:gd name="T14" fmla="*/ 289 w 338"/>
                  <a:gd name="T15" fmla="*/ 0 h 523"/>
                  <a:gd name="T16" fmla="*/ 306 w 338"/>
                  <a:gd name="T17" fmla="*/ 0 h 523"/>
                  <a:gd name="T18" fmla="*/ 323 w 338"/>
                  <a:gd name="T19" fmla="*/ 3 h 523"/>
                  <a:gd name="T20" fmla="*/ 329 w 338"/>
                  <a:gd name="T21" fmla="*/ 6 h 523"/>
                  <a:gd name="T22" fmla="*/ 333 w 338"/>
                  <a:gd name="T23" fmla="*/ 10 h 523"/>
                  <a:gd name="T24" fmla="*/ 336 w 338"/>
                  <a:gd name="T25" fmla="*/ 16 h 523"/>
                  <a:gd name="T26" fmla="*/ 337 w 338"/>
                  <a:gd name="T27" fmla="*/ 23 h 523"/>
                  <a:gd name="T28" fmla="*/ 338 w 338"/>
                  <a:gd name="T29" fmla="*/ 107 h 523"/>
                  <a:gd name="T30" fmla="*/ 337 w 338"/>
                  <a:gd name="T31" fmla="*/ 117 h 523"/>
                  <a:gd name="T32" fmla="*/ 334 w 338"/>
                  <a:gd name="T33" fmla="*/ 123 h 523"/>
                  <a:gd name="T34" fmla="*/ 332 w 338"/>
                  <a:gd name="T35" fmla="*/ 126 h 523"/>
                  <a:gd name="T36" fmla="*/ 327 w 338"/>
                  <a:gd name="T37" fmla="*/ 128 h 523"/>
                  <a:gd name="T38" fmla="*/ 318 w 338"/>
                  <a:gd name="T39" fmla="*/ 128 h 523"/>
                  <a:gd name="T40" fmla="*/ 292 w 338"/>
                  <a:gd name="T41" fmla="*/ 121 h 523"/>
                  <a:gd name="T42" fmla="*/ 273 w 338"/>
                  <a:gd name="T43" fmla="*/ 118 h 523"/>
                  <a:gd name="T44" fmla="*/ 253 w 338"/>
                  <a:gd name="T45" fmla="*/ 116 h 523"/>
                  <a:gd name="T46" fmla="*/ 231 w 338"/>
                  <a:gd name="T47" fmla="*/ 115 h 523"/>
                  <a:gd name="T48" fmla="*/ 211 w 338"/>
                  <a:gd name="T49" fmla="*/ 116 h 523"/>
                  <a:gd name="T50" fmla="*/ 194 w 338"/>
                  <a:gd name="T51" fmla="*/ 119 h 523"/>
                  <a:gd name="T52" fmla="*/ 180 w 338"/>
                  <a:gd name="T53" fmla="*/ 124 h 523"/>
                  <a:gd name="T54" fmla="*/ 170 w 338"/>
                  <a:gd name="T55" fmla="*/ 132 h 523"/>
                  <a:gd name="T56" fmla="*/ 162 w 338"/>
                  <a:gd name="T57" fmla="*/ 142 h 523"/>
                  <a:gd name="T58" fmla="*/ 158 w 338"/>
                  <a:gd name="T59" fmla="*/ 152 h 523"/>
                  <a:gd name="T60" fmla="*/ 155 w 338"/>
                  <a:gd name="T61" fmla="*/ 163 h 523"/>
                  <a:gd name="T62" fmla="*/ 153 w 338"/>
                  <a:gd name="T63" fmla="*/ 182 h 523"/>
                  <a:gd name="T64" fmla="*/ 153 w 338"/>
                  <a:gd name="T65" fmla="*/ 509 h 523"/>
                  <a:gd name="T66" fmla="*/ 152 w 338"/>
                  <a:gd name="T67" fmla="*/ 514 h 523"/>
                  <a:gd name="T68" fmla="*/ 149 w 338"/>
                  <a:gd name="T69" fmla="*/ 519 h 523"/>
                  <a:gd name="T70" fmla="*/ 145 w 338"/>
                  <a:gd name="T71" fmla="*/ 522 h 523"/>
                  <a:gd name="T72" fmla="*/ 139 w 338"/>
                  <a:gd name="T73" fmla="*/ 523 h 523"/>
                  <a:gd name="T74" fmla="*/ 10 w 338"/>
                  <a:gd name="T75" fmla="*/ 522 h 523"/>
                  <a:gd name="T76" fmla="*/ 6 w 338"/>
                  <a:gd name="T77" fmla="*/ 520 h 523"/>
                  <a:gd name="T78" fmla="*/ 2 w 338"/>
                  <a:gd name="T79" fmla="*/ 517 h 523"/>
                  <a:gd name="T80" fmla="*/ 0 w 338"/>
                  <a:gd name="T81" fmla="*/ 512 h 523"/>
                  <a:gd name="T82" fmla="*/ 0 w 338"/>
                  <a:gd name="T83" fmla="*/ 14 h 523"/>
                  <a:gd name="T84" fmla="*/ 1 w 338"/>
                  <a:gd name="T85" fmla="*/ 8 h 523"/>
                  <a:gd name="T86" fmla="*/ 4 w 338"/>
                  <a:gd name="T87" fmla="*/ 4 h 523"/>
                  <a:gd name="T88" fmla="*/ 8 w 338"/>
                  <a:gd name="T89" fmla="*/ 1 h 523"/>
                  <a:gd name="T90" fmla="*/ 13 w 338"/>
                  <a:gd name="T91" fmla="*/ 0 h 523"/>
                  <a:gd name="T92" fmla="*/ 132 w 338"/>
                  <a:gd name="T93" fmla="*/ 0 h 523"/>
                  <a:gd name="T94" fmla="*/ 137 w 338"/>
                  <a:gd name="T95" fmla="*/ 2 h 523"/>
                  <a:gd name="T96" fmla="*/ 140 w 338"/>
                  <a:gd name="T97" fmla="*/ 6 h 523"/>
                  <a:gd name="T98" fmla="*/ 142 w 338"/>
                  <a:gd name="T99" fmla="*/ 12 h 523"/>
                  <a:gd name="T100" fmla="*/ 143 w 338"/>
                  <a:gd name="T101" fmla="*/ 31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8" h="523">
                    <a:moveTo>
                      <a:pt x="146" y="31"/>
                    </a:moveTo>
                    <a:lnTo>
                      <a:pt x="154" y="30"/>
                    </a:lnTo>
                    <a:lnTo>
                      <a:pt x="157" y="30"/>
                    </a:lnTo>
                    <a:lnTo>
                      <a:pt x="160" y="29"/>
                    </a:lnTo>
                    <a:lnTo>
                      <a:pt x="164" y="28"/>
                    </a:lnTo>
                    <a:lnTo>
                      <a:pt x="168" y="27"/>
                    </a:lnTo>
                    <a:lnTo>
                      <a:pt x="177" y="22"/>
                    </a:lnTo>
                    <a:lnTo>
                      <a:pt x="189" y="18"/>
                    </a:lnTo>
                    <a:lnTo>
                      <a:pt x="200" y="14"/>
                    </a:lnTo>
                    <a:lnTo>
                      <a:pt x="211" y="9"/>
                    </a:lnTo>
                    <a:lnTo>
                      <a:pt x="221" y="7"/>
                    </a:lnTo>
                    <a:lnTo>
                      <a:pt x="231" y="4"/>
                    </a:lnTo>
                    <a:lnTo>
                      <a:pt x="241" y="3"/>
                    </a:lnTo>
                    <a:lnTo>
                      <a:pt x="251" y="2"/>
                    </a:lnTo>
                    <a:lnTo>
                      <a:pt x="262" y="1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6" y="0"/>
                    </a:lnTo>
                    <a:lnTo>
                      <a:pt x="316" y="1"/>
                    </a:lnTo>
                    <a:lnTo>
                      <a:pt x="323" y="3"/>
                    </a:lnTo>
                    <a:lnTo>
                      <a:pt x="326" y="4"/>
                    </a:lnTo>
                    <a:lnTo>
                      <a:pt x="329" y="6"/>
                    </a:lnTo>
                    <a:lnTo>
                      <a:pt x="331" y="8"/>
                    </a:lnTo>
                    <a:lnTo>
                      <a:pt x="333" y="10"/>
                    </a:lnTo>
                    <a:lnTo>
                      <a:pt x="334" y="13"/>
                    </a:lnTo>
                    <a:lnTo>
                      <a:pt x="336" y="16"/>
                    </a:lnTo>
                    <a:lnTo>
                      <a:pt x="336" y="19"/>
                    </a:lnTo>
                    <a:lnTo>
                      <a:pt x="337" y="23"/>
                    </a:lnTo>
                    <a:lnTo>
                      <a:pt x="338" y="31"/>
                    </a:lnTo>
                    <a:lnTo>
                      <a:pt x="338" y="107"/>
                    </a:lnTo>
                    <a:lnTo>
                      <a:pt x="337" y="112"/>
                    </a:lnTo>
                    <a:lnTo>
                      <a:pt x="337" y="117"/>
                    </a:lnTo>
                    <a:lnTo>
                      <a:pt x="336" y="120"/>
                    </a:lnTo>
                    <a:lnTo>
                      <a:pt x="334" y="123"/>
                    </a:lnTo>
                    <a:lnTo>
                      <a:pt x="333" y="125"/>
                    </a:lnTo>
                    <a:lnTo>
                      <a:pt x="332" y="126"/>
                    </a:lnTo>
                    <a:lnTo>
                      <a:pt x="330" y="127"/>
                    </a:lnTo>
                    <a:lnTo>
                      <a:pt x="327" y="128"/>
                    </a:lnTo>
                    <a:lnTo>
                      <a:pt x="323" y="129"/>
                    </a:lnTo>
                    <a:lnTo>
                      <a:pt x="318" y="128"/>
                    </a:lnTo>
                    <a:lnTo>
                      <a:pt x="312" y="127"/>
                    </a:lnTo>
                    <a:lnTo>
                      <a:pt x="292" y="121"/>
                    </a:lnTo>
                    <a:lnTo>
                      <a:pt x="283" y="119"/>
                    </a:lnTo>
                    <a:lnTo>
                      <a:pt x="273" y="118"/>
                    </a:lnTo>
                    <a:lnTo>
                      <a:pt x="263" y="117"/>
                    </a:lnTo>
                    <a:lnTo>
                      <a:pt x="253" y="116"/>
                    </a:lnTo>
                    <a:lnTo>
                      <a:pt x="242" y="116"/>
                    </a:lnTo>
                    <a:lnTo>
                      <a:pt x="231" y="115"/>
                    </a:lnTo>
                    <a:lnTo>
                      <a:pt x="221" y="116"/>
                    </a:lnTo>
                    <a:lnTo>
                      <a:pt x="211" y="116"/>
                    </a:lnTo>
                    <a:lnTo>
                      <a:pt x="202" y="117"/>
                    </a:lnTo>
                    <a:lnTo>
                      <a:pt x="194" y="119"/>
                    </a:lnTo>
                    <a:lnTo>
                      <a:pt x="187" y="121"/>
                    </a:lnTo>
                    <a:lnTo>
                      <a:pt x="180" y="124"/>
                    </a:lnTo>
                    <a:lnTo>
                      <a:pt x="175" y="128"/>
                    </a:lnTo>
                    <a:lnTo>
                      <a:pt x="170" y="132"/>
                    </a:lnTo>
                    <a:lnTo>
                      <a:pt x="166" y="137"/>
                    </a:lnTo>
                    <a:lnTo>
                      <a:pt x="162" y="142"/>
                    </a:lnTo>
                    <a:lnTo>
                      <a:pt x="159" y="148"/>
                    </a:lnTo>
                    <a:lnTo>
                      <a:pt x="158" y="152"/>
                    </a:lnTo>
                    <a:lnTo>
                      <a:pt x="157" y="155"/>
                    </a:lnTo>
                    <a:lnTo>
                      <a:pt x="155" y="163"/>
                    </a:lnTo>
                    <a:lnTo>
                      <a:pt x="154" y="172"/>
                    </a:lnTo>
                    <a:lnTo>
                      <a:pt x="153" y="182"/>
                    </a:lnTo>
                    <a:lnTo>
                      <a:pt x="153" y="193"/>
                    </a:lnTo>
                    <a:lnTo>
                      <a:pt x="153" y="509"/>
                    </a:lnTo>
                    <a:lnTo>
                      <a:pt x="152" y="512"/>
                    </a:lnTo>
                    <a:lnTo>
                      <a:pt x="152" y="514"/>
                    </a:lnTo>
                    <a:lnTo>
                      <a:pt x="150" y="517"/>
                    </a:lnTo>
                    <a:lnTo>
                      <a:pt x="149" y="519"/>
                    </a:lnTo>
                    <a:lnTo>
                      <a:pt x="147" y="520"/>
                    </a:lnTo>
                    <a:lnTo>
                      <a:pt x="145" y="522"/>
                    </a:lnTo>
                    <a:lnTo>
                      <a:pt x="142" y="522"/>
                    </a:lnTo>
                    <a:lnTo>
                      <a:pt x="139" y="523"/>
                    </a:lnTo>
                    <a:lnTo>
                      <a:pt x="13" y="523"/>
                    </a:lnTo>
                    <a:lnTo>
                      <a:pt x="10" y="522"/>
                    </a:lnTo>
                    <a:lnTo>
                      <a:pt x="8" y="522"/>
                    </a:lnTo>
                    <a:lnTo>
                      <a:pt x="6" y="520"/>
                    </a:lnTo>
                    <a:lnTo>
                      <a:pt x="4" y="519"/>
                    </a:lnTo>
                    <a:lnTo>
                      <a:pt x="2" y="517"/>
                    </a:lnTo>
                    <a:lnTo>
                      <a:pt x="1" y="514"/>
                    </a:lnTo>
                    <a:lnTo>
                      <a:pt x="0" y="512"/>
                    </a:lnTo>
                    <a:lnTo>
                      <a:pt x="0" y="509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4" y="1"/>
                    </a:lnTo>
                    <a:lnTo>
                      <a:pt x="137" y="2"/>
                    </a:lnTo>
                    <a:lnTo>
                      <a:pt x="139" y="4"/>
                    </a:lnTo>
                    <a:lnTo>
                      <a:pt x="140" y="6"/>
                    </a:lnTo>
                    <a:lnTo>
                      <a:pt x="141" y="8"/>
                    </a:lnTo>
                    <a:lnTo>
                      <a:pt x="142" y="12"/>
                    </a:lnTo>
                    <a:lnTo>
                      <a:pt x="143" y="14"/>
                    </a:lnTo>
                    <a:lnTo>
                      <a:pt x="143" y="31"/>
                    </a:lnTo>
                    <a:lnTo>
                      <a:pt x="146" y="3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620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>
            <a:extLst>
              <a:ext uri="{FF2B5EF4-FFF2-40B4-BE49-F238E27FC236}">
                <a16:creationId xmlns:a16="http://schemas.microsoft.com/office/drawing/2014/main" id="{7792DE9F-048C-2946-9C9D-60CB8065B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C7C91CEF-D4A0-3646-A020-0CE7D873446F}"/>
              </a:ext>
            </a:extLst>
          </p:cNvPr>
          <p:cNvGrpSpPr/>
          <p:nvPr userDrawn="1"/>
        </p:nvGrpSpPr>
        <p:grpSpPr>
          <a:xfrm>
            <a:off x="6096000" y="2228954"/>
            <a:ext cx="6363855" cy="2625358"/>
            <a:chOff x="6096000" y="2228954"/>
            <a:chExt cx="6363855" cy="262535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307B8F9-E420-1145-8641-8456717EDF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2863" y="3165080"/>
              <a:ext cx="1759385" cy="300407"/>
            </a:xfrm>
            <a:prstGeom prst="line">
              <a:avLst/>
            </a:prstGeom>
            <a:ln w="2540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5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06DBCF7-B0DD-4C4F-BEB6-687F0E2094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2639324"/>
              <a:ext cx="3628080" cy="666039"/>
            </a:xfrm>
            <a:prstGeom prst="line">
              <a:avLst/>
            </a:prstGeom>
            <a:ln w="2540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5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E378AA0-8B1B-CA49-8D6F-C65B789D2D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7232" y="2228954"/>
              <a:ext cx="4975878" cy="774418"/>
            </a:xfrm>
            <a:prstGeom prst="line">
              <a:avLst/>
            </a:prstGeom>
            <a:ln w="25400">
              <a:gradFill>
                <a:gsLst>
                  <a:gs pos="21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A2DE6F4-B43C-4B46-A0DC-211E1C80C94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6084" y="2406810"/>
              <a:ext cx="923771" cy="476052"/>
            </a:xfrm>
            <a:prstGeom prst="line">
              <a:avLst/>
            </a:prstGeom>
            <a:ln w="2540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5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CA1C369-11EA-0042-AB3C-B6ACF1A22A8A}"/>
                </a:ext>
              </a:extLst>
            </p:cNvPr>
            <p:cNvCxnSpPr>
              <a:cxnSpLocks/>
            </p:cNvCxnSpPr>
            <p:nvPr/>
          </p:nvCxnSpPr>
          <p:spPr>
            <a:xfrm>
              <a:off x="10159335" y="2845776"/>
              <a:ext cx="2125029" cy="1049928"/>
            </a:xfrm>
            <a:prstGeom prst="line">
              <a:avLst/>
            </a:prstGeom>
            <a:ln w="2540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5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87AC953-BD4E-414F-A0AC-3EF353AF9BE2}"/>
                </a:ext>
              </a:extLst>
            </p:cNvPr>
            <p:cNvCxnSpPr>
              <a:cxnSpLocks/>
            </p:cNvCxnSpPr>
            <p:nvPr/>
          </p:nvCxnSpPr>
          <p:spPr>
            <a:xfrm>
              <a:off x="8965892" y="3184853"/>
              <a:ext cx="3226108" cy="1669459"/>
            </a:xfrm>
            <a:prstGeom prst="line">
              <a:avLst/>
            </a:prstGeom>
            <a:ln w="25400">
              <a:gradFill>
                <a:gsLst>
                  <a:gs pos="26000">
                    <a:schemeClr val="tx1">
                      <a:lumMod val="75000"/>
                      <a:lumOff val="25000"/>
                    </a:schemeClr>
                  </a:gs>
                  <a:gs pos="93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Freeform 51">
            <a:extLst>
              <a:ext uri="{FF2B5EF4-FFF2-40B4-BE49-F238E27FC236}">
                <a16:creationId xmlns:a16="http://schemas.microsoft.com/office/drawing/2014/main" id="{1E5E9AA1-B757-1841-A10A-FFBA27C8D5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82996" y="1916065"/>
            <a:ext cx="3068382" cy="4941935"/>
          </a:xfrm>
          <a:custGeom>
            <a:avLst/>
            <a:gdLst>
              <a:gd name="connsiteX0" fmla="*/ 1756159 w 3068382"/>
              <a:gd name="connsiteY0" fmla="*/ 4269695 h 4941935"/>
              <a:gd name="connsiteX1" fmla="*/ 1677309 w 3068382"/>
              <a:gd name="connsiteY1" fmla="*/ 4418657 h 4941935"/>
              <a:gd name="connsiteX2" fmla="*/ 1674816 w 3068382"/>
              <a:gd name="connsiteY2" fmla="*/ 4437666 h 4941935"/>
              <a:gd name="connsiteX3" fmla="*/ 1681984 w 3068382"/>
              <a:gd name="connsiteY3" fmla="*/ 4596289 h 4941935"/>
              <a:gd name="connsiteX4" fmla="*/ 1690088 w 3068382"/>
              <a:gd name="connsiteY4" fmla="*/ 4622155 h 4941935"/>
              <a:gd name="connsiteX5" fmla="*/ 1807272 w 3068382"/>
              <a:gd name="connsiteY5" fmla="*/ 4808512 h 4941935"/>
              <a:gd name="connsiteX6" fmla="*/ 1817556 w 3068382"/>
              <a:gd name="connsiteY6" fmla="*/ 4824094 h 4941935"/>
              <a:gd name="connsiteX7" fmla="*/ 1945025 w 3068382"/>
              <a:gd name="connsiteY7" fmla="*/ 4654876 h 4941935"/>
              <a:gd name="connsiteX8" fmla="*/ 1981490 w 3068382"/>
              <a:gd name="connsiteY8" fmla="*/ 4528976 h 4941935"/>
              <a:gd name="connsiteX9" fmla="*/ 1969958 w 3068382"/>
              <a:gd name="connsiteY9" fmla="*/ 4500928 h 4941935"/>
              <a:gd name="connsiteX10" fmla="*/ 1845918 w 3068382"/>
              <a:gd name="connsiteY10" fmla="*/ 4365990 h 4941935"/>
              <a:gd name="connsiteX11" fmla="*/ 1756159 w 3068382"/>
              <a:gd name="connsiteY11" fmla="*/ 4269695 h 4941935"/>
              <a:gd name="connsiteX12" fmla="*/ 1305499 w 3068382"/>
              <a:gd name="connsiteY12" fmla="*/ 4257541 h 4941935"/>
              <a:gd name="connsiteX13" fmla="*/ 1292409 w 3068382"/>
              <a:gd name="connsiteY13" fmla="*/ 4274993 h 4941935"/>
              <a:gd name="connsiteX14" fmla="*/ 1161200 w 3068382"/>
              <a:gd name="connsiteY14" fmla="*/ 4456365 h 4941935"/>
              <a:gd name="connsiteX15" fmla="*/ 1129100 w 3068382"/>
              <a:gd name="connsiteY15" fmla="*/ 4559516 h 4941935"/>
              <a:gd name="connsiteX16" fmla="*/ 1143748 w 3068382"/>
              <a:gd name="connsiteY16" fmla="*/ 4597535 h 4941935"/>
              <a:gd name="connsiteX17" fmla="*/ 1328874 w 3068382"/>
              <a:gd name="connsiteY17" fmla="*/ 4816927 h 4941935"/>
              <a:gd name="connsiteX18" fmla="*/ 1341028 w 3068382"/>
              <a:gd name="connsiteY18" fmla="*/ 4830638 h 4941935"/>
              <a:gd name="connsiteX19" fmla="*/ 1442006 w 3068382"/>
              <a:gd name="connsiteY19" fmla="*/ 4667030 h 4941935"/>
              <a:gd name="connsiteX20" fmla="*/ 1446369 w 3068382"/>
              <a:gd name="connsiteY20" fmla="*/ 4648644 h 4941935"/>
              <a:gd name="connsiteX21" fmla="*/ 1446681 w 3068382"/>
              <a:gd name="connsiteY21" fmla="*/ 4544869 h 4941935"/>
              <a:gd name="connsiteX22" fmla="*/ 1442941 w 3068382"/>
              <a:gd name="connsiteY22" fmla="*/ 4524301 h 4941935"/>
              <a:gd name="connsiteX23" fmla="*/ 1305499 w 3068382"/>
              <a:gd name="connsiteY23" fmla="*/ 4257541 h 4941935"/>
              <a:gd name="connsiteX24" fmla="*/ 1670453 w 3068382"/>
              <a:gd name="connsiteY24" fmla="*/ 4170907 h 4941935"/>
              <a:gd name="connsiteX25" fmla="*/ 1670453 w 3068382"/>
              <a:gd name="connsiteY25" fmla="*/ 4337632 h 4941935"/>
              <a:gd name="connsiteX26" fmla="*/ 1674816 w 3068382"/>
              <a:gd name="connsiteY26" fmla="*/ 4338567 h 4941935"/>
              <a:gd name="connsiteX27" fmla="*/ 1722500 w 3068382"/>
              <a:gd name="connsiteY27" fmla="*/ 4239155 h 4941935"/>
              <a:gd name="connsiteX28" fmla="*/ 1719384 w 3068382"/>
              <a:gd name="connsiteY28" fmla="*/ 4228871 h 4941935"/>
              <a:gd name="connsiteX29" fmla="*/ 1670453 w 3068382"/>
              <a:gd name="connsiteY29" fmla="*/ 4170907 h 4941935"/>
              <a:gd name="connsiteX30" fmla="*/ 1431410 w 3068382"/>
              <a:gd name="connsiteY30" fmla="*/ 4073988 h 4941935"/>
              <a:gd name="connsiteX31" fmla="*/ 1335107 w 3068382"/>
              <a:gd name="connsiteY31" fmla="*/ 4206122 h 4941935"/>
              <a:gd name="connsiteX32" fmla="*/ 1336977 w 3068382"/>
              <a:gd name="connsiteY32" fmla="*/ 4223261 h 4941935"/>
              <a:gd name="connsiteX33" fmla="*/ 1432968 w 3068382"/>
              <a:gd name="connsiteY33" fmla="*/ 4412112 h 4941935"/>
              <a:gd name="connsiteX34" fmla="*/ 1440760 w 3068382"/>
              <a:gd name="connsiteY34" fmla="*/ 4422396 h 4941935"/>
              <a:gd name="connsiteX35" fmla="*/ 1435150 w 3068382"/>
              <a:gd name="connsiteY35" fmla="*/ 4075546 h 4941935"/>
              <a:gd name="connsiteX36" fmla="*/ 1431410 w 3068382"/>
              <a:gd name="connsiteY36" fmla="*/ 4073988 h 4941935"/>
              <a:gd name="connsiteX37" fmla="*/ 1924767 w 3068382"/>
              <a:gd name="connsiteY37" fmla="*/ 3930636 h 4941935"/>
              <a:gd name="connsiteX38" fmla="*/ 1918534 w 3068382"/>
              <a:gd name="connsiteY38" fmla="*/ 3938115 h 4941935"/>
              <a:gd name="connsiteX39" fmla="*/ 1774236 w 3068382"/>
              <a:gd name="connsiteY39" fmla="*/ 4226689 h 4941935"/>
              <a:gd name="connsiteX40" fmla="*/ 1778599 w 3068382"/>
              <a:gd name="connsiteY40" fmla="*/ 4245388 h 4941935"/>
              <a:gd name="connsiteX41" fmla="*/ 1881447 w 3068382"/>
              <a:gd name="connsiteY41" fmla="*/ 4354772 h 4941935"/>
              <a:gd name="connsiteX42" fmla="*/ 1954998 w 3068382"/>
              <a:gd name="connsiteY42" fmla="*/ 4432992 h 4941935"/>
              <a:gd name="connsiteX43" fmla="*/ 1959050 w 3068382"/>
              <a:gd name="connsiteY43" fmla="*/ 4431122 h 4941935"/>
              <a:gd name="connsiteX44" fmla="*/ 1924767 w 3068382"/>
              <a:gd name="connsiteY44" fmla="*/ 3930636 h 4941935"/>
              <a:gd name="connsiteX45" fmla="*/ 1133151 w 3068382"/>
              <a:gd name="connsiteY45" fmla="*/ 3930013 h 4941935"/>
              <a:gd name="connsiteX46" fmla="*/ 1129723 w 3068382"/>
              <a:gd name="connsiteY46" fmla="*/ 3931571 h 4941935"/>
              <a:gd name="connsiteX47" fmla="*/ 1129723 w 3068382"/>
              <a:gd name="connsiteY47" fmla="*/ 4444211 h 4941935"/>
              <a:gd name="connsiteX48" fmla="*/ 1134398 w 3068382"/>
              <a:gd name="connsiteY48" fmla="*/ 4440783 h 4941935"/>
              <a:gd name="connsiteX49" fmla="*/ 1283060 w 3068382"/>
              <a:gd name="connsiteY49" fmla="*/ 4237285 h 4941935"/>
              <a:gd name="connsiteX50" fmla="*/ 1283371 w 3068382"/>
              <a:gd name="connsiteY50" fmla="*/ 4217029 h 4941935"/>
              <a:gd name="connsiteX51" fmla="*/ 1141254 w 3068382"/>
              <a:gd name="connsiteY51" fmla="*/ 3941543 h 4941935"/>
              <a:gd name="connsiteX52" fmla="*/ 1133151 w 3068382"/>
              <a:gd name="connsiteY52" fmla="*/ 3930013 h 4941935"/>
              <a:gd name="connsiteX53" fmla="*/ 1569163 w 3068382"/>
              <a:gd name="connsiteY53" fmla="*/ 3883891 h 4941935"/>
              <a:gd name="connsiteX54" fmla="*/ 1507143 w 3068382"/>
              <a:gd name="connsiteY54" fmla="*/ 3962734 h 4941935"/>
              <a:gd name="connsiteX55" fmla="*/ 1573215 w 3068382"/>
              <a:gd name="connsiteY55" fmla="*/ 4027866 h 4941935"/>
              <a:gd name="connsiteX56" fmla="*/ 1573215 w 3068382"/>
              <a:gd name="connsiteY56" fmla="*/ 3884826 h 4941935"/>
              <a:gd name="connsiteX57" fmla="*/ 1569163 w 3068382"/>
              <a:gd name="connsiteY57" fmla="*/ 3883891 h 4941935"/>
              <a:gd name="connsiteX58" fmla="*/ 1563865 w 3068382"/>
              <a:gd name="connsiteY58" fmla="*/ 3731189 h 4941935"/>
              <a:gd name="connsiteX59" fmla="*/ 1498105 w 3068382"/>
              <a:gd name="connsiteY59" fmla="*/ 3829978 h 4941935"/>
              <a:gd name="connsiteX60" fmla="*/ 1495300 w 3068382"/>
              <a:gd name="connsiteY60" fmla="*/ 3836522 h 4941935"/>
              <a:gd name="connsiteX61" fmla="*/ 1495300 w 3068382"/>
              <a:gd name="connsiteY61" fmla="*/ 3936869 h 4941935"/>
              <a:gd name="connsiteX62" fmla="*/ 1500287 w 3068382"/>
              <a:gd name="connsiteY62" fmla="*/ 3937804 h 4941935"/>
              <a:gd name="connsiteX63" fmla="*/ 1565424 w 3068382"/>
              <a:gd name="connsiteY63" fmla="*/ 3836834 h 4941935"/>
              <a:gd name="connsiteX64" fmla="*/ 1567917 w 3068382"/>
              <a:gd name="connsiteY64" fmla="*/ 3828420 h 4941935"/>
              <a:gd name="connsiteX65" fmla="*/ 1567917 w 3068382"/>
              <a:gd name="connsiteY65" fmla="*/ 3732748 h 4941935"/>
              <a:gd name="connsiteX66" fmla="*/ 1563865 w 3068382"/>
              <a:gd name="connsiteY66" fmla="*/ 3731189 h 4941935"/>
              <a:gd name="connsiteX67" fmla="*/ 1496547 w 3068382"/>
              <a:gd name="connsiteY67" fmla="*/ 3633024 h 4941935"/>
              <a:gd name="connsiteX68" fmla="*/ 1496547 w 3068382"/>
              <a:gd name="connsiteY68" fmla="*/ 3744278 h 4941935"/>
              <a:gd name="connsiteX69" fmla="*/ 1500287 w 3068382"/>
              <a:gd name="connsiteY69" fmla="*/ 3745525 h 4941935"/>
              <a:gd name="connsiteX70" fmla="*/ 1544231 w 3068382"/>
              <a:gd name="connsiteY70" fmla="*/ 3683198 h 4941935"/>
              <a:gd name="connsiteX71" fmla="*/ 1496547 w 3068382"/>
              <a:gd name="connsiteY71" fmla="*/ 3633024 h 4941935"/>
              <a:gd name="connsiteX72" fmla="*/ 1747745 w 3068382"/>
              <a:gd name="connsiteY72" fmla="*/ 3455392 h 4941935"/>
              <a:gd name="connsiteX73" fmla="*/ 1646455 w 3068382"/>
              <a:gd name="connsiteY73" fmla="*/ 3580046 h 4941935"/>
              <a:gd name="connsiteX74" fmla="*/ 1641780 w 3068382"/>
              <a:gd name="connsiteY74" fmla="*/ 3598121 h 4941935"/>
              <a:gd name="connsiteX75" fmla="*/ 1661415 w 3068382"/>
              <a:gd name="connsiteY75" fmla="*/ 4091440 h 4941935"/>
              <a:gd name="connsiteX76" fmla="*/ 1663908 w 3068382"/>
              <a:gd name="connsiteY76" fmla="*/ 4106398 h 4941935"/>
              <a:gd name="connsiteX77" fmla="*/ 1738083 w 3068382"/>
              <a:gd name="connsiteY77" fmla="*/ 4198019 h 4941935"/>
              <a:gd name="connsiteX78" fmla="*/ 1748991 w 3068382"/>
              <a:gd name="connsiteY78" fmla="*/ 4177763 h 4941935"/>
              <a:gd name="connsiteX79" fmla="*/ 1887680 w 3068382"/>
              <a:gd name="connsiteY79" fmla="*/ 3908510 h 4941935"/>
              <a:gd name="connsiteX80" fmla="*/ 1911054 w 3068382"/>
              <a:gd name="connsiteY80" fmla="*/ 3802865 h 4941935"/>
              <a:gd name="connsiteX81" fmla="*/ 1892666 w 3068382"/>
              <a:gd name="connsiteY81" fmla="*/ 3734617 h 4941935"/>
              <a:gd name="connsiteX82" fmla="*/ 1757406 w 3068382"/>
              <a:gd name="connsiteY82" fmla="*/ 3473155 h 4941935"/>
              <a:gd name="connsiteX83" fmla="*/ 1747745 w 3068382"/>
              <a:gd name="connsiteY83" fmla="*/ 3455392 h 4941935"/>
              <a:gd name="connsiteX84" fmla="*/ 1333860 w 3068382"/>
              <a:gd name="connsiteY84" fmla="*/ 3446355 h 4941935"/>
              <a:gd name="connsiteX85" fmla="*/ 1323264 w 3068382"/>
              <a:gd name="connsiteY85" fmla="*/ 3462871 h 4941935"/>
              <a:gd name="connsiteX86" fmla="*/ 1164629 w 3068382"/>
              <a:gd name="connsiteY86" fmla="*/ 3714984 h 4941935"/>
              <a:gd name="connsiteX87" fmla="*/ 1139073 w 3068382"/>
              <a:gd name="connsiteY87" fmla="*/ 3801619 h 4941935"/>
              <a:gd name="connsiteX88" fmla="*/ 1154344 w 3068382"/>
              <a:gd name="connsiteY88" fmla="*/ 3867374 h 4941935"/>
              <a:gd name="connsiteX89" fmla="*/ 1309239 w 3068382"/>
              <a:gd name="connsiteY89" fmla="*/ 4169972 h 4941935"/>
              <a:gd name="connsiteX90" fmla="*/ 1318277 w 3068382"/>
              <a:gd name="connsiteY90" fmla="*/ 4187112 h 4941935"/>
              <a:gd name="connsiteX91" fmla="*/ 1329497 w 3068382"/>
              <a:gd name="connsiteY91" fmla="*/ 4172153 h 4941935"/>
              <a:gd name="connsiteX92" fmla="*/ 1414580 w 3068382"/>
              <a:gd name="connsiteY92" fmla="*/ 4046253 h 4941935"/>
              <a:gd name="connsiteX93" fmla="*/ 1424865 w 3068382"/>
              <a:gd name="connsiteY93" fmla="*/ 4012596 h 4941935"/>
              <a:gd name="connsiteX94" fmla="*/ 1414268 w 3068382"/>
              <a:gd name="connsiteY94" fmla="*/ 3546701 h 4941935"/>
              <a:gd name="connsiteX95" fmla="*/ 1411152 w 3068382"/>
              <a:gd name="connsiteY95" fmla="*/ 3531743 h 4941935"/>
              <a:gd name="connsiteX96" fmla="*/ 1333860 w 3068382"/>
              <a:gd name="connsiteY96" fmla="*/ 3446355 h 4941935"/>
              <a:gd name="connsiteX97" fmla="*/ 1408347 w 3068382"/>
              <a:gd name="connsiteY97" fmla="*/ 3326687 h 4941935"/>
              <a:gd name="connsiteX98" fmla="*/ 1364091 w 3068382"/>
              <a:gd name="connsiteY98" fmla="*/ 3394623 h 4941935"/>
              <a:gd name="connsiteX99" fmla="*/ 1365026 w 3068382"/>
              <a:gd name="connsiteY99" fmla="*/ 3406777 h 4941935"/>
              <a:gd name="connsiteX100" fmla="*/ 1404295 w 3068382"/>
              <a:gd name="connsiteY100" fmla="*/ 3451029 h 4941935"/>
              <a:gd name="connsiteX101" fmla="*/ 1408347 w 3068382"/>
              <a:gd name="connsiteY101" fmla="*/ 3449471 h 4941935"/>
              <a:gd name="connsiteX102" fmla="*/ 1408347 w 3068382"/>
              <a:gd name="connsiteY102" fmla="*/ 3326687 h 4941935"/>
              <a:gd name="connsiteX103" fmla="*/ 1878953 w 3068382"/>
              <a:gd name="connsiteY103" fmla="*/ 3265295 h 4941935"/>
              <a:gd name="connsiteX104" fmla="*/ 1873032 w 3068382"/>
              <a:gd name="connsiteY104" fmla="*/ 3269346 h 4941935"/>
              <a:gd name="connsiteX105" fmla="*/ 1773301 w 3068382"/>
              <a:gd name="connsiteY105" fmla="*/ 3416749 h 4941935"/>
              <a:gd name="connsiteX106" fmla="*/ 1774236 w 3068382"/>
              <a:gd name="connsiteY106" fmla="*/ 3437006 h 4941935"/>
              <a:gd name="connsiteX107" fmla="*/ 1884252 w 3068382"/>
              <a:gd name="connsiteY107" fmla="*/ 3661383 h 4941935"/>
              <a:gd name="connsiteX108" fmla="*/ 1905133 w 3068382"/>
              <a:gd name="connsiteY108" fmla="*/ 3703765 h 4941935"/>
              <a:gd name="connsiteX109" fmla="*/ 1908561 w 3068382"/>
              <a:gd name="connsiteY109" fmla="*/ 3702519 h 4941935"/>
              <a:gd name="connsiteX110" fmla="*/ 1878953 w 3068382"/>
              <a:gd name="connsiteY110" fmla="*/ 3265295 h 4941935"/>
              <a:gd name="connsiteX111" fmla="*/ 1544231 w 3068382"/>
              <a:gd name="connsiteY111" fmla="*/ 3231015 h 4941935"/>
              <a:gd name="connsiteX112" fmla="*/ 1505896 w 3068382"/>
              <a:gd name="connsiteY112" fmla="*/ 3246597 h 4941935"/>
              <a:gd name="connsiteX113" fmla="*/ 1491872 w 3068382"/>
              <a:gd name="connsiteY113" fmla="*/ 3268723 h 4941935"/>
              <a:gd name="connsiteX114" fmla="*/ 1491248 w 3068382"/>
              <a:gd name="connsiteY114" fmla="*/ 3520836 h 4941935"/>
              <a:gd name="connsiteX115" fmla="*/ 1493430 w 3068382"/>
              <a:gd name="connsiteY115" fmla="*/ 3537976 h 4941935"/>
              <a:gd name="connsiteX116" fmla="*/ 1553580 w 3068382"/>
              <a:gd name="connsiteY116" fmla="*/ 3607782 h 4941935"/>
              <a:gd name="connsiteX117" fmla="*/ 1557009 w 3068382"/>
              <a:gd name="connsiteY117" fmla="*/ 3605912 h 4941935"/>
              <a:gd name="connsiteX118" fmla="*/ 1544231 w 3068382"/>
              <a:gd name="connsiteY118" fmla="*/ 3231015 h 4941935"/>
              <a:gd name="connsiteX119" fmla="*/ 1136891 w 3068382"/>
              <a:gd name="connsiteY119" fmla="*/ 3224471 h 4941935"/>
              <a:gd name="connsiteX120" fmla="*/ 1137514 w 3068382"/>
              <a:gd name="connsiteY120" fmla="*/ 3703142 h 4941935"/>
              <a:gd name="connsiteX121" fmla="*/ 1141878 w 3068382"/>
              <a:gd name="connsiteY121" fmla="*/ 3698156 h 4941935"/>
              <a:gd name="connsiteX122" fmla="*/ 1317654 w 3068382"/>
              <a:gd name="connsiteY122" fmla="*/ 3444797 h 4941935"/>
              <a:gd name="connsiteX123" fmla="*/ 1315161 w 3068382"/>
              <a:gd name="connsiteY123" fmla="*/ 3423917 h 4941935"/>
              <a:gd name="connsiteX124" fmla="*/ 1149981 w 3068382"/>
              <a:gd name="connsiteY124" fmla="*/ 3236001 h 4941935"/>
              <a:gd name="connsiteX125" fmla="*/ 1136891 w 3068382"/>
              <a:gd name="connsiteY125" fmla="*/ 3224471 h 4941935"/>
              <a:gd name="connsiteX126" fmla="*/ 1625574 w 3068382"/>
              <a:gd name="connsiteY126" fmla="*/ 3219796 h 4941935"/>
              <a:gd name="connsiteX127" fmla="*/ 1621211 w 3068382"/>
              <a:gd name="connsiteY127" fmla="*/ 3221043 h 4941935"/>
              <a:gd name="connsiteX128" fmla="*/ 1635859 w 3068382"/>
              <a:gd name="connsiteY128" fmla="*/ 3508682 h 4941935"/>
              <a:gd name="connsiteX129" fmla="*/ 1711904 w 3068382"/>
              <a:gd name="connsiteY129" fmla="*/ 3410517 h 4941935"/>
              <a:gd name="connsiteX130" fmla="*/ 1712839 w 3068382"/>
              <a:gd name="connsiteY130" fmla="*/ 3394000 h 4941935"/>
              <a:gd name="connsiteX131" fmla="*/ 1673570 w 3068382"/>
              <a:gd name="connsiteY131" fmla="*/ 3314845 h 4941935"/>
              <a:gd name="connsiteX132" fmla="*/ 1625574 w 3068382"/>
              <a:gd name="connsiteY132" fmla="*/ 3219796 h 4941935"/>
              <a:gd name="connsiteX133" fmla="*/ 1488755 w 3068382"/>
              <a:gd name="connsiteY133" fmla="*/ 3087974 h 4941935"/>
              <a:gd name="connsiteX134" fmla="*/ 1488755 w 3068382"/>
              <a:gd name="connsiteY134" fmla="*/ 3217615 h 4941935"/>
              <a:gd name="connsiteX135" fmla="*/ 1500910 w 3068382"/>
              <a:gd name="connsiteY135" fmla="*/ 3213563 h 4941935"/>
              <a:gd name="connsiteX136" fmla="*/ 1537997 w 3068382"/>
              <a:gd name="connsiteY136" fmla="*/ 3160585 h 4941935"/>
              <a:gd name="connsiteX137" fmla="*/ 1488755 w 3068382"/>
              <a:gd name="connsiteY137" fmla="*/ 3087974 h 4941935"/>
              <a:gd name="connsiteX138" fmla="*/ 1683543 w 3068382"/>
              <a:gd name="connsiteY138" fmla="*/ 2855494 h 4941935"/>
              <a:gd name="connsiteX139" fmla="*/ 1640222 w 3068382"/>
              <a:gd name="connsiteY139" fmla="*/ 2958022 h 4941935"/>
              <a:gd name="connsiteX140" fmla="*/ 1614666 w 3068382"/>
              <a:gd name="connsiteY140" fmla="*/ 3095454 h 4941935"/>
              <a:gd name="connsiteX141" fmla="*/ 1615601 w 3068382"/>
              <a:gd name="connsiteY141" fmla="*/ 3123501 h 4941935"/>
              <a:gd name="connsiteX142" fmla="*/ 1623081 w 3068382"/>
              <a:gd name="connsiteY142" fmla="*/ 3151860 h 4941935"/>
              <a:gd name="connsiteX143" fmla="*/ 1733096 w 3068382"/>
              <a:gd name="connsiteY143" fmla="*/ 3350994 h 4941935"/>
              <a:gd name="connsiteX144" fmla="*/ 1743381 w 3068382"/>
              <a:gd name="connsiteY144" fmla="*/ 3367199 h 4941935"/>
              <a:gd name="connsiteX145" fmla="*/ 1849657 w 3068382"/>
              <a:gd name="connsiteY145" fmla="*/ 3202656 h 4941935"/>
              <a:gd name="connsiteX146" fmla="*/ 1849346 w 3068382"/>
              <a:gd name="connsiteY146" fmla="*/ 3110100 h 4941935"/>
              <a:gd name="connsiteX147" fmla="*/ 1777352 w 3068382"/>
              <a:gd name="connsiteY147" fmla="*/ 2992614 h 4941935"/>
              <a:gd name="connsiteX148" fmla="*/ 1683543 w 3068382"/>
              <a:gd name="connsiteY148" fmla="*/ 2855494 h 4941935"/>
              <a:gd name="connsiteX149" fmla="*/ 1281501 w 3068382"/>
              <a:gd name="connsiteY149" fmla="*/ 2813112 h 4941935"/>
              <a:gd name="connsiteX150" fmla="*/ 1270593 w 3068382"/>
              <a:gd name="connsiteY150" fmla="*/ 2833368 h 4941935"/>
              <a:gd name="connsiteX151" fmla="*/ 1154032 w 3068382"/>
              <a:gd name="connsiteY151" fmla="*/ 3062732 h 4941935"/>
              <a:gd name="connsiteX152" fmla="*/ 1135333 w 3068382"/>
              <a:gd name="connsiteY152" fmla="*/ 3143134 h 4941935"/>
              <a:gd name="connsiteX153" fmla="*/ 1145306 w 3068382"/>
              <a:gd name="connsiteY153" fmla="*/ 3169311 h 4941935"/>
              <a:gd name="connsiteX154" fmla="*/ 1328874 w 3068382"/>
              <a:gd name="connsiteY154" fmla="*/ 3369693 h 4941935"/>
              <a:gd name="connsiteX155" fmla="*/ 1336977 w 3068382"/>
              <a:gd name="connsiteY155" fmla="*/ 3383093 h 4941935"/>
              <a:gd name="connsiteX156" fmla="*/ 1408035 w 3068382"/>
              <a:gd name="connsiteY156" fmla="*/ 3199228 h 4941935"/>
              <a:gd name="connsiteX157" fmla="*/ 1408658 w 3068382"/>
              <a:gd name="connsiteY157" fmla="*/ 3176479 h 4941935"/>
              <a:gd name="connsiteX158" fmla="*/ 1407100 w 3068382"/>
              <a:gd name="connsiteY158" fmla="*/ 3157157 h 4941935"/>
              <a:gd name="connsiteX159" fmla="*/ 1281501 w 3068382"/>
              <a:gd name="connsiteY159" fmla="*/ 2813112 h 4941935"/>
              <a:gd name="connsiteX160" fmla="*/ 1603758 w 3068382"/>
              <a:gd name="connsiteY160" fmla="*/ 2724296 h 4941935"/>
              <a:gd name="connsiteX161" fmla="*/ 1599706 w 3068382"/>
              <a:gd name="connsiteY161" fmla="*/ 2725854 h 4941935"/>
              <a:gd name="connsiteX162" fmla="*/ 1605939 w 3068382"/>
              <a:gd name="connsiteY162" fmla="*/ 2872634 h 4941935"/>
              <a:gd name="connsiteX163" fmla="*/ 1609991 w 3068382"/>
              <a:gd name="connsiteY163" fmla="*/ 2873258 h 4941935"/>
              <a:gd name="connsiteX164" fmla="*/ 1639287 w 3068382"/>
              <a:gd name="connsiteY164" fmla="*/ 2787870 h 4941935"/>
              <a:gd name="connsiteX165" fmla="*/ 1638975 w 3068382"/>
              <a:gd name="connsiteY165" fmla="*/ 2779455 h 4941935"/>
              <a:gd name="connsiteX166" fmla="*/ 1603758 w 3068382"/>
              <a:gd name="connsiteY166" fmla="*/ 2724296 h 4941935"/>
              <a:gd name="connsiteX167" fmla="*/ 1402425 w 3068382"/>
              <a:gd name="connsiteY167" fmla="*/ 2582814 h 4941935"/>
              <a:gd name="connsiteX168" fmla="*/ 1308927 w 3068382"/>
              <a:gd name="connsiteY168" fmla="*/ 2745487 h 4941935"/>
              <a:gd name="connsiteX169" fmla="*/ 1307992 w 3068382"/>
              <a:gd name="connsiteY169" fmla="*/ 2768548 h 4941935"/>
              <a:gd name="connsiteX170" fmla="*/ 1346015 w 3068382"/>
              <a:gd name="connsiteY170" fmla="*/ 2878244 h 4941935"/>
              <a:gd name="connsiteX171" fmla="*/ 1412087 w 3068382"/>
              <a:gd name="connsiteY171" fmla="*/ 3062109 h 4941935"/>
              <a:gd name="connsiteX172" fmla="*/ 1418320 w 3068382"/>
              <a:gd name="connsiteY172" fmla="*/ 3060239 h 4941935"/>
              <a:gd name="connsiteX173" fmla="*/ 1402425 w 3068382"/>
              <a:gd name="connsiteY173" fmla="*/ 2582814 h 4941935"/>
              <a:gd name="connsiteX174" fmla="*/ 1461017 w 3068382"/>
              <a:gd name="connsiteY174" fmla="*/ 2512384 h 4941935"/>
              <a:gd name="connsiteX175" fmla="*/ 1457278 w 3068382"/>
              <a:gd name="connsiteY175" fmla="*/ 2514566 h 4941935"/>
              <a:gd name="connsiteX176" fmla="*/ 1470367 w 3068382"/>
              <a:gd name="connsiteY176" fmla="*/ 2973916 h 4941935"/>
              <a:gd name="connsiteX177" fmla="*/ 1529894 w 3068382"/>
              <a:gd name="connsiteY177" fmla="*/ 3007884 h 4941935"/>
              <a:gd name="connsiteX178" fmla="*/ 1531453 w 3068382"/>
              <a:gd name="connsiteY178" fmla="*/ 3001340 h 4941935"/>
              <a:gd name="connsiteX179" fmla="*/ 1519921 w 3068382"/>
              <a:gd name="connsiteY179" fmla="*/ 2587800 h 4941935"/>
              <a:gd name="connsiteX180" fmla="*/ 1518674 w 3068382"/>
              <a:gd name="connsiteY180" fmla="*/ 2579386 h 4941935"/>
              <a:gd name="connsiteX181" fmla="*/ 1461017 w 3068382"/>
              <a:gd name="connsiteY181" fmla="*/ 2512384 h 4941935"/>
              <a:gd name="connsiteX182" fmla="*/ 1822543 w 3068382"/>
              <a:gd name="connsiteY182" fmla="*/ 2477481 h 4941935"/>
              <a:gd name="connsiteX183" fmla="*/ 1816310 w 3068382"/>
              <a:gd name="connsiteY183" fmla="*/ 2483714 h 4941935"/>
              <a:gd name="connsiteX184" fmla="*/ 1696632 w 3068382"/>
              <a:gd name="connsiteY184" fmla="*/ 2801582 h 4941935"/>
              <a:gd name="connsiteX185" fmla="*/ 1700372 w 3068382"/>
              <a:gd name="connsiteY185" fmla="*/ 2821215 h 4941935"/>
              <a:gd name="connsiteX186" fmla="*/ 1843424 w 3068382"/>
              <a:gd name="connsiteY186" fmla="*/ 3019726 h 4941935"/>
              <a:gd name="connsiteX187" fmla="*/ 1854332 w 3068382"/>
              <a:gd name="connsiteY187" fmla="*/ 3032503 h 4941935"/>
              <a:gd name="connsiteX188" fmla="*/ 1822543 w 3068382"/>
              <a:gd name="connsiteY188" fmla="*/ 2477481 h 4941935"/>
              <a:gd name="connsiteX189" fmla="*/ 1149046 w 3068382"/>
              <a:gd name="connsiteY189" fmla="*/ 2469690 h 4941935"/>
              <a:gd name="connsiteX190" fmla="*/ 1144059 w 3068382"/>
              <a:gd name="connsiteY190" fmla="*/ 2471560 h 4941935"/>
              <a:gd name="connsiteX191" fmla="*/ 1144059 w 3068382"/>
              <a:gd name="connsiteY191" fmla="*/ 3044034 h 4941935"/>
              <a:gd name="connsiteX192" fmla="*/ 1146241 w 3068382"/>
              <a:gd name="connsiteY192" fmla="*/ 3041852 h 4941935"/>
              <a:gd name="connsiteX193" fmla="*/ 1265918 w 3068382"/>
              <a:gd name="connsiteY193" fmla="*/ 2794726 h 4941935"/>
              <a:gd name="connsiteX194" fmla="*/ 1267165 w 3068382"/>
              <a:gd name="connsiteY194" fmla="*/ 2780079 h 4941935"/>
              <a:gd name="connsiteX195" fmla="*/ 1156526 w 3068382"/>
              <a:gd name="connsiteY195" fmla="*/ 2478416 h 4941935"/>
              <a:gd name="connsiteX196" fmla="*/ 1149046 w 3068382"/>
              <a:gd name="connsiteY196" fmla="*/ 2469690 h 4941935"/>
              <a:gd name="connsiteX197" fmla="*/ 1505273 w 3068382"/>
              <a:gd name="connsiteY197" fmla="*/ 2370278 h 4941935"/>
              <a:gd name="connsiteX198" fmla="*/ 1461641 w 3068382"/>
              <a:gd name="connsiteY198" fmla="*/ 2452550 h 4941935"/>
              <a:gd name="connsiteX199" fmla="*/ 1461017 w 3068382"/>
              <a:gd name="connsiteY199" fmla="*/ 2465639 h 4941935"/>
              <a:gd name="connsiteX200" fmla="*/ 1513065 w 3068382"/>
              <a:gd name="connsiteY200" fmla="*/ 2534510 h 4941935"/>
              <a:gd name="connsiteX201" fmla="*/ 1516181 w 3068382"/>
              <a:gd name="connsiteY201" fmla="*/ 2532640 h 4941935"/>
              <a:gd name="connsiteX202" fmla="*/ 1509013 w 3068382"/>
              <a:gd name="connsiteY202" fmla="*/ 2371525 h 4941935"/>
              <a:gd name="connsiteX203" fmla="*/ 1505273 w 3068382"/>
              <a:gd name="connsiteY203" fmla="*/ 2370278 h 4941935"/>
              <a:gd name="connsiteX204" fmla="*/ 1443253 w 3068382"/>
              <a:gd name="connsiteY204" fmla="*/ 2145901 h 4941935"/>
              <a:gd name="connsiteX205" fmla="*/ 1452914 w 3068382"/>
              <a:gd name="connsiteY205" fmla="*/ 2381809 h 4941935"/>
              <a:gd name="connsiteX206" fmla="*/ 1456654 w 3068382"/>
              <a:gd name="connsiteY206" fmla="*/ 2383055 h 4941935"/>
              <a:gd name="connsiteX207" fmla="*/ 1495923 w 3068382"/>
              <a:gd name="connsiteY207" fmla="*/ 2327273 h 4941935"/>
              <a:gd name="connsiteX208" fmla="*/ 1504650 w 3068382"/>
              <a:gd name="connsiteY208" fmla="*/ 2298291 h 4941935"/>
              <a:gd name="connsiteX209" fmla="*/ 1502780 w 3068382"/>
              <a:gd name="connsiteY209" fmla="*/ 2224433 h 4941935"/>
              <a:gd name="connsiteX210" fmla="*/ 1479717 w 3068382"/>
              <a:gd name="connsiteY210" fmla="*/ 2175506 h 4941935"/>
              <a:gd name="connsiteX211" fmla="*/ 1443253 w 3068382"/>
              <a:gd name="connsiteY211" fmla="*/ 2145901 h 4941935"/>
              <a:gd name="connsiteX212" fmla="*/ 1667336 w 3068382"/>
              <a:gd name="connsiteY212" fmla="*/ 2013145 h 4941935"/>
              <a:gd name="connsiteX213" fmla="*/ 1662350 w 3068382"/>
              <a:gd name="connsiteY213" fmla="*/ 2017507 h 4941935"/>
              <a:gd name="connsiteX214" fmla="*/ 1579448 w 3068382"/>
              <a:gd name="connsiteY214" fmla="*/ 2158990 h 4941935"/>
              <a:gd name="connsiteX215" fmla="*/ 1575708 w 3068382"/>
              <a:gd name="connsiteY215" fmla="*/ 2178934 h 4941935"/>
              <a:gd name="connsiteX216" fmla="*/ 1580072 w 3068382"/>
              <a:gd name="connsiteY216" fmla="*/ 2283021 h 4941935"/>
              <a:gd name="connsiteX217" fmla="*/ 1597213 w 3068382"/>
              <a:gd name="connsiteY217" fmla="*/ 2654490 h 4941935"/>
              <a:gd name="connsiteX218" fmla="*/ 1607186 w 3068382"/>
              <a:gd name="connsiteY218" fmla="*/ 2677239 h 4941935"/>
              <a:gd name="connsiteX219" fmla="*/ 1621834 w 3068382"/>
              <a:gd name="connsiteY219" fmla="*/ 2694691 h 4941935"/>
              <a:gd name="connsiteX220" fmla="*/ 1662350 w 3068382"/>
              <a:gd name="connsiteY220" fmla="*/ 2741748 h 4941935"/>
              <a:gd name="connsiteX221" fmla="*/ 1803843 w 3068382"/>
              <a:gd name="connsiteY221" fmla="*/ 2366850 h 4941935"/>
              <a:gd name="connsiteX222" fmla="*/ 1799480 w 3068382"/>
              <a:gd name="connsiteY222" fmla="*/ 2305458 h 4941935"/>
              <a:gd name="connsiteX223" fmla="*/ 1731227 w 3068382"/>
              <a:gd name="connsiteY223" fmla="*/ 2153069 h 4941935"/>
              <a:gd name="connsiteX224" fmla="*/ 1667336 w 3068382"/>
              <a:gd name="connsiteY224" fmla="*/ 2013145 h 4941935"/>
              <a:gd name="connsiteX225" fmla="*/ 1326380 w 3068382"/>
              <a:gd name="connsiteY225" fmla="*/ 1997874 h 4941935"/>
              <a:gd name="connsiteX226" fmla="*/ 1176472 w 3068382"/>
              <a:gd name="connsiteY226" fmla="*/ 2246248 h 4941935"/>
              <a:gd name="connsiteX227" fmla="*/ 1167122 w 3068382"/>
              <a:gd name="connsiteY227" fmla="*/ 2367785 h 4941935"/>
              <a:gd name="connsiteX228" fmla="*/ 1289604 w 3068382"/>
              <a:gd name="connsiteY228" fmla="*/ 2703416 h 4941935"/>
              <a:gd name="connsiteX229" fmla="*/ 1296461 w 3068382"/>
              <a:gd name="connsiteY229" fmla="*/ 2718998 h 4941935"/>
              <a:gd name="connsiteX230" fmla="*/ 1306746 w 3068382"/>
              <a:gd name="connsiteY230" fmla="*/ 2699988 h 4941935"/>
              <a:gd name="connsiteX231" fmla="*/ 1391517 w 3068382"/>
              <a:gd name="connsiteY231" fmla="*/ 2540120 h 4941935"/>
              <a:gd name="connsiteX232" fmla="*/ 1398997 w 3068382"/>
              <a:gd name="connsiteY232" fmla="*/ 2512072 h 4941935"/>
              <a:gd name="connsiteX233" fmla="*/ 1389647 w 3068382"/>
              <a:gd name="connsiteY233" fmla="*/ 2083262 h 4941935"/>
              <a:gd name="connsiteX234" fmla="*/ 1385284 w 3068382"/>
              <a:gd name="connsiteY234" fmla="*/ 2067057 h 4941935"/>
              <a:gd name="connsiteX235" fmla="*/ 1326380 w 3068382"/>
              <a:gd name="connsiteY235" fmla="*/ 1997874 h 4941935"/>
              <a:gd name="connsiteX236" fmla="*/ 1376869 w 3068382"/>
              <a:gd name="connsiteY236" fmla="*/ 1921524 h 4941935"/>
              <a:gd name="connsiteX237" fmla="*/ 1376869 w 3068382"/>
              <a:gd name="connsiteY237" fmla="*/ 1975125 h 4941935"/>
              <a:gd name="connsiteX238" fmla="*/ 1376869 w 3068382"/>
              <a:gd name="connsiteY238" fmla="*/ 1921524 h 4941935"/>
              <a:gd name="connsiteX239" fmla="*/ 1768626 w 3068382"/>
              <a:gd name="connsiteY239" fmla="*/ 1837071 h 4941935"/>
              <a:gd name="connsiteX240" fmla="*/ 1724058 w 3068382"/>
              <a:gd name="connsiteY240" fmla="*/ 1903761 h 4941935"/>
              <a:gd name="connsiteX241" fmla="*/ 1688841 w 3068382"/>
              <a:gd name="connsiteY241" fmla="*/ 1967646 h 4941935"/>
              <a:gd name="connsiteX242" fmla="*/ 1715332 w 3068382"/>
              <a:gd name="connsiteY242" fmla="*/ 2035894 h 4941935"/>
              <a:gd name="connsiteX243" fmla="*/ 1795428 w 3068382"/>
              <a:gd name="connsiteY243" fmla="*/ 2221005 h 4941935"/>
              <a:gd name="connsiteX244" fmla="*/ 1798857 w 3068382"/>
              <a:gd name="connsiteY244" fmla="*/ 2220694 h 4941935"/>
              <a:gd name="connsiteX245" fmla="*/ 1768626 w 3068382"/>
              <a:gd name="connsiteY245" fmla="*/ 1837071 h 4941935"/>
              <a:gd name="connsiteX246" fmla="*/ 1154967 w 3068382"/>
              <a:gd name="connsiteY246" fmla="*/ 1783781 h 4941935"/>
              <a:gd name="connsiteX247" fmla="*/ 1154967 w 3068382"/>
              <a:gd name="connsiteY247" fmla="*/ 2240015 h 4941935"/>
              <a:gd name="connsiteX248" fmla="*/ 1161512 w 3068382"/>
              <a:gd name="connsiteY248" fmla="*/ 2232536 h 4941935"/>
              <a:gd name="connsiteX249" fmla="*/ 1306746 w 3068382"/>
              <a:gd name="connsiteY249" fmla="*/ 1993200 h 4941935"/>
              <a:gd name="connsiteX250" fmla="*/ 1304876 w 3068382"/>
              <a:gd name="connsiteY250" fmla="*/ 1973255 h 4941935"/>
              <a:gd name="connsiteX251" fmla="*/ 1188627 w 3068382"/>
              <a:gd name="connsiteY251" fmla="*/ 1826787 h 4941935"/>
              <a:gd name="connsiteX252" fmla="*/ 1154967 w 3068382"/>
              <a:gd name="connsiteY252" fmla="*/ 1783781 h 4941935"/>
              <a:gd name="connsiteX253" fmla="*/ 1554204 w 3068382"/>
              <a:gd name="connsiteY253" fmla="*/ 1755734 h 4941935"/>
              <a:gd name="connsiteX254" fmla="*/ 1551710 w 3068382"/>
              <a:gd name="connsiteY254" fmla="*/ 1756981 h 4941935"/>
              <a:gd name="connsiteX255" fmla="*/ 1566670 w 3068382"/>
              <a:gd name="connsiteY255" fmla="*/ 2080146 h 4941935"/>
              <a:gd name="connsiteX256" fmla="*/ 1570410 w 3068382"/>
              <a:gd name="connsiteY256" fmla="*/ 2081704 h 4941935"/>
              <a:gd name="connsiteX257" fmla="*/ 1639599 w 3068382"/>
              <a:gd name="connsiteY257" fmla="*/ 1966088 h 4941935"/>
              <a:gd name="connsiteX258" fmla="*/ 1640845 w 3068382"/>
              <a:gd name="connsiteY258" fmla="*/ 1940534 h 4941935"/>
              <a:gd name="connsiteX259" fmla="*/ 1561684 w 3068382"/>
              <a:gd name="connsiteY259" fmla="*/ 1769757 h 4941935"/>
              <a:gd name="connsiteX260" fmla="*/ 1554204 w 3068382"/>
              <a:gd name="connsiteY260" fmla="*/ 1755734 h 4941935"/>
              <a:gd name="connsiteX261" fmla="*/ 1476289 w 3068382"/>
              <a:gd name="connsiteY261" fmla="*/ 1695588 h 4941935"/>
              <a:gd name="connsiteX262" fmla="*/ 1447928 w 3068382"/>
              <a:gd name="connsiteY262" fmla="*/ 1700263 h 4941935"/>
              <a:gd name="connsiteX263" fmla="*/ 1437643 w 3068382"/>
              <a:gd name="connsiteY263" fmla="*/ 1702756 h 4941935"/>
              <a:gd name="connsiteX264" fmla="*/ 1446369 w 3068382"/>
              <a:gd name="connsiteY264" fmla="*/ 2039634 h 4941935"/>
              <a:gd name="connsiteX265" fmla="*/ 1494677 w 3068382"/>
              <a:gd name="connsiteY265" fmla="*/ 2113180 h 4941935"/>
              <a:gd name="connsiteX266" fmla="*/ 1476289 w 3068382"/>
              <a:gd name="connsiteY266" fmla="*/ 1695588 h 4941935"/>
              <a:gd name="connsiteX267" fmla="*/ 1158707 w 3068382"/>
              <a:gd name="connsiteY267" fmla="*/ 1668476 h 4941935"/>
              <a:gd name="connsiteX268" fmla="*/ 1170862 w 3068382"/>
              <a:gd name="connsiteY268" fmla="*/ 1732050 h 4941935"/>
              <a:gd name="connsiteX269" fmla="*/ 1324510 w 3068382"/>
              <a:gd name="connsiteY269" fmla="*/ 1922770 h 4941935"/>
              <a:gd name="connsiteX270" fmla="*/ 1346638 w 3068382"/>
              <a:gd name="connsiteY270" fmla="*/ 1943962 h 4941935"/>
              <a:gd name="connsiteX271" fmla="*/ 1363780 w 3068382"/>
              <a:gd name="connsiteY271" fmla="*/ 1904696 h 4941935"/>
              <a:gd name="connsiteX272" fmla="*/ 1364403 w 3068382"/>
              <a:gd name="connsiteY272" fmla="*/ 1721766 h 4941935"/>
              <a:gd name="connsiteX273" fmla="*/ 1158707 w 3068382"/>
              <a:gd name="connsiteY273" fmla="*/ 1668476 h 4941935"/>
              <a:gd name="connsiteX274" fmla="*/ 1662973 w 3068382"/>
              <a:gd name="connsiteY274" fmla="*/ 1639494 h 4941935"/>
              <a:gd name="connsiteX275" fmla="*/ 1548594 w 3068382"/>
              <a:gd name="connsiteY275" fmla="*/ 1666918 h 4941935"/>
              <a:gd name="connsiteX276" fmla="*/ 1662661 w 3068382"/>
              <a:gd name="connsiteY276" fmla="*/ 1916538 h 4941935"/>
              <a:gd name="connsiteX277" fmla="*/ 1754913 w 3068382"/>
              <a:gd name="connsiteY277" fmla="*/ 1751994 h 4941935"/>
              <a:gd name="connsiteX278" fmla="*/ 1737772 w 3068382"/>
              <a:gd name="connsiteY278" fmla="*/ 1685928 h 4941935"/>
              <a:gd name="connsiteX279" fmla="*/ 1678556 w 3068382"/>
              <a:gd name="connsiteY279" fmla="*/ 1644792 h 4941935"/>
              <a:gd name="connsiteX280" fmla="*/ 1662973 w 3068382"/>
              <a:gd name="connsiteY280" fmla="*/ 1639494 h 4941935"/>
              <a:gd name="connsiteX281" fmla="*/ 1746186 w 3068382"/>
              <a:gd name="connsiteY281" fmla="*/ 1620173 h 4941935"/>
              <a:gd name="connsiteX282" fmla="*/ 1710345 w 3068382"/>
              <a:gd name="connsiteY282" fmla="*/ 1629210 h 4941935"/>
              <a:gd name="connsiteX283" fmla="*/ 1746186 w 3068382"/>
              <a:gd name="connsiteY283" fmla="*/ 1652894 h 4941935"/>
              <a:gd name="connsiteX284" fmla="*/ 1746186 w 3068382"/>
              <a:gd name="connsiteY284" fmla="*/ 1620173 h 4941935"/>
              <a:gd name="connsiteX285" fmla="*/ 1106972 w 3068382"/>
              <a:gd name="connsiteY285" fmla="*/ 1588698 h 4941935"/>
              <a:gd name="connsiteX286" fmla="*/ 1092012 w 3068382"/>
              <a:gd name="connsiteY286" fmla="*/ 1593372 h 4941935"/>
              <a:gd name="connsiteX287" fmla="*/ 1071754 w 3068382"/>
              <a:gd name="connsiteY287" fmla="*/ 1599605 h 4941935"/>
              <a:gd name="connsiteX288" fmla="*/ 1061469 w 3068382"/>
              <a:gd name="connsiteY288" fmla="*/ 1603344 h 4941935"/>
              <a:gd name="connsiteX289" fmla="*/ 1068949 w 3068382"/>
              <a:gd name="connsiteY289" fmla="*/ 1613005 h 4941935"/>
              <a:gd name="connsiteX290" fmla="*/ 1109777 w 3068382"/>
              <a:gd name="connsiteY290" fmla="*/ 1621419 h 4941935"/>
              <a:gd name="connsiteX291" fmla="*/ 1111023 w 3068382"/>
              <a:gd name="connsiteY291" fmla="*/ 1604279 h 4941935"/>
              <a:gd name="connsiteX292" fmla="*/ 1106972 w 3068382"/>
              <a:gd name="connsiteY292" fmla="*/ 1588698 h 4941935"/>
              <a:gd name="connsiteX293" fmla="*/ 1160460 w 3068382"/>
              <a:gd name="connsiteY293" fmla="*/ 1572921 h 4941935"/>
              <a:gd name="connsiteX294" fmla="*/ 1151539 w 3068382"/>
              <a:gd name="connsiteY294" fmla="*/ 1583711 h 4941935"/>
              <a:gd name="connsiteX295" fmla="*/ 1156526 w 3068382"/>
              <a:gd name="connsiteY295" fmla="*/ 1593684 h 4941935"/>
              <a:gd name="connsiteX296" fmla="*/ 1175225 w 3068382"/>
              <a:gd name="connsiteY296" fmla="*/ 1574985 h 4941935"/>
              <a:gd name="connsiteX297" fmla="*/ 1160460 w 3068382"/>
              <a:gd name="connsiteY297" fmla="*/ 1572921 h 4941935"/>
              <a:gd name="connsiteX298" fmla="*/ 946467 w 3068382"/>
              <a:gd name="connsiteY298" fmla="*/ 1563767 h 4941935"/>
              <a:gd name="connsiteX299" fmla="*/ 942415 w 3068382"/>
              <a:gd name="connsiteY299" fmla="*/ 1569064 h 4941935"/>
              <a:gd name="connsiteX300" fmla="*/ 953323 w 3068382"/>
              <a:gd name="connsiteY300" fmla="*/ 1579037 h 4941935"/>
              <a:gd name="connsiteX301" fmla="*/ 1029992 w 3068382"/>
              <a:gd name="connsiteY301" fmla="*/ 1603656 h 4941935"/>
              <a:gd name="connsiteX302" fmla="*/ 1044951 w 3068382"/>
              <a:gd name="connsiteY302" fmla="*/ 1591191 h 4941935"/>
              <a:gd name="connsiteX303" fmla="*/ 946467 w 3068382"/>
              <a:gd name="connsiteY303" fmla="*/ 1563767 h 4941935"/>
              <a:gd name="connsiteX304" fmla="*/ 1237596 w 3068382"/>
              <a:gd name="connsiteY304" fmla="*/ 1555820 h 4941935"/>
              <a:gd name="connsiteX305" fmla="*/ 1215118 w 3068382"/>
              <a:gd name="connsiteY305" fmla="*/ 1568130 h 4941935"/>
              <a:gd name="connsiteX306" fmla="*/ 1172109 w 3068382"/>
              <a:gd name="connsiteY306" fmla="*/ 1619549 h 4941935"/>
              <a:gd name="connsiteX307" fmla="*/ 1179588 w 3068382"/>
              <a:gd name="connsiteY307" fmla="*/ 1643545 h 4941935"/>
              <a:gd name="connsiteX308" fmla="*/ 1307681 w 3068382"/>
              <a:gd name="connsiteY308" fmla="*/ 1680630 h 4941935"/>
              <a:gd name="connsiteX309" fmla="*/ 1324822 w 3068382"/>
              <a:gd name="connsiteY309" fmla="*/ 1682500 h 4941935"/>
              <a:gd name="connsiteX310" fmla="*/ 1315161 w 3068382"/>
              <a:gd name="connsiteY310" fmla="*/ 1663490 h 4941935"/>
              <a:gd name="connsiteX311" fmla="*/ 1257504 w 3068382"/>
              <a:gd name="connsiteY311" fmla="*/ 1570623 h 4941935"/>
              <a:gd name="connsiteX312" fmla="*/ 1237596 w 3068382"/>
              <a:gd name="connsiteY312" fmla="*/ 1555820 h 4941935"/>
              <a:gd name="connsiteX313" fmla="*/ 1536128 w 3068382"/>
              <a:gd name="connsiteY313" fmla="*/ 1536031 h 4941935"/>
              <a:gd name="connsiteX314" fmla="*/ 1541114 w 3068382"/>
              <a:gd name="connsiteY314" fmla="*/ 1637001 h 4941935"/>
              <a:gd name="connsiteX315" fmla="*/ 1636794 w 3068382"/>
              <a:gd name="connsiteY315" fmla="*/ 1615810 h 4941935"/>
              <a:gd name="connsiteX316" fmla="*/ 1536128 w 3068382"/>
              <a:gd name="connsiteY316" fmla="*/ 1536031 h 4941935"/>
              <a:gd name="connsiteX317" fmla="*/ 1360663 w 3068382"/>
              <a:gd name="connsiteY317" fmla="*/ 1520761 h 4941935"/>
              <a:gd name="connsiteX318" fmla="*/ 1296773 w 3068382"/>
              <a:gd name="connsiteY318" fmla="*/ 1536031 h 4941935"/>
              <a:gd name="connsiteX319" fmla="*/ 1357858 w 3068382"/>
              <a:gd name="connsiteY319" fmla="*/ 1653829 h 4941935"/>
              <a:gd name="connsiteX320" fmla="*/ 1360663 w 3068382"/>
              <a:gd name="connsiteY320" fmla="*/ 1652583 h 4941935"/>
              <a:gd name="connsiteX321" fmla="*/ 1360663 w 3068382"/>
              <a:gd name="connsiteY321" fmla="*/ 1520761 h 4941935"/>
              <a:gd name="connsiteX322" fmla="*/ 1457901 w 3068382"/>
              <a:gd name="connsiteY322" fmla="*/ 1494895 h 4941935"/>
              <a:gd name="connsiteX323" fmla="*/ 1427046 w 3068382"/>
              <a:gd name="connsiteY323" fmla="*/ 1514840 h 4941935"/>
              <a:gd name="connsiteX324" fmla="*/ 1430475 w 3068382"/>
              <a:gd name="connsiteY324" fmla="*/ 1668788 h 4941935"/>
              <a:gd name="connsiteX325" fmla="*/ 1457278 w 3068382"/>
              <a:gd name="connsiteY325" fmla="*/ 1663490 h 4941935"/>
              <a:gd name="connsiteX326" fmla="*/ 1475042 w 3068382"/>
              <a:gd name="connsiteY326" fmla="*/ 1640429 h 4941935"/>
              <a:gd name="connsiteX327" fmla="*/ 1470367 w 3068382"/>
              <a:gd name="connsiteY327" fmla="*/ 1513905 h 4941935"/>
              <a:gd name="connsiteX328" fmla="*/ 1457901 w 3068382"/>
              <a:gd name="connsiteY328" fmla="*/ 1494895 h 4941935"/>
              <a:gd name="connsiteX329" fmla="*/ 1117880 w 3068382"/>
              <a:gd name="connsiteY329" fmla="*/ 1428829 h 4941935"/>
              <a:gd name="connsiteX330" fmla="*/ 962985 w 3068382"/>
              <a:gd name="connsiteY330" fmla="*/ 1542264 h 4941935"/>
              <a:gd name="connsiteX331" fmla="*/ 1013474 w 3068382"/>
              <a:gd name="connsiteY331" fmla="*/ 1552859 h 4941935"/>
              <a:gd name="connsiteX332" fmla="*/ 1112270 w 3068382"/>
              <a:gd name="connsiteY332" fmla="*/ 1531668 h 4941935"/>
              <a:gd name="connsiteX333" fmla="*/ 1117256 w 3068382"/>
              <a:gd name="connsiteY333" fmla="*/ 1523566 h 4941935"/>
              <a:gd name="connsiteX334" fmla="*/ 1117880 w 3068382"/>
              <a:gd name="connsiteY334" fmla="*/ 1428829 h 4941935"/>
              <a:gd name="connsiteX335" fmla="*/ 1163694 w 3068382"/>
              <a:gd name="connsiteY335" fmla="*/ 1384576 h 4941935"/>
              <a:gd name="connsiteX336" fmla="*/ 1158707 w 3068382"/>
              <a:gd name="connsiteY336" fmla="*/ 1386135 h 4941935"/>
              <a:gd name="connsiteX337" fmla="*/ 1158707 w 3068382"/>
              <a:gd name="connsiteY337" fmla="*/ 1515775 h 4941935"/>
              <a:gd name="connsiteX338" fmla="*/ 1227584 w 3068382"/>
              <a:gd name="connsiteY338" fmla="*/ 1501440 h 4941935"/>
              <a:gd name="connsiteX339" fmla="*/ 1163694 w 3068382"/>
              <a:gd name="connsiteY339" fmla="*/ 1384576 h 4941935"/>
              <a:gd name="connsiteX340" fmla="*/ 739525 w 3068382"/>
              <a:gd name="connsiteY340" fmla="*/ 1373669 h 4941935"/>
              <a:gd name="connsiteX341" fmla="*/ 511078 w 3068382"/>
              <a:gd name="connsiteY341" fmla="*/ 1431633 h 4941935"/>
              <a:gd name="connsiteX342" fmla="*/ 510766 w 3068382"/>
              <a:gd name="connsiteY342" fmla="*/ 1435061 h 4941935"/>
              <a:gd name="connsiteX343" fmla="*/ 628574 w 3068382"/>
              <a:gd name="connsiteY343" fmla="*/ 1462485 h 4941935"/>
              <a:gd name="connsiteX344" fmla="*/ 651325 w 3068382"/>
              <a:gd name="connsiteY344" fmla="*/ 1456252 h 4941935"/>
              <a:gd name="connsiteX345" fmla="*/ 716462 w 3068382"/>
              <a:gd name="connsiteY345" fmla="*/ 1399535 h 4941935"/>
              <a:gd name="connsiteX346" fmla="*/ 741706 w 3068382"/>
              <a:gd name="connsiteY346" fmla="*/ 1377097 h 4941935"/>
              <a:gd name="connsiteX347" fmla="*/ 739525 w 3068382"/>
              <a:gd name="connsiteY347" fmla="*/ 1373669 h 4941935"/>
              <a:gd name="connsiteX348" fmla="*/ 1356611 w 3068382"/>
              <a:gd name="connsiteY348" fmla="*/ 1371176 h 4941935"/>
              <a:gd name="connsiteX349" fmla="*/ 1268412 w 3068382"/>
              <a:gd name="connsiteY349" fmla="*/ 1483365 h 4941935"/>
              <a:gd name="connsiteX350" fmla="*/ 1271528 w 3068382"/>
              <a:gd name="connsiteY350" fmla="*/ 1488663 h 4941935"/>
              <a:gd name="connsiteX351" fmla="*/ 1355365 w 3068382"/>
              <a:gd name="connsiteY351" fmla="*/ 1467160 h 4941935"/>
              <a:gd name="connsiteX352" fmla="*/ 1360040 w 3068382"/>
              <a:gd name="connsiteY352" fmla="*/ 1459369 h 4941935"/>
              <a:gd name="connsiteX353" fmla="*/ 1360351 w 3068382"/>
              <a:gd name="connsiteY353" fmla="*/ 1372111 h 4941935"/>
              <a:gd name="connsiteX354" fmla="*/ 1356611 w 3068382"/>
              <a:gd name="connsiteY354" fmla="*/ 1371176 h 4941935"/>
              <a:gd name="connsiteX355" fmla="*/ 1731850 w 3068382"/>
              <a:gd name="connsiteY355" fmla="*/ 1347803 h 4941935"/>
              <a:gd name="connsiteX356" fmla="*/ 1551087 w 3068382"/>
              <a:gd name="connsiteY356" fmla="*/ 1511100 h 4941935"/>
              <a:gd name="connsiteX357" fmla="*/ 1676063 w 3068382"/>
              <a:gd name="connsiteY357" fmla="*/ 1598670 h 4941935"/>
              <a:gd name="connsiteX358" fmla="*/ 1689464 w 3068382"/>
              <a:gd name="connsiteY358" fmla="*/ 1600540 h 4941935"/>
              <a:gd name="connsiteX359" fmla="*/ 1744940 w 3068382"/>
              <a:gd name="connsiteY359" fmla="*/ 1589009 h 4941935"/>
              <a:gd name="connsiteX360" fmla="*/ 1731850 w 3068382"/>
              <a:gd name="connsiteY360" fmla="*/ 1347803 h 4941935"/>
              <a:gd name="connsiteX361" fmla="*/ 766639 w 3068382"/>
              <a:gd name="connsiteY361" fmla="*/ 1322249 h 4941935"/>
              <a:gd name="connsiteX362" fmla="*/ 483028 w 3068382"/>
              <a:gd name="connsiteY362" fmla="*/ 1342817 h 4941935"/>
              <a:gd name="connsiteX363" fmla="*/ 469315 w 3068382"/>
              <a:gd name="connsiteY363" fmla="*/ 1350296 h 4941935"/>
              <a:gd name="connsiteX364" fmla="*/ 425060 w 3068382"/>
              <a:gd name="connsiteY364" fmla="*/ 1385823 h 4941935"/>
              <a:gd name="connsiteX365" fmla="*/ 417268 w 3068382"/>
              <a:gd name="connsiteY365" fmla="*/ 1408884 h 4941935"/>
              <a:gd name="connsiteX366" fmla="*/ 439708 w 3068382"/>
              <a:gd name="connsiteY366" fmla="*/ 1415117 h 4941935"/>
              <a:gd name="connsiteX367" fmla="*/ 652572 w 3068382"/>
              <a:gd name="connsiteY367" fmla="*/ 1366502 h 4941935"/>
              <a:gd name="connsiteX368" fmla="*/ 760718 w 3068382"/>
              <a:gd name="connsiteY368" fmla="*/ 1341571 h 4941935"/>
              <a:gd name="connsiteX369" fmla="*/ 775677 w 3068382"/>
              <a:gd name="connsiteY369" fmla="*/ 1327235 h 4941935"/>
              <a:gd name="connsiteX370" fmla="*/ 766639 w 3068382"/>
              <a:gd name="connsiteY370" fmla="*/ 1322249 h 4941935"/>
              <a:gd name="connsiteX371" fmla="*/ 1109465 w 3068382"/>
              <a:gd name="connsiteY371" fmla="*/ 1290774 h 4941935"/>
              <a:gd name="connsiteX372" fmla="*/ 795312 w 3068382"/>
              <a:gd name="connsiteY372" fmla="*/ 1364632 h 4941935"/>
              <a:gd name="connsiteX373" fmla="*/ 784715 w 3068382"/>
              <a:gd name="connsiteY373" fmla="*/ 1369618 h 4941935"/>
              <a:gd name="connsiteX374" fmla="*/ 669090 w 3068382"/>
              <a:gd name="connsiteY374" fmla="*/ 1470899 h 4941935"/>
              <a:gd name="connsiteX375" fmla="*/ 902211 w 3068382"/>
              <a:gd name="connsiteY375" fmla="*/ 1526994 h 4941935"/>
              <a:gd name="connsiteX376" fmla="*/ 917794 w 3068382"/>
              <a:gd name="connsiteY376" fmla="*/ 1522007 h 4941935"/>
              <a:gd name="connsiteX377" fmla="*/ 1108218 w 3068382"/>
              <a:gd name="connsiteY377" fmla="*/ 1382083 h 4941935"/>
              <a:gd name="connsiteX378" fmla="*/ 1118192 w 3068382"/>
              <a:gd name="connsiteY378" fmla="*/ 1368995 h 4941935"/>
              <a:gd name="connsiteX379" fmla="*/ 1118503 w 3068382"/>
              <a:gd name="connsiteY379" fmla="*/ 1290774 h 4941935"/>
              <a:gd name="connsiteX380" fmla="*/ 1109465 w 3068382"/>
              <a:gd name="connsiteY380" fmla="*/ 1290774 h 4941935"/>
              <a:gd name="connsiteX381" fmla="*/ 1265918 w 3068382"/>
              <a:gd name="connsiteY381" fmla="*/ 1254001 h 4941935"/>
              <a:gd name="connsiteX382" fmla="*/ 1159642 w 3068382"/>
              <a:gd name="connsiteY382" fmla="*/ 1278932 h 4941935"/>
              <a:gd name="connsiteX383" fmla="*/ 1186133 w 3068382"/>
              <a:gd name="connsiteY383" fmla="*/ 1319133 h 4941935"/>
              <a:gd name="connsiteX384" fmla="*/ 1267477 w 3068382"/>
              <a:gd name="connsiteY384" fmla="*/ 1257118 h 4941935"/>
              <a:gd name="connsiteX385" fmla="*/ 1265918 w 3068382"/>
              <a:gd name="connsiteY385" fmla="*/ 1254001 h 4941935"/>
              <a:gd name="connsiteX386" fmla="*/ 1461329 w 3068382"/>
              <a:gd name="connsiteY386" fmla="*/ 1244652 h 4941935"/>
              <a:gd name="connsiteX387" fmla="*/ 1427670 w 3068382"/>
              <a:gd name="connsiteY387" fmla="*/ 1315393 h 4941935"/>
              <a:gd name="connsiteX388" fmla="*/ 1429228 w 3068382"/>
              <a:gd name="connsiteY388" fmla="*/ 1359022 h 4941935"/>
              <a:gd name="connsiteX389" fmla="*/ 1432968 w 3068382"/>
              <a:gd name="connsiteY389" fmla="*/ 1435061 h 4941935"/>
              <a:gd name="connsiteX390" fmla="*/ 1461329 w 3068382"/>
              <a:gd name="connsiteY390" fmla="*/ 1431322 h 4941935"/>
              <a:gd name="connsiteX391" fmla="*/ 1461329 w 3068382"/>
              <a:gd name="connsiteY391" fmla="*/ 1244652 h 4941935"/>
              <a:gd name="connsiteX392" fmla="*/ 930260 w 3068382"/>
              <a:gd name="connsiteY392" fmla="*/ 1244341 h 4941935"/>
              <a:gd name="connsiteX393" fmla="*/ 856709 w 3068382"/>
              <a:gd name="connsiteY393" fmla="*/ 1316952 h 4941935"/>
              <a:gd name="connsiteX394" fmla="*/ 908133 w 3068382"/>
              <a:gd name="connsiteY394" fmla="*/ 1305733 h 4941935"/>
              <a:gd name="connsiteX395" fmla="*/ 916859 w 3068382"/>
              <a:gd name="connsiteY395" fmla="*/ 1298565 h 4941935"/>
              <a:gd name="connsiteX396" fmla="*/ 930260 w 3068382"/>
              <a:gd name="connsiteY396" fmla="*/ 1244341 h 4941935"/>
              <a:gd name="connsiteX397" fmla="*/ 1348508 w 3068382"/>
              <a:gd name="connsiteY397" fmla="*/ 1234991 h 4941935"/>
              <a:gd name="connsiteX398" fmla="*/ 1322017 w 3068382"/>
              <a:gd name="connsiteY398" fmla="*/ 1256494 h 4941935"/>
              <a:gd name="connsiteX399" fmla="*/ 1311421 w 3068382"/>
              <a:gd name="connsiteY399" fmla="*/ 1272699 h 4941935"/>
              <a:gd name="connsiteX400" fmla="*/ 1198600 w 3068382"/>
              <a:gd name="connsiteY400" fmla="*/ 1355906 h 4941935"/>
              <a:gd name="connsiteX401" fmla="*/ 1253452 w 3068382"/>
              <a:gd name="connsiteY401" fmla="*/ 1465602 h 4941935"/>
              <a:gd name="connsiteX402" fmla="*/ 1356611 w 3068382"/>
              <a:gd name="connsiteY402" fmla="*/ 1334091 h 4941935"/>
              <a:gd name="connsiteX403" fmla="*/ 1360351 w 3068382"/>
              <a:gd name="connsiteY403" fmla="*/ 1321003 h 4941935"/>
              <a:gd name="connsiteX404" fmla="*/ 1356611 w 3068382"/>
              <a:gd name="connsiteY404" fmla="*/ 1245587 h 4941935"/>
              <a:gd name="connsiteX405" fmla="*/ 1348508 w 3068382"/>
              <a:gd name="connsiteY405" fmla="*/ 1234991 h 4941935"/>
              <a:gd name="connsiteX406" fmla="*/ 959245 w 3068382"/>
              <a:gd name="connsiteY406" fmla="*/ 1147422 h 4941935"/>
              <a:gd name="connsiteX407" fmla="*/ 581825 w 3068382"/>
              <a:gd name="connsiteY407" fmla="*/ 1290774 h 4941935"/>
              <a:gd name="connsiteX408" fmla="*/ 831464 w 3068382"/>
              <a:gd name="connsiteY408" fmla="*/ 1288593 h 4941935"/>
              <a:gd name="connsiteX409" fmla="*/ 847982 w 3068382"/>
              <a:gd name="connsiteY409" fmla="*/ 1280179 h 4941935"/>
              <a:gd name="connsiteX410" fmla="*/ 924962 w 3068382"/>
              <a:gd name="connsiteY410" fmla="*/ 1218163 h 4941935"/>
              <a:gd name="connsiteX411" fmla="*/ 962362 w 3068382"/>
              <a:gd name="connsiteY411" fmla="*/ 1152097 h 4941935"/>
              <a:gd name="connsiteX412" fmla="*/ 959245 w 3068382"/>
              <a:gd name="connsiteY412" fmla="*/ 1147422 h 4941935"/>
              <a:gd name="connsiteX413" fmla="*/ 211261 w 3068382"/>
              <a:gd name="connsiteY413" fmla="*/ 1134645 h 4941935"/>
              <a:gd name="connsiteX414" fmla="*/ 191626 w 3068382"/>
              <a:gd name="connsiteY414" fmla="*/ 1144929 h 4941935"/>
              <a:gd name="connsiteX415" fmla="*/ 201911 w 3068382"/>
              <a:gd name="connsiteY415" fmla="*/ 1190116 h 4941935"/>
              <a:gd name="connsiteX416" fmla="*/ 204404 w 3068382"/>
              <a:gd name="connsiteY416" fmla="*/ 1192609 h 4941935"/>
              <a:gd name="connsiteX417" fmla="*/ 201911 w 3068382"/>
              <a:gd name="connsiteY417" fmla="*/ 1214735 h 4941935"/>
              <a:gd name="connsiteX418" fmla="*/ 202223 w 3068382"/>
              <a:gd name="connsiteY418" fmla="*/ 1233433 h 4941935"/>
              <a:gd name="connsiteX419" fmla="*/ 209703 w 3068382"/>
              <a:gd name="connsiteY419" fmla="*/ 1237485 h 4941935"/>
              <a:gd name="connsiteX420" fmla="*/ 199418 w 3068382"/>
              <a:gd name="connsiteY420" fmla="*/ 1260546 h 4941935"/>
              <a:gd name="connsiteX421" fmla="*/ 153916 w 3068382"/>
              <a:gd name="connsiteY421" fmla="*/ 1304486 h 4941935"/>
              <a:gd name="connsiteX422" fmla="*/ 116205 w 3068382"/>
              <a:gd name="connsiteY422" fmla="*/ 1352478 h 4941935"/>
              <a:gd name="connsiteX423" fmla="*/ 287929 w 3068382"/>
              <a:gd name="connsiteY423" fmla="*/ 1348738 h 4941935"/>
              <a:gd name="connsiteX424" fmla="*/ 287306 w 3068382"/>
              <a:gd name="connsiteY424" fmla="*/ 1342817 h 4941935"/>
              <a:gd name="connsiteX425" fmla="*/ 299772 w 3068382"/>
              <a:gd name="connsiteY425" fmla="*/ 1305733 h 4941935"/>
              <a:gd name="connsiteX426" fmla="*/ 315044 w 3068382"/>
              <a:gd name="connsiteY426" fmla="*/ 1291086 h 4941935"/>
              <a:gd name="connsiteX427" fmla="*/ 289488 w 3068382"/>
              <a:gd name="connsiteY427" fmla="*/ 1273634 h 4941935"/>
              <a:gd name="connsiteX428" fmla="*/ 316602 w 3068382"/>
              <a:gd name="connsiteY428" fmla="*/ 1249015 h 4941935"/>
              <a:gd name="connsiteX429" fmla="*/ 299461 w 3068382"/>
              <a:gd name="connsiteY429" fmla="*/ 1245275 h 4941935"/>
              <a:gd name="connsiteX430" fmla="*/ 289799 w 3068382"/>
              <a:gd name="connsiteY430" fmla="*/ 1241847 h 4941935"/>
              <a:gd name="connsiteX431" fmla="*/ 293539 w 3068382"/>
              <a:gd name="connsiteY431" fmla="*/ 1220656 h 4941935"/>
              <a:gd name="connsiteX432" fmla="*/ 300707 w 3068382"/>
              <a:gd name="connsiteY432" fmla="*/ 1185753 h 4941935"/>
              <a:gd name="connsiteX433" fmla="*/ 268918 w 3068382"/>
              <a:gd name="connsiteY433" fmla="*/ 1158329 h 4941935"/>
              <a:gd name="connsiteX434" fmla="*/ 211261 w 3068382"/>
              <a:gd name="connsiteY434" fmla="*/ 1134645 h 4941935"/>
              <a:gd name="connsiteX435" fmla="*/ 2028238 w 3068382"/>
              <a:gd name="connsiteY435" fmla="*/ 1130282 h 4941935"/>
              <a:gd name="connsiteX436" fmla="*/ 2012656 w 3068382"/>
              <a:gd name="connsiteY436" fmla="*/ 1134957 h 4941935"/>
              <a:gd name="connsiteX437" fmla="*/ 1787014 w 3068382"/>
              <a:gd name="connsiteY437" fmla="*/ 1304486 h 4941935"/>
              <a:gd name="connsiteX438" fmla="*/ 1779534 w 3068382"/>
              <a:gd name="connsiteY438" fmla="*/ 1320380 h 4941935"/>
              <a:gd name="connsiteX439" fmla="*/ 1790442 w 3068382"/>
              <a:gd name="connsiteY439" fmla="*/ 1524501 h 4941935"/>
              <a:gd name="connsiteX440" fmla="*/ 1793247 w 3068382"/>
              <a:gd name="connsiteY440" fmla="*/ 1578725 h 4941935"/>
              <a:gd name="connsiteX441" fmla="*/ 2253880 w 3068382"/>
              <a:gd name="connsiteY441" fmla="*/ 1164250 h 4941935"/>
              <a:gd name="connsiteX442" fmla="*/ 2028238 w 3068382"/>
              <a:gd name="connsiteY442" fmla="*/ 1130282 h 4941935"/>
              <a:gd name="connsiteX443" fmla="*/ 1714709 w 3068382"/>
              <a:gd name="connsiteY443" fmla="*/ 1126231 h 4941935"/>
              <a:gd name="connsiteX444" fmla="*/ 1539556 w 3068382"/>
              <a:gd name="connsiteY444" fmla="*/ 1178897 h 4941935"/>
              <a:gd name="connsiteX445" fmla="*/ 1539556 w 3068382"/>
              <a:gd name="connsiteY445" fmla="*/ 1478067 h 4941935"/>
              <a:gd name="connsiteX446" fmla="*/ 1542361 w 3068382"/>
              <a:gd name="connsiteY446" fmla="*/ 1477755 h 4941935"/>
              <a:gd name="connsiteX447" fmla="*/ 1721565 w 3068382"/>
              <a:gd name="connsiteY447" fmla="*/ 1305109 h 4941935"/>
              <a:gd name="connsiteX448" fmla="*/ 1725305 w 3068382"/>
              <a:gd name="connsiteY448" fmla="*/ 1294825 h 4941935"/>
              <a:gd name="connsiteX449" fmla="*/ 1719072 w 3068382"/>
              <a:gd name="connsiteY449" fmla="*/ 1187623 h 4941935"/>
              <a:gd name="connsiteX450" fmla="*/ 1714709 w 3068382"/>
              <a:gd name="connsiteY450" fmla="*/ 1126231 h 4941935"/>
              <a:gd name="connsiteX451" fmla="*/ 1157772 w 3068382"/>
              <a:gd name="connsiteY451" fmla="*/ 1099430 h 4941935"/>
              <a:gd name="connsiteX452" fmla="*/ 1157772 w 3068382"/>
              <a:gd name="connsiteY452" fmla="*/ 1249015 h 4941935"/>
              <a:gd name="connsiteX453" fmla="*/ 1354118 w 3068382"/>
              <a:gd name="connsiteY453" fmla="*/ 1198842 h 4941935"/>
              <a:gd name="connsiteX454" fmla="*/ 1354430 w 3068382"/>
              <a:gd name="connsiteY454" fmla="*/ 1192609 h 4941935"/>
              <a:gd name="connsiteX455" fmla="*/ 1157772 w 3068382"/>
              <a:gd name="connsiteY455" fmla="*/ 1099430 h 4941935"/>
              <a:gd name="connsiteX456" fmla="*/ 1829400 w 3068382"/>
              <a:gd name="connsiteY456" fmla="*/ 1097249 h 4941935"/>
              <a:gd name="connsiteX457" fmla="*/ 1767379 w 3068382"/>
              <a:gd name="connsiteY457" fmla="*/ 1112519 h 4941935"/>
              <a:gd name="connsiteX458" fmla="*/ 1763639 w 3068382"/>
              <a:gd name="connsiteY458" fmla="*/ 1122803 h 4941935"/>
              <a:gd name="connsiteX459" fmla="*/ 1774859 w 3068382"/>
              <a:gd name="connsiteY459" fmla="*/ 1278620 h 4941935"/>
              <a:gd name="connsiteX460" fmla="*/ 1982736 w 3068382"/>
              <a:gd name="connsiteY460" fmla="*/ 1129970 h 4941935"/>
              <a:gd name="connsiteX461" fmla="*/ 1981178 w 3068382"/>
              <a:gd name="connsiteY461" fmla="*/ 1125608 h 4941935"/>
              <a:gd name="connsiteX462" fmla="*/ 1829400 w 3068382"/>
              <a:gd name="connsiteY462" fmla="*/ 1097249 h 4941935"/>
              <a:gd name="connsiteX463" fmla="*/ 1116633 w 3068382"/>
              <a:gd name="connsiteY463" fmla="*/ 1097249 h 4941935"/>
              <a:gd name="connsiteX464" fmla="*/ 954882 w 3068382"/>
              <a:gd name="connsiteY464" fmla="*/ 1296072 h 4941935"/>
              <a:gd name="connsiteX465" fmla="*/ 1085156 w 3068382"/>
              <a:gd name="connsiteY465" fmla="*/ 1264908 h 4941935"/>
              <a:gd name="connsiteX466" fmla="*/ 1116945 w 3068382"/>
              <a:gd name="connsiteY466" fmla="*/ 1225954 h 4941935"/>
              <a:gd name="connsiteX467" fmla="*/ 1116633 w 3068382"/>
              <a:gd name="connsiteY467" fmla="*/ 1097249 h 4941935"/>
              <a:gd name="connsiteX468" fmla="*/ 1609679 w 3068382"/>
              <a:gd name="connsiteY468" fmla="*/ 1058606 h 4941935"/>
              <a:gd name="connsiteX469" fmla="*/ 1542984 w 3068382"/>
              <a:gd name="connsiteY469" fmla="*/ 1062346 h 4941935"/>
              <a:gd name="connsiteX470" fmla="*/ 1587240 w 3068382"/>
              <a:gd name="connsiteY470" fmla="*/ 1093509 h 4941935"/>
              <a:gd name="connsiteX471" fmla="*/ 1609679 w 3068382"/>
              <a:gd name="connsiteY471" fmla="*/ 1058606 h 4941935"/>
              <a:gd name="connsiteX472" fmla="*/ 1662973 w 3068382"/>
              <a:gd name="connsiteY472" fmla="*/ 1048945 h 4941935"/>
              <a:gd name="connsiteX473" fmla="*/ 1622457 w 3068382"/>
              <a:gd name="connsiteY473" fmla="*/ 1054866 h 4941935"/>
              <a:gd name="connsiteX474" fmla="*/ 1624639 w 3068382"/>
              <a:gd name="connsiteY474" fmla="*/ 1073253 h 4941935"/>
              <a:gd name="connsiteX475" fmla="*/ 1643962 w 3068382"/>
              <a:gd name="connsiteY475" fmla="*/ 1084783 h 4941935"/>
              <a:gd name="connsiteX476" fmla="*/ 1672011 w 3068382"/>
              <a:gd name="connsiteY476" fmla="*/ 1076992 h 4941935"/>
              <a:gd name="connsiteX477" fmla="*/ 1678556 w 3068382"/>
              <a:gd name="connsiteY477" fmla="*/ 1056425 h 4941935"/>
              <a:gd name="connsiteX478" fmla="*/ 1662973 w 3068382"/>
              <a:gd name="connsiteY478" fmla="*/ 1048945 h 4941935"/>
              <a:gd name="connsiteX479" fmla="*/ 1988074 w 3068382"/>
              <a:gd name="connsiteY479" fmla="*/ 1032818 h 4941935"/>
              <a:gd name="connsiteX480" fmla="*/ 1972451 w 3068382"/>
              <a:gd name="connsiteY480" fmla="*/ 1033052 h 4941935"/>
              <a:gd name="connsiteX481" fmla="*/ 1885187 w 3068382"/>
              <a:gd name="connsiteY481" fmla="*/ 1069825 h 4941935"/>
              <a:gd name="connsiteX482" fmla="*/ 1886433 w 3068382"/>
              <a:gd name="connsiteY482" fmla="*/ 1073564 h 4941935"/>
              <a:gd name="connsiteX483" fmla="*/ 2009539 w 3068382"/>
              <a:gd name="connsiteY483" fmla="*/ 1094756 h 4941935"/>
              <a:gd name="connsiteX484" fmla="*/ 2023252 w 3068382"/>
              <a:gd name="connsiteY484" fmla="*/ 1094444 h 4941935"/>
              <a:gd name="connsiteX485" fmla="*/ 2081844 w 3068382"/>
              <a:gd name="connsiteY485" fmla="*/ 1051438 h 4941935"/>
              <a:gd name="connsiteX486" fmla="*/ 2004864 w 3068382"/>
              <a:gd name="connsiteY486" fmla="*/ 1036791 h 4941935"/>
              <a:gd name="connsiteX487" fmla="*/ 1988074 w 3068382"/>
              <a:gd name="connsiteY487" fmla="*/ 1032818 h 4941935"/>
              <a:gd name="connsiteX488" fmla="*/ 1678556 w 3068382"/>
              <a:gd name="connsiteY488" fmla="*/ 1030247 h 4941935"/>
              <a:gd name="connsiteX489" fmla="*/ 1722500 w 3068382"/>
              <a:gd name="connsiteY489" fmla="*/ 1057359 h 4941935"/>
              <a:gd name="connsiteX490" fmla="*/ 1678556 w 3068382"/>
              <a:gd name="connsiteY490" fmla="*/ 1030247 h 4941935"/>
              <a:gd name="connsiteX491" fmla="*/ 1366896 w 3068382"/>
              <a:gd name="connsiteY491" fmla="*/ 1012172 h 4941935"/>
              <a:gd name="connsiteX492" fmla="*/ 1188627 w 3068382"/>
              <a:gd name="connsiteY492" fmla="*/ 1067332 h 4941935"/>
              <a:gd name="connsiteX493" fmla="*/ 1376869 w 3068382"/>
              <a:gd name="connsiteY493" fmla="*/ 1158018 h 4941935"/>
              <a:gd name="connsiteX494" fmla="*/ 1392452 w 3068382"/>
              <a:gd name="connsiteY494" fmla="*/ 1158329 h 4941935"/>
              <a:gd name="connsiteX495" fmla="*/ 1447616 w 3068382"/>
              <a:gd name="connsiteY495" fmla="*/ 1146175 h 4941935"/>
              <a:gd name="connsiteX496" fmla="*/ 1460394 w 3068382"/>
              <a:gd name="connsiteY496" fmla="*/ 1131529 h 4941935"/>
              <a:gd name="connsiteX497" fmla="*/ 1460082 w 3068382"/>
              <a:gd name="connsiteY497" fmla="*/ 1062657 h 4941935"/>
              <a:gd name="connsiteX498" fmla="*/ 1451356 w 3068382"/>
              <a:gd name="connsiteY498" fmla="*/ 1048010 h 4941935"/>
              <a:gd name="connsiteX499" fmla="*/ 1383726 w 3068382"/>
              <a:gd name="connsiteY499" fmla="*/ 1014354 h 4941935"/>
              <a:gd name="connsiteX500" fmla="*/ 1366896 w 3068382"/>
              <a:gd name="connsiteY500" fmla="*/ 1012172 h 4941935"/>
              <a:gd name="connsiteX501" fmla="*/ 1697879 w 3068382"/>
              <a:gd name="connsiteY501" fmla="*/ 977892 h 4941935"/>
              <a:gd name="connsiteX502" fmla="*/ 1681049 w 3068382"/>
              <a:gd name="connsiteY502" fmla="*/ 983813 h 4941935"/>
              <a:gd name="connsiteX503" fmla="*/ 1798234 w 3068382"/>
              <a:gd name="connsiteY503" fmla="*/ 1051438 h 4941935"/>
              <a:gd name="connsiteX504" fmla="*/ 1807895 w 3068382"/>
              <a:gd name="connsiteY504" fmla="*/ 1053931 h 4941935"/>
              <a:gd name="connsiteX505" fmla="*/ 1897653 w 3068382"/>
              <a:gd name="connsiteY505" fmla="*/ 1024014 h 4941935"/>
              <a:gd name="connsiteX506" fmla="*/ 1887368 w 3068382"/>
              <a:gd name="connsiteY506" fmla="*/ 1017159 h 4941935"/>
              <a:gd name="connsiteX507" fmla="*/ 1697879 w 3068382"/>
              <a:gd name="connsiteY507" fmla="*/ 977892 h 4941935"/>
              <a:gd name="connsiteX508" fmla="*/ 52003 w 3068382"/>
              <a:gd name="connsiteY508" fmla="*/ 967608 h 4941935"/>
              <a:gd name="connsiteX509" fmla="*/ 40160 w 3068382"/>
              <a:gd name="connsiteY509" fmla="*/ 970413 h 4941935"/>
              <a:gd name="connsiteX510" fmla="*/ 25200 w 3068382"/>
              <a:gd name="connsiteY510" fmla="*/ 1016847 h 4941935"/>
              <a:gd name="connsiteX511" fmla="*/ 29875 w 3068382"/>
              <a:gd name="connsiteY511" fmla="*/ 1026819 h 4941935"/>
              <a:gd name="connsiteX512" fmla="*/ 82234 w 3068382"/>
              <a:gd name="connsiteY512" fmla="*/ 1036791 h 4941935"/>
              <a:gd name="connsiteX513" fmla="*/ 156409 w 3068382"/>
              <a:gd name="connsiteY513" fmla="*/ 1044271 h 4941935"/>
              <a:gd name="connsiteX514" fmla="*/ 177290 w 3068382"/>
              <a:gd name="connsiteY514" fmla="*/ 1076992 h 4941935"/>
              <a:gd name="connsiteX515" fmla="*/ 211261 w 3068382"/>
              <a:gd name="connsiteY515" fmla="*/ 1111584 h 4941935"/>
              <a:gd name="connsiteX516" fmla="*/ 220922 w 3068382"/>
              <a:gd name="connsiteY516" fmla="*/ 1115635 h 4941935"/>
              <a:gd name="connsiteX517" fmla="*/ 407607 w 3068382"/>
              <a:gd name="connsiteY517" fmla="*/ 1143682 h 4941935"/>
              <a:gd name="connsiteX518" fmla="*/ 425995 w 3068382"/>
              <a:gd name="connsiteY518" fmla="*/ 1141189 h 4941935"/>
              <a:gd name="connsiteX519" fmla="*/ 291046 w 3068382"/>
              <a:gd name="connsiteY519" fmla="*/ 1046764 h 4941935"/>
              <a:gd name="connsiteX520" fmla="*/ 52003 w 3068382"/>
              <a:gd name="connsiteY520" fmla="*/ 967608 h 4941935"/>
              <a:gd name="connsiteX521" fmla="*/ 2217104 w 3068382"/>
              <a:gd name="connsiteY521" fmla="*/ 947352 h 4941935"/>
              <a:gd name="connsiteX522" fmla="*/ 2034783 w 3068382"/>
              <a:gd name="connsiteY522" fmla="*/ 1009991 h 4941935"/>
              <a:gd name="connsiteX523" fmla="*/ 2085896 w 3068382"/>
              <a:gd name="connsiteY523" fmla="*/ 1022768 h 4941935"/>
              <a:gd name="connsiteX524" fmla="*/ 2140748 w 3068382"/>
              <a:gd name="connsiteY524" fmla="*/ 1009991 h 4941935"/>
              <a:gd name="connsiteX525" fmla="*/ 2219598 w 3068382"/>
              <a:gd name="connsiteY525" fmla="*/ 952962 h 4941935"/>
              <a:gd name="connsiteX526" fmla="*/ 2217104 w 3068382"/>
              <a:gd name="connsiteY526" fmla="*/ 947352 h 4941935"/>
              <a:gd name="connsiteX527" fmla="*/ 1757406 w 3068382"/>
              <a:gd name="connsiteY527" fmla="*/ 902477 h 4941935"/>
              <a:gd name="connsiteX528" fmla="*/ 1699437 w 3068382"/>
              <a:gd name="connsiteY528" fmla="*/ 912761 h 4941935"/>
              <a:gd name="connsiteX529" fmla="*/ 1688841 w 3068382"/>
              <a:gd name="connsiteY529" fmla="*/ 934887 h 4941935"/>
              <a:gd name="connsiteX530" fmla="*/ 1703177 w 3068382"/>
              <a:gd name="connsiteY530" fmla="*/ 948287 h 4941935"/>
              <a:gd name="connsiteX531" fmla="*/ 1914483 w 3068382"/>
              <a:gd name="connsiteY531" fmla="*/ 987241 h 4941935"/>
              <a:gd name="connsiteX532" fmla="*/ 2031044 w 3068382"/>
              <a:gd name="connsiteY532" fmla="*/ 977892 h 4941935"/>
              <a:gd name="connsiteX533" fmla="*/ 2169420 w 3068382"/>
              <a:gd name="connsiteY533" fmla="*/ 931147 h 4941935"/>
              <a:gd name="connsiteX534" fmla="*/ 2180640 w 3068382"/>
              <a:gd name="connsiteY534" fmla="*/ 920240 h 4941935"/>
              <a:gd name="connsiteX535" fmla="*/ 2166927 w 3068382"/>
              <a:gd name="connsiteY535" fmla="*/ 912761 h 4941935"/>
              <a:gd name="connsiteX536" fmla="*/ 2137008 w 3068382"/>
              <a:gd name="connsiteY536" fmla="*/ 912137 h 4941935"/>
              <a:gd name="connsiteX537" fmla="*/ 1951570 w 3068382"/>
              <a:gd name="connsiteY537" fmla="*/ 912449 h 4941935"/>
              <a:gd name="connsiteX538" fmla="*/ 1951570 w 3068382"/>
              <a:gd name="connsiteY538" fmla="*/ 907463 h 4941935"/>
              <a:gd name="connsiteX539" fmla="*/ 1757406 w 3068382"/>
              <a:gd name="connsiteY539" fmla="*/ 902477 h 4941935"/>
              <a:gd name="connsiteX540" fmla="*/ 2669635 w 3068382"/>
              <a:gd name="connsiteY540" fmla="*/ 781251 h 4941935"/>
              <a:gd name="connsiteX541" fmla="*/ 2659973 w 3068382"/>
              <a:gd name="connsiteY541" fmla="*/ 784367 h 4941935"/>
              <a:gd name="connsiteX542" fmla="*/ 2342704 w 3068382"/>
              <a:gd name="connsiteY542" fmla="*/ 901230 h 4941935"/>
              <a:gd name="connsiteX543" fmla="*/ 2321510 w 3068382"/>
              <a:gd name="connsiteY543" fmla="*/ 912761 h 4941935"/>
              <a:gd name="connsiteX544" fmla="*/ 2077169 w 3068382"/>
              <a:gd name="connsiteY544" fmla="*/ 1086653 h 4941935"/>
              <a:gd name="connsiteX545" fmla="*/ 2062210 w 3068382"/>
              <a:gd name="connsiteY545" fmla="*/ 1098184 h 4941935"/>
              <a:gd name="connsiteX546" fmla="*/ 2074364 w 3068382"/>
              <a:gd name="connsiteY546" fmla="*/ 1101923 h 4941935"/>
              <a:gd name="connsiteX547" fmla="*/ 2267594 w 3068382"/>
              <a:gd name="connsiteY547" fmla="*/ 1131529 h 4941935"/>
              <a:gd name="connsiteX548" fmla="*/ 2300318 w 3068382"/>
              <a:gd name="connsiteY548" fmla="*/ 1120621 h 4941935"/>
              <a:gd name="connsiteX549" fmla="*/ 2531569 w 3068382"/>
              <a:gd name="connsiteY549" fmla="*/ 911202 h 4941935"/>
              <a:gd name="connsiteX550" fmla="*/ 2670881 w 3068382"/>
              <a:gd name="connsiteY550" fmla="*/ 784679 h 4941935"/>
              <a:gd name="connsiteX551" fmla="*/ 2669635 w 3068382"/>
              <a:gd name="connsiteY551" fmla="*/ 781251 h 4941935"/>
              <a:gd name="connsiteX552" fmla="*/ 1417385 w 3068382"/>
              <a:gd name="connsiteY552" fmla="*/ 731389 h 4941935"/>
              <a:gd name="connsiteX553" fmla="*/ 1415515 w 3068382"/>
              <a:gd name="connsiteY553" fmla="*/ 734194 h 4941935"/>
              <a:gd name="connsiteX554" fmla="*/ 1484392 w 3068382"/>
              <a:gd name="connsiteY554" fmla="*/ 811791 h 4941935"/>
              <a:gd name="connsiteX555" fmla="*/ 1545477 w 3068382"/>
              <a:gd name="connsiteY555" fmla="*/ 778758 h 4941935"/>
              <a:gd name="connsiteX556" fmla="*/ 1417385 w 3068382"/>
              <a:gd name="connsiteY556" fmla="*/ 731389 h 4941935"/>
              <a:gd name="connsiteX557" fmla="*/ 2438695 w 3068382"/>
              <a:gd name="connsiteY557" fmla="*/ 704900 h 4941935"/>
              <a:gd name="connsiteX558" fmla="*/ 1913236 w 3068382"/>
              <a:gd name="connsiteY558" fmla="*/ 853238 h 4941935"/>
              <a:gd name="connsiteX559" fmla="*/ 2054730 w 3068382"/>
              <a:gd name="connsiteY559" fmla="*/ 861652 h 4941935"/>
              <a:gd name="connsiteX560" fmla="*/ 2269775 w 3068382"/>
              <a:gd name="connsiteY560" fmla="*/ 867262 h 4941935"/>
              <a:gd name="connsiteX561" fmla="*/ 2285046 w 3068382"/>
              <a:gd name="connsiteY561" fmla="*/ 858536 h 4941935"/>
              <a:gd name="connsiteX562" fmla="*/ 2300629 w 3068382"/>
              <a:gd name="connsiteY562" fmla="*/ 836410 h 4941935"/>
              <a:gd name="connsiteX563" fmla="*/ 2427475 w 3068382"/>
              <a:gd name="connsiteY563" fmla="*/ 729519 h 4941935"/>
              <a:gd name="connsiteX564" fmla="*/ 2442434 w 3068382"/>
              <a:gd name="connsiteY564" fmla="*/ 709263 h 4941935"/>
              <a:gd name="connsiteX565" fmla="*/ 2438695 w 3068382"/>
              <a:gd name="connsiteY565" fmla="*/ 704900 h 4941935"/>
              <a:gd name="connsiteX566" fmla="*/ 2595771 w 3068382"/>
              <a:gd name="connsiteY566" fmla="*/ 666257 h 4941935"/>
              <a:gd name="connsiteX567" fmla="*/ 2550580 w 3068382"/>
              <a:gd name="connsiteY567" fmla="*/ 676230 h 4941935"/>
              <a:gd name="connsiteX568" fmla="*/ 2453031 w 3068382"/>
              <a:gd name="connsiteY568" fmla="*/ 777511 h 4941935"/>
              <a:gd name="connsiteX569" fmla="*/ 2598264 w 3068382"/>
              <a:gd name="connsiteY569" fmla="*/ 671555 h 4941935"/>
              <a:gd name="connsiteX570" fmla="*/ 2595771 w 3068382"/>
              <a:gd name="connsiteY570" fmla="*/ 666257 h 4941935"/>
              <a:gd name="connsiteX571" fmla="*/ 2819855 w 3068382"/>
              <a:gd name="connsiteY571" fmla="*/ 597697 h 4941935"/>
              <a:gd name="connsiteX572" fmla="*/ 2695502 w 3068382"/>
              <a:gd name="connsiteY572" fmla="*/ 636029 h 4941935"/>
              <a:gd name="connsiteX573" fmla="*/ 2672128 w 3068382"/>
              <a:gd name="connsiteY573" fmla="*/ 647871 h 4941935"/>
              <a:gd name="connsiteX574" fmla="*/ 2455836 w 3068382"/>
              <a:gd name="connsiteY574" fmla="*/ 809298 h 4941935"/>
              <a:gd name="connsiteX575" fmla="*/ 2443370 w 3068382"/>
              <a:gd name="connsiteY575" fmla="*/ 819893 h 4941935"/>
              <a:gd name="connsiteX576" fmla="*/ 2446174 w 3068382"/>
              <a:gd name="connsiteY576" fmla="*/ 823633 h 4941935"/>
              <a:gd name="connsiteX577" fmla="*/ 2460822 w 3068382"/>
              <a:gd name="connsiteY577" fmla="*/ 818647 h 4941935"/>
              <a:gd name="connsiteX578" fmla="*/ 2706099 w 3068382"/>
              <a:gd name="connsiteY578" fmla="*/ 729519 h 4941935"/>
              <a:gd name="connsiteX579" fmla="*/ 2739758 w 3068382"/>
              <a:gd name="connsiteY579" fmla="*/ 711756 h 4941935"/>
              <a:gd name="connsiteX580" fmla="*/ 2809570 w 3068382"/>
              <a:gd name="connsiteY580" fmla="*/ 661894 h 4941935"/>
              <a:gd name="connsiteX581" fmla="*/ 2839490 w 3068382"/>
              <a:gd name="connsiteY581" fmla="*/ 674983 h 4941935"/>
              <a:gd name="connsiteX582" fmla="*/ 2904626 w 3068382"/>
              <a:gd name="connsiteY582" fmla="*/ 653480 h 4941935"/>
              <a:gd name="connsiteX583" fmla="*/ 2841671 w 3068382"/>
              <a:gd name="connsiteY583" fmla="*/ 601749 h 4941935"/>
              <a:gd name="connsiteX584" fmla="*/ 2819855 w 3068382"/>
              <a:gd name="connsiteY584" fmla="*/ 597697 h 4941935"/>
              <a:gd name="connsiteX585" fmla="*/ 1061469 w 3068382"/>
              <a:gd name="connsiteY585" fmla="*/ 449047 h 4941935"/>
              <a:gd name="connsiteX586" fmla="*/ 1061469 w 3068382"/>
              <a:gd name="connsiteY586" fmla="*/ 507635 h 4941935"/>
              <a:gd name="connsiteX587" fmla="*/ 1090142 w 3068382"/>
              <a:gd name="connsiteY587" fmla="*/ 535994 h 4941935"/>
              <a:gd name="connsiteX588" fmla="*/ 1150292 w 3068382"/>
              <a:gd name="connsiteY588" fmla="*/ 549706 h 4941935"/>
              <a:gd name="connsiteX589" fmla="*/ 1188315 w 3068382"/>
              <a:gd name="connsiteY589" fmla="*/ 556873 h 4941935"/>
              <a:gd name="connsiteX590" fmla="*/ 1272152 w 3068382"/>
              <a:gd name="connsiteY590" fmla="*/ 568404 h 4941935"/>
              <a:gd name="connsiteX591" fmla="*/ 1279320 w 3068382"/>
              <a:gd name="connsiteY591" fmla="*/ 575883 h 4941935"/>
              <a:gd name="connsiteX592" fmla="*/ 1315784 w 3068382"/>
              <a:gd name="connsiteY592" fmla="*/ 623563 h 4941935"/>
              <a:gd name="connsiteX593" fmla="*/ 1319524 w 3068382"/>
              <a:gd name="connsiteY593" fmla="*/ 649429 h 4941935"/>
              <a:gd name="connsiteX594" fmla="*/ 1324822 w 3068382"/>
              <a:gd name="connsiteY594" fmla="*/ 705835 h 4941935"/>
              <a:gd name="connsiteX595" fmla="*/ 1320147 w 3068382"/>
              <a:gd name="connsiteY595" fmla="*/ 736375 h 4941935"/>
              <a:gd name="connsiteX596" fmla="*/ 1296461 w 3068382"/>
              <a:gd name="connsiteY596" fmla="*/ 824880 h 4941935"/>
              <a:gd name="connsiteX597" fmla="*/ 1250959 w 3068382"/>
              <a:gd name="connsiteY597" fmla="*/ 842020 h 4941935"/>
              <a:gd name="connsiteX598" fmla="*/ 1242232 w 3068382"/>
              <a:gd name="connsiteY598" fmla="*/ 866015 h 4941935"/>
              <a:gd name="connsiteX599" fmla="*/ 1258750 w 3068382"/>
              <a:gd name="connsiteY599" fmla="*/ 873183 h 4941935"/>
              <a:gd name="connsiteX600" fmla="*/ 1274645 w 3068382"/>
              <a:gd name="connsiteY600" fmla="*/ 893751 h 4941935"/>
              <a:gd name="connsiteX601" fmla="*/ 1280566 w 3068382"/>
              <a:gd name="connsiteY601" fmla="*/ 914007 h 4941935"/>
              <a:gd name="connsiteX602" fmla="*/ 1327004 w 3068382"/>
              <a:gd name="connsiteY602" fmla="*/ 946106 h 4941935"/>
              <a:gd name="connsiteX603" fmla="*/ 1341963 w 3068382"/>
              <a:gd name="connsiteY603" fmla="*/ 945794 h 4941935"/>
              <a:gd name="connsiteX604" fmla="*/ 1448863 w 3068382"/>
              <a:gd name="connsiteY604" fmla="*/ 910891 h 4941935"/>
              <a:gd name="connsiteX605" fmla="*/ 1461017 w 3068382"/>
              <a:gd name="connsiteY605" fmla="*/ 893751 h 4941935"/>
              <a:gd name="connsiteX606" fmla="*/ 1468809 w 3068382"/>
              <a:gd name="connsiteY606" fmla="*/ 870378 h 4941935"/>
              <a:gd name="connsiteX607" fmla="*/ 1485638 w 3068382"/>
              <a:gd name="connsiteY607" fmla="*/ 850122 h 4941935"/>
              <a:gd name="connsiteX608" fmla="*/ 1399620 w 3068382"/>
              <a:gd name="connsiteY608" fmla="*/ 734194 h 4941935"/>
              <a:gd name="connsiteX609" fmla="*/ 1359416 w 3068382"/>
              <a:gd name="connsiteY609" fmla="*/ 708328 h 4941935"/>
              <a:gd name="connsiteX610" fmla="*/ 1331367 w 3068382"/>
              <a:gd name="connsiteY610" fmla="*/ 657843 h 4941935"/>
              <a:gd name="connsiteX611" fmla="*/ 1369389 w 3068382"/>
              <a:gd name="connsiteY611" fmla="*/ 685267 h 4941935"/>
              <a:gd name="connsiteX612" fmla="*/ 1403360 w 3068382"/>
              <a:gd name="connsiteY612" fmla="*/ 709886 h 4941935"/>
              <a:gd name="connsiteX613" fmla="*/ 1566982 w 3068382"/>
              <a:gd name="connsiteY613" fmla="*/ 774395 h 4941935"/>
              <a:gd name="connsiteX614" fmla="*/ 1579448 w 3068382"/>
              <a:gd name="connsiteY614" fmla="*/ 777511 h 4941935"/>
              <a:gd name="connsiteX615" fmla="*/ 1570098 w 3068382"/>
              <a:gd name="connsiteY615" fmla="*/ 719547 h 4941935"/>
              <a:gd name="connsiteX616" fmla="*/ 1457589 w 3068382"/>
              <a:gd name="connsiteY616" fmla="*/ 617019 h 4941935"/>
              <a:gd name="connsiteX617" fmla="*/ 1313602 w 3068382"/>
              <a:gd name="connsiteY617" fmla="*/ 520412 h 4941935"/>
              <a:gd name="connsiteX618" fmla="*/ 1111023 w 3068382"/>
              <a:gd name="connsiteY618" fmla="*/ 455280 h 4941935"/>
              <a:gd name="connsiteX619" fmla="*/ 1061469 w 3068382"/>
              <a:gd name="connsiteY619" fmla="*/ 449047 h 4941935"/>
              <a:gd name="connsiteX620" fmla="*/ 2836684 w 3068382"/>
              <a:gd name="connsiteY620" fmla="*/ 298839 h 4941935"/>
              <a:gd name="connsiteX621" fmla="*/ 2859124 w 3068382"/>
              <a:gd name="connsiteY621" fmla="*/ 337482 h 4941935"/>
              <a:gd name="connsiteX622" fmla="*/ 2892160 w 3068382"/>
              <a:gd name="connsiteY622" fmla="*/ 319096 h 4941935"/>
              <a:gd name="connsiteX623" fmla="*/ 2836684 w 3068382"/>
              <a:gd name="connsiteY623" fmla="*/ 298839 h 4941935"/>
              <a:gd name="connsiteX624" fmla="*/ 2813310 w 3068382"/>
              <a:gd name="connsiteY624" fmla="*/ 296346 h 4941935"/>
              <a:gd name="connsiteX625" fmla="*/ 2803960 w 3068382"/>
              <a:gd name="connsiteY625" fmla="*/ 301644 h 4941935"/>
              <a:gd name="connsiteX626" fmla="*/ 2805830 w 3068382"/>
              <a:gd name="connsiteY626" fmla="*/ 318784 h 4941935"/>
              <a:gd name="connsiteX627" fmla="*/ 2811752 w 3068382"/>
              <a:gd name="connsiteY627" fmla="*/ 344962 h 4941935"/>
              <a:gd name="connsiteX628" fmla="*/ 2812375 w 3068382"/>
              <a:gd name="connsiteY628" fmla="*/ 354622 h 4941935"/>
              <a:gd name="connsiteX629" fmla="*/ 2807388 w 3068382"/>
              <a:gd name="connsiteY629" fmla="*/ 385162 h 4941935"/>
              <a:gd name="connsiteX630" fmla="*/ 2769054 w 3068382"/>
              <a:gd name="connsiteY630" fmla="*/ 417884 h 4941935"/>
              <a:gd name="connsiteX631" fmla="*/ 2749731 w 3068382"/>
              <a:gd name="connsiteY631" fmla="*/ 434712 h 4941935"/>
              <a:gd name="connsiteX632" fmla="*/ 2754718 w 3068382"/>
              <a:gd name="connsiteY632" fmla="*/ 456838 h 4941935"/>
              <a:gd name="connsiteX633" fmla="*/ 2796169 w 3068382"/>
              <a:gd name="connsiteY633" fmla="*/ 480523 h 4941935"/>
              <a:gd name="connsiteX634" fmla="*/ 2833880 w 3068382"/>
              <a:gd name="connsiteY634" fmla="*/ 511374 h 4941935"/>
              <a:gd name="connsiteX635" fmla="*/ 2847904 w 3068382"/>
              <a:gd name="connsiteY635" fmla="*/ 513245 h 4941935"/>
              <a:gd name="connsiteX636" fmla="*/ 2846969 w 3068382"/>
              <a:gd name="connsiteY636" fmla="*/ 499221 h 4941935"/>
              <a:gd name="connsiteX637" fmla="*/ 2843229 w 3068382"/>
              <a:gd name="connsiteY637" fmla="*/ 481146 h 4941935"/>
              <a:gd name="connsiteX638" fmla="*/ 2835750 w 3068382"/>
              <a:gd name="connsiteY638" fmla="*/ 444373 h 4941935"/>
              <a:gd name="connsiteX639" fmla="*/ 2843853 w 3068382"/>
              <a:gd name="connsiteY639" fmla="*/ 408535 h 4941935"/>
              <a:gd name="connsiteX640" fmla="*/ 2862240 w 3068382"/>
              <a:gd name="connsiteY640" fmla="*/ 383916 h 4941935"/>
              <a:gd name="connsiteX641" fmla="*/ 2856007 w 3068382"/>
              <a:gd name="connsiteY641" fmla="*/ 368646 h 4941935"/>
              <a:gd name="connsiteX642" fmla="*/ 2825465 w 3068382"/>
              <a:gd name="connsiteY642" fmla="*/ 306007 h 4941935"/>
              <a:gd name="connsiteX643" fmla="*/ 2813310 w 3068382"/>
              <a:gd name="connsiteY643" fmla="*/ 296346 h 4941935"/>
              <a:gd name="connsiteX644" fmla="*/ 2545594 w 3068382"/>
              <a:gd name="connsiteY644" fmla="*/ 25224 h 4941935"/>
              <a:gd name="connsiteX645" fmla="*/ 2530323 w 3068382"/>
              <a:gd name="connsiteY645" fmla="*/ 87551 h 4941935"/>
              <a:gd name="connsiteX646" fmla="*/ 2539672 w 3068382"/>
              <a:gd name="connsiteY646" fmla="*/ 103132 h 4941935"/>
              <a:gd name="connsiteX647" fmla="*/ 2599511 w 3068382"/>
              <a:gd name="connsiteY647" fmla="*/ 123077 h 4941935"/>
              <a:gd name="connsiteX648" fmla="*/ 2626626 w 3068382"/>
              <a:gd name="connsiteY648" fmla="*/ 127128 h 4941935"/>
              <a:gd name="connsiteX649" fmla="*/ 2712644 w 3068382"/>
              <a:gd name="connsiteY649" fmla="*/ 111235 h 4941935"/>
              <a:gd name="connsiteX650" fmla="*/ 2710462 w 3068382"/>
              <a:gd name="connsiteY650" fmla="*/ 116844 h 4941935"/>
              <a:gd name="connsiteX651" fmla="*/ 2745680 w 3068382"/>
              <a:gd name="connsiteY651" fmla="*/ 135542 h 4941935"/>
              <a:gd name="connsiteX652" fmla="*/ 2762821 w 3068382"/>
              <a:gd name="connsiteY652" fmla="*/ 156734 h 4941935"/>
              <a:gd name="connsiteX653" fmla="*/ 2780586 w 3068382"/>
              <a:gd name="connsiteY653" fmla="*/ 174497 h 4941935"/>
              <a:gd name="connsiteX654" fmla="*/ 2802090 w 3068382"/>
              <a:gd name="connsiteY654" fmla="*/ 192883 h 4941935"/>
              <a:gd name="connsiteX655" fmla="*/ 2816115 w 3068382"/>
              <a:gd name="connsiteY655" fmla="*/ 253964 h 4941935"/>
              <a:gd name="connsiteX656" fmla="*/ 2829516 w 3068382"/>
              <a:gd name="connsiteY656" fmla="*/ 281699 h 4941935"/>
              <a:gd name="connsiteX657" fmla="*/ 2956050 w 3068382"/>
              <a:gd name="connsiteY657" fmla="*/ 313486 h 4941935"/>
              <a:gd name="connsiteX658" fmla="*/ 2961972 w 3068382"/>
              <a:gd name="connsiteY658" fmla="*/ 316291 h 4941935"/>
              <a:gd name="connsiteX659" fmla="*/ 2977243 w 3068382"/>
              <a:gd name="connsiteY659" fmla="*/ 308500 h 4941935"/>
              <a:gd name="connsiteX660" fmla="*/ 2964465 w 3068382"/>
              <a:gd name="connsiteY660" fmla="*/ 253652 h 4941935"/>
              <a:gd name="connsiteX661" fmla="*/ 2818296 w 3068382"/>
              <a:gd name="connsiteY661" fmla="*/ 136789 h 4941935"/>
              <a:gd name="connsiteX662" fmla="*/ 2545594 w 3068382"/>
              <a:gd name="connsiteY662" fmla="*/ 25224 h 4941935"/>
              <a:gd name="connsiteX663" fmla="*/ 2535465 w 3068382"/>
              <a:gd name="connsiteY663" fmla="*/ 1539 h 4941935"/>
              <a:gd name="connsiteX664" fmla="*/ 2558684 w 3068382"/>
              <a:gd name="connsiteY664" fmla="*/ 2786 h 4941935"/>
              <a:gd name="connsiteX665" fmla="*/ 2589226 w 3068382"/>
              <a:gd name="connsiteY665" fmla="*/ 16186 h 4941935"/>
              <a:gd name="connsiteX666" fmla="*/ 2825776 w 3068382"/>
              <a:gd name="connsiteY666" fmla="*/ 116221 h 4941935"/>
              <a:gd name="connsiteX667" fmla="*/ 2946389 w 3068382"/>
              <a:gd name="connsiteY667" fmla="*/ 198181 h 4941935"/>
              <a:gd name="connsiteX668" fmla="*/ 2995631 w 3068382"/>
              <a:gd name="connsiteY668" fmla="*/ 276713 h 4941935"/>
              <a:gd name="connsiteX669" fmla="*/ 2999059 w 3068382"/>
              <a:gd name="connsiteY669" fmla="*/ 290113 h 4941935"/>
              <a:gd name="connsiteX670" fmla="*/ 3016512 w 3068382"/>
              <a:gd name="connsiteY670" fmla="*/ 330003 h 4941935"/>
              <a:gd name="connsiteX671" fmla="*/ 3022434 w 3068382"/>
              <a:gd name="connsiteY671" fmla="*/ 353064 h 4941935"/>
              <a:gd name="connsiteX672" fmla="*/ 3037082 w 3068382"/>
              <a:gd name="connsiteY672" fmla="*/ 386720 h 4941935"/>
              <a:gd name="connsiteX673" fmla="*/ 3044873 w 3068382"/>
              <a:gd name="connsiteY673" fmla="*/ 409781 h 4941935"/>
              <a:gd name="connsiteX674" fmla="*/ 3049548 w 3068382"/>
              <a:gd name="connsiteY674" fmla="*/ 432219 h 4941935"/>
              <a:gd name="connsiteX675" fmla="*/ 3056716 w 3068382"/>
              <a:gd name="connsiteY675" fmla="*/ 439387 h 4941935"/>
              <a:gd name="connsiteX676" fmla="*/ 3062638 w 3068382"/>
              <a:gd name="connsiteY676" fmla="*/ 491741 h 4941935"/>
              <a:gd name="connsiteX677" fmla="*/ 3062014 w 3068382"/>
              <a:gd name="connsiteY677" fmla="*/ 499844 h 4941935"/>
              <a:gd name="connsiteX678" fmla="*/ 3065443 w 3068382"/>
              <a:gd name="connsiteY678" fmla="*/ 545031 h 4941935"/>
              <a:gd name="connsiteX679" fmla="*/ 3016200 w 3068382"/>
              <a:gd name="connsiteY679" fmla="*/ 606423 h 4941935"/>
              <a:gd name="connsiteX680" fmla="*/ 2985970 w 3068382"/>
              <a:gd name="connsiteY680" fmla="*/ 618265 h 4941935"/>
              <a:gd name="connsiteX681" fmla="*/ 3002799 w 3068382"/>
              <a:gd name="connsiteY681" fmla="*/ 638522 h 4941935"/>
              <a:gd name="connsiteX682" fmla="*/ 3019940 w 3068382"/>
              <a:gd name="connsiteY682" fmla="*/ 685267 h 4941935"/>
              <a:gd name="connsiteX683" fmla="*/ 3003111 w 3068382"/>
              <a:gd name="connsiteY683" fmla="*/ 740426 h 4941935"/>
              <a:gd name="connsiteX684" fmla="*/ 2991268 w 3068382"/>
              <a:gd name="connsiteY684" fmla="*/ 746659 h 4941935"/>
              <a:gd name="connsiteX685" fmla="*/ 2989398 w 3068382"/>
              <a:gd name="connsiteY685" fmla="*/ 729519 h 4941935"/>
              <a:gd name="connsiteX686" fmla="*/ 2943896 w 3068382"/>
              <a:gd name="connsiteY686" fmla="*/ 675295 h 4941935"/>
              <a:gd name="connsiteX687" fmla="*/ 2937350 w 3068382"/>
              <a:gd name="connsiteY687" fmla="*/ 676230 h 4941935"/>
              <a:gd name="connsiteX688" fmla="*/ 2928936 w 3068382"/>
              <a:gd name="connsiteY688" fmla="*/ 679034 h 4941935"/>
              <a:gd name="connsiteX689" fmla="*/ 2712332 w 3068382"/>
              <a:gd name="connsiteY689" fmla="*/ 806493 h 4941935"/>
              <a:gd name="connsiteX690" fmla="*/ 1992398 w 3068382"/>
              <a:gd name="connsiteY690" fmla="*/ 1463108 h 4941935"/>
              <a:gd name="connsiteX691" fmla="*/ 1817868 w 3068382"/>
              <a:gd name="connsiteY691" fmla="*/ 1630145 h 4941935"/>
              <a:gd name="connsiteX692" fmla="*/ 1808830 w 3068382"/>
              <a:gd name="connsiteY692" fmla="*/ 1654141 h 4941935"/>
              <a:gd name="connsiteX693" fmla="*/ 1827530 w 3068382"/>
              <a:gd name="connsiteY693" fmla="*/ 1904384 h 4941935"/>
              <a:gd name="connsiteX694" fmla="*/ 1854332 w 3068382"/>
              <a:gd name="connsiteY694" fmla="*/ 2249052 h 4941935"/>
              <a:gd name="connsiteX695" fmla="*/ 1881135 w 3068382"/>
              <a:gd name="connsiteY695" fmla="*/ 2592163 h 4941935"/>
              <a:gd name="connsiteX696" fmla="*/ 1907314 w 3068382"/>
              <a:gd name="connsiteY696" fmla="*/ 2931222 h 4941935"/>
              <a:gd name="connsiteX697" fmla="*/ 1934117 w 3068382"/>
              <a:gd name="connsiteY697" fmla="*/ 3276202 h 4941935"/>
              <a:gd name="connsiteX698" fmla="*/ 1960297 w 3068382"/>
              <a:gd name="connsiteY698" fmla="*/ 3614015 h 4941935"/>
              <a:gd name="connsiteX699" fmla="*/ 1987411 w 3068382"/>
              <a:gd name="connsiteY699" fmla="*/ 3960241 h 4941935"/>
              <a:gd name="connsiteX700" fmla="*/ 2013902 w 3068382"/>
              <a:gd name="connsiteY700" fmla="*/ 4299612 h 4941935"/>
              <a:gd name="connsiteX701" fmla="*/ 2040393 w 3068382"/>
              <a:gd name="connsiteY701" fmla="*/ 4643034 h 4941935"/>
              <a:gd name="connsiteX702" fmla="*/ 2063854 w 3068382"/>
              <a:gd name="connsiteY702" fmla="*/ 4941935 h 4941935"/>
              <a:gd name="connsiteX703" fmla="*/ 2014632 w 3068382"/>
              <a:gd name="connsiteY703" fmla="*/ 4941935 h 4941935"/>
              <a:gd name="connsiteX704" fmla="*/ 1994268 w 3068382"/>
              <a:gd name="connsiteY704" fmla="*/ 4663914 h 4941935"/>
              <a:gd name="connsiteX705" fmla="*/ 1988034 w 3068382"/>
              <a:gd name="connsiteY705" fmla="*/ 4668900 h 4941935"/>
              <a:gd name="connsiteX706" fmla="*/ 1852151 w 3068382"/>
              <a:gd name="connsiteY706" fmla="*/ 4868346 h 4941935"/>
              <a:gd name="connsiteX707" fmla="*/ 1852774 w 3068382"/>
              <a:gd name="connsiteY707" fmla="*/ 4886733 h 4941935"/>
              <a:gd name="connsiteX708" fmla="*/ 1883335 w 3068382"/>
              <a:gd name="connsiteY708" fmla="*/ 4941935 h 4941935"/>
              <a:gd name="connsiteX709" fmla="*/ 1845617 w 3068382"/>
              <a:gd name="connsiteY709" fmla="*/ 4941935 h 4941935"/>
              <a:gd name="connsiteX710" fmla="*/ 1834698 w 3068382"/>
              <a:gd name="connsiteY710" fmla="*/ 4922259 h 4941935"/>
              <a:gd name="connsiteX711" fmla="*/ 1825036 w 3068382"/>
              <a:gd name="connsiteY711" fmla="*/ 4905431 h 4941935"/>
              <a:gd name="connsiteX712" fmla="*/ 1813505 w 3068382"/>
              <a:gd name="connsiteY712" fmla="*/ 4920078 h 4941935"/>
              <a:gd name="connsiteX713" fmla="*/ 1796906 w 3068382"/>
              <a:gd name="connsiteY713" fmla="*/ 4941935 h 4941935"/>
              <a:gd name="connsiteX714" fmla="*/ 1727163 w 3068382"/>
              <a:gd name="connsiteY714" fmla="*/ 4941935 h 4941935"/>
              <a:gd name="connsiteX715" fmla="*/ 1790442 w 3068382"/>
              <a:gd name="connsiteY715" fmla="*/ 4862114 h 4941935"/>
              <a:gd name="connsiteX716" fmla="*/ 1789507 w 3068382"/>
              <a:gd name="connsiteY716" fmla="*/ 4845909 h 4941935"/>
              <a:gd name="connsiteX717" fmla="*/ 1692581 w 3068382"/>
              <a:gd name="connsiteY717" fmla="*/ 4680119 h 4941935"/>
              <a:gd name="connsiteX718" fmla="*/ 1683543 w 3068382"/>
              <a:gd name="connsiteY718" fmla="*/ 4669211 h 4941935"/>
              <a:gd name="connsiteX719" fmla="*/ 1702758 w 3068382"/>
              <a:gd name="connsiteY719" fmla="*/ 4941935 h 4941935"/>
              <a:gd name="connsiteX720" fmla="*/ 1615420 w 3068382"/>
              <a:gd name="connsiteY720" fmla="*/ 4941935 h 4941935"/>
              <a:gd name="connsiteX721" fmla="*/ 1612172 w 3068382"/>
              <a:gd name="connsiteY721" fmla="*/ 4852141 h 4941935"/>
              <a:gd name="connsiteX722" fmla="*/ 1581318 w 3068382"/>
              <a:gd name="connsiteY722" fmla="*/ 4098919 h 4941935"/>
              <a:gd name="connsiteX723" fmla="*/ 1557944 w 3068382"/>
              <a:gd name="connsiteY723" fmla="*/ 4043448 h 4941935"/>
              <a:gd name="connsiteX724" fmla="*/ 1502780 w 3068382"/>
              <a:gd name="connsiteY724" fmla="*/ 3985484 h 4941935"/>
              <a:gd name="connsiteX725" fmla="*/ 1502780 w 3068382"/>
              <a:gd name="connsiteY725" fmla="*/ 4007610 h 4941935"/>
              <a:gd name="connsiteX726" fmla="*/ 1516493 w 3068382"/>
              <a:gd name="connsiteY726" fmla="*/ 4654876 h 4941935"/>
              <a:gd name="connsiteX727" fmla="*/ 1523318 w 3068382"/>
              <a:gd name="connsiteY727" fmla="*/ 4941935 h 4941935"/>
              <a:gd name="connsiteX728" fmla="*/ 1456093 w 3068382"/>
              <a:gd name="connsiteY728" fmla="*/ 4941935 h 4941935"/>
              <a:gd name="connsiteX729" fmla="*/ 1445123 w 3068382"/>
              <a:gd name="connsiteY729" fmla="*/ 4723124 h 4941935"/>
              <a:gd name="connsiteX730" fmla="*/ 1370324 w 3068382"/>
              <a:gd name="connsiteY730" fmla="*/ 4852765 h 4941935"/>
              <a:gd name="connsiteX731" fmla="*/ 1372506 w 3068382"/>
              <a:gd name="connsiteY731" fmla="*/ 4864918 h 4941935"/>
              <a:gd name="connsiteX732" fmla="*/ 1433276 w 3068382"/>
              <a:gd name="connsiteY732" fmla="*/ 4941935 h 4941935"/>
              <a:gd name="connsiteX733" fmla="*/ 1360046 w 3068382"/>
              <a:gd name="connsiteY733" fmla="*/ 4941935 h 4941935"/>
              <a:gd name="connsiteX734" fmla="*/ 1341028 w 3068382"/>
              <a:gd name="connsiteY734" fmla="*/ 4916650 h 4941935"/>
              <a:gd name="connsiteX735" fmla="*/ 1336354 w 3068382"/>
              <a:gd name="connsiteY735" fmla="*/ 4921324 h 4941935"/>
              <a:gd name="connsiteX736" fmla="*/ 1323971 w 3068382"/>
              <a:gd name="connsiteY736" fmla="*/ 4941935 h 4941935"/>
              <a:gd name="connsiteX737" fmla="*/ 1284209 w 3068382"/>
              <a:gd name="connsiteY737" fmla="*/ 4941935 h 4941935"/>
              <a:gd name="connsiteX738" fmla="*/ 1307992 w 3068382"/>
              <a:gd name="connsiteY738" fmla="*/ 4900133 h 4941935"/>
              <a:gd name="connsiteX739" fmla="*/ 1306746 w 3068382"/>
              <a:gd name="connsiteY739" fmla="*/ 4885175 h 4941935"/>
              <a:gd name="connsiteX740" fmla="*/ 1130970 w 3068382"/>
              <a:gd name="connsiteY740" fmla="*/ 4653318 h 4941935"/>
              <a:gd name="connsiteX741" fmla="*/ 1126606 w 3068382"/>
              <a:gd name="connsiteY741" fmla="*/ 4654253 h 4941935"/>
              <a:gd name="connsiteX742" fmla="*/ 1129876 w 3068382"/>
              <a:gd name="connsiteY742" fmla="*/ 4941935 h 4941935"/>
              <a:gd name="connsiteX743" fmla="*/ 1080145 w 3068382"/>
              <a:gd name="connsiteY743" fmla="*/ 4941935 h 4941935"/>
              <a:gd name="connsiteX744" fmla="*/ 1096375 w 3068382"/>
              <a:gd name="connsiteY744" fmla="*/ 3422671 h 4941935"/>
              <a:gd name="connsiteX745" fmla="*/ 1115698 w 3068382"/>
              <a:gd name="connsiteY745" fmla="*/ 1678760 h 4941935"/>
              <a:gd name="connsiteX746" fmla="*/ 1093882 w 3068382"/>
              <a:gd name="connsiteY746" fmla="*/ 1649155 h 4941935"/>
              <a:gd name="connsiteX747" fmla="*/ 897848 w 3068382"/>
              <a:gd name="connsiteY747" fmla="*/ 1592437 h 4941935"/>
              <a:gd name="connsiteX748" fmla="*/ 857644 w 3068382"/>
              <a:gd name="connsiteY748" fmla="*/ 1601163 h 4941935"/>
              <a:gd name="connsiteX749" fmla="*/ 806220 w 3068382"/>
              <a:gd name="connsiteY749" fmla="*/ 1569064 h 4941935"/>
              <a:gd name="connsiteX750" fmla="*/ 434721 w 3068382"/>
              <a:gd name="connsiteY750" fmla="*/ 1459369 h 4941935"/>
              <a:gd name="connsiteX751" fmla="*/ 414775 w 3068382"/>
              <a:gd name="connsiteY751" fmla="*/ 1458122 h 4941935"/>
              <a:gd name="connsiteX752" fmla="*/ 422255 w 3068382"/>
              <a:gd name="connsiteY752" fmla="*/ 1477755 h 4941935"/>
              <a:gd name="connsiteX753" fmla="*/ 428176 w 3068382"/>
              <a:gd name="connsiteY753" fmla="*/ 1505179 h 4941935"/>
              <a:gd name="connsiteX754" fmla="*/ 422566 w 3068382"/>
              <a:gd name="connsiteY754" fmla="*/ 1506737 h 4941935"/>
              <a:gd name="connsiteX755" fmla="*/ 405425 w 3068382"/>
              <a:gd name="connsiteY755" fmla="*/ 1469341 h 4941935"/>
              <a:gd name="connsiteX756" fmla="*/ 384232 w 3068382"/>
              <a:gd name="connsiteY756" fmla="*/ 1458434 h 4941935"/>
              <a:gd name="connsiteX757" fmla="*/ 321277 w 3068382"/>
              <a:gd name="connsiteY757" fmla="*/ 1469341 h 4941935"/>
              <a:gd name="connsiteX758" fmla="*/ 319095 w 3068382"/>
              <a:gd name="connsiteY758" fmla="*/ 1466536 h 4941935"/>
              <a:gd name="connsiteX759" fmla="*/ 310057 w 3068382"/>
              <a:gd name="connsiteY759" fmla="*/ 1433815 h 4941935"/>
              <a:gd name="connsiteX760" fmla="*/ 232766 w 3068382"/>
              <a:gd name="connsiteY760" fmla="*/ 1421349 h 4941935"/>
              <a:gd name="connsiteX761" fmla="*/ 211261 w 3068382"/>
              <a:gd name="connsiteY761" fmla="*/ 1429140 h 4941935"/>
              <a:gd name="connsiteX762" fmla="*/ 188510 w 3068382"/>
              <a:gd name="connsiteY762" fmla="*/ 1412624 h 4941935"/>
              <a:gd name="connsiteX763" fmla="*/ 129918 w 3068382"/>
              <a:gd name="connsiteY763" fmla="*/ 1379279 h 4941935"/>
              <a:gd name="connsiteX764" fmla="*/ 123373 w 3068382"/>
              <a:gd name="connsiteY764" fmla="*/ 1390809 h 4941935"/>
              <a:gd name="connsiteX765" fmla="*/ 118386 w 3068382"/>
              <a:gd name="connsiteY765" fmla="*/ 1424777 h 4941935"/>
              <a:gd name="connsiteX766" fmla="*/ 104050 w 3068382"/>
              <a:gd name="connsiteY766" fmla="*/ 1405144 h 4941935"/>
              <a:gd name="connsiteX767" fmla="*/ 91584 w 3068382"/>
              <a:gd name="connsiteY767" fmla="*/ 1366190 h 4941935"/>
              <a:gd name="connsiteX768" fmla="*/ 86285 w 3068382"/>
              <a:gd name="connsiteY768" fmla="*/ 1343129 h 4941935"/>
              <a:gd name="connsiteX769" fmla="*/ 97505 w 3068382"/>
              <a:gd name="connsiteY769" fmla="*/ 1327859 h 4941935"/>
              <a:gd name="connsiteX770" fmla="*/ 105297 w 3068382"/>
              <a:gd name="connsiteY770" fmla="*/ 1313524 h 4941935"/>
              <a:gd name="connsiteX771" fmla="*/ 93142 w 3068382"/>
              <a:gd name="connsiteY771" fmla="*/ 1303863 h 4941935"/>
              <a:gd name="connsiteX772" fmla="*/ 39225 w 3068382"/>
              <a:gd name="connsiteY772" fmla="*/ 1277997 h 4941935"/>
              <a:gd name="connsiteX773" fmla="*/ 32368 w 3068382"/>
              <a:gd name="connsiteY773" fmla="*/ 1259611 h 4941935"/>
              <a:gd name="connsiteX774" fmla="*/ 29252 w 3068382"/>
              <a:gd name="connsiteY774" fmla="*/ 1249015 h 4941935"/>
              <a:gd name="connsiteX775" fmla="*/ 29252 w 3068382"/>
              <a:gd name="connsiteY775" fmla="*/ 1229694 h 4941935"/>
              <a:gd name="connsiteX776" fmla="*/ 28628 w 3068382"/>
              <a:gd name="connsiteY776" fmla="*/ 1214112 h 4941935"/>
              <a:gd name="connsiteX777" fmla="*/ 24265 w 3068382"/>
              <a:gd name="connsiteY777" fmla="*/ 1209126 h 4941935"/>
              <a:gd name="connsiteX778" fmla="*/ 33615 w 3068382"/>
              <a:gd name="connsiteY778" fmla="*/ 1157083 h 4941935"/>
              <a:gd name="connsiteX779" fmla="*/ 32680 w 3068382"/>
              <a:gd name="connsiteY779" fmla="*/ 1136203 h 4941935"/>
              <a:gd name="connsiteX780" fmla="*/ 37666 w 3068382"/>
              <a:gd name="connsiteY780" fmla="*/ 1110026 h 4941935"/>
              <a:gd name="connsiteX781" fmla="*/ 45770 w 3068382"/>
              <a:gd name="connsiteY781" fmla="*/ 1106286 h 4941935"/>
              <a:gd name="connsiteX782" fmla="*/ 61353 w 3068382"/>
              <a:gd name="connsiteY782" fmla="*/ 1084472 h 4941935"/>
              <a:gd name="connsiteX783" fmla="*/ 43588 w 3068382"/>
              <a:gd name="connsiteY783" fmla="*/ 1062034 h 4941935"/>
              <a:gd name="connsiteX784" fmla="*/ 2760 w 3068382"/>
              <a:gd name="connsiteY784" fmla="*/ 1032740 h 4941935"/>
              <a:gd name="connsiteX785" fmla="*/ 22707 w 3068382"/>
              <a:gd name="connsiteY785" fmla="*/ 952650 h 4941935"/>
              <a:gd name="connsiteX786" fmla="*/ 47016 w 3068382"/>
              <a:gd name="connsiteY786" fmla="*/ 946106 h 4941935"/>
              <a:gd name="connsiteX787" fmla="*/ 78494 w 3068382"/>
              <a:gd name="connsiteY787" fmla="*/ 956390 h 4941935"/>
              <a:gd name="connsiteX788" fmla="*/ 280138 w 3068382"/>
              <a:gd name="connsiteY788" fmla="*/ 1024638 h 4941935"/>
              <a:gd name="connsiteX789" fmla="*/ 399192 w 3068382"/>
              <a:gd name="connsiteY789" fmla="*/ 1089146 h 4941935"/>
              <a:gd name="connsiteX790" fmla="*/ 446876 w 3068382"/>
              <a:gd name="connsiteY790" fmla="*/ 1151162 h 4941935"/>
              <a:gd name="connsiteX791" fmla="*/ 451551 w 3068382"/>
              <a:gd name="connsiteY791" fmla="*/ 1166120 h 4941935"/>
              <a:gd name="connsiteX792" fmla="*/ 476172 w 3068382"/>
              <a:gd name="connsiteY792" fmla="*/ 1206321 h 4941935"/>
              <a:gd name="connsiteX793" fmla="*/ 461836 w 3068382"/>
              <a:gd name="connsiteY793" fmla="*/ 1212865 h 4941935"/>
              <a:gd name="connsiteX794" fmla="*/ 468692 w 3068382"/>
              <a:gd name="connsiteY794" fmla="*/ 1217228 h 4941935"/>
              <a:gd name="connsiteX795" fmla="*/ 477730 w 3068382"/>
              <a:gd name="connsiteY795" fmla="*/ 1237485 h 4941935"/>
              <a:gd name="connsiteX796" fmla="*/ 464641 w 3068382"/>
              <a:gd name="connsiteY796" fmla="*/ 1254313 h 4941935"/>
              <a:gd name="connsiteX797" fmla="*/ 449681 w 3068382"/>
              <a:gd name="connsiteY797" fmla="*/ 1263039 h 4941935"/>
              <a:gd name="connsiteX798" fmla="*/ 454044 w 3068382"/>
              <a:gd name="connsiteY798" fmla="*/ 1271764 h 4941935"/>
              <a:gd name="connsiteX799" fmla="*/ 1076429 w 3068382"/>
              <a:gd name="connsiteY799" fmla="*/ 1036480 h 4941935"/>
              <a:gd name="connsiteX800" fmla="*/ 1105725 w 3068382"/>
              <a:gd name="connsiteY800" fmla="*/ 1015600 h 4941935"/>
              <a:gd name="connsiteX801" fmla="*/ 1140008 w 3068382"/>
              <a:gd name="connsiteY801" fmla="*/ 1015600 h 4941935"/>
              <a:gd name="connsiteX802" fmla="*/ 1214494 w 3068382"/>
              <a:gd name="connsiteY802" fmla="*/ 989735 h 4941935"/>
              <a:gd name="connsiteX803" fmla="*/ 1225091 w 3068382"/>
              <a:gd name="connsiteY803" fmla="*/ 975088 h 4941935"/>
              <a:gd name="connsiteX804" fmla="*/ 1222909 w 3068382"/>
              <a:gd name="connsiteY804" fmla="*/ 945482 h 4941935"/>
              <a:gd name="connsiteX805" fmla="*/ 1210754 w 3068382"/>
              <a:gd name="connsiteY805" fmla="*/ 932082 h 4941935"/>
              <a:gd name="connsiteX806" fmla="*/ 1198600 w 3068382"/>
              <a:gd name="connsiteY806" fmla="*/ 916189 h 4941935"/>
              <a:gd name="connsiteX807" fmla="*/ 1215429 w 3068382"/>
              <a:gd name="connsiteY807" fmla="*/ 874430 h 4941935"/>
              <a:gd name="connsiteX808" fmla="*/ 1216988 w 3068382"/>
              <a:gd name="connsiteY808" fmla="*/ 853550 h 4941935"/>
              <a:gd name="connsiteX809" fmla="*/ 1206703 w 3068382"/>
              <a:gd name="connsiteY809" fmla="*/ 844824 h 4941935"/>
              <a:gd name="connsiteX810" fmla="*/ 1144371 w 3068382"/>
              <a:gd name="connsiteY810" fmla="*/ 816777 h 4941935"/>
              <a:gd name="connsiteX811" fmla="*/ 1135644 w 3068382"/>
              <a:gd name="connsiteY811" fmla="*/ 807116 h 4941935"/>
              <a:gd name="connsiteX812" fmla="*/ 1128476 w 3068382"/>
              <a:gd name="connsiteY812" fmla="*/ 770032 h 4941935"/>
              <a:gd name="connsiteX813" fmla="*/ 1132216 w 3068382"/>
              <a:gd name="connsiteY813" fmla="*/ 762864 h 4941935"/>
              <a:gd name="connsiteX814" fmla="*/ 1131593 w 3068382"/>
              <a:gd name="connsiteY814" fmla="*/ 740738 h 4941935"/>
              <a:gd name="connsiteX815" fmla="*/ 1128476 w 3068382"/>
              <a:gd name="connsiteY815" fmla="*/ 736687 h 4941935"/>
              <a:gd name="connsiteX816" fmla="*/ 1127853 w 3068382"/>
              <a:gd name="connsiteY816" fmla="*/ 687760 h 4941935"/>
              <a:gd name="connsiteX817" fmla="*/ 1126606 w 3068382"/>
              <a:gd name="connsiteY817" fmla="*/ 660336 h 4941935"/>
              <a:gd name="connsiteX818" fmla="*/ 1136268 w 3068382"/>
              <a:gd name="connsiteY818" fmla="*/ 628861 h 4941935"/>
              <a:gd name="connsiteX819" fmla="*/ 1126606 w 3068382"/>
              <a:gd name="connsiteY819" fmla="*/ 580869 h 4941935"/>
              <a:gd name="connsiteX820" fmla="*/ 1044951 w 3068382"/>
              <a:gd name="connsiteY820" fmla="*/ 542538 h 4941935"/>
              <a:gd name="connsiteX821" fmla="*/ 1033108 w 3068382"/>
              <a:gd name="connsiteY821" fmla="*/ 526333 h 4941935"/>
              <a:gd name="connsiteX822" fmla="*/ 1037160 w 3068382"/>
              <a:gd name="connsiteY822" fmla="*/ 446866 h 4941935"/>
              <a:gd name="connsiteX823" fmla="*/ 1066456 w 3068382"/>
              <a:gd name="connsiteY823" fmla="*/ 431596 h 4941935"/>
              <a:gd name="connsiteX824" fmla="*/ 1169615 w 3068382"/>
              <a:gd name="connsiteY824" fmla="*/ 454034 h 4941935"/>
              <a:gd name="connsiteX825" fmla="*/ 1444500 w 3068382"/>
              <a:gd name="connsiteY825" fmla="*/ 587725 h 4941935"/>
              <a:gd name="connsiteX826" fmla="*/ 1573838 w 3068382"/>
              <a:gd name="connsiteY826" fmla="*/ 701160 h 4941935"/>
              <a:gd name="connsiteX827" fmla="*/ 1601576 w 3068382"/>
              <a:gd name="connsiteY827" fmla="*/ 761618 h 4941935"/>
              <a:gd name="connsiteX828" fmla="*/ 1612484 w 3068382"/>
              <a:gd name="connsiteY828" fmla="*/ 776888 h 4941935"/>
              <a:gd name="connsiteX829" fmla="*/ 1640534 w 3068382"/>
              <a:gd name="connsiteY829" fmla="*/ 818958 h 4941935"/>
              <a:gd name="connsiteX830" fmla="*/ 1650507 w 3068382"/>
              <a:gd name="connsiteY830" fmla="*/ 832359 h 4941935"/>
              <a:gd name="connsiteX831" fmla="*/ 1673258 w 3068382"/>
              <a:gd name="connsiteY831" fmla="*/ 843889 h 4941935"/>
              <a:gd name="connsiteX832" fmla="*/ 1672323 w 3068382"/>
              <a:gd name="connsiteY832" fmla="*/ 848564 h 4941935"/>
              <a:gd name="connsiteX833" fmla="*/ 1812570 w 3068382"/>
              <a:gd name="connsiteY833" fmla="*/ 808363 h 4941935"/>
              <a:gd name="connsiteX834" fmla="*/ 2529700 w 3068382"/>
              <a:gd name="connsiteY834" fmla="*/ 605177 h 4941935"/>
              <a:gd name="connsiteX835" fmla="*/ 2561177 w 3068382"/>
              <a:gd name="connsiteY835" fmla="*/ 589595 h 4941935"/>
              <a:gd name="connsiteX836" fmla="*/ 2600758 w 3068382"/>
              <a:gd name="connsiteY836" fmla="*/ 560925 h 4941935"/>
              <a:gd name="connsiteX837" fmla="*/ 2609796 w 3068382"/>
              <a:gd name="connsiteY837" fmla="*/ 582116 h 4941935"/>
              <a:gd name="connsiteX838" fmla="*/ 2736330 w 3068382"/>
              <a:gd name="connsiteY838" fmla="*/ 541291 h 4941935"/>
              <a:gd name="connsiteX839" fmla="*/ 2709216 w 3068382"/>
              <a:gd name="connsiteY839" fmla="*/ 512933 h 4941935"/>
              <a:gd name="connsiteX840" fmla="*/ 2707969 w 3068382"/>
              <a:gd name="connsiteY840" fmla="*/ 447489 h 4941935"/>
              <a:gd name="connsiteX841" fmla="*/ 2694568 w 3068382"/>
              <a:gd name="connsiteY841" fmla="*/ 444996 h 4941935"/>
              <a:gd name="connsiteX842" fmla="*/ 2613224 w 3068382"/>
              <a:gd name="connsiteY842" fmla="*/ 421935 h 4941935"/>
              <a:gd name="connsiteX843" fmla="*/ 2598264 w 3068382"/>
              <a:gd name="connsiteY843" fmla="*/ 397316 h 4941935"/>
              <a:gd name="connsiteX844" fmla="*/ 2592966 w 3068382"/>
              <a:gd name="connsiteY844" fmla="*/ 385162 h 4941935"/>
              <a:gd name="connsiteX845" fmla="*/ 2587356 w 3068382"/>
              <a:gd name="connsiteY845" fmla="*/ 362101 h 4941935"/>
              <a:gd name="connsiteX846" fmla="*/ 2582058 w 3068382"/>
              <a:gd name="connsiteY846" fmla="*/ 307877 h 4941935"/>
              <a:gd name="connsiteX847" fmla="*/ 2577072 w 3068382"/>
              <a:gd name="connsiteY847" fmla="*/ 274843 h 4941935"/>
              <a:gd name="connsiteX848" fmla="*/ 2571462 w 3068382"/>
              <a:gd name="connsiteY848" fmla="*/ 259262 h 4941935"/>
              <a:gd name="connsiteX849" fmla="*/ 2577695 w 3068382"/>
              <a:gd name="connsiteY849" fmla="*/ 217502 h 4941935"/>
              <a:gd name="connsiteX850" fmla="*/ 2591720 w 3068382"/>
              <a:gd name="connsiteY850" fmla="*/ 205972 h 4941935"/>
              <a:gd name="connsiteX851" fmla="*/ 2597018 w 3068382"/>
              <a:gd name="connsiteY851" fmla="*/ 197869 h 4941935"/>
              <a:gd name="connsiteX852" fmla="*/ 2570215 w 3068382"/>
              <a:gd name="connsiteY852" fmla="*/ 149878 h 4941935"/>
              <a:gd name="connsiteX853" fmla="*/ 2540919 w 3068382"/>
              <a:gd name="connsiteY853" fmla="*/ 137724 h 4941935"/>
              <a:gd name="connsiteX854" fmla="*/ 2504455 w 3068382"/>
              <a:gd name="connsiteY854" fmla="*/ 57945 h 4941935"/>
              <a:gd name="connsiteX855" fmla="*/ 2519726 w 3068382"/>
              <a:gd name="connsiteY855" fmla="*/ 18991 h 4941935"/>
              <a:gd name="connsiteX856" fmla="*/ 2535465 w 3068382"/>
              <a:gd name="connsiteY856" fmla="*/ 1539 h 494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</a:cxnLst>
            <a:rect l="l" t="t" r="r" b="b"/>
            <a:pathLst>
              <a:path w="3068382" h="4941935">
                <a:moveTo>
                  <a:pt x="1756159" y="4269695"/>
                </a:moveTo>
                <a:cubicBezTo>
                  <a:pt x="1728733" y="4321427"/>
                  <a:pt x="1702866" y="4370042"/>
                  <a:pt x="1677309" y="4418657"/>
                </a:cubicBezTo>
                <a:cubicBezTo>
                  <a:pt x="1674504" y="4424266"/>
                  <a:pt x="1674816" y="4431122"/>
                  <a:pt x="1674816" y="4437666"/>
                </a:cubicBezTo>
                <a:cubicBezTo>
                  <a:pt x="1676998" y="4490644"/>
                  <a:pt x="1678868" y="4542999"/>
                  <a:pt x="1681984" y="4596289"/>
                </a:cubicBezTo>
                <a:cubicBezTo>
                  <a:pt x="1682296" y="4605015"/>
                  <a:pt x="1685724" y="4614675"/>
                  <a:pt x="1690088" y="4622155"/>
                </a:cubicBezTo>
                <a:cubicBezTo>
                  <a:pt x="1729045" y="4684793"/>
                  <a:pt x="1768314" y="4746497"/>
                  <a:pt x="1807272" y="4808512"/>
                </a:cubicBezTo>
                <a:cubicBezTo>
                  <a:pt x="1810077" y="4813499"/>
                  <a:pt x="1813505" y="4818173"/>
                  <a:pt x="1817556" y="4824094"/>
                </a:cubicBezTo>
                <a:cubicBezTo>
                  <a:pt x="1860566" y="4766442"/>
                  <a:pt x="1900146" y="4708477"/>
                  <a:pt x="1945025" y="4654876"/>
                </a:cubicBezTo>
                <a:cubicBezTo>
                  <a:pt x="1977126" y="4617168"/>
                  <a:pt x="1993333" y="4577902"/>
                  <a:pt x="1981490" y="4528976"/>
                </a:cubicBezTo>
                <a:cubicBezTo>
                  <a:pt x="1978996" y="4519315"/>
                  <a:pt x="1976191" y="4508408"/>
                  <a:pt x="1969958" y="4500928"/>
                </a:cubicBezTo>
                <a:cubicBezTo>
                  <a:pt x="1929131" y="4455430"/>
                  <a:pt x="1887368" y="4410866"/>
                  <a:pt x="1845918" y="4365990"/>
                </a:cubicBezTo>
                <a:cubicBezTo>
                  <a:pt x="1816310" y="4334827"/>
                  <a:pt x="1787637" y="4303663"/>
                  <a:pt x="1756159" y="4269695"/>
                </a:cubicBezTo>
                <a:close/>
                <a:moveTo>
                  <a:pt x="1305499" y="4257541"/>
                </a:moveTo>
                <a:cubicBezTo>
                  <a:pt x="1300201" y="4265021"/>
                  <a:pt x="1296149" y="4270007"/>
                  <a:pt x="1292409" y="4274993"/>
                </a:cubicBezTo>
                <a:cubicBezTo>
                  <a:pt x="1248777" y="4335762"/>
                  <a:pt x="1206703" y="4397777"/>
                  <a:pt x="1161200" y="4456365"/>
                </a:cubicBezTo>
                <a:cubicBezTo>
                  <a:pt x="1136579" y="4488151"/>
                  <a:pt x="1124425" y="4519627"/>
                  <a:pt x="1129100" y="4559516"/>
                </a:cubicBezTo>
                <a:cubicBezTo>
                  <a:pt x="1130658" y="4574163"/>
                  <a:pt x="1134086" y="4585693"/>
                  <a:pt x="1143748" y="4597535"/>
                </a:cubicBezTo>
                <a:cubicBezTo>
                  <a:pt x="1205768" y="4670458"/>
                  <a:pt x="1267165" y="4744004"/>
                  <a:pt x="1328874" y="4816927"/>
                </a:cubicBezTo>
                <a:cubicBezTo>
                  <a:pt x="1332614" y="4821289"/>
                  <a:pt x="1336354" y="4825341"/>
                  <a:pt x="1341028" y="4830638"/>
                </a:cubicBezTo>
                <a:cubicBezTo>
                  <a:pt x="1375623" y="4775167"/>
                  <a:pt x="1409282" y="4721255"/>
                  <a:pt x="1442006" y="4667030"/>
                </a:cubicBezTo>
                <a:cubicBezTo>
                  <a:pt x="1445123" y="4662044"/>
                  <a:pt x="1446369" y="4654876"/>
                  <a:pt x="1446369" y="4648644"/>
                </a:cubicBezTo>
                <a:cubicBezTo>
                  <a:pt x="1446681" y="4614052"/>
                  <a:pt x="1446993" y="4579461"/>
                  <a:pt x="1446681" y="4544869"/>
                </a:cubicBezTo>
                <a:cubicBezTo>
                  <a:pt x="1446681" y="4538013"/>
                  <a:pt x="1445746" y="4530222"/>
                  <a:pt x="1442941" y="4524301"/>
                </a:cubicBezTo>
                <a:cubicBezTo>
                  <a:pt x="1398374" y="4436420"/>
                  <a:pt x="1352248" y="4348227"/>
                  <a:pt x="1305499" y="4257541"/>
                </a:cubicBezTo>
                <a:close/>
                <a:moveTo>
                  <a:pt x="1670453" y="4170907"/>
                </a:moveTo>
                <a:cubicBezTo>
                  <a:pt x="1670453" y="4228248"/>
                  <a:pt x="1670453" y="4283095"/>
                  <a:pt x="1670453" y="4337632"/>
                </a:cubicBezTo>
                <a:cubicBezTo>
                  <a:pt x="1672011" y="4338255"/>
                  <a:pt x="1673570" y="4338255"/>
                  <a:pt x="1674816" y="4338567"/>
                </a:cubicBezTo>
                <a:cubicBezTo>
                  <a:pt x="1690711" y="4305533"/>
                  <a:pt x="1706917" y="4272500"/>
                  <a:pt x="1722500" y="4239155"/>
                </a:cubicBezTo>
                <a:cubicBezTo>
                  <a:pt x="1723747" y="4236662"/>
                  <a:pt x="1721565" y="4231364"/>
                  <a:pt x="1719384" y="4228871"/>
                </a:cubicBezTo>
                <a:cubicBezTo>
                  <a:pt x="1703489" y="4209550"/>
                  <a:pt x="1687282" y="4190851"/>
                  <a:pt x="1670453" y="4170907"/>
                </a:cubicBezTo>
                <a:close/>
                <a:moveTo>
                  <a:pt x="1431410" y="4073988"/>
                </a:moveTo>
                <a:cubicBezTo>
                  <a:pt x="1398997" y="4117617"/>
                  <a:pt x="1366584" y="4161869"/>
                  <a:pt x="1335107" y="4206122"/>
                </a:cubicBezTo>
                <a:cubicBezTo>
                  <a:pt x="1332614" y="4209861"/>
                  <a:pt x="1334484" y="4218275"/>
                  <a:pt x="1336977" y="4223261"/>
                </a:cubicBezTo>
                <a:cubicBezTo>
                  <a:pt x="1368766" y="4286523"/>
                  <a:pt x="1400867" y="4349162"/>
                  <a:pt x="1432968" y="4412112"/>
                </a:cubicBezTo>
                <a:cubicBezTo>
                  <a:pt x="1434526" y="4414917"/>
                  <a:pt x="1437020" y="4417410"/>
                  <a:pt x="1440760" y="4422396"/>
                </a:cubicBezTo>
                <a:cubicBezTo>
                  <a:pt x="1439201" y="4304910"/>
                  <a:pt x="1437020" y="4189916"/>
                  <a:pt x="1435150" y="4075546"/>
                </a:cubicBezTo>
                <a:cubicBezTo>
                  <a:pt x="1433903" y="4075235"/>
                  <a:pt x="1432656" y="4074611"/>
                  <a:pt x="1431410" y="4073988"/>
                </a:cubicBezTo>
                <a:close/>
                <a:moveTo>
                  <a:pt x="1924767" y="3930636"/>
                </a:moveTo>
                <a:cubicBezTo>
                  <a:pt x="1921028" y="3934999"/>
                  <a:pt x="1919781" y="3936557"/>
                  <a:pt x="1918534" y="3938115"/>
                </a:cubicBezTo>
                <a:cubicBezTo>
                  <a:pt x="1870227" y="4034410"/>
                  <a:pt x="1821608" y="4130394"/>
                  <a:pt x="1774236" y="4226689"/>
                </a:cubicBezTo>
                <a:cubicBezTo>
                  <a:pt x="1772054" y="4231364"/>
                  <a:pt x="1774547" y="4241336"/>
                  <a:pt x="1778599" y="4245388"/>
                </a:cubicBezTo>
                <a:cubicBezTo>
                  <a:pt x="1812570" y="4282161"/>
                  <a:pt x="1847164" y="4318622"/>
                  <a:pt x="1881447" y="4354772"/>
                </a:cubicBezTo>
                <a:cubicBezTo>
                  <a:pt x="1905756" y="4381261"/>
                  <a:pt x="1930377" y="4407126"/>
                  <a:pt x="1954998" y="4432992"/>
                </a:cubicBezTo>
                <a:cubicBezTo>
                  <a:pt x="1956245" y="4432369"/>
                  <a:pt x="1957803" y="4431745"/>
                  <a:pt x="1959050" y="4431122"/>
                </a:cubicBezTo>
                <a:cubicBezTo>
                  <a:pt x="1947830" y="4265644"/>
                  <a:pt x="1936610" y="4099854"/>
                  <a:pt x="1924767" y="3930636"/>
                </a:cubicBezTo>
                <a:close/>
                <a:moveTo>
                  <a:pt x="1133151" y="3930013"/>
                </a:moveTo>
                <a:cubicBezTo>
                  <a:pt x="1131904" y="3930324"/>
                  <a:pt x="1130970" y="3931259"/>
                  <a:pt x="1129723" y="3931571"/>
                </a:cubicBezTo>
                <a:cubicBezTo>
                  <a:pt x="1129723" y="4102347"/>
                  <a:pt x="1129723" y="4272188"/>
                  <a:pt x="1129723" y="4444211"/>
                </a:cubicBezTo>
                <a:cubicBezTo>
                  <a:pt x="1132840" y="4442029"/>
                  <a:pt x="1134086" y="4441718"/>
                  <a:pt x="1134398" y="4440783"/>
                </a:cubicBezTo>
                <a:cubicBezTo>
                  <a:pt x="1184263" y="4373158"/>
                  <a:pt x="1234129" y="4305533"/>
                  <a:pt x="1283060" y="4237285"/>
                </a:cubicBezTo>
                <a:cubicBezTo>
                  <a:pt x="1286488" y="4232611"/>
                  <a:pt x="1285864" y="4222638"/>
                  <a:pt x="1283371" y="4217029"/>
                </a:cubicBezTo>
                <a:cubicBezTo>
                  <a:pt x="1236311" y="4125408"/>
                  <a:pt x="1188627" y="4033476"/>
                  <a:pt x="1141254" y="3941543"/>
                </a:cubicBezTo>
                <a:cubicBezTo>
                  <a:pt x="1139073" y="3937492"/>
                  <a:pt x="1136268" y="3934064"/>
                  <a:pt x="1133151" y="3930013"/>
                </a:cubicBezTo>
                <a:close/>
                <a:moveTo>
                  <a:pt x="1569163" y="3883891"/>
                </a:moveTo>
                <a:cubicBezTo>
                  <a:pt x="1548282" y="3910691"/>
                  <a:pt x="1527089" y="3937492"/>
                  <a:pt x="1507143" y="3962734"/>
                </a:cubicBezTo>
                <a:cubicBezTo>
                  <a:pt x="1530829" y="3986107"/>
                  <a:pt x="1552957" y="4007921"/>
                  <a:pt x="1573215" y="4027866"/>
                </a:cubicBezTo>
                <a:cubicBezTo>
                  <a:pt x="1573215" y="3981121"/>
                  <a:pt x="1573215" y="3933129"/>
                  <a:pt x="1573215" y="3884826"/>
                </a:cubicBezTo>
                <a:cubicBezTo>
                  <a:pt x="1571968" y="3884514"/>
                  <a:pt x="1570722" y="3883891"/>
                  <a:pt x="1569163" y="3883891"/>
                </a:cubicBezTo>
                <a:close/>
                <a:moveTo>
                  <a:pt x="1563865" y="3731189"/>
                </a:moveTo>
                <a:cubicBezTo>
                  <a:pt x="1541737" y="3764223"/>
                  <a:pt x="1519610" y="3797256"/>
                  <a:pt x="1498105" y="3829978"/>
                </a:cubicBezTo>
                <a:cubicBezTo>
                  <a:pt x="1496858" y="3832159"/>
                  <a:pt x="1495300" y="3834341"/>
                  <a:pt x="1495300" y="3836522"/>
                </a:cubicBezTo>
                <a:cubicBezTo>
                  <a:pt x="1495300" y="3869867"/>
                  <a:pt x="1495300" y="3903524"/>
                  <a:pt x="1495300" y="3936869"/>
                </a:cubicBezTo>
                <a:cubicBezTo>
                  <a:pt x="1496858" y="3937492"/>
                  <a:pt x="1498417" y="3937492"/>
                  <a:pt x="1500287" y="3937804"/>
                </a:cubicBezTo>
                <a:cubicBezTo>
                  <a:pt x="1521480" y="3904147"/>
                  <a:pt x="1543607" y="3870490"/>
                  <a:pt x="1565424" y="3836834"/>
                </a:cubicBezTo>
                <a:cubicBezTo>
                  <a:pt x="1566982" y="3834341"/>
                  <a:pt x="1567917" y="3831536"/>
                  <a:pt x="1567917" y="3828420"/>
                </a:cubicBezTo>
                <a:cubicBezTo>
                  <a:pt x="1567917" y="3796633"/>
                  <a:pt x="1567917" y="3764534"/>
                  <a:pt x="1567917" y="3732748"/>
                </a:cubicBezTo>
                <a:cubicBezTo>
                  <a:pt x="1566670" y="3732436"/>
                  <a:pt x="1565112" y="3732124"/>
                  <a:pt x="1563865" y="3731189"/>
                </a:cubicBezTo>
                <a:close/>
                <a:moveTo>
                  <a:pt x="1496547" y="3633024"/>
                </a:moveTo>
                <a:cubicBezTo>
                  <a:pt x="1496547" y="3668551"/>
                  <a:pt x="1496547" y="3706259"/>
                  <a:pt x="1496547" y="3744278"/>
                </a:cubicBezTo>
                <a:cubicBezTo>
                  <a:pt x="1497793" y="3744590"/>
                  <a:pt x="1499040" y="3744901"/>
                  <a:pt x="1500287" y="3745525"/>
                </a:cubicBezTo>
                <a:cubicBezTo>
                  <a:pt x="1515870" y="3723398"/>
                  <a:pt x="1531453" y="3700649"/>
                  <a:pt x="1544231" y="3683198"/>
                </a:cubicBezTo>
                <a:cubicBezTo>
                  <a:pt x="1526466" y="3664811"/>
                  <a:pt x="1510883" y="3648606"/>
                  <a:pt x="1496547" y="3633024"/>
                </a:cubicBezTo>
                <a:close/>
                <a:moveTo>
                  <a:pt x="1747745" y="3455392"/>
                </a:moveTo>
                <a:cubicBezTo>
                  <a:pt x="1713150" y="3497775"/>
                  <a:pt x="1679491" y="3538599"/>
                  <a:pt x="1646455" y="3580046"/>
                </a:cubicBezTo>
                <a:cubicBezTo>
                  <a:pt x="1643027" y="3584721"/>
                  <a:pt x="1641780" y="3591888"/>
                  <a:pt x="1641780" y="3598121"/>
                </a:cubicBezTo>
                <a:cubicBezTo>
                  <a:pt x="1648013" y="3762353"/>
                  <a:pt x="1654870" y="3926896"/>
                  <a:pt x="1661415" y="4091440"/>
                </a:cubicBezTo>
                <a:cubicBezTo>
                  <a:pt x="1661726" y="4096426"/>
                  <a:pt x="1661103" y="4103282"/>
                  <a:pt x="1663908" y="4106398"/>
                </a:cubicBezTo>
                <a:cubicBezTo>
                  <a:pt x="1688218" y="4136627"/>
                  <a:pt x="1712839" y="4166232"/>
                  <a:pt x="1738083" y="4198019"/>
                </a:cubicBezTo>
                <a:cubicBezTo>
                  <a:pt x="1742446" y="4189916"/>
                  <a:pt x="1746186" y="4183995"/>
                  <a:pt x="1748991" y="4177763"/>
                </a:cubicBezTo>
                <a:cubicBezTo>
                  <a:pt x="1795117" y="4088012"/>
                  <a:pt x="1839684" y="3997637"/>
                  <a:pt x="1887680" y="3908510"/>
                </a:cubicBezTo>
                <a:cubicBezTo>
                  <a:pt x="1906068" y="3874853"/>
                  <a:pt x="1913859" y="3840885"/>
                  <a:pt x="1911054" y="3802865"/>
                </a:cubicBezTo>
                <a:cubicBezTo>
                  <a:pt x="1909496" y="3778246"/>
                  <a:pt x="1904510" y="3756120"/>
                  <a:pt x="1892666" y="3734617"/>
                </a:cubicBezTo>
                <a:cubicBezTo>
                  <a:pt x="1846852" y="3647671"/>
                  <a:pt x="1802597" y="3560413"/>
                  <a:pt x="1757406" y="3473155"/>
                </a:cubicBezTo>
                <a:cubicBezTo>
                  <a:pt x="1754601" y="3467858"/>
                  <a:pt x="1751484" y="3462248"/>
                  <a:pt x="1747745" y="3455392"/>
                </a:cubicBezTo>
                <a:close/>
                <a:moveTo>
                  <a:pt x="1333860" y="3446355"/>
                </a:moveTo>
                <a:cubicBezTo>
                  <a:pt x="1329497" y="3453211"/>
                  <a:pt x="1326069" y="3457885"/>
                  <a:pt x="1323264" y="3462871"/>
                </a:cubicBezTo>
                <a:cubicBezTo>
                  <a:pt x="1270593" y="3547013"/>
                  <a:pt x="1218858" y="3631778"/>
                  <a:pt x="1164629" y="3714984"/>
                </a:cubicBezTo>
                <a:cubicBezTo>
                  <a:pt x="1146552" y="3742408"/>
                  <a:pt x="1138761" y="3769520"/>
                  <a:pt x="1139073" y="3801619"/>
                </a:cubicBezTo>
                <a:cubicBezTo>
                  <a:pt x="1139073" y="3825615"/>
                  <a:pt x="1143748" y="3845871"/>
                  <a:pt x="1154344" y="3867374"/>
                </a:cubicBezTo>
                <a:cubicBezTo>
                  <a:pt x="1206703" y="3968032"/>
                  <a:pt x="1258127" y="4069314"/>
                  <a:pt x="1309239" y="4169972"/>
                </a:cubicBezTo>
                <a:cubicBezTo>
                  <a:pt x="1311421" y="4175893"/>
                  <a:pt x="1314537" y="4180256"/>
                  <a:pt x="1318277" y="4187112"/>
                </a:cubicBezTo>
                <a:cubicBezTo>
                  <a:pt x="1322640" y="4181191"/>
                  <a:pt x="1326069" y="4176516"/>
                  <a:pt x="1329497" y="4172153"/>
                </a:cubicBezTo>
                <a:cubicBezTo>
                  <a:pt x="1357858" y="4130394"/>
                  <a:pt x="1387154" y="4088947"/>
                  <a:pt x="1414580" y="4046253"/>
                </a:cubicBezTo>
                <a:cubicBezTo>
                  <a:pt x="1420813" y="4036904"/>
                  <a:pt x="1424865" y="4023815"/>
                  <a:pt x="1424865" y="4012596"/>
                </a:cubicBezTo>
                <a:cubicBezTo>
                  <a:pt x="1422060" y="3857402"/>
                  <a:pt x="1418320" y="3701896"/>
                  <a:pt x="1414268" y="3546701"/>
                </a:cubicBezTo>
                <a:cubicBezTo>
                  <a:pt x="1414268" y="3541715"/>
                  <a:pt x="1414268" y="3534859"/>
                  <a:pt x="1411152" y="3531743"/>
                </a:cubicBezTo>
                <a:cubicBezTo>
                  <a:pt x="1386219" y="3503384"/>
                  <a:pt x="1360351" y="3475337"/>
                  <a:pt x="1333860" y="3446355"/>
                </a:cubicBezTo>
                <a:close/>
                <a:moveTo>
                  <a:pt x="1408347" y="3326687"/>
                </a:moveTo>
                <a:cubicBezTo>
                  <a:pt x="1392141" y="3351618"/>
                  <a:pt x="1377492" y="3373121"/>
                  <a:pt x="1364091" y="3394623"/>
                </a:cubicBezTo>
                <a:cubicBezTo>
                  <a:pt x="1362533" y="3397740"/>
                  <a:pt x="1362844" y="3403972"/>
                  <a:pt x="1365026" y="3406777"/>
                </a:cubicBezTo>
                <a:cubicBezTo>
                  <a:pt x="1377492" y="3421424"/>
                  <a:pt x="1390894" y="3436071"/>
                  <a:pt x="1404295" y="3451029"/>
                </a:cubicBezTo>
                <a:cubicBezTo>
                  <a:pt x="1405542" y="3450718"/>
                  <a:pt x="1407100" y="3449783"/>
                  <a:pt x="1408347" y="3449471"/>
                </a:cubicBezTo>
                <a:cubicBezTo>
                  <a:pt x="1408347" y="3409893"/>
                  <a:pt x="1408347" y="3370627"/>
                  <a:pt x="1408347" y="3326687"/>
                </a:cubicBezTo>
                <a:close/>
                <a:moveTo>
                  <a:pt x="1878953" y="3265295"/>
                </a:moveTo>
                <a:cubicBezTo>
                  <a:pt x="1875525" y="3267788"/>
                  <a:pt x="1873967" y="3268099"/>
                  <a:pt x="1873032" y="3269346"/>
                </a:cubicBezTo>
                <a:cubicBezTo>
                  <a:pt x="1839684" y="3318273"/>
                  <a:pt x="1806025" y="3367199"/>
                  <a:pt x="1773301" y="3416749"/>
                </a:cubicBezTo>
                <a:cubicBezTo>
                  <a:pt x="1770496" y="3421424"/>
                  <a:pt x="1771742" y="3431396"/>
                  <a:pt x="1774236" y="3437006"/>
                </a:cubicBezTo>
                <a:cubicBezTo>
                  <a:pt x="1810388" y="3512110"/>
                  <a:pt x="1847476" y="3586902"/>
                  <a:pt x="1884252" y="3661383"/>
                </a:cubicBezTo>
                <a:cubicBezTo>
                  <a:pt x="1891108" y="3675718"/>
                  <a:pt x="1898276" y="3689742"/>
                  <a:pt x="1905133" y="3703765"/>
                </a:cubicBezTo>
                <a:cubicBezTo>
                  <a:pt x="1906380" y="3703142"/>
                  <a:pt x="1907314" y="3702831"/>
                  <a:pt x="1908561" y="3702519"/>
                </a:cubicBezTo>
                <a:cubicBezTo>
                  <a:pt x="1898588" y="3556985"/>
                  <a:pt x="1888926" y="3412387"/>
                  <a:pt x="1878953" y="3265295"/>
                </a:cubicBezTo>
                <a:close/>
                <a:moveTo>
                  <a:pt x="1544231" y="3231015"/>
                </a:moveTo>
                <a:cubicBezTo>
                  <a:pt x="1529583" y="3236936"/>
                  <a:pt x="1518363" y="3242234"/>
                  <a:pt x="1505896" y="3246597"/>
                </a:cubicBezTo>
                <a:cubicBezTo>
                  <a:pt x="1494365" y="3250336"/>
                  <a:pt x="1491872" y="3256881"/>
                  <a:pt x="1491872" y="3268723"/>
                </a:cubicBezTo>
                <a:cubicBezTo>
                  <a:pt x="1492183" y="3352553"/>
                  <a:pt x="1491248" y="3436382"/>
                  <a:pt x="1491248" y="3520836"/>
                </a:cubicBezTo>
                <a:cubicBezTo>
                  <a:pt x="1491248" y="3526757"/>
                  <a:pt x="1490625" y="3534236"/>
                  <a:pt x="1493430" y="3537976"/>
                </a:cubicBezTo>
                <a:cubicBezTo>
                  <a:pt x="1513065" y="3561348"/>
                  <a:pt x="1533322" y="3584721"/>
                  <a:pt x="1553580" y="3607782"/>
                </a:cubicBezTo>
                <a:cubicBezTo>
                  <a:pt x="1554827" y="3607159"/>
                  <a:pt x="1556074" y="3606224"/>
                  <a:pt x="1557009" y="3605912"/>
                </a:cubicBezTo>
                <a:cubicBezTo>
                  <a:pt x="1552957" y="3481570"/>
                  <a:pt x="1548594" y="3357227"/>
                  <a:pt x="1544231" y="3231015"/>
                </a:cubicBezTo>
                <a:close/>
                <a:moveTo>
                  <a:pt x="1136891" y="3224471"/>
                </a:moveTo>
                <a:cubicBezTo>
                  <a:pt x="1137514" y="3386521"/>
                  <a:pt x="1137514" y="3544208"/>
                  <a:pt x="1137514" y="3703142"/>
                </a:cubicBezTo>
                <a:cubicBezTo>
                  <a:pt x="1139384" y="3701272"/>
                  <a:pt x="1140631" y="3700026"/>
                  <a:pt x="1141878" y="3698156"/>
                </a:cubicBezTo>
                <a:cubicBezTo>
                  <a:pt x="1200470" y="3614015"/>
                  <a:pt x="1258750" y="3529250"/>
                  <a:pt x="1317654" y="3444797"/>
                </a:cubicBezTo>
                <a:cubicBezTo>
                  <a:pt x="1323887" y="3436071"/>
                  <a:pt x="1321394" y="3431085"/>
                  <a:pt x="1315161" y="3423917"/>
                </a:cubicBezTo>
                <a:cubicBezTo>
                  <a:pt x="1259997" y="3361278"/>
                  <a:pt x="1205145" y="3298640"/>
                  <a:pt x="1149981" y="3236001"/>
                </a:cubicBezTo>
                <a:cubicBezTo>
                  <a:pt x="1146864" y="3232885"/>
                  <a:pt x="1143748" y="3230392"/>
                  <a:pt x="1136891" y="3224471"/>
                </a:cubicBezTo>
                <a:close/>
                <a:moveTo>
                  <a:pt x="1625574" y="3219796"/>
                </a:moveTo>
                <a:cubicBezTo>
                  <a:pt x="1624327" y="3220108"/>
                  <a:pt x="1622457" y="3220731"/>
                  <a:pt x="1621211" y="3221043"/>
                </a:cubicBezTo>
                <a:cubicBezTo>
                  <a:pt x="1625886" y="3315468"/>
                  <a:pt x="1630872" y="3409893"/>
                  <a:pt x="1635859" y="3508682"/>
                </a:cubicBezTo>
                <a:cubicBezTo>
                  <a:pt x="1663908" y="3473155"/>
                  <a:pt x="1688529" y="3442304"/>
                  <a:pt x="1711904" y="3410517"/>
                </a:cubicBezTo>
                <a:cubicBezTo>
                  <a:pt x="1714709" y="3406777"/>
                  <a:pt x="1714709" y="3398363"/>
                  <a:pt x="1712839" y="3394000"/>
                </a:cubicBezTo>
                <a:cubicBezTo>
                  <a:pt x="1700372" y="3367199"/>
                  <a:pt x="1686971" y="3341334"/>
                  <a:pt x="1673570" y="3314845"/>
                </a:cubicBezTo>
                <a:cubicBezTo>
                  <a:pt x="1657675" y="3283370"/>
                  <a:pt x="1641780" y="3251583"/>
                  <a:pt x="1625574" y="3219796"/>
                </a:cubicBezTo>
                <a:close/>
                <a:moveTo>
                  <a:pt x="1488755" y="3087974"/>
                </a:moveTo>
                <a:cubicBezTo>
                  <a:pt x="1488755" y="3134096"/>
                  <a:pt x="1488755" y="3175544"/>
                  <a:pt x="1488755" y="3217615"/>
                </a:cubicBezTo>
                <a:cubicBezTo>
                  <a:pt x="1494365" y="3216056"/>
                  <a:pt x="1497793" y="3214810"/>
                  <a:pt x="1500910" y="3213563"/>
                </a:cubicBezTo>
                <a:cubicBezTo>
                  <a:pt x="1537997" y="3200163"/>
                  <a:pt x="1534881" y="3199851"/>
                  <a:pt x="1537997" y="3160585"/>
                </a:cubicBezTo>
                <a:cubicBezTo>
                  <a:pt x="1540802" y="3122566"/>
                  <a:pt x="1512753" y="3110724"/>
                  <a:pt x="1488755" y="3087974"/>
                </a:cubicBezTo>
                <a:close/>
                <a:moveTo>
                  <a:pt x="1683543" y="2855494"/>
                </a:moveTo>
                <a:cubicBezTo>
                  <a:pt x="1668583" y="2891333"/>
                  <a:pt x="1656116" y="2925612"/>
                  <a:pt x="1640222" y="2958022"/>
                </a:cubicBezTo>
                <a:cubicBezTo>
                  <a:pt x="1618406" y="3001963"/>
                  <a:pt x="1607498" y="3046527"/>
                  <a:pt x="1614666" y="3095454"/>
                </a:cubicBezTo>
                <a:cubicBezTo>
                  <a:pt x="1615912" y="3104491"/>
                  <a:pt x="1614354" y="3114152"/>
                  <a:pt x="1615601" y="3123501"/>
                </a:cubicBezTo>
                <a:cubicBezTo>
                  <a:pt x="1616847" y="3132850"/>
                  <a:pt x="1618406" y="3143445"/>
                  <a:pt x="1623081" y="3151860"/>
                </a:cubicBezTo>
                <a:cubicBezTo>
                  <a:pt x="1659233" y="3218238"/>
                  <a:pt x="1696009" y="3284616"/>
                  <a:pt x="1733096" y="3350994"/>
                </a:cubicBezTo>
                <a:cubicBezTo>
                  <a:pt x="1736213" y="3355981"/>
                  <a:pt x="1739018" y="3360343"/>
                  <a:pt x="1743381" y="3367199"/>
                </a:cubicBezTo>
                <a:cubicBezTo>
                  <a:pt x="1779534" y="3311105"/>
                  <a:pt x="1814128" y="3256569"/>
                  <a:pt x="1849657" y="3202656"/>
                </a:cubicBezTo>
                <a:cubicBezTo>
                  <a:pt x="1870227" y="3171493"/>
                  <a:pt x="1864305" y="3138771"/>
                  <a:pt x="1849346" y="3110100"/>
                </a:cubicBezTo>
                <a:cubicBezTo>
                  <a:pt x="1828464" y="3069588"/>
                  <a:pt x="1802908" y="3031257"/>
                  <a:pt x="1777352" y="2992614"/>
                </a:cubicBezTo>
                <a:cubicBezTo>
                  <a:pt x="1747433" y="2947115"/>
                  <a:pt x="1715955" y="2902551"/>
                  <a:pt x="1683543" y="2855494"/>
                </a:cubicBezTo>
                <a:close/>
                <a:moveTo>
                  <a:pt x="1281501" y="2813112"/>
                </a:moveTo>
                <a:cubicBezTo>
                  <a:pt x="1276515" y="2821838"/>
                  <a:pt x="1273398" y="2827447"/>
                  <a:pt x="1270593" y="2833368"/>
                </a:cubicBezTo>
                <a:cubicBezTo>
                  <a:pt x="1231636" y="2909719"/>
                  <a:pt x="1194236" y="2987005"/>
                  <a:pt x="1154032" y="3062732"/>
                </a:cubicBezTo>
                <a:cubicBezTo>
                  <a:pt x="1140631" y="3088598"/>
                  <a:pt x="1130970" y="3114152"/>
                  <a:pt x="1135333" y="3143134"/>
                </a:cubicBezTo>
                <a:cubicBezTo>
                  <a:pt x="1136579" y="3152171"/>
                  <a:pt x="1139384" y="3162767"/>
                  <a:pt x="1145306" y="3169311"/>
                </a:cubicBezTo>
                <a:cubicBezTo>
                  <a:pt x="1206391" y="3236624"/>
                  <a:pt x="1267477" y="3303003"/>
                  <a:pt x="1328874" y="3369693"/>
                </a:cubicBezTo>
                <a:cubicBezTo>
                  <a:pt x="1332302" y="3373432"/>
                  <a:pt x="1334484" y="3378730"/>
                  <a:pt x="1336977" y="3383093"/>
                </a:cubicBezTo>
                <a:cubicBezTo>
                  <a:pt x="1382791" y="3326687"/>
                  <a:pt x="1419878" y="3272462"/>
                  <a:pt x="1408035" y="3199228"/>
                </a:cubicBezTo>
                <a:cubicBezTo>
                  <a:pt x="1406789" y="3191749"/>
                  <a:pt x="1408658" y="3183958"/>
                  <a:pt x="1408658" y="3176479"/>
                </a:cubicBezTo>
                <a:cubicBezTo>
                  <a:pt x="1408658" y="3170246"/>
                  <a:pt x="1409282" y="3163078"/>
                  <a:pt x="1407100" y="3157157"/>
                </a:cubicBezTo>
                <a:cubicBezTo>
                  <a:pt x="1365650" y="3043722"/>
                  <a:pt x="1324510" y="2929975"/>
                  <a:pt x="1281501" y="2813112"/>
                </a:cubicBezTo>
                <a:close/>
                <a:moveTo>
                  <a:pt x="1603758" y="2724296"/>
                </a:moveTo>
                <a:cubicBezTo>
                  <a:pt x="1602511" y="2724608"/>
                  <a:pt x="1601264" y="2725543"/>
                  <a:pt x="1599706" y="2725854"/>
                </a:cubicBezTo>
                <a:cubicBezTo>
                  <a:pt x="1602199" y="2774781"/>
                  <a:pt x="1604069" y="2823708"/>
                  <a:pt x="1605939" y="2872634"/>
                </a:cubicBezTo>
                <a:cubicBezTo>
                  <a:pt x="1607186" y="2872946"/>
                  <a:pt x="1608744" y="2872946"/>
                  <a:pt x="1609991" y="2873258"/>
                </a:cubicBezTo>
                <a:cubicBezTo>
                  <a:pt x="1619964" y="2844899"/>
                  <a:pt x="1629626" y="2816540"/>
                  <a:pt x="1639287" y="2787870"/>
                </a:cubicBezTo>
                <a:cubicBezTo>
                  <a:pt x="1640222" y="2785377"/>
                  <a:pt x="1640222" y="2781637"/>
                  <a:pt x="1638975" y="2779455"/>
                </a:cubicBezTo>
                <a:cubicBezTo>
                  <a:pt x="1627132" y="2761069"/>
                  <a:pt x="1615601" y="2742683"/>
                  <a:pt x="1603758" y="2724296"/>
                </a:cubicBezTo>
                <a:close/>
                <a:moveTo>
                  <a:pt x="1402425" y="2582814"/>
                </a:moveTo>
                <a:cubicBezTo>
                  <a:pt x="1369389" y="2639843"/>
                  <a:pt x="1338535" y="2692198"/>
                  <a:pt x="1308927" y="2745487"/>
                </a:cubicBezTo>
                <a:cubicBezTo>
                  <a:pt x="1305499" y="2751408"/>
                  <a:pt x="1305499" y="2761381"/>
                  <a:pt x="1307992" y="2768548"/>
                </a:cubicBezTo>
                <a:cubicBezTo>
                  <a:pt x="1320147" y="2805321"/>
                  <a:pt x="1333237" y="2842094"/>
                  <a:pt x="1346015" y="2878244"/>
                </a:cubicBezTo>
                <a:cubicBezTo>
                  <a:pt x="1367831" y="2939636"/>
                  <a:pt x="1389959" y="3000716"/>
                  <a:pt x="1412087" y="3062109"/>
                </a:cubicBezTo>
                <a:cubicBezTo>
                  <a:pt x="1414268" y="3061485"/>
                  <a:pt x="1416138" y="3060862"/>
                  <a:pt x="1418320" y="3060239"/>
                </a:cubicBezTo>
                <a:cubicBezTo>
                  <a:pt x="1413022" y="2902551"/>
                  <a:pt x="1408035" y="2744864"/>
                  <a:pt x="1402425" y="2582814"/>
                </a:cubicBezTo>
                <a:close/>
                <a:moveTo>
                  <a:pt x="1461017" y="2512384"/>
                </a:moveTo>
                <a:cubicBezTo>
                  <a:pt x="1459771" y="2513319"/>
                  <a:pt x="1458524" y="2513942"/>
                  <a:pt x="1457278" y="2514566"/>
                </a:cubicBezTo>
                <a:cubicBezTo>
                  <a:pt x="1461641" y="2668202"/>
                  <a:pt x="1466004" y="2821526"/>
                  <a:pt x="1470367" y="2973916"/>
                </a:cubicBezTo>
                <a:cubicBezTo>
                  <a:pt x="1490625" y="2985758"/>
                  <a:pt x="1509636" y="2996354"/>
                  <a:pt x="1529894" y="3007884"/>
                </a:cubicBezTo>
                <a:cubicBezTo>
                  <a:pt x="1531141" y="3003833"/>
                  <a:pt x="1531453" y="3002586"/>
                  <a:pt x="1531453" y="3001340"/>
                </a:cubicBezTo>
                <a:cubicBezTo>
                  <a:pt x="1527713" y="2863285"/>
                  <a:pt x="1523661" y="2725543"/>
                  <a:pt x="1519921" y="2587800"/>
                </a:cubicBezTo>
                <a:cubicBezTo>
                  <a:pt x="1519921" y="2584683"/>
                  <a:pt x="1520233" y="2580944"/>
                  <a:pt x="1518674" y="2579386"/>
                </a:cubicBezTo>
                <a:cubicBezTo>
                  <a:pt x="1499663" y="2556636"/>
                  <a:pt x="1480029" y="2535133"/>
                  <a:pt x="1461017" y="2512384"/>
                </a:cubicBezTo>
                <a:close/>
                <a:moveTo>
                  <a:pt x="1822543" y="2477481"/>
                </a:moveTo>
                <a:cubicBezTo>
                  <a:pt x="1818491" y="2479662"/>
                  <a:pt x="1817245" y="2481221"/>
                  <a:pt x="1816310" y="2483714"/>
                </a:cubicBezTo>
                <a:cubicBezTo>
                  <a:pt x="1776106" y="2589670"/>
                  <a:pt x="1736213" y="2695002"/>
                  <a:pt x="1696632" y="2801582"/>
                </a:cubicBezTo>
                <a:cubicBezTo>
                  <a:pt x="1694451" y="2806879"/>
                  <a:pt x="1696632" y="2816228"/>
                  <a:pt x="1700372" y="2821215"/>
                </a:cubicBezTo>
                <a:cubicBezTo>
                  <a:pt x="1747745" y="2887593"/>
                  <a:pt x="1795740" y="2953971"/>
                  <a:pt x="1843424" y="3019726"/>
                </a:cubicBezTo>
                <a:cubicBezTo>
                  <a:pt x="1846229" y="3023466"/>
                  <a:pt x="1849346" y="3026582"/>
                  <a:pt x="1854332" y="3032503"/>
                </a:cubicBezTo>
                <a:cubicBezTo>
                  <a:pt x="1843424" y="2844899"/>
                  <a:pt x="1833139" y="2661657"/>
                  <a:pt x="1822543" y="2477481"/>
                </a:cubicBezTo>
                <a:close/>
                <a:moveTo>
                  <a:pt x="1149046" y="2469690"/>
                </a:moveTo>
                <a:cubicBezTo>
                  <a:pt x="1147488" y="2470313"/>
                  <a:pt x="1145618" y="2470937"/>
                  <a:pt x="1144059" y="2471560"/>
                </a:cubicBezTo>
                <a:cubicBezTo>
                  <a:pt x="1144059" y="2662281"/>
                  <a:pt x="1144059" y="2853001"/>
                  <a:pt x="1144059" y="3044034"/>
                </a:cubicBezTo>
                <a:cubicBezTo>
                  <a:pt x="1144371" y="3043722"/>
                  <a:pt x="1145618" y="3043099"/>
                  <a:pt x="1146241" y="3041852"/>
                </a:cubicBezTo>
                <a:cubicBezTo>
                  <a:pt x="1186133" y="2959892"/>
                  <a:pt x="1226338" y="2877621"/>
                  <a:pt x="1265918" y="2794726"/>
                </a:cubicBezTo>
                <a:cubicBezTo>
                  <a:pt x="1268100" y="2790674"/>
                  <a:pt x="1268412" y="2784442"/>
                  <a:pt x="1267165" y="2780079"/>
                </a:cubicBezTo>
                <a:cubicBezTo>
                  <a:pt x="1230389" y="2679109"/>
                  <a:pt x="1193613" y="2578762"/>
                  <a:pt x="1156526" y="2478416"/>
                </a:cubicBezTo>
                <a:cubicBezTo>
                  <a:pt x="1155279" y="2474988"/>
                  <a:pt x="1151539" y="2472495"/>
                  <a:pt x="1149046" y="2469690"/>
                </a:cubicBezTo>
                <a:close/>
                <a:moveTo>
                  <a:pt x="1505273" y="2370278"/>
                </a:moveTo>
                <a:cubicBezTo>
                  <a:pt x="1490625" y="2397702"/>
                  <a:pt x="1475977" y="2424815"/>
                  <a:pt x="1461641" y="2452550"/>
                </a:cubicBezTo>
                <a:cubicBezTo>
                  <a:pt x="1459771" y="2456290"/>
                  <a:pt x="1458836" y="2462834"/>
                  <a:pt x="1461017" y="2465639"/>
                </a:cubicBezTo>
                <a:cubicBezTo>
                  <a:pt x="1478159" y="2489011"/>
                  <a:pt x="1495612" y="2511761"/>
                  <a:pt x="1513065" y="2534510"/>
                </a:cubicBezTo>
                <a:cubicBezTo>
                  <a:pt x="1514311" y="2533887"/>
                  <a:pt x="1515558" y="2533264"/>
                  <a:pt x="1516181" y="2532640"/>
                </a:cubicBezTo>
                <a:cubicBezTo>
                  <a:pt x="1514000" y="2479039"/>
                  <a:pt x="1511506" y="2425438"/>
                  <a:pt x="1509013" y="2371525"/>
                </a:cubicBezTo>
                <a:cubicBezTo>
                  <a:pt x="1507766" y="2370902"/>
                  <a:pt x="1506520" y="2370590"/>
                  <a:pt x="1505273" y="2370278"/>
                </a:cubicBezTo>
                <a:close/>
                <a:moveTo>
                  <a:pt x="1443253" y="2145901"/>
                </a:moveTo>
                <a:cubicBezTo>
                  <a:pt x="1446681" y="2228796"/>
                  <a:pt x="1449798" y="2305458"/>
                  <a:pt x="1452914" y="2381809"/>
                </a:cubicBezTo>
                <a:cubicBezTo>
                  <a:pt x="1454161" y="2382432"/>
                  <a:pt x="1455408" y="2382744"/>
                  <a:pt x="1456654" y="2383055"/>
                </a:cubicBezTo>
                <a:cubicBezTo>
                  <a:pt x="1470056" y="2364357"/>
                  <a:pt x="1483769" y="2346283"/>
                  <a:pt x="1495923" y="2327273"/>
                </a:cubicBezTo>
                <a:cubicBezTo>
                  <a:pt x="1500910" y="2318859"/>
                  <a:pt x="1504650" y="2307951"/>
                  <a:pt x="1504650" y="2298291"/>
                </a:cubicBezTo>
                <a:cubicBezTo>
                  <a:pt x="1505273" y="2273672"/>
                  <a:pt x="1501533" y="2249052"/>
                  <a:pt x="1502780" y="2224433"/>
                </a:cubicBezTo>
                <a:cubicBezTo>
                  <a:pt x="1504026" y="2203242"/>
                  <a:pt x="1497793" y="2187660"/>
                  <a:pt x="1479717" y="2175506"/>
                </a:cubicBezTo>
                <a:cubicBezTo>
                  <a:pt x="1467874" y="2168027"/>
                  <a:pt x="1457901" y="2158055"/>
                  <a:pt x="1443253" y="2145901"/>
                </a:cubicBezTo>
                <a:close/>
                <a:moveTo>
                  <a:pt x="1667336" y="2013145"/>
                </a:moveTo>
                <a:cubicBezTo>
                  <a:pt x="1665155" y="2015326"/>
                  <a:pt x="1662973" y="2016261"/>
                  <a:pt x="1662350" y="2017507"/>
                </a:cubicBezTo>
                <a:cubicBezTo>
                  <a:pt x="1634300" y="2064564"/>
                  <a:pt x="1606874" y="2111310"/>
                  <a:pt x="1579448" y="2158990"/>
                </a:cubicBezTo>
                <a:cubicBezTo>
                  <a:pt x="1576332" y="2164288"/>
                  <a:pt x="1575708" y="2172390"/>
                  <a:pt x="1575708" y="2178934"/>
                </a:cubicBezTo>
                <a:cubicBezTo>
                  <a:pt x="1576643" y="2213526"/>
                  <a:pt x="1578202" y="2248429"/>
                  <a:pt x="1580072" y="2283021"/>
                </a:cubicBezTo>
                <a:cubicBezTo>
                  <a:pt x="1585370" y="2407051"/>
                  <a:pt x="1590980" y="2530771"/>
                  <a:pt x="1597213" y="2654490"/>
                </a:cubicBezTo>
                <a:cubicBezTo>
                  <a:pt x="1597524" y="2662281"/>
                  <a:pt x="1602823" y="2670072"/>
                  <a:pt x="1607186" y="2677239"/>
                </a:cubicBezTo>
                <a:cubicBezTo>
                  <a:pt x="1610926" y="2683472"/>
                  <a:pt x="1617159" y="2688770"/>
                  <a:pt x="1621834" y="2694691"/>
                </a:cubicBezTo>
                <a:cubicBezTo>
                  <a:pt x="1635235" y="2709961"/>
                  <a:pt x="1648013" y="2725231"/>
                  <a:pt x="1662350" y="2741748"/>
                </a:cubicBezTo>
                <a:cubicBezTo>
                  <a:pt x="1710657" y="2614912"/>
                  <a:pt x="1758653" y="2491193"/>
                  <a:pt x="1803843" y="2366850"/>
                </a:cubicBezTo>
                <a:cubicBezTo>
                  <a:pt x="1810077" y="2348776"/>
                  <a:pt x="1807272" y="2323845"/>
                  <a:pt x="1799480" y="2305458"/>
                </a:cubicBezTo>
                <a:cubicBezTo>
                  <a:pt x="1779222" y="2253727"/>
                  <a:pt x="1753978" y="2203554"/>
                  <a:pt x="1731227" y="2153069"/>
                </a:cubicBezTo>
                <a:cubicBezTo>
                  <a:pt x="1709722" y="2106324"/>
                  <a:pt x="1688529" y="2059890"/>
                  <a:pt x="1667336" y="2013145"/>
                </a:cubicBezTo>
                <a:close/>
                <a:moveTo>
                  <a:pt x="1326380" y="1997874"/>
                </a:moveTo>
                <a:cubicBezTo>
                  <a:pt x="1274645" y="2084197"/>
                  <a:pt x="1226649" y="2166157"/>
                  <a:pt x="1176472" y="2246248"/>
                </a:cubicBezTo>
                <a:cubicBezTo>
                  <a:pt x="1151539" y="2285825"/>
                  <a:pt x="1153721" y="2328519"/>
                  <a:pt x="1167122" y="2367785"/>
                </a:cubicBezTo>
                <a:cubicBezTo>
                  <a:pt x="1205456" y="2480286"/>
                  <a:pt x="1248465" y="2591851"/>
                  <a:pt x="1289604" y="2703416"/>
                </a:cubicBezTo>
                <a:cubicBezTo>
                  <a:pt x="1291474" y="2708091"/>
                  <a:pt x="1293656" y="2712142"/>
                  <a:pt x="1296461" y="2718998"/>
                </a:cubicBezTo>
                <a:cubicBezTo>
                  <a:pt x="1300512" y="2710896"/>
                  <a:pt x="1303941" y="2705598"/>
                  <a:pt x="1306746" y="2699988"/>
                </a:cubicBezTo>
                <a:cubicBezTo>
                  <a:pt x="1335107" y="2647011"/>
                  <a:pt x="1364091" y="2593409"/>
                  <a:pt x="1391517" y="2540120"/>
                </a:cubicBezTo>
                <a:cubicBezTo>
                  <a:pt x="1395880" y="2531705"/>
                  <a:pt x="1398997" y="2521733"/>
                  <a:pt x="1398997" y="2512072"/>
                </a:cubicBezTo>
                <a:cubicBezTo>
                  <a:pt x="1396192" y="2369344"/>
                  <a:pt x="1392764" y="2226303"/>
                  <a:pt x="1389647" y="2083262"/>
                </a:cubicBezTo>
                <a:cubicBezTo>
                  <a:pt x="1389647" y="2077965"/>
                  <a:pt x="1388712" y="2070797"/>
                  <a:pt x="1385284" y="2067057"/>
                </a:cubicBezTo>
                <a:cubicBezTo>
                  <a:pt x="1366584" y="2044308"/>
                  <a:pt x="1347262" y="2022494"/>
                  <a:pt x="1326380" y="1997874"/>
                </a:cubicBezTo>
                <a:close/>
                <a:moveTo>
                  <a:pt x="1376869" y="1921524"/>
                </a:moveTo>
                <a:cubicBezTo>
                  <a:pt x="1351002" y="1941468"/>
                  <a:pt x="1350690" y="1961101"/>
                  <a:pt x="1376869" y="1975125"/>
                </a:cubicBezTo>
                <a:cubicBezTo>
                  <a:pt x="1376869" y="1957362"/>
                  <a:pt x="1376869" y="1939287"/>
                  <a:pt x="1376869" y="1921524"/>
                </a:cubicBezTo>
                <a:close/>
                <a:moveTo>
                  <a:pt x="1768626" y="1837071"/>
                </a:moveTo>
                <a:cubicBezTo>
                  <a:pt x="1751173" y="1858885"/>
                  <a:pt x="1737460" y="1881323"/>
                  <a:pt x="1724058" y="1903761"/>
                </a:cubicBezTo>
                <a:cubicBezTo>
                  <a:pt x="1711592" y="1925263"/>
                  <a:pt x="1690711" y="1945520"/>
                  <a:pt x="1688841" y="1967646"/>
                </a:cubicBezTo>
                <a:cubicBezTo>
                  <a:pt x="1687594" y="1989772"/>
                  <a:pt x="1705359" y="2013145"/>
                  <a:pt x="1715332" y="2035894"/>
                </a:cubicBezTo>
                <a:cubicBezTo>
                  <a:pt x="1741511" y="2097598"/>
                  <a:pt x="1768626" y="2159301"/>
                  <a:pt x="1795428" y="2221005"/>
                </a:cubicBezTo>
                <a:cubicBezTo>
                  <a:pt x="1796675" y="2221005"/>
                  <a:pt x="1797610" y="2220694"/>
                  <a:pt x="1798857" y="2220694"/>
                </a:cubicBezTo>
                <a:cubicBezTo>
                  <a:pt x="1788884" y="2092923"/>
                  <a:pt x="1778599" y="1964841"/>
                  <a:pt x="1768626" y="1837071"/>
                </a:cubicBezTo>
                <a:close/>
                <a:moveTo>
                  <a:pt x="1154967" y="1783781"/>
                </a:moveTo>
                <a:cubicBezTo>
                  <a:pt x="1154967" y="1936482"/>
                  <a:pt x="1154967" y="2085756"/>
                  <a:pt x="1154967" y="2240015"/>
                </a:cubicBezTo>
                <a:cubicBezTo>
                  <a:pt x="1159642" y="2235029"/>
                  <a:pt x="1160889" y="2234094"/>
                  <a:pt x="1161512" y="2232536"/>
                </a:cubicBezTo>
                <a:cubicBezTo>
                  <a:pt x="1210131" y="2152757"/>
                  <a:pt x="1258438" y="2072667"/>
                  <a:pt x="1306746" y="1993200"/>
                </a:cubicBezTo>
                <a:cubicBezTo>
                  <a:pt x="1311732" y="1985409"/>
                  <a:pt x="1310174" y="1980423"/>
                  <a:pt x="1304876" y="1973255"/>
                </a:cubicBezTo>
                <a:cubicBezTo>
                  <a:pt x="1265918" y="1924640"/>
                  <a:pt x="1227584" y="1875402"/>
                  <a:pt x="1188627" y="1826787"/>
                </a:cubicBezTo>
                <a:cubicBezTo>
                  <a:pt x="1177718" y="1812452"/>
                  <a:pt x="1166499" y="1798740"/>
                  <a:pt x="1154967" y="1783781"/>
                </a:cubicBezTo>
                <a:close/>
                <a:moveTo>
                  <a:pt x="1554204" y="1755734"/>
                </a:moveTo>
                <a:cubicBezTo>
                  <a:pt x="1553269" y="1756046"/>
                  <a:pt x="1552334" y="1756669"/>
                  <a:pt x="1551710" y="1756981"/>
                </a:cubicBezTo>
                <a:cubicBezTo>
                  <a:pt x="1556697" y="1864183"/>
                  <a:pt x="1561684" y="1972320"/>
                  <a:pt x="1566670" y="2080146"/>
                </a:cubicBezTo>
                <a:cubicBezTo>
                  <a:pt x="1567917" y="2080458"/>
                  <a:pt x="1569163" y="2080769"/>
                  <a:pt x="1570410" y="2081704"/>
                </a:cubicBezTo>
                <a:cubicBezTo>
                  <a:pt x="1593473" y="2043373"/>
                  <a:pt x="1616224" y="2004419"/>
                  <a:pt x="1639599" y="1966088"/>
                </a:cubicBezTo>
                <a:cubicBezTo>
                  <a:pt x="1645208" y="1957362"/>
                  <a:pt x="1645520" y="1950194"/>
                  <a:pt x="1640845" y="1940534"/>
                </a:cubicBezTo>
                <a:cubicBezTo>
                  <a:pt x="1614354" y="1883816"/>
                  <a:pt x="1587863" y="1826787"/>
                  <a:pt x="1561684" y="1769757"/>
                </a:cubicBezTo>
                <a:cubicBezTo>
                  <a:pt x="1559502" y="1764771"/>
                  <a:pt x="1556697" y="1760408"/>
                  <a:pt x="1554204" y="1755734"/>
                </a:cubicBezTo>
                <a:close/>
                <a:moveTo>
                  <a:pt x="1476289" y="1695588"/>
                </a:moveTo>
                <a:cubicBezTo>
                  <a:pt x="1465069" y="1697146"/>
                  <a:pt x="1456342" y="1698393"/>
                  <a:pt x="1447928" y="1700263"/>
                </a:cubicBezTo>
                <a:cubicBezTo>
                  <a:pt x="1444500" y="1700574"/>
                  <a:pt x="1441383" y="1701509"/>
                  <a:pt x="1437643" y="1702756"/>
                </a:cubicBezTo>
                <a:cubicBezTo>
                  <a:pt x="1440760" y="1815256"/>
                  <a:pt x="1445434" y="1927133"/>
                  <a:pt x="1446369" y="2039634"/>
                </a:cubicBezTo>
                <a:cubicBezTo>
                  <a:pt x="1446681" y="2077030"/>
                  <a:pt x="1473484" y="2091365"/>
                  <a:pt x="1494677" y="2113180"/>
                </a:cubicBezTo>
                <a:cubicBezTo>
                  <a:pt x="1488755" y="1974502"/>
                  <a:pt x="1482522" y="1835824"/>
                  <a:pt x="1476289" y="1695588"/>
                </a:cubicBezTo>
                <a:close/>
                <a:moveTo>
                  <a:pt x="1158707" y="1668476"/>
                </a:moveTo>
                <a:cubicBezTo>
                  <a:pt x="1154967" y="1692160"/>
                  <a:pt x="1154032" y="1711793"/>
                  <a:pt x="1170862" y="1732050"/>
                </a:cubicBezTo>
                <a:cubicBezTo>
                  <a:pt x="1223221" y="1794377"/>
                  <a:pt x="1273086" y="1859197"/>
                  <a:pt x="1324510" y="1922770"/>
                </a:cubicBezTo>
                <a:cubicBezTo>
                  <a:pt x="1330120" y="1929626"/>
                  <a:pt x="1337912" y="1935547"/>
                  <a:pt x="1346638" y="1943962"/>
                </a:cubicBezTo>
                <a:cubicBezTo>
                  <a:pt x="1353183" y="1929003"/>
                  <a:pt x="1363156" y="1916849"/>
                  <a:pt x="1363780" y="1904696"/>
                </a:cubicBezTo>
                <a:cubicBezTo>
                  <a:pt x="1365338" y="1843927"/>
                  <a:pt x="1364403" y="1782535"/>
                  <a:pt x="1364403" y="1721766"/>
                </a:cubicBezTo>
                <a:cubicBezTo>
                  <a:pt x="1295526" y="1704002"/>
                  <a:pt x="1227584" y="1686551"/>
                  <a:pt x="1158707" y="1668476"/>
                </a:cubicBezTo>
                <a:close/>
                <a:moveTo>
                  <a:pt x="1662973" y="1639494"/>
                </a:moveTo>
                <a:cubicBezTo>
                  <a:pt x="1625886" y="1647908"/>
                  <a:pt x="1589110" y="1657257"/>
                  <a:pt x="1548594" y="1666918"/>
                </a:cubicBezTo>
                <a:cubicBezTo>
                  <a:pt x="1586616" y="1750748"/>
                  <a:pt x="1623704" y="1832085"/>
                  <a:pt x="1662661" y="1916538"/>
                </a:cubicBezTo>
                <a:cubicBezTo>
                  <a:pt x="1694762" y="1859508"/>
                  <a:pt x="1725305" y="1805907"/>
                  <a:pt x="1754913" y="1751994"/>
                </a:cubicBezTo>
                <a:cubicBezTo>
                  <a:pt x="1764574" y="1734854"/>
                  <a:pt x="1753666" y="1697146"/>
                  <a:pt x="1737772" y="1685928"/>
                </a:cubicBezTo>
                <a:cubicBezTo>
                  <a:pt x="1718137" y="1672216"/>
                  <a:pt x="1698502" y="1657880"/>
                  <a:pt x="1678556" y="1644792"/>
                </a:cubicBezTo>
                <a:cubicBezTo>
                  <a:pt x="1673881" y="1641675"/>
                  <a:pt x="1667648" y="1638871"/>
                  <a:pt x="1662973" y="1639494"/>
                </a:cubicBezTo>
                <a:close/>
                <a:moveTo>
                  <a:pt x="1746186" y="1620173"/>
                </a:moveTo>
                <a:cubicBezTo>
                  <a:pt x="1734343" y="1622977"/>
                  <a:pt x="1724370" y="1625470"/>
                  <a:pt x="1710345" y="1629210"/>
                </a:cubicBezTo>
                <a:cubicBezTo>
                  <a:pt x="1724058" y="1638247"/>
                  <a:pt x="1734343" y="1645103"/>
                  <a:pt x="1746186" y="1652894"/>
                </a:cubicBezTo>
                <a:cubicBezTo>
                  <a:pt x="1746186" y="1640429"/>
                  <a:pt x="1746186" y="1631391"/>
                  <a:pt x="1746186" y="1620173"/>
                </a:cubicBezTo>
                <a:close/>
                <a:moveTo>
                  <a:pt x="1106972" y="1588698"/>
                </a:moveTo>
                <a:cubicBezTo>
                  <a:pt x="1101985" y="1590256"/>
                  <a:pt x="1096999" y="1591502"/>
                  <a:pt x="1092012" y="1593372"/>
                </a:cubicBezTo>
                <a:cubicBezTo>
                  <a:pt x="1085156" y="1595242"/>
                  <a:pt x="1078611" y="1597423"/>
                  <a:pt x="1071754" y="1599605"/>
                </a:cubicBezTo>
                <a:cubicBezTo>
                  <a:pt x="1068326" y="1600851"/>
                  <a:pt x="1064586" y="1602098"/>
                  <a:pt x="1061469" y="1603344"/>
                </a:cubicBezTo>
                <a:cubicBezTo>
                  <a:pt x="1063963" y="1606772"/>
                  <a:pt x="1065521" y="1612070"/>
                  <a:pt x="1068949" y="1613005"/>
                </a:cubicBezTo>
                <a:cubicBezTo>
                  <a:pt x="1081727" y="1616121"/>
                  <a:pt x="1095752" y="1618303"/>
                  <a:pt x="1109777" y="1621419"/>
                </a:cubicBezTo>
                <a:cubicBezTo>
                  <a:pt x="1110088" y="1615498"/>
                  <a:pt x="1111335" y="1609577"/>
                  <a:pt x="1111023" y="1604279"/>
                </a:cubicBezTo>
                <a:cubicBezTo>
                  <a:pt x="1110712" y="1599293"/>
                  <a:pt x="1108530" y="1593684"/>
                  <a:pt x="1106972" y="1588698"/>
                </a:cubicBezTo>
                <a:close/>
                <a:moveTo>
                  <a:pt x="1160460" y="1572921"/>
                </a:moveTo>
                <a:cubicBezTo>
                  <a:pt x="1156682" y="1574985"/>
                  <a:pt x="1153877" y="1579192"/>
                  <a:pt x="1151539" y="1583711"/>
                </a:cubicBezTo>
                <a:cubicBezTo>
                  <a:pt x="1150292" y="1585893"/>
                  <a:pt x="1154032" y="1593372"/>
                  <a:pt x="1156526" y="1593684"/>
                </a:cubicBezTo>
                <a:cubicBezTo>
                  <a:pt x="1171485" y="1596488"/>
                  <a:pt x="1172109" y="1584958"/>
                  <a:pt x="1175225" y="1574985"/>
                </a:cubicBezTo>
                <a:cubicBezTo>
                  <a:pt x="1168992" y="1570934"/>
                  <a:pt x="1164239" y="1570856"/>
                  <a:pt x="1160460" y="1572921"/>
                </a:cubicBezTo>
                <a:close/>
                <a:moveTo>
                  <a:pt x="946467" y="1563767"/>
                </a:moveTo>
                <a:cubicBezTo>
                  <a:pt x="945220" y="1565325"/>
                  <a:pt x="943662" y="1567506"/>
                  <a:pt x="942415" y="1569064"/>
                </a:cubicBezTo>
                <a:cubicBezTo>
                  <a:pt x="946155" y="1572492"/>
                  <a:pt x="948960" y="1577479"/>
                  <a:pt x="953323" y="1579037"/>
                </a:cubicBezTo>
                <a:cubicBezTo>
                  <a:pt x="978568" y="1587763"/>
                  <a:pt x="1004747" y="1595242"/>
                  <a:pt x="1029992" y="1603656"/>
                </a:cubicBezTo>
                <a:cubicBezTo>
                  <a:pt x="1040900" y="1607084"/>
                  <a:pt x="1045575" y="1603656"/>
                  <a:pt x="1044951" y="1591191"/>
                </a:cubicBezTo>
                <a:cubicBezTo>
                  <a:pt x="1012539" y="1582153"/>
                  <a:pt x="979503" y="1572804"/>
                  <a:pt x="946467" y="1563767"/>
                </a:cubicBezTo>
                <a:close/>
                <a:moveTo>
                  <a:pt x="1237596" y="1555820"/>
                </a:moveTo>
                <a:cubicBezTo>
                  <a:pt x="1230311" y="1555353"/>
                  <a:pt x="1222598" y="1559404"/>
                  <a:pt x="1215118" y="1568130"/>
                </a:cubicBezTo>
                <a:cubicBezTo>
                  <a:pt x="1200470" y="1584958"/>
                  <a:pt x="1186133" y="1602098"/>
                  <a:pt x="1172109" y="1619549"/>
                </a:cubicBezTo>
                <a:cubicBezTo>
                  <a:pt x="1162136" y="1631703"/>
                  <a:pt x="1164629" y="1638871"/>
                  <a:pt x="1179588" y="1643545"/>
                </a:cubicBezTo>
                <a:cubicBezTo>
                  <a:pt x="1221974" y="1656011"/>
                  <a:pt x="1264983" y="1668476"/>
                  <a:pt x="1307681" y="1680630"/>
                </a:cubicBezTo>
                <a:cubicBezTo>
                  <a:pt x="1311732" y="1681253"/>
                  <a:pt x="1316407" y="1681253"/>
                  <a:pt x="1324822" y="1682500"/>
                </a:cubicBezTo>
                <a:cubicBezTo>
                  <a:pt x="1320770" y="1674397"/>
                  <a:pt x="1318589" y="1668476"/>
                  <a:pt x="1315161" y="1663490"/>
                </a:cubicBezTo>
                <a:cubicBezTo>
                  <a:pt x="1296149" y="1632638"/>
                  <a:pt x="1276826" y="1601786"/>
                  <a:pt x="1257504" y="1570623"/>
                </a:cubicBezTo>
                <a:cubicBezTo>
                  <a:pt x="1251738" y="1561274"/>
                  <a:pt x="1244881" y="1556287"/>
                  <a:pt x="1237596" y="1555820"/>
                </a:cubicBezTo>
                <a:close/>
                <a:moveTo>
                  <a:pt x="1536128" y="1536031"/>
                </a:moveTo>
                <a:cubicBezTo>
                  <a:pt x="1537997" y="1572492"/>
                  <a:pt x="1539556" y="1603656"/>
                  <a:pt x="1541114" y="1637001"/>
                </a:cubicBezTo>
                <a:cubicBezTo>
                  <a:pt x="1574150" y="1630145"/>
                  <a:pt x="1603446" y="1623289"/>
                  <a:pt x="1636794" y="1615810"/>
                </a:cubicBezTo>
                <a:cubicBezTo>
                  <a:pt x="1602511" y="1588698"/>
                  <a:pt x="1571345" y="1564078"/>
                  <a:pt x="1536128" y="1536031"/>
                </a:cubicBezTo>
                <a:close/>
                <a:moveTo>
                  <a:pt x="1360663" y="1520761"/>
                </a:moveTo>
                <a:cubicBezTo>
                  <a:pt x="1339470" y="1526059"/>
                  <a:pt x="1319524" y="1531045"/>
                  <a:pt x="1296773" y="1536031"/>
                </a:cubicBezTo>
                <a:cubicBezTo>
                  <a:pt x="1318277" y="1577479"/>
                  <a:pt x="1338223" y="1615810"/>
                  <a:pt x="1357858" y="1653829"/>
                </a:cubicBezTo>
                <a:cubicBezTo>
                  <a:pt x="1358481" y="1653518"/>
                  <a:pt x="1360040" y="1652894"/>
                  <a:pt x="1360663" y="1652583"/>
                </a:cubicBezTo>
                <a:cubicBezTo>
                  <a:pt x="1360663" y="1609265"/>
                  <a:pt x="1360663" y="1566260"/>
                  <a:pt x="1360663" y="1520761"/>
                </a:cubicBezTo>
                <a:close/>
                <a:moveTo>
                  <a:pt x="1457901" y="1494895"/>
                </a:moveTo>
                <a:cubicBezTo>
                  <a:pt x="1446369" y="1493960"/>
                  <a:pt x="1426735" y="1506737"/>
                  <a:pt x="1427046" y="1514840"/>
                </a:cubicBezTo>
                <a:cubicBezTo>
                  <a:pt x="1427670" y="1565636"/>
                  <a:pt x="1429228" y="1615810"/>
                  <a:pt x="1430475" y="1668788"/>
                </a:cubicBezTo>
                <a:cubicBezTo>
                  <a:pt x="1441383" y="1666918"/>
                  <a:pt x="1449174" y="1664425"/>
                  <a:pt x="1457278" y="1663490"/>
                </a:cubicBezTo>
                <a:cubicBezTo>
                  <a:pt x="1471302" y="1661620"/>
                  <a:pt x="1475977" y="1655387"/>
                  <a:pt x="1475042" y="1640429"/>
                </a:cubicBezTo>
                <a:cubicBezTo>
                  <a:pt x="1472237" y="1598358"/>
                  <a:pt x="1471926" y="1556287"/>
                  <a:pt x="1470367" y="1513905"/>
                </a:cubicBezTo>
                <a:cubicBezTo>
                  <a:pt x="1470056" y="1504868"/>
                  <a:pt x="1469744" y="1495519"/>
                  <a:pt x="1457901" y="1494895"/>
                </a:cubicBezTo>
                <a:close/>
                <a:moveTo>
                  <a:pt x="1117880" y="1428829"/>
                </a:moveTo>
                <a:cubicBezTo>
                  <a:pt x="1098868" y="1428517"/>
                  <a:pt x="967971" y="1526059"/>
                  <a:pt x="962985" y="1542264"/>
                </a:cubicBezTo>
                <a:cubicBezTo>
                  <a:pt x="979503" y="1546003"/>
                  <a:pt x="996956" y="1554418"/>
                  <a:pt x="1013474" y="1552859"/>
                </a:cubicBezTo>
                <a:cubicBezTo>
                  <a:pt x="1046821" y="1548496"/>
                  <a:pt x="1079234" y="1539459"/>
                  <a:pt x="1112270" y="1531668"/>
                </a:cubicBezTo>
                <a:cubicBezTo>
                  <a:pt x="1114452" y="1531045"/>
                  <a:pt x="1117256" y="1526370"/>
                  <a:pt x="1117256" y="1523566"/>
                </a:cubicBezTo>
                <a:cubicBezTo>
                  <a:pt x="1117880" y="1491779"/>
                  <a:pt x="1117880" y="1460615"/>
                  <a:pt x="1117880" y="1428829"/>
                </a:cubicBezTo>
                <a:close/>
                <a:moveTo>
                  <a:pt x="1163694" y="1384576"/>
                </a:moveTo>
                <a:cubicBezTo>
                  <a:pt x="1162136" y="1384888"/>
                  <a:pt x="1160266" y="1385823"/>
                  <a:pt x="1158707" y="1386135"/>
                </a:cubicBezTo>
                <a:cubicBezTo>
                  <a:pt x="1158707" y="1428829"/>
                  <a:pt x="1158707" y="1471523"/>
                  <a:pt x="1158707" y="1515775"/>
                </a:cubicBezTo>
                <a:cubicBezTo>
                  <a:pt x="1181147" y="1511100"/>
                  <a:pt x="1203898" y="1506426"/>
                  <a:pt x="1227584" y="1501440"/>
                </a:cubicBezTo>
                <a:cubicBezTo>
                  <a:pt x="1205768" y="1461239"/>
                  <a:pt x="1184887" y="1422908"/>
                  <a:pt x="1163694" y="1384576"/>
                </a:cubicBezTo>
                <a:close/>
                <a:moveTo>
                  <a:pt x="739525" y="1373669"/>
                </a:moveTo>
                <a:cubicBezTo>
                  <a:pt x="663168" y="1392991"/>
                  <a:pt x="587123" y="1412624"/>
                  <a:pt x="511078" y="1431633"/>
                </a:cubicBezTo>
                <a:cubicBezTo>
                  <a:pt x="511078" y="1432880"/>
                  <a:pt x="510766" y="1433815"/>
                  <a:pt x="510766" y="1435061"/>
                </a:cubicBezTo>
                <a:cubicBezTo>
                  <a:pt x="550035" y="1444410"/>
                  <a:pt x="589304" y="1454383"/>
                  <a:pt x="628574" y="1462485"/>
                </a:cubicBezTo>
                <a:cubicBezTo>
                  <a:pt x="635430" y="1464355"/>
                  <a:pt x="645715" y="1460927"/>
                  <a:pt x="651325" y="1456252"/>
                </a:cubicBezTo>
                <a:cubicBezTo>
                  <a:pt x="673453" y="1438489"/>
                  <a:pt x="694957" y="1418856"/>
                  <a:pt x="716462" y="1399535"/>
                </a:cubicBezTo>
                <a:cubicBezTo>
                  <a:pt x="724877" y="1392056"/>
                  <a:pt x="733291" y="1384576"/>
                  <a:pt x="741706" y="1377097"/>
                </a:cubicBezTo>
                <a:cubicBezTo>
                  <a:pt x="740771" y="1375851"/>
                  <a:pt x="740460" y="1374916"/>
                  <a:pt x="739525" y="1373669"/>
                </a:cubicBezTo>
                <a:close/>
                <a:moveTo>
                  <a:pt x="1356611" y="1371176"/>
                </a:moveTo>
                <a:cubicBezTo>
                  <a:pt x="1327315" y="1408884"/>
                  <a:pt x="1297708" y="1445969"/>
                  <a:pt x="1268412" y="1483365"/>
                </a:cubicBezTo>
                <a:cubicBezTo>
                  <a:pt x="1269346" y="1485235"/>
                  <a:pt x="1270593" y="1486793"/>
                  <a:pt x="1271528" y="1488663"/>
                </a:cubicBezTo>
                <a:cubicBezTo>
                  <a:pt x="1299266" y="1481495"/>
                  <a:pt x="1327315" y="1474639"/>
                  <a:pt x="1355365" y="1467160"/>
                </a:cubicBezTo>
                <a:cubicBezTo>
                  <a:pt x="1357235" y="1466848"/>
                  <a:pt x="1360040" y="1462174"/>
                  <a:pt x="1360040" y="1459369"/>
                </a:cubicBezTo>
                <a:cubicBezTo>
                  <a:pt x="1360663" y="1430387"/>
                  <a:pt x="1360351" y="1401405"/>
                  <a:pt x="1360351" y="1372111"/>
                </a:cubicBezTo>
                <a:cubicBezTo>
                  <a:pt x="1359105" y="1371488"/>
                  <a:pt x="1357858" y="1371488"/>
                  <a:pt x="1356611" y="1371176"/>
                </a:cubicBezTo>
                <a:close/>
                <a:moveTo>
                  <a:pt x="1731850" y="1347803"/>
                </a:moveTo>
                <a:cubicBezTo>
                  <a:pt x="1672011" y="1402028"/>
                  <a:pt x="1611861" y="1456252"/>
                  <a:pt x="1551087" y="1511100"/>
                </a:cubicBezTo>
                <a:cubicBezTo>
                  <a:pt x="1593784" y="1541017"/>
                  <a:pt x="1634612" y="1570311"/>
                  <a:pt x="1676063" y="1598670"/>
                </a:cubicBezTo>
                <a:cubicBezTo>
                  <a:pt x="1679491" y="1600851"/>
                  <a:pt x="1685101" y="1600851"/>
                  <a:pt x="1689464" y="1600540"/>
                </a:cubicBezTo>
                <a:cubicBezTo>
                  <a:pt x="1707852" y="1597112"/>
                  <a:pt x="1726240" y="1592749"/>
                  <a:pt x="1744940" y="1589009"/>
                </a:cubicBezTo>
                <a:cubicBezTo>
                  <a:pt x="1741200" y="1508919"/>
                  <a:pt x="1736525" y="1429763"/>
                  <a:pt x="1731850" y="1347803"/>
                </a:cubicBezTo>
                <a:close/>
                <a:moveTo>
                  <a:pt x="766639" y="1322249"/>
                </a:moveTo>
                <a:cubicBezTo>
                  <a:pt x="669713" y="1329417"/>
                  <a:pt x="576215" y="1335650"/>
                  <a:pt x="483028" y="1342817"/>
                </a:cubicBezTo>
                <a:cubicBezTo>
                  <a:pt x="478042" y="1343129"/>
                  <a:pt x="470562" y="1346557"/>
                  <a:pt x="469315" y="1350296"/>
                </a:cubicBezTo>
                <a:cubicBezTo>
                  <a:pt x="462771" y="1372423"/>
                  <a:pt x="446564" y="1381148"/>
                  <a:pt x="425060" y="1385823"/>
                </a:cubicBezTo>
                <a:cubicBezTo>
                  <a:pt x="411658" y="1388628"/>
                  <a:pt x="407607" y="1399535"/>
                  <a:pt x="417268" y="1408884"/>
                </a:cubicBezTo>
                <a:cubicBezTo>
                  <a:pt x="422255" y="1413870"/>
                  <a:pt x="433163" y="1416363"/>
                  <a:pt x="439708" y="1415117"/>
                </a:cubicBezTo>
                <a:cubicBezTo>
                  <a:pt x="510766" y="1399535"/>
                  <a:pt x="581825" y="1383018"/>
                  <a:pt x="652572" y="1366502"/>
                </a:cubicBezTo>
                <a:cubicBezTo>
                  <a:pt x="688412" y="1358399"/>
                  <a:pt x="724877" y="1350608"/>
                  <a:pt x="760718" y="1341571"/>
                </a:cubicBezTo>
                <a:cubicBezTo>
                  <a:pt x="766639" y="1340013"/>
                  <a:pt x="770691" y="1332533"/>
                  <a:pt x="775677" y="1327235"/>
                </a:cubicBezTo>
                <a:cubicBezTo>
                  <a:pt x="771937" y="1325366"/>
                  <a:pt x="767886" y="1323184"/>
                  <a:pt x="766639" y="1322249"/>
                </a:cubicBezTo>
                <a:close/>
                <a:moveTo>
                  <a:pt x="1109465" y="1290774"/>
                </a:moveTo>
                <a:cubicBezTo>
                  <a:pt x="1004747" y="1315393"/>
                  <a:pt x="900341" y="1340013"/>
                  <a:pt x="795312" y="1364632"/>
                </a:cubicBezTo>
                <a:cubicBezTo>
                  <a:pt x="791572" y="1365255"/>
                  <a:pt x="787520" y="1367125"/>
                  <a:pt x="784715" y="1369618"/>
                </a:cubicBezTo>
                <a:cubicBezTo>
                  <a:pt x="747939" y="1402028"/>
                  <a:pt x="710229" y="1435061"/>
                  <a:pt x="669090" y="1470899"/>
                </a:cubicBezTo>
                <a:cubicBezTo>
                  <a:pt x="749498" y="1490532"/>
                  <a:pt x="825854" y="1508919"/>
                  <a:pt x="902211" y="1526994"/>
                </a:cubicBezTo>
                <a:cubicBezTo>
                  <a:pt x="906886" y="1528240"/>
                  <a:pt x="913743" y="1524812"/>
                  <a:pt x="917794" y="1522007"/>
                </a:cubicBezTo>
                <a:cubicBezTo>
                  <a:pt x="981684" y="1475574"/>
                  <a:pt x="1044951" y="1428829"/>
                  <a:pt x="1108218" y="1382083"/>
                </a:cubicBezTo>
                <a:cubicBezTo>
                  <a:pt x="1112270" y="1378655"/>
                  <a:pt x="1118192" y="1373669"/>
                  <a:pt x="1118192" y="1368995"/>
                </a:cubicBezTo>
                <a:cubicBezTo>
                  <a:pt x="1119126" y="1342817"/>
                  <a:pt x="1118503" y="1316952"/>
                  <a:pt x="1118503" y="1290774"/>
                </a:cubicBezTo>
                <a:cubicBezTo>
                  <a:pt x="1113205" y="1290774"/>
                  <a:pt x="1111023" y="1290151"/>
                  <a:pt x="1109465" y="1290774"/>
                </a:cubicBezTo>
                <a:close/>
                <a:moveTo>
                  <a:pt x="1265918" y="1254001"/>
                </a:moveTo>
                <a:cubicBezTo>
                  <a:pt x="1231324" y="1261792"/>
                  <a:pt x="1196730" y="1270206"/>
                  <a:pt x="1159642" y="1278932"/>
                </a:cubicBezTo>
                <a:cubicBezTo>
                  <a:pt x="1169927" y="1293891"/>
                  <a:pt x="1177718" y="1306044"/>
                  <a:pt x="1186133" y="1319133"/>
                </a:cubicBezTo>
                <a:cubicBezTo>
                  <a:pt x="1214183" y="1297630"/>
                  <a:pt x="1240986" y="1277685"/>
                  <a:pt x="1267477" y="1257118"/>
                </a:cubicBezTo>
                <a:cubicBezTo>
                  <a:pt x="1267165" y="1255871"/>
                  <a:pt x="1266230" y="1255248"/>
                  <a:pt x="1265918" y="1254001"/>
                </a:cubicBezTo>
                <a:close/>
                <a:moveTo>
                  <a:pt x="1461329" y="1244652"/>
                </a:moveTo>
                <a:cubicBezTo>
                  <a:pt x="1440136" y="1264285"/>
                  <a:pt x="1420502" y="1282983"/>
                  <a:pt x="1427670" y="1315393"/>
                </a:cubicBezTo>
                <a:cubicBezTo>
                  <a:pt x="1430475" y="1329417"/>
                  <a:pt x="1428293" y="1344375"/>
                  <a:pt x="1429228" y="1359022"/>
                </a:cubicBezTo>
                <a:cubicBezTo>
                  <a:pt x="1430475" y="1384265"/>
                  <a:pt x="1431721" y="1409196"/>
                  <a:pt x="1432968" y="1435061"/>
                </a:cubicBezTo>
                <a:cubicBezTo>
                  <a:pt x="1443876" y="1433815"/>
                  <a:pt x="1452914" y="1432568"/>
                  <a:pt x="1461329" y="1431322"/>
                </a:cubicBezTo>
                <a:cubicBezTo>
                  <a:pt x="1461329" y="1367436"/>
                  <a:pt x="1461329" y="1306044"/>
                  <a:pt x="1461329" y="1244652"/>
                </a:cubicBezTo>
                <a:close/>
                <a:moveTo>
                  <a:pt x="930260" y="1244341"/>
                </a:moveTo>
                <a:cubicBezTo>
                  <a:pt x="907198" y="1245899"/>
                  <a:pt x="860137" y="1292332"/>
                  <a:pt x="856709" y="1316952"/>
                </a:cubicBezTo>
                <a:cubicBezTo>
                  <a:pt x="875097" y="1312900"/>
                  <a:pt x="891926" y="1309472"/>
                  <a:pt x="908133" y="1305733"/>
                </a:cubicBezTo>
                <a:cubicBezTo>
                  <a:pt x="911561" y="1304798"/>
                  <a:pt x="916236" y="1301370"/>
                  <a:pt x="916859" y="1298565"/>
                </a:cubicBezTo>
                <a:cubicBezTo>
                  <a:pt x="921846" y="1281113"/>
                  <a:pt x="925586" y="1263039"/>
                  <a:pt x="930260" y="1244341"/>
                </a:cubicBezTo>
                <a:close/>
                <a:moveTo>
                  <a:pt x="1348508" y="1234991"/>
                </a:moveTo>
                <a:cubicBezTo>
                  <a:pt x="1335107" y="1232187"/>
                  <a:pt x="1323887" y="1243094"/>
                  <a:pt x="1322017" y="1256494"/>
                </a:cubicBezTo>
                <a:cubicBezTo>
                  <a:pt x="1321082" y="1262415"/>
                  <a:pt x="1316407" y="1268960"/>
                  <a:pt x="1311421" y="1272699"/>
                </a:cubicBezTo>
                <a:cubicBezTo>
                  <a:pt x="1274333" y="1300747"/>
                  <a:pt x="1236622" y="1327859"/>
                  <a:pt x="1198600" y="1355906"/>
                </a:cubicBezTo>
                <a:cubicBezTo>
                  <a:pt x="1216676" y="1391744"/>
                  <a:pt x="1234752" y="1427582"/>
                  <a:pt x="1253452" y="1465602"/>
                </a:cubicBezTo>
                <a:cubicBezTo>
                  <a:pt x="1289293" y="1420103"/>
                  <a:pt x="1323264" y="1377097"/>
                  <a:pt x="1356611" y="1334091"/>
                </a:cubicBezTo>
                <a:cubicBezTo>
                  <a:pt x="1359105" y="1330663"/>
                  <a:pt x="1360351" y="1325366"/>
                  <a:pt x="1360351" y="1321003"/>
                </a:cubicBezTo>
                <a:cubicBezTo>
                  <a:pt x="1359416" y="1295760"/>
                  <a:pt x="1358481" y="1270518"/>
                  <a:pt x="1356611" y="1245587"/>
                </a:cubicBezTo>
                <a:cubicBezTo>
                  <a:pt x="1355988" y="1241847"/>
                  <a:pt x="1351936" y="1235926"/>
                  <a:pt x="1348508" y="1234991"/>
                </a:cubicBezTo>
                <a:close/>
                <a:moveTo>
                  <a:pt x="959245" y="1147422"/>
                </a:moveTo>
                <a:cubicBezTo>
                  <a:pt x="833334" y="1195102"/>
                  <a:pt x="707735" y="1243094"/>
                  <a:pt x="581825" y="1290774"/>
                </a:cubicBezTo>
                <a:cubicBezTo>
                  <a:pt x="665661" y="1292644"/>
                  <a:pt x="748563" y="1291086"/>
                  <a:pt x="831464" y="1288593"/>
                </a:cubicBezTo>
                <a:cubicBezTo>
                  <a:pt x="837074" y="1288593"/>
                  <a:pt x="843307" y="1283918"/>
                  <a:pt x="847982" y="1280179"/>
                </a:cubicBezTo>
                <a:cubicBezTo>
                  <a:pt x="873850" y="1259611"/>
                  <a:pt x="897848" y="1236861"/>
                  <a:pt x="924962" y="1218163"/>
                </a:cubicBezTo>
                <a:cubicBezTo>
                  <a:pt x="948960" y="1201335"/>
                  <a:pt x="954882" y="1176716"/>
                  <a:pt x="962362" y="1152097"/>
                </a:cubicBezTo>
                <a:cubicBezTo>
                  <a:pt x="961115" y="1150538"/>
                  <a:pt x="960492" y="1148980"/>
                  <a:pt x="959245" y="1147422"/>
                </a:cubicBezTo>
                <a:close/>
                <a:moveTo>
                  <a:pt x="211261" y="1134645"/>
                </a:moveTo>
                <a:cubicBezTo>
                  <a:pt x="205963" y="1133398"/>
                  <a:pt x="198483" y="1141189"/>
                  <a:pt x="191626" y="1144929"/>
                </a:cubicBezTo>
                <a:cubicBezTo>
                  <a:pt x="204716" y="1158018"/>
                  <a:pt x="204404" y="1173911"/>
                  <a:pt x="201911" y="1190116"/>
                </a:cubicBezTo>
                <a:cubicBezTo>
                  <a:pt x="201911" y="1190739"/>
                  <a:pt x="203158" y="1191674"/>
                  <a:pt x="204404" y="1192609"/>
                </a:cubicBezTo>
                <a:cubicBezTo>
                  <a:pt x="214689" y="1201335"/>
                  <a:pt x="211884" y="1208502"/>
                  <a:pt x="201911" y="1214735"/>
                </a:cubicBezTo>
                <a:cubicBezTo>
                  <a:pt x="191626" y="1221280"/>
                  <a:pt x="192873" y="1227201"/>
                  <a:pt x="202223" y="1233433"/>
                </a:cubicBezTo>
                <a:cubicBezTo>
                  <a:pt x="205028" y="1234991"/>
                  <a:pt x="208144" y="1236861"/>
                  <a:pt x="209703" y="1237485"/>
                </a:cubicBezTo>
                <a:cubicBezTo>
                  <a:pt x="205028" y="1247145"/>
                  <a:pt x="199730" y="1254001"/>
                  <a:pt x="199418" y="1260546"/>
                </a:cubicBezTo>
                <a:cubicBezTo>
                  <a:pt x="198171" y="1286100"/>
                  <a:pt x="175108" y="1301370"/>
                  <a:pt x="153916" y="1304486"/>
                </a:cubicBezTo>
                <a:cubicBezTo>
                  <a:pt x="122750" y="1308226"/>
                  <a:pt x="111218" y="1324742"/>
                  <a:pt x="116205" y="1352478"/>
                </a:cubicBezTo>
                <a:cubicBezTo>
                  <a:pt x="176355" y="1401716"/>
                  <a:pt x="232142" y="1380525"/>
                  <a:pt x="287929" y="1348738"/>
                </a:cubicBezTo>
                <a:cubicBezTo>
                  <a:pt x="287929" y="1346245"/>
                  <a:pt x="287929" y="1344064"/>
                  <a:pt x="287306" y="1342817"/>
                </a:cubicBezTo>
                <a:cubicBezTo>
                  <a:pt x="278580" y="1319756"/>
                  <a:pt x="278891" y="1319133"/>
                  <a:pt x="299772" y="1305733"/>
                </a:cubicBezTo>
                <a:cubicBezTo>
                  <a:pt x="305382" y="1302305"/>
                  <a:pt x="309122" y="1297007"/>
                  <a:pt x="315044" y="1291086"/>
                </a:cubicBezTo>
                <a:cubicBezTo>
                  <a:pt x="305382" y="1284541"/>
                  <a:pt x="298214" y="1279244"/>
                  <a:pt x="289488" y="1273634"/>
                </a:cubicBezTo>
                <a:cubicBezTo>
                  <a:pt x="298214" y="1265220"/>
                  <a:pt x="305694" y="1258364"/>
                  <a:pt x="316602" y="1249015"/>
                </a:cubicBezTo>
                <a:cubicBezTo>
                  <a:pt x="307252" y="1246834"/>
                  <a:pt x="303201" y="1245899"/>
                  <a:pt x="299461" y="1245275"/>
                </a:cubicBezTo>
                <a:cubicBezTo>
                  <a:pt x="296032" y="1244341"/>
                  <a:pt x="292293" y="1243406"/>
                  <a:pt x="289799" y="1241847"/>
                </a:cubicBezTo>
                <a:cubicBezTo>
                  <a:pt x="278580" y="1232499"/>
                  <a:pt x="284501" y="1227201"/>
                  <a:pt x="293539" y="1220656"/>
                </a:cubicBezTo>
                <a:cubicBezTo>
                  <a:pt x="314109" y="1206009"/>
                  <a:pt x="315355" y="1204140"/>
                  <a:pt x="300707" y="1185753"/>
                </a:cubicBezTo>
                <a:cubicBezTo>
                  <a:pt x="292293" y="1175158"/>
                  <a:pt x="278268" y="1168613"/>
                  <a:pt x="268918" y="1158329"/>
                </a:cubicBezTo>
                <a:cubicBezTo>
                  <a:pt x="253647" y="1140254"/>
                  <a:pt x="231519" y="1139631"/>
                  <a:pt x="211261" y="1134645"/>
                </a:cubicBezTo>
                <a:close/>
                <a:moveTo>
                  <a:pt x="2028238" y="1130282"/>
                </a:moveTo>
                <a:cubicBezTo>
                  <a:pt x="2023252" y="1129659"/>
                  <a:pt x="2016707" y="1131529"/>
                  <a:pt x="2012656" y="1134957"/>
                </a:cubicBezTo>
                <a:cubicBezTo>
                  <a:pt x="1936922" y="1191363"/>
                  <a:pt x="1861812" y="1247769"/>
                  <a:pt x="1787014" y="1304486"/>
                </a:cubicBezTo>
                <a:cubicBezTo>
                  <a:pt x="1782962" y="1307914"/>
                  <a:pt x="1779222" y="1314770"/>
                  <a:pt x="1779534" y="1320380"/>
                </a:cubicBezTo>
                <a:cubicBezTo>
                  <a:pt x="1782962" y="1388316"/>
                  <a:pt x="1786702" y="1456252"/>
                  <a:pt x="1790442" y="1524501"/>
                </a:cubicBezTo>
                <a:cubicBezTo>
                  <a:pt x="1791377" y="1541017"/>
                  <a:pt x="1792000" y="1557846"/>
                  <a:pt x="1793247" y="1578725"/>
                </a:cubicBezTo>
                <a:cubicBezTo>
                  <a:pt x="1947519" y="1440047"/>
                  <a:pt x="2098985" y="1303551"/>
                  <a:pt x="2253880" y="1164250"/>
                </a:cubicBezTo>
                <a:cubicBezTo>
                  <a:pt x="2175654" y="1152408"/>
                  <a:pt x="2101790" y="1141189"/>
                  <a:pt x="2028238" y="1130282"/>
                </a:cubicBezTo>
                <a:close/>
                <a:moveTo>
                  <a:pt x="1714709" y="1126231"/>
                </a:moveTo>
                <a:cubicBezTo>
                  <a:pt x="1656116" y="1143682"/>
                  <a:pt x="1598771" y="1160822"/>
                  <a:pt x="1539556" y="1178897"/>
                </a:cubicBezTo>
                <a:cubicBezTo>
                  <a:pt x="1539556" y="1279867"/>
                  <a:pt x="1539556" y="1379279"/>
                  <a:pt x="1539556" y="1478067"/>
                </a:cubicBezTo>
                <a:cubicBezTo>
                  <a:pt x="1540491" y="1478067"/>
                  <a:pt x="1542049" y="1478379"/>
                  <a:pt x="1542361" y="1477755"/>
                </a:cubicBezTo>
                <a:cubicBezTo>
                  <a:pt x="1602199" y="1420414"/>
                  <a:pt x="1662350" y="1362762"/>
                  <a:pt x="1721565" y="1305109"/>
                </a:cubicBezTo>
                <a:cubicBezTo>
                  <a:pt x="1724058" y="1302616"/>
                  <a:pt x="1725617" y="1298253"/>
                  <a:pt x="1725305" y="1294825"/>
                </a:cubicBezTo>
                <a:cubicBezTo>
                  <a:pt x="1723747" y="1258987"/>
                  <a:pt x="1721254" y="1223149"/>
                  <a:pt x="1719072" y="1187623"/>
                </a:cubicBezTo>
                <a:cubicBezTo>
                  <a:pt x="1717825" y="1167990"/>
                  <a:pt x="1716579" y="1148357"/>
                  <a:pt x="1714709" y="1126231"/>
                </a:cubicBezTo>
                <a:close/>
                <a:moveTo>
                  <a:pt x="1157772" y="1099430"/>
                </a:moveTo>
                <a:cubicBezTo>
                  <a:pt x="1157772" y="1151162"/>
                  <a:pt x="1157772" y="1198842"/>
                  <a:pt x="1157772" y="1249015"/>
                </a:cubicBezTo>
                <a:cubicBezTo>
                  <a:pt x="1222598" y="1232187"/>
                  <a:pt x="1288358" y="1215358"/>
                  <a:pt x="1354118" y="1198842"/>
                </a:cubicBezTo>
                <a:cubicBezTo>
                  <a:pt x="1354118" y="1196660"/>
                  <a:pt x="1354118" y="1194479"/>
                  <a:pt x="1354430" y="1192609"/>
                </a:cubicBezTo>
                <a:cubicBezTo>
                  <a:pt x="1290228" y="1162380"/>
                  <a:pt x="1226026" y="1132152"/>
                  <a:pt x="1157772" y="1099430"/>
                </a:cubicBezTo>
                <a:close/>
                <a:moveTo>
                  <a:pt x="1829400" y="1097249"/>
                </a:moveTo>
                <a:cubicBezTo>
                  <a:pt x="1805402" y="1092263"/>
                  <a:pt x="1787637" y="1105663"/>
                  <a:pt x="1767379" y="1112519"/>
                </a:cubicBezTo>
                <a:cubicBezTo>
                  <a:pt x="1765509" y="1113142"/>
                  <a:pt x="1763328" y="1119063"/>
                  <a:pt x="1763639" y="1122803"/>
                </a:cubicBezTo>
                <a:cubicBezTo>
                  <a:pt x="1767068" y="1173911"/>
                  <a:pt x="1770807" y="1224396"/>
                  <a:pt x="1774859" y="1278620"/>
                </a:cubicBezTo>
                <a:cubicBezTo>
                  <a:pt x="1845918" y="1227512"/>
                  <a:pt x="1914483" y="1178897"/>
                  <a:pt x="1982736" y="1129970"/>
                </a:cubicBezTo>
                <a:cubicBezTo>
                  <a:pt x="1982424" y="1128724"/>
                  <a:pt x="1981490" y="1126854"/>
                  <a:pt x="1981178" y="1125608"/>
                </a:cubicBezTo>
                <a:cubicBezTo>
                  <a:pt x="1930689" y="1116570"/>
                  <a:pt x="1879888" y="1107844"/>
                  <a:pt x="1829400" y="1097249"/>
                </a:cubicBezTo>
                <a:close/>
                <a:moveTo>
                  <a:pt x="1116633" y="1097249"/>
                </a:moveTo>
                <a:cubicBezTo>
                  <a:pt x="1042146" y="1116882"/>
                  <a:pt x="958310" y="1187623"/>
                  <a:pt x="954882" y="1296072"/>
                </a:cubicBezTo>
                <a:cubicBezTo>
                  <a:pt x="998202" y="1285788"/>
                  <a:pt x="1041835" y="1275192"/>
                  <a:pt x="1085156" y="1264908"/>
                </a:cubicBezTo>
                <a:cubicBezTo>
                  <a:pt x="1116633" y="1257118"/>
                  <a:pt x="1116633" y="1257118"/>
                  <a:pt x="1116945" y="1225954"/>
                </a:cubicBezTo>
                <a:cubicBezTo>
                  <a:pt x="1116945" y="1182948"/>
                  <a:pt x="1116633" y="1140254"/>
                  <a:pt x="1116633" y="1097249"/>
                </a:cubicBezTo>
                <a:close/>
                <a:moveTo>
                  <a:pt x="1609679" y="1058606"/>
                </a:moveTo>
                <a:cubicBezTo>
                  <a:pt x="1583500" y="1059852"/>
                  <a:pt x="1564488" y="1061099"/>
                  <a:pt x="1542984" y="1062346"/>
                </a:cubicBezTo>
                <a:cubicBezTo>
                  <a:pt x="1558567" y="1073564"/>
                  <a:pt x="1572592" y="1083225"/>
                  <a:pt x="1587240" y="1093509"/>
                </a:cubicBezTo>
                <a:cubicBezTo>
                  <a:pt x="1595031" y="1081979"/>
                  <a:pt x="1601264" y="1071383"/>
                  <a:pt x="1609679" y="1058606"/>
                </a:cubicBezTo>
                <a:close/>
                <a:moveTo>
                  <a:pt x="1662973" y="1048945"/>
                </a:moveTo>
                <a:cubicBezTo>
                  <a:pt x="1650195" y="1049880"/>
                  <a:pt x="1637105" y="1052685"/>
                  <a:pt x="1622457" y="1054866"/>
                </a:cubicBezTo>
                <a:cubicBezTo>
                  <a:pt x="1623392" y="1063280"/>
                  <a:pt x="1624639" y="1068267"/>
                  <a:pt x="1624639" y="1073253"/>
                </a:cubicBezTo>
                <a:cubicBezTo>
                  <a:pt x="1625574" y="1088523"/>
                  <a:pt x="1629314" y="1090704"/>
                  <a:pt x="1643962" y="1084783"/>
                </a:cubicBezTo>
                <a:cubicBezTo>
                  <a:pt x="1653000" y="1081355"/>
                  <a:pt x="1662661" y="1078862"/>
                  <a:pt x="1672011" y="1076992"/>
                </a:cubicBezTo>
                <a:cubicBezTo>
                  <a:pt x="1686348" y="1073564"/>
                  <a:pt x="1689152" y="1067020"/>
                  <a:pt x="1678556" y="1056425"/>
                </a:cubicBezTo>
                <a:cubicBezTo>
                  <a:pt x="1675128" y="1052685"/>
                  <a:pt x="1667960" y="1048634"/>
                  <a:pt x="1662973" y="1048945"/>
                </a:cubicBezTo>
                <a:close/>
                <a:moveTo>
                  <a:pt x="1988074" y="1032818"/>
                </a:moveTo>
                <a:cubicBezTo>
                  <a:pt x="1982425" y="1031728"/>
                  <a:pt x="1976970" y="1031338"/>
                  <a:pt x="1972451" y="1033052"/>
                </a:cubicBezTo>
                <a:cubicBezTo>
                  <a:pt x="1942532" y="1043647"/>
                  <a:pt x="1913859" y="1057359"/>
                  <a:pt x="1885187" y="1069825"/>
                </a:cubicBezTo>
                <a:cubicBezTo>
                  <a:pt x="1885498" y="1071071"/>
                  <a:pt x="1886122" y="1072318"/>
                  <a:pt x="1886433" y="1073564"/>
                </a:cubicBezTo>
                <a:cubicBezTo>
                  <a:pt x="1927261" y="1080732"/>
                  <a:pt x="1968400" y="1088211"/>
                  <a:pt x="2009539" y="1094756"/>
                </a:cubicBezTo>
                <a:cubicBezTo>
                  <a:pt x="2014214" y="1095691"/>
                  <a:pt x="2020135" y="1096625"/>
                  <a:pt x="2023252" y="1094444"/>
                </a:cubicBezTo>
                <a:cubicBezTo>
                  <a:pt x="2042263" y="1081044"/>
                  <a:pt x="2060651" y="1067020"/>
                  <a:pt x="2081844" y="1051438"/>
                </a:cubicBezTo>
                <a:cubicBezTo>
                  <a:pt x="2053483" y="1046141"/>
                  <a:pt x="2029174" y="1041466"/>
                  <a:pt x="2004864" y="1036791"/>
                </a:cubicBezTo>
                <a:cubicBezTo>
                  <a:pt x="1999566" y="1035701"/>
                  <a:pt x="1993722" y="1033909"/>
                  <a:pt x="1988074" y="1032818"/>
                </a:cubicBezTo>
                <a:close/>
                <a:moveTo>
                  <a:pt x="1678556" y="1030247"/>
                </a:moveTo>
                <a:cubicBezTo>
                  <a:pt x="1687282" y="1048945"/>
                  <a:pt x="1704736" y="1050503"/>
                  <a:pt x="1722500" y="1057359"/>
                </a:cubicBezTo>
                <a:cubicBezTo>
                  <a:pt x="1718760" y="1037103"/>
                  <a:pt x="1707229" y="1030559"/>
                  <a:pt x="1678556" y="1030247"/>
                </a:cubicBezTo>
                <a:close/>
                <a:moveTo>
                  <a:pt x="1366896" y="1012172"/>
                </a:moveTo>
                <a:cubicBezTo>
                  <a:pt x="1308927" y="1029624"/>
                  <a:pt x="1251894" y="1047699"/>
                  <a:pt x="1188627" y="1067332"/>
                </a:cubicBezTo>
                <a:cubicBezTo>
                  <a:pt x="1254698" y="1099119"/>
                  <a:pt x="1315784" y="1128724"/>
                  <a:pt x="1376869" y="1158018"/>
                </a:cubicBezTo>
                <a:cubicBezTo>
                  <a:pt x="1381232" y="1159887"/>
                  <a:pt x="1387466" y="1159264"/>
                  <a:pt x="1392452" y="1158329"/>
                </a:cubicBezTo>
                <a:cubicBezTo>
                  <a:pt x="1410840" y="1154590"/>
                  <a:pt x="1428916" y="1149603"/>
                  <a:pt x="1447616" y="1146175"/>
                </a:cubicBezTo>
                <a:cubicBezTo>
                  <a:pt x="1456654" y="1144617"/>
                  <a:pt x="1460394" y="1141501"/>
                  <a:pt x="1460394" y="1131529"/>
                </a:cubicBezTo>
                <a:cubicBezTo>
                  <a:pt x="1459771" y="1108779"/>
                  <a:pt x="1461017" y="1085718"/>
                  <a:pt x="1460082" y="1062657"/>
                </a:cubicBezTo>
                <a:cubicBezTo>
                  <a:pt x="1460082" y="1057671"/>
                  <a:pt x="1456031" y="1050503"/>
                  <a:pt x="1451356" y="1048010"/>
                </a:cubicBezTo>
                <a:cubicBezTo>
                  <a:pt x="1429228" y="1035857"/>
                  <a:pt x="1406789" y="1025261"/>
                  <a:pt x="1383726" y="1014354"/>
                </a:cubicBezTo>
                <a:cubicBezTo>
                  <a:pt x="1378739" y="1012172"/>
                  <a:pt x="1371883" y="1010614"/>
                  <a:pt x="1366896" y="1012172"/>
                </a:cubicBezTo>
                <a:close/>
                <a:moveTo>
                  <a:pt x="1697879" y="977892"/>
                </a:moveTo>
                <a:cubicBezTo>
                  <a:pt x="1694139" y="977269"/>
                  <a:pt x="1688841" y="981009"/>
                  <a:pt x="1681049" y="983813"/>
                </a:cubicBezTo>
                <a:cubicBezTo>
                  <a:pt x="1723124" y="1008121"/>
                  <a:pt x="1760834" y="1029624"/>
                  <a:pt x="1798234" y="1051438"/>
                </a:cubicBezTo>
                <a:cubicBezTo>
                  <a:pt x="1801350" y="1052997"/>
                  <a:pt x="1805402" y="1054866"/>
                  <a:pt x="1807895" y="1053931"/>
                </a:cubicBezTo>
                <a:cubicBezTo>
                  <a:pt x="1836879" y="1044894"/>
                  <a:pt x="1865552" y="1035233"/>
                  <a:pt x="1897653" y="1024014"/>
                </a:cubicBezTo>
                <a:cubicBezTo>
                  <a:pt x="1891420" y="1020275"/>
                  <a:pt x="1889238" y="1018093"/>
                  <a:pt x="1887368" y="1017159"/>
                </a:cubicBezTo>
                <a:cubicBezTo>
                  <a:pt x="1824101" y="1003758"/>
                  <a:pt x="1761146" y="990981"/>
                  <a:pt x="1697879" y="977892"/>
                </a:cubicBezTo>
                <a:close/>
                <a:moveTo>
                  <a:pt x="52003" y="967608"/>
                </a:moveTo>
                <a:cubicBezTo>
                  <a:pt x="48575" y="966362"/>
                  <a:pt x="41095" y="968232"/>
                  <a:pt x="40160" y="970413"/>
                </a:cubicBezTo>
                <a:cubicBezTo>
                  <a:pt x="34238" y="985372"/>
                  <a:pt x="29252" y="1001265"/>
                  <a:pt x="25200" y="1016847"/>
                </a:cubicBezTo>
                <a:cubicBezTo>
                  <a:pt x="24265" y="1019652"/>
                  <a:pt x="27382" y="1026507"/>
                  <a:pt x="29875" y="1026819"/>
                </a:cubicBezTo>
                <a:cubicBezTo>
                  <a:pt x="47328" y="1030870"/>
                  <a:pt x="66027" y="1039908"/>
                  <a:pt x="82234" y="1036791"/>
                </a:cubicBezTo>
                <a:cubicBezTo>
                  <a:pt x="108725" y="1032117"/>
                  <a:pt x="131788" y="1034298"/>
                  <a:pt x="156409" y="1044271"/>
                </a:cubicBezTo>
                <a:cubicBezTo>
                  <a:pt x="180407" y="1053931"/>
                  <a:pt x="183835" y="1057983"/>
                  <a:pt x="177290" y="1076992"/>
                </a:cubicBezTo>
                <a:cubicBezTo>
                  <a:pt x="189756" y="1089458"/>
                  <a:pt x="200665" y="1100677"/>
                  <a:pt x="211261" y="1111584"/>
                </a:cubicBezTo>
                <a:cubicBezTo>
                  <a:pt x="213754" y="1113765"/>
                  <a:pt x="217494" y="1115012"/>
                  <a:pt x="220922" y="1115635"/>
                </a:cubicBezTo>
                <a:cubicBezTo>
                  <a:pt x="283254" y="1125296"/>
                  <a:pt x="345275" y="1134957"/>
                  <a:pt x="407607" y="1143682"/>
                </a:cubicBezTo>
                <a:cubicBezTo>
                  <a:pt x="412905" y="1144929"/>
                  <a:pt x="417892" y="1142436"/>
                  <a:pt x="425995" y="1141189"/>
                </a:cubicBezTo>
                <a:cubicBezTo>
                  <a:pt x="385791" y="1099742"/>
                  <a:pt x="343405" y="1065774"/>
                  <a:pt x="291046" y="1046764"/>
                </a:cubicBezTo>
                <a:cubicBezTo>
                  <a:pt x="212196" y="1018405"/>
                  <a:pt x="131788" y="993474"/>
                  <a:pt x="52003" y="967608"/>
                </a:cubicBezTo>
                <a:close/>
                <a:moveTo>
                  <a:pt x="2217104" y="947352"/>
                </a:moveTo>
                <a:cubicBezTo>
                  <a:pt x="2156019" y="968232"/>
                  <a:pt x="2095246" y="989111"/>
                  <a:pt x="2034783" y="1009991"/>
                </a:cubicBezTo>
                <a:cubicBezTo>
                  <a:pt x="2052236" y="1016535"/>
                  <a:pt x="2069689" y="1017782"/>
                  <a:pt x="2085896" y="1022768"/>
                </a:cubicBezTo>
                <a:cubicBezTo>
                  <a:pt x="2107400" y="1028377"/>
                  <a:pt x="2123606" y="1023391"/>
                  <a:pt x="2140748" y="1009991"/>
                </a:cubicBezTo>
                <a:cubicBezTo>
                  <a:pt x="2165680" y="989735"/>
                  <a:pt x="2192795" y="972283"/>
                  <a:pt x="2219598" y="952962"/>
                </a:cubicBezTo>
                <a:cubicBezTo>
                  <a:pt x="2218663" y="951403"/>
                  <a:pt x="2218040" y="949222"/>
                  <a:pt x="2217104" y="947352"/>
                </a:cubicBezTo>
                <a:close/>
                <a:moveTo>
                  <a:pt x="1757406" y="902477"/>
                </a:moveTo>
                <a:cubicBezTo>
                  <a:pt x="1738083" y="902477"/>
                  <a:pt x="1719072" y="909644"/>
                  <a:pt x="1699437" y="912761"/>
                </a:cubicBezTo>
                <a:cubicBezTo>
                  <a:pt x="1685724" y="915254"/>
                  <a:pt x="1689464" y="925849"/>
                  <a:pt x="1688841" y="934887"/>
                </a:cubicBezTo>
                <a:cubicBezTo>
                  <a:pt x="1688529" y="945794"/>
                  <a:pt x="1694762" y="946729"/>
                  <a:pt x="1703177" y="948287"/>
                </a:cubicBezTo>
                <a:cubicBezTo>
                  <a:pt x="1773612" y="960752"/>
                  <a:pt x="1844671" y="971660"/>
                  <a:pt x="1914483" y="987241"/>
                </a:cubicBezTo>
                <a:cubicBezTo>
                  <a:pt x="1955310" y="996279"/>
                  <a:pt x="1992086" y="992851"/>
                  <a:pt x="2031044" y="977892"/>
                </a:cubicBezTo>
                <a:cubicBezTo>
                  <a:pt x="2076546" y="960441"/>
                  <a:pt x="2123295" y="947041"/>
                  <a:pt x="2169420" y="931147"/>
                </a:cubicBezTo>
                <a:cubicBezTo>
                  <a:pt x="2174096" y="929589"/>
                  <a:pt x="2176900" y="923980"/>
                  <a:pt x="2180640" y="920240"/>
                </a:cubicBezTo>
                <a:cubicBezTo>
                  <a:pt x="2176277" y="917747"/>
                  <a:pt x="2171914" y="913696"/>
                  <a:pt x="2166927" y="912761"/>
                </a:cubicBezTo>
                <a:cubicBezTo>
                  <a:pt x="2156954" y="911514"/>
                  <a:pt x="2146981" y="912137"/>
                  <a:pt x="2137008" y="912137"/>
                </a:cubicBezTo>
                <a:cubicBezTo>
                  <a:pt x="2075299" y="912449"/>
                  <a:pt x="2013279" y="912449"/>
                  <a:pt x="1951570" y="912449"/>
                </a:cubicBezTo>
                <a:cubicBezTo>
                  <a:pt x="1951570" y="910891"/>
                  <a:pt x="1951570" y="909021"/>
                  <a:pt x="1951570" y="907463"/>
                </a:cubicBezTo>
                <a:cubicBezTo>
                  <a:pt x="1886745" y="905905"/>
                  <a:pt x="1822231" y="902788"/>
                  <a:pt x="1757406" y="902477"/>
                </a:cubicBezTo>
                <a:close/>
                <a:moveTo>
                  <a:pt x="2669635" y="781251"/>
                </a:moveTo>
                <a:cubicBezTo>
                  <a:pt x="2666206" y="782185"/>
                  <a:pt x="2663090" y="783120"/>
                  <a:pt x="2659973" y="784367"/>
                </a:cubicBezTo>
                <a:cubicBezTo>
                  <a:pt x="2554320" y="823010"/>
                  <a:pt x="2448356" y="861964"/>
                  <a:pt x="2342704" y="901230"/>
                </a:cubicBezTo>
                <a:cubicBezTo>
                  <a:pt x="2335224" y="904035"/>
                  <a:pt x="2328056" y="908398"/>
                  <a:pt x="2321510" y="912761"/>
                </a:cubicBezTo>
                <a:cubicBezTo>
                  <a:pt x="2240167" y="970413"/>
                  <a:pt x="2158512" y="1028377"/>
                  <a:pt x="2077169" y="1086653"/>
                </a:cubicBezTo>
                <a:cubicBezTo>
                  <a:pt x="2072494" y="1089769"/>
                  <a:pt x="2068131" y="1093509"/>
                  <a:pt x="2062210" y="1098184"/>
                </a:cubicBezTo>
                <a:cubicBezTo>
                  <a:pt x="2067508" y="1099742"/>
                  <a:pt x="2070936" y="1101612"/>
                  <a:pt x="2074364" y="1101923"/>
                </a:cubicBezTo>
                <a:cubicBezTo>
                  <a:pt x="2138566" y="1111584"/>
                  <a:pt x="2203392" y="1120621"/>
                  <a:pt x="2267594" y="1131529"/>
                </a:cubicBezTo>
                <a:cubicBezTo>
                  <a:pt x="2281930" y="1134022"/>
                  <a:pt x="2290656" y="1129970"/>
                  <a:pt x="2300318" y="1120621"/>
                </a:cubicBezTo>
                <a:cubicBezTo>
                  <a:pt x="2376986" y="1050503"/>
                  <a:pt x="2454278" y="981009"/>
                  <a:pt x="2531569" y="911202"/>
                </a:cubicBezTo>
                <a:cubicBezTo>
                  <a:pt x="2577695" y="869132"/>
                  <a:pt x="2624132" y="826749"/>
                  <a:pt x="2670881" y="784679"/>
                </a:cubicBezTo>
                <a:cubicBezTo>
                  <a:pt x="2670570" y="783432"/>
                  <a:pt x="2669946" y="782497"/>
                  <a:pt x="2669635" y="781251"/>
                </a:cubicBezTo>
                <a:close/>
                <a:moveTo>
                  <a:pt x="1417385" y="731389"/>
                </a:moveTo>
                <a:cubicBezTo>
                  <a:pt x="1416762" y="732012"/>
                  <a:pt x="1416138" y="733259"/>
                  <a:pt x="1415515" y="734194"/>
                </a:cubicBezTo>
                <a:cubicBezTo>
                  <a:pt x="1439201" y="760994"/>
                  <a:pt x="1462887" y="788107"/>
                  <a:pt x="1484392" y="811791"/>
                </a:cubicBezTo>
                <a:cubicBezTo>
                  <a:pt x="1505896" y="800260"/>
                  <a:pt x="1524908" y="789665"/>
                  <a:pt x="1545477" y="778758"/>
                </a:cubicBezTo>
                <a:cubicBezTo>
                  <a:pt x="1502780" y="763487"/>
                  <a:pt x="1460082" y="746971"/>
                  <a:pt x="1417385" y="731389"/>
                </a:cubicBezTo>
                <a:close/>
                <a:moveTo>
                  <a:pt x="2438695" y="704900"/>
                </a:moveTo>
                <a:cubicBezTo>
                  <a:pt x="2263542" y="754138"/>
                  <a:pt x="2088389" y="804000"/>
                  <a:pt x="1913236" y="853238"/>
                </a:cubicBezTo>
                <a:cubicBezTo>
                  <a:pt x="1960608" y="858536"/>
                  <a:pt x="2007669" y="860406"/>
                  <a:pt x="2054730" y="861652"/>
                </a:cubicBezTo>
                <a:cubicBezTo>
                  <a:pt x="2126412" y="863522"/>
                  <a:pt x="2197782" y="865704"/>
                  <a:pt x="2269775" y="867262"/>
                </a:cubicBezTo>
                <a:cubicBezTo>
                  <a:pt x="2275073" y="867262"/>
                  <a:pt x="2281306" y="862899"/>
                  <a:pt x="2285046" y="858536"/>
                </a:cubicBezTo>
                <a:cubicBezTo>
                  <a:pt x="2290968" y="851992"/>
                  <a:pt x="2293773" y="842331"/>
                  <a:pt x="2300629" y="836410"/>
                </a:cubicBezTo>
                <a:cubicBezTo>
                  <a:pt x="2342392" y="800572"/>
                  <a:pt x="2385401" y="765357"/>
                  <a:pt x="2427475" y="729519"/>
                </a:cubicBezTo>
                <a:cubicBezTo>
                  <a:pt x="2433708" y="724221"/>
                  <a:pt x="2437448" y="715807"/>
                  <a:pt x="2442434" y="709263"/>
                </a:cubicBezTo>
                <a:cubicBezTo>
                  <a:pt x="2441188" y="708017"/>
                  <a:pt x="2439941" y="706147"/>
                  <a:pt x="2438695" y="704900"/>
                </a:cubicBezTo>
                <a:close/>
                <a:moveTo>
                  <a:pt x="2595771" y="666257"/>
                </a:moveTo>
                <a:cubicBezTo>
                  <a:pt x="2580188" y="666569"/>
                  <a:pt x="2562735" y="664076"/>
                  <a:pt x="2550580" y="676230"/>
                </a:cubicBezTo>
                <a:cubicBezTo>
                  <a:pt x="2516921" y="709574"/>
                  <a:pt x="2484820" y="744166"/>
                  <a:pt x="2453031" y="777511"/>
                </a:cubicBezTo>
                <a:cubicBezTo>
                  <a:pt x="2501027" y="742608"/>
                  <a:pt x="2549334" y="707081"/>
                  <a:pt x="2598264" y="671555"/>
                </a:cubicBezTo>
                <a:cubicBezTo>
                  <a:pt x="2597330" y="669997"/>
                  <a:pt x="2596706" y="667815"/>
                  <a:pt x="2595771" y="666257"/>
                </a:cubicBezTo>
                <a:close/>
                <a:moveTo>
                  <a:pt x="2819855" y="597697"/>
                </a:moveTo>
                <a:cubicBezTo>
                  <a:pt x="2778092" y="609851"/>
                  <a:pt x="2736953" y="622628"/>
                  <a:pt x="2695502" y="636029"/>
                </a:cubicBezTo>
                <a:cubicBezTo>
                  <a:pt x="2687088" y="638522"/>
                  <a:pt x="2679296" y="642885"/>
                  <a:pt x="2672128" y="647871"/>
                </a:cubicBezTo>
                <a:cubicBezTo>
                  <a:pt x="2599823" y="701160"/>
                  <a:pt x="2528141" y="755385"/>
                  <a:pt x="2455836" y="809298"/>
                </a:cubicBezTo>
                <a:cubicBezTo>
                  <a:pt x="2451784" y="812102"/>
                  <a:pt x="2447421" y="816465"/>
                  <a:pt x="2443370" y="819893"/>
                </a:cubicBezTo>
                <a:cubicBezTo>
                  <a:pt x="2444304" y="821140"/>
                  <a:pt x="2445551" y="822386"/>
                  <a:pt x="2446174" y="823633"/>
                </a:cubicBezTo>
                <a:cubicBezTo>
                  <a:pt x="2451161" y="821763"/>
                  <a:pt x="2455836" y="820205"/>
                  <a:pt x="2460822" y="818647"/>
                </a:cubicBezTo>
                <a:cubicBezTo>
                  <a:pt x="2542789" y="788730"/>
                  <a:pt x="2624132" y="759748"/>
                  <a:pt x="2706099" y="729519"/>
                </a:cubicBezTo>
                <a:cubicBezTo>
                  <a:pt x="2717942" y="724845"/>
                  <a:pt x="2729474" y="718612"/>
                  <a:pt x="2739758" y="711756"/>
                </a:cubicBezTo>
                <a:cubicBezTo>
                  <a:pt x="2764379" y="694928"/>
                  <a:pt x="2788066" y="676853"/>
                  <a:pt x="2809570" y="661894"/>
                </a:cubicBezTo>
                <a:cubicBezTo>
                  <a:pt x="2821725" y="667504"/>
                  <a:pt x="2831698" y="676541"/>
                  <a:pt x="2839490" y="674983"/>
                </a:cubicBezTo>
                <a:cubicBezTo>
                  <a:pt x="2860994" y="670308"/>
                  <a:pt x="2881875" y="661583"/>
                  <a:pt x="2904626" y="653480"/>
                </a:cubicBezTo>
                <a:cubicBezTo>
                  <a:pt x="2882187" y="635094"/>
                  <a:pt x="2862552" y="617642"/>
                  <a:pt x="2841671" y="601749"/>
                </a:cubicBezTo>
                <a:cubicBezTo>
                  <a:pt x="2836373" y="597697"/>
                  <a:pt x="2826711" y="596139"/>
                  <a:pt x="2819855" y="597697"/>
                </a:cubicBezTo>
                <a:close/>
                <a:moveTo>
                  <a:pt x="1061469" y="449047"/>
                </a:moveTo>
                <a:cubicBezTo>
                  <a:pt x="1061469" y="471174"/>
                  <a:pt x="1061469" y="489248"/>
                  <a:pt x="1061469" y="507635"/>
                </a:cubicBezTo>
                <a:cubicBezTo>
                  <a:pt x="1061469" y="531631"/>
                  <a:pt x="1065833" y="534124"/>
                  <a:pt x="1090142" y="535994"/>
                </a:cubicBezTo>
                <a:cubicBezTo>
                  <a:pt x="1110712" y="537552"/>
                  <a:pt x="1131904" y="541291"/>
                  <a:pt x="1150292" y="549706"/>
                </a:cubicBezTo>
                <a:cubicBezTo>
                  <a:pt x="1163382" y="555627"/>
                  <a:pt x="1174914" y="559366"/>
                  <a:pt x="1188315" y="556873"/>
                </a:cubicBezTo>
                <a:cubicBezTo>
                  <a:pt x="1217923" y="550017"/>
                  <a:pt x="1244102" y="564352"/>
                  <a:pt x="1272152" y="568404"/>
                </a:cubicBezTo>
                <a:cubicBezTo>
                  <a:pt x="1274645" y="568715"/>
                  <a:pt x="1276826" y="573078"/>
                  <a:pt x="1279320" y="575883"/>
                </a:cubicBezTo>
                <a:cubicBezTo>
                  <a:pt x="1291474" y="591465"/>
                  <a:pt x="1304876" y="606423"/>
                  <a:pt x="1315784" y="623563"/>
                </a:cubicBezTo>
                <a:cubicBezTo>
                  <a:pt x="1319836" y="630108"/>
                  <a:pt x="1318900" y="640703"/>
                  <a:pt x="1319524" y="649429"/>
                </a:cubicBezTo>
                <a:cubicBezTo>
                  <a:pt x="1319836" y="668127"/>
                  <a:pt x="1321082" y="687760"/>
                  <a:pt x="1324822" y="705835"/>
                </a:cubicBezTo>
                <a:cubicBezTo>
                  <a:pt x="1326069" y="717365"/>
                  <a:pt x="1331055" y="726714"/>
                  <a:pt x="1320147" y="736375"/>
                </a:cubicBezTo>
                <a:cubicBezTo>
                  <a:pt x="1330744" y="778134"/>
                  <a:pt x="1338223" y="802130"/>
                  <a:pt x="1296461" y="824880"/>
                </a:cubicBezTo>
                <a:cubicBezTo>
                  <a:pt x="1282125" y="832359"/>
                  <a:pt x="1266853" y="837657"/>
                  <a:pt x="1250959" y="842020"/>
                </a:cubicBezTo>
                <a:cubicBezTo>
                  <a:pt x="1233506" y="846382"/>
                  <a:pt x="1230077" y="852615"/>
                  <a:pt x="1242232" y="866015"/>
                </a:cubicBezTo>
                <a:cubicBezTo>
                  <a:pt x="1245972" y="870378"/>
                  <a:pt x="1253140" y="871625"/>
                  <a:pt x="1258750" y="873183"/>
                </a:cubicBezTo>
                <a:cubicBezTo>
                  <a:pt x="1269658" y="875988"/>
                  <a:pt x="1276826" y="879727"/>
                  <a:pt x="1274645" y="893751"/>
                </a:cubicBezTo>
                <a:cubicBezTo>
                  <a:pt x="1274022" y="900295"/>
                  <a:pt x="1275891" y="910268"/>
                  <a:pt x="1280566" y="914007"/>
                </a:cubicBezTo>
                <a:cubicBezTo>
                  <a:pt x="1294903" y="926161"/>
                  <a:pt x="1311109" y="936133"/>
                  <a:pt x="1327004" y="946106"/>
                </a:cubicBezTo>
                <a:cubicBezTo>
                  <a:pt x="1330744" y="948287"/>
                  <a:pt x="1337288" y="947352"/>
                  <a:pt x="1341963" y="945794"/>
                </a:cubicBezTo>
                <a:cubicBezTo>
                  <a:pt x="1377804" y="934263"/>
                  <a:pt x="1413334" y="922110"/>
                  <a:pt x="1448863" y="910891"/>
                </a:cubicBezTo>
                <a:cubicBezTo>
                  <a:pt x="1458524" y="907774"/>
                  <a:pt x="1461641" y="904035"/>
                  <a:pt x="1461017" y="893751"/>
                </a:cubicBezTo>
                <a:cubicBezTo>
                  <a:pt x="1460394" y="886272"/>
                  <a:pt x="1464757" y="877234"/>
                  <a:pt x="1468809" y="870378"/>
                </a:cubicBezTo>
                <a:cubicBezTo>
                  <a:pt x="1473172" y="862899"/>
                  <a:pt x="1479717" y="856978"/>
                  <a:pt x="1485638" y="850122"/>
                </a:cubicBezTo>
                <a:cubicBezTo>
                  <a:pt x="1456342" y="810544"/>
                  <a:pt x="1429228" y="771278"/>
                  <a:pt x="1399620" y="734194"/>
                </a:cubicBezTo>
                <a:cubicBezTo>
                  <a:pt x="1389959" y="722352"/>
                  <a:pt x="1374064" y="714249"/>
                  <a:pt x="1359416" y="708328"/>
                </a:cubicBezTo>
                <a:cubicBezTo>
                  <a:pt x="1334795" y="698356"/>
                  <a:pt x="1327627" y="689630"/>
                  <a:pt x="1331367" y="657843"/>
                </a:cubicBezTo>
                <a:cubicBezTo>
                  <a:pt x="1345703" y="667815"/>
                  <a:pt x="1357235" y="676541"/>
                  <a:pt x="1369389" y="685267"/>
                </a:cubicBezTo>
                <a:cubicBezTo>
                  <a:pt x="1380609" y="693681"/>
                  <a:pt x="1390894" y="704588"/>
                  <a:pt x="1403360" y="709886"/>
                </a:cubicBezTo>
                <a:cubicBezTo>
                  <a:pt x="1457589" y="732636"/>
                  <a:pt x="1512753" y="752892"/>
                  <a:pt x="1566982" y="774395"/>
                </a:cubicBezTo>
                <a:cubicBezTo>
                  <a:pt x="1571345" y="775953"/>
                  <a:pt x="1575397" y="776888"/>
                  <a:pt x="1579448" y="777511"/>
                </a:cubicBezTo>
                <a:cubicBezTo>
                  <a:pt x="1591291" y="752580"/>
                  <a:pt x="1588486" y="737933"/>
                  <a:pt x="1570098" y="719547"/>
                </a:cubicBezTo>
                <a:cubicBezTo>
                  <a:pt x="1533634" y="683709"/>
                  <a:pt x="1494053" y="652234"/>
                  <a:pt x="1457589" y="617019"/>
                </a:cubicBezTo>
                <a:cubicBezTo>
                  <a:pt x="1416762" y="576818"/>
                  <a:pt x="1365650" y="543785"/>
                  <a:pt x="1313602" y="520412"/>
                </a:cubicBezTo>
                <a:cubicBezTo>
                  <a:pt x="1249400" y="491741"/>
                  <a:pt x="1178965" y="475848"/>
                  <a:pt x="1111023" y="455280"/>
                </a:cubicBezTo>
                <a:cubicBezTo>
                  <a:pt x="1096064" y="450606"/>
                  <a:pt x="1079234" y="451229"/>
                  <a:pt x="1061469" y="449047"/>
                </a:cubicBezTo>
                <a:close/>
                <a:moveTo>
                  <a:pt x="2836684" y="298839"/>
                </a:moveTo>
                <a:cubicBezTo>
                  <a:pt x="2845099" y="312863"/>
                  <a:pt x="2851956" y="325640"/>
                  <a:pt x="2859124" y="337482"/>
                </a:cubicBezTo>
                <a:cubicBezTo>
                  <a:pt x="2869720" y="331873"/>
                  <a:pt x="2879694" y="326263"/>
                  <a:pt x="2892160" y="319096"/>
                </a:cubicBezTo>
                <a:cubicBezTo>
                  <a:pt x="2872837" y="312240"/>
                  <a:pt x="2855384" y="306007"/>
                  <a:pt x="2836684" y="298839"/>
                </a:cubicBezTo>
                <a:close/>
                <a:moveTo>
                  <a:pt x="2813310" y="296346"/>
                </a:moveTo>
                <a:cubicBezTo>
                  <a:pt x="2811128" y="295411"/>
                  <a:pt x="2804584" y="299151"/>
                  <a:pt x="2803960" y="301644"/>
                </a:cubicBezTo>
                <a:cubicBezTo>
                  <a:pt x="2803337" y="307565"/>
                  <a:pt x="2802402" y="316602"/>
                  <a:pt x="2805830" y="318784"/>
                </a:cubicBezTo>
                <a:cubicBezTo>
                  <a:pt x="2816738" y="326263"/>
                  <a:pt x="2819232" y="333742"/>
                  <a:pt x="2811752" y="344962"/>
                </a:cubicBezTo>
                <a:cubicBezTo>
                  <a:pt x="2809882" y="347143"/>
                  <a:pt x="2810817" y="352129"/>
                  <a:pt x="2812375" y="354622"/>
                </a:cubicBezTo>
                <a:cubicBezTo>
                  <a:pt x="2819543" y="366464"/>
                  <a:pt x="2815492" y="377371"/>
                  <a:pt x="2807388" y="385162"/>
                </a:cubicBezTo>
                <a:cubicBezTo>
                  <a:pt x="2795857" y="397316"/>
                  <a:pt x="2781832" y="406977"/>
                  <a:pt x="2769054" y="417884"/>
                </a:cubicBezTo>
                <a:cubicBezTo>
                  <a:pt x="2762198" y="423182"/>
                  <a:pt x="2755341" y="428168"/>
                  <a:pt x="2749731" y="434712"/>
                </a:cubicBezTo>
                <a:cubicBezTo>
                  <a:pt x="2742252" y="443750"/>
                  <a:pt x="2742563" y="451229"/>
                  <a:pt x="2754718" y="456838"/>
                </a:cubicBezTo>
                <a:cubicBezTo>
                  <a:pt x="2769054" y="464006"/>
                  <a:pt x="2783079" y="471485"/>
                  <a:pt x="2796169" y="480523"/>
                </a:cubicBezTo>
                <a:cubicBezTo>
                  <a:pt x="2809570" y="489560"/>
                  <a:pt x="2820790" y="501714"/>
                  <a:pt x="2833880" y="511374"/>
                </a:cubicBezTo>
                <a:cubicBezTo>
                  <a:pt x="2836996" y="513868"/>
                  <a:pt x="2842918" y="512933"/>
                  <a:pt x="2847904" y="513245"/>
                </a:cubicBezTo>
                <a:cubicBezTo>
                  <a:pt x="2847592" y="508881"/>
                  <a:pt x="2847904" y="503895"/>
                  <a:pt x="2846969" y="499221"/>
                </a:cubicBezTo>
                <a:cubicBezTo>
                  <a:pt x="2845722" y="492988"/>
                  <a:pt x="2841359" y="485509"/>
                  <a:pt x="2843229" y="481146"/>
                </a:cubicBezTo>
                <a:cubicBezTo>
                  <a:pt x="2851644" y="466187"/>
                  <a:pt x="2842606" y="455592"/>
                  <a:pt x="2835750" y="444373"/>
                </a:cubicBezTo>
                <a:cubicBezTo>
                  <a:pt x="2826711" y="428168"/>
                  <a:pt x="2829204" y="421624"/>
                  <a:pt x="2843853" y="408535"/>
                </a:cubicBezTo>
                <a:cubicBezTo>
                  <a:pt x="2851956" y="402614"/>
                  <a:pt x="2856631" y="392330"/>
                  <a:pt x="2862240" y="383916"/>
                </a:cubicBezTo>
                <a:cubicBezTo>
                  <a:pt x="2859747" y="376748"/>
                  <a:pt x="2858812" y="371450"/>
                  <a:pt x="2856007" y="368646"/>
                </a:cubicBezTo>
                <a:cubicBezTo>
                  <a:pt x="2839178" y="350882"/>
                  <a:pt x="2830451" y="329380"/>
                  <a:pt x="2825465" y="306007"/>
                </a:cubicBezTo>
                <a:cubicBezTo>
                  <a:pt x="2824530" y="301644"/>
                  <a:pt x="2818296" y="297904"/>
                  <a:pt x="2813310" y="296346"/>
                </a:cubicBezTo>
                <a:close/>
                <a:moveTo>
                  <a:pt x="2545594" y="25224"/>
                </a:moveTo>
                <a:cubicBezTo>
                  <a:pt x="2540296" y="46103"/>
                  <a:pt x="2534374" y="66671"/>
                  <a:pt x="2530323" y="87551"/>
                </a:cubicBezTo>
                <a:cubicBezTo>
                  <a:pt x="2529388" y="92225"/>
                  <a:pt x="2535309" y="100951"/>
                  <a:pt x="2539672" y="103132"/>
                </a:cubicBezTo>
                <a:cubicBezTo>
                  <a:pt x="2559307" y="110923"/>
                  <a:pt x="2579565" y="117156"/>
                  <a:pt x="2599511" y="123077"/>
                </a:cubicBezTo>
                <a:cubicBezTo>
                  <a:pt x="2608238" y="125570"/>
                  <a:pt x="2617899" y="128375"/>
                  <a:pt x="2626626" y="127128"/>
                </a:cubicBezTo>
                <a:cubicBezTo>
                  <a:pt x="2655610" y="123077"/>
                  <a:pt x="2683971" y="116844"/>
                  <a:pt x="2712644" y="111235"/>
                </a:cubicBezTo>
                <a:cubicBezTo>
                  <a:pt x="2711709" y="113105"/>
                  <a:pt x="2711397" y="114975"/>
                  <a:pt x="2710462" y="116844"/>
                </a:cubicBezTo>
                <a:cubicBezTo>
                  <a:pt x="2722305" y="123077"/>
                  <a:pt x="2733525" y="130556"/>
                  <a:pt x="2745680" y="135542"/>
                </a:cubicBezTo>
                <a:cubicBezTo>
                  <a:pt x="2755964" y="139594"/>
                  <a:pt x="2762821" y="144892"/>
                  <a:pt x="2762821" y="156734"/>
                </a:cubicBezTo>
                <a:cubicBezTo>
                  <a:pt x="2762821" y="168264"/>
                  <a:pt x="2770301" y="174809"/>
                  <a:pt x="2780586" y="174497"/>
                </a:cubicBezTo>
                <a:cubicBezTo>
                  <a:pt x="2794922" y="173562"/>
                  <a:pt x="2799597" y="181976"/>
                  <a:pt x="2802090" y="192883"/>
                </a:cubicBezTo>
                <a:cubicBezTo>
                  <a:pt x="2807077" y="213140"/>
                  <a:pt x="2810817" y="234019"/>
                  <a:pt x="2816115" y="253964"/>
                </a:cubicBezTo>
                <a:cubicBezTo>
                  <a:pt x="2819232" y="264248"/>
                  <a:pt x="2823595" y="280453"/>
                  <a:pt x="2829516" y="281699"/>
                </a:cubicBezTo>
                <a:cubicBezTo>
                  <a:pt x="2872214" y="290425"/>
                  <a:pt x="2910548" y="316602"/>
                  <a:pt x="2956050" y="313486"/>
                </a:cubicBezTo>
                <a:cubicBezTo>
                  <a:pt x="2958232" y="313486"/>
                  <a:pt x="2960102" y="315044"/>
                  <a:pt x="2961972" y="316291"/>
                </a:cubicBezTo>
                <a:cubicBezTo>
                  <a:pt x="2971945" y="322524"/>
                  <a:pt x="2976620" y="317226"/>
                  <a:pt x="2977243" y="308500"/>
                </a:cubicBezTo>
                <a:cubicBezTo>
                  <a:pt x="2979425" y="288867"/>
                  <a:pt x="2978178" y="269857"/>
                  <a:pt x="2964465" y="253652"/>
                </a:cubicBezTo>
                <a:cubicBezTo>
                  <a:pt x="2923014" y="205349"/>
                  <a:pt x="2877200" y="161720"/>
                  <a:pt x="2818296" y="136789"/>
                </a:cubicBezTo>
                <a:cubicBezTo>
                  <a:pt x="2730097" y="97835"/>
                  <a:pt x="2640339" y="63243"/>
                  <a:pt x="2545594" y="25224"/>
                </a:cubicBezTo>
                <a:close/>
                <a:moveTo>
                  <a:pt x="2535465" y="1539"/>
                </a:moveTo>
                <a:cubicBezTo>
                  <a:pt x="2541543" y="-954"/>
                  <a:pt x="2548867" y="-330"/>
                  <a:pt x="2558684" y="2786"/>
                </a:cubicBezTo>
                <a:cubicBezTo>
                  <a:pt x="2568968" y="6214"/>
                  <a:pt x="2578942" y="11512"/>
                  <a:pt x="2589226" y="16186"/>
                </a:cubicBezTo>
                <a:cubicBezTo>
                  <a:pt x="2668076" y="49531"/>
                  <a:pt x="2746926" y="82253"/>
                  <a:pt x="2825776" y="116221"/>
                </a:cubicBezTo>
                <a:cubicBezTo>
                  <a:pt x="2870967" y="135854"/>
                  <a:pt x="2910548" y="164213"/>
                  <a:pt x="2946389" y="198181"/>
                </a:cubicBezTo>
                <a:cubicBezTo>
                  <a:pt x="2969763" y="219996"/>
                  <a:pt x="2984411" y="247419"/>
                  <a:pt x="2995631" y="276713"/>
                </a:cubicBezTo>
                <a:cubicBezTo>
                  <a:pt x="2997501" y="280764"/>
                  <a:pt x="2999994" y="286374"/>
                  <a:pt x="2999059" y="290113"/>
                </a:cubicBezTo>
                <a:cubicBezTo>
                  <a:pt x="2994384" y="308500"/>
                  <a:pt x="3005604" y="318472"/>
                  <a:pt x="3016512" y="330003"/>
                </a:cubicBezTo>
                <a:cubicBezTo>
                  <a:pt x="3021187" y="334989"/>
                  <a:pt x="3022434" y="344962"/>
                  <a:pt x="3022434" y="353064"/>
                </a:cubicBezTo>
                <a:cubicBezTo>
                  <a:pt x="3022434" y="366776"/>
                  <a:pt x="3017447" y="381111"/>
                  <a:pt x="3037082" y="386720"/>
                </a:cubicBezTo>
                <a:cubicBezTo>
                  <a:pt x="3047990" y="390148"/>
                  <a:pt x="3050795" y="400121"/>
                  <a:pt x="3044873" y="409781"/>
                </a:cubicBezTo>
                <a:cubicBezTo>
                  <a:pt x="3039264" y="419754"/>
                  <a:pt x="3041757" y="425986"/>
                  <a:pt x="3049548" y="432219"/>
                </a:cubicBezTo>
                <a:cubicBezTo>
                  <a:pt x="3052042" y="434401"/>
                  <a:pt x="3057028" y="438140"/>
                  <a:pt x="3056716" y="439387"/>
                </a:cubicBezTo>
                <a:cubicBezTo>
                  <a:pt x="3050795" y="457773"/>
                  <a:pt x="3061703" y="473978"/>
                  <a:pt x="3062638" y="491741"/>
                </a:cubicBezTo>
                <a:cubicBezTo>
                  <a:pt x="3062638" y="494546"/>
                  <a:pt x="3060768" y="498597"/>
                  <a:pt x="3062014" y="499844"/>
                </a:cubicBezTo>
                <a:cubicBezTo>
                  <a:pt x="3074169" y="514491"/>
                  <a:pt x="3065131" y="530073"/>
                  <a:pt x="3065443" y="545031"/>
                </a:cubicBezTo>
                <a:cubicBezTo>
                  <a:pt x="3067001" y="581492"/>
                  <a:pt x="3038640" y="590841"/>
                  <a:pt x="3016200" y="606423"/>
                </a:cubicBezTo>
                <a:cubicBezTo>
                  <a:pt x="3008098" y="611721"/>
                  <a:pt x="2997813" y="613902"/>
                  <a:pt x="2985970" y="618265"/>
                </a:cubicBezTo>
                <a:cubicBezTo>
                  <a:pt x="2992826" y="626368"/>
                  <a:pt x="2996878" y="633536"/>
                  <a:pt x="3002799" y="638522"/>
                </a:cubicBezTo>
                <a:cubicBezTo>
                  <a:pt x="3018382" y="650987"/>
                  <a:pt x="3026174" y="670620"/>
                  <a:pt x="3019940" y="685267"/>
                </a:cubicBezTo>
                <a:cubicBezTo>
                  <a:pt x="3012461" y="703342"/>
                  <a:pt x="2996566" y="717989"/>
                  <a:pt x="3003111" y="740426"/>
                </a:cubicBezTo>
                <a:cubicBezTo>
                  <a:pt x="3003734" y="741361"/>
                  <a:pt x="2996878" y="743854"/>
                  <a:pt x="2991268" y="746659"/>
                </a:cubicBezTo>
                <a:cubicBezTo>
                  <a:pt x="2990333" y="739491"/>
                  <a:pt x="2990021" y="734505"/>
                  <a:pt x="2989398" y="729519"/>
                </a:cubicBezTo>
                <a:cubicBezTo>
                  <a:pt x="2987840" y="704277"/>
                  <a:pt x="2968205" y="680592"/>
                  <a:pt x="2943896" y="675295"/>
                </a:cubicBezTo>
                <a:cubicBezTo>
                  <a:pt x="2941714" y="674983"/>
                  <a:pt x="2939220" y="675295"/>
                  <a:pt x="2937350" y="676230"/>
                </a:cubicBezTo>
                <a:cubicBezTo>
                  <a:pt x="2934234" y="676853"/>
                  <a:pt x="2931741" y="678099"/>
                  <a:pt x="2928936" y="679034"/>
                </a:cubicBezTo>
                <a:cubicBezTo>
                  <a:pt x="2844476" y="701160"/>
                  <a:pt x="2776534" y="746659"/>
                  <a:pt x="2712332" y="806493"/>
                </a:cubicBezTo>
                <a:cubicBezTo>
                  <a:pt x="2474224" y="1027754"/>
                  <a:pt x="2232064" y="1244029"/>
                  <a:pt x="1992398" y="1463108"/>
                </a:cubicBezTo>
                <a:cubicBezTo>
                  <a:pt x="1933182" y="1517333"/>
                  <a:pt x="1875525" y="1573739"/>
                  <a:pt x="1817868" y="1630145"/>
                </a:cubicBezTo>
                <a:cubicBezTo>
                  <a:pt x="1812258" y="1635443"/>
                  <a:pt x="1807895" y="1646350"/>
                  <a:pt x="1808830" y="1654141"/>
                </a:cubicBezTo>
                <a:cubicBezTo>
                  <a:pt x="1814128" y="1737659"/>
                  <a:pt x="1820985" y="1820866"/>
                  <a:pt x="1827530" y="1904384"/>
                </a:cubicBezTo>
                <a:cubicBezTo>
                  <a:pt x="1836256" y="2019066"/>
                  <a:pt x="1845606" y="2134371"/>
                  <a:pt x="1854332" y="2249052"/>
                </a:cubicBezTo>
                <a:cubicBezTo>
                  <a:pt x="1863059" y="2363422"/>
                  <a:pt x="1872097" y="2477793"/>
                  <a:pt x="1881135" y="2592163"/>
                </a:cubicBezTo>
                <a:cubicBezTo>
                  <a:pt x="1889862" y="2704975"/>
                  <a:pt x="1898588" y="2818098"/>
                  <a:pt x="1907314" y="2931222"/>
                </a:cubicBezTo>
                <a:cubicBezTo>
                  <a:pt x="1916041" y="3046215"/>
                  <a:pt x="1925391" y="3161520"/>
                  <a:pt x="1934117" y="3276202"/>
                </a:cubicBezTo>
                <a:cubicBezTo>
                  <a:pt x="1942844" y="3389014"/>
                  <a:pt x="1951570" y="3501203"/>
                  <a:pt x="1960297" y="3614015"/>
                </a:cubicBezTo>
                <a:cubicBezTo>
                  <a:pt x="1969023" y="3729631"/>
                  <a:pt x="1978373" y="3844625"/>
                  <a:pt x="1987411" y="3960241"/>
                </a:cubicBezTo>
                <a:cubicBezTo>
                  <a:pt x="1996138" y="4073365"/>
                  <a:pt x="2004864" y="4186488"/>
                  <a:pt x="2013902" y="4299612"/>
                </a:cubicBezTo>
                <a:cubicBezTo>
                  <a:pt x="2022629" y="4414294"/>
                  <a:pt x="2031667" y="4528664"/>
                  <a:pt x="2040393" y="4643034"/>
                </a:cubicBezTo>
                <a:lnTo>
                  <a:pt x="2063854" y="4941935"/>
                </a:lnTo>
                <a:lnTo>
                  <a:pt x="2014632" y="4941935"/>
                </a:lnTo>
                <a:lnTo>
                  <a:pt x="1994268" y="4663914"/>
                </a:lnTo>
                <a:cubicBezTo>
                  <a:pt x="1990528" y="4666718"/>
                  <a:pt x="1988658" y="4667653"/>
                  <a:pt x="1988034" y="4668900"/>
                </a:cubicBezTo>
                <a:cubicBezTo>
                  <a:pt x="1942532" y="4735278"/>
                  <a:pt x="1897030" y="4801656"/>
                  <a:pt x="1852151" y="4868346"/>
                </a:cubicBezTo>
                <a:cubicBezTo>
                  <a:pt x="1849346" y="4872398"/>
                  <a:pt x="1849969" y="4881747"/>
                  <a:pt x="1852774" y="4886733"/>
                </a:cubicBezTo>
                <a:lnTo>
                  <a:pt x="1883335" y="4941935"/>
                </a:lnTo>
                <a:lnTo>
                  <a:pt x="1845617" y="4941935"/>
                </a:lnTo>
                <a:lnTo>
                  <a:pt x="1834698" y="4922259"/>
                </a:lnTo>
                <a:cubicBezTo>
                  <a:pt x="1831893" y="4917273"/>
                  <a:pt x="1828776" y="4912287"/>
                  <a:pt x="1825036" y="4905431"/>
                </a:cubicBezTo>
                <a:cubicBezTo>
                  <a:pt x="1820361" y="4911040"/>
                  <a:pt x="1816621" y="4915403"/>
                  <a:pt x="1813505" y="4920078"/>
                </a:cubicBezTo>
                <a:lnTo>
                  <a:pt x="1796906" y="4941935"/>
                </a:lnTo>
                <a:lnTo>
                  <a:pt x="1727163" y="4941935"/>
                </a:lnTo>
                <a:lnTo>
                  <a:pt x="1790442" y="4862114"/>
                </a:lnTo>
                <a:cubicBezTo>
                  <a:pt x="1792935" y="4858686"/>
                  <a:pt x="1792000" y="4849960"/>
                  <a:pt x="1789507" y="4845909"/>
                </a:cubicBezTo>
                <a:cubicBezTo>
                  <a:pt x="1757718" y="4790126"/>
                  <a:pt x="1725305" y="4735278"/>
                  <a:pt x="1692581" y="4680119"/>
                </a:cubicBezTo>
                <a:cubicBezTo>
                  <a:pt x="1691022" y="4677002"/>
                  <a:pt x="1688218" y="4674509"/>
                  <a:pt x="1683543" y="4669211"/>
                </a:cubicBezTo>
                <a:lnTo>
                  <a:pt x="1702758" y="4941935"/>
                </a:lnTo>
                <a:lnTo>
                  <a:pt x="1615420" y="4941935"/>
                </a:lnTo>
                <a:lnTo>
                  <a:pt x="1612172" y="4852141"/>
                </a:lnTo>
                <a:cubicBezTo>
                  <a:pt x="1601576" y="4601275"/>
                  <a:pt x="1590980" y="4350409"/>
                  <a:pt x="1581318" y="4098919"/>
                </a:cubicBezTo>
                <a:cubicBezTo>
                  <a:pt x="1580383" y="4076481"/>
                  <a:pt x="1574462" y="4059030"/>
                  <a:pt x="1557944" y="4043448"/>
                </a:cubicBezTo>
                <a:cubicBezTo>
                  <a:pt x="1539244" y="4026308"/>
                  <a:pt x="1522726" y="4006675"/>
                  <a:pt x="1502780" y="3985484"/>
                </a:cubicBezTo>
                <a:cubicBezTo>
                  <a:pt x="1502780" y="3996391"/>
                  <a:pt x="1502780" y="4001689"/>
                  <a:pt x="1502780" y="4007610"/>
                </a:cubicBezTo>
                <a:cubicBezTo>
                  <a:pt x="1507143" y="4223261"/>
                  <a:pt x="1512130" y="4439225"/>
                  <a:pt x="1516493" y="4654876"/>
                </a:cubicBezTo>
                <a:lnTo>
                  <a:pt x="1523318" y="4941935"/>
                </a:lnTo>
                <a:lnTo>
                  <a:pt x="1456093" y="4941935"/>
                </a:lnTo>
                <a:lnTo>
                  <a:pt x="1445123" y="4723124"/>
                </a:lnTo>
                <a:cubicBezTo>
                  <a:pt x="1418008" y="4765507"/>
                  <a:pt x="1393699" y="4809136"/>
                  <a:pt x="1370324" y="4852765"/>
                </a:cubicBezTo>
                <a:cubicBezTo>
                  <a:pt x="1368766" y="4855881"/>
                  <a:pt x="1370324" y="4862114"/>
                  <a:pt x="1372506" y="4864918"/>
                </a:cubicBezTo>
                <a:lnTo>
                  <a:pt x="1433276" y="4941935"/>
                </a:lnTo>
                <a:lnTo>
                  <a:pt x="1360046" y="4941935"/>
                </a:lnTo>
                <a:lnTo>
                  <a:pt x="1341028" y="4916650"/>
                </a:lnTo>
                <a:cubicBezTo>
                  <a:pt x="1338223" y="4919766"/>
                  <a:pt x="1337288" y="4920389"/>
                  <a:pt x="1336354" y="4921324"/>
                </a:cubicBezTo>
                <a:lnTo>
                  <a:pt x="1323971" y="4941935"/>
                </a:lnTo>
                <a:lnTo>
                  <a:pt x="1284209" y="4941935"/>
                </a:lnTo>
                <a:lnTo>
                  <a:pt x="1307992" y="4900133"/>
                </a:lnTo>
                <a:cubicBezTo>
                  <a:pt x="1310174" y="4896394"/>
                  <a:pt x="1309239" y="4888291"/>
                  <a:pt x="1306746" y="4885175"/>
                </a:cubicBezTo>
                <a:cubicBezTo>
                  <a:pt x="1248777" y="4807266"/>
                  <a:pt x="1189873" y="4730292"/>
                  <a:pt x="1130970" y="4653318"/>
                </a:cubicBezTo>
                <a:cubicBezTo>
                  <a:pt x="1129411" y="4653630"/>
                  <a:pt x="1128165" y="4653630"/>
                  <a:pt x="1126606" y="4654253"/>
                </a:cubicBezTo>
                <a:lnTo>
                  <a:pt x="1129876" y="4941935"/>
                </a:lnTo>
                <a:lnTo>
                  <a:pt x="1080145" y="4941935"/>
                </a:lnTo>
                <a:lnTo>
                  <a:pt x="1096375" y="3422671"/>
                </a:lnTo>
                <a:cubicBezTo>
                  <a:pt x="1102608" y="2841159"/>
                  <a:pt x="1108842" y="2260271"/>
                  <a:pt x="1115698" y="1678760"/>
                </a:cubicBezTo>
                <a:cubicBezTo>
                  <a:pt x="1115698" y="1661308"/>
                  <a:pt x="1111958" y="1653829"/>
                  <a:pt x="1093882" y="1649155"/>
                </a:cubicBezTo>
                <a:cubicBezTo>
                  <a:pt x="1028122" y="1631703"/>
                  <a:pt x="962985" y="1612070"/>
                  <a:pt x="897848" y="1592437"/>
                </a:cubicBezTo>
                <a:cubicBezTo>
                  <a:pt x="883512" y="1588386"/>
                  <a:pt x="870734" y="1585269"/>
                  <a:pt x="857644" y="1601163"/>
                </a:cubicBezTo>
                <a:cubicBezTo>
                  <a:pt x="848917" y="1574674"/>
                  <a:pt x="825854" y="1574674"/>
                  <a:pt x="806220" y="1569064"/>
                </a:cubicBezTo>
                <a:cubicBezTo>
                  <a:pt x="682179" y="1532291"/>
                  <a:pt x="558762" y="1495519"/>
                  <a:pt x="434721" y="1459369"/>
                </a:cubicBezTo>
                <a:cubicBezTo>
                  <a:pt x="428488" y="1457499"/>
                  <a:pt x="421320" y="1458434"/>
                  <a:pt x="414775" y="1458122"/>
                </a:cubicBezTo>
                <a:cubicBezTo>
                  <a:pt x="417268" y="1464667"/>
                  <a:pt x="420696" y="1470899"/>
                  <a:pt x="422255" y="1477755"/>
                </a:cubicBezTo>
                <a:cubicBezTo>
                  <a:pt x="424748" y="1486793"/>
                  <a:pt x="425995" y="1496142"/>
                  <a:pt x="428176" y="1505179"/>
                </a:cubicBezTo>
                <a:cubicBezTo>
                  <a:pt x="426306" y="1505491"/>
                  <a:pt x="424436" y="1506426"/>
                  <a:pt x="422566" y="1506737"/>
                </a:cubicBezTo>
                <a:cubicBezTo>
                  <a:pt x="416645" y="1494272"/>
                  <a:pt x="410100" y="1482118"/>
                  <a:pt x="405425" y="1469341"/>
                </a:cubicBezTo>
                <a:cubicBezTo>
                  <a:pt x="401374" y="1458122"/>
                  <a:pt x="395764" y="1455941"/>
                  <a:pt x="384232" y="1458434"/>
                </a:cubicBezTo>
                <a:cubicBezTo>
                  <a:pt x="363351" y="1463420"/>
                  <a:pt x="341535" y="1465913"/>
                  <a:pt x="321277" y="1469341"/>
                </a:cubicBezTo>
                <a:cubicBezTo>
                  <a:pt x="320030" y="1467160"/>
                  <a:pt x="319407" y="1466848"/>
                  <a:pt x="319095" y="1466536"/>
                </a:cubicBezTo>
                <a:cubicBezTo>
                  <a:pt x="316290" y="1455006"/>
                  <a:pt x="315667" y="1435996"/>
                  <a:pt x="310057" y="1433815"/>
                </a:cubicBezTo>
                <a:cubicBezTo>
                  <a:pt x="285124" y="1425401"/>
                  <a:pt x="261127" y="1408261"/>
                  <a:pt x="232766" y="1421349"/>
                </a:cubicBezTo>
                <a:cubicBezTo>
                  <a:pt x="225597" y="1424777"/>
                  <a:pt x="218429" y="1427270"/>
                  <a:pt x="211261" y="1429140"/>
                </a:cubicBezTo>
                <a:cubicBezTo>
                  <a:pt x="192873" y="1434126"/>
                  <a:pt x="189756" y="1431322"/>
                  <a:pt x="188510" y="1412624"/>
                </a:cubicBezTo>
                <a:cubicBezTo>
                  <a:pt x="187887" y="1405144"/>
                  <a:pt x="136151" y="1374916"/>
                  <a:pt x="129918" y="1379279"/>
                </a:cubicBezTo>
                <a:cubicBezTo>
                  <a:pt x="126490" y="1381772"/>
                  <a:pt x="123996" y="1386758"/>
                  <a:pt x="123373" y="1390809"/>
                </a:cubicBezTo>
                <a:cubicBezTo>
                  <a:pt x="121191" y="1401716"/>
                  <a:pt x="119945" y="1412624"/>
                  <a:pt x="118386" y="1424777"/>
                </a:cubicBezTo>
                <a:cubicBezTo>
                  <a:pt x="106232" y="1423531"/>
                  <a:pt x="103115" y="1415117"/>
                  <a:pt x="104050" y="1405144"/>
                </a:cubicBezTo>
                <a:cubicBezTo>
                  <a:pt x="105297" y="1389874"/>
                  <a:pt x="105608" y="1377097"/>
                  <a:pt x="91584" y="1366190"/>
                </a:cubicBezTo>
                <a:cubicBezTo>
                  <a:pt x="86597" y="1362450"/>
                  <a:pt x="88779" y="1350608"/>
                  <a:pt x="86285" y="1343129"/>
                </a:cubicBezTo>
                <a:cubicBezTo>
                  <a:pt x="81610" y="1331287"/>
                  <a:pt x="92519" y="1331910"/>
                  <a:pt x="97505" y="1327859"/>
                </a:cubicBezTo>
                <a:cubicBezTo>
                  <a:pt x="101557" y="1324431"/>
                  <a:pt x="105608" y="1318198"/>
                  <a:pt x="105297" y="1313524"/>
                </a:cubicBezTo>
                <a:cubicBezTo>
                  <a:pt x="104985" y="1309784"/>
                  <a:pt x="97817" y="1304486"/>
                  <a:pt x="93142" y="1303863"/>
                </a:cubicBezTo>
                <a:cubicBezTo>
                  <a:pt x="71637" y="1302305"/>
                  <a:pt x="53249" y="1294514"/>
                  <a:pt x="39225" y="1277997"/>
                </a:cubicBezTo>
                <a:cubicBezTo>
                  <a:pt x="35173" y="1273634"/>
                  <a:pt x="34238" y="1266155"/>
                  <a:pt x="32368" y="1259611"/>
                </a:cubicBezTo>
                <a:cubicBezTo>
                  <a:pt x="31122" y="1255871"/>
                  <a:pt x="31745" y="1251508"/>
                  <a:pt x="29252" y="1249015"/>
                </a:cubicBezTo>
                <a:cubicBezTo>
                  <a:pt x="22707" y="1242159"/>
                  <a:pt x="21772" y="1237173"/>
                  <a:pt x="29252" y="1229694"/>
                </a:cubicBezTo>
                <a:cubicBezTo>
                  <a:pt x="31745" y="1227201"/>
                  <a:pt x="29252" y="1219721"/>
                  <a:pt x="28628" y="1214112"/>
                </a:cubicBezTo>
                <a:cubicBezTo>
                  <a:pt x="28005" y="1212242"/>
                  <a:pt x="24265" y="1209126"/>
                  <a:pt x="24265" y="1209126"/>
                </a:cubicBezTo>
                <a:cubicBezTo>
                  <a:pt x="36731" y="1193232"/>
                  <a:pt x="26758" y="1173911"/>
                  <a:pt x="33615" y="1157083"/>
                </a:cubicBezTo>
                <a:cubicBezTo>
                  <a:pt x="36108" y="1150850"/>
                  <a:pt x="36108" y="1141189"/>
                  <a:pt x="32680" y="1136203"/>
                </a:cubicBezTo>
                <a:cubicBezTo>
                  <a:pt x="24265" y="1122803"/>
                  <a:pt x="24265" y="1116882"/>
                  <a:pt x="37666" y="1110026"/>
                </a:cubicBezTo>
                <a:cubicBezTo>
                  <a:pt x="40160" y="1108779"/>
                  <a:pt x="43900" y="1108156"/>
                  <a:pt x="45770" y="1106286"/>
                </a:cubicBezTo>
                <a:cubicBezTo>
                  <a:pt x="52003" y="1099119"/>
                  <a:pt x="62288" y="1091016"/>
                  <a:pt x="61353" y="1084472"/>
                </a:cubicBezTo>
                <a:cubicBezTo>
                  <a:pt x="60729" y="1076058"/>
                  <a:pt x="51379" y="1066397"/>
                  <a:pt x="43588" y="1062034"/>
                </a:cubicBezTo>
                <a:cubicBezTo>
                  <a:pt x="28940" y="1052997"/>
                  <a:pt x="9305" y="1052685"/>
                  <a:pt x="2760" y="1032740"/>
                </a:cubicBezTo>
                <a:cubicBezTo>
                  <a:pt x="-5031" y="1010614"/>
                  <a:pt x="4319" y="966985"/>
                  <a:pt x="22707" y="952650"/>
                </a:cubicBezTo>
                <a:cubicBezTo>
                  <a:pt x="28940" y="947352"/>
                  <a:pt x="38913" y="945482"/>
                  <a:pt x="47016" y="946106"/>
                </a:cubicBezTo>
                <a:cubicBezTo>
                  <a:pt x="57613" y="947352"/>
                  <a:pt x="68209" y="952962"/>
                  <a:pt x="78494" y="956390"/>
                </a:cubicBezTo>
                <a:cubicBezTo>
                  <a:pt x="145812" y="979139"/>
                  <a:pt x="213131" y="1001888"/>
                  <a:pt x="280138" y="1024638"/>
                </a:cubicBezTo>
                <a:cubicBezTo>
                  <a:pt x="323770" y="1039285"/>
                  <a:pt x="363351" y="1061099"/>
                  <a:pt x="399192" y="1089146"/>
                </a:cubicBezTo>
                <a:cubicBezTo>
                  <a:pt x="420696" y="1105663"/>
                  <a:pt x="436903" y="1126231"/>
                  <a:pt x="446876" y="1151162"/>
                </a:cubicBezTo>
                <a:cubicBezTo>
                  <a:pt x="449058" y="1156148"/>
                  <a:pt x="452797" y="1161757"/>
                  <a:pt x="451551" y="1166120"/>
                </a:cubicBezTo>
                <a:cubicBezTo>
                  <a:pt x="446876" y="1185130"/>
                  <a:pt x="460589" y="1192921"/>
                  <a:pt x="476172" y="1206321"/>
                </a:cubicBezTo>
                <a:cubicBezTo>
                  <a:pt x="471185" y="1208814"/>
                  <a:pt x="466822" y="1210372"/>
                  <a:pt x="461836" y="1212865"/>
                </a:cubicBezTo>
                <a:cubicBezTo>
                  <a:pt x="465264" y="1215047"/>
                  <a:pt x="467757" y="1215358"/>
                  <a:pt x="468692" y="1217228"/>
                </a:cubicBezTo>
                <a:cubicBezTo>
                  <a:pt x="472432" y="1223773"/>
                  <a:pt x="478042" y="1230940"/>
                  <a:pt x="477730" y="1237485"/>
                </a:cubicBezTo>
                <a:cubicBezTo>
                  <a:pt x="477419" y="1243406"/>
                  <a:pt x="470250" y="1249638"/>
                  <a:pt x="464641" y="1254313"/>
                </a:cubicBezTo>
                <a:cubicBezTo>
                  <a:pt x="460589" y="1258052"/>
                  <a:pt x="454667" y="1260234"/>
                  <a:pt x="449681" y="1263039"/>
                </a:cubicBezTo>
                <a:cubicBezTo>
                  <a:pt x="450928" y="1266155"/>
                  <a:pt x="452174" y="1268960"/>
                  <a:pt x="454044" y="1271764"/>
                </a:cubicBezTo>
                <a:cubicBezTo>
                  <a:pt x="661298" y="1193232"/>
                  <a:pt x="869487" y="1115012"/>
                  <a:pt x="1076429" y="1036480"/>
                </a:cubicBezTo>
                <a:cubicBezTo>
                  <a:pt x="1076429" y="1008744"/>
                  <a:pt x="1079234" y="1007498"/>
                  <a:pt x="1105725" y="1015600"/>
                </a:cubicBezTo>
                <a:cubicBezTo>
                  <a:pt x="1116010" y="1019028"/>
                  <a:pt x="1129411" y="1018405"/>
                  <a:pt x="1140008" y="1015600"/>
                </a:cubicBezTo>
                <a:cubicBezTo>
                  <a:pt x="1165252" y="1008433"/>
                  <a:pt x="1190497" y="999395"/>
                  <a:pt x="1214494" y="989735"/>
                </a:cubicBezTo>
                <a:cubicBezTo>
                  <a:pt x="1219169" y="987865"/>
                  <a:pt x="1224156" y="980385"/>
                  <a:pt x="1225091" y="975088"/>
                </a:cubicBezTo>
                <a:cubicBezTo>
                  <a:pt x="1226338" y="965427"/>
                  <a:pt x="1225402" y="955143"/>
                  <a:pt x="1222909" y="945482"/>
                </a:cubicBezTo>
                <a:cubicBezTo>
                  <a:pt x="1221663" y="940496"/>
                  <a:pt x="1214494" y="936757"/>
                  <a:pt x="1210754" y="932082"/>
                </a:cubicBezTo>
                <a:cubicBezTo>
                  <a:pt x="1206391" y="927096"/>
                  <a:pt x="1198600" y="921486"/>
                  <a:pt x="1198600" y="916189"/>
                </a:cubicBezTo>
                <a:cubicBezTo>
                  <a:pt x="1198288" y="900607"/>
                  <a:pt x="1189873" y="880974"/>
                  <a:pt x="1215429" y="874430"/>
                </a:cubicBezTo>
                <a:cubicBezTo>
                  <a:pt x="1217923" y="874118"/>
                  <a:pt x="1218234" y="860718"/>
                  <a:pt x="1216988" y="853550"/>
                </a:cubicBezTo>
                <a:cubicBezTo>
                  <a:pt x="1216676" y="850122"/>
                  <a:pt x="1210754" y="846382"/>
                  <a:pt x="1206703" y="844824"/>
                </a:cubicBezTo>
                <a:cubicBezTo>
                  <a:pt x="1186133" y="835164"/>
                  <a:pt x="1164940" y="826438"/>
                  <a:pt x="1144371" y="816777"/>
                </a:cubicBezTo>
                <a:cubicBezTo>
                  <a:pt x="1140631" y="815219"/>
                  <a:pt x="1134710" y="809609"/>
                  <a:pt x="1135644" y="807116"/>
                </a:cubicBezTo>
                <a:cubicBezTo>
                  <a:pt x="1138761" y="793404"/>
                  <a:pt x="1138138" y="781251"/>
                  <a:pt x="1128476" y="770032"/>
                </a:cubicBezTo>
                <a:cubicBezTo>
                  <a:pt x="1127853" y="769097"/>
                  <a:pt x="1130346" y="764734"/>
                  <a:pt x="1132216" y="762864"/>
                </a:cubicBezTo>
                <a:cubicBezTo>
                  <a:pt x="1142501" y="755073"/>
                  <a:pt x="1141878" y="747906"/>
                  <a:pt x="1131593" y="740738"/>
                </a:cubicBezTo>
                <a:cubicBezTo>
                  <a:pt x="1130346" y="740115"/>
                  <a:pt x="1128165" y="737933"/>
                  <a:pt x="1128476" y="736687"/>
                </a:cubicBezTo>
                <a:cubicBezTo>
                  <a:pt x="1134086" y="719858"/>
                  <a:pt x="1128476" y="704277"/>
                  <a:pt x="1127853" y="687760"/>
                </a:cubicBezTo>
                <a:cubicBezTo>
                  <a:pt x="1127230" y="678723"/>
                  <a:pt x="1128476" y="670308"/>
                  <a:pt x="1126606" y="660336"/>
                </a:cubicBezTo>
                <a:cubicBezTo>
                  <a:pt x="1124425" y="650675"/>
                  <a:pt x="1129411" y="636963"/>
                  <a:pt x="1136268" y="628861"/>
                </a:cubicBezTo>
                <a:cubicBezTo>
                  <a:pt x="1154967" y="606735"/>
                  <a:pt x="1153097" y="593958"/>
                  <a:pt x="1126606" y="580869"/>
                </a:cubicBezTo>
                <a:cubicBezTo>
                  <a:pt x="1099492" y="568092"/>
                  <a:pt x="1071754" y="556250"/>
                  <a:pt x="1044951" y="542538"/>
                </a:cubicBezTo>
                <a:cubicBezTo>
                  <a:pt x="1039653" y="539733"/>
                  <a:pt x="1033108" y="531631"/>
                  <a:pt x="1033108" y="526333"/>
                </a:cubicBezTo>
                <a:cubicBezTo>
                  <a:pt x="1033108" y="499844"/>
                  <a:pt x="1033732" y="473355"/>
                  <a:pt x="1037160" y="446866"/>
                </a:cubicBezTo>
                <a:cubicBezTo>
                  <a:pt x="1039342" y="430973"/>
                  <a:pt x="1053990" y="429103"/>
                  <a:pt x="1066456" y="431596"/>
                </a:cubicBezTo>
                <a:cubicBezTo>
                  <a:pt x="1101050" y="438140"/>
                  <a:pt x="1135333" y="446554"/>
                  <a:pt x="1169615" y="454034"/>
                </a:cubicBezTo>
                <a:cubicBezTo>
                  <a:pt x="1272152" y="476471"/>
                  <a:pt x="1363780" y="522593"/>
                  <a:pt x="1444500" y="587725"/>
                </a:cubicBezTo>
                <a:cubicBezTo>
                  <a:pt x="1489378" y="623563"/>
                  <a:pt x="1528336" y="666257"/>
                  <a:pt x="1573838" y="701160"/>
                </a:cubicBezTo>
                <a:cubicBezTo>
                  <a:pt x="1591603" y="714872"/>
                  <a:pt x="1602511" y="736375"/>
                  <a:pt x="1601576" y="761618"/>
                </a:cubicBezTo>
                <a:cubicBezTo>
                  <a:pt x="1601576" y="766604"/>
                  <a:pt x="1607498" y="773460"/>
                  <a:pt x="1612484" y="776888"/>
                </a:cubicBezTo>
                <a:cubicBezTo>
                  <a:pt x="1628067" y="787172"/>
                  <a:pt x="1639287" y="799014"/>
                  <a:pt x="1640534" y="818958"/>
                </a:cubicBezTo>
                <a:cubicBezTo>
                  <a:pt x="1640845" y="823633"/>
                  <a:pt x="1646455" y="829242"/>
                  <a:pt x="1650507" y="832359"/>
                </a:cubicBezTo>
                <a:cubicBezTo>
                  <a:pt x="1657363" y="837345"/>
                  <a:pt x="1665466" y="840150"/>
                  <a:pt x="1673258" y="843889"/>
                </a:cubicBezTo>
                <a:cubicBezTo>
                  <a:pt x="1672634" y="845759"/>
                  <a:pt x="1672323" y="847317"/>
                  <a:pt x="1672323" y="848564"/>
                </a:cubicBezTo>
                <a:cubicBezTo>
                  <a:pt x="1719072" y="835164"/>
                  <a:pt x="1765821" y="821763"/>
                  <a:pt x="1812570" y="808363"/>
                </a:cubicBezTo>
                <a:cubicBezTo>
                  <a:pt x="2051925" y="740738"/>
                  <a:pt x="2290656" y="673113"/>
                  <a:pt x="2529700" y="605177"/>
                </a:cubicBezTo>
                <a:cubicBezTo>
                  <a:pt x="2540608" y="602372"/>
                  <a:pt x="2551204" y="596139"/>
                  <a:pt x="2561177" y="589595"/>
                </a:cubicBezTo>
                <a:cubicBezTo>
                  <a:pt x="2574578" y="581492"/>
                  <a:pt x="2586422" y="570897"/>
                  <a:pt x="2600758" y="560925"/>
                </a:cubicBezTo>
                <a:cubicBezTo>
                  <a:pt x="2604186" y="568404"/>
                  <a:pt x="2606680" y="574325"/>
                  <a:pt x="2609796" y="582116"/>
                </a:cubicBezTo>
                <a:cubicBezTo>
                  <a:pt x="2651247" y="568715"/>
                  <a:pt x="2692074" y="555627"/>
                  <a:pt x="2736330" y="541291"/>
                </a:cubicBezTo>
                <a:cubicBezTo>
                  <a:pt x="2726357" y="531008"/>
                  <a:pt x="2717942" y="521658"/>
                  <a:pt x="2709216" y="512933"/>
                </a:cubicBezTo>
                <a:cubicBezTo>
                  <a:pt x="2689269" y="492365"/>
                  <a:pt x="2688023" y="469615"/>
                  <a:pt x="2707969" y="447489"/>
                </a:cubicBezTo>
                <a:cubicBezTo>
                  <a:pt x="2702671" y="446243"/>
                  <a:pt x="2698308" y="444373"/>
                  <a:pt x="2694568" y="444996"/>
                </a:cubicBezTo>
                <a:cubicBezTo>
                  <a:pt x="2664336" y="448113"/>
                  <a:pt x="2638780" y="435647"/>
                  <a:pt x="2613224" y="421935"/>
                </a:cubicBezTo>
                <a:cubicBezTo>
                  <a:pt x="2603563" y="416637"/>
                  <a:pt x="2594836" y="411028"/>
                  <a:pt x="2598264" y="397316"/>
                </a:cubicBezTo>
                <a:cubicBezTo>
                  <a:pt x="2599200" y="393888"/>
                  <a:pt x="2594213" y="389213"/>
                  <a:pt x="2592966" y="385162"/>
                </a:cubicBezTo>
                <a:cubicBezTo>
                  <a:pt x="2590785" y="377683"/>
                  <a:pt x="2590473" y="369269"/>
                  <a:pt x="2587356" y="362101"/>
                </a:cubicBezTo>
                <a:cubicBezTo>
                  <a:pt x="2579877" y="344338"/>
                  <a:pt x="2588603" y="323458"/>
                  <a:pt x="2582058" y="307877"/>
                </a:cubicBezTo>
                <a:cubicBezTo>
                  <a:pt x="2577072" y="295723"/>
                  <a:pt x="2573644" y="287620"/>
                  <a:pt x="2577072" y="274843"/>
                </a:cubicBezTo>
                <a:cubicBezTo>
                  <a:pt x="2578318" y="270480"/>
                  <a:pt x="2574578" y="263625"/>
                  <a:pt x="2571462" y="259262"/>
                </a:cubicBezTo>
                <a:cubicBezTo>
                  <a:pt x="2558996" y="239005"/>
                  <a:pt x="2559307" y="232773"/>
                  <a:pt x="2577695" y="217502"/>
                </a:cubicBezTo>
                <a:cubicBezTo>
                  <a:pt x="2582370" y="213763"/>
                  <a:pt x="2587356" y="210335"/>
                  <a:pt x="2591720" y="205972"/>
                </a:cubicBezTo>
                <a:cubicBezTo>
                  <a:pt x="2594213" y="204102"/>
                  <a:pt x="2596706" y="200674"/>
                  <a:pt x="2597018" y="197869"/>
                </a:cubicBezTo>
                <a:cubicBezTo>
                  <a:pt x="2598576" y="191013"/>
                  <a:pt x="2577072" y="152371"/>
                  <a:pt x="2570215" y="149878"/>
                </a:cubicBezTo>
                <a:cubicBezTo>
                  <a:pt x="2560554" y="145515"/>
                  <a:pt x="2550580" y="141464"/>
                  <a:pt x="2540919" y="137724"/>
                </a:cubicBezTo>
                <a:cubicBezTo>
                  <a:pt x="2497598" y="121831"/>
                  <a:pt x="2500092" y="94095"/>
                  <a:pt x="2504455" y="57945"/>
                </a:cubicBezTo>
                <a:cubicBezTo>
                  <a:pt x="2506013" y="44545"/>
                  <a:pt x="2513493" y="31456"/>
                  <a:pt x="2519726" y="18991"/>
                </a:cubicBezTo>
                <a:cubicBezTo>
                  <a:pt x="2524557" y="9642"/>
                  <a:pt x="2529388" y="4032"/>
                  <a:pt x="2535465" y="1539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TR" b="1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A4C51CE-DCC6-6748-9141-444F766F4CE2}"/>
              </a:ext>
            </a:extLst>
          </p:cNvPr>
          <p:cNvSpPr/>
          <p:nvPr userDrawn="1"/>
        </p:nvSpPr>
        <p:spPr>
          <a:xfrm>
            <a:off x="12197484" y="2695428"/>
            <a:ext cx="169536" cy="15412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184C5B7-8897-4B42-B654-1595FDD7D147}"/>
              </a:ext>
            </a:extLst>
          </p:cNvPr>
          <p:cNvSpPr/>
          <p:nvPr userDrawn="1"/>
        </p:nvSpPr>
        <p:spPr>
          <a:xfrm>
            <a:off x="12197484" y="3802646"/>
            <a:ext cx="169536" cy="15412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FDD3902-7306-0541-8060-97AEF269F5F2}"/>
              </a:ext>
            </a:extLst>
          </p:cNvPr>
          <p:cNvSpPr/>
          <p:nvPr userDrawn="1"/>
        </p:nvSpPr>
        <p:spPr>
          <a:xfrm>
            <a:off x="12197484" y="4774041"/>
            <a:ext cx="169536" cy="15412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018C82E6-8521-824E-8E17-DAEC2DED4D3B}"/>
              </a:ext>
            </a:extLst>
          </p:cNvPr>
          <p:cNvSpPr/>
          <p:nvPr userDrawn="1"/>
        </p:nvSpPr>
        <p:spPr>
          <a:xfrm>
            <a:off x="0" y="5893180"/>
            <a:ext cx="12192000" cy="964820"/>
          </a:xfrm>
          <a:custGeom>
            <a:avLst/>
            <a:gdLst>
              <a:gd name="connsiteX0" fmla="*/ 10605701 w 12192000"/>
              <a:gd name="connsiteY0" fmla="*/ 0 h 964820"/>
              <a:gd name="connsiteX1" fmla="*/ 10622715 w 12192000"/>
              <a:gd name="connsiteY1" fmla="*/ 0 h 964820"/>
              <a:gd name="connsiteX2" fmla="*/ 12174985 w 12192000"/>
              <a:gd name="connsiteY2" fmla="*/ 0 h 964820"/>
              <a:gd name="connsiteX3" fmla="*/ 12192000 w 12192000"/>
              <a:gd name="connsiteY3" fmla="*/ 0 h 964820"/>
              <a:gd name="connsiteX4" fmla="*/ 12192000 w 12192000"/>
              <a:gd name="connsiteY4" fmla="*/ 40690 h 964820"/>
              <a:gd name="connsiteX5" fmla="*/ 12192000 w 12192000"/>
              <a:gd name="connsiteY5" fmla="*/ 924130 h 964820"/>
              <a:gd name="connsiteX6" fmla="*/ 12192000 w 12192000"/>
              <a:gd name="connsiteY6" fmla="*/ 964820 h 964820"/>
              <a:gd name="connsiteX7" fmla="*/ 12174985 w 12192000"/>
              <a:gd name="connsiteY7" fmla="*/ 964820 h 964820"/>
              <a:gd name="connsiteX8" fmla="*/ 0 w 12192000"/>
              <a:gd name="connsiteY8" fmla="*/ 964820 h 964820"/>
              <a:gd name="connsiteX9" fmla="*/ 0 w 12192000"/>
              <a:gd name="connsiteY9" fmla="*/ 309562 h 964820"/>
              <a:gd name="connsiteX10" fmla="*/ 758868 w 12192000"/>
              <a:gd name="connsiteY10" fmla="*/ 309562 h 964820"/>
              <a:gd name="connsiteX11" fmla="*/ 775883 w 12192000"/>
              <a:gd name="connsiteY11" fmla="*/ 309562 h 964820"/>
              <a:gd name="connsiteX12" fmla="*/ 905163 w 12192000"/>
              <a:gd name="connsiteY12" fmla="*/ 309562 h 964820"/>
              <a:gd name="connsiteX13" fmla="*/ 922178 w 12192000"/>
              <a:gd name="connsiteY13" fmla="*/ 309562 h 964820"/>
              <a:gd name="connsiteX14" fmla="*/ 10014058 w 12192000"/>
              <a:gd name="connsiteY14" fmla="*/ 309562 h 964820"/>
              <a:gd name="connsiteX15" fmla="*/ 10021597 w 12192000"/>
              <a:gd name="connsiteY15" fmla="*/ 309562 h 964820"/>
              <a:gd name="connsiteX16" fmla="*/ 10095540 w 12192000"/>
              <a:gd name="connsiteY16" fmla="*/ 297556 h 964820"/>
              <a:gd name="connsiteX17" fmla="*/ 10168644 w 12192000"/>
              <a:gd name="connsiteY17" fmla="*/ 260008 h 964820"/>
              <a:gd name="connsiteX18" fmla="*/ 10451116 w 12192000"/>
              <a:gd name="connsiteY18" fmla="*/ 50777 h 964820"/>
              <a:gd name="connsiteX19" fmla="*/ 10605701 w 12192000"/>
              <a:gd name="connsiteY19" fmla="*/ 0 h 9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964820">
                <a:moveTo>
                  <a:pt x="10605701" y="0"/>
                </a:moveTo>
                <a:lnTo>
                  <a:pt x="10622715" y="0"/>
                </a:lnTo>
                <a:lnTo>
                  <a:pt x="12174985" y="0"/>
                </a:lnTo>
                <a:lnTo>
                  <a:pt x="12192000" y="0"/>
                </a:lnTo>
                <a:lnTo>
                  <a:pt x="12192000" y="40690"/>
                </a:lnTo>
                <a:lnTo>
                  <a:pt x="12192000" y="924130"/>
                </a:lnTo>
                <a:lnTo>
                  <a:pt x="12192000" y="964820"/>
                </a:lnTo>
                <a:lnTo>
                  <a:pt x="12174985" y="964820"/>
                </a:lnTo>
                <a:lnTo>
                  <a:pt x="0" y="964820"/>
                </a:lnTo>
                <a:lnTo>
                  <a:pt x="0" y="309562"/>
                </a:lnTo>
                <a:lnTo>
                  <a:pt x="758868" y="309562"/>
                </a:lnTo>
                <a:lnTo>
                  <a:pt x="775883" y="309562"/>
                </a:lnTo>
                <a:lnTo>
                  <a:pt x="905163" y="309562"/>
                </a:lnTo>
                <a:lnTo>
                  <a:pt x="922178" y="309562"/>
                </a:lnTo>
                <a:lnTo>
                  <a:pt x="10014058" y="309562"/>
                </a:lnTo>
                <a:lnTo>
                  <a:pt x="10021597" y="309562"/>
                </a:lnTo>
                <a:lnTo>
                  <a:pt x="10095540" y="297556"/>
                </a:lnTo>
                <a:cubicBezTo>
                  <a:pt x="10121770" y="288915"/>
                  <a:pt x="10146603" y="276220"/>
                  <a:pt x="10168644" y="260008"/>
                </a:cubicBezTo>
                <a:lnTo>
                  <a:pt x="10451116" y="50777"/>
                </a:lnTo>
                <a:cubicBezTo>
                  <a:pt x="10495194" y="18353"/>
                  <a:pt x="10550447" y="0"/>
                  <a:pt x="10605701" y="0"/>
                </a:cubicBezTo>
                <a:close/>
              </a:path>
            </a:pathLst>
          </a:custGeom>
          <a:solidFill>
            <a:schemeClr val="accent5"/>
          </a:solidFill>
          <a:ln w="76200">
            <a:noFill/>
          </a:ln>
          <a:effectLst>
            <a:outerShdw blurRad="1905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EE49AD36-5CF2-9F48-9564-C54B8EA26B32}"/>
              </a:ext>
            </a:extLst>
          </p:cNvPr>
          <p:cNvSpPr/>
          <p:nvPr userDrawn="1"/>
        </p:nvSpPr>
        <p:spPr>
          <a:xfrm>
            <a:off x="0" y="5933870"/>
            <a:ext cx="12192000" cy="924130"/>
          </a:xfrm>
          <a:custGeom>
            <a:avLst/>
            <a:gdLst>
              <a:gd name="connsiteX0" fmla="*/ 10622715 w 12192000"/>
              <a:gd name="connsiteY0" fmla="*/ 0 h 924130"/>
              <a:gd name="connsiteX1" fmla="*/ 12192000 w 12192000"/>
              <a:gd name="connsiteY1" fmla="*/ 0 h 924130"/>
              <a:gd name="connsiteX2" fmla="*/ 12192000 w 12192000"/>
              <a:gd name="connsiteY2" fmla="*/ 924130 h 924130"/>
              <a:gd name="connsiteX3" fmla="*/ 0 w 12192000"/>
              <a:gd name="connsiteY3" fmla="*/ 924130 h 924130"/>
              <a:gd name="connsiteX4" fmla="*/ 0 w 12192000"/>
              <a:gd name="connsiteY4" fmla="*/ 309562 h 924130"/>
              <a:gd name="connsiteX5" fmla="*/ 775883 w 12192000"/>
              <a:gd name="connsiteY5" fmla="*/ 309562 h 924130"/>
              <a:gd name="connsiteX6" fmla="*/ 922178 w 12192000"/>
              <a:gd name="connsiteY6" fmla="*/ 309562 h 924130"/>
              <a:gd name="connsiteX7" fmla="*/ 10031072 w 12192000"/>
              <a:gd name="connsiteY7" fmla="*/ 309562 h 924130"/>
              <a:gd name="connsiteX8" fmla="*/ 10031072 w 12192000"/>
              <a:gd name="connsiteY8" fmla="*/ 310786 h 924130"/>
              <a:gd name="connsiteX9" fmla="*/ 10185658 w 12192000"/>
              <a:gd name="connsiteY9" fmla="*/ 260008 h 924130"/>
              <a:gd name="connsiteX10" fmla="*/ 10468130 w 12192000"/>
              <a:gd name="connsiteY10" fmla="*/ 50777 h 924130"/>
              <a:gd name="connsiteX11" fmla="*/ 10622715 w 12192000"/>
              <a:gd name="connsiteY11" fmla="*/ 0 h 92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924130">
                <a:moveTo>
                  <a:pt x="10622715" y="0"/>
                </a:moveTo>
                <a:lnTo>
                  <a:pt x="12192000" y="0"/>
                </a:lnTo>
                <a:lnTo>
                  <a:pt x="12192000" y="924130"/>
                </a:lnTo>
                <a:lnTo>
                  <a:pt x="0" y="924130"/>
                </a:lnTo>
                <a:lnTo>
                  <a:pt x="0" y="309562"/>
                </a:lnTo>
                <a:lnTo>
                  <a:pt x="775883" y="309562"/>
                </a:lnTo>
                <a:lnTo>
                  <a:pt x="922178" y="309562"/>
                </a:lnTo>
                <a:lnTo>
                  <a:pt x="10031072" y="309562"/>
                </a:lnTo>
                <a:lnTo>
                  <a:pt x="10031072" y="310786"/>
                </a:lnTo>
                <a:cubicBezTo>
                  <a:pt x="10086325" y="310786"/>
                  <a:pt x="10141578" y="292432"/>
                  <a:pt x="10185658" y="260008"/>
                </a:cubicBezTo>
                <a:lnTo>
                  <a:pt x="10468130" y="50777"/>
                </a:lnTo>
                <a:cubicBezTo>
                  <a:pt x="10512209" y="18353"/>
                  <a:pt x="10567462" y="0"/>
                  <a:pt x="106227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26C7B99-4FC4-2D46-9165-67CBE46D6DBB}"/>
              </a:ext>
            </a:extLst>
          </p:cNvPr>
          <p:cNvSpPr/>
          <p:nvPr userDrawn="1"/>
        </p:nvSpPr>
        <p:spPr>
          <a:xfrm>
            <a:off x="421402" y="6404046"/>
            <a:ext cx="288595" cy="288595"/>
          </a:xfrm>
          <a:prstGeom prst="roundRect">
            <a:avLst>
              <a:gd name="adj" fmla="val 6193"/>
            </a:avLst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TR" kern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33" name="Foliennummernplatzhalter 7">
            <a:extLst>
              <a:ext uri="{FF2B5EF4-FFF2-40B4-BE49-F238E27FC236}">
                <a16:creationId xmlns:a16="http://schemas.microsoft.com/office/drawing/2014/main" id="{7EE650ED-63B8-9B44-A1B1-000CAB3FA3DF}"/>
              </a:ext>
            </a:extLst>
          </p:cNvPr>
          <p:cNvSpPr txBox="1">
            <a:spLocks/>
          </p:cNvSpPr>
          <p:nvPr userDrawn="1"/>
        </p:nvSpPr>
        <p:spPr>
          <a:xfrm>
            <a:off x="364847" y="6475159"/>
            <a:ext cx="396876" cy="1512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75865D-CE99-B742-92E6-939B160F64E0}"/>
              </a:ext>
            </a:extLst>
          </p:cNvPr>
          <p:cNvGrpSpPr/>
          <p:nvPr userDrawn="1"/>
        </p:nvGrpSpPr>
        <p:grpSpPr>
          <a:xfrm>
            <a:off x="10471335" y="6264224"/>
            <a:ext cx="1502673" cy="321492"/>
            <a:chOff x="10471335" y="6264224"/>
            <a:chExt cx="1502673" cy="321492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F1C5A6A-834C-9948-B7A3-1F666DBDB39C}"/>
                </a:ext>
              </a:extLst>
            </p:cNvPr>
            <p:cNvGrpSpPr/>
            <p:nvPr userDrawn="1"/>
          </p:nvGrpSpPr>
          <p:grpSpPr>
            <a:xfrm>
              <a:off x="10471335" y="6264224"/>
              <a:ext cx="321493" cy="321492"/>
              <a:chOff x="10495398" y="6264224"/>
              <a:chExt cx="321493" cy="321492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C4A84CD-E7AA-E040-A062-5273F1878E08}"/>
                  </a:ext>
                </a:extLst>
              </p:cNvPr>
              <p:cNvSpPr/>
              <p:nvPr userDrawn="1"/>
            </p:nvSpPr>
            <p:spPr>
              <a:xfrm rot="10800000">
                <a:off x="10495398" y="6264224"/>
                <a:ext cx="321493" cy="321492"/>
              </a:xfrm>
              <a:prstGeom prst="rect">
                <a:avLst/>
              </a:prstGeom>
              <a:gradFill>
                <a:gsLst>
                  <a:gs pos="0">
                    <a:srgbClr val="FFFB00"/>
                  </a:gs>
                  <a:gs pos="94000">
                    <a:srgbClr val="FFA30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TR" kern="0">
                  <a:solidFill>
                    <a:srgbClr val="FFFFFF"/>
                  </a:solidFill>
                  <a:latin typeface="Verdana" panose="020B0604030504040204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EDEC31C-0C52-624C-B203-FD654C762511}"/>
                  </a:ext>
                </a:extLst>
              </p:cNvPr>
              <p:cNvSpPr/>
              <p:nvPr userDrawn="1"/>
            </p:nvSpPr>
            <p:spPr>
              <a:xfrm>
                <a:off x="10558641" y="6327467"/>
                <a:ext cx="195007" cy="195007"/>
              </a:xfrm>
              <a:prstGeom prst="rect">
                <a:avLst/>
              </a:prstGeom>
              <a:gradFill>
                <a:gsLst>
                  <a:gs pos="0">
                    <a:srgbClr val="FFFB00"/>
                  </a:gs>
                  <a:gs pos="94000">
                    <a:srgbClr val="FFA30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TR" kern="0">
                  <a:solidFill>
                    <a:srgbClr val="FFFFFF"/>
                  </a:solidFill>
                  <a:latin typeface="Verdana" panose="020B0604030504040204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97C4CF5B-A12B-1147-AAFC-E4436D9AD661}"/>
                </a:ext>
              </a:extLst>
            </p:cNvPr>
            <p:cNvGrpSpPr/>
            <p:nvPr userDrawn="1"/>
          </p:nvGrpSpPr>
          <p:grpSpPr>
            <a:xfrm>
              <a:off x="10928717" y="6324975"/>
              <a:ext cx="1045291" cy="211369"/>
              <a:chOff x="2190660" y="1233815"/>
              <a:chExt cx="2820888" cy="570414"/>
            </a:xfrm>
          </p:grpSpPr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C1A40AD8-1AAC-9B47-918B-7B641E7523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90660" y="1269561"/>
                <a:ext cx="435797" cy="521739"/>
              </a:xfrm>
              <a:custGeom>
                <a:avLst/>
                <a:gdLst>
                  <a:gd name="T0" fmla="*/ 13 w 573"/>
                  <a:gd name="T1" fmla="*/ 120 h 686"/>
                  <a:gd name="T2" fmla="*/ 11 w 573"/>
                  <a:gd name="T3" fmla="*/ 120 h 686"/>
                  <a:gd name="T4" fmla="*/ 8 w 573"/>
                  <a:gd name="T5" fmla="*/ 119 h 686"/>
                  <a:gd name="T6" fmla="*/ 6 w 573"/>
                  <a:gd name="T7" fmla="*/ 118 h 686"/>
                  <a:gd name="T8" fmla="*/ 4 w 573"/>
                  <a:gd name="T9" fmla="*/ 116 h 686"/>
                  <a:gd name="T10" fmla="*/ 2 w 573"/>
                  <a:gd name="T11" fmla="*/ 114 h 686"/>
                  <a:gd name="T12" fmla="*/ 1 w 573"/>
                  <a:gd name="T13" fmla="*/ 112 h 686"/>
                  <a:gd name="T14" fmla="*/ 0 w 573"/>
                  <a:gd name="T15" fmla="*/ 110 h 686"/>
                  <a:gd name="T16" fmla="*/ 0 w 573"/>
                  <a:gd name="T17" fmla="*/ 107 h 686"/>
                  <a:gd name="T18" fmla="*/ 0 w 573"/>
                  <a:gd name="T19" fmla="*/ 14 h 686"/>
                  <a:gd name="T20" fmla="*/ 0 w 573"/>
                  <a:gd name="T21" fmla="*/ 11 h 686"/>
                  <a:gd name="T22" fmla="*/ 1 w 573"/>
                  <a:gd name="T23" fmla="*/ 8 h 686"/>
                  <a:gd name="T24" fmla="*/ 2 w 573"/>
                  <a:gd name="T25" fmla="*/ 6 h 686"/>
                  <a:gd name="T26" fmla="*/ 4 w 573"/>
                  <a:gd name="T27" fmla="*/ 4 h 686"/>
                  <a:gd name="T28" fmla="*/ 6 w 573"/>
                  <a:gd name="T29" fmla="*/ 2 h 686"/>
                  <a:gd name="T30" fmla="*/ 8 w 573"/>
                  <a:gd name="T31" fmla="*/ 1 h 686"/>
                  <a:gd name="T32" fmla="*/ 11 w 573"/>
                  <a:gd name="T33" fmla="*/ 0 h 686"/>
                  <a:gd name="T34" fmla="*/ 13 w 573"/>
                  <a:gd name="T35" fmla="*/ 0 h 686"/>
                  <a:gd name="T36" fmla="*/ 559 w 573"/>
                  <a:gd name="T37" fmla="*/ 0 h 686"/>
                  <a:gd name="T38" fmla="*/ 562 w 573"/>
                  <a:gd name="T39" fmla="*/ 0 h 686"/>
                  <a:gd name="T40" fmla="*/ 564 w 573"/>
                  <a:gd name="T41" fmla="*/ 1 h 686"/>
                  <a:gd name="T42" fmla="*/ 567 w 573"/>
                  <a:gd name="T43" fmla="*/ 2 h 686"/>
                  <a:gd name="T44" fmla="*/ 569 w 573"/>
                  <a:gd name="T45" fmla="*/ 4 h 686"/>
                  <a:gd name="T46" fmla="*/ 570 w 573"/>
                  <a:gd name="T47" fmla="*/ 6 h 686"/>
                  <a:gd name="T48" fmla="*/ 572 w 573"/>
                  <a:gd name="T49" fmla="*/ 8 h 686"/>
                  <a:gd name="T50" fmla="*/ 572 w 573"/>
                  <a:gd name="T51" fmla="*/ 11 h 686"/>
                  <a:gd name="T52" fmla="*/ 573 w 573"/>
                  <a:gd name="T53" fmla="*/ 14 h 686"/>
                  <a:gd name="T54" fmla="*/ 573 w 573"/>
                  <a:gd name="T55" fmla="*/ 107 h 686"/>
                  <a:gd name="T56" fmla="*/ 572 w 573"/>
                  <a:gd name="T57" fmla="*/ 110 h 686"/>
                  <a:gd name="T58" fmla="*/ 572 w 573"/>
                  <a:gd name="T59" fmla="*/ 112 h 686"/>
                  <a:gd name="T60" fmla="*/ 570 w 573"/>
                  <a:gd name="T61" fmla="*/ 114 h 686"/>
                  <a:gd name="T62" fmla="*/ 569 w 573"/>
                  <a:gd name="T63" fmla="*/ 116 h 686"/>
                  <a:gd name="T64" fmla="*/ 567 w 573"/>
                  <a:gd name="T65" fmla="*/ 118 h 686"/>
                  <a:gd name="T66" fmla="*/ 564 w 573"/>
                  <a:gd name="T67" fmla="*/ 119 h 686"/>
                  <a:gd name="T68" fmla="*/ 562 w 573"/>
                  <a:gd name="T69" fmla="*/ 120 h 686"/>
                  <a:gd name="T70" fmla="*/ 559 w 573"/>
                  <a:gd name="T71" fmla="*/ 120 h 686"/>
                  <a:gd name="T72" fmla="*/ 368 w 573"/>
                  <a:gd name="T73" fmla="*/ 120 h 686"/>
                  <a:gd name="T74" fmla="*/ 368 w 573"/>
                  <a:gd name="T75" fmla="*/ 672 h 686"/>
                  <a:gd name="T76" fmla="*/ 368 w 573"/>
                  <a:gd name="T77" fmla="*/ 675 h 686"/>
                  <a:gd name="T78" fmla="*/ 367 w 573"/>
                  <a:gd name="T79" fmla="*/ 677 h 686"/>
                  <a:gd name="T80" fmla="*/ 366 w 573"/>
                  <a:gd name="T81" fmla="*/ 680 h 686"/>
                  <a:gd name="T82" fmla="*/ 365 w 573"/>
                  <a:gd name="T83" fmla="*/ 682 h 686"/>
                  <a:gd name="T84" fmla="*/ 363 w 573"/>
                  <a:gd name="T85" fmla="*/ 683 h 686"/>
                  <a:gd name="T86" fmla="*/ 360 w 573"/>
                  <a:gd name="T87" fmla="*/ 685 h 686"/>
                  <a:gd name="T88" fmla="*/ 358 w 573"/>
                  <a:gd name="T89" fmla="*/ 685 h 686"/>
                  <a:gd name="T90" fmla="*/ 355 w 573"/>
                  <a:gd name="T91" fmla="*/ 686 h 686"/>
                  <a:gd name="T92" fmla="*/ 217 w 573"/>
                  <a:gd name="T93" fmla="*/ 686 h 686"/>
                  <a:gd name="T94" fmla="*/ 215 w 573"/>
                  <a:gd name="T95" fmla="*/ 685 h 686"/>
                  <a:gd name="T96" fmla="*/ 212 w 573"/>
                  <a:gd name="T97" fmla="*/ 685 h 686"/>
                  <a:gd name="T98" fmla="*/ 210 w 573"/>
                  <a:gd name="T99" fmla="*/ 683 h 686"/>
                  <a:gd name="T100" fmla="*/ 208 w 573"/>
                  <a:gd name="T101" fmla="*/ 682 h 686"/>
                  <a:gd name="T102" fmla="*/ 206 w 573"/>
                  <a:gd name="T103" fmla="*/ 680 h 686"/>
                  <a:gd name="T104" fmla="*/ 205 w 573"/>
                  <a:gd name="T105" fmla="*/ 677 h 686"/>
                  <a:gd name="T106" fmla="*/ 204 w 573"/>
                  <a:gd name="T107" fmla="*/ 675 h 686"/>
                  <a:gd name="T108" fmla="*/ 204 w 573"/>
                  <a:gd name="T109" fmla="*/ 672 h 686"/>
                  <a:gd name="T110" fmla="*/ 204 w 573"/>
                  <a:gd name="T111" fmla="*/ 120 h 686"/>
                  <a:gd name="T112" fmla="*/ 13 w 573"/>
                  <a:gd name="T113" fmla="*/ 12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73" h="686">
                    <a:moveTo>
                      <a:pt x="13" y="120"/>
                    </a:moveTo>
                    <a:lnTo>
                      <a:pt x="11" y="120"/>
                    </a:lnTo>
                    <a:lnTo>
                      <a:pt x="8" y="119"/>
                    </a:lnTo>
                    <a:lnTo>
                      <a:pt x="6" y="118"/>
                    </a:lnTo>
                    <a:lnTo>
                      <a:pt x="4" y="116"/>
                    </a:lnTo>
                    <a:lnTo>
                      <a:pt x="2" y="114"/>
                    </a:lnTo>
                    <a:lnTo>
                      <a:pt x="1" y="112"/>
                    </a:lnTo>
                    <a:lnTo>
                      <a:pt x="0" y="110"/>
                    </a:lnTo>
                    <a:lnTo>
                      <a:pt x="0" y="10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559" y="0"/>
                    </a:lnTo>
                    <a:lnTo>
                      <a:pt x="562" y="0"/>
                    </a:lnTo>
                    <a:lnTo>
                      <a:pt x="564" y="1"/>
                    </a:lnTo>
                    <a:lnTo>
                      <a:pt x="567" y="2"/>
                    </a:lnTo>
                    <a:lnTo>
                      <a:pt x="569" y="4"/>
                    </a:lnTo>
                    <a:lnTo>
                      <a:pt x="570" y="6"/>
                    </a:lnTo>
                    <a:lnTo>
                      <a:pt x="572" y="8"/>
                    </a:lnTo>
                    <a:lnTo>
                      <a:pt x="572" y="11"/>
                    </a:lnTo>
                    <a:lnTo>
                      <a:pt x="573" y="14"/>
                    </a:lnTo>
                    <a:lnTo>
                      <a:pt x="573" y="107"/>
                    </a:lnTo>
                    <a:lnTo>
                      <a:pt x="572" y="110"/>
                    </a:lnTo>
                    <a:lnTo>
                      <a:pt x="572" y="112"/>
                    </a:lnTo>
                    <a:lnTo>
                      <a:pt x="570" y="114"/>
                    </a:lnTo>
                    <a:lnTo>
                      <a:pt x="569" y="116"/>
                    </a:lnTo>
                    <a:lnTo>
                      <a:pt x="567" y="118"/>
                    </a:lnTo>
                    <a:lnTo>
                      <a:pt x="564" y="119"/>
                    </a:lnTo>
                    <a:lnTo>
                      <a:pt x="562" y="120"/>
                    </a:lnTo>
                    <a:lnTo>
                      <a:pt x="559" y="120"/>
                    </a:lnTo>
                    <a:lnTo>
                      <a:pt x="368" y="120"/>
                    </a:lnTo>
                    <a:lnTo>
                      <a:pt x="368" y="672"/>
                    </a:lnTo>
                    <a:lnTo>
                      <a:pt x="368" y="675"/>
                    </a:lnTo>
                    <a:lnTo>
                      <a:pt x="367" y="677"/>
                    </a:lnTo>
                    <a:lnTo>
                      <a:pt x="366" y="680"/>
                    </a:lnTo>
                    <a:lnTo>
                      <a:pt x="365" y="682"/>
                    </a:lnTo>
                    <a:lnTo>
                      <a:pt x="363" y="683"/>
                    </a:lnTo>
                    <a:lnTo>
                      <a:pt x="360" y="685"/>
                    </a:lnTo>
                    <a:lnTo>
                      <a:pt x="358" y="685"/>
                    </a:lnTo>
                    <a:lnTo>
                      <a:pt x="355" y="686"/>
                    </a:lnTo>
                    <a:lnTo>
                      <a:pt x="217" y="686"/>
                    </a:lnTo>
                    <a:lnTo>
                      <a:pt x="215" y="685"/>
                    </a:lnTo>
                    <a:lnTo>
                      <a:pt x="212" y="685"/>
                    </a:lnTo>
                    <a:lnTo>
                      <a:pt x="210" y="683"/>
                    </a:lnTo>
                    <a:lnTo>
                      <a:pt x="208" y="682"/>
                    </a:lnTo>
                    <a:lnTo>
                      <a:pt x="206" y="680"/>
                    </a:lnTo>
                    <a:lnTo>
                      <a:pt x="205" y="677"/>
                    </a:lnTo>
                    <a:lnTo>
                      <a:pt x="204" y="675"/>
                    </a:lnTo>
                    <a:lnTo>
                      <a:pt x="204" y="672"/>
                    </a:lnTo>
                    <a:lnTo>
                      <a:pt x="204" y="120"/>
                    </a:lnTo>
                    <a:lnTo>
                      <a:pt x="13" y="12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10EF1F14-A0BD-394D-A075-FF922CDF92B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79302" y="1386686"/>
                <a:ext cx="412980" cy="417543"/>
              </a:xfrm>
              <a:custGeom>
                <a:avLst/>
                <a:gdLst>
                  <a:gd name="T0" fmla="*/ 304 w 543"/>
                  <a:gd name="T1" fmla="*/ 442 h 549"/>
                  <a:gd name="T2" fmla="*/ 331 w 543"/>
                  <a:gd name="T3" fmla="*/ 429 h 549"/>
                  <a:gd name="T4" fmla="*/ 349 w 543"/>
                  <a:gd name="T5" fmla="*/ 412 h 549"/>
                  <a:gd name="T6" fmla="*/ 368 w 543"/>
                  <a:gd name="T7" fmla="*/ 377 h 549"/>
                  <a:gd name="T8" fmla="*/ 380 w 543"/>
                  <a:gd name="T9" fmla="*/ 328 h 549"/>
                  <a:gd name="T10" fmla="*/ 383 w 543"/>
                  <a:gd name="T11" fmla="*/ 248 h 549"/>
                  <a:gd name="T12" fmla="*/ 376 w 543"/>
                  <a:gd name="T13" fmla="*/ 198 h 549"/>
                  <a:gd name="T14" fmla="*/ 361 w 543"/>
                  <a:gd name="T15" fmla="*/ 157 h 549"/>
                  <a:gd name="T16" fmla="*/ 339 w 543"/>
                  <a:gd name="T17" fmla="*/ 127 h 549"/>
                  <a:gd name="T18" fmla="*/ 320 w 543"/>
                  <a:gd name="T19" fmla="*/ 114 h 549"/>
                  <a:gd name="T20" fmla="*/ 292 w 543"/>
                  <a:gd name="T21" fmla="*/ 105 h 549"/>
                  <a:gd name="T22" fmla="*/ 259 w 543"/>
                  <a:gd name="T23" fmla="*/ 104 h 549"/>
                  <a:gd name="T24" fmla="*/ 229 w 543"/>
                  <a:gd name="T25" fmla="*/ 111 h 549"/>
                  <a:gd name="T26" fmla="*/ 209 w 543"/>
                  <a:gd name="T27" fmla="*/ 123 h 549"/>
                  <a:gd name="T28" fmla="*/ 188 w 543"/>
                  <a:gd name="T29" fmla="*/ 145 h 549"/>
                  <a:gd name="T30" fmla="*/ 176 w 543"/>
                  <a:gd name="T31" fmla="*/ 169 h 549"/>
                  <a:gd name="T32" fmla="*/ 162 w 543"/>
                  <a:gd name="T33" fmla="*/ 223 h 549"/>
                  <a:gd name="T34" fmla="*/ 160 w 543"/>
                  <a:gd name="T35" fmla="*/ 292 h 549"/>
                  <a:gd name="T36" fmla="*/ 165 w 543"/>
                  <a:gd name="T37" fmla="*/ 339 h 549"/>
                  <a:gd name="T38" fmla="*/ 181 w 543"/>
                  <a:gd name="T39" fmla="*/ 392 h 549"/>
                  <a:gd name="T40" fmla="*/ 199 w 543"/>
                  <a:gd name="T41" fmla="*/ 418 h 549"/>
                  <a:gd name="T42" fmla="*/ 217 w 543"/>
                  <a:gd name="T43" fmla="*/ 432 h 549"/>
                  <a:gd name="T44" fmla="*/ 245 w 543"/>
                  <a:gd name="T45" fmla="*/ 443 h 549"/>
                  <a:gd name="T46" fmla="*/ 83 w 543"/>
                  <a:gd name="T47" fmla="*/ 61 h 549"/>
                  <a:gd name="T48" fmla="*/ 120 w 543"/>
                  <a:gd name="T49" fmla="*/ 34 h 549"/>
                  <a:gd name="T50" fmla="*/ 163 w 543"/>
                  <a:gd name="T51" fmla="*/ 14 h 549"/>
                  <a:gd name="T52" fmla="*/ 213 w 543"/>
                  <a:gd name="T53" fmla="*/ 3 h 549"/>
                  <a:gd name="T54" fmla="*/ 274 w 543"/>
                  <a:gd name="T55" fmla="*/ 0 h 549"/>
                  <a:gd name="T56" fmla="*/ 319 w 543"/>
                  <a:gd name="T57" fmla="*/ 2 h 549"/>
                  <a:gd name="T58" fmla="*/ 370 w 543"/>
                  <a:gd name="T59" fmla="*/ 11 h 549"/>
                  <a:gd name="T60" fmla="*/ 414 w 543"/>
                  <a:gd name="T61" fmla="*/ 28 h 549"/>
                  <a:gd name="T62" fmla="*/ 452 w 543"/>
                  <a:gd name="T63" fmla="*/ 54 h 549"/>
                  <a:gd name="T64" fmla="*/ 481 w 543"/>
                  <a:gd name="T65" fmla="*/ 82 h 549"/>
                  <a:gd name="T66" fmla="*/ 511 w 543"/>
                  <a:gd name="T67" fmla="*/ 128 h 549"/>
                  <a:gd name="T68" fmla="*/ 532 w 543"/>
                  <a:gd name="T69" fmla="*/ 181 h 549"/>
                  <a:gd name="T70" fmla="*/ 542 w 543"/>
                  <a:gd name="T71" fmla="*/ 244 h 549"/>
                  <a:gd name="T72" fmla="*/ 542 w 543"/>
                  <a:gd name="T73" fmla="*/ 310 h 549"/>
                  <a:gd name="T74" fmla="*/ 535 w 543"/>
                  <a:gd name="T75" fmla="*/ 357 h 549"/>
                  <a:gd name="T76" fmla="*/ 518 w 543"/>
                  <a:gd name="T77" fmla="*/ 410 h 549"/>
                  <a:gd name="T78" fmla="*/ 490 w 543"/>
                  <a:gd name="T79" fmla="*/ 456 h 549"/>
                  <a:gd name="T80" fmla="*/ 452 w 543"/>
                  <a:gd name="T81" fmla="*/ 494 h 549"/>
                  <a:gd name="T82" fmla="*/ 412 w 543"/>
                  <a:gd name="T83" fmla="*/ 521 h 549"/>
                  <a:gd name="T84" fmla="*/ 367 w 543"/>
                  <a:gd name="T85" fmla="*/ 538 h 549"/>
                  <a:gd name="T86" fmla="*/ 314 w 543"/>
                  <a:gd name="T87" fmla="*/ 547 h 549"/>
                  <a:gd name="T88" fmla="*/ 251 w 543"/>
                  <a:gd name="T89" fmla="*/ 549 h 549"/>
                  <a:gd name="T90" fmla="*/ 194 w 543"/>
                  <a:gd name="T91" fmla="*/ 542 h 549"/>
                  <a:gd name="T92" fmla="*/ 143 w 543"/>
                  <a:gd name="T93" fmla="*/ 526 h 549"/>
                  <a:gd name="T94" fmla="*/ 100 w 543"/>
                  <a:gd name="T95" fmla="*/ 500 h 549"/>
                  <a:gd name="T96" fmla="*/ 64 w 543"/>
                  <a:gd name="T97" fmla="*/ 467 h 549"/>
                  <a:gd name="T98" fmla="*/ 34 w 543"/>
                  <a:gd name="T99" fmla="*/ 426 h 549"/>
                  <a:gd name="T100" fmla="*/ 14 w 543"/>
                  <a:gd name="T101" fmla="*/ 377 h 549"/>
                  <a:gd name="T102" fmla="*/ 3 w 543"/>
                  <a:gd name="T103" fmla="*/ 321 h 549"/>
                  <a:gd name="T104" fmla="*/ 0 w 543"/>
                  <a:gd name="T105" fmla="*/ 274 h 549"/>
                  <a:gd name="T106" fmla="*/ 6 w 543"/>
                  <a:gd name="T107" fmla="*/ 211 h 549"/>
                  <a:gd name="T108" fmla="*/ 21 w 543"/>
                  <a:gd name="T109" fmla="*/ 152 h 549"/>
                  <a:gd name="T110" fmla="*/ 47 w 543"/>
                  <a:gd name="T111" fmla="*/ 102 h 549"/>
                  <a:gd name="T112" fmla="*/ 73 w 543"/>
                  <a:gd name="T113" fmla="*/ 7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3" h="549">
                    <a:moveTo>
                      <a:pt x="272" y="446"/>
                    </a:moveTo>
                    <a:lnTo>
                      <a:pt x="285" y="445"/>
                    </a:lnTo>
                    <a:lnTo>
                      <a:pt x="298" y="443"/>
                    </a:lnTo>
                    <a:lnTo>
                      <a:pt x="304" y="442"/>
                    </a:lnTo>
                    <a:lnTo>
                      <a:pt x="310" y="440"/>
                    </a:lnTo>
                    <a:lnTo>
                      <a:pt x="321" y="435"/>
                    </a:lnTo>
                    <a:lnTo>
                      <a:pt x="326" y="432"/>
                    </a:lnTo>
                    <a:lnTo>
                      <a:pt x="331" y="429"/>
                    </a:lnTo>
                    <a:lnTo>
                      <a:pt x="336" y="425"/>
                    </a:lnTo>
                    <a:lnTo>
                      <a:pt x="340" y="421"/>
                    </a:lnTo>
                    <a:lnTo>
                      <a:pt x="345" y="417"/>
                    </a:lnTo>
                    <a:lnTo>
                      <a:pt x="349" y="412"/>
                    </a:lnTo>
                    <a:lnTo>
                      <a:pt x="356" y="402"/>
                    </a:lnTo>
                    <a:lnTo>
                      <a:pt x="363" y="390"/>
                    </a:lnTo>
                    <a:lnTo>
                      <a:pt x="366" y="383"/>
                    </a:lnTo>
                    <a:lnTo>
                      <a:pt x="368" y="377"/>
                    </a:lnTo>
                    <a:lnTo>
                      <a:pt x="373" y="362"/>
                    </a:lnTo>
                    <a:lnTo>
                      <a:pt x="377" y="345"/>
                    </a:lnTo>
                    <a:lnTo>
                      <a:pt x="379" y="337"/>
                    </a:lnTo>
                    <a:lnTo>
                      <a:pt x="380" y="328"/>
                    </a:lnTo>
                    <a:lnTo>
                      <a:pt x="382" y="309"/>
                    </a:lnTo>
                    <a:lnTo>
                      <a:pt x="384" y="289"/>
                    </a:lnTo>
                    <a:lnTo>
                      <a:pt x="384" y="267"/>
                    </a:lnTo>
                    <a:lnTo>
                      <a:pt x="383" y="248"/>
                    </a:lnTo>
                    <a:lnTo>
                      <a:pt x="383" y="239"/>
                    </a:lnTo>
                    <a:lnTo>
                      <a:pt x="382" y="231"/>
                    </a:lnTo>
                    <a:lnTo>
                      <a:pt x="380" y="214"/>
                    </a:lnTo>
                    <a:lnTo>
                      <a:pt x="376" y="198"/>
                    </a:lnTo>
                    <a:lnTo>
                      <a:pt x="375" y="191"/>
                    </a:lnTo>
                    <a:lnTo>
                      <a:pt x="372" y="184"/>
                    </a:lnTo>
                    <a:lnTo>
                      <a:pt x="367" y="169"/>
                    </a:lnTo>
                    <a:lnTo>
                      <a:pt x="361" y="157"/>
                    </a:lnTo>
                    <a:lnTo>
                      <a:pt x="358" y="151"/>
                    </a:lnTo>
                    <a:lnTo>
                      <a:pt x="355" y="146"/>
                    </a:lnTo>
                    <a:lnTo>
                      <a:pt x="347" y="136"/>
                    </a:lnTo>
                    <a:lnTo>
                      <a:pt x="339" y="127"/>
                    </a:lnTo>
                    <a:lnTo>
                      <a:pt x="334" y="124"/>
                    </a:lnTo>
                    <a:lnTo>
                      <a:pt x="330" y="120"/>
                    </a:lnTo>
                    <a:lnTo>
                      <a:pt x="325" y="117"/>
                    </a:lnTo>
                    <a:lnTo>
                      <a:pt x="320" y="114"/>
                    </a:lnTo>
                    <a:lnTo>
                      <a:pt x="315" y="111"/>
                    </a:lnTo>
                    <a:lnTo>
                      <a:pt x="309" y="109"/>
                    </a:lnTo>
                    <a:lnTo>
                      <a:pt x="298" y="106"/>
                    </a:lnTo>
                    <a:lnTo>
                      <a:pt x="292" y="105"/>
                    </a:lnTo>
                    <a:lnTo>
                      <a:pt x="286" y="104"/>
                    </a:lnTo>
                    <a:lnTo>
                      <a:pt x="273" y="103"/>
                    </a:lnTo>
                    <a:lnTo>
                      <a:pt x="266" y="103"/>
                    </a:lnTo>
                    <a:lnTo>
                      <a:pt x="259" y="104"/>
                    </a:lnTo>
                    <a:lnTo>
                      <a:pt x="253" y="104"/>
                    </a:lnTo>
                    <a:lnTo>
                      <a:pt x="246" y="106"/>
                    </a:lnTo>
                    <a:lnTo>
                      <a:pt x="235" y="109"/>
                    </a:lnTo>
                    <a:lnTo>
                      <a:pt x="229" y="111"/>
                    </a:lnTo>
                    <a:lnTo>
                      <a:pt x="224" y="114"/>
                    </a:lnTo>
                    <a:lnTo>
                      <a:pt x="218" y="116"/>
                    </a:lnTo>
                    <a:lnTo>
                      <a:pt x="213" y="120"/>
                    </a:lnTo>
                    <a:lnTo>
                      <a:pt x="209" y="123"/>
                    </a:lnTo>
                    <a:lnTo>
                      <a:pt x="204" y="127"/>
                    </a:lnTo>
                    <a:lnTo>
                      <a:pt x="196" y="135"/>
                    </a:lnTo>
                    <a:lnTo>
                      <a:pt x="192" y="140"/>
                    </a:lnTo>
                    <a:lnTo>
                      <a:pt x="188" y="145"/>
                    </a:lnTo>
                    <a:lnTo>
                      <a:pt x="185" y="151"/>
                    </a:lnTo>
                    <a:lnTo>
                      <a:pt x="181" y="156"/>
                    </a:lnTo>
                    <a:lnTo>
                      <a:pt x="178" y="162"/>
                    </a:lnTo>
                    <a:lnTo>
                      <a:pt x="176" y="169"/>
                    </a:lnTo>
                    <a:lnTo>
                      <a:pt x="171" y="182"/>
                    </a:lnTo>
                    <a:lnTo>
                      <a:pt x="167" y="198"/>
                    </a:lnTo>
                    <a:lnTo>
                      <a:pt x="163" y="214"/>
                    </a:lnTo>
                    <a:lnTo>
                      <a:pt x="162" y="223"/>
                    </a:lnTo>
                    <a:lnTo>
                      <a:pt x="161" y="232"/>
                    </a:lnTo>
                    <a:lnTo>
                      <a:pt x="160" y="250"/>
                    </a:lnTo>
                    <a:lnTo>
                      <a:pt x="159" y="270"/>
                    </a:lnTo>
                    <a:lnTo>
                      <a:pt x="160" y="292"/>
                    </a:lnTo>
                    <a:lnTo>
                      <a:pt x="161" y="312"/>
                    </a:lnTo>
                    <a:lnTo>
                      <a:pt x="162" y="321"/>
                    </a:lnTo>
                    <a:lnTo>
                      <a:pt x="163" y="330"/>
                    </a:lnTo>
                    <a:lnTo>
                      <a:pt x="165" y="339"/>
                    </a:lnTo>
                    <a:lnTo>
                      <a:pt x="166" y="349"/>
                    </a:lnTo>
                    <a:lnTo>
                      <a:pt x="170" y="364"/>
                    </a:lnTo>
                    <a:lnTo>
                      <a:pt x="175" y="379"/>
                    </a:lnTo>
                    <a:lnTo>
                      <a:pt x="181" y="392"/>
                    </a:lnTo>
                    <a:lnTo>
                      <a:pt x="187" y="403"/>
                    </a:lnTo>
                    <a:lnTo>
                      <a:pt x="191" y="408"/>
                    </a:lnTo>
                    <a:lnTo>
                      <a:pt x="195" y="413"/>
                    </a:lnTo>
                    <a:lnTo>
                      <a:pt x="199" y="418"/>
                    </a:lnTo>
                    <a:lnTo>
                      <a:pt x="203" y="422"/>
                    </a:lnTo>
                    <a:lnTo>
                      <a:pt x="207" y="426"/>
                    </a:lnTo>
                    <a:lnTo>
                      <a:pt x="212" y="429"/>
                    </a:lnTo>
                    <a:lnTo>
                      <a:pt x="217" y="432"/>
                    </a:lnTo>
                    <a:lnTo>
                      <a:pt x="222" y="435"/>
                    </a:lnTo>
                    <a:lnTo>
                      <a:pt x="233" y="440"/>
                    </a:lnTo>
                    <a:lnTo>
                      <a:pt x="239" y="442"/>
                    </a:lnTo>
                    <a:lnTo>
                      <a:pt x="245" y="443"/>
                    </a:lnTo>
                    <a:lnTo>
                      <a:pt x="251" y="444"/>
                    </a:lnTo>
                    <a:lnTo>
                      <a:pt x="258" y="445"/>
                    </a:lnTo>
                    <a:lnTo>
                      <a:pt x="272" y="446"/>
                    </a:lnTo>
                    <a:close/>
                    <a:moveTo>
                      <a:pt x="83" y="61"/>
                    </a:moveTo>
                    <a:lnTo>
                      <a:pt x="92" y="53"/>
                    </a:lnTo>
                    <a:lnTo>
                      <a:pt x="101" y="46"/>
                    </a:lnTo>
                    <a:lnTo>
                      <a:pt x="110" y="40"/>
                    </a:lnTo>
                    <a:lnTo>
                      <a:pt x="120" y="34"/>
                    </a:lnTo>
                    <a:lnTo>
                      <a:pt x="130" y="29"/>
                    </a:lnTo>
                    <a:lnTo>
                      <a:pt x="140" y="24"/>
                    </a:lnTo>
                    <a:lnTo>
                      <a:pt x="151" y="18"/>
                    </a:lnTo>
                    <a:lnTo>
                      <a:pt x="163" y="14"/>
                    </a:lnTo>
                    <a:lnTo>
                      <a:pt x="174" y="11"/>
                    </a:lnTo>
                    <a:lnTo>
                      <a:pt x="187" y="8"/>
                    </a:lnTo>
                    <a:lnTo>
                      <a:pt x="200" y="5"/>
                    </a:lnTo>
                    <a:lnTo>
                      <a:pt x="213" y="3"/>
                    </a:lnTo>
                    <a:lnTo>
                      <a:pt x="227" y="2"/>
                    </a:lnTo>
                    <a:lnTo>
                      <a:pt x="242" y="1"/>
                    </a:lnTo>
                    <a:lnTo>
                      <a:pt x="258" y="0"/>
                    </a:lnTo>
                    <a:lnTo>
                      <a:pt x="274" y="0"/>
                    </a:lnTo>
                    <a:lnTo>
                      <a:pt x="290" y="0"/>
                    </a:lnTo>
                    <a:lnTo>
                      <a:pt x="297" y="0"/>
                    </a:lnTo>
                    <a:lnTo>
                      <a:pt x="305" y="1"/>
                    </a:lnTo>
                    <a:lnTo>
                      <a:pt x="319" y="2"/>
                    </a:lnTo>
                    <a:lnTo>
                      <a:pt x="333" y="3"/>
                    </a:lnTo>
                    <a:lnTo>
                      <a:pt x="346" y="5"/>
                    </a:lnTo>
                    <a:lnTo>
                      <a:pt x="358" y="8"/>
                    </a:lnTo>
                    <a:lnTo>
                      <a:pt x="370" y="11"/>
                    </a:lnTo>
                    <a:lnTo>
                      <a:pt x="382" y="14"/>
                    </a:lnTo>
                    <a:lnTo>
                      <a:pt x="393" y="18"/>
                    </a:lnTo>
                    <a:lnTo>
                      <a:pt x="404" y="23"/>
                    </a:lnTo>
                    <a:lnTo>
                      <a:pt x="414" y="28"/>
                    </a:lnTo>
                    <a:lnTo>
                      <a:pt x="424" y="34"/>
                    </a:lnTo>
                    <a:lnTo>
                      <a:pt x="434" y="40"/>
                    </a:lnTo>
                    <a:lnTo>
                      <a:pt x="443" y="47"/>
                    </a:lnTo>
                    <a:lnTo>
                      <a:pt x="452" y="54"/>
                    </a:lnTo>
                    <a:lnTo>
                      <a:pt x="462" y="62"/>
                    </a:lnTo>
                    <a:lnTo>
                      <a:pt x="467" y="67"/>
                    </a:lnTo>
                    <a:lnTo>
                      <a:pt x="471" y="72"/>
                    </a:lnTo>
                    <a:lnTo>
                      <a:pt x="481" y="82"/>
                    </a:lnTo>
                    <a:lnTo>
                      <a:pt x="489" y="93"/>
                    </a:lnTo>
                    <a:lnTo>
                      <a:pt x="497" y="104"/>
                    </a:lnTo>
                    <a:lnTo>
                      <a:pt x="504" y="115"/>
                    </a:lnTo>
                    <a:lnTo>
                      <a:pt x="511" y="128"/>
                    </a:lnTo>
                    <a:lnTo>
                      <a:pt x="517" y="140"/>
                    </a:lnTo>
                    <a:lnTo>
                      <a:pt x="523" y="154"/>
                    </a:lnTo>
                    <a:lnTo>
                      <a:pt x="527" y="167"/>
                    </a:lnTo>
                    <a:lnTo>
                      <a:pt x="532" y="181"/>
                    </a:lnTo>
                    <a:lnTo>
                      <a:pt x="535" y="197"/>
                    </a:lnTo>
                    <a:lnTo>
                      <a:pt x="538" y="212"/>
                    </a:lnTo>
                    <a:lnTo>
                      <a:pt x="540" y="228"/>
                    </a:lnTo>
                    <a:lnTo>
                      <a:pt x="542" y="244"/>
                    </a:lnTo>
                    <a:lnTo>
                      <a:pt x="543" y="260"/>
                    </a:lnTo>
                    <a:lnTo>
                      <a:pt x="543" y="278"/>
                    </a:lnTo>
                    <a:lnTo>
                      <a:pt x="543" y="294"/>
                    </a:lnTo>
                    <a:lnTo>
                      <a:pt x="542" y="310"/>
                    </a:lnTo>
                    <a:lnTo>
                      <a:pt x="540" y="326"/>
                    </a:lnTo>
                    <a:lnTo>
                      <a:pt x="539" y="334"/>
                    </a:lnTo>
                    <a:lnTo>
                      <a:pt x="538" y="341"/>
                    </a:lnTo>
                    <a:lnTo>
                      <a:pt x="535" y="357"/>
                    </a:lnTo>
                    <a:lnTo>
                      <a:pt x="532" y="371"/>
                    </a:lnTo>
                    <a:lnTo>
                      <a:pt x="528" y="384"/>
                    </a:lnTo>
                    <a:lnTo>
                      <a:pt x="523" y="397"/>
                    </a:lnTo>
                    <a:lnTo>
                      <a:pt x="518" y="410"/>
                    </a:lnTo>
                    <a:lnTo>
                      <a:pt x="512" y="422"/>
                    </a:lnTo>
                    <a:lnTo>
                      <a:pt x="505" y="434"/>
                    </a:lnTo>
                    <a:lnTo>
                      <a:pt x="498" y="445"/>
                    </a:lnTo>
                    <a:lnTo>
                      <a:pt x="490" y="456"/>
                    </a:lnTo>
                    <a:lnTo>
                      <a:pt x="481" y="466"/>
                    </a:lnTo>
                    <a:lnTo>
                      <a:pt x="472" y="476"/>
                    </a:lnTo>
                    <a:lnTo>
                      <a:pt x="462" y="486"/>
                    </a:lnTo>
                    <a:lnTo>
                      <a:pt x="452" y="494"/>
                    </a:lnTo>
                    <a:lnTo>
                      <a:pt x="442" y="501"/>
                    </a:lnTo>
                    <a:lnTo>
                      <a:pt x="432" y="508"/>
                    </a:lnTo>
                    <a:lnTo>
                      <a:pt x="422" y="515"/>
                    </a:lnTo>
                    <a:lnTo>
                      <a:pt x="412" y="521"/>
                    </a:lnTo>
                    <a:lnTo>
                      <a:pt x="402" y="526"/>
                    </a:lnTo>
                    <a:lnTo>
                      <a:pt x="390" y="531"/>
                    </a:lnTo>
                    <a:lnTo>
                      <a:pt x="378" y="535"/>
                    </a:lnTo>
                    <a:lnTo>
                      <a:pt x="367" y="538"/>
                    </a:lnTo>
                    <a:lnTo>
                      <a:pt x="354" y="541"/>
                    </a:lnTo>
                    <a:lnTo>
                      <a:pt x="342" y="544"/>
                    </a:lnTo>
                    <a:lnTo>
                      <a:pt x="328" y="546"/>
                    </a:lnTo>
                    <a:lnTo>
                      <a:pt x="314" y="547"/>
                    </a:lnTo>
                    <a:lnTo>
                      <a:pt x="299" y="548"/>
                    </a:lnTo>
                    <a:lnTo>
                      <a:pt x="283" y="549"/>
                    </a:lnTo>
                    <a:lnTo>
                      <a:pt x="267" y="549"/>
                    </a:lnTo>
                    <a:lnTo>
                      <a:pt x="251" y="549"/>
                    </a:lnTo>
                    <a:lnTo>
                      <a:pt x="236" y="548"/>
                    </a:lnTo>
                    <a:lnTo>
                      <a:pt x="222" y="546"/>
                    </a:lnTo>
                    <a:lnTo>
                      <a:pt x="208" y="544"/>
                    </a:lnTo>
                    <a:lnTo>
                      <a:pt x="194" y="542"/>
                    </a:lnTo>
                    <a:lnTo>
                      <a:pt x="181" y="538"/>
                    </a:lnTo>
                    <a:lnTo>
                      <a:pt x="168" y="535"/>
                    </a:lnTo>
                    <a:lnTo>
                      <a:pt x="155" y="530"/>
                    </a:lnTo>
                    <a:lnTo>
                      <a:pt x="143" y="526"/>
                    </a:lnTo>
                    <a:lnTo>
                      <a:pt x="132" y="520"/>
                    </a:lnTo>
                    <a:lnTo>
                      <a:pt x="121" y="514"/>
                    </a:lnTo>
                    <a:lnTo>
                      <a:pt x="110" y="507"/>
                    </a:lnTo>
                    <a:lnTo>
                      <a:pt x="100" y="500"/>
                    </a:lnTo>
                    <a:lnTo>
                      <a:pt x="90" y="492"/>
                    </a:lnTo>
                    <a:lnTo>
                      <a:pt x="81" y="484"/>
                    </a:lnTo>
                    <a:lnTo>
                      <a:pt x="72" y="476"/>
                    </a:lnTo>
                    <a:lnTo>
                      <a:pt x="64" y="467"/>
                    </a:lnTo>
                    <a:lnTo>
                      <a:pt x="55" y="457"/>
                    </a:lnTo>
                    <a:lnTo>
                      <a:pt x="47" y="447"/>
                    </a:lnTo>
                    <a:lnTo>
                      <a:pt x="41" y="437"/>
                    </a:lnTo>
                    <a:lnTo>
                      <a:pt x="34" y="426"/>
                    </a:lnTo>
                    <a:lnTo>
                      <a:pt x="28" y="414"/>
                    </a:lnTo>
                    <a:lnTo>
                      <a:pt x="23" y="402"/>
                    </a:lnTo>
                    <a:lnTo>
                      <a:pt x="18" y="390"/>
                    </a:lnTo>
                    <a:lnTo>
                      <a:pt x="14" y="377"/>
                    </a:lnTo>
                    <a:lnTo>
                      <a:pt x="10" y="364"/>
                    </a:lnTo>
                    <a:lnTo>
                      <a:pt x="7" y="350"/>
                    </a:lnTo>
                    <a:lnTo>
                      <a:pt x="5" y="335"/>
                    </a:lnTo>
                    <a:lnTo>
                      <a:pt x="3" y="321"/>
                    </a:lnTo>
                    <a:lnTo>
                      <a:pt x="1" y="306"/>
                    </a:lnTo>
                    <a:lnTo>
                      <a:pt x="1" y="298"/>
                    </a:lnTo>
                    <a:lnTo>
                      <a:pt x="0" y="290"/>
                    </a:lnTo>
                    <a:lnTo>
                      <a:pt x="0" y="274"/>
                    </a:lnTo>
                    <a:lnTo>
                      <a:pt x="0" y="258"/>
                    </a:lnTo>
                    <a:lnTo>
                      <a:pt x="2" y="242"/>
                    </a:lnTo>
                    <a:lnTo>
                      <a:pt x="3" y="226"/>
                    </a:lnTo>
                    <a:lnTo>
                      <a:pt x="6" y="211"/>
                    </a:lnTo>
                    <a:lnTo>
                      <a:pt x="9" y="196"/>
                    </a:lnTo>
                    <a:lnTo>
                      <a:pt x="12" y="180"/>
                    </a:lnTo>
                    <a:lnTo>
                      <a:pt x="17" y="166"/>
                    </a:lnTo>
                    <a:lnTo>
                      <a:pt x="21" y="152"/>
                    </a:lnTo>
                    <a:lnTo>
                      <a:pt x="27" y="139"/>
                    </a:lnTo>
                    <a:lnTo>
                      <a:pt x="33" y="126"/>
                    </a:lnTo>
                    <a:lnTo>
                      <a:pt x="40" y="114"/>
                    </a:lnTo>
                    <a:lnTo>
                      <a:pt x="47" y="102"/>
                    </a:lnTo>
                    <a:lnTo>
                      <a:pt x="55" y="91"/>
                    </a:lnTo>
                    <a:lnTo>
                      <a:pt x="59" y="86"/>
                    </a:lnTo>
                    <a:lnTo>
                      <a:pt x="64" y="80"/>
                    </a:lnTo>
                    <a:lnTo>
                      <a:pt x="73" y="70"/>
                    </a:lnTo>
                    <a:lnTo>
                      <a:pt x="83" y="6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14" name="Freeform 18">
                <a:extLst>
                  <a:ext uri="{FF2B5EF4-FFF2-40B4-BE49-F238E27FC236}">
                    <a16:creationId xmlns:a16="http://schemas.microsoft.com/office/drawing/2014/main" id="{18B6DA8D-9FDE-0A4C-81F4-FB35868FBE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56929" y="1393531"/>
                <a:ext cx="257067" cy="397769"/>
              </a:xfrm>
              <a:custGeom>
                <a:avLst/>
                <a:gdLst>
                  <a:gd name="T0" fmla="*/ 155 w 338"/>
                  <a:gd name="T1" fmla="*/ 30 h 523"/>
                  <a:gd name="T2" fmla="*/ 162 w 338"/>
                  <a:gd name="T3" fmla="*/ 29 h 523"/>
                  <a:gd name="T4" fmla="*/ 169 w 338"/>
                  <a:gd name="T5" fmla="*/ 27 h 523"/>
                  <a:gd name="T6" fmla="*/ 191 w 338"/>
                  <a:gd name="T7" fmla="*/ 18 h 523"/>
                  <a:gd name="T8" fmla="*/ 212 w 338"/>
                  <a:gd name="T9" fmla="*/ 9 h 523"/>
                  <a:gd name="T10" fmla="*/ 232 w 338"/>
                  <a:gd name="T11" fmla="*/ 4 h 523"/>
                  <a:gd name="T12" fmla="*/ 252 w 338"/>
                  <a:gd name="T13" fmla="*/ 2 h 523"/>
                  <a:gd name="T14" fmla="*/ 289 w 338"/>
                  <a:gd name="T15" fmla="*/ 0 h 523"/>
                  <a:gd name="T16" fmla="*/ 307 w 338"/>
                  <a:gd name="T17" fmla="*/ 0 h 523"/>
                  <a:gd name="T18" fmla="*/ 324 w 338"/>
                  <a:gd name="T19" fmla="*/ 3 h 523"/>
                  <a:gd name="T20" fmla="*/ 329 w 338"/>
                  <a:gd name="T21" fmla="*/ 6 h 523"/>
                  <a:gd name="T22" fmla="*/ 334 w 338"/>
                  <a:gd name="T23" fmla="*/ 10 h 523"/>
                  <a:gd name="T24" fmla="*/ 336 w 338"/>
                  <a:gd name="T25" fmla="*/ 16 h 523"/>
                  <a:gd name="T26" fmla="*/ 338 w 338"/>
                  <a:gd name="T27" fmla="*/ 23 h 523"/>
                  <a:gd name="T28" fmla="*/ 338 w 338"/>
                  <a:gd name="T29" fmla="*/ 107 h 523"/>
                  <a:gd name="T30" fmla="*/ 337 w 338"/>
                  <a:gd name="T31" fmla="*/ 117 h 523"/>
                  <a:gd name="T32" fmla="*/ 335 w 338"/>
                  <a:gd name="T33" fmla="*/ 123 h 523"/>
                  <a:gd name="T34" fmla="*/ 333 w 338"/>
                  <a:gd name="T35" fmla="*/ 126 h 523"/>
                  <a:gd name="T36" fmla="*/ 328 w 338"/>
                  <a:gd name="T37" fmla="*/ 128 h 523"/>
                  <a:gd name="T38" fmla="*/ 319 w 338"/>
                  <a:gd name="T39" fmla="*/ 128 h 523"/>
                  <a:gd name="T40" fmla="*/ 293 w 338"/>
                  <a:gd name="T41" fmla="*/ 121 h 523"/>
                  <a:gd name="T42" fmla="*/ 274 w 338"/>
                  <a:gd name="T43" fmla="*/ 118 h 523"/>
                  <a:gd name="T44" fmla="*/ 253 w 338"/>
                  <a:gd name="T45" fmla="*/ 116 h 523"/>
                  <a:gd name="T46" fmla="*/ 232 w 338"/>
                  <a:gd name="T47" fmla="*/ 115 h 523"/>
                  <a:gd name="T48" fmla="*/ 212 w 338"/>
                  <a:gd name="T49" fmla="*/ 116 h 523"/>
                  <a:gd name="T50" fmla="*/ 195 w 338"/>
                  <a:gd name="T51" fmla="*/ 119 h 523"/>
                  <a:gd name="T52" fmla="*/ 182 w 338"/>
                  <a:gd name="T53" fmla="*/ 124 h 523"/>
                  <a:gd name="T54" fmla="*/ 171 w 338"/>
                  <a:gd name="T55" fmla="*/ 132 h 523"/>
                  <a:gd name="T56" fmla="*/ 164 w 338"/>
                  <a:gd name="T57" fmla="*/ 142 h 523"/>
                  <a:gd name="T58" fmla="*/ 160 w 338"/>
                  <a:gd name="T59" fmla="*/ 152 h 523"/>
                  <a:gd name="T60" fmla="*/ 157 w 338"/>
                  <a:gd name="T61" fmla="*/ 163 h 523"/>
                  <a:gd name="T62" fmla="*/ 155 w 338"/>
                  <a:gd name="T63" fmla="*/ 182 h 523"/>
                  <a:gd name="T64" fmla="*/ 155 w 338"/>
                  <a:gd name="T65" fmla="*/ 509 h 523"/>
                  <a:gd name="T66" fmla="*/ 153 w 338"/>
                  <a:gd name="T67" fmla="*/ 514 h 523"/>
                  <a:gd name="T68" fmla="*/ 151 w 338"/>
                  <a:gd name="T69" fmla="*/ 519 h 523"/>
                  <a:gd name="T70" fmla="*/ 146 w 338"/>
                  <a:gd name="T71" fmla="*/ 522 h 523"/>
                  <a:gd name="T72" fmla="*/ 141 w 338"/>
                  <a:gd name="T73" fmla="*/ 523 h 523"/>
                  <a:gd name="T74" fmla="*/ 11 w 338"/>
                  <a:gd name="T75" fmla="*/ 522 h 523"/>
                  <a:gd name="T76" fmla="*/ 6 w 338"/>
                  <a:gd name="T77" fmla="*/ 520 h 523"/>
                  <a:gd name="T78" fmla="*/ 3 w 338"/>
                  <a:gd name="T79" fmla="*/ 517 h 523"/>
                  <a:gd name="T80" fmla="*/ 1 w 338"/>
                  <a:gd name="T81" fmla="*/ 512 h 523"/>
                  <a:gd name="T82" fmla="*/ 0 w 338"/>
                  <a:gd name="T83" fmla="*/ 14 h 523"/>
                  <a:gd name="T84" fmla="*/ 1 w 338"/>
                  <a:gd name="T85" fmla="*/ 8 h 523"/>
                  <a:gd name="T86" fmla="*/ 4 w 338"/>
                  <a:gd name="T87" fmla="*/ 4 h 523"/>
                  <a:gd name="T88" fmla="*/ 9 w 338"/>
                  <a:gd name="T89" fmla="*/ 1 h 523"/>
                  <a:gd name="T90" fmla="*/ 14 w 338"/>
                  <a:gd name="T91" fmla="*/ 0 h 523"/>
                  <a:gd name="T92" fmla="*/ 134 w 338"/>
                  <a:gd name="T93" fmla="*/ 0 h 523"/>
                  <a:gd name="T94" fmla="*/ 138 w 338"/>
                  <a:gd name="T95" fmla="*/ 2 h 523"/>
                  <a:gd name="T96" fmla="*/ 142 w 338"/>
                  <a:gd name="T97" fmla="*/ 6 h 523"/>
                  <a:gd name="T98" fmla="*/ 144 w 338"/>
                  <a:gd name="T99" fmla="*/ 12 h 523"/>
                  <a:gd name="T100" fmla="*/ 144 w 338"/>
                  <a:gd name="T101" fmla="*/ 31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8" h="523">
                    <a:moveTo>
                      <a:pt x="147" y="31"/>
                    </a:moveTo>
                    <a:lnTo>
                      <a:pt x="155" y="30"/>
                    </a:lnTo>
                    <a:lnTo>
                      <a:pt x="159" y="30"/>
                    </a:lnTo>
                    <a:lnTo>
                      <a:pt x="162" y="29"/>
                    </a:lnTo>
                    <a:lnTo>
                      <a:pt x="165" y="28"/>
                    </a:lnTo>
                    <a:lnTo>
                      <a:pt x="169" y="27"/>
                    </a:lnTo>
                    <a:lnTo>
                      <a:pt x="179" y="22"/>
                    </a:lnTo>
                    <a:lnTo>
                      <a:pt x="191" y="18"/>
                    </a:lnTo>
                    <a:lnTo>
                      <a:pt x="201" y="14"/>
                    </a:lnTo>
                    <a:lnTo>
                      <a:pt x="212" y="9"/>
                    </a:lnTo>
                    <a:lnTo>
                      <a:pt x="222" y="7"/>
                    </a:lnTo>
                    <a:lnTo>
                      <a:pt x="232" y="4"/>
                    </a:lnTo>
                    <a:lnTo>
                      <a:pt x="242" y="3"/>
                    </a:lnTo>
                    <a:lnTo>
                      <a:pt x="252" y="2"/>
                    </a:lnTo>
                    <a:lnTo>
                      <a:pt x="263" y="1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7" y="0"/>
                    </a:lnTo>
                    <a:lnTo>
                      <a:pt x="316" y="1"/>
                    </a:lnTo>
                    <a:lnTo>
                      <a:pt x="324" y="3"/>
                    </a:lnTo>
                    <a:lnTo>
                      <a:pt x="327" y="4"/>
                    </a:lnTo>
                    <a:lnTo>
                      <a:pt x="329" y="6"/>
                    </a:lnTo>
                    <a:lnTo>
                      <a:pt x="332" y="8"/>
                    </a:lnTo>
                    <a:lnTo>
                      <a:pt x="334" y="10"/>
                    </a:lnTo>
                    <a:lnTo>
                      <a:pt x="335" y="13"/>
                    </a:lnTo>
                    <a:lnTo>
                      <a:pt x="336" y="16"/>
                    </a:lnTo>
                    <a:lnTo>
                      <a:pt x="337" y="19"/>
                    </a:lnTo>
                    <a:lnTo>
                      <a:pt x="338" y="23"/>
                    </a:lnTo>
                    <a:lnTo>
                      <a:pt x="338" y="31"/>
                    </a:lnTo>
                    <a:lnTo>
                      <a:pt x="338" y="107"/>
                    </a:lnTo>
                    <a:lnTo>
                      <a:pt x="338" y="112"/>
                    </a:lnTo>
                    <a:lnTo>
                      <a:pt x="337" y="117"/>
                    </a:lnTo>
                    <a:lnTo>
                      <a:pt x="336" y="120"/>
                    </a:lnTo>
                    <a:lnTo>
                      <a:pt x="335" y="123"/>
                    </a:lnTo>
                    <a:lnTo>
                      <a:pt x="334" y="125"/>
                    </a:lnTo>
                    <a:lnTo>
                      <a:pt x="333" y="126"/>
                    </a:lnTo>
                    <a:lnTo>
                      <a:pt x="331" y="127"/>
                    </a:lnTo>
                    <a:lnTo>
                      <a:pt x="328" y="128"/>
                    </a:lnTo>
                    <a:lnTo>
                      <a:pt x="324" y="129"/>
                    </a:lnTo>
                    <a:lnTo>
                      <a:pt x="319" y="128"/>
                    </a:lnTo>
                    <a:lnTo>
                      <a:pt x="313" y="127"/>
                    </a:lnTo>
                    <a:lnTo>
                      <a:pt x="293" y="121"/>
                    </a:lnTo>
                    <a:lnTo>
                      <a:pt x="283" y="119"/>
                    </a:lnTo>
                    <a:lnTo>
                      <a:pt x="274" y="118"/>
                    </a:lnTo>
                    <a:lnTo>
                      <a:pt x="264" y="117"/>
                    </a:lnTo>
                    <a:lnTo>
                      <a:pt x="253" y="116"/>
                    </a:lnTo>
                    <a:lnTo>
                      <a:pt x="243" y="116"/>
                    </a:lnTo>
                    <a:lnTo>
                      <a:pt x="232" y="115"/>
                    </a:lnTo>
                    <a:lnTo>
                      <a:pt x="222" y="116"/>
                    </a:lnTo>
                    <a:lnTo>
                      <a:pt x="212" y="116"/>
                    </a:lnTo>
                    <a:lnTo>
                      <a:pt x="203" y="117"/>
                    </a:lnTo>
                    <a:lnTo>
                      <a:pt x="195" y="119"/>
                    </a:lnTo>
                    <a:lnTo>
                      <a:pt x="188" y="121"/>
                    </a:lnTo>
                    <a:lnTo>
                      <a:pt x="182" y="124"/>
                    </a:lnTo>
                    <a:lnTo>
                      <a:pt x="176" y="128"/>
                    </a:lnTo>
                    <a:lnTo>
                      <a:pt x="171" y="132"/>
                    </a:lnTo>
                    <a:lnTo>
                      <a:pt x="167" y="137"/>
                    </a:lnTo>
                    <a:lnTo>
                      <a:pt x="164" y="142"/>
                    </a:lnTo>
                    <a:lnTo>
                      <a:pt x="161" y="148"/>
                    </a:lnTo>
                    <a:lnTo>
                      <a:pt x="160" y="152"/>
                    </a:lnTo>
                    <a:lnTo>
                      <a:pt x="158" y="155"/>
                    </a:lnTo>
                    <a:lnTo>
                      <a:pt x="157" y="163"/>
                    </a:lnTo>
                    <a:lnTo>
                      <a:pt x="155" y="172"/>
                    </a:lnTo>
                    <a:lnTo>
                      <a:pt x="155" y="182"/>
                    </a:lnTo>
                    <a:lnTo>
                      <a:pt x="155" y="193"/>
                    </a:lnTo>
                    <a:lnTo>
                      <a:pt x="155" y="509"/>
                    </a:lnTo>
                    <a:lnTo>
                      <a:pt x="154" y="512"/>
                    </a:lnTo>
                    <a:lnTo>
                      <a:pt x="153" y="514"/>
                    </a:lnTo>
                    <a:lnTo>
                      <a:pt x="152" y="517"/>
                    </a:lnTo>
                    <a:lnTo>
                      <a:pt x="151" y="519"/>
                    </a:lnTo>
                    <a:lnTo>
                      <a:pt x="149" y="520"/>
                    </a:lnTo>
                    <a:lnTo>
                      <a:pt x="146" y="522"/>
                    </a:lnTo>
                    <a:lnTo>
                      <a:pt x="144" y="522"/>
                    </a:lnTo>
                    <a:lnTo>
                      <a:pt x="141" y="523"/>
                    </a:lnTo>
                    <a:lnTo>
                      <a:pt x="14" y="523"/>
                    </a:lnTo>
                    <a:lnTo>
                      <a:pt x="11" y="522"/>
                    </a:lnTo>
                    <a:lnTo>
                      <a:pt x="9" y="522"/>
                    </a:lnTo>
                    <a:lnTo>
                      <a:pt x="6" y="520"/>
                    </a:lnTo>
                    <a:lnTo>
                      <a:pt x="4" y="519"/>
                    </a:lnTo>
                    <a:lnTo>
                      <a:pt x="3" y="517"/>
                    </a:lnTo>
                    <a:lnTo>
                      <a:pt x="1" y="514"/>
                    </a:lnTo>
                    <a:lnTo>
                      <a:pt x="1" y="512"/>
                    </a:lnTo>
                    <a:lnTo>
                      <a:pt x="0" y="509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31" y="0"/>
                    </a:lnTo>
                    <a:lnTo>
                      <a:pt x="134" y="0"/>
                    </a:lnTo>
                    <a:lnTo>
                      <a:pt x="136" y="1"/>
                    </a:lnTo>
                    <a:lnTo>
                      <a:pt x="138" y="2"/>
                    </a:lnTo>
                    <a:lnTo>
                      <a:pt x="140" y="4"/>
                    </a:lnTo>
                    <a:lnTo>
                      <a:pt x="142" y="6"/>
                    </a:lnTo>
                    <a:lnTo>
                      <a:pt x="143" y="8"/>
                    </a:lnTo>
                    <a:lnTo>
                      <a:pt x="144" y="12"/>
                    </a:lnTo>
                    <a:lnTo>
                      <a:pt x="144" y="14"/>
                    </a:lnTo>
                    <a:lnTo>
                      <a:pt x="144" y="31"/>
                    </a:lnTo>
                    <a:lnTo>
                      <a:pt x="147" y="3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15" name="Freeform 19">
                <a:extLst>
                  <a:ext uri="{FF2B5EF4-FFF2-40B4-BE49-F238E27FC236}">
                    <a16:creationId xmlns:a16="http://schemas.microsoft.com/office/drawing/2014/main" id="{11357FAF-6CBA-9545-93FF-2A2698937EF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36052" y="1386686"/>
                <a:ext cx="412980" cy="417543"/>
              </a:xfrm>
              <a:custGeom>
                <a:avLst/>
                <a:gdLst>
                  <a:gd name="T0" fmla="*/ 304 w 543"/>
                  <a:gd name="T1" fmla="*/ 442 h 549"/>
                  <a:gd name="T2" fmla="*/ 331 w 543"/>
                  <a:gd name="T3" fmla="*/ 429 h 549"/>
                  <a:gd name="T4" fmla="*/ 349 w 543"/>
                  <a:gd name="T5" fmla="*/ 412 h 549"/>
                  <a:gd name="T6" fmla="*/ 369 w 543"/>
                  <a:gd name="T7" fmla="*/ 377 h 549"/>
                  <a:gd name="T8" fmla="*/ 380 w 543"/>
                  <a:gd name="T9" fmla="*/ 328 h 549"/>
                  <a:gd name="T10" fmla="*/ 384 w 543"/>
                  <a:gd name="T11" fmla="*/ 248 h 549"/>
                  <a:gd name="T12" fmla="*/ 377 w 543"/>
                  <a:gd name="T13" fmla="*/ 198 h 549"/>
                  <a:gd name="T14" fmla="*/ 362 w 543"/>
                  <a:gd name="T15" fmla="*/ 157 h 549"/>
                  <a:gd name="T16" fmla="*/ 339 w 543"/>
                  <a:gd name="T17" fmla="*/ 127 h 549"/>
                  <a:gd name="T18" fmla="*/ 320 w 543"/>
                  <a:gd name="T19" fmla="*/ 114 h 549"/>
                  <a:gd name="T20" fmla="*/ 292 w 543"/>
                  <a:gd name="T21" fmla="*/ 105 h 549"/>
                  <a:gd name="T22" fmla="*/ 259 w 543"/>
                  <a:gd name="T23" fmla="*/ 104 h 549"/>
                  <a:gd name="T24" fmla="*/ 229 w 543"/>
                  <a:gd name="T25" fmla="*/ 111 h 549"/>
                  <a:gd name="T26" fmla="*/ 209 w 543"/>
                  <a:gd name="T27" fmla="*/ 123 h 549"/>
                  <a:gd name="T28" fmla="*/ 188 w 543"/>
                  <a:gd name="T29" fmla="*/ 145 h 549"/>
                  <a:gd name="T30" fmla="*/ 176 w 543"/>
                  <a:gd name="T31" fmla="*/ 169 h 549"/>
                  <a:gd name="T32" fmla="*/ 162 w 543"/>
                  <a:gd name="T33" fmla="*/ 223 h 549"/>
                  <a:gd name="T34" fmla="*/ 160 w 543"/>
                  <a:gd name="T35" fmla="*/ 292 h 549"/>
                  <a:gd name="T36" fmla="*/ 165 w 543"/>
                  <a:gd name="T37" fmla="*/ 339 h 549"/>
                  <a:gd name="T38" fmla="*/ 181 w 543"/>
                  <a:gd name="T39" fmla="*/ 392 h 549"/>
                  <a:gd name="T40" fmla="*/ 199 w 543"/>
                  <a:gd name="T41" fmla="*/ 418 h 549"/>
                  <a:gd name="T42" fmla="*/ 217 w 543"/>
                  <a:gd name="T43" fmla="*/ 432 h 549"/>
                  <a:gd name="T44" fmla="*/ 245 w 543"/>
                  <a:gd name="T45" fmla="*/ 443 h 549"/>
                  <a:gd name="T46" fmla="*/ 83 w 543"/>
                  <a:gd name="T47" fmla="*/ 61 h 549"/>
                  <a:gd name="T48" fmla="*/ 120 w 543"/>
                  <a:gd name="T49" fmla="*/ 34 h 549"/>
                  <a:gd name="T50" fmla="*/ 163 w 543"/>
                  <a:gd name="T51" fmla="*/ 14 h 549"/>
                  <a:gd name="T52" fmla="*/ 213 w 543"/>
                  <a:gd name="T53" fmla="*/ 3 h 549"/>
                  <a:gd name="T54" fmla="*/ 274 w 543"/>
                  <a:gd name="T55" fmla="*/ 0 h 549"/>
                  <a:gd name="T56" fmla="*/ 319 w 543"/>
                  <a:gd name="T57" fmla="*/ 2 h 549"/>
                  <a:gd name="T58" fmla="*/ 370 w 543"/>
                  <a:gd name="T59" fmla="*/ 11 h 549"/>
                  <a:gd name="T60" fmla="*/ 415 w 543"/>
                  <a:gd name="T61" fmla="*/ 28 h 549"/>
                  <a:gd name="T62" fmla="*/ 453 w 543"/>
                  <a:gd name="T63" fmla="*/ 54 h 549"/>
                  <a:gd name="T64" fmla="*/ 481 w 543"/>
                  <a:gd name="T65" fmla="*/ 82 h 549"/>
                  <a:gd name="T66" fmla="*/ 511 w 543"/>
                  <a:gd name="T67" fmla="*/ 128 h 549"/>
                  <a:gd name="T68" fmla="*/ 532 w 543"/>
                  <a:gd name="T69" fmla="*/ 181 h 549"/>
                  <a:gd name="T70" fmla="*/ 542 w 543"/>
                  <a:gd name="T71" fmla="*/ 244 h 549"/>
                  <a:gd name="T72" fmla="*/ 542 w 543"/>
                  <a:gd name="T73" fmla="*/ 310 h 549"/>
                  <a:gd name="T74" fmla="*/ 536 w 543"/>
                  <a:gd name="T75" fmla="*/ 357 h 549"/>
                  <a:gd name="T76" fmla="*/ 518 w 543"/>
                  <a:gd name="T77" fmla="*/ 410 h 549"/>
                  <a:gd name="T78" fmla="*/ 490 w 543"/>
                  <a:gd name="T79" fmla="*/ 456 h 549"/>
                  <a:gd name="T80" fmla="*/ 452 w 543"/>
                  <a:gd name="T81" fmla="*/ 494 h 549"/>
                  <a:gd name="T82" fmla="*/ 412 w 543"/>
                  <a:gd name="T83" fmla="*/ 521 h 549"/>
                  <a:gd name="T84" fmla="*/ 367 w 543"/>
                  <a:gd name="T85" fmla="*/ 538 h 549"/>
                  <a:gd name="T86" fmla="*/ 314 w 543"/>
                  <a:gd name="T87" fmla="*/ 547 h 549"/>
                  <a:gd name="T88" fmla="*/ 251 w 543"/>
                  <a:gd name="T89" fmla="*/ 549 h 549"/>
                  <a:gd name="T90" fmla="*/ 194 w 543"/>
                  <a:gd name="T91" fmla="*/ 542 h 549"/>
                  <a:gd name="T92" fmla="*/ 143 w 543"/>
                  <a:gd name="T93" fmla="*/ 526 h 549"/>
                  <a:gd name="T94" fmla="*/ 100 w 543"/>
                  <a:gd name="T95" fmla="*/ 500 h 549"/>
                  <a:gd name="T96" fmla="*/ 63 w 543"/>
                  <a:gd name="T97" fmla="*/ 467 h 549"/>
                  <a:gd name="T98" fmla="*/ 34 w 543"/>
                  <a:gd name="T99" fmla="*/ 426 h 549"/>
                  <a:gd name="T100" fmla="*/ 14 w 543"/>
                  <a:gd name="T101" fmla="*/ 377 h 549"/>
                  <a:gd name="T102" fmla="*/ 3 w 543"/>
                  <a:gd name="T103" fmla="*/ 321 h 549"/>
                  <a:gd name="T104" fmla="*/ 0 w 543"/>
                  <a:gd name="T105" fmla="*/ 274 h 549"/>
                  <a:gd name="T106" fmla="*/ 6 w 543"/>
                  <a:gd name="T107" fmla="*/ 211 h 549"/>
                  <a:gd name="T108" fmla="*/ 22 w 543"/>
                  <a:gd name="T109" fmla="*/ 152 h 549"/>
                  <a:gd name="T110" fmla="*/ 47 w 543"/>
                  <a:gd name="T111" fmla="*/ 102 h 549"/>
                  <a:gd name="T112" fmla="*/ 73 w 543"/>
                  <a:gd name="T113" fmla="*/ 7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3" h="549">
                    <a:moveTo>
                      <a:pt x="272" y="446"/>
                    </a:moveTo>
                    <a:lnTo>
                      <a:pt x="286" y="445"/>
                    </a:lnTo>
                    <a:lnTo>
                      <a:pt x="298" y="443"/>
                    </a:lnTo>
                    <a:lnTo>
                      <a:pt x="304" y="442"/>
                    </a:lnTo>
                    <a:lnTo>
                      <a:pt x="310" y="440"/>
                    </a:lnTo>
                    <a:lnTo>
                      <a:pt x="321" y="435"/>
                    </a:lnTo>
                    <a:lnTo>
                      <a:pt x="326" y="432"/>
                    </a:lnTo>
                    <a:lnTo>
                      <a:pt x="331" y="429"/>
                    </a:lnTo>
                    <a:lnTo>
                      <a:pt x="336" y="425"/>
                    </a:lnTo>
                    <a:lnTo>
                      <a:pt x="341" y="421"/>
                    </a:lnTo>
                    <a:lnTo>
                      <a:pt x="345" y="417"/>
                    </a:lnTo>
                    <a:lnTo>
                      <a:pt x="349" y="412"/>
                    </a:lnTo>
                    <a:lnTo>
                      <a:pt x="356" y="402"/>
                    </a:lnTo>
                    <a:lnTo>
                      <a:pt x="363" y="390"/>
                    </a:lnTo>
                    <a:lnTo>
                      <a:pt x="366" y="383"/>
                    </a:lnTo>
                    <a:lnTo>
                      <a:pt x="369" y="377"/>
                    </a:lnTo>
                    <a:lnTo>
                      <a:pt x="373" y="362"/>
                    </a:lnTo>
                    <a:lnTo>
                      <a:pt x="377" y="345"/>
                    </a:lnTo>
                    <a:lnTo>
                      <a:pt x="379" y="337"/>
                    </a:lnTo>
                    <a:lnTo>
                      <a:pt x="380" y="328"/>
                    </a:lnTo>
                    <a:lnTo>
                      <a:pt x="382" y="309"/>
                    </a:lnTo>
                    <a:lnTo>
                      <a:pt x="384" y="289"/>
                    </a:lnTo>
                    <a:lnTo>
                      <a:pt x="384" y="267"/>
                    </a:lnTo>
                    <a:lnTo>
                      <a:pt x="384" y="248"/>
                    </a:lnTo>
                    <a:lnTo>
                      <a:pt x="383" y="239"/>
                    </a:lnTo>
                    <a:lnTo>
                      <a:pt x="382" y="231"/>
                    </a:lnTo>
                    <a:lnTo>
                      <a:pt x="380" y="214"/>
                    </a:lnTo>
                    <a:lnTo>
                      <a:pt x="377" y="198"/>
                    </a:lnTo>
                    <a:lnTo>
                      <a:pt x="375" y="191"/>
                    </a:lnTo>
                    <a:lnTo>
                      <a:pt x="372" y="184"/>
                    </a:lnTo>
                    <a:lnTo>
                      <a:pt x="367" y="169"/>
                    </a:lnTo>
                    <a:lnTo>
                      <a:pt x="362" y="157"/>
                    </a:lnTo>
                    <a:lnTo>
                      <a:pt x="358" y="151"/>
                    </a:lnTo>
                    <a:lnTo>
                      <a:pt x="355" y="146"/>
                    </a:lnTo>
                    <a:lnTo>
                      <a:pt x="347" y="136"/>
                    </a:lnTo>
                    <a:lnTo>
                      <a:pt x="339" y="127"/>
                    </a:lnTo>
                    <a:lnTo>
                      <a:pt x="335" y="124"/>
                    </a:lnTo>
                    <a:lnTo>
                      <a:pt x="330" y="120"/>
                    </a:lnTo>
                    <a:lnTo>
                      <a:pt x="325" y="117"/>
                    </a:lnTo>
                    <a:lnTo>
                      <a:pt x="320" y="114"/>
                    </a:lnTo>
                    <a:lnTo>
                      <a:pt x="315" y="111"/>
                    </a:lnTo>
                    <a:lnTo>
                      <a:pt x="309" y="109"/>
                    </a:lnTo>
                    <a:lnTo>
                      <a:pt x="298" y="106"/>
                    </a:lnTo>
                    <a:lnTo>
                      <a:pt x="292" y="105"/>
                    </a:lnTo>
                    <a:lnTo>
                      <a:pt x="286" y="104"/>
                    </a:lnTo>
                    <a:lnTo>
                      <a:pt x="273" y="103"/>
                    </a:lnTo>
                    <a:lnTo>
                      <a:pt x="266" y="103"/>
                    </a:lnTo>
                    <a:lnTo>
                      <a:pt x="259" y="104"/>
                    </a:lnTo>
                    <a:lnTo>
                      <a:pt x="253" y="104"/>
                    </a:lnTo>
                    <a:lnTo>
                      <a:pt x="247" y="106"/>
                    </a:lnTo>
                    <a:lnTo>
                      <a:pt x="235" y="109"/>
                    </a:lnTo>
                    <a:lnTo>
                      <a:pt x="229" y="111"/>
                    </a:lnTo>
                    <a:lnTo>
                      <a:pt x="224" y="114"/>
                    </a:lnTo>
                    <a:lnTo>
                      <a:pt x="219" y="116"/>
                    </a:lnTo>
                    <a:lnTo>
                      <a:pt x="214" y="120"/>
                    </a:lnTo>
                    <a:lnTo>
                      <a:pt x="209" y="123"/>
                    </a:lnTo>
                    <a:lnTo>
                      <a:pt x="204" y="127"/>
                    </a:lnTo>
                    <a:lnTo>
                      <a:pt x="196" y="135"/>
                    </a:lnTo>
                    <a:lnTo>
                      <a:pt x="192" y="140"/>
                    </a:lnTo>
                    <a:lnTo>
                      <a:pt x="188" y="145"/>
                    </a:lnTo>
                    <a:lnTo>
                      <a:pt x="185" y="151"/>
                    </a:lnTo>
                    <a:lnTo>
                      <a:pt x="182" y="156"/>
                    </a:lnTo>
                    <a:lnTo>
                      <a:pt x="179" y="162"/>
                    </a:lnTo>
                    <a:lnTo>
                      <a:pt x="176" y="169"/>
                    </a:lnTo>
                    <a:lnTo>
                      <a:pt x="171" y="182"/>
                    </a:lnTo>
                    <a:lnTo>
                      <a:pt x="167" y="198"/>
                    </a:lnTo>
                    <a:lnTo>
                      <a:pt x="164" y="214"/>
                    </a:lnTo>
                    <a:lnTo>
                      <a:pt x="162" y="223"/>
                    </a:lnTo>
                    <a:lnTo>
                      <a:pt x="161" y="232"/>
                    </a:lnTo>
                    <a:lnTo>
                      <a:pt x="160" y="250"/>
                    </a:lnTo>
                    <a:lnTo>
                      <a:pt x="160" y="270"/>
                    </a:lnTo>
                    <a:lnTo>
                      <a:pt x="160" y="292"/>
                    </a:lnTo>
                    <a:lnTo>
                      <a:pt x="161" y="312"/>
                    </a:lnTo>
                    <a:lnTo>
                      <a:pt x="162" y="321"/>
                    </a:lnTo>
                    <a:lnTo>
                      <a:pt x="163" y="330"/>
                    </a:lnTo>
                    <a:lnTo>
                      <a:pt x="165" y="339"/>
                    </a:lnTo>
                    <a:lnTo>
                      <a:pt x="166" y="349"/>
                    </a:lnTo>
                    <a:lnTo>
                      <a:pt x="170" y="364"/>
                    </a:lnTo>
                    <a:lnTo>
                      <a:pt x="175" y="379"/>
                    </a:lnTo>
                    <a:lnTo>
                      <a:pt x="181" y="392"/>
                    </a:lnTo>
                    <a:lnTo>
                      <a:pt x="187" y="403"/>
                    </a:lnTo>
                    <a:lnTo>
                      <a:pt x="191" y="408"/>
                    </a:lnTo>
                    <a:lnTo>
                      <a:pt x="195" y="413"/>
                    </a:lnTo>
                    <a:lnTo>
                      <a:pt x="199" y="418"/>
                    </a:lnTo>
                    <a:lnTo>
                      <a:pt x="203" y="422"/>
                    </a:lnTo>
                    <a:lnTo>
                      <a:pt x="208" y="426"/>
                    </a:lnTo>
                    <a:lnTo>
                      <a:pt x="212" y="429"/>
                    </a:lnTo>
                    <a:lnTo>
                      <a:pt x="217" y="432"/>
                    </a:lnTo>
                    <a:lnTo>
                      <a:pt x="222" y="435"/>
                    </a:lnTo>
                    <a:lnTo>
                      <a:pt x="233" y="440"/>
                    </a:lnTo>
                    <a:lnTo>
                      <a:pt x="239" y="442"/>
                    </a:lnTo>
                    <a:lnTo>
                      <a:pt x="245" y="443"/>
                    </a:lnTo>
                    <a:lnTo>
                      <a:pt x="252" y="444"/>
                    </a:lnTo>
                    <a:lnTo>
                      <a:pt x="258" y="445"/>
                    </a:lnTo>
                    <a:lnTo>
                      <a:pt x="272" y="446"/>
                    </a:lnTo>
                    <a:close/>
                    <a:moveTo>
                      <a:pt x="83" y="61"/>
                    </a:moveTo>
                    <a:lnTo>
                      <a:pt x="92" y="53"/>
                    </a:lnTo>
                    <a:lnTo>
                      <a:pt x="101" y="46"/>
                    </a:lnTo>
                    <a:lnTo>
                      <a:pt x="110" y="40"/>
                    </a:lnTo>
                    <a:lnTo>
                      <a:pt x="120" y="34"/>
                    </a:lnTo>
                    <a:lnTo>
                      <a:pt x="130" y="29"/>
                    </a:lnTo>
                    <a:lnTo>
                      <a:pt x="140" y="24"/>
                    </a:lnTo>
                    <a:lnTo>
                      <a:pt x="151" y="18"/>
                    </a:lnTo>
                    <a:lnTo>
                      <a:pt x="163" y="14"/>
                    </a:lnTo>
                    <a:lnTo>
                      <a:pt x="175" y="11"/>
                    </a:lnTo>
                    <a:lnTo>
                      <a:pt x="187" y="8"/>
                    </a:lnTo>
                    <a:lnTo>
                      <a:pt x="200" y="5"/>
                    </a:lnTo>
                    <a:lnTo>
                      <a:pt x="213" y="3"/>
                    </a:lnTo>
                    <a:lnTo>
                      <a:pt x="228" y="2"/>
                    </a:lnTo>
                    <a:lnTo>
                      <a:pt x="242" y="1"/>
                    </a:lnTo>
                    <a:lnTo>
                      <a:pt x="258" y="0"/>
                    </a:lnTo>
                    <a:lnTo>
                      <a:pt x="274" y="0"/>
                    </a:lnTo>
                    <a:lnTo>
                      <a:pt x="290" y="0"/>
                    </a:lnTo>
                    <a:lnTo>
                      <a:pt x="297" y="0"/>
                    </a:lnTo>
                    <a:lnTo>
                      <a:pt x="305" y="1"/>
                    </a:lnTo>
                    <a:lnTo>
                      <a:pt x="319" y="2"/>
                    </a:lnTo>
                    <a:lnTo>
                      <a:pt x="333" y="3"/>
                    </a:lnTo>
                    <a:lnTo>
                      <a:pt x="346" y="5"/>
                    </a:lnTo>
                    <a:lnTo>
                      <a:pt x="358" y="8"/>
                    </a:lnTo>
                    <a:lnTo>
                      <a:pt x="370" y="11"/>
                    </a:lnTo>
                    <a:lnTo>
                      <a:pt x="382" y="14"/>
                    </a:lnTo>
                    <a:lnTo>
                      <a:pt x="393" y="18"/>
                    </a:lnTo>
                    <a:lnTo>
                      <a:pt x="404" y="23"/>
                    </a:lnTo>
                    <a:lnTo>
                      <a:pt x="415" y="28"/>
                    </a:lnTo>
                    <a:lnTo>
                      <a:pt x="424" y="34"/>
                    </a:lnTo>
                    <a:lnTo>
                      <a:pt x="434" y="40"/>
                    </a:lnTo>
                    <a:lnTo>
                      <a:pt x="443" y="47"/>
                    </a:lnTo>
                    <a:lnTo>
                      <a:pt x="453" y="54"/>
                    </a:lnTo>
                    <a:lnTo>
                      <a:pt x="462" y="62"/>
                    </a:lnTo>
                    <a:lnTo>
                      <a:pt x="467" y="67"/>
                    </a:lnTo>
                    <a:lnTo>
                      <a:pt x="472" y="72"/>
                    </a:lnTo>
                    <a:lnTo>
                      <a:pt x="481" y="82"/>
                    </a:lnTo>
                    <a:lnTo>
                      <a:pt x="489" y="93"/>
                    </a:lnTo>
                    <a:lnTo>
                      <a:pt x="497" y="104"/>
                    </a:lnTo>
                    <a:lnTo>
                      <a:pt x="505" y="115"/>
                    </a:lnTo>
                    <a:lnTo>
                      <a:pt x="511" y="128"/>
                    </a:lnTo>
                    <a:lnTo>
                      <a:pt x="517" y="140"/>
                    </a:lnTo>
                    <a:lnTo>
                      <a:pt x="523" y="154"/>
                    </a:lnTo>
                    <a:lnTo>
                      <a:pt x="528" y="167"/>
                    </a:lnTo>
                    <a:lnTo>
                      <a:pt x="532" y="181"/>
                    </a:lnTo>
                    <a:lnTo>
                      <a:pt x="535" y="197"/>
                    </a:lnTo>
                    <a:lnTo>
                      <a:pt x="538" y="212"/>
                    </a:lnTo>
                    <a:lnTo>
                      <a:pt x="540" y="228"/>
                    </a:lnTo>
                    <a:lnTo>
                      <a:pt x="542" y="244"/>
                    </a:lnTo>
                    <a:lnTo>
                      <a:pt x="543" y="260"/>
                    </a:lnTo>
                    <a:lnTo>
                      <a:pt x="543" y="278"/>
                    </a:lnTo>
                    <a:lnTo>
                      <a:pt x="543" y="294"/>
                    </a:lnTo>
                    <a:lnTo>
                      <a:pt x="542" y="310"/>
                    </a:lnTo>
                    <a:lnTo>
                      <a:pt x="541" y="326"/>
                    </a:lnTo>
                    <a:lnTo>
                      <a:pt x="540" y="334"/>
                    </a:lnTo>
                    <a:lnTo>
                      <a:pt x="538" y="341"/>
                    </a:lnTo>
                    <a:lnTo>
                      <a:pt x="536" y="357"/>
                    </a:lnTo>
                    <a:lnTo>
                      <a:pt x="532" y="371"/>
                    </a:lnTo>
                    <a:lnTo>
                      <a:pt x="528" y="384"/>
                    </a:lnTo>
                    <a:lnTo>
                      <a:pt x="523" y="397"/>
                    </a:lnTo>
                    <a:lnTo>
                      <a:pt x="518" y="410"/>
                    </a:lnTo>
                    <a:lnTo>
                      <a:pt x="512" y="422"/>
                    </a:lnTo>
                    <a:lnTo>
                      <a:pt x="505" y="434"/>
                    </a:lnTo>
                    <a:lnTo>
                      <a:pt x="498" y="445"/>
                    </a:lnTo>
                    <a:lnTo>
                      <a:pt x="490" y="456"/>
                    </a:lnTo>
                    <a:lnTo>
                      <a:pt x="481" y="466"/>
                    </a:lnTo>
                    <a:lnTo>
                      <a:pt x="472" y="476"/>
                    </a:lnTo>
                    <a:lnTo>
                      <a:pt x="462" y="486"/>
                    </a:lnTo>
                    <a:lnTo>
                      <a:pt x="452" y="494"/>
                    </a:lnTo>
                    <a:lnTo>
                      <a:pt x="442" y="501"/>
                    </a:lnTo>
                    <a:lnTo>
                      <a:pt x="433" y="508"/>
                    </a:lnTo>
                    <a:lnTo>
                      <a:pt x="423" y="515"/>
                    </a:lnTo>
                    <a:lnTo>
                      <a:pt x="412" y="521"/>
                    </a:lnTo>
                    <a:lnTo>
                      <a:pt x="401" y="526"/>
                    </a:lnTo>
                    <a:lnTo>
                      <a:pt x="390" y="531"/>
                    </a:lnTo>
                    <a:lnTo>
                      <a:pt x="379" y="535"/>
                    </a:lnTo>
                    <a:lnTo>
                      <a:pt x="367" y="538"/>
                    </a:lnTo>
                    <a:lnTo>
                      <a:pt x="355" y="541"/>
                    </a:lnTo>
                    <a:lnTo>
                      <a:pt x="342" y="544"/>
                    </a:lnTo>
                    <a:lnTo>
                      <a:pt x="328" y="546"/>
                    </a:lnTo>
                    <a:lnTo>
                      <a:pt x="314" y="547"/>
                    </a:lnTo>
                    <a:lnTo>
                      <a:pt x="299" y="548"/>
                    </a:lnTo>
                    <a:lnTo>
                      <a:pt x="283" y="549"/>
                    </a:lnTo>
                    <a:lnTo>
                      <a:pt x="267" y="549"/>
                    </a:lnTo>
                    <a:lnTo>
                      <a:pt x="251" y="549"/>
                    </a:lnTo>
                    <a:lnTo>
                      <a:pt x="236" y="548"/>
                    </a:lnTo>
                    <a:lnTo>
                      <a:pt x="222" y="546"/>
                    </a:lnTo>
                    <a:lnTo>
                      <a:pt x="208" y="544"/>
                    </a:lnTo>
                    <a:lnTo>
                      <a:pt x="194" y="542"/>
                    </a:lnTo>
                    <a:lnTo>
                      <a:pt x="181" y="538"/>
                    </a:lnTo>
                    <a:lnTo>
                      <a:pt x="168" y="535"/>
                    </a:lnTo>
                    <a:lnTo>
                      <a:pt x="155" y="530"/>
                    </a:lnTo>
                    <a:lnTo>
                      <a:pt x="143" y="526"/>
                    </a:lnTo>
                    <a:lnTo>
                      <a:pt x="132" y="520"/>
                    </a:lnTo>
                    <a:lnTo>
                      <a:pt x="121" y="514"/>
                    </a:lnTo>
                    <a:lnTo>
                      <a:pt x="110" y="507"/>
                    </a:lnTo>
                    <a:lnTo>
                      <a:pt x="100" y="500"/>
                    </a:lnTo>
                    <a:lnTo>
                      <a:pt x="90" y="492"/>
                    </a:lnTo>
                    <a:lnTo>
                      <a:pt x="81" y="484"/>
                    </a:lnTo>
                    <a:lnTo>
                      <a:pt x="72" y="476"/>
                    </a:lnTo>
                    <a:lnTo>
                      <a:pt x="63" y="467"/>
                    </a:lnTo>
                    <a:lnTo>
                      <a:pt x="55" y="457"/>
                    </a:lnTo>
                    <a:lnTo>
                      <a:pt x="47" y="447"/>
                    </a:lnTo>
                    <a:lnTo>
                      <a:pt x="41" y="437"/>
                    </a:lnTo>
                    <a:lnTo>
                      <a:pt x="34" y="426"/>
                    </a:lnTo>
                    <a:lnTo>
                      <a:pt x="29" y="414"/>
                    </a:lnTo>
                    <a:lnTo>
                      <a:pt x="23" y="402"/>
                    </a:lnTo>
                    <a:lnTo>
                      <a:pt x="18" y="390"/>
                    </a:lnTo>
                    <a:lnTo>
                      <a:pt x="14" y="377"/>
                    </a:lnTo>
                    <a:lnTo>
                      <a:pt x="11" y="364"/>
                    </a:lnTo>
                    <a:lnTo>
                      <a:pt x="7" y="350"/>
                    </a:lnTo>
                    <a:lnTo>
                      <a:pt x="5" y="335"/>
                    </a:lnTo>
                    <a:lnTo>
                      <a:pt x="3" y="321"/>
                    </a:lnTo>
                    <a:lnTo>
                      <a:pt x="1" y="306"/>
                    </a:lnTo>
                    <a:lnTo>
                      <a:pt x="1" y="298"/>
                    </a:lnTo>
                    <a:lnTo>
                      <a:pt x="1" y="290"/>
                    </a:lnTo>
                    <a:lnTo>
                      <a:pt x="0" y="274"/>
                    </a:lnTo>
                    <a:lnTo>
                      <a:pt x="1" y="258"/>
                    </a:lnTo>
                    <a:lnTo>
                      <a:pt x="2" y="242"/>
                    </a:lnTo>
                    <a:lnTo>
                      <a:pt x="3" y="226"/>
                    </a:lnTo>
                    <a:lnTo>
                      <a:pt x="6" y="211"/>
                    </a:lnTo>
                    <a:lnTo>
                      <a:pt x="9" y="196"/>
                    </a:lnTo>
                    <a:lnTo>
                      <a:pt x="12" y="180"/>
                    </a:lnTo>
                    <a:lnTo>
                      <a:pt x="17" y="166"/>
                    </a:lnTo>
                    <a:lnTo>
                      <a:pt x="22" y="152"/>
                    </a:lnTo>
                    <a:lnTo>
                      <a:pt x="27" y="139"/>
                    </a:lnTo>
                    <a:lnTo>
                      <a:pt x="33" y="126"/>
                    </a:lnTo>
                    <a:lnTo>
                      <a:pt x="40" y="114"/>
                    </a:lnTo>
                    <a:lnTo>
                      <a:pt x="47" y="102"/>
                    </a:lnTo>
                    <a:lnTo>
                      <a:pt x="55" y="91"/>
                    </a:lnTo>
                    <a:lnTo>
                      <a:pt x="59" y="86"/>
                    </a:lnTo>
                    <a:lnTo>
                      <a:pt x="63" y="80"/>
                    </a:lnTo>
                    <a:lnTo>
                      <a:pt x="73" y="70"/>
                    </a:lnTo>
                    <a:lnTo>
                      <a:pt x="83" y="6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16" name="Freeform 20">
                <a:extLst>
                  <a:ext uri="{FF2B5EF4-FFF2-40B4-BE49-F238E27FC236}">
                    <a16:creationId xmlns:a16="http://schemas.microsoft.com/office/drawing/2014/main" id="{BBFD7387-66E4-8548-9D21-80A37ED276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88580" y="1386686"/>
                <a:ext cx="280644" cy="410698"/>
              </a:xfrm>
              <a:custGeom>
                <a:avLst/>
                <a:gdLst>
                  <a:gd name="T0" fmla="*/ 367 w 369"/>
                  <a:gd name="T1" fmla="*/ 402 h 540"/>
                  <a:gd name="T2" fmla="*/ 358 w 369"/>
                  <a:gd name="T3" fmla="*/ 435 h 540"/>
                  <a:gd name="T4" fmla="*/ 343 w 369"/>
                  <a:gd name="T5" fmla="*/ 464 h 540"/>
                  <a:gd name="T6" fmla="*/ 322 w 369"/>
                  <a:gd name="T7" fmla="*/ 488 h 540"/>
                  <a:gd name="T8" fmla="*/ 296 w 369"/>
                  <a:gd name="T9" fmla="*/ 509 h 540"/>
                  <a:gd name="T10" fmla="*/ 247 w 369"/>
                  <a:gd name="T11" fmla="*/ 531 h 540"/>
                  <a:gd name="T12" fmla="*/ 219 w 369"/>
                  <a:gd name="T13" fmla="*/ 537 h 540"/>
                  <a:gd name="T14" fmla="*/ 178 w 369"/>
                  <a:gd name="T15" fmla="*/ 540 h 540"/>
                  <a:gd name="T16" fmla="*/ 104 w 369"/>
                  <a:gd name="T17" fmla="*/ 532 h 540"/>
                  <a:gd name="T18" fmla="*/ 51 w 369"/>
                  <a:gd name="T19" fmla="*/ 517 h 540"/>
                  <a:gd name="T20" fmla="*/ 11 w 369"/>
                  <a:gd name="T21" fmla="*/ 499 h 540"/>
                  <a:gd name="T22" fmla="*/ 1 w 369"/>
                  <a:gd name="T23" fmla="*/ 488 h 540"/>
                  <a:gd name="T24" fmla="*/ 1 w 369"/>
                  <a:gd name="T25" fmla="*/ 412 h 540"/>
                  <a:gd name="T26" fmla="*/ 6 w 369"/>
                  <a:gd name="T27" fmla="*/ 401 h 540"/>
                  <a:gd name="T28" fmla="*/ 19 w 369"/>
                  <a:gd name="T29" fmla="*/ 400 h 540"/>
                  <a:gd name="T30" fmla="*/ 48 w 369"/>
                  <a:gd name="T31" fmla="*/ 414 h 540"/>
                  <a:gd name="T32" fmla="*/ 79 w 369"/>
                  <a:gd name="T33" fmla="*/ 425 h 540"/>
                  <a:gd name="T34" fmla="*/ 149 w 369"/>
                  <a:gd name="T35" fmla="*/ 437 h 540"/>
                  <a:gd name="T36" fmla="*/ 198 w 369"/>
                  <a:gd name="T37" fmla="*/ 434 h 540"/>
                  <a:gd name="T38" fmla="*/ 214 w 369"/>
                  <a:gd name="T39" fmla="*/ 425 h 540"/>
                  <a:gd name="T40" fmla="*/ 224 w 369"/>
                  <a:gd name="T41" fmla="*/ 411 h 540"/>
                  <a:gd name="T42" fmla="*/ 226 w 369"/>
                  <a:gd name="T43" fmla="*/ 393 h 540"/>
                  <a:gd name="T44" fmla="*/ 215 w 369"/>
                  <a:gd name="T45" fmla="*/ 373 h 540"/>
                  <a:gd name="T46" fmla="*/ 180 w 369"/>
                  <a:gd name="T47" fmla="*/ 351 h 540"/>
                  <a:gd name="T48" fmla="*/ 64 w 369"/>
                  <a:gd name="T49" fmla="*/ 281 h 540"/>
                  <a:gd name="T50" fmla="*/ 39 w 369"/>
                  <a:gd name="T51" fmla="*/ 257 h 540"/>
                  <a:gd name="T52" fmla="*/ 19 w 369"/>
                  <a:gd name="T53" fmla="*/ 222 h 540"/>
                  <a:gd name="T54" fmla="*/ 13 w 369"/>
                  <a:gd name="T55" fmla="*/ 197 h 540"/>
                  <a:gd name="T56" fmla="*/ 11 w 369"/>
                  <a:gd name="T57" fmla="*/ 158 h 540"/>
                  <a:gd name="T58" fmla="*/ 16 w 369"/>
                  <a:gd name="T59" fmla="*/ 122 h 540"/>
                  <a:gd name="T60" fmla="*/ 27 w 369"/>
                  <a:gd name="T61" fmla="*/ 90 h 540"/>
                  <a:gd name="T62" fmla="*/ 45 w 369"/>
                  <a:gd name="T63" fmla="*/ 62 h 540"/>
                  <a:gd name="T64" fmla="*/ 69 w 369"/>
                  <a:gd name="T65" fmla="*/ 40 h 540"/>
                  <a:gd name="T66" fmla="*/ 99 w 369"/>
                  <a:gd name="T67" fmla="*/ 22 h 540"/>
                  <a:gd name="T68" fmla="*/ 144 w 369"/>
                  <a:gd name="T69" fmla="*/ 6 h 540"/>
                  <a:gd name="T70" fmla="*/ 185 w 369"/>
                  <a:gd name="T71" fmla="*/ 1 h 540"/>
                  <a:gd name="T72" fmla="*/ 241 w 369"/>
                  <a:gd name="T73" fmla="*/ 1 h 540"/>
                  <a:gd name="T74" fmla="*/ 303 w 369"/>
                  <a:gd name="T75" fmla="*/ 12 h 540"/>
                  <a:gd name="T76" fmla="*/ 346 w 369"/>
                  <a:gd name="T77" fmla="*/ 29 h 540"/>
                  <a:gd name="T78" fmla="*/ 356 w 369"/>
                  <a:gd name="T79" fmla="*/ 39 h 540"/>
                  <a:gd name="T80" fmla="*/ 359 w 369"/>
                  <a:gd name="T81" fmla="*/ 123 h 540"/>
                  <a:gd name="T82" fmla="*/ 356 w 369"/>
                  <a:gd name="T83" fmla="*/ 137 h 540"/>
                  <a:gd name="T84" fmla="*/ 349 w 369"/>
                  <a:gd name="T85" fmla="*/ 142 h 540"/>
                  <a:gd name="T86" fmla="*/ 331 w 369"/>
                  <a:gd name="T87" fmla="*/ 137 h 540"/>
                  <a:gd name="T88" fmla="*/ 288 w 369"/>
                  <a:gd name="T89" fmla="*/ 115 h 540"/>
                  <a:gd name="T90" fmla="*/ 253 w 369"/>
                  <a:gd name="T91" fmla="*/ 105 h 540"/>
                  <a:gd name="T92" fmla="*/ 210 w 369"/>
                  <a:gd name="T93" fmla="*/ 102 h 540"/>
                  <a:gd name="T94" fmla="*/ 185 w 369"/>
                  <a:gd name="T95" fmla="*/ 106 h 540"/>
                  <a:gd name="T96" fmla="*/ 167 w 369"/>
                  <a:gd name="T97" fmla="*/ 115 h 540"/>
                  <a:gd name="T98" fmla="*/ 157 w 369"/>
                  <a:gd name="T99" fmla="*/ 129 h 540"/>
                  <a:gd name="T100" fmla="*/ 155 w 369"/>
                  <a:gd name="T101" fmla="*/ 146 h 540"/>
                  <a:gd name="T102" fmla="*/ 165 w 369"/>
                  <a:gd name="T103" fmla="*/ 166 h 540"/>
                  <a:gd name="T104" fmla="*/ 264 w 369"/>
                  <a:gd name="T105" fmla="*/ 223 h 540"/>
                  <a:gd name="T106" fmla="*/ 312 w 369"/>
                  <a:gd name="T107" fmla="*/ 256 h 540"/>
                  <a:gd name="T108" fmla="*/ 338 w 369"/>
                  <a:gd name="T109" fmla="*/ 281 h 540"/>
                  <a:gd name="T110" fmla="*/ 358 w 369"/>
                  <a:gd name="T111" fmla="*/ 313 h 540"/>
                  <a:gd name="T112" fmla="*/ 368 w 369"/>
                  <a:gd name="T113" fmla="*/ 351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9" h="540">
                    <a:moveTo>
                      <a:pt x="369" y="375"/>
                    </a:moveTo>
                    <a:lnTo>
                      <a:pt x="369" y="385"/>
                    </a:lnTo>
                    <a:lnTo>
                      <a:pt x="368" y="393"/>
                    </a:lnTo>
                    <a:lnTo>
                      <a:pt x="367" y="402"/>
                    </a:lnTo>
                    <a:lnTo>
                      <a:pt x="365" y="411"/>
                    </a:lnTo>
                    <a:lnTo>
                      <a:pt x="363" y="419"/>
                    </a:lnTo>
                    <a:lnTo>
                      <a:pt x="361" y="427"/>
                    </a:lnTo>
                    <a:lnTo>
                      <a:pt x="358" y="435"/>
                    </a:lnTo>
                    <a:lnTo>
                      <a:pt x="355" y="442"/>
                    </a:lnTo>
                    <a:lnTo>
                      <a:pt x="352" y="450"/>
                    </a:lnTo>
                    <a:lnTo>
                      <a:pt x="348" y="457"/>
                    </a:lnTo>
                    <a:lnTo>
                      <a:pt x="343" y="464"/>
                    </a:lnTo>
                    <a:lnTo>
                      <a:pt x="339" y="470"/>
                    </a:lnTo>
                    <a:lnTo>
                      <a:pt x="334" y="477"/>
                    </a:lnTo>
                    <a:lnTo>
                      <a:pt x="328" y="483"/>
                    </a:lnTo>
                    <a:lnTo>
                      <a:pt x="322" y="488"/>
                    </a:lnTo>
                    <a:lnTo>
                      <a:pt x="316" y="494"/>
                    </a:lnTo>
                    <a:lnTo>
                      <a:pt x="310" y="499"/>
                    </a:lnTo>
                    <a:lnTo>
                      <a:pt x="303" y="504"/>
                    </a:lnTo>
                    <a:lnTo>
                      <a:pt x="296" y="509"/>
                    </a:lnTo>
                    <a:lnTo>
                      <a:pt x="289" y="514"/>
                    </a:lnTo>
                    <a:lnTo>
                      <a:pt x="273" y="522"/>
                    </a:lnTo>
                    <a:lnTo>
                      <a:pt x="256" y="528"/>
                    </a:lnTo>
                    <a:lnTo>
                      <a:pt x="247" y="531"/>
                    </a:lnTo>
                    <a:lnTo>
                      <a:pt x="243" y="532"/>
                    </a:lnTo>
                    <a:lnTo>
                      <a:pt x="238" y="533"/>
                    </a:lnTo>
                    <a:lnTo>
                      <a:pt x="229" y="535"/>
                    </a:lnTo>
                    <a:lnTo>
                      <a:pt x="219" y="537"/>
                    </a:lnTo>
                    <a:lnTo>
                      <a:pt x="209" y="538"/>
                    </a:lnTo>
                    <a:lnTo>
                      <a:pt x="199" y="539"/>
                    </a:lnTo>
                    <a:lnTo>
                      <a:pt x="189" y="540"/>
                    </a:lnTo>
                    <a:lnTo>
                      <a:pt x="178" y="540"/>
                    </a:lnTo>
                    <a:lnTo>
                      <a:pt x="161" y="539"/>
                    </a:lnTo>
                    <a:lnTo>
                      <a:pt x="142" y="538"/>
                    </a:lnTo>
                    <a:lnTo>
                      <a:pt x="123" y="535"/>
                    </a:lnTo>
                    <a:lnTo>
                      <a:pt x="104" y="532"/>
                    </a:lnTo>
                    <a:lnTo>
                      <a:pt x="95" y="530"/>
                    </a:lnTo>
                    <a:lnTo>
                      <a:pt x="86" y="528"/>
                    </a:lnTo>
                    <a:lnTo>
                      <a:pt x="68" y="523"/>
                    </a:lnTo>
                    <a:lnTo>
                      <a:pt x="51" y="517"/>
                    </a:lnTo>
                    <a:lnTo>
                      <a:pt x="35" y="511"/>
                    </a:lnTo>
                    <a:lnTo>
                      <a:pt x="25" y="506"/>
                    </a:lnTo>
                    <a:lnTo>
                      <a:pt x="17" y="502"/>
                    </a:lnTo>
                    <a:lnTo>
                      <a:pt x="11" y="499"/>
                    </a:lnTo>
                    <a:lnTo>
                      <a:pt x="6" y="496"/>
                    </a:lnTo>
                    <a:lnTo>
                      <a:pt x="5" y="494"/>
                    </a:lnTo>
                    <a:lnTo>
                      <a:pt x="3" y="492"/>
                    </a:lnTo>
                    <a:lnTo>
                      <a:pt x="1" y="488"/>
                    </a:lnTo>
                    <a:lnTo>
                      <a:pt x="1" y="484"/>
                    </a:lnTo>
                    <a:lnTo>
                      <a:pt x="0" y="479"/>
                    </a:lnTo>
                    <a:lnTo>
                      <a:pt x="0" y="416"/>
                    </a:lnTo>
                    <a:lnTo>
                      <a:pt x="1" y="412"/>
                    </a:lnTo>
                    <a:lnTo>
                      <a:pt x="1" y="409"/>
                    </a:lnTo>
                    <a:lnTo>
                      <a:pt x="2" y="406"/>
                    </a:lnTo>
                    <a:lnTo>
                      <a:pt x="4" y="403"/>
                    </a:lnTo>
                    <a:lnTo>
                      <a:pt x="6" y="401"/>
                    </a:lnTo>
                    <a:lnTo>
                      <a:pt x="8" y="400"/>
                    </a:lnTo>
                    <a:lnTo>
                      <a:pt x="11" y="399"/>
                    </a:lnTo>
                    <a:lnTo>
                      <a:pt x="14" y="399"/>
                    </a:lnTo>
                    <a:lnTo>
                      <a:pt x="19" y="400"/>
                    </a:lnTo>
                    <a:lnTo>
                      <a:pt x="25" y="402"/>
                    </a:lnTo>
                    <a:lnTo>
                      <a:pt x="34" y="407"/>
                    </a:lnTo>
                    <a:lnTo>
                      <a:pt x="41" y="411"/>
                    </a:lnTo>
                    <a:lnTo>
                      <a:pt x="48" y="414"/>
                    </a:lnTo>
                    <a:lnTo>
                      <a:pt x="55" y="417"/>
                    </a:lnTo>
                    <a:lnTo>
                      <a:pt x="63" y="420"/>
                    </a:lnTo>
                    <a:lnTo>
                      <a:pt x="71" y="423"/>
                    </a:lnTo>
                    <a:lnTo>
                      <a:pt x="79" y="425"/>
                    </a:lnTo>
                    <a:lnTo>
                      <a:pt x="96" y="430"/>
                    </a:lnTo>
                    <a:lnTo>
                      <a:pt x="113" y="433"/>
                    </a:lnTo>
                    <a:lnTo>
                      <a:pt x="131" y="436"/>
                    </a:lnTo>
                    <a:lnTo>
                      <a:pt x="149" y="437"/>
                    </a:lnTo>
                    <a:lnTo>
                      <a:pt x="167" y="438"/>
                    </a:lnTo>
                    <a:lnTo>
                      <a:pt x="180" y="437"/>
                    </a:lnTo>
                    <a:lnTo>
                      <a:pt x="192" y="435"/>
                    </a:lnTo>
                    <a:lnTo>
                      <a:pt x="198" y="434"/>
                    </a:lnTo>
                    <a:lnTo>
                      <a:pt x="203" y="432"/>
                    </a:lnTo>
                    <a:lnTo>
                      <a:pt x="207" y="430"/>
                    </a:lnTo>
                    <a:lnTo>
                      <a:pt x="211" y="428"/>
                    </a:lnTo>
                    <a:lnTo>
                      <a:pt x="214" y="425"/>
                    </a:lnTo>
                    <a:lnTo>
                      <a:pt x="217" y="422"/>
                    </a:lnTo>
                    <a:lnTo>
                      <a:pt x="220" y="419"/>
                    </a:lnTo>
                    <a:lnTo>
                      <a:pt x="222" y="415"/>
                    </a:lnTo>
                    <a:lnTo>
                      <a:pt x="224" y="411"/>
                    </a:lnTo>
                    <a:lnTo>
                      <a:pt x="225" y="407"/>
                    </a:lnTo>
                    <a:lnTo>
                      <a:pt x="226" y="403"/>
                    </a:lnTo>
                    <a:lnTo>
                      <a:pt x="226" y="398"/>
                    </a:lnTo>
                    <a:lnTo>
                      <a:pt x="226" y="393"/>
                    </a:lnTo>
                    <a:lnTo>
                      <a:pt x="224" y="387"/>
                    </a:lnTo>
                    <a:lnTo>
                      <a:pt x="223" y="383"/>
                    </a:lnTo>
                    <a:lnTo>
                      <a:pt x="220" y="379"/>
                    </a:lnTo>
                    <a:lnTo>
                      <a:pt x="215" y="373"/>
                    </a:lnTo>
                    <a:lnTo>
                      <a:pt x="212" y="371"/>
                    </a:lnTo>
                    <a:lnTo>
                      <a:pt x="208" y="368"/>
                    </a:lnTo>
                    <a:lnTo>
                      <a:pt x="197" y="361"/>
                    </a:lnTo>
                    <a:lnTo>
                      <a:pt x="180" y="351"/>
                    </a:lnTo>
                    <a:lnTo>
                      <a:pt x="111" y="312"/>
                    </a:lnTo>
                    <a:lnTo>
                      <a:pt x="85" y="297"/>
                    </a:lnTo>
                    <a:lnTo>
                      <a:pt x="74" y="289"/>
                    </a:lnTo>
                    <a:lnTo>
                      <a:pt x="64" y="281"/>
                    </a:lnTo>
                    <a:lnTo>
                      <a:pt x="54" y="273"/>
                    </a:lnTo>
                    <a:lnTo>
                      <a:pt x="50" y="269"/>
                    </a:lnTo>
                    <a:lnTo>
                      <a:pt x="46" y="265"/>
                    </a:lnTo>
                    <a:lnTo>
                      <a:pt x="39" y="257"/>
                    </a:lnTo>
                    <a:lnTo>
                      <a:pt x="33" y="249"/>
                    </a:lnTo>
                    <a:lnTo>
                      <a:pt x="27" y="240"/>
                    </a:lnTo>
                    <a:lnTo>
                      <a:pt x="23" y="231"/>
                    </a:lnTo>
                    <a:lnTo>
                      <a:pt x="19" y="222"/>
                    </a:lnTo>
                    <a:lnTo>
                      <a:pt x="16" y="212"/>
                    </a:lnTo>
                    <a:lnTo>
                      <a:pt x="14" y="207"/>
                    </a:lnTo>
                    <a:lnTo>
                      <a:pt x="13" y="202"/>
                    </a:lnTo>
                    <a:lnTo>
                      <a:pt x="13" y="197"/>
                    </a:lnTo>
                    <a:lnTo>
                      <a:pt x="12" y="191"/>
                    </a:lnTo>
                    <a:lnTo>
                      <a:pt x="11" y="179"/>
                    </a:lnTo>
                    <a:lnTo>
                      <a:pt x="11" y="167"/>
                    </a:lnTo>
                    <a:lnTo>
                      <a:pt x="11" y="158"/>
                    </a:lnTo>
                    <a:lnTo>
                      <a:pt x="11" y="148"/>
                    </a:lnTo>
                    <a:lnTo>
                      <a:pt x="12" y="139"/>
                    </a:lnTo>
                    <a:lnTo>
                      <a:pt x="14" y="130"/>
                    </a:lnTo>
                    <a:lnTo>
                      <a:pt x="16" y="122"/>
                    </a:lnTo>
                    <a:lnTo>
                      <a:pt x="18" y="113"/>
                    </a:lnTo>
                    <a:lnTo>
                      <a:pt x="21" y="105"/>
                    </a:lnTo>
                    <a:lnTo>
                      <a:pt x="24" y="97"/>
                    </a:lnTo>
                    <a:lnTo>
                      <a:pt x="27" y="90"/>
                    </a:lnTo>
                    <a:lnTo>
                      <a:pt x="31" y="83"/>
                    </a:lnTo>
                    <a:lnTo>
                      <a:pt x="36" y="76"/>
                    </a:lnTo>
                    <a:lnTo>
                      <a:pt x="40" y="69"/>
                    </a:lnTo>
                    <a:lnTo>
                      <a:pt x="45" y="62"/>
                    </a:lnTo>
                    <a:lnTo>
                      <a:pt x="51" y="56"/>
                    </a:lnTo>
                    <a:lnTo>
                      <a:pt x="56" y="51"/>
                    </a:lnTo>
                    <a:lnTo>
                      <a:pt x="63" y="45"/>
                    </a:lnTo>
                    <a:lnTo>
                      <a:pt x="69" y="40"/>
                    </a:lnTo>
                    <a:lnTo>
                      <a:pt x="76" y="35"/>
                    </a:lnTo>
                    <a:lnTo>
                      <a:pt x="83" y="30"/>
                    </a:lnTo>
                    <a:lnTo>
                      <a:pt x="91" y="26"/>
                    </a:lnTo>
                    <a:lnTo>
                      <a:pt x="99" y="22"/>
                    </a:lnTo>
                    <a:lnTo>
                      <a:pt x="107" y="17"/>
                    </a:lnTo>
                    <a:lnTo>
                      <a:pt x="115" y="14"/>
                    </a:lnTo>
                    <a:lnTo>
                      <a:pt x="124" y="11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3"/>
                    </a:lnTo>
                    <a:lnTo>
                      <a:pt x="174" y="1"/>
                    </a:lnTo>
                    <a:lnTo>
                      <a:pt x="185" y="1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24" y="0"/>
                    </a:lnTo>
                    <a:lnTo>
                      <a:pt x="241" y="1"/>
                    </a:lnTo>
                    <a:lnTo>
                      <a:pt x="257" y="3"/>
                    </a:lnTo>
                    <a:lnTo>
                      <a:pt x="272" y="5"/>
                    </a:lnTo>
                    <a:lnTo>
                      <a:pt x="288" y="8"/>
                    </a:lnTo>
                    <a:lnTo>
                      <a:pt x="303" y="12"/>
                    </a:lnTo>
                    <a:lnTo>
                      <a:pt x="318" y="17"/>
                    </a:lnTo>
                    <a:lnTo>
                      <a:pt x="333" y="23"/>
                    </a:lnTo>
                    <a:lnTo>
                      <a:pt x="340" y="26"/>
                    </a:lnTo>
                    <a:lnTo>
                      <a:pt x="346" y="29"/>
                    </a:lnTo>
                    <a:lnTo>
                      <a:pt x="351" y="32"/>
                    </a:lnTo>
                    <a:lnTo>
                      <a:pt x="354" y="35"/>
                    </a:lnTo>
                    <a:lnTo>
                      <a:pt x="355" y="37"/>
                    </a:lnTo>
                    <a:lnTo>
                      <a:pt x="356" y="39"/>
                    </a:lnTo>
                    <a:lnTo>
                      <a:pt x="358" y="43"/>
                    </a:lnTo>
                    <a:lnTo>
                      <a:pt x="358" y="47"/>
                    </a:lnTo>
                    <a:lnTo>
                      <a:pt x="359" y="53"/>
                    </a:lnTo>
                    <a:lnTo>
                      <a:pt x="359" y="123"/>
                    </a:lnTo>
                    <a:lnTo>
                      <a:pt x="358" y="127"/>
                    </a:lnTo>
                    <a:lnTo>
                      <a:pt x="358" y="131"/>
                    </a:lnTo>
                    <a:lnTo>
                      <a:pt x="357" y="134"/>
                    </a:lnTo>
                    <a:lnTo>
                      <a:pt x="356" y="137"/>
                    </a:lnTo>
                    <a:lnTo>
                      <a:pt x="355" y="138"/>
                    </a:lnTo>
                    <a:lnTo>
                      <a:pt x="354" y="140"/>
                    </a:lnTo>
                    <a:lnTo>
                      <a:pt x="352" y="141"/>
                    </a:lnTo>
                    <a:lnTo>
                      <a:pt x="349" y="142"/>
                    </a:lnTo>
                    <a:lnTo>
                      <a:pt x="346" y="143"/>
                    </a:lnTo>
                    <a:lnTo>
                      <a:pt x="343" y="142"/>
                    </a:lnTo>
                    <a:lnTo>
                      <a:pt x="340" y="141"/>
                    </a:lnTo>
                    <a:lnTo>
                      <a:pt x="331" y="137"/>
                    </a:lnTo>
                    <a:lnTo>
                      <a:pt x="324" y="132"/>
                    </a:lnTo>
                    <a:lnTo>
                      <a:pt x="316" y="128"/>
                    </a:lnTo>
                    <a:lnTo>
                      <a:pt x="302" y="121"/>
                    </a:lnTo>
                    <a:lnTo>
                      <a:pt x="288" y="115"/>
                    </a:lnTo>
                    <a:lnTo>
                      <a:pt x="281" y="112"/>
                    </a:lnTo>
                    <a:lnTo>
                      <a:pt x="274" y="110"/>
                    </a:lnTo>
                    <a:lnTo>
                      <a:pt x="260" y="106"/>
                    </a:lnTo>
                    <a:lnTo>
                      <a:pt x="253" y="105"/>
                    </a:lnTo>
                    <a:lnTo>
                      <a:pt x="246" y="104"/>
                    </a:lnTo>
                    <a:lnTo>
                      <a:pt x="232" y="102"/>
                    </a:lnTo>
                    <a:lnTo>
                      <a:pt x="218" y="102"/>
                    </a:lnTo>
                    <a:lnTo>
                      <a:pt x="210" y="102"/>
                    </a:lnTo>
                    <a:lnTo>
                      <a:pt x="203" y="103"/>
                    </a:lnTo>
                    <a:lnTo>
                      <a:pt x="197" y="103"/>
                    </a:lnTo>
                    <a:lnTo>
                      <a:pt x="191" y="105"/>
                    </a:lnTo>
                    <a:lnTo>
                      <a:pt x="185" y="106"/>
                    </a:lnTo>
                    <a:lnTo>
                      <a:pt x="180" y="108"/>
                    </a:lnTo>
                    <a:lnTo>
                      <a:pt x="175" y="110"/>
                    </a:lnTo>
                    <a:lnTo>
                      <a:pt x="171" y="112"/>
                    </a:lnTo>
                    <a:lnTo>
                      <a:pt x="167" y="115"/>
                    </a:lnTo>
                    <a:lnTo>
                      <a:pt x="164" y="118"/>
                    </a:lnTo>
                    <a:lnTo>
                      <a:pt x="161" y="121"/>
                    </a:lnTo>
                    <a:lnTo>
                      <a:pt x="159" y="125"/>
                    </a:lnTo>
                    <a:lnTo>
                      <a:pt x="157" y="129"/>
                    </a:lnTo>
                    <a:lnTo>
                      <a:pt x="156" y="133"/>
                    </a:lnTo>
                    <a:lnTo>
                      <a:pt x="155" y="137"/>
                    </a:lnTo>
                    <a:lnTo>
                      <a:pt x="154" y="142"/>
                    </a:lnTo>
                    <a:lnTo>
                      <a:pt x="155" y="146"/>
                    </a:lnTo>
                    <a:lnTo>
                      <a:pt x="156" y="150"/>
                    </a:lnTo>
                    <a:lnTo>
                      <a:pt x="159" y="158"/>
                    </a:lnTo>
                    <a:lnTo>
                      <a:pt x="163" y="163"/>
                    </a:lnTo>
                    <a:lnTo>
                      <a:pt x="165" y="166"/>
                    </a:lnTo>
                    <a:lnTo>
                      <a:pt x="168" y="168"/>
                    </a:lnTo>
                    <a:lnTo>
                      <a:pt x="177" y="174"/>
                    </a:lnTo>
                    <a:lnTo>
                      <a:pt x="192" y="184"/>
                    </a:lnTo>
                    <a:lnTo>
                      <a:pt x="264" y="223"/>
                    </a:lnTo>
                    <a:lnTo>
                      <a:pt x="278" y="231"/>
                    </a:lnTo>
                    <a:lnTo>
                      <a:pt x="290" y="239"/>
                    </a:lnTo>
                    <a:lnTo>
                      <a:pt x="302" y="247"/>
                    </a:lnTo>
                    <a:lnTo>
                      <a:pt x="312" y="256"/>
                    </a:lnTo>
                    <a:lnTo>
                      <a:pt x="322" y="264"/>
                    </a:lnTo>
                    <a:lnTo>
                      <a:pt x="326" y="268"/>
                    </a:lnTo>
                    <a:lnTo>
                      <a:pt x="331" y="272"/>
                    </a:lnTo>
                    <a:lnTo>
                      <a:pt x="338" y="281"/>
                    </a:lnTo>
                    <a:lnTo>
                      <a:pt x="345" y="290"/>
                    </a:lnTo>
                    <a:lnTo>
                      <a:pt x="351" y="299"/>
                    </a:lnTo>
                    <a:lnTo>
                      <a:pt x="356" y="308"/>
                    </a:lnTo>
                    <a:lnTo>
                      <a:pt x="358" y="313"/>
                    </a:lnTo>
                    <a:lnTo>
                      <a:pt x="360" y="318"/>
                    </a:lnTo>
                    <a:lnTo>
                      <a:pt x="363" y="328"/>
                    </a:lnTo>
                    <a:lnTo>
                      <a:pt x="366" y="339"/>
                    </a:lnTo>
                    <a:lnTo>
                      <a:pt x="368" y="351"/>
                    </a:lnTo>
                    <a:lnTo>
                      <a:pt x="369" y="363"/>
                    </a:lnTo>
                    <a:lnTo>
                      <a:pt x="369" y="37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17" name="Freeform 21">
                <a:extLst>
                  <a:ext uri="{FF2B5EF4-FFF2-40B4-BE49-F238E27FC236}">
                    <a16:creationId xmlns:a16="http://schemas.microsoft.com/office/drawing/2014/main" id="{25FCB81E-11F0-EC40-98E6-46095C048D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37674" y="1233815"/>
                <a:ext cx="117125" cy="557485"/>
              </a:xfrm>
              <a:custGeom>
                <a:avLst/>
                <a:gdLst>
                  <a:gd name="T0" fmla="*/ 0 w 154"/>
                  <a:gd name="T1" fmla="*/ 719 h 733"/>
                  <a:gd name="T2" fmla="*/ 0 w 154"/>
                  <a:gd name="T3" fmla="*/ 14 h 733"/>
                  <a:gd name="T4" fmla="*/ 0 w 154"/>
                  <a:gd name="T5" fmla="*/ 11 h 733"/>
                  <a:gd name="T6" fmla="*/ 1 w 154"/>
                  <a:gd name="T7" fmla="*/ 8 h 733"/>
                  <a:gd name="T8" fmla="*/ 2 w 154"/>
                  <a:gd name="T9" fmla="*/ 6 h 733"/>
                  <a:gd name="T10" fmla="*/ 4 w 154"/>
                  <a:gd name="T11" fmla="*/ 4 h 733"/>
                  <a:gd name="T12" fmla="*/ 6 w 154"/>
                  <a:gd name="T13" fmla="*/ 2 h 733"/>
                  <a:gd name="T14" fmla="*/ 8 w 154"/>
                  <a:gd name="T15" fmla="*/ 1 h 733"/>
                  <a:gd name="T16" fmla="*/ 11 w 154"/>
                  <a:gd name="T17" fmla="*/ 0 h 733"/>
                  <a:gd name="T18" fmla="*/ 13 w 154"/>
                  <a:gd name="T19" fmla="*/ 0 h 733"/>
                  <a:gd name="T20" fmla="*/ 141 w 154"/>
                  <a:gd name="T21" fmla="*/ 0 h 733"/>
                  <a:gd name="T22" fmla="*/ 143 w 154"/>
                  <a:gd name="T23" fmla="*/ 0 h 733"/>
                  <a:gd name="T24" fmla="*/ 146 w 154"/>
                  <a:gd name="T25" fmla="*/ 1 h 733"/>
                  <a:gd name="T26" fmla="*/ 148 w 154"/>
                  <a:gd name="T27" fmla="*/ 2 h 733"/>
                  <a:gd name="T28" fmla="*/ 150 w 154"/>
                  <a:gd name="T29" fmla="*/ 4 h 733"/>
                  <a:gd name="T30" fmla="*/ 152 w 154"/>
                  <a:gd name="T31" fmla="*/ 6 h 733"/>
                  <a:gd name="T32" fmla="*/ 153 w 154"/>
                  <a:gd name="T33" fmla="*/ 8 h 733"/>
                  <a:gd name="T34" fmla="*/ 154 w 154"/>
                  <a:gd name="T35" fmla="*/ 11 h 733"/>
                  <a:gd name="T36" fmla="*/ 154 w 154"/>
                  <a:gd name="T37" fmla="*/ 14 h 733"/>
                  <a:gd name="T38" fmla="*/ 154 w 154"/>
                  <a:gd name="T39" fmla="*/ 719 h 733"/>
                  <a:gd name="T40" fmla="*/ 154 w 154"/>
                  <a:gd name="T41" fmla="*/ 722 h 733"/>
                  <a:gd name="T42" fmla="*/ 153 w 154"/>
                  <a:gd name="T43" fmla="*/ 724 h 733"/>
                  <a:gd name="T44" fmla="*/ 152 w 154"/>
                  <a:gd name="T45" fmla="*/ 727 h 733"/>
                  <a:gd name="T46" fmla="*/ 150 w 154"/>
                  <a:gd name="T47" fmla="*/ 729 h 733"/>
                  <a:gd name="T48" fmla="*/ 148 w 154"/>
                  <a:gd name="T49" fmla="*/ 730 h 733"/>
                  <a:gd name="T50" fmla="*/ 146 w 154"/>
                  <a:gd name="T51" fmla="*/ 732 h 733"/>
                  <a:gd name="T52" fmla="*/ 143 w 154"/>
                  <a:gd name="T53" fmla="*/ 732 h 733"/>
                  <a:gd name="T54" fmla="*/ 141 w 154"/>
                  <a:gd name="T55" fmla="*/ 733 h 733"/>
                  <a:gd name="T56" fmla="*/ 13 w 154"/>
                  <a:gd name="T57" fmla="*/ 733 h 733"/>
                  <a:gd name="T58" fmla="*/ 11 w 154"/>
                  <a:gd name="T59" fmla="*/ 732 h 733"/>
                  <a:gd name="T60" fmla="*/ 8 w 154"/>
                  <a:gd name="T61" fmla="*/ 732 h 733"/>
                  <a:gd name="T62" fmla="*/ 6 w 154"/>
                  <a:gd name="T63" fmla="*/ 730 h 733"/>
                  <a:gd name="T64" fmla="*/ 4 w 154"/>
                  <a:gd name="T65" fmla="*/ 729 h 733"/>
                  <a:gd name="T66" fmla="*/ 2 w 154"/>
                  <a:gd name="T67" fmla="*/ 727 h 733"/>
                  <a:gd name="T68" fmla="*/ 1 w 154"/>
                  <a:gd name="T69" fmla="*/ 724 h 733"/>
                  <a:gd name="T70" fmla="*/ 0 w 154"/>
                  <a:gd name="T71" fmla="*/ 722 h 733"/>
                  <a:gd name="T72" fmla="*/ 0 w 154"/>
                  <a:gd name="T73" fmla="*/ 719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733">
                    <a:moveTo>
                      <a:pt x="0" y="719"/>
                    </a:move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1" y="0"/>
                    </a:lnTo>
                    <a:lnTo>
                      <a:pt x="143" y="0"/>
                    </a:lnTo>
                    <a:lnTo>
                      <a:pt x="146" y="1"/>
                    </a:lnTo>
                    <a:lnTo>
                      <a:pt x="148" y="2"/>
                    </a:lnTo>
                    <a:lnTo>
                      <a:pt x="150" y="4"/>
                    </a:lnTo>
                    <a:lnTo>
                      <a:pt x="152" y="6"/>
                    </a:lnTo>
                    <a:lnTo>
                      <a:pt x="153" y="8"/>
                    </a:lnTo>
                    <a:lnTo>
                      <a:pt x="154" y="11"/>
                    </a:lnTo>
                    <a:lnTo>
                      <a:pt x="154" y="14"/>
                    </a:lnTo>
                    <a:lnTo>
                      <a:pt x="154" y="719"/>
                    </a:lnTo>
                    <a:lnTo>
                      <a:pt x="154" y="722"/>
                    </a:lnTo>
                    <a:lnTo>
                      <a:pt x="153" y="724"/>
                    </a:lnTo>
                    <a:lnTo>
                      <a:pt x="152" y="727"/>
                    </a:lnTo>
                    <a:lnTo>
                      <a:pt x="150" y="729"/>
                    </a:lnTo>
                    <a:lnTo>
                      <a:pt x="148" y="730"/>
                    </a:lnTo>
                    <a:lnTo>
                      <a:pt x="146" y="732"/>
                    </a:lnTo>
                    <a:lnTo>
                      <a:pt x="143" y="732"/>
                    </a:lnTo>
                    <a:lnTo>
                      <a:pt x="141" y="733"/>
                    </a:lnTo>
                    <a:lnTo>
                      <a:pt x="13" y="733"/>
                    </a:lnTo>
                    <a:lnTo>
                      <a:pt x="11" y="732"/>
                    </a:lnTo>
                    <a:lnTo>
                      <a:pt x="8" y="732"/>
                    </a:lnTo>
                    <a:lnTo>
                      <a:pt x="6" y="730"/>
                    </a:lnTo>
                    <a:lnTo>
                      <a:pt x="4" y="729"/>
                    </a:lnTo>
                    <a:lnTo>
                      <a:pt x="2" y="727"/>
                    </a:lnTo>
                    <a:lnTo>
                      <a:pt x="1" y="724"/>
                    </a:lnTo>
                    <a:lnTo>
                      <a:pt x="0" y="722"/>
                    </a:lnTo>
                    <a:lnTo>
                      <a:pt x="0" y="71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18" name="Freeform 22">
                <a:extLst>
                  <a:ext uri="{FF2B5EF4-FFF2-40B4-BE49-F238E27FC236}">
                    <a16:creationId xmlns:a16="http://schemas.microsoft.com/office/drawing/2014/main" id="{70398B4E-E3A7-D441-AF3A-4650948292D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318685" y="1386686"/>
                <a:ext cx="351375" cy="410698"/>
              </a:xfrm>
              <a:custGeom>
                <a:avLst/>
                <a:gdLst>
                  <a:gd name="T0" fmla="*/ 209 w 462"/>
                  <a:gd name="T1" fmla="*/ 301 h 540"/>
                  <a:gd name="T2" fmla="*/ 179 w 462"/>
                  <a:gd name="T3" fmla="*/ 317 h 540"/>
                  <a:gd name="T4" fmla="*/ 165 w 462"/>
                  <a:gd name="T5" fmla="*/ 332 h 540"/>
                  <a:gd name="T6" fmla="*/ 156 w 462"/>
                  <a:gd name="T7" fmla="*/ 353 h 540"/>
                  <a:gd name="T8" fmla="*/ 155 w 462"/>
                  <a:gd name="T9" fmla="*/ 379 h 540"/>
                  <a:gd name="T10" fmla="*/ 162 w 462"/>
                  <a:gd name="T11" fmla="*/ 405 h 540"/>
                  <a:gd name="T12" fmla="*/ 179 w 462"/>
                  <a:gd name="T13" fmla="*/ 424 h 540"/>
                  <a:gd name="T14" fmla="*/ 204 w 462"/>
                  <a:gd name="T15" fmla="*/ 434 h 540"/>
                  <a:gd name="T16" fmla="*/ 238 w 462"/>
                  <a:gd name="T17" fmla="*/ 436 h 540"/>
                  <a:gd name="T18" fmla="*/ 263 w 462"/>
                  <a:gd name="T19" fmla="*/ 432 h 540"/>
                  <a:gd name="T20" fmla="*/ 283 w 462"/>
                  <a:gd name="T21" fmla="*/ 423 h 540"/>
                  <a:gd name="T22" fmla="*/ 297 w 462"/>
                  <a:gd name="T23" fmla="*/ 409 h 540"/>
                  <a:gd name="T24" fmla="*/ 306 w 462"/>
                  <a:gd name="T25" fmla="*/ 381 h 540"/>
                  <a:gd name="T26" fmla="*/ 247 w 462"/>
                  <a:gd name="T27" fmla="*/ 284 h 540"/>
                  <a:gd name="T28" fmla="*/ 299 w 462"/>
                  <a:gd name="T29" fmla="*/ 508 h 540"/>
                  <a:gd name="T30" fmla="*/ 252 w 462"/>
                  <a:gd name="T31" fmla="*/ 528 h 540"/>
                  <a:gd name="T32" fmla="*/ 211 w 462"/>
                  <a:gd name="T33" fmla="*/ 537 h 540"/>
                  <a:gd name="T34" fmla="*/ 163 w 462"/>
                  <a:gd name="T35" fmla="*/ 540 h 540"/>
                  <a:gd name="T36" fmla="*/ 126 w 462"/>
                  <a:gd name="T37" fmla="*/ 536 h 540"/>
                  <a:gd name="T38" fmla="*/ 77 w 462"/>
                  <a:gd name="T39" fmla="*/ 521 h 540"/>
                  <a:gd name="T40" fmla="*/ 51 w 462"/>
                  <a:gd name="T41" fmla="*/ 504 h 540"/>
                  <a:gd name="T42" fmla="*/ 30 w 462"/>
                  <a:gd name="T43" fmla="*/ 484 h 540"/>
                  <a:gd name="T44" fmla="*/ 12 w 462"/>
                  <a:gd name="T45" fmla="*/ 452 h 540"/>
                  <a:gd name="T46" fmla="*/ 3 w 462"/>
                  <a:gd name="T47" fmla="*/ 422 h 540"/>
                  <a:gd name="T48" fmla="*/ 0 w 462"/>
                  <a:gd name="T49" fmla="*/ 388 h 540"/>
                  <a:gd name="T50" fmla="*/ 4 w 462"/>
                  <a:gd name="T51" fmla="*/ 346 h 540"/>
                  <a:gd name="T52" fmla="*/ 16 w 462"/>
                  <a:gd name="T53" fmla="*/ 311 h 540"/>
                  <a:gd name="T54" fmla="*/ 35 w 462"/>
                  <a:gd name="T55" fmla="*/ 281 h 540"/>
                  <a:gd name="T56" fmla="*/ 61 w 462"/>
                  <a:gd name="T57" fmla="*/ 258 h 540"/>
                  <a:gd name="T58" fmla="*/ 113 w 462"/>
                  <a:gd name="T59" fmla="*/ 232 h 540"/>
                  <a:gd name="T60" fmla="*/ 183 w 462"/>
                  <a:gd name="T61" fmla="*/ 206 h 540"/>
                  <a:gd name="T62" fmla="*/ 295 w 462"/>
                  <a:gd name="T63" fmla="*/ 168 h 540"/>
                  <a:gd name="T64" fmla="*/ 306 w 462"/>
                  <a:gd name="T65" fmla="*/ 155 h 540"/>
                  <a:gd name="T66" fmla="*/ 306 w 462"/>
                  <a:gd name="T67" fmla="*/ 134 h 540"/>
                  <a:gd name="T68" fmla="*/ 297 w 462"/>
                  <a:gd name="T69" fmla="*/ 118 h 540"/>
                  <a:gd name="T70" fmla="*/ 277 w 462"/>
                  <a:gd name="T71" fmla="*/ 108 h 540"/>
                  <a:gd name="T72" fmla="*/ 245 w 462"/>
                  <a:gd name="T73" fmla="*/ 104 h 540"/>
                  <a:gd name="T74" fmla="*/ 189 w 462"/>
                  <a:gd name="T75" fmla="*/ 104 h 540"/>
                  <a:gd name="T76" fmla="*/ 135 w 462"/>
                  <a:gd name="T77" fmla="*/ 114 h 540"/>
                  <a:gd name="T78" fmla="*/ 95 w 462"/>
                  <a:gd name="T79" fmla="*/ 127 h 540"/>
                  <a:gd name="T80" fmla="*/ 59 w 462"/>
                  <a:gd name="T81" fmla="*/ 145 h 540"/>
                  <a:gd name="T82" fmla="*/ 41 w 462"/>
                  <a:gd name="T83" fmla="*/ 150 h 540"/>
                  <a:gd name="T84" fmla="*/ 33 w 462"/>
                  <a:gd name="T85" fmla="*/ 143 h 540"/>
                  <a:gd name="T86" fmla="*/ 31 w 462"/>
                  <a:gd name="T87" fmla="*/ 60 h 540"/>
                  <a:gd name="T88" fmla="*/ 34 w 462"/>
                  <a:gd name="T89" fmla="*/ 45 h 540"/>
                  <a:gd name="T90" fmla="*/ 67 w 462"/>
                  <a:gd name="T91" fmla="*/ 28 h 540"/>
                  <a:gd name="T92" fmla="*/ 133 w 462"/>
                  <a:gd name="T93" fmla="*/ 9 h 540"/>
                  <a:gd name="T94" fmla="*/ 209 w 462"/>
                  <a:gd name="T95" fmla="*/ 0 h 540"/>
                  <a:gd name="T96" fmla="*/ 288 w 462"/>
                  <a:gd name="T97" fmla="*/ 2 h 540"/>
                  <a:gd name="T98" fmla="*/ 344 w 462"/>
                  <a:gd name="T99" fmla="*/ 12 h 540"/>
                  <a:gd name="T100" fmla="*/ 372 w 462"/>
                  <a:gd name="T101" fmla="*/ 23 h 540"/>
                  <a:gd name="T102" fmla="*/ 404 w 462"/>
                  <a:gd name="T103" fmla="*/ 40 h 540"/>
                  <a:gd name="T104" fmla="*/ 429 w 462"/>
                  <a:gd name="T105" fmla="*/ 61 h 540"/>
                  <a:gd name="T106" fmla="*/ 447 w 462"/>
                  <a:gd name="T107" fmla="*/ 88 h 540"/>
                  <a:gd name="T108" fmla="*/ 458 w 462"/>
                  <a:gd name="T109" fmla="*/ 119 h 540"/>
                  <a:gd name="T110" fmla="*/ 462 w 462"/>
                  <a:gd name="T111" fmla="*/ 155 h 540"/>
                  <a:gd name="T112" fmla="*/ 459 w 462"/>
                  <a:gd name="T113" fmla="*/ 526 h 540"/>
                  <a:gd name="T114" fmla="*/ 451 w 462"/>
                  <a:gd name="T115" fmla="*/ 531 h 540"/>
                  <a:gd name="T116" fmla="*/ 326 w 462"/>
                  <a:gd name="T117" fmla="*/ 531 h 540"/>
                  <a:gd name="T118" fmla="*/ 319 w 462"/>
                  <a:gd name="T119" fmla="*/ 523 h 540"/>
                  <a:gd name="T120" fmla="*/ 314 w 462"/>
                  <a:gd name="T121" fmla="*/ 505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2" h="540">
                    <a:moveTo>
                      <a:pt x="247" y="284"/>
                    </a:moveTo>
                    <a:lnTo>
                      <a:pt x="237" y="288"/>
                    </a:lnTo>
                    <a:lnTo>
                      <a:pt x="218" y="297"/>
                    </a:lnTo>
                    <a:lnTo>
                      <a:pt x="209" y="301"/>
                    </a:lnTo>
                    <a:lnTo>
                      <a:pt x="201" y="305"/>
                    </a:lnTo>
                    <a:lnTo>
                      <a:pt x="193" y="308"/>
                    </a:lnTo>
                    <a:lnTo>
                      <a:pt x="187" y="312"/>
                    </a:lnTo>
                    <a:lnTo>
                      <a:pt x="179" y="317"/>
                    </a:lnTo>
                    <a:lnTo>
                      <a:pt x="173" y="323"/>
                    </a:lnTo>
                    <a:lnTo>
                      <a:pt x="170" y="326"/>
                    </a:lnTo>
                    <a:lnTo>
                      <a:pt x="167" y="329"/>
                    </a:lnTo>
                    <a:lnTo>
                      <a:pt x="165" y="332"/>
                    </a:lnTo>
                    <a:lnTo>
                      <a:pt x="163" y="336"/>
                    </a:lnTo>
                    <a:lnTo>
                      <a:pt x="159" y="344"/>
                    </a:lnTo>
                    <a:lnTo>
                      <a:pt x="157" y="349"/>
                    </a:lnTo>
                    <a:lnTo>
                      <a:pt x="156" y="353"/>
                    </a:lnTo>
                    <a:lnTo>
                      <a:pt x="155" y="357"/>
                    </a:lnTo>
                    <a:lnTo>
                      <a:pt x="155" y="362"/>
                    </a:lnTo>
                    <a:lnTo>
                      <a:pt x="154" y="371"/>
                    </a:lnTo>
                    <a:lnTo>
                      <a:pt x="155" y="379"/>
                    </a:lnTo>
                    <a:lnTo>
                      <a:pt x="156" y="386"/>
                    </a:lnTo>
                    <a:lnTo>
                      <a:pt x="157" y="393"/>
                    </a:lnTo>
                    <a:lnTo>
                      <a:pt x="159" y="399"/>
                    </a:lnTo>
                    <a:lnTo>
                      <a:pt x="162" y="405"/>
                    </a:lnTo>
                    <a:lnTo>
                      <a:pt x="165" y="410"/>
                    </a:lnTo>
                    <a:lnTo>
                      <a:pt x="169" y="415"/>
                    </a:lnTo>
                    <a:lnTo>
                      <a:pt x="174" y="420"/>
                    </a:lnTo>
                    <a:lnTo>
                      <a:pt x="179" y="424"/>
                    </a:lnTo>
                    <a:lnTo>
                      <a:pt x="185" y="427"/>
                    </a:lnTo>
                    <a:lnTo>
                      <a:pt x="191" y="430"/>
                    </a:lnTo>
                    <a:lnTo>
                      <a:pt x="197" y="432"/>
                    </a:lnTo>
                    <a:lnTo>
                      <a:pt x="204" y="434"/>
                    </a:lnTo>
                    <a:lnTo>
                      <a:pt x="212" y="436"/>
                    </a:lnTo>
                    <a:lnTo>
                      <a:pt x="220" y="436"/>
                    </a:lnTo>
                    <a:lnTo>
                      <a:pt x="229" y="437"/>
                    </a:lnTo>
                    <a:lnTo>
                      <a:pt x="238" y="436"/>
                    </a:lnTo>
                    <a:lnTo>
                      <a:pt x="247" y="436"/>
                    </a:lnTo>
                    <a:lnTo>
                      <a:pt x="252" y="435"/>
                    </a:lnTo>
                    <a:lnTo>
                      <a:pt x="256" y="434"/>
                    </a:lnTo>
                    <a:lnTo>
                      <a:pt x="263" y="432"/>
                    </a:lnTo>
                    <a:lnTo>
                      <a:pt x="271" y="430"/>
                    </a:lnTo>
                    <a:lnTo>
                      <a:pt x="277" y="427"/>
                    </a:lnTo>
                    <a:lnTo>
                      <a:pt x="280" y="425"/>
                    </a:lnTo>
                    <a:lnTo>
                      <a:pt x="283" y="423"/>
                    </a:lnTo>
                    <a:lnTo>
                      <a:pt x="288" y="419"/>
                    </a:lnTo>
                    <a:lnTo>
                      <a:pt x="290" y="417"/>
                    </a:lnTo>
                    <a:lnTo>
                      <a:pt x="293" y="414"/>
                    </a:lnTo>
                    <a:lnTo>
                      <a:pt x="297" y="409"/>
                    </a:lnTo>
                    <a:lnTo>
                      <a:pt x="300" y="403"/>
                    </a:lnTo>
                    <a:lnTo>
                      <a:pt x="303" y="396"/>
                    </a:lnTo>
                    <a:lnTo>
                      <a:pt x="305" y="389"/>
                    </a:lnTo>
                    <a:lnTo>
                      <a:pt x="306" y="381"/>
                    </a:lnTo>
                    <a:lnTo>
                      <a:pt x="307" y="373"/>
                    </a:lnTo>
                    <a:lnTo>
                      <a:pt x="307" y="364"/>
                    </a:lnTo>
                    <a:lnTo>
                      <a:pt x="307" y="260"/>
                    </a:lnTo>
                    <a:lnTo>
                      <a:pt x="247" y="284"/>
                    </a:lnTo>
                    <a:close/>
                    <a:moveTo>
                      <a:pt x="314" y="505"/>
                    </a:moveTo>
                    <a:lnTo>
                      <a:pt x="310" y="505"/>
                    </a:lnTo>
                    <a:lnTo>
                      <a:pt x="306" y="506"/>
                    </a:lnTo>
                    <a:lnTo>
                      <a:pt x="299" y="508"/>
                    </a:lnTo>
                    <a:lnTo>
                      <a:pt x="290" y="512"/>
                    </a:lnTo>
                    <a:lnTo>
                      <a:pt x="272" y="520"/>
                    </a:lnTo>
                    <a:lnTo>
                      <a:pt x="259" y="525"/>
                    </a:lnTo>
                    <a:lnTo>
                      <a:pt x="252" y="528"/>
                    </a:lnTo>
                    <a:lnTo>
                      <a:pt x="246" y="529"/>
                    </a:lnTo>
                    <a:lnTo>
                      <a:pt x="234" y="533"/>
                    </a:lnTo>
                    <a:lnTo>
                      <a:pt x="223" y="535"/>
                    </a:lnTo>
                    <a:lnTo>
                      <a:pt x="211" y="537"/>
                    </a:lnTo>
                    <a:lnTo>
                      <a:pt x="199" y="539"/>
                    </a:lnTo>
                    <a:lnTo>
                      <a:pt x="187" y="540"/>
                    </a:lnTo>
                    <a:lnTo>
                      <a:pt x="174" y="540"/>
                    </a:lnTo>
                    <a:lnTo>
                      <a:pt x="163" y="540"/>
                    </a:lnTo>
                    <a:lnTo>
                      <a:pt x="154" y="539"/>
                    </a:lnTo>
                    <a:lnTo>
                      <a:pt x="144" y="538"/>
                    </a:lnTo>
                    <a:lnTo>
                      <a:pt x="135" y="537"/>
                    </a:lnTo>
                    <a:lnTo>
                      <a:pt x="126" y="536"/>
                    </a:lnTo>
                    <a:lnTo>
                      <a:pt x="117" y="534"/>
                    </a:lnTo>
                    <a:lnTo>
                      <a:pt x="99" y="530"/>
                    </a:lnTo>
                    <a:lnTo>
                      <a:pt x="84" y="524"/>
                    </a:lnTo>
                    <a:lnTo>
                      <a:pt x="77" y="521"/>
                    </a:lnTo>
                    <a:lnTo>
                      <a:pt x="70" y="518"/>
                    </a:lnTo>
                    <a:lnTo>
                      <a:pt x="63" y="514"/>
                    </a:lnTo>
                    <a:lnTo>
                      <a:pt x="57" y="509"/>
                    </a:lnTo>
                    <a:lnTo>
                      <a:pt x="51" y="504"/>
                    </a:lnTo>
                    <a:lnTo>
                      <a:pt x="45" y="500"/>
                    </a:lnTo>
                    <a:lnTo>
                      <a:pt x="40" y="495"/>
                    </a:lnTo>
                    <a:lnTo>
                      <a:pt x="35" y="489"/>
                    </a:lnTo>
                    <a:lnTo>
                      <a:pt x="30" y="484"/>
                    </a:lnTo>
                    <a:lnTo>
                      <a:pt x="26" y="478"/>
                    </a:lnTo>
                    <a:lnTo>
                      <a:pt x="18" y="466"/>
                    </a:lnTo>
                    <a:lnTo>
                      <a:pt x="15" y="459"/>
                    </a:lnTo>
                    <a:lnTo>
                      <a:pt x="12" y="452"/>
                    </a:lnTo>
                    <a:lnTo>
                      <a:pt x="9" y="445"/>
                    </a:lnTo>
                    <a:lnTo>
                      <a:pt x="7" y="438"/>
                    </a:lnTo>
                    <a:lnTo>
                      <a:pt x="5" y="430"/>
                    </a:lnTo>
                    <a:lnTo>
                      <a:pt x="3" y="422"/>
                    </a:lnTo>
                    <a:lnTo>
                      <a:pt x="2" y="414"/>
                    </a:lnTo>
                    <a:lnTo>
                      <a:pt x="1" y="405"/>
                    </a:lnTo>
                    <a:lnTo>
                      <a:pt x="0" y="397"/>
                    </a:lnTo>
                    <a:lnTo>
                      <a:pt x="0" y="388"/>
                    </a:lnTo>
                    <a:lnTo>
                      <a:pt x="0" y="377"/>
                    </a:lnTo>
                    <a:lnTo>
                      <a:pt x="1" y="367"/>
                    </a:lnTo>
                    <a:lnTo>
                      <a:pt x="2" y="357"/>
                    </a:lnTo>
                    <a:lnTo>
                      <a:pt x="4" y="346"/>
                    </a:lnTo>
                    <a:lnTo>
                      <a:pt x="6" y="337"/>
                    </a:lnTo>
                    <a:lnTo>
                      <a:pt x="9" y="328"/>
                    </a:lnTo>
                    <a:lnTo>
                      <a:pt x="12" y="319"/>
                    </a:lnTo>
                    <a:lnTo>
                      <a:pt x="16" y="311"/>
                    </a:lnTo>
                    <a:lnTo>
                      <a:pt x="20" y="303"/>
                    </a:lnTo>
                    <a:lnTo>
                      <a:pt x="24" y="295"/>
                    </a:lnTo>
                    <a:lnTo>
                      <a:pt x="30" y="288"/>
                    </a:lnTo>
                    <a:lnTo>
                      <a:pt x="35" y="281"/>
                    </a:lnTo>
                    <a:lnTo>
                      <a:pt x="41" y="275"/>
                    </a:lnTo>
                    <a:lnTo>
                      <a:pt x="47" y="269"/>
                    </a:lnTo>
                    <a:lnTo>
                      <a:pt x="54" y="263"/>
                    </a:lnTo>
                    <a:lnTo>
                      <a:pt x="61" y="258"/>
                    </a:lnTo>
                    <a:lnTo>
                      <a:pt x="72" y="251"/>
                    </a:lnTo>
                    <a:lnTo>
                      <a:pt x="84" y="245"/>
                    </a:lnTo>
                    <a:lnTo>
                      <a:pt x="98" y="238"/>
                    </a:lnTo>
                    <a:lnTo>
                      <a:pt x="113" y="232"/>
                    </a:lnTo>
                    <a:lnTo>
                      <a:pt x="128" y="225"/>
                    </a:lnTo>
                    <a:lnTo>
                      <a:pt x="145" y="219"/>
                    </a:lnTo>
                    <a:lnTo>
                      <a:pt x="163" y="212"/>
                    </a:lnTo>
                    <a:lnTo>
                      <a:pt x="183" y="206"/>
                    </a:lnTo>
                    <a:lnTo>
                      <a:pt x="276" y="176"/>
                    </a:lnTo>
                    <a:lnTo>
                      <a:pt x="285" y="173"/>
                    </a:lnTo>
                    <a:lnTo>
                      <a:pt x="292" y="170"/>
                    </a:lnTo>
                    <a:lnTo>
                      <a:pt x="295" y="168"/>
                    </a:lnTo>
                    <a:lnTo>
                      <a:pt x="297" y="167"/>
                    </a:lnTo>
                    <a:lnTo>
                      <a:pt x="302" y="164"/>
                    </a:lnTo>
                    <a:lnTo>
                      <a:pt x="304" y="160"/>
                    </a:lnTo>
                    <a:lnTo>
                      <a:pt x="306" y="155"/>
                    </a:lnTo>
                    <a:lnTo>
                      <a:pt x="307" y="150"/>
                    </a:lnTo>
                    <a:lnTo>
                      <a:pt x="307" y="144"/>
                    </a:lnTo>
                    <a:lnTo>
                      <a:pt x="307" y="139"/>
                    </a:lnTo>
                    <a:lnTo>
                      <a:pt x="306" y="134"/>
                    </a:lnTo>
                    <a:lnTo>
                      <a:pt x="305" y="129"/>
                    </a:lnTo>
                    <a:lnTo>
                      <a:pt x="303" y="125"/>
                    </a:lnTo>
                    <a:lnTo>
                      <a:pt x="300" y="122"/>
                    </a:lnTo>
                    <a:lnTo>
                      <a:pt x="297" y="118"/>
                    </a:lnTo>
                    <a:lnTo>
                      <a:pt x="293" y="115"/>
                    </a:lnTo>
                    <a:lnTo>
                      <a:pt x="288" y="113"/>
                    </a:lnTo>
                    <a:lnTo>
                      <a:pt x="283" y="110"/>
                    </a:lnTo>
                    <a:lnTo>
                      <a:pt x="277" y="108"/>
                    </a:lnTo>
                    <a:lnTo>
                      <a:pt x="270" y="107"/>
                    </a:lnTo>
                    <a:lnTo>
                      <a:pt x="262" y="105"/>
                    </a:lnTo>
                    <a:lnTo>
                      <a:pt x="254" y="104"/>
                    </a:lnTo>
                    <a:lnTo>
                      <a:pt x="245" y="104"/>
                    </a:lnTo>
                    <a:lnTo>
                      <a:pt x="235" y="103"/>
                    </a:lnTo>
                    <a:lnTo>
                      <a:pt x="224" y="103"/>
                    </a:lnTo>
                    <a:lnTo>
                      <a:pt x="200" y="104"/>
                    </a:lnTo>
                    <a:lnTo>
                      <a:pt x="189" y="104"/>
                    </a:lnTo>
                    <a:lnTo>
                      <a:pt x="177" y="106"/>
                    </a:lnTo>
                    <a:lnTo>
                      <a:pt x="156" y="109"/>
                    </a:lnTo>
                    <a:lnTo>
                      <a:pt x="145" y="111"/>
                    </a:lnTo>
                    <a:lnTo>
                      <a:pt x="135" y="114"/>
                    </a:lnTo>
                    <a:lnTo>
                      <a:pt x="125" y="116"/>
                    </a:lnTo>
                    <a:lnTo>
                      <a:pt x="115" y="119"/>
                    </a:lnTo>
                    <a:lnTo>
                      <a:pt x="104" y="123"/>
                    </a:lnTo>
                    <a:lnTo>
                      <a:pt x="95" y="127"/>
                    </a:lnTo>
                    <a:lnTo>
                      <a:pt x="86" y="131"/>
                    </a:lnTo>
                    <a:lnTo>
                      <a:pt x="77" y="135"/>
                    </a:lnTo>
                    <a:lnTo>
                      <a:pt x="68" y="140"/>
                    </a:lnTo>
                    <a:lnTo>
                      <a:pt x="59" y="145"/>
                    </a:lnTo>
                    <a:lnTo>
                      <a:pt x="50" y="149"/>
                    </a:lnTo>
                    <a:lnTo>
                      <a:pt x="47" y="150"/>
                    </a:lnTo>
                    <a:lnTo>
                      <a:pt x="44" y="150"/>
                    </a:lnTo>
                    <a:lnTo>
                      <a:pt x="41" y="150"/>
                    </a:lnTo>
                    <a:lnTo>
                      <a:pt x="38" y="149"/>
                    </a:lnTo>
                    <a:lnTo>
                      <a:pt x="36" y="147"/>
                    </a:lnTo>
                    <a:lnTo>
                      <a:pt x="34" y="145"/>
                    </a:lnTo>
                    <a:lnTo>
                      <a:pt x="33" y="143"/>
                    </a:lnTo>
                    <a:lnTo>
                      <a:pt x="32" y="140"/>
                    </a:lnTo>
                    <a:lnTo>
                      <a:pt x="31" y="137"/>
                    </a:lnTo>
                    <a:lnTo>
                      <a:pt x="31" y="133"/>
                    </a:lnTo>
                    <a:lnTo>
                      <a:pt x="31" y="60"/>
                    </a:lnTo>
                    <a:lnTo>
                      <a:pt x="31" y="55"/>
                    </a:lnTo>
                    <a:lnTo>
                      <a:pt x="31" y="51"/>
                    </a:lnTo>
                    <a:lnTo>
                      <a:pt x="32" y="48"/>
                    </a:lnTo>
                    <a:lnTo>
                      <a:pt x="34" y="45"/>
                    </a:lnTo>
                    <a:lnTo>
                      <a:pt x="36" y="43"/>
                    </a:lnTo>
                    <a:lnTo>
                      <a:pt x="39" y="40"/>
                    </a:lnTo>
                    <a:lnTo>
                      <a:pt x="48" y="36"/>
                    </a:lnTo>
                    <a:lnTo>
                      <a:pt x="67" y="28"/>
                    </a:lnTo>
                    <a:lnTo>
                      <a:pt x="88" y="21"/>
                    </a:lnTo>
                    <a:lnTo>
                      <a:pt x="98" y="17"/>
                    </a:lnTo>
                    <a:lnTo>
                      <a:pt x="109" y="14"/>
                    </a:lnTo>
                    <a:lnTo>
                      <a:pt x="133" y="9"/>
                    </a:lnTo>
                    <a:lnTo>
                      <a:pt x="145" y="7"/>
                    </a:lnTo>
                    <a:lnTo>
                      <a:pt x="157" y="5"/>
                    </a:lnTo>
                    <a:lnTo>
                      <a:pt x="183" y="2"/>
                    </a:lnTo>
                    <a:lnTo>
                      <a:pt x="209" y="0"/>
                    </a:lnTo>
                    <a:lnTo>
                      <a:pt x="222" y="0"/>
                    </a:lnTo>
                    <a:lnTo>
                      <a:pt x="236" y="0"/>
                    </a:lnTo>
                    <a:lnTo>
                      <a:pt x="263" y="0"/>
                    </a:lnTo>
                    <a:lnTo>
                      <a:pt x="288" y="2"/>
                    </a:lnTo>
                    <a:lnTo>
                      <a:pt x="300" y="4"/>
                    </a:lnTo>
                    <a:lnTo>
                      <a:pt x="312" y="5"/>
                    </a:lnTo>
                    <a:lnTo>
                      <a:pt x="334" y="10"/>
                    </a:lnTo>
                    <a:lnTo>
                      <a:pt x="344" y="12"/>
                    </a:lnTo>
                    <a:lnTo>
                      <a:pt x="349" y="14"/>
                    </a:lnTo>
                    <a:lnTo>
                      <a:pt x="354" y="15"/>
                    </a:lnTo>
                    <a:lnTo>
                      <a:pt x="363" y="18"/>
                    </a:lnTo>
                    <a:lnTo>
                      <a:pt x="372" y="23"/>
                    </a:lnTo>
                    <a:lnTo>
                      <a:pt x="381" y="26"/>
                    </a:lnTo>
                    <a:lnTo>
                      <a:pt x="389" y="31"/>
                    </a:lnTo>
                    <a:lnTo>
                      <a:pt x="397" y="35"/>
                    </a:lnTo>
                    <a:lnTo>
                      <a:pt x="404" y="40"/>
                    </a:lnTo>
                    <a:lnTo>
                      <a:pt x="411" y="45"/>
                    </a:lnTo>
                    <a:lnTo>
                      <a:pt x="417" y="50"/>
                    </a:lnTo>
                    <a:lnTo>
                      <a:pt x="423" y="55"/>
                    </a:lnTo>
                    <a:lnTo>
                      <a:pt x="429" y="61"/>
                    </a:lnTo>
                    <a:lnTo>
                      <a:pt x="434" y="68"/>
                    </a:lnTo>
                    <a:lnTo>
                      <a:pt x="438" y="74"/>
                    </a:lnTo>
                    <a:lnTo>
                      <a:pt x="444" y="81"/>
                    </a:lnTo>
                    <a:lnTo>
                      <a:pt x="447" y="88"/>
                    </a:lnTo>
                    <a:lnTo>
                      <a:pt x="451" y="95"/>
                    </a:lnTo>
                    <a:lnTo>
                      <a:pt x="454" y="103"/>
                    </a:lnTo>
                    <a:lnTo>
                      <a:pt x="456" y="111"/>
                    </a:lnTo>
                    <a:lnTo>
                      <a:pt x="458" y="119"/>
                    </a:lnTo>
                    <a:lnTo>
                      <a:pt x="460" y="128"/>
                    </a:lnTo>
                    <a:lnTo>
                      <a:pt x="461" y="136"/>
                    </a:lnTo>
                    <a:lnTo>
                      <a:pt x="461" y="146"/>
                    </a:lnTo>
                    <a:lnTo>
                      <a:pt x="462" y="155"/>
                    </a:lnTo>
                    <a:lnTo>
                      <a:pt x="462" y="518"/>
                    </a:lnTo>
                    <a:lnTo>
                      <a:pt x="461" y="521"/>
                    </a:lnTo>
                    <a:lnTo>
                      <a:pt x="460" y="523"/>
                    </a:lnTo>
                    <a:lnTo>
                      <a:pt x="459" y="526"/>
                    </a:lnTo>
                    <a:lnTo>
                      <a:pt x="458" y="528"/>
                    </a:lnTo>
                    <a:lnTo>
                      <a:pt x="456" y="529"/>
                    </a:lnTo>
                    <a:lnTo>
                      <a:pt x="453" y="531"/>
                    </a:lnTo>
                    <a:lnTo>
                      <a:pt x="451" y="531"/>
                    </a:lnTo>
                    <a:lnTo>
                      <a:pt x="448" y="532"/>
                    </a:lnTo>
                    <a:lnTo>
                      <a:pt x="331" y="532"/>
                    </a:lnTo>
                    <a:lnTo>
                      <a:pt x="328" y="531"/>
                    </a:lnTo>
                    <a:lnTo>
                      <a:pt x="326" y="531"/>
                    </a:lnTo>
                    <a:lnTo>
                      <a:pt x="324" y="529"/>
                    </a:lnTo>
                    <a:lnTo>
                      <a:pt x="322" y="528"/>
                    </a:lnTo>
                    <a:lnTo>
                      <a:pt x="320" y="526"/>
                    </a:lnTo>
                    <a:lnTo>
                      <a:pt x="319" y="523"/>
                    </a:lnTo>
                    <a:lnTo>
                      <a:pt x="318" y="521"/>
                    </a:lnTo>
                    <a:lnTo>
                      <a:pt x="318" y="518"/>
                    </a:lnTo>
                    <a:lnTo>
                      <a:pt x="318" y="505"/>
                    </a:lnTo>
                    <a:lnTo>
                      <a:pt x="314" y="50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19" name="Freeform 23">
                <a:extLst>
                  <a:ext uri="{FF2B5EF4-FFF2-40B4-BE49-F238E27FC236}">
                    <a16:creationId xmlns:a16="http://schemas.microsoft.com/office/drawing/2014/main" id="{CCB2C6E6-36AB-1D4B-BA2F-D9B703A673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54481" y="1393531"/>
                <a:ext cx="257067" cy="397769"/>
              </a:xfrm>
              <a:custGeom>
                <a:avLst/>
                <a:gdLst>
                  <a:gd name="T0" fmla="*/ 154 w 338"/>
                  <a:gd name="T1" fmla="*/ 30 h 523"/>
                  <a:gd name="T2" fmla="*/ 160 w 338"/>
                  <a:gd name="T3" fmla="*/ 29 h 523"/>
                  <a:gd name="T4" fmla="*/ 168 w 338"/>
                  <a:gd name="T5" fmla="*/ 27 h 523"/>
                  <a:gd name="T6" fmla="*/ 189 w 338"/>
                  <a:gd name="T7" fmla="*/ 18 h 523"/>
                  <a:gd name="T8" fmla="*/ 211 w 338"/>
                  <a:gd name="T9" fmla="*/ 9 h 523"/>
                  <a:gd name="T10" fmla="*/ 231 w 338"/>
                  <a:gd name="T11" fmla="*/ 4 h 523"/>
                  <a:gd name="T12" fmla="*/ 251 w 338"/>
                  <a:gd name="T13" fmla="*/ 2 h 523"/>
                  <a:gd name="T14" fmla="*/ 289 w 338"/>
                  <a:gd name="T15" fmla="*/ 0 h 523"/>
                  <a:gd name="T16" fmla="*/ 306 w 338"/>
                  <a:gd name="T17" fmla="*/ 0 h 523"/>
                  <a:gd name="T18" fmla="*/ 323 w 338"/>
                  <a:gd name="T19" fmla="*/ 3 h 523"/>
                  <a:gd name="T20" fmla="*/ 329 w 338"/>
                  <a:gd name="T21" fmla="*/ 6 h 523"/>
                  <a:gd name="T22" fmla="*/ 333 w 338"/>
                  <a:gd name="T23" fmla="*/ 10 h 523"/>
                  <a:gd name="T24" fmla="*/ 336 w 338"/>
                  <a:gd name="T25" fmla="*/ 16 h 523"/>
                  <a:gd name="T26" fmla="*/ 337 w 338"/>
                  <a:gd name="T27" fmla="*/ 23 h 523"/>
                  <a:gd name="T28" fmla="*/ 338 w 338"/>
                  <a:gd name="T29" fmla="*/ 107 h 523"/>
                  <a:gd name="T30" fmla="*/ 337 w 338"/>
                  <a:gd name="T31" fmla="*/ 117 h 523"/>
                  <a:gd name="T32" fmla="*/ 334 w 338"/>
                  <a:gd name="T33" fmla="*/ 123 h 523"/>
                  <a:gd name="T34" fmla="*/ 332 w 338"/>
                  <a:gd name="T35" fmla="*/ 126 h 523"/>
                  <a:gd name="T36" fmla="*/ 327 w 338"/>
                  <a:gd name="T37" fmla="*/ 128 h 523"/>
                  <a:gd name="T38" fmla="*/ 318 w 338"/>
                  <a:gd name="T39" fmla="*/ 128 h 523"/>
                  <a:gd name="T40" fmla="*/ 292 w 338"/>
                  <a:gd name="T41" fmla="*/ 121 h 523"/>
                  <a:gd name="T42" fmla="*/ 273 w 338"/>
                  <a:gd name="T43" fmla="*/ 118 h 523"/>
                  <a:gd name="T44" fmla="*/ 253 w 338"/>
                  <a:gd name="T45" fmla="*/ 116 h 523"/>
                  <a:gd name="T46" fmla="*/ 231 w 338"/>
                  <a:gd name="T47" fmla="*/ 115 h 523"/>
                  <a:gd name="T48" fmla="*/ 211 w 338"/>
                  <a:gd name="T49" fmla="*/ 116 h 523"/>
                  <a:gd name="T50" fmla="*/ 194 w 338"/>
                  <a:gd name="T51" fmla="*/ 119 h 523"/>
                  <a:gd name="T52" fmla="*/ 180 w 338"/>
                  <a:gd name="T53" fmla="*/ 124 h 523"/>
                  <a:gd name="T54" fmla="*/ 170 w 338"/>
                  <a:gd name="T55" fmla="*/ 132 h 523"/>
                  <a:gd name="T56" fmla="*/ 162 w 338"/>
                  <a:gd name="T57" fmla="*/ 142 h 523"/>
                  <a:gd name="T58" fmla="*/ 158 w 338"/>
                  <a:gd name="T59" fmla="*/ 152 h 523"/>
                  <a:gd name="T60" fmla="*/ 155 w 338"/>
                  <a:gd name="T61" fmla="*/ 163 h 523"/>
                  <a:gd name="T62" fmla="*/ 153 w 338"/>
                  <a:gd name="T63" fmla="*/ 182 h 523"/>
                  <a:gd name="T64" fmla="*/ 153 w 338"/>
                  <a:gd name="T65" fmla="*/ 509 h 523"/>
                  <a:gd name="T66" fmla="*/ 152 w 338"/>
                  <a:gd name="T67" fmla="*/ 514 h 523"/>
                  <a:gd name="T68" fmla="*/ 149 w 338"/>
                  <a:gd name="T69" fmla="*/ 519 h 523"/>
                  <a:gd name="T70" fmla="*/ 145 w 338"/>
                  <a:gd name="T71" fmla="*/ 522 h 523"/>
                  <a:gd name="T72" fmla="*/ 139 w 338"/>
                  <a:gd name="T73" fmla="*/ 523 h 523"/>
                  <a:gd name="T74" fmla="*/ 10 w 338"/>
                  <a:gd name="T75" fmla="*/ 522 h 523"/>
                  <a:gd name="T76" fmla="*/ 6 w 338"/>
                  <a:gd name="T77" fmla="*/ 520 h 523"/>
                  <a:gd name="T78" fmla="*/ 2 w 338"/>
                  <a:gd name="T79" fmla="*/ 517 h 523"/>
                  <a:gd name="T80" fmla="*/ 0 w 338"/>
                  <a:gd name="T81" fmla="*/ 512 h 523"/>
                  <a:gd name="T82" fmla="*/ 0 w 338"/>
                  <a:gd name="T83" fmla="*/ 14 h 523"/>
                  <a:gd name="T84" fmla="*/ 1 w 338"/>
                  <a:gd name="T85" fmla="*/ 8 h 523"/>
                  <a:gd name="T86" fmla="*/ 4 w 338"/>
                  <a:gd name="T87" fmla="*/ 4 h 523"/>
                  <a:gd name="T88" fmla="*/ 8 w 338"/>
                  <a:gd name="T89" fmla="*/ 1 h 523"/>
                  <a:gd name="T90" fmla="*/ 13 w 338"/>
                  <a:gd name="T91" fmla="*/ 0 h 523"/>
                  <a:gd name="T92" fmla="*/ 132 w 338"/>
                  <a:gd name="T93" fmla="*/ 0 h 523"/>
                  <a:gd name="T94" fmla="*/ 137 w 338"/>
                  <a:gd name="T95" fmla="*/ 2 h 523"/>
                  <a:gd name="T96" fmla="*/ 140 w 338"/>
                  <a:gd name="T97" fmla="*/ 6 h 523"/>
                  <a:gd name="T98" fmla="*/ 142 w 338"/>
                  <a:gd name="T99" fmla="*/ 12 h 523"/>
                  <a:gd name="T100" fmla="*/ 143 w 338"/>
                  <a:gd name="T101" fmla="*/ 31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8" h="523">
                    <a:moveTo>
                      <a:pt x="146" y="31"/>
                    </a:moveTo>
                    <a:lnTo>
                      <a:pt x="154" y="30"/>
                    </a:lnTo>
                    <a:lnTo>
                      <a:pt x="157" y="30"/>
                    </a:lnTo>
                    <a:lnTo>
                      <a:pt x="160" y="29"/>
                    </a:lnTo>
                    <a:lnTo>
                      <a:pt x="164" y="28"/>
                    </a:lnTo>
                    <a:lnTo>
                      <a:pt x="168" y="27"/>
                    </a:lnTo>
                    <a:lnTo>
                      <a:pt x="177" y="22"/>
                    </a:lnTo>
                    <a:lnTo>
                      <a:pt x="189" y="18"/>
                    </a:lnTo>
                    <a:lnTo>
                      <a:pt x="200" y="14"/>
                    </a:lnTo>
                    <a:lnTo>
                      <a:pt x="211" y="9"/>
                    </a:lnTo>
                    <a:lnTo>
                      <a:pt x="221" y="7"/>
                    </a:lnTo>
                    <a:lnTo>
                      <a:pt x="231" y="4"/>
                    </a:lnTo>
                    <a:lnTo>
                      <a:pt x="241" y="3"/>
                    </a:lnTo>
                    <a:lnTo>
                      <a:pt x="251" y="2"/>
                    </a:lnTo>
                    <a:lnTo>
                      <a:pt x="262" y="1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6" y="0"/>
                    </a:lnTo>
                    <a:lnTo>
                      <a:pt x="316" y="1"/>
                    </a:lnTo>
                    <a:lnTo>
                      <a:pt x="323" y="3"/>
                    </a:lnTo>
                    <a:lnTo>
                      <a:pt x="326" y="4"/>
                    </a:lnTo>
                    <a:lnTo>
                      <a:pt x="329" y="6"/>
                    </a:lnTo>
                    <a:lnTo>
                      <a:pt x="331" y="8"/>
                    </a:lnTo>
                    <a:lnTo>
                      <a:pt x="333" y="10"/>
                    </a:lnTo>
                    <a:lnTo>
                      <a:pt x="334" y="13"/>
                    </a:lnTo>
                    <a:lnTo>
                      <a:pt x="336" y="16"/>
                    </a:lnTo>
                    <a:lnTo>
                      <a:pt x="336" y="19"/>
                    </a:lnTo>
                    <a:lnTo>
                      <a:pt x="337" y="23"/>
                    </a:lnTo>
                    <a:lnTo>
                      <a:pt x="338" y="31"/>
                    </a:lnTo>
                    <a:lnTo>
                      <a:pt x="338" y="107"/>
                    </a:lnTo>
                    <a:lnTo>
                      <a:pt x="337" y="112"/>
                    </a:lnTo>
                    <a:lnTo>
                      <a:pt x="337" y="117"/>
                    </a:lnTo>
                    <a:lnTo>
                      <a:pt x="336" y="120"/>
                    </a:lnTo>
                    <a:lnTo>
                      <a:pt x="334" y="123"/>
                    </a:lnTo>
                    <a:lnTo>
                      <a:pt x="333" y="125"/>
                    </a:lnTo>
                    <a:lnTo>
                      <a:pt x="332" y="126"/>
                    </a:lnTo>
                    <a:lnTo>
                      <a:pt x="330" y="127"/>
                    </a:lnTo>
                    <a:lnTo>
                      <a:pt x="327" y="128"/>
                    </a:lnTo>
                    <a:lnTo>
                      <a:pt x="323" y="129"/>
                    </a:lnTo>
                    <a:lnTo>
                      <a:pt x="318" y="128"/>
                    </a:lnTo>
                    <a:lnTo>
                      <a:pt x="312" y="127"/>
                    </a:lnTo>
                    <a:lnTo>
                      <a:pt x="292" y="121"/>
                    </a:lnTo>
                    <a:lnTo>
                      <a:pt x="283" y="119"/>
                    </a:lnTo>
                    <a:lnTo>
                      <a:pt x="273" y="118"/>
                    </a:lnTo>
                    <a:lnTo>
                      <a:pt x="263" y="117"/>
                    </a:lnTo>
                    <a:lnTo>
                      <a:pt x="253" y="116"/>
                    </a:lnTo>
                    <a:lnTo>
                      <a:pt x="242" y="116"/>
                    </a:lnTo>
                    <a:lnTo>
                      <a:pt x="231" y="115"/>
                    </a:lnTo>
                    <a:lnTo>
                      <a:pt x="221" y="116"/>
                    </a:lnTo>
                    <a:lnTo>
                      <a:pt x="211" y="116"/>
                    </a:lnTo>
                    <a:lnTo>
                      <a:pt x="202" y="117"/>
                    </a:lnTo>
                    <a:lnTo>
                      <a:pt x="194" y="119"/>
                    </a:lnTo>
                    <a:lnTo>
                      <a:pt x="187" y="121"/>
                    </a:lnTo>
                    <a:lnTo>
                      <a:pt x="180" y="124"/>
                    </a:lnTo>
                    <a:lnTo>
                      <a:pt x="175" y="128"/>
                    </a:lnTo>
                    <a:lnTo>
                      <a:pt x="170" y="132"/>
                    </a:lnTo>
                    <a:lnTo>
                      <a:pt x="166" y="137"/>
                    </a:lnTo>
                    <a:lnTo>
                      <a:pt x="162" y="142"/>
                    </a:lnTo>
                    <a:lnTo>
                      <a:pt x="159" y="148"/>
                    </a:lnTo>
                    <a:lnTo>
                      <a:pt x="158" y="152"/>
                    </a:lnTo>
                    <a:lnTo>
                      <a:pt x="157" y="155"/>
                    </a:lnTo>
                    <a:lnTo>
                      <a:pt x="155" y="163"/>
                    </a:lnTo>
                    <a:lnTo>
                      <a:pt x="154" y="172"/>
                    </a:lnTo>
                    <a:lnTo>
                      <a:pt x="153" y="182"/>
                    </a:lnTo>
                    <a:lnTo>
                      <a:pt x="153" y="193"/>
                    </a:lnTo>
                    <a:lnTo>
                      <a:pt x="153" y="509"/>
                    </a:lnTo>
                    <a:lnTo>
                      <a:pt x="152" y="512"/>
                    </a:lnTo>
                    <a:lnTo>
                      <a:pt x="152" y="514"/>
                    </a:lnTo>
                    <a:lnTo>
                      <a:pt x="150" y="517"/>
                    </a:lnTo>
                    <a:lnTo>
                      <a:pt x="149" y="519"/>
                    </a:lnTo>
                    <a:lnTo>
                      <a:pt x="147" y="520"/>
                    </a:lnTo>
                    <a:lnTo>
                      <a:pt x="145" y="522"/>
                    </a:lnTo>
                    <a:lnTo>
                      <a:pt x="142" y="522"/>
                    </a:lnTo>
                    <a:lnTo>
                      <a:pt x="139" y="523"/>
                    </a:lnTo>
                    <a:lnTo>
                      <a:pt x="13" y="523"/>
                    </a:lnTo>
                    <a:lnTo>
                      <a:pt x="10" y="522"/>
                    </a:lnTo>
                    <a:lnTo>
                      <a:pt x="8" y="522"/>
                    </a:lnTo>
                    <a:lnTo>
                      <a:pt x="6" y="520"/>
                    </a:lnTo>
                    <a:lnTo>
                      <a:pt x="4" y="519"/>
                    </a:lnTo>
                    <a:lnTo>
                      <a:pt x="2" y="517"/>
                    </a:lnTo>
                    <a:lnTo>
                      <a:pt x="1" y="514"/>
                    </a:lnTo>
                    <a:lnTo>
                      <a:pt x="0" y="512"/>
                    </a:lnTo>
                    <a:lnTo>
                      <a:pt x="0" y="509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4" y="1"/>
                    </a:lnTo>
                    <a:lnTo>
                      <a:pt x="137" y="2"/>
                    </a:lnTo>
                    <a:lnTo>
                      <a:pt x="139" y="4"/>
                    </a:lnTo>
                    <a:lnTo>
                      <a:pt x="140" y="6"/>
                    </a:lnTo>
                    <a:lnTo>
                      <a:pt x="141" y="8"/>
                    </a:lnTo>
                    <a:lnTo>
                      <a:pt x="142" y="12"/>
                    </a:lnTo>
                    <a:lnTo>
                      <a:pt x="143" y="14"/>
                    </a:lnTo>
                    <a:lnTo>
                      <a:pt x="143" y="31"/>
                    </a:lnTo>
                    <a:lnTo>
                      <a:pt x="146" y="3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782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66667E-6 -0.00023 C -0.02265 -0.02084 -0.04518 -0.04144 -0.05885 -0.05486 C -0.07278 -0.06806 -0.08359 -0.08056 -0.08346 -0.08033 L -0.50299 0.03402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56" y="-229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66667E-6 -0.00046 C -0.02265 -0.0213 -0.13984 -0.12176 -0.17396 -0.15232 C -0.20781 -0.18287 -0.20377 -0.1838 -0.20377 -0.18357 C -0.3181 -0.14792 -0.32435 -0.13681 -0.46406 -0.09861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3" y="-91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66667E-6 -0.00047 C -0.02344 -0.02246 -0.26406 -0.23334 -0.27161 -0.23959 C -0.27916 -0.24607 -0.29127 -0.2507 -0.29127 -0.25024 C -0.40586 -0.21482 -0.34674 -0.23218 -0.43841 -0.20672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2" grpId="2" animBg="1"/>
      <p:bldP spid="53" grpId="0" animBg="1"/>
      <p:bldP spid="54" grpId="0" animBg="1"/>
      <p:bldP spid="5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DI-T-181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A27C-6AF0-4F1A-81EB-4B825A22ED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924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DI-T-181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A27C-6AF0-4F1A-81EB-4B825A22ED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04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DI-T-181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A27C-6AF0-4F1A-81EB-4B825A22ED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077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DI-T-181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A27C-6AF0-4F1A-81EB-4B825A22ED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14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DI-T-181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A27C-6AF0-4F1A-81EB-4B825A22ED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67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DI-T-181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A27C-6AF0-4F1A-81EB-4B825A22ED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409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DI-T-181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A27C-6AF0-4F1A-81EB-4B825A22ED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19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DI-T-181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A27C-6AF0-4F1A-81EB-4B825A22ED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557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DI-T-181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AA27C-6AF0-4F1A-81EB-4B825A22ED33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" descr="Genele Açık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tr-TR" sz="850" b="0" i="0" u="none" baseline="0">
                <a:solidFill>
                  <a:srgbClr val="000000"/>
                </a:solidFill>
                <a:latin typeface="verdana" panose="020B0604030504040204" pitchFamily="34" charset="0"/>
              </a:rPr>
              <a:t>Genele Açık</a:t>
            </a:r>
          </a:p>
        </p:txBody>
      </p:sp>
    </p:spTree>
    <p:extLst>
      <p:ext uri="{BB962C8B-B14F-4D97-AF65-F5344CB8AC3E}">
        <p14:creationId xmlns:p14="http://schemas.microsoft.com/office/powerpoint/2010/main" val="67104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8298976-3DE6-42EC-8C76-5434354D1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270" y="6217255"/>
            <a:ext cx="1571946" cy="46667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3F8298A-4E85-4314-AA80-A8077F2C2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441" y="6005886"/>
            <a:ext cx="2153386" cy="121128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4FE673E-87A3-49CE-9370-74332A1A7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35" y="5922087"/>
            <a:ext cx="2451337" cy="137887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57F41C9-0C0B-4478-BA04-EA478FC3E3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86" y="6123116"/>
            <a:ext cx="1999430" cy="954273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32EC31B0-2CC9-4DC7-AFC4-758E4405AE5E}"/>
              </a:ext>
            </a:extLst>
          </p:cNvPr>
          <p:cNvSpPr txBox="1"/>
          <p:nvPr/>
        </p:nvSpPr>
        <p:spPr>
          <a:xfrm>
            <a:off x="1247467" y="1718572"/>
            <a:ext cx="64969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Enerjisa Distribution </a:t>
            </a:r>
            <a:r>
              <a:rPr lang="tr-TR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Companies</a:t>
            </a:r>
            <a:r>
              <a:rPr lang="tr-TR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  <a:r>
              <a:rPr lang="tr-TR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Presentation</a:t>
            </a:r>
          </a:p>
          <a:p>
            <a:r>
              <a:rPr lang="tr-TR" sz="4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R&amp;D </a:t>
            </a:r>
            <a:r>
              <a:rPr lang="tr-TR" sz="4000" b="1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Directorate</a:t>
            </a:r>
            <a:endParaRPr lang="tr-TR" sz="4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93508" y="2410228"/>
            <a:ext cx="51513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tr-TR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0F941BB-2586-44D4-94FA-6BCB2A9DE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270" y="6217255"/>
            <a:ext cx="1571946" cy="46667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B086344-9A68-4CA9-9470-338CBDC90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441" y="6005886"/>
            <a:ext cx="2153386" cy="121128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0D4E9F6-5B67-4933-B381-1CD0C2398C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35" y="5922087"/>
            <a:ext cx="2451337" cy="137887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5D1AA604-3ED5-40A0-92D2-958B74F724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86" y="6123116"/>
            <a:ext cx="1999430" cy="95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8">
            <a:extLst>
              <a:ext uri="{FF2B5EF4-FFF2-40B4-BE49-F238E27FC236}">
                <a16:creationId xmlns:a16="http://schemas.microsoft.com/office/drawing/2014/main" id="{3DF10603-8671-48C9-AE57-C491F782B946}"/>
              </a:ext>
            </a:extLst>
          </p:cNvPr>
          <p:cNvCxnSpPr>
            <a:cxnSpLocks/>
          </p:cNvCxnSpPr>
          <p:nvPr/>
        </p:nvCxnSpPr>
        <p:spPr>
          <a:xfrm>
            <a:off x="0" y="825211"/>
            <a:ext cx="7358743" cy="0"/>
          </a:xfrm>
          <a:prstGeom prst="line">
            <a:avLst/>
          </a:prstGeom>
          <a:ln w="4445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van 1">
            <a:extLst>
              <a:ext uri="{FF2B5EF4-FFF2-40B4-BE49-F238E27FC236}">
                <a16:creationId xmlns:a16="http://schemas.microsoft.com/office/drawing/2014/main" id="{B3FCE9C8-1183-45B8-98AC-8BAB44EFD537}"/>
              </a:ext>
            </a:extLst>
          </p:cNvPr>
          <p:cNvSpPr txBox="1">
            <a:spLocks/>
          </p:cNvSpPr>
          <p:nvPr/>
        </p:nvSpPr>
        <p:spPr>
          <a:xfrm>
            <a:off x="154506" y="331988"/>
            <a:ext cx="7049729" cy="44656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/>
              <a:t>ABOUT ENERJİSA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2F9CDC2-A636-42F2-B3DA-82021A1EE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270" y="6217255"/>
            <a:ext cx="1571946" cy="46667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AF3BA8F-A4FF-4E46-BD90-1BE2E8686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39" y="6078286"/>
            <a:ext cx="2153386" cy="121128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8C33F7D-2A40-431D-8A82-6BBBE96E77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35" y="5922087"/>
            <a:ext cx="2451337" cy="137887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DBF5EE0-39A1-437A-A984-51CE651D2A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86" y="6123116"/>
            <a:ext cx="1999430" cy="954273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BC0B44DA-9AF5-478F-B238-3585D3E10C9A}"/>
              </a:ext>
            </a:extLst>
          </p:cNvPr>
          <p:cNvSpPr txBox="1"/>
          <p:nvPr/>
        </p:nvSpPr>
        <p:spPr>
          <a:xfrm>
            <a:off x="154506" y="860953"/>
            <a:ext cx="11471437" cy="4950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A9CF666-A71D-4F9B-A944-A389B98F7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812" y="889257"/>
            <a:ext cx="11148815" cy="483974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3A60B241-A9F6-4BF6-8886-A04C8C681CFB}"/>
              </a:ext>
            </a:extLst>
          </p:cNvPr>
          <p:cNvSpPr txBox="1"/>
          <p:nvPr/>
        </p:nvSpPr>
        <p:spPr>
          <a:xfrm>
            <a:off x="329811" y="907608"/>
            <a:ext cx="11148815" cy="483973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799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8">
            <a:extLst>
              <a:ext uri="{FF2B5EF4-FFF2-40B4-BE49-F238E27FC236}">
                <a16:creationId xmlns:a16="http://schemas.microsoft.com/office/drawing/2014/main" id="{3DF10603-8671-48C9-AE57-C491F782B946}"/>
              </a:ext>
            </a:extLst>
          </p:cNvPr>
          <p:cNvCxnSpPr>
            <a:cxnSpLocks/>
          </p:cNvCxnSpPr>
          <p:nvPr/>
        </p:nvCxnSpPr>
        <p:spPr>
          <a:xfrm>
            <a:off x="0" y="825211"/>
            <a:ext cx="8203225" cy="0"/>
          </a:xfrm>
          <a:prstGeom prst="line">
            <a:avLst/>
          </a:prstGeom>
          <a:ln w="4445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van 1">
            <a:extLst>
              <a:ext uri="{FF2B5EF4-FFF2-40B4-BE49-F238E27FC236}">
                <a16:creationId xmlns:a16="http://schemas.microsoft.com/office/drawing/2014/main" id="{B3FCE9C8-1183-45B8-98AC-8BAB44EFD537}"/>
              </a:ext>
            </a:extLst>
          </p:cNvPr>
          <p:cNvSpPr txBox="1">
            <a:spLocks/>
          </p:cNvSpPr>
          <p:nvPr/>
        </p:nvSpPr>
        <p:spPr>
          <a:xfrm>
            <a:off x="5210" y="331988"/>
            <a:ext cx="7049729" cy="44656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/>
              <a:t>ENERJİSA DISTRIBUTION COMPANIES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2F9CDC2-A636-42F2-B3DA-82021A1EE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270" y="6217255"/>
            <a:ext cx="1571946" cy="46667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AF3BA8F-A4FF-4E46-BD90-1BE2E8686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39" y="6078286"/>
            <a:ext cx="2153386" cy="121128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8C33F7D-2A40-431D-8A82-6BBBE96E7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35" y="5922087"/>
            <a:ext cx="2451337" cy="137887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DBF5EE0-39A1-437A-A984-51CE651D2A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86" y="6123116"/>
            <a:ext cx="1999430" cy="954273"/>
          </a:xfrm>
          <a:prstGeom prst="rect">
            <a:avLst/>
          </a:prstGeom>
        </p:spPr>
      </p:pic>
      <p:sp>
        <p:nvSpPr>
          <p:cNvPr id="20" name="Metin kutusu 19">
            <a:extLst>
              <a:ext uri="{FF2B5EF4-FFF2-40B4-BE49-F238E27FC236}">
                <a16:creationId xmlns:a16="http://schemas.microsoft.com/office/drawing/2014/main" id="{7CBC3645-2E4E-4697-B5E5-6EFB1C07127B}"/>
              </a:ext>
            </a:extLst>
          </p:cNvPr>
          <p:cNvSpPr txBox="1"/>
          <p:nvPr/>
        </p:nvSpPr>
        <p:spPr>
          <a:xfrm>
            <a:off x="142581" y="901550"/>
            <a:ext cx="7942639" cy="48556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3C4FADE-CE76-49F5-8037-2C483E436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70" y="1543394"/>
            <a:ext cx="6144482" cy="359142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C63EF38D-0AC6-4AFA-A18B-1400C47E38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5220" y="896959"/>
            <a:ext cx="2398295" cy="486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2F9CDC2-A636-42F2-B3DA-82021A1EE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270" y="6217255"/>
            <a:ext cx="1571946" cy="46667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AF3BA8F-A4FF-4E46-BD90-1BE2E8686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39" y="6078286"/>
            <a:ext cx="2153386" cy="121128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8C33F7D-2A40-431D-8A82-6BBBE96E7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35" y="5922087"/>
            <a:ext cx="2451337" cy="137887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DBF5EE0-39A1-437A-A984-51CE651D2A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86" y="6123116"/>
            <a:ext cx="1999430" cy="954273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F05C52BD-C633-44D7-9FA3-103E191C9EA0}"/>
              </a:ext>
            </a:extLst>
          </p:cNvPr>
          <p:cNvSpPr txBox="1"/>
          <p:nvPr/>
        </p:nvSpPr>
        <p:spPr>
          <a:xfrm>
            <a:off x="407180" y="174074"/>
            <a:ext cx="5058358" cy="56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C434377A-E5D5-493D-B1F5-C0A1A928BD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72" y="174074"/>
            <a:ext cx="4744800" cy="5454906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3D502FA8-5DDE-48FA-86EA-44ADA7640FB8}"/>
              </a:ext>
            </a:extLst>
          </p:cNvPr>
          <p:cNvSpPr txBox="1"/>
          <p:nvPr/>
        </p:nvSpPr>
        <p:spPr>
          <a:xfrm>
            <a:off x="511572" y="264617"/>
            <a:ext cx="4788000" cy="543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03D8E988-4537-4CA1-BC32-C2604E9AD2C5}"/>
              </a:ext>
            </a:extLst>
          </p:cNvPr>
          <p:cNvSpPr txBox="1"/>
          <p:nvPr/>
        </p:nvSpPr>
        <p:spPr>
          <a:xfrm>
            <a:off x="5687176" y="174074"/>
            <a:ext cx="6300000" cy="56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24F44882-E265-4760-BDD1-809367A4D1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5730" y="182254"/>
            <a:ext cx="5859090" cy="56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0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8">
            <a:extLst>
              <a:ext uri="{FF2B5EF4-FFF2-40B4-BE49-F238E27FC236}">
                <a16:creationId xmlns:a16="http://schemas.microsoft.com/office/drawing/2014/main" id="{3DF10603-8671-48C9-AE57-C491F782B946}"/>
              </a:ext>
            </a:extLst>
          </p:cNvPr>
          <p:cNvCxnSpPr>
            <a:cxnSpLocks/>
          </p:cNvCxnSpPr>
          <p:nvPr/>
        </p:nvCxnSpPr>
        <p:spPr>
          <a:xfrm>
            <a:off x="0" y="825211"/>
            <a:ext cx="7358743" cy="0"/>
          </a:xfrm>
          <a:prstGeom prst="line">
            <a:avLst/>
          </a:prstGeom>
          <a:ln w="4445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van 1">
            <a:extLst>
              <a:ext uri="{FF2B5EF4-FFF2-40B4-BE49-F238E27FC236}">
                <a16:creationId xmlns:a16="http://schemas.microsoft.com/office/drawing/2014/main" id="{B3FCE9C8-1183-45B8-98AC-8BAB44EFD537}"/>
              </a:ext>
            </a:extLst>
          </p:cNvPr>
          <p:cNvSpPr txBox="1">
            <a:spLocks/>
          </p:cNvSpPr>
          <p:nvPr/>
        </p:nvSpPr>
        <p:spPr>
          <a:xfrm>
            <a:off x="154506" y="331988"/>
            <a:ext cx="7049729" cy="44656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/>
              <a:t>OUR R&amp;D MISSION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2F9CDC2-A636-42F2-B3DA-82021A1EE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270" y="6217255"/>
            <a:ext cx="1571946" cy="46667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AF3BA8F-A4FF-4E46-BD90-1BE2E8686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39" y="6078286"/>
            <a:ext cx="2153386" cy="121128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8C33F7D-2A40-431D-8A82-6BBBE96E77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35" y="5922087"/>
            <a:ext cx="2451337" cy="137887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DBF5EE0-39A1-437A-A984-51CE651D2A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86" y="6123116"/>
            <a:ext cx="1999430" cy="954273"/>
          </a:xfrm>
          <a:prstGeom prst="rect">
            <a:avLst/>
          </a:prstGeom>
        </p:spPr>
      </p:pic>
      <p:pic>
        <p:nvPicPr>
          <p:cNvPr id="9" name="Picture 2" descr="http://www.ecosphericblog.com/wp-content/uploads/2010/08/green_electricity.jpg">
            <a:extLst>
              <a:ext uri="{FF2B5EF4-FFF2-40B4-BE49-F238E27FC236}">
                <a16:creationId xmlns:a16="http://schemas.microsoft.com/office/drawing/2014/main" id="{71731AB8-8E57-4D23-B6DE-842265CF7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601"/>
            <a:ext cx="4814013" cy="30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96FAFC70-FDEB-4661-B6CE-34CF7CAF6AB4}"/>
              </a:ext>
            </a:extLst>
          </p:cNvPr>
          <p:cNvSpPr/>
          <p:nvPr/>
        </p:nvSpPr>
        <p:spPr>
          <a:xfrm>
            <a:off x="4814012" y="1420600"/>
            <a:ext cx="7377987" cy="3056827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Creating Value in the Energy Distribution Sector through Innovation and Technology Development</a:t>
            </a:r>
          </a:p>
        </p:txBody>
      </p:sp>
    </p:spTree>
    <p:extLst>
      <p:ext uri="{BB962C8B-B14F-4D97-AF65-F5344CB8AC3E}">
        <p14:creationId xmlns:p14="http://schemas.microsoft.com/office/powerpoint/2010/main" val="307473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>
            <a:extLst>
              <a:ext uri="{FF2B5EF4-FFF2-40B4-BE49-F238E27FC236}">
                <a16:creationId xmlns:a16="http://schemas.microsoft.com/office/drawing/2014/main" id="{6EB7C208-819B-45FE-8849-8DE7A754BF8E}"/>
              </a:ext>
            </a:extLst>
          </p:cNvPr>
          <p:cNvSpPr/>
          <p:nvPr/>
        </p:nvSpPr>
        <p:spPr>
          <a:xfrm>
            <a:off x="0" y="1878023"/>
            <a:ext cx="12206396" cy="3600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2" name="Resim 31">
            <a:extLst>
              <a:ext uri="{FF2B5EF4-FFF2-40B4-BE49-F238E27FC236}">
                <a16:creationId xmlns:a16="http://schemas.microsoft.com/office/drawing/2014/main" id="{13AF82B1-7EE9-48FF-A0DB-9017B67E9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" y="1915393"/>
            <a:ext cx="12192000" cy="3581400"/>
          </a:xfrm>
          <a:prstGeom prst="rect">
            <a:avLst/>
          </a:prstGeom>
        </p:spPr>
      </p:pic>
      <p:cxnSp>
        <p:nvCxnSpPr>
          <p:cNvPr id="2" name="Straight Connector 48">
            <a:extLst>
              <a:ext uri="{FF2B5EF4-FFF2-40B4-BE49-F238E27FC236}">
                <a16:creationId xmlns:a16="http://schemas.microsoft.com/office/drawing/2014/main" id="{3DF10603-8671-48C9-AE57-C491F782B946}"/>
              </a:ext>
            </a:extLst>
          </p:cNvPr>
          <p:cNvCxnSpPr>
            <a:cxnSpLocks/>
          </p:cNvCxnSpPr>
          <p:nvPr/>
        </p:nvCxnSpPr>
        <p:spPr>
          <a:xfrm>
            <a:off x="0" y="825211"/>
            <a:ext cx="7358743" cy="0"/>
          </a:xfrm>
          <a:prstGeom prst="line">
            <a:avLst/>
          </a:prstGeom>
          <a:ln w="4445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van 1">
            <a:extLst>
              <a:ext uri="{FF2B5EF4-FFF2-40B4-BE49-F238E27FC236}">
                <a16:creationId xmlns:a16="http://schemas.microsoft.com/office/drawing/2014/main" id="{B3FCE9C8-1183-45B8-98AC-8BAB44EFD537}"/>
              </a:ext>
            </a:extLst>
          </p:cNvPr>
          <p:cNvSpPr txBox="1">
            <a:spLocks/>
          </p:cNvSpPr>
          <p:nvPr/>
        </p:nvSpPr>
        <p:spPr>
          <a:xfrm>
            <a:off x="154506" y="331988"/>
            <a:ext cx="7049729" cy="44656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/>
              <a:t>R&amp;D WORKING AREAS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2F9CDC2-A636-42F2-B3DA-82021A1EE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270" y="6217255"/>
            <a:ext cx="1571946" cy="46667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AF3BA8F-A4FF-4E46-BD90-1BE2E8686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39" y="6078286"/>
            <a:ext cx="2153386" cy="121128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8C33F7D-2A40-431D-8A82-6BBBE96E77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941" y="5910813"/>
            <a:ext cx="2451337" cy="137887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DBF5EE0-39A1-437A-A984-51CE651D2A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86" y="6123116"/>
            <a:ext cx="1999430" cy="954273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1FB04872-0CAE-4DB8-B6E6-89AFD85305CA}"/>
              </a:ext>
            </a:extLst>
          </p:cNvPr>
          <p:cNvSpPr/>
          <p:nvPr/>
        </p:nvSpPr>
        <p:spPr>
          <a:xfrm>
            <a:off x="23546" y="1914023"/>
            <a:ext cx="12204000" cy="3600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E62A5EC7-EFA7-451B-86BE-B5D26E7426B3}"/>
              </a:ext>
            </a:extLst>
          </p:cNvPr>
          <p:cNvSpPr/>
          <p:nvPr/>
        </p:nvSpPr>
        <p:spPr>
          <a:xfrm rot="5400000">
            <a:off x="6037877" y="-2212904"/>
            <a:ext cx="152884" cy="12192001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>
              <a:latin typeface="Praxis Com" pitchFamily="50" charset="-94"/>
            </a:endParaRPr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id="{867F406E-064C-41EE-8A72-E1ED56A55B74}"/>
              </a:ext>
            </a:extLst>
          </p:cNvPr>
          <p:cNvGrpSpPr/>
          <p:nvPr/>
        </p:nvGrpSpPr>
        <p:grpSpPr>
          <a:xfrm>
            <a:off x="270169" y="2305299"/>
            <a:ext cx="1963893" cy="2423505"/>
            <a:chOff x="2819940" y="1999551"/>
            <a:chExt cx="1963893" cy="2423505"/>
          </a:xfrm>
        </p:grpSpPr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id="{E99C77DC-E519-4BF1-A5AE-AAD739B0EE81}"/>
                </a:ext>
              </a:extLst>
            </p:cNvPr>
            <p:cNvGrpSpPr/>
            <p:nvPr/>
          </p:nvGrpSpPr>
          <p:grpSpPr>
            <a:xfrm>
              <a:off x="3139514" y="1999551"/>
              <a:ext cx="1229496" cy="1229496"/>
              <a:chOff x="2957477" y="1099741"/>
              <a:chExt cx="1229496" cy="1229496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B2B4730-5A73-4659-882B-3806F53A5801}"/>
                  </a:ext>
                </a:extLst>
              </p:cNvPr>
              <p:cNvSpPr/>
              <p:nvPr/>
            </p:nvSpPr>
            <p:spPr>
              <a:xfrm>
                <a:off x="2957477" y="1099741"/>
                <a:ext cx="1229496" cy="1229496"/>
              </a:xfrm>
              <a:prstGeom prst="ellipse">
                <a:avLst/>
              </a:prstGeom>
              <a:solidFill>
                <a:srgbClr val="FDC9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tr-T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r-TR"/>
              </a:p>
            </p:txBody>
          </p:sp>
          <p:pic>
            <p:nvPicPr>
              <p:cNvPr id="15" name="Resim 14">
                <a:extLst>
                  <a:ext uri="{FF2B5EF4-FFF2-40B4-BE49-F238E27FC236}">
                    <a16:creationId xmlns:a16="http://schemas.microsoft.com/office/drawing/2014/main" id="{CBAB537A-2C1F-4A4C-B7C1-917C7A4F7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3925" y="1276189"/>
                <a:ext cx="876601" cy="876601"/>
              </a:xfrm>
              <a:prstGeom prst="rect">
                <a:avLst/>
              </a:prstGeom>
            </p:spPr>
          </p:pic>
        </p:grpSp>
        <p:sp>
          <p:nvSpPr>
            <p:cNvPr id="13" name="Dikdörtgen 12">
              <a:extLst>
                <a:ext uri="{FF2B5EF4-FFF2-40B4-BE49-F238E27FC236}">
                  <a16:creationId xmlns:a16="http://schemas.microsoft.com/office/drawing/2014/main" id="{8AC6A452-8730-4A4B-B883-9393DB0F6CB2}"/>
                </a:ext>
              </a:extLst>
            </p:cNvPr>
            <p:cNvSpPr/>
            <p:nvPr/>
          </p:nvSpPr>
          <p:spPr>
            <a:xfrm>
              <a:off x="2819940" y="3838281"/>
              <a:ext cx="19638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600" b="1" dirty="0">
                  <a:solidFill>
                    <a:srgbClr val="414042"/>
                  </a:solidFill>
                  <a:latin typeface="Praxis Com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NETWORK TECHNOLOGIES</a:t>
              </a:r>
            </a:p>
          </p:txBody>
        </p:sp>
      </p:grpSp>
      <p:sp>
        <p:nvSpPr>
          <p:cNvPr id="16" name="Dikdörtgen 15">
            <a:extLst>
              <a:ext uri="{FF2B5EF4-FFF2-40B4-BE49-F238E27FC236}">
                <a16:creationId xmlns:a16="http://schemas.microsoft.com/office/drawing/2014/main" id="{32ADE502-9D1A-4EE1-87C0-57309F346932}"/>
              </a:ext>
            </a:extLst>
          </p:cNvPr>
          <p:cNvSpPr/>
          <p:nvPr/>
        </p:nvSpPr>
        <p:spPr>
          <a:xfrm>
            <a:off x="2408981" y="4158958"/>
            <a:ext cx="286786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600" b="1" dirty="0">
                <a:solidFill>
                  <a:srgbClr val="414042"/>
                </a:solidFill>
                <a:latin typeface="Praxis Com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DISTRIBUTED GENERATION</a:t>
            </a:r>
          </a:p>
          <a:p>
            <a:pPr algn="ctr"/>
            <a:r>
              <a:rPr lang="tr-TR" sz="1600" b="1" dirty="0">
                <a:solidFill>
                  <a:srgbClr val="414042"/>
                </a:solidFill>
                <a:latin typeface="Praxis Com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MICROGRID</a:t>
            </a:r>
          </a:p>
          <a:p>
            <a:pPr algn="ctr"/>
            <a:r>
              <a:rPr lang="tr-TR" sz="1600" b="1" dirty="0">
                <a:solidFill>
                  <a:srgbClr val="414042"/>
                </a:solidFill>
                <a:latin typeface="Praxis Com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ENERGY STORAGE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656F70-5052-4E7A-80BB-483BA9EF2AB1}"/>
              </a:ext>
            </a:extLst>
          </p:cNvPr>
          <p:cNvSpPr/>
          <p:nvPr/>
        </p:nvSpPr>
        <p:spPr>
          <a:xfrm>
            <a:off x="3223623" y="2305299"/>
            <a:ext cx="1229496" cy="1229496"/>
          </a:xfrm>
          <a:prstGeom prst="ellipse">
            <a:avLst/>
          </a:prstGeom>
          <a:solidFill>
            <a:srgbClr val="DE7C2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EB9EFE57-7E1C-429F-B621-FEA18FEF38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801" y="2523713"/>
            <a:ext cx="877140" cy="877140"/>
          </a:xfrm>
          <a:prstGeom prst="rect">
            <a:avLst/>
          </a:prstGeom>
        </p:spPr>
      </p:pic>
      <p:sp>
        <p:nvSpPr>
          <p:cNvPr id="19" name="Dikdörtgen 18">
            <a:extLst>
              <a:ext uri="{FF2B5EF4-FFF2-40B4-BE49-F238E27FC236}">
                <a16:creationId xmlns:a16="http://schemas.microsoft.com/office/drawing/2014/main" id="{3B4D3CE8-D8EA-4556-9904-C29CCABE04DC}"/>
              </a:ext>
            </a:extLst>
          </p:cNvPr>
          <p:cNvSpPr/>
          <p:nvPr/>
        </p:nvSpPr>
        <p:spPr>
          <a:xfrm>
            <a:off x="4928831" y="4135251"/>
            <a:ext cx="246608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600" b="1" dirty="0">
                <a:solidFill>
                  <a:srgbClr val="414042"/>
                </a:solidFill>
                <a:latin typeface="Praxis Com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E-MOBILITY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9D5D090-4A06-48D1-87CB-62DE155FCDC4}"/>
              </a:ext>
            </a:extLst>
          </p:cNvPr>
          <p:cNvSpPr/>
          <p:nvPr/>
        </p:nvSpPr>
        <p:spPr>
          <a:xfrm>
            <a:off x="5667474" y="2303529"/>
            <a:ext cx="1229496" cy="1229496"/>
          </a:xfrm>
          <a:prstGeom prst="ellipse">
            <a:avLst/>
          </a:prstGeom>
          <a:solidFill>
            <a:srgbClr val="00798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E535684B-5A70-4441-A065-65C7E0418C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88" y="2453834"/>
            <a:ext cx="808237" cy="808237"/>
          </a:xfrm>
          <a:prstGeom prst="rect">
            <a:avLst/>
          </a:prstGeom>
        </p:spPr>
      </p:pic>
      <p:grpSp>
        <p:nvGrpSpPr>
          <p:cNvPr id="23" name="Grup 22">
            <a:extLst>
              <a:ext uri="{FF2B5EF4-FFF2-40B4-BE49-F238E27FC236}">
                <a16:creationId xmlns:a16="http://schemas.microsoft.com/office/drawing/2014/main" id="{7BA27C3D-C1D5-4E31-AF84-A2FF83E65CFF}"/>
              </a:ext>
            </a:extLst>
          </p:cNvPr>
          <p:cNvGrpSpPr/>
          <p:nvPr/>
        </p:nvGrpSpPr>
        <p:grpSpPr>
          <a:xfrm>
            <a:off x="7970763" y="2305299"/>
            <a:ext cx="1229496" cy="1229496"/>
            <a:chOff x="587274" y="1088929"/>
            <a:chExt cx="1229496" cy="122949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B798B45-5B1A-497A-A1BF-E5AC46BB14A9}"/>
                </a:ext>
              </a:extLst>
            </p:cNvPr>
            <p:cNvSpPr/>
            <p:nvPr/>
          </p:nvSpPr>
          <p:spPr>
            <a:xfrm>
              <a:off x="587274" y="1088929"/>
              <a:ext cx="1229496" cy="1229496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/>
            </a:p>
          </p:txBody>
        </p:sp>
        <p:pic>
          <p:nvPicPr>
            <p:cNvPr id="25" name="Resim 24">
              <a:extLst>
                <a:ext uri="{FF2B5EF4-FFF2-40B4-BE49-F238E27FC236}">
                  <a16:creationId xmlns:a16="http://schemas.microsoft.com/office/drawing/2014/main" id="{B6832285-009D-407E-B487-3D559E2CF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142" y="1211797"/>
              <a:ext cx="983761" cy="983761"/>
            </a:xfrm>
            <a:prstGeom prst="rect">
              <a:avLst/>
            </a:prstGeom>
          </p:spPr>
        </p:pic>
      </p:grpSp>
      <p:sp>
        <p:nvSpPr>
          <p:cNvPr id="26" name="Dikdörtgen 25">
            <a:extLst>
              <a:ext uri="{FF2B5EF4-FFF2-40B4-BE49-F238E27FC236}">
                <a16:creationId xmlns:a16="http://schemas.microsoft.com/office/drawing/2014/main" id="{227D0FAF-F220-4C71-B9CA-3DF89E3AA186}"/>
              </a:ext>
            </a:extLst>
          </p:cNvPr>
          <p:cNvSpPr/>
          <p:nvPr/>
        </p:nvSpPr>
        <p:spPr>
          <a:xfrm>
            <a:off x="7495440" y="4099572"/>
            <a:ext cx="2305215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0"/>
              </a:spcAft>
            </a:pPr>
            <a:r>
              <a:rPr lang="en-US" sz="1600" b="1" dirty="0">
                <a:solidFill>
                  <a:srgbClr val="414042"/>
                </a:solidFill>
                <a:latin typeface="Praxis Com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LOCAL SOFTWARE AND ARTIFICIAL INTELLIGENCE ECOSYSTEM</a:t>
            </a:r>
            <a:endParaRPr lang="tr-TR" sz="1600" b="1" dirty="0">
              <a:solidFill>
                <a:srgbClr val="414042"/>
              </a:solidFill>
              <a:latin typeface="Praxis Com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Grup 26">
            <a:extLst>
              <a:ext uri="{FF2B5EF4-FFF2-40B4-BE49-F238E27FC236}">
                <a16:creationId xmlns:a16="http://schemas.microsoft.com/office/drawing/2014/main" id="{84EBA6DD-1B9B-45E0-876E-6929A07DA565}"/>
              </a:ext>
            </a:extLst>
          </p:cNvPr>
          <p:cNvGrpSpPr/>
          <p:nvPr/>
        </p:nvGrpSpPr>
        <p:grpSpPr>
          <a:xfrm>
            <a:off x="10152920" y="2305299"/>
            <a:ext cx="1862512" cy="2384457"/>
            <a:chOff x="5311619" y="1999551"/>
            <a:chExt cx="1862512" cy="2384457"/>
          </a:xfrm>
        </p:grpSpPr>
        <p:grpSp>
          <p:nvGrpSpPr>
            <p:cNvPr id="28" name="Grup 27">
              <a:extLst>
                <a:ext uri="{FF2B5EF4-FFF2-40B4-BE49-F238E27FC236}">
                  <a16:creationId xmlns:a16="http://schemas.microsoft.com/office/drawing/2014/main" id="{C8D16D30-355E-458A-AABC-9E69EE0DC83D}"/>
                </a:ext>
              </a:extLst>
            </p:cNvPr>
            <p:cNvGrpSpPr/>
            <p:nvPr/>
          </p:nvGrpSpPr>
          <p:grpSpPr>
            <a:xfrm>
              <a:off x="5509187" y="1999551"/>
              <a:ext cx="1229496" cy="1229496"/>
              <a:chOff x="5062291" y="1136425"/>
              <a:chExt cx="1229496" cy="122949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901326E-C07D-474E-8162-2CA07D414BBB}"/>
                  </a:ext>
                </a:extLst>
              </p:cNvPr>
              <p:cNvSpPr/>
              <p:nvPr/>
            </p:nvSpPr>
            <p:spPr>
              <a:xfrm>
                <a:off x="5062291" y="1136425"/>
                <a:ext cx="1229496" cy="1229496"/>
              </a:xfrm>
              <a:prstGeom prst="ellipse">
                <a:avLst/>
              </a:prstGeom>
              <a:solidFill>
                <a:srgbClr val="C7CFD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tr-T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r-TR"/>
              </a:p>
            </p:txBody>
          </p:sp>
          <p:pic>
            <p:nvPicPr>
              <p:cNvPr id="31" name="Resim 30">
                <a:extLst>
                  <a:ext uri="{FF2B5EF4-FFF2-40B4-BE49-F238E27FC236}">
                    <a16:creationId xmlns:a16="http://schemas.microsoft.com/office/drawing/2014/main" id="{D9EBB690-E4C6-40C8-B9B1-474684658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3390" y="1347524"/>
                <a:ext cx="807298" cy="807298"/>
              </a:xfrm>
              <a:prstGeom prst="rect">
                <a:avLst/>
              </a:prstGeom>
            </p:spPr>
          </p:pic>
        </p:grpSp>
        <p:sp>
          <p:nvSpPr>
            <p:cNvPr id="29" name="Dikdörtgen 28">
              <a:extLst>
                <a:ext uri="{FF2B5EF4-FFF2-40B4-BE49-F238E27FC236}">
                  <a16:creationId xmlns:a16="http://schemas.microsoft.com/office/drawing/2014/main" id="{454D6BF8-48E2-4AE2-B635-9990487D6B17}"/>
                </a:ext>
              </a:extLst>
            </p:cNvPr>
            <p:cNvSpPr/>
            <p:nvPr/>
          </p:nvSpPr>
          <p:spPr>
            <a:xfrm>
              <a:off x="5311619" y="3799233"/>
              <a:ext cx="18625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600" b="1" dirty="0">
                  <a:solidFill>
                    <a:srgbClr val="414042"/>
                  </a:solidFill>
                  <a:latin typeface="Praxis Com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DIGITALIZATION</a:t>
              </a:r>
            </a:p>
            <a:p>
              <a:pPr algn="ctr"/>
              <a:r>
                <a:rPr lang="tr-TR" sz="1600" b="1" dirty="0">
                  <a:solidFill>
                    <a:srgbClr val="414042"/>
                  </a:solidFill>
                  <a:latin typeface="Praxis Com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SMART CITIES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039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8">
            <a:extLst>
              <a:ext uri="{FF2B5EF4-FFF2-40B4-BE49-F238E27FC236}">
                <a16:creationId xmlns:a16="http://schemas.microsoft.com/office/drawing/2014/main" id="{3DF10603-8671-48C9-AE57-C491F782B946}"/>
              </a:ext>
            </a:extLst>
          </p:cNvPr>
          <p:cNvCxnSpPr>
            <a:cxnSpLocks/>
          </p:cNvCxnSpPr>
          <p:nvPr/>
        </p:nvCxnSpPr>
        <p:spPr>
          <a:xfrm>
            <a:off x="0" y="825211"/>
            <a:ext cx="7358743" cy="0"/>
          </a:xfrm>
          <a:prstGeom prst="line">
            <a:avLst/>
          </a:prstGeom>
          <a:ln w="4445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van 1">
            <a:extLst>
              <a:ext uri="{FF2B5EF4-FFF2-40B4-BE49-F238E27FC236}">
                <a16:creationId xmlns:a16="http://schemas.microsoft.com/office/drawing/2014/main" id="{B3FCE9C8-1183-45B8-98AC-8BAB44EFD537}"/>
              </a:ext>
            </a:extLst>
          </p:cNvPr>
          <p:cNvSpPr txBox="1">
            <a:spLocks/>
          </p:cNvSpPr>
          <p:nvPr/>
        </p:nvSpPr>
        <p:spPr>
          <a:xfrm>
            <a:off x="154506" y="331988"/>
            <a:ext cx="7049729" cy="44656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/>
              <a:t>Horizon</a:t>
            </a:r>
            <a:r>
              <a:rPr lang="tr-TR" sz="3600" b="1" dirty="0"/>
              <a:t> /</a:t>
            </a:r>
            <a:r>
              <a:rPr lang="tr-TR" sz="3600" b="1" dirty="0" err="1"/>
              <a:t>Our</a:t>
            </a:r>
            <a:r>
              <a:rPr lang="tr-TR" sz="3600" b="1" dirty="0"/>
              <a:t> Applications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2F9CDC2-A636-42F2-B3DA-82021A1EE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270" y="6217255"/>
            <a:ext cx="1571946" cy="46667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AF3BA8F-A4FF-4E46-BD90-1BE2E8686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39" y="6078286"/>
            <a:ext cx="2153386" cy="121128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8C33F7D-2A40-431D-8A82-6BBBE96E7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35" y="5922087"/>
            <a:ext cx="2451337" cy="137887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DBF5EE0-39A1-437A-A984-51CE651D2A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86" y="6123116"/>
            <a:ext cx="1999430" cy="954273"/>
          </a:xfrm>
          <a:prstGeom prst="rect">
            <a:avLst/>
          </a:prstGeom>
        </p:spPr>
      </p:pic>
      <p:pic>
        <p:nvPicPr>
          <p:cNvPr id="9" name="İçerik Yer Tutucusu 4">
            <a:extLst>
              <a:ext uri="{FF2B5EF4-FFF2-40B4-BE49-F238E27FC236}">
                <a16:creationId xmlns:a16="http://schemas.microsoft.com/office/drawing/2014/main" id="{A850D9EF-2814-487E-B362-7C176737D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86" y="1376171"/>
            <a:ext cx="11213428" cy="4105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503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CC780754-97C8-4C73-B072-24B44E4C06B5}"/>
              </a:ext>
            </a:extLst>
          </p:cNvPr>
          <p:cNvSpPr txBox="1"/>
          <p:nvPr/>
        </p:nvSpPr>
        <p:spPr>
          <a:xfrm>
            <a:off x="337937" y="1252103"/>
            <a:ext cx="11516126" cy="4227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cxnSp>
        <p:nvCxnSpPr>
          <p:cNvPr id="2" name="Straight Connector 48">
            <a:extLst>
              <a:ext uri="{FF2B5EF4-FFF2-40B4-BE49-F238E27FC236}">
                <a16:creationId xmlns:a16="http://schemas.microsoft.com/office/drawing/2014/main" id="{3DF10603-8671-48C9-AE57-C491F782B946}"/>
              </a:ext>
            </a:extLst>
          </p:cNvPr>
          <p:cNvCxnSpPr>
            <a:cxnSpLocks/>
          </p:cNvCxnSpPr>
          <p:nvPr/>
        </p:nvCxnSpPr>
        <p:spPr>
          <a:xfrm>
            <a:off x="0" y="825211"/>
            <a:ext cx="7358743" cy="0"/>
          </a:xfrm>
          <a:prstGeom prst="line">
            <a:avLst/>
          </a:prstGeom>
          <a:ln w="4445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van 1">
            <a:extLst>
              <a:ext uri="{FF2B5EF4-FFF2-40B4-BE49-F238E27FC236}">
                <a16:creationId xmlns:a16="http://schemas.microsoft.com/office/drawing/2014/main" id="{B3FCE9C8-1183-45B8-98AC-8BAB44EFD537}"/>
              </a:ext>
            </a:extLst>
          </p:cNvPr>
          <p:cNvSpPr txBox="1">
            <a:spLocks/>
          </p:cNvSpPr>
          <p:nvPr/>
        </p:nvSpPr>
        <p:spPr>
          <a:xfrm>
            <a:off x="154506" y="331988"/>
            <a:ext cx="7049729" cy="44656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/>
              <a:t>Our</a:t>
            </a:r>
            <a:r>
              <a:rPr lang="tr-TR" sz="3600" b="1" dirty="0"/>
              <a:t> Applications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2F9CDC2-A636-42F2-B3DA-82021A1EE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270" y="6217255"/>
            <a:ext cx="1571946" cy="46667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AF3BA8F-A4FF-4E46-BD90-1BE2E8686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39" y="6078286"/>
            <a:ext cx="2153386" cy="121128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8C33F7D-2A40-431D-8A82-6BBBE96E77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35" y="5922087"/>
            <a:ext cx="2451337" cy="137887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DBF5EE0-39A1-437A-A984-51CE651D2A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86" y="6123116"/>
            <a:ext cx="1999430" cy="954273"/>
          </a:xfrm>
          <a:prstGeom prst="rect">
            <a:avLst/>
          </a:prstGeom>
        </p:spPr>
      </p:pic>
      <p:graphicFrame>
        <p:nvGraphicFramePr>
          <p:cNvPr id="11" name="Tablo 10">
            <a:extLst>
              <a:ext uri="{FF2B5EF4-FFF2-40B4-BE49-F238E27FC236}">
                <a16:creationId xmlns:a16="http://schemas.microsoft.com/office/drawing/2014/main" id="{C4E2F1CA-E8CE-4D7F-8160-D321705CE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843976"/>
              </p:ext>
            </p:extLst>
          </p:nvPr>
        </p:nvGraphicFramePr>
        <p:xfrm>
          <a:off x="561474" y="1715864"/>
          <a:ext cx="10947684" cy="3586870"/>
        </p:xfrm>
        <a:graphic>
          <a:graphicData uri="http://schemas.openxmlformats.org/drawingml/2006/table">
            <a:tbl>
              <a:tblPr/>
              <a:tblGrid>
                <a:gridCol w="2711052">
                  <a:extLst>
                    <a:ext uri="{9D8B030D-6E8A-4147-A177-3AD203B41FA5}">
                      <a16:colId xmlns:a16="http://schemas.microsoft.com/office/drawing/2014/main" val="2103351079"/>
                    </a:ext>
                  </a:extLst>
                </a:gridCol>
                <a:gridCol w="3456074">
                  <a:extLst>
                    <a:ext uri="{9D8B030D-6E8A-4147-A177-3AD203B41FA5}">
                      <a16:colId xmlns:a16="http://schemas.microsoft.com/office/drawing/2014/main" val="62749712"/>
                    </a:ext>
                  </a:extLst>
                </a:gridCol>
                <a:gridCol w="4780558">
                  <a:extLst>
                    <a:ext uri="{9D8B030D-6E8A-4147-A177-3AD203B41FA5}">
                      <a16:colId xmlns:a16="http://schemas.microsoft.com/office/drawing/2014/main" val="1558647976"/>
                    </a:ext>
                  </a:extLst>
                </a:gridCol>
              </a:tblGrid>
              <a:tr h="5124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Closure</a:t>
                      </a:r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Project Name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79482"/>
                  </a:ext>
                </a:extLst>
              </a:tr>
              <a:tr h="51241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15/05/2025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ReStArt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Interreg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NEXT MED – Özel Hedef 2/1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986999"/>
                  </a:ext>
                </a:extLst>
              </a:tr>
              <a:tr h="51241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3/09/2025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INNO4GRID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HORIZON-CL5-2025-02-D3-17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73368"/>
                  </a:ext>
                </a:extLst>
              </a:tr>
              <a:tr h="51241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3/09/2025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PIVOT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HORIZON-CL5-2025-02-D3-11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051973"/>
                  </a:ext>
                </a:extLst>
              </a:tr>
              <a:tr h="51241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30/10/2025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Smartgrid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-DECT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EUROGIA2030 - Call29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494140"/>
                  </a:ext>
                </a:extLst>
              </a:tr>
              <a:tr h="51241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30/10/2025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SmartLight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EUROGIA2030 - Call29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086432"/>
                  </a:ext>
                </a:extLst>
              </a:tr>
              <a:tr h="51241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12/11/2025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Radicle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HORIZON-CL3-2025-01-INFRA-01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477114"/>
                  </a:ext>
                </a:extLst>
              </a:tr>
            </a:tbl>
          </a:graphicData>
        </a:graphic>
      </p:graphicFrame>
      <p:sp>
        <p:nvSpPr>
          <p:cNvPr id="13" name="Metin kutusu 12">
            <a:extLst>
              <a:ext uri="{FF2B5EF4-FFF2-40B4-BE49-F238E27FC236}">
                <a16:creationId xmlns:a16="http://schemas.microsoft.com/office/drawing/2014/main" id="{5C94F359-6DC8-474B-82F9-E7191428C7A5}"/>
              </a:ext>
            </a:extLst>
          </p:cNvPr>
          <p:cNvSpPr txBox="1"/>
          <p:nvPr/>
        </p:nvSpPr>
        <p:spPr>
          <a:xfrm>
            <a:off x="497759" y="1236104"/>
            <a:ext cx="524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accent4"/>
                </a:solidFill>
              </a:rPr>
              <a:t>Our</a:t>
            </a:r>
            <a:r>
              <a:rPr lang="tr-TR" sz="2400" b="1" dirty="0">
                <a:solidFill>
                  <a:schemeClr val="accent4"/>
                </a:solidFill>
              </a:rPr>
              <a:t> Applications as Partner – 2025</a:t>
            </a:r>
          </a:p>
          <a:p>
            <a:endParaRPr lang="tr-TR" sz="2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7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CC780754-97C8-4C73-B072-24B44E4C06B5}"/>
              </a:ext>
            </a:extLst>
          </p:cNvPr>
          <p:cNvSpPr txBox="1"/>
          <p:nvPr/>
        </p:nvSpPr>
        <p:spPr>
          <a:xfrm>
            <a:off x="337937" y="1252103"/>
            <a:ext cx="11516126" cy="4227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cxnSp>
        <p:nvCxnSpPr>
          <p:cNvPr id="2" name="Straight Connector 48">
            <a:extLst>
              <a:ext uri="{FF2B5EF4-FFF2-40B4-BE49-F238E27FC236}">
                <a16:creationId xmlns:a16="http://schemas.microsoft.com/office/drawing/2014/main" id="{3DF10603-8671-48C9-AE57-C491F782B946}"/>
              </a:ext>
            </a:extLst>
          </p:cNvPr>
          <p:cNvCxnSpPr>
            <a:cxnSpLocks/>
          </p:cNvCxnSpPr>
          <p:nvPr/>
        </p:nvCxnSpPr>
        <p:spPr>
          <a:xfrm>
            <a:off x="0" y="825211"/>
            <a:ext cx="7358743" cy="0"/>
          </a:xfrm>
          <a:prstGeom prst="line">
            <a:avLst/>
          </a:prstGeom>
          <a:ln w="4445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van 1">
            <a:extLst>
              <a:ext uri="{FF2B5EF4-FFF2-40B4-BE49-F238E27FC236}">
                <a16:creationId xmlns:a16="http://schemas.microsoft.com/office/drawing/2014/main" id="{B3FCE9C8-1183-45B8-98AC-8BAB44EFD537}"/>
              </a:ext>
            </a:extLst>
          </p:cNvPr>
          <p:cNvSpPr txBox="1">
            <a:spLocks/>
          </p:cNvSpPr>
          <p:nvPr/>
        </p:nvSpPr>
        <p:spPr>
          <a:xfrm>
            <a:off x="154506" y="331988"/>
            <a:ext cx="7049729" cy="44656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/>
              <a:t>Our</a:t>
            </a:r>
            <a:r>
              <a:rPr lang="tr-TR" sz="3600" b="1" dirty="0"/>
              <a:t> Applications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2F9CDC2-A636-42F2-B3DA-82021A1EE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270" y="6217255"/>
            <a:ext cx="1571946" cy="46667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AF3BA8F-A4FF-4E46-BD90-1BE2E8686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39" y="6078286"/>
            <a:ext cx="2153386" cy="121128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8C33F7D-2A40-431D-8A82-6BBBE96E77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35" y="5922087"/>
            <a:ext cx="2451337" cy="137887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DBF5EE0-39A1-437A-A984-51CE651D2A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86" y="6123116"/>
            <a:ext cx="1999430" cy="954273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5C94F359-6DC8-474B-82F9-E7191428C7A5}"/>
              </a:ext>
            </a:extLst>
          </p:cNvPr>
          <p:cNvSpPr txBox="1"/>
          <p:nvPr/>
        </p:nvSpPr>
        <p:spPr>
          <a:xfrm>
            <a:off x="497759" y="1236104"/>
            <a:ext cx="524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accent4"/>
                </a:solidFill>
              </a:rPr>
              <a:t>Our</a:t>
            </a:r>
            <a:r>
              <a:rPr lang="tr-TR" sz="2400" b="1" dirty="0">
                <a:solidFill>
                  <a:schemeClr val="accent4"/>
                </a:solidFill>
              </a:rPr>
              <a:t> Applications as Partner – 2026</a:t>
            </a:r>
          </a:p>
          <a:p>
            <a:endParaRPr lang="tr-TR" sz="24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BF113672-E6AB-467F-94F1-1E1916917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081641"/>
              </p:ext>
            </p:extLst>
          </p:nvPr>
        </p:nvGraphicFramePr>
        <p:xfrm>
          <a:off x="593557" y="1740568"/>
          <a:ext cx="10996863" cy="3593428"/>
        </p:xfrm>
        <a:graphic>
          <a:graphicData uri="http://schemas.openxmlformats.org/drawingml/2006/table">
            <a:tbl>
              <a:tblPr/>
              <a:tblGrid>
                <a:gridCol w="2143240">
                  <a:extLst>
                    <a:ext uri="{9D8B030D-6E8A-4147-A177-3AD203B41FA5}">
                      <a16:colId xmlns:a16="http://schemas.microsoft.com/office/drawing/2014/main" val="3733598439"/>
                    </a:ext>
                  </a:extLst>
                </a:gridCol>
                <a:gridCol w="3528327">
                  <a:extLst>
                    <a:ext uri="{9D8B030D-6E8A-4147-A177-3AD203B41FA5}">
                      <a16:colId xmlns:a16="http://schemas.microsoft.com/office/drawing/2014/main" val="2113150533"/>
                    </a:ext>
                  </a:extLst>
                </a:gridCol>
                <a:gridCol w="5325296">
                  <a:extLst>
                    <a:ext uri="{9D8B030D-6E8A-4147-A177-3AD203B41FA5}">
                      <a16:colId xmlns:a16="http://schemas.microsoft.com/office/drawing/2014/main" val="1424020106"/>
                    </a:ext>
                  </a:extLst>
                </a:gridCol>
              </a:tblGrid>
              <a:tr h="491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Closure</a:t>
                      </a:r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Project Name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77466"/>
                  </a:ext>
                </a:extLst>
              </a:tr>
              <a:tr h="25852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17/02/2026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GENSPINE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HORIZON-CL5-2026-02-D3-19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744852"/>
                  </a:ext>
                </a:extLst>
              </a:tr>
              <a:tr h="25852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17/02/2026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Smart2Wise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HORIZON-CL5-2026-02-D4-02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639001"/>
                  </a:ext>
                </a:extLst>
              </a:tr>
              <a:tr h="25852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17/02/2026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Breal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HORIZON-CL5-2026-02-D4-04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797562"/>
                  </a:ext>
                </a:extLst>
              </a:tr>
              <a:tr h="25852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17/02/2026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HORIZON-CL5-2026-02-D4-02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121100"/>
                  </a:ext>
                </a:extLst>
              </a:tr>
              <a:tr h="25852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31/03/2026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AIGEN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HORIZON-CL5-2026-03-D3-20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866130"/>
                  </a:ext>
                </a:extLst>
              </a:tr>
              <a:tr h="25852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31/03/2026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RESILIENTSTORE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HORIZON-CL5-2026-03-D3-21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157807"/>
                  </a:ext>
                </a:extLst>
              </a:tr>
              <a:tr h="25852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31/03/2026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UniHGrid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HORIZON-CL5-2026-03-D3-21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748124"/>
                  </a:ext>
                </a:extLst>
              </a:tr>
              <a:tr h="25852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31/03/2026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Hybrid-AI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HORIZON-CL5-2026-03-D3-20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51491"/>
                  </a:ext>
                </a:extLst>
              </a:tr>
              <a:tr h="25852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31/03/2026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DINOCO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HORIZON-CL5-2026-02-D3-22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662643"/>
                  </a:ext>
                </a:extLst>
              </a:tr>
              <a:tr h="25852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31/03/2026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HORIZON-CL5-2026-02-D3-22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614848"/>
                  </a:ext>
                </a:extLst>
              </a:tr>
              <a:tr h="25852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4/05/2026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EDGE LV Insight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COP-PILOT Horizon’s 1st Open Call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307851"/>
                  </a:ext>
                </a:extLst>
              </a:tr>
              <a:tr h="25852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7/05/2026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OMEGAS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HORIZON-JU-CHIPS-2026-1-RIA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98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44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I4886p293727nO8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itus xmlns="http://schemas.titus.com/TitusProperties/">
  <TitusGUID xmlns="">86533df0-7ef9-4cbe-be39-d395ae560522</TitusGUID>
  <TitusMetadata xmlns="">eyJucyI6IkVORVJKSVNBIiwicHJvcHMiOlt7Im4iOiJDTEFTU0lGSUNBVElPTiIsInZhbHMiOlt7InZhbHVlIjoiSTQ4ODZwMjkzNzI3bk84In1dfSx7Im4iOiJTSU5JUkxJUEFZTEFTSU0iLCJ2YWxzIjpbXX0seyJuIjoiU0lSS0VUSUNJS1VMTEFOSU0iLCJ2YWxzIjpbXX1dfQ==</TitusMetadata>
</titus>
</file>

<file path=customXml/itemProps1.xml><?xml version="1.0" encoding="utf-8"?>
<ds:datastoreItem xmlns:ds="http://schemas.openxmlformats.org/officeDocument/2006/customXml" ds:itemID="{1A67D374-BF5F-4F3F-B6B0-4584F667C596}">
  <ds:schemaRefs>
    <ds:schemaRef ds:uri="http://schemas.titus.com/TitusProperties/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28082</TotalTime>
  <Words>160</Words>
  <Application>Microsoft Office PowerPoint</Application>
  <PresentationFormat>Geniş ekran</PresentationFormat>
  <Paragraphs>85</Paragraphs>
  <Slides>10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Praxis Com</vt:lpstr>
      <vt:lpstr>Verdana</vt:lpstr>
      <vt:lpstr>Verdana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ENERJISA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İhsan Ozer SAYGI</dc:creator>
  <cp:keywords>CLASSIFICATION=I4886p293727nO8</cp:keywords>
  <cp:lastModifiedBy>Nur AKAN</cp:lastModifiedBy>
  <cp:revision>367</cp:revision>
  <dcterms:created xsi:type="dcterms:W3CDTF">2021-10-18T10:39:05Z</dcterms:created>
  <dcterms:modified xsi:type="dcterms:W3CDTF">2026-05-05T07:13:35Z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86533df0-7ef9-4cbe-be39-d395ae560522</vt:lpwstr>
  </property>
  <property fmtid="{D5CDD505-2E9C-101B-9397-08002B2CF9AE}" pid="3" name="FirstClassifierName">
    <vt:lpwstr>İhsan Ozer SAYGI</vt:lpwstr>
  </property>
  <property fmtid="{D5CDD505-2E9C-101B-9397-08002B2CF9AE}" pid="4" name="FirstClassifiedDate">
    <vt:lpwstr>19.10.2021, 16:15</vt:lpwstr>
  </property>
  <property fmtid="{D5CDD505-2E9C-101B-9397-08002B2CF9AE}" pid="5" name="LastClassifiedDate">
    <vt:lpwstr>19.10.2021, 16:15</vt:lpwstr>
  </property>
  <property fmtid="{D5CDD505-2E9C-101B-9397-08002B2CF9AE}" pid="6" name="LastClassifierName">
    <vt:lpwstr>İhsan Ozer SAYGI</vt:lpwstr>
  </property>
  <property fmtid="{D5CDD505-2E9C-101B-9397-08002B2CF9AE}" pid="7" name="CLASSIFICATION">
    <vt:lpwstr>I4886p293727nO8</vt:lpwstr>
  </property>
</Properties>
</file>