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C364DB-8A1D-A165-7D9A-3CB3AE8E476E}" v="3" dt="2025-02-10T13:21:53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670" autoAdjust="0"/>
    <p:restoredTop sz="90920" autoAdjust="0"/>
  </p:normalViewPr>
  <p:slideViewPr>
    <p:cSldViewPr snapToGrid="0">
      <p:cViewPr varScale="1">
        <p:scale>
          <a:sx n="58" d="100"/>
          <a:sy n="58" d="100"/>
        </p:scale>
        <p:origin x="6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ía Ignacia Rodriguez Espinoza" userId="d3766466-6bca-43aa-8125-07623c244019" providerId="ADAL" clId="{0CAD5EB6-F0A2-4E51-8790-A38E4C959602}"/>
    <pc:docChg chg="undo redo custSel addSld delSld modSld">
      <pc:chgData name="María Ignacia Rodriguez Espinoza" userId="d3766466-6bca-43aa-8125-07623c244019" providerId="ADAL" clId="{0CAD5EB6-F0A2-4E51-8790-A38E4C959602}" dt="2025-02-10T15:23:36.576" v="2347" actId="5793"/>
      <pc:docMkLst>
        <pc:docMk/>
      </pc:docMkLst>
      <pc:sldChg chg="modSp mod modNotesTx">
        <pc:chgData name="María Ignacia Rodriguez Espinoza" userId="d3766466-6bca-43aa-8125-07623c244019" providerId="ADAL" clId="{0CAD5EB6-F0A2-4E51-8790-A38E4C959602}" dt="2025-02-07T13:00:08.271" v="563" actId="20577"/>
        <pc:sldMkLst>
          <pc:docMk/>
          <pc:sldMk cId="54376518" sldId="258"/>
        </pc:sldMkLst>
        <pc:spChg chg="mod">
          <ac:chgData name="María Ignacia Rodriguez Espinoza" userId="d3766466-6bca-43aa-8125-07623c244019" providerId="ADAL" clId="{0CAD5EB6-F0A2-4E51-8790-A38E4C959602}" dt="2025-02-07T12:51:42.868" v="44" actId="20577"/>
          <ac:spMkLst>
            <pc:docMk/>
            <pc:sldMk cId="54376518" sldId="258"/>
            <ac:spMk id="2" creationId="{80A782FC-8B01-42F4-8056-DCC2EFED95D1}"/>
          </ac:spMkLst>
        </pc:spChg>
        <pc:spChg chg="mod">
          <ac:chgData name="María Ignacia Rodriguez Espinoza" userId="d3766466-6bca-43aa-8125-07623c244019" providerId="ADAL" clId="{0CAD5EB6-F0A2-4E51-8790-A38E4C959602}" dt="2025-02-07T12:52:16.809" v="92"/>
          <ac:spMkLst>
            <pc:docMk/>
            <pc:sldMk cId="54376518" sldId="258"/>
            <ac:spMk id="3" creationId="{28D29E75-4221-A94E-345A-B32600075CE2}"/>
          </ac:spMkLst>
        </pc:spChg>
        <pc:spChg chg="mod">
          <ac:chgData name="María Ignacia Rodriguez Espinoza" userId="d3766466-6bca-43aa-8125-07623c244019" providerId="ADAL" clId="{0CAD5EB6-F0A2-4E51-8790-A38E4C959602}" dt="2025-02-07T12:52:46.311" v="110" actId="20577"/>
          <ac:spMkLst>
            <pc:docMk/>
            <pc:sldMk cId="54376518" sldId="258"/>
            <ac:spMk id="4" creationId="{E4771D02-F4E4-C632-E5D7-C5E26F71C09C}"/>
          </ac:spMkLst>
        </pc:spChg>
      </pc:sldChg>
      <pc:sldChg chg="modSp mod modNotesTx">
        <pc:chgData name="María Ignacia Rodriguez Espinoza" userId="d3766466-6bca-43aa-8125-07623c244019" providerId="ADAL" clId="{0CAD5EB6-F0A2-4E51-8790-A38E4C959602}" dt="2025-02-07T12:58:11.655" v="407"/>
        <pc:sldMkLst>
          <pc:docMk/>
          <pc:sldMk cId="2056236133" sldId="259"/>
        </pc:sldMkLst>
        <pc:spChg chg="mod">
          <ac:chgData name="María Ignacia Rodriguez Espinoza" userId="d3766466-6bca-43aa-8125-07623c244019" providerId="ADAL" clId="{0CAD5EB6-F0A2-4E51-8790-A38E4C959602}" dt="2025-02-07T12:53:01.683" v="129" actId="20577"/>
          <ac:spMkLst>
            <pc:docMk/>
            <pc:sldMk cId="2056236133" sldId="259"/>
            <ac:spMk id="10" creationId="{9867EA19-6E67-4295-F673-081EFF01B2E2}"/>
          </ac:spMkLst>
        </pc:spChg>
        <pc:spChg chg="mod">
          <ac:chgData name="María Ignacia Rodriguez Espinoza" userId="d3766466-6bca-43aa-8125-07623c244019" providerId="ADAL" clId="{0CAD5EB6-F0A2-4E51-8790-A38E4C959602}" dt="2025-02-07T12:58:05.627" v="406" actId="20577"/>
          <ac:spMkLst>
            <pc:docMk/>
            <pc:sldMk cId="2056236133" sldId="259"/>
            <ac:spMk id="11" creationId="{3D12346A-244A-C62E-52D1-C600A5BB60DA}"/>
          </ac:spMkLst>
        </pc:spChg>
      </pc:sldChg>
      <pc:sldChg chg="addSp delSp modSp add mod modClrScheme chgLayout modNotesTx">
        <pc:chgData name="María Ignacia Rodriguez Espinoza" userId="d3766466-6bca-43aa-8125-07623c244019" providerId="ADAL" clId="{0CAD5EB6-F0A2-4E51-8790-A38E4C959602}" dt="2025-02-07T13:37:08.877" v="1754" actId="790"/>
        <pc:sldMkLst>
          <pc:docMk/>
          <pc:sldMk cId="432339978" sldId="260"/>
        </pc:sldMkLst>
        <pc:spChg chg="mod ord">
          <ac:chgData name="María Ignacia Rodriguez Espinoza" userId="d3766466-6bca-43aa-8125-07623c244019" providerId="ADAL" clId="{0CAD5EB6-F0A2-4E51-8790-A38E4C959602}" dt="2025-02-07T13:28:07.227" v="1084" actId="26606"/>
          <ac:spMkLst>
            <pc:docMk/>
            <pc:sldMk cId="432339978" sldId="260"/>
            <ac:spMk id="6" creationId="{2086EC74-6E3F-EE76-481E-04918B17DEE0}"/>
          </ac:spMkLst>
        </pc:spChg>
        <pc:spChg chg="mod">
          <ac:chgData name="María Ignacia Rodriguez Espinoza" userId="d3766466-6bca-43aa-8125-07623c244019" providerId="ADAL" clId="{0CAD5EB6-F0A2-4E51-8790-A38E4C959602}" dt="2025-02-07T13:28:07.227" v="1084" actId="26606"/>
          <ac:spMkLst>
            <pc:docMk/>
            <pc:sldMk cId="432339978" sldId="260"/>
            <ac:spMk id="10" creationId="{F64D57C5-7ED3-E3D9-179A-D8E4E9A1E69E}"/>
          </ac:spMkLst>
        </pc:spChg>
        <pc:spChg chg="mod">
          <ac:chgData name="María Ignacia Rodriguez Espinoza" userId="d3766466-6bca-43aa-8125-07623c244019" providerId="ADAL" clId="{0CAD5EB6-F0A2-4E51-8790-A38E4C959602}" dt="2025-02-07T13:31:33.749" v="1335" actId="14100"/>
          <ac:spMkLst>
            <pc:docMk/>
            <pc:sldMk cId="432339978" sldId="260"/>
            <ac:spMk id="11" creationId="{61579E8E-B3E0-8E73-56C6-C2685768AE32}"/>
          </ac:spMkLst>
        </pc:spChg>
      </pc:sldChg>
      <pc:sldChg chg="new del">
        <pc:chgData name="María Ignacia Rodriguez Espinoza" userId="d3766466-6bca-43aa-8125-07623c244019" providerId="ADAL" clId="{0CAD5EB6-F0A2-4E51-8790-A38E4C959602}" dt="2025-02-07T13:29:25.996" v="1116" actId="47"/>
        <pc:sldMkLst>
          <pc:docMk/>
          <pc:sldMk cId="1822029541" sldId="261"/>
        </pc:sldMkLst>
      </pc:sldChg>
      <pc:sldChg chg="addSp modSp add mod modNotesTx">
        <pc:chgData name="María Ignacia Rodriguez Espinoza" userId="d3766466-6bca-43aa-8125-07623c244019" providerId="ADAL" clId="{0CAD5EB6-F0A2-4E51-8790-A38E4C959602}" dt="2025-02-10T15:23:36.576" v="2347" actId="5793"/>
        <pc:sldMkLst>
          <pc:docMk/>
          <pc:sldMk cId="2981856111" sldId="262"/>
        </pc:sldMkLst>
        <pc:spChg chg="add mod">
          <ac:chgData name="María Ignacia Rodriguez Espinoza" userId="d3766466-6bca-43aa-8125-07623c244019" providerId="ADAL" clId="{0CAD5EB6-F0A2-4E51-8790-A38E4C959602}" dt="2025-02-07T13:34:49.657" v="1525" actId="1076"/>
          <ac:spMkLst>
            <pc:docMk/>
            <pc:sldMk cId="2981856111" sldId="262"/>
            <ac:spMk id="5" creationId="{3003E67D-AC83-7F80-0D9D-CC7050A0E74D}"/>
          </ac:spMkLst>
        </pc:spChg>
        <pc:spChg chg="mod">
          <ac:chgData name="María Ignacia Rodriguez Espinoza" userId="d3766466-6bca-43aa-8125-07623c244019" providerId="ADAL" clId="{0CAD5EB6-F0A2-4E51-8790-A38E4C959602}" dt="2025-02-10T15:23:36.576" v="2347" actId="5793"/>
          <ac:spMkLst>
            <pc:docMk/>
            <pc:sldMk cId="2981856111" sldId="262"/>
            <ac:spMk id="11" creationId="{214D3EE2-D784-B760-694E-BDD18AFB3E1D}"/>
          </ac:spMkLst>
        </pc:spChg>
        <pc:picChg chg="mod">
          <ac:chgData name="María Ignacia Rodriguez Espinoza" userId="d3766466-6bca-43aa-8125-07623c244019" providerId="ADAL" clId="{0CAD5EB6-F0A2-4E51-8790-A38E4C959602}" dt="2025-02-07T13:38:55.343" v="2002" actId="962"/>
          <ac:picMkLst>
            <pc:docMk/>
            <pc:sldMk cId="2981856111" sldId="262"/>
            <ac:picMk id="2" creationId="{4EF90480-71CF-93AA-5C91-A7BB3D07D42C}"/>
          </ac:picMkLst>
        </pc:picChg>
        <pc:picChg chg="mod">
          <ac:chgData name="María Ignacia Rodriguez Espinoza" userId="d3766466-6bca-43aa-8125-07623c244019" providerId="ADAL" clId="{0CAD5EB6-F0A2-4E51-8790-A38E4C959602}" dt="2025-02-07T13:40:22.347" v="2344" actId="962"/>
          <ac:picMkLst>
            <pc:docMk/>
            <pc:sldMk cId="2981856111" sldId="262"/>
            <ac:picMk id="3" creationId="{47BFAD78-8F25-325B-2A10-84AFF0729C67}"/>
          </ac:picMkLst>
        </pc:picChg>
        <pc:picChg chg="mod">
          <ac:chgData name="María Ignacia Rodriguez Espinoza" userId="d3766466-6bca-43aa-8125-07623c244019" providerId="ADAL" clId="{0CAD5EB6-F0A2-4E51-8790-A38E4C959602}" dt="2025-02-07T13:40:08.438" v="2262" actId="962"/>
          <ac:picMkLst>
            <pc:docMk/>
            <pc:sldMk cId="2981856111" sldId="262"/>
            <ac:picMk id="4" creationId="{DB5AAB83-DC22-0FB7-E729-D4B58DDD11E6}"/>
          </ac:picMkLst>
        </pc:picChg>
      </pc:sldChg>
    </pc:docChg>
  </pc:docChgLst>
  <pc:docChgLst>
    <pc:chgData name="Andrés Beroggi Spandau" userId="S::andres.beroggi@descubreme.cl::87d3749b-8e72-4ede-bd73-556190315828" providerId="AD" clId="Web-{5CC364DB-8A1D-A165-7D9A-3CB3AE8E476E}"/>
    <pc:docChg chg="modSld">
      <pc:chgData name="Andrés Beroggi Spandau" userId="S::andres.beroggi@descubreme.cl::87d3749b-8e72-4ede-bd73-556190315828" providerId="AD" clId="Web-{5CC364DB-8A1D-A165-7D9A-3CB3AE8E476E}" dt="2025-02-10T13:21:53.245" v="1" actId="20577"/>
      <pc:docMkLst>
        <pc:docMk/>
      </pc:docMkLst>
      <pc:sldChg chg="modSp">
        <pc:chgData name="Andrés Beroggi Spandau" userId="S::andres.beroggi@descubreme.cl::87d3749b-8e72-4ede-bd73-556190315828" providerId="AD" clId="Web-{5CC364DB-8A1D-A165-7D9A-3CB3AE8E476E}" dt="2025-02-10T13:21:53.245" v="1" actId="20577"/>
        <pc:sldMkLst>
          <pc:docMk/>
          <pc:sldMk cId="2056236133" sldId="259"/>
        </pc:sldMkLst>
        <pc:spChg chg="mod">
          <ac:chgData name="Andrés Beroggi Spandau" userId="S::andres.beroggi@descubreme.cl::87d3749b-8e72-4ede-bd73-556190315828" providerId="AD" clId="Web-{5CC364DB-8A1D-A165-7D9A-3CB3AE8E476E}" dt="2025-02-10T13:21:53.245" v="1" actId="20577"/>
          <ac:spMkLst>
            <pc:docMk/>
            <pc:sldMk cId="2056236133" sldId="259"/>
            <ac:spMk id="11" creationId="{3D12346A-244A-C62E-52D1-C600A5BB60D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16/02/2025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.jotform.com/250355920036047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Zero Project Ibero-America Conference.</a:t>
            </a:r>
          </a:p>
          <a:p>
            <a:r>
              <a:rPr lang="en-US" dirty="0"/>
              <a:t>By: Andrés Beroggi, Director of Corporate Affairs at Fundación </a:t>
            </a:r>
            <a:r>
              <a:rPr lang="en-US" dirty="0" err="1"/>
              <a:t>Descúbreme</a:t>
            </a:r>
            <a:r>
              <a:rPr lang="en-US" dirty="0"/>
              <a:t>, Chile.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Session: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Global Disability Conferences in 2025: Call to Action.</a:t>
            </a:r>
          </a:p>
          <a:p>
            <a:r>
              <a:rPr lang="en-US" dirty="0"/>
              <a:t>Day and time: Thursday, March 6, 2025 at 16:00 h CET.</a:t>
            </a:r>
          </a:p>
          <a:p>
            <a:r>
              <a:rPr lang="en-US" dirty="0"/>
              <a:t>#ZeroCon25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Since 2019, the Zero Project and Fundación </a:t>
            </a:r>
            <a:r>
              <a:rPr lang="en-US" dirty="0" err="1"/>
              <a:t>Descúbreme</a:t>
            </a:r>
            <a:r>
              <a:rPr lang="en-US" dirty="0"/>
              <a:t> have been working together to </a:t>
            </a:r>
            <a:r>
              <a:rPr lang="en-US" b="1" dirty="0"/>
              <a:t>enhance the impact of inclusive solutions</a:t>
            </a:r>
            <a:r>
              <a:rPr lang="en-US" dirty="0"/>
              <a:t> in Ibero-America.</a:t>
            </a:r>
          </a:p>
          <a:p>
            <a:r>
              <a:rPr lang="en-US" dirty="0"/>
              <a:t>With </a:t>
            </a:r>
            <a:r>
              <a:rPr lang="en-US" dirty="0" err="1"/>
              <a:t>Descúbreme’s</a:t>
            </a:r>
            <a:r>
              <a:rPr lang="en-US" dirty="0"/>
              <a:t> support, the participation of Ibero-American organizations in the global Zero Project has grown to </a:t>
            </a:r>
            <a:r>
              <a:rPr lang="en-US" b="1" dirty="0"/>
              <a:t>represent over 20% of total participation </a:t>
            </a:r>
            <a:r>
              <a:rPr lang="en-US" dirty="0"/>
              <a:t>each year.</a:t>
            </a:r>
          </a:p>
          <a:p>
            <a:r>
              <a:rPr lang="en-US" dirty="0"/>
              <a:t>To date, Fundación </a:t>
            </a:r>
            <a:r>
              <a:rPr lang="en-US" dirty="0" err="1"/>
              <a:t>Descúbreme</a:t>
            </a:r>
            <a:r>
              <a:rPr lang="en-US" dirty="0"/>
              <a:t> –under Zero Project Ibero-America (previously: Latin America) has organized </a:t>
            </a:r>
            <a:r>
              <a:rPr lang="en-US" b="1" dirty="0"/>
              <a:t>5 regional conferences</a:t>
            </a:r>
            <a:r>
              <a:rPr lang="en-US" dirty="0"/>
              <a:t>, gathering over </a:t>
            </a:r>
            <a:r>
              <a:rPr lang="en-US" b="1" dirty="0"/>
              <a:t>350 experts </a:t>
            </a:r>
            <a:r>
              <a:rPr lang="en-US" dirty="0"/>
              <a:t>from around the world and reaching over </a:t>
            </a:r>
            <a:r>
              <a:rPr lang="en-US" b="1" dirty="0"/>
              <a:t>5,000 people </a:t>
            </a:r>
            <a:r>
              <a:rPr lang="en-US" dirty="0"/>
              <a:t>globally.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6D5DF-6164-F88D-C6BC-3F8CF191E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092B04-DF7E-D4DA-333B-9830A55B4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7D2493-B85D-8C75-87ED-508AF7A40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/>
              <a:t>The event will take place on Tuesday, May 6th, 2025, at W Hotel, Santiago de Chile.</a:t>
            </a:r>
          </a:p>
          <a:p>
            <a:r>
              <a:rPr lang="en-GB" noProof="0" dirty="0"/>
              <a:t>The regional conference for Ibero-America will focus on inclusive employment, corporate strategies for diversity and labour inclusion of people with disabilities, accessible ICTs.</a:t>
            </a:r>
          </a:p>
          <a:p>
            <a:r>
              <a:rPr lang="en-GB" noProof="0" dirty="0"/>
              <a:t>The official languages of the event will be spoken Spanish and English, with International Sign Language interpretation and live captioning in Spanish.</a:t>
            </a:r>
          </a:p>
          <a:p>
            <a:r>
              <a:rPr lang="en-GB" noProof="0" dirty="0"/>
              <a:t>The event will gather key stakeholders to discuss around best practices and solutions to advance inclusive employment and the rights of persons with disabilities.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2AB34-3F90-FBBC-BF30-D603F1823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202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E9083-8A89-441D-6418-CF377A67D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EAF701-EA8B-A66D-8FFC-DAD92ED8E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ACAA3C-30F5-1B4F-4993-7042B9B01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/>
              <a:t>Registrations are open. To register, click the following link: </a:t>
            </a:r>
            <a:r>
              <a:rPr lang="en-GB" sz="1800" u="sng" noProof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https://form.jotform.com/250355920036047</a:t>
            </a:r>
            <a:endParaRPr lang="en-GB" sz="1800" u="sng" noProof="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en-GB" sz="1800" u="none" noProof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The Zero Project Ibero-America Conference 2025 is organised by Fundación </a:t>
            </a:r>
            <a:r>
              <a:rPr lang="en-GB" sz="1800" u="none" noProof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Descúbreme</a:t>
            </a:r>
            <a:r>
              <a:rPr lang="en-GB" sz="1800" u="none" noProof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with the support of Zero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A2154-679B-F430-FE49-9A10FB0D4F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425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/>
          <a:lstStyle/>
          <a:p>
            <a:r>
              <a:rPr lang="en-US" sz="7200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Zero Project Ibero-America Conference</a:t>
            </a:r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GB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Andrés Beroggi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Fundación </a:t>
            </a:r>
            <a:r>
              <a:rPr lang="en-US" dirty="0" err="1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Descúbreme</a:t>
            </a:r>
            <a:endParaRPr lang="en-US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Chile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Global Disability Conferences in 2025: Call to Action</a:t>
            </a:r>
            <a:endParaRPr lang="en-GB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Thursday, March 6, 2025 – 16:00 h CET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Background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43315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595959"/>
                </a:solidFill>
              </a:rPr>
              <a:t>Since 2019, the Zero Project and Fundación </a:t>
            </a:r>
            <a:r>
              <a:rPr lang="en-US" dirty="0" err="1">
                <a:solidFill>
                  <a:srgbClr val="595959"/>
                </a:solidFill>
              </a:rPr>
              <a:t>Descúbreme</a:t>
            </a:r>
            <a:r>
              <a:rPr lang="en-US" dirty="0">
                <a:solidFill>
                  <a:srgbClr val="595959"/>
                </a:solidFill>
              </a:rPr>
              <a:t> have been working together to </a:t>
            </a:r>
            <a:r>
              <a:rPr lang="en-US" b="1" dirty="0">
                <a:solidFill>
                  <a:srgbClr val="595959"/>
                </a:solidFill>
              </a:rPr>
              <a:t>enhance the impact of inclusive solutions</a:t>
            </a:r>
            <a:r>
              <a:rPr lang="en-US" dirty="0">
                <a:solidFill>
                  <a:srgbClr val="595959"/>
                </a:solidFill>
              </a:rPr>
              <a:t> in Ibero-America.</a:t>
            </a:r>
          </a:p>
          <a:p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With Descúbreme’s support, the participation of Ibero-American organizations in the global Zero Project has grown to </a:t>
            </a:r>
            <a:r>
              <a:rPr lang="en-US" b="1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represent over 20% of total participation 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each year.</a:t>
            </a:r>
          </a:p>
          <a:p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To date, Fundación </a:t>
            </a:r>
            <a:r>
              <a:rPr lang="en-US" dirty="0" err="1">
                <a:solidFill>
                  <a:srgbClr val="595959"/>
                </a:solidFill>
                <a:latin typeface="Roboto"/>
                <a:ea typeface="Roboto"/>
                <a:cs typeface="Roboto"/>
              </a:rPr>
              <a:t>Descúbreme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 –under Zero Project Ibero-America has organized </a:t>
            </a:r>
            <a:r>
              <a:rPr lang="en-US" b="1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5 regional conferences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, gathering over </a:t>
            </a:r>
            <a:r>
              <a:rPr lang="en-US" b="1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350 experts 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from around the world and reaching over </a:t>
            </a:r>
            <a:r>
              <a:rPr lang="en-US" b="1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5,000 people 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globally.</a:t>
            </a:r>
          </a:p>
          <a:p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F5E00-528A-610D-4732-52C0712EC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64D57C5-7ED3-E3D9-179A-D8E4E9A1E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Zero Project Ibero-America Conference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1579E8E-B3E0-8E73-56C6-C2685768A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792518"/>
            <a:ext cx="10317479" cy="4268648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595959"/>
                </a:solidFill>
              </a:rPr>
              <a:t>Tuesday, </a:t>
            </a:r>
            <a:r>
              <a:rPr lang="en-GB" b="1" dirty="0">
                <a:solidFill>
                  <a:srgbClr val="595959"/>
                </a:solidFill>
              </a:rPr>
              <a:t>May 6</a:t>
            </a:r>
            <a:r>
              <a:rPr lang="en-GB" b="1" baseline="30000" dirty="0">
                <a:solidFill>
                  <a:srgbClr val="595959"/>
                </a:solidFill>
              </a:rPr>
              <a:t>th</a:t>
            </a:r>
            <a:r>
              <a:rPr lang="en-GB" b="1" dirty="0">
                <a:solidFill>
                  <a:srgbClr val="595959"/>
                </a:solidFill>
              </a:rPr>
              <a:t>, 2025</a:t>
            </a:r>
            <a:r>
              <a:rPr lang="en-GB" dirty="0">
                <a:solidFill>
                  <a:srgbClr val="595959"/>
                </a:solidFill>
              </a:rPr>
              <a:t>, at W Hotel, </a:t>
            </a:r>
            <a:r>
              <a:rPr lang="en-GB" b="1" dirty="0">
                <a:solidFill>
                  <a:srgbClr val="595959"/>
                </a:solidFill>
              </a:rPr>
              <a:t>Santiago de Chile</a:t>
            </a:r>
            <a:r>
              <a:rPr lang="en-GB" dirty="0">
                <a:solidFill>
                  <a:srgbClr val="595959"/>
                </a:solidFill>
              </a:rPr>
              <a:t>.</a:t>
            </a:r>
          </a:p>
          <a:p>
            <a:r>
              <a:rPr lang="en-GB" dirty="0">
                <a:solidFill>
                  <a:srgbClr val="595959"/>
                </a:solidFill>
              </a:rPr>
              <a:t>Regional conference for Ibero-America on </a:t>
            </a:r>
            <a:r>
              <a:rPr lang="en-GB" b="1" dirty="0">
                <a:solidFill>
                  <a:srgbClr val="595959"/>
                </a:solidFill>
              </a:rPr>
              <a:t>inclusive employment</a:t>
            </a:r>
            <a:r>
              <a:rPr lang="en-GB" dirty="0">
                <a:solidFill>
                  <a:srgbClr val="595959"/>
                </a:solidFill>
              </a:rPr>
              <a:t>, </a:t>
            </a:r>
            <a:r>
              <a:rPr lang="en-GB" b="1" dirty="0">
                <a:solidFill>
                  <a:srgbClr val="595959"/>
                </a:solidFill>
              </a:rPr>
              <a:t>corporate strategies </a:t>
            </a:r>
            <a:r>
              <a:rPr lang="en-GB" dirty="0">
                <a:solidFill>
                  <a:srgbClr val="595959"/>
                </a:solidFill>
              </a:rPr>
              <a:t>for diversity and labour inclusion of people with disabilities, </a:t>
            </a:r>
            <a:r>
              <a:rPr lang="en-GB" b="1" dirty="0">
                <a:solidFill>
                  <a:srgbClr val="595959"/>
                </a:solidFill>
              </a:rPr>
              <a:t>accessible ICTs</a:t>
            </a:r>
            <a:r>
              <a:rPr lang="en-GB" dirty="0">
                <a:solidFill>
                  <a:srgbClr val="595959"/>
                </a:solidFill>
              </a:rPr>
              <a:t>.</a:t>
            </a:r>
          </a:p>
          <a:p>
            <a:r>
              <a:rPr lang="en-GB" b="1" dirty="0">
                <a:solidFill>
                  <a:srgbClr val="595959"/>
                </a:solidFill>
              </a:rPr>
              <a:t>Official languages</a:t>
            </a:r>
            <a:r>
              <a:rPr lang="en-GB" dirty="0">
                <a:solidFill>
                  <a:srgbClr val="595959"/>
                </a:solidFill>
              </a:rPr>
              <a:t>: spoken Spanish and English, with International Sign Language interpretation and live captioning in Spanish.</a:t>
            </a:r>
          </a:p>
          <a:p>
            <a:r>
              <a:rPr lang="en-GB" dirty="0">
                <a:solidFill>
                  <a:srgbClr val="595959"/>
                </a:solidFill>
              </a:rPr>
              <a:t>The event will gather key stakeholders to discuss around best practices and solutions to </a:t>
            </a:r>
            <a:r>
              <a:rPr lang="en-GB" b="1" dirty="0">
                <a:solidFill>
                  <a:srgbClr val="595959"/>
                </a:solidFill>
              </a:rPr>
              <a:t>advance inclusive employment </a:t>
            </a:r>
            <a:r>
              <a:rPr lang="en-GB" dirty="0">
                <a:solidFill>
                  <a:srgbClr val="595959"/>
                </a:solidFill>
              </a:rPr>
              <a:t>and the rights of persons with disabilities.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6EC74-6E3F-EE76-481E-04918B17D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33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CFC02-E2A9-A06E-073C-322313F62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68992F0-0826-D279-3213-C0045C01F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Zero Project Ibero-America Conference</a:t>
            </a:r>
          </a:p>
        </p:txBody>
      </p:sp>
      <p:sp>
        <p:nvSpPr>
          <p:cNvPr id="5" name="Content Placeholder 10">
            <a:extLst>
              <a:ext uri="{FF2B5EF4-FFF2-40B4-BE49-F238E27FC236}">
                <a16:creationId xmlns:a16="http://schemas.microsoft.com/office/drawing/2014/main" id="{3003E67D-AC83-7F80-0D9D-CC7050A0E74D}"/>
              </a:ext>
            </a:extLst>
          </p:cNvPr>
          <p:cNvSpPr txBox="1">
            <a:spLocks/>
          </p:cNvSpPr>
          <p:nvPr/>
        </p:nvSpPr>
        <p:spPr>
          <a:xfrm>
            <a:off x="838200" y="3070873"/>
            <a:ext cx="4475534" cy="9076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solidFill>
                  <a:srgbClr val="595959"/>
                </a:solidFill>
              </a:rPr>
              <a:t>Registration open!</a:t>
            </a:r>
          </a:p>
          <a:p>
            <a:pPr marL="0" indent="0">
              <a:buNone/>
            </a:pPr>
            <a:r>
              <a:rPr lang="en-GB" dirty="0">
                <a:solidFill>
                  <a:srgbClr val="595959"/>
                </a:solidFill>
              </a:rPr>
              <a:t>Scan the QR code to register:</a:t>
            </a:r>
          </a:p>
        </p:txBody>
      </p:sp>
      <p:pic>
        <p:nvPicPr>
          <p:cNvPr id="2" name="Imagen 1" descr="QR Code to registrations. Alternatively, use the following link: https://form.jotform.com/250355920036047">
            <a:extLst>
              <a:ext uri="{FF2B5EF4-FFF2-40B4-BE49-F238E27FC236}">
                <a16:creationId xmlns:a16="http://schemas.microsoft.com/office/drawing/2014/main" id="{4EF90480-71CF-93AA-5C91-A7BB3D07D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268" y="1835387"/>
            <a:ext cx="3378610" cy="3378610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14D3EE2-D784-B760-694E-BDD18AFB3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336" y="5778150"/>
            <a:ext cx="3291623" cy="518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595959"/>
                </a:solidFill>
              </a:rPr>
              <a:t>Organised by: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78EB2-B335-BF3A-7C32-B2B6F8839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pic>
        <p:nvPicPr>
          <p:cNvPr id="3" name="Imagen 2" descr="Fundación Descúbreme logo">
            <a:extLst>
              <a:ext uri="{FF2B5EF4-FFF2-40B4-BE49-F238E27FC236}">
                <a16:creationId xmlns:a16="http://schemas.microsoft.com/office/drawing/2014/main" id="{47BFAD78-8F25-325B-2A10-84AFF0729C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666" y="5657314"/>
            <a:ext cx="2653590" cy="637551"/>
          </a:xfrm>
          <a:prstGeom prst="rect">
            <a:avLst/>
          </a:prstGeom>
        </p:spPr>
      </p:pic>
      <p:pic>
        <p:nvPicPr>
          <p:cNvPr id="4" name="Imagen 3" descr="Zero Project logo with tagline in Spanish (for a world with Zero Barriers)">
            <a:extLst>
              <a:ext uri="{FF2B5EF4-FFF2-40B4-BE49-F238E27FC236}">
                <a16:creationId xmlns:a16="http://schemas.microsoft.com/office/drawing/2014/main" id="{DB5AAB83-DC22-0FB7-E729-D4B58DDD11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041" y="5657314"/>
            <a:ext cx="3378610" cy="63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85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332D0C6A21F240A2D34F94F4C8E6E0" ma:contentTypeVersion="15" ma:contentTypeDescription="Create a new document." ma:contentTypeScope="" ma:versionID="bd0b1920a70dd9d0e483dba9b5df8edc">
  <xsd:schema xmlns:xsd="http://www.w3.org/2001/XMLSchema" xmlns:xs="http://www.w3.org/2001/XMLSchema" xmlns:p="http://schemas.microsoft.com/office/2006/metadata/properties" xmlns:ns2="406694e7-12c4-4798-a392-267efdfdb365" xmlns:ns3="d9eedafd-08d0-4999-9e7f-a1281f3d07f5" targetNamespace="http://schemas.microsoft.com/office/2006/metadata/properties" ma:root="true" ma:fieldsID="a4644ee6892c4f4cf21f579f819e29ab" ns2:_="" ns3:_="">
    <xsd:import namespace="406694e7-12c4-4798-a392-267efdfdb365"/>
    <xsd:import namespace="d9eedafd-08d0-4999-9e7f-a1281f3d07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6694e7-12c4-4798-a392-267efdfdb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61774d4-8210-45c7-90d8-9a158ff677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eedafd-08d0-4999-9e7f-a1281f3d07f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6ff06b-995b-4702-ac74-054df4f74833}" ma:internalName="TaxCatchAll" ma:showField="CatchAllData" ma:web="d9eedafd-08d0-4999-9e7f-a1281f3d07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9eedafd-08d0-4999-9e7f-a1281f3d07f5" xsi:nil="true"/>
    <lcf76f155ced4ddcb4097134ff3c332f xmlns="406694e7-12c4-4798-a392-267efdfdb3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A48317-0E56-40B4-8B09-4E79469DD5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6694e7-12c4-4798-a392-267efdfdb365"/>
    <ds:schemaRef ds:uri="d9eedafd-08d0-4999-9e7f-a1281f3d07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03FFC3-7823-44EF-A40F-32522A6AB1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6D1EF9-C937-4152-955F-75ADEB481DE2}">
  <ds:schemaRefs>
    <ds:schemaRef ds:uri="http://schemas.microsoft.com/office/2006/metadata/properties"/>
    <ds:schemaRef ds:uri="http://schemas.microsoft.com/office/infopath/2007/PartnerControls"/>
    <ds:schemaRef ds:uri="d9eedafd-08d0-4999-9e7f-a1281f3d07f5"/>
    <ds:schemaRef ds:uri="406694e7-12c4-4798-a392-267efdfdb3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Roboto</vt:lpstr>
      <vt:lpstr>Office Theme</vt:lpstr>
      <vt:lpstr>Zero Project Ibero-America Conference </vt:lpstr>
      <vt:lpstr>Background</vt:lpstr>
      <vt:lpstr>Zero Project Ibero-America Conference</vt:lpstr>
      <vt:lpstr>Zero Project Ibero-America Conference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Anja Günther</cp:lastModifiedBy>
  <cp:revision>17</cp:revision>
  <dcterms:created xsi:type="dcterms:W3CDTF">2022-12-05T13:52:15Z</dcterms:created>
  <dcterms:modified xsi:type="dcterms:W3CDTF">2025-02-16T18:17:52Z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0x0101008D332D0C6A21F240A2D34F94F4C8E6E0</vt:lpwstr>
  </property>
  <property fmtid="{D5CDD505-2E9C-101B-9397-08002B2CF9AE}" pid="3" name="MediaServiceImageTags">
    <vt:lpwstr/>
  </property>
</Properties>
</file>