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65" r:id="rId5"/>
    <p:sldId id="338" r:id="rId6"/>
    <p:sldId id="416" r:id="rId7"/>
    <p:sldId id="300" r:id="rId8"/>
    <p:sldId id="263" r:id="rId9"/>
    <p:sldId id="356" r:id="rId10"/>
    <p:sldId id="357" r:id="rId11"/>
    <p:sldId id="286" r:id="rId12"/>
    <p:sldId id="287" r:id="rId13"/>
    <p:sldId id="358" r:id="rId14"/>
    <p:sldId id="330" r:id="rId15"/>
    <p:sldId id="319" r:id="rId16"/>
  </p:sldIdLst>
  <p:sldSz cx="12244388" cy="6838950"/>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EBB02B-A8EF-7198-6629-D9A0EC196E1C}" name="Amanda Watkins" initials="AW" userId="S::amanda@european-agency.org::70c0cdd9-c9d4-4ddd-8cf8-a9022fd27453" providerId="AD"/>
  <p188:author id="{59F72981-6EA6-1A69-B309-FD7E7AAF470C}" name="Klára Somogyi" initials="KS" userId="S::klara@european-agency.org::7637391f-9f96-4ee0-ad02-e98222fa6d6d" providerId="AD"/>
  <p188:author id="{AA4986A7-5B0C-F9FB-C45A-C4A42EED05FE}" name="Rachel Mepsted" initials="RM" userId="S::rachel@european-agency.org::8c21b0b7-49ce-4be3-bf3d-67ecdf286e78" providerId="AD"/>
  <p188:author id="{3FF192E8-489B-51FD-2D3C-57372B7A193D}" name="Megan Reis" initials="MR" userId="Megan Reis" providerId="None"/>
  <p188:author id="{F04504FF-8C19-BD82-F683-8C5F89860F0B}" name="Margarita Bilgeri" initials="MB" userId="Margarita Bilgeri" providerId="None"/>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FF"/>
    <a:srgbClr val="152874"/>
    <a:srgbClr val="1E1C43"/>
    <a:srgbClr val="1219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0C73E8-817D-4BFC-AAB0-D43AF84D745E}" v="4" dt="2024-02-05T09:44:27.016"/>
    <p1510:client id="{A827D919-A764-AF3F-340E-66C79EEEAD10}" v="8" dt="2024-02-05T08:09:23.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97" autoAdjust="0"/>
    <p:restoredTop sz="67619"/>
  </p:normalViewPr>
  <p:slideViewPr>
    <p:cSldViewPr snapToGrid="0" snapToObjects="1">
      <p:cViewPr varScale="1">
        <p:scale>
          <a:sx n="84" d="100"/>
          <a:sy n="84" d="100"/>
        </p:scale>
        <p:origin x="1688"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ita Bilgeri" userId="c88bada0-01f0-4ef5-903b-d8b5df4df7e0" providerId="ADAL" clId="{9E0C73E8-817D-4BFC-AAB0-D43AF84D745E}"/>
    <pc:docChg chg="modSld">
      <pc:chgData name="Margarita Bilgeri" userId="c88bada0-01f0-4ef5-903b-d8b5df4df7e0" providerId="ADAL" clId="{9E0C73E8-817D-4BFC-AAB0-D43AF84D745E}" dt="2024-02-05T09:44:46.070" v="82" actId="20577"/>
      <pc:docMkLst>
        <pc:docMk/>
      </pc:docMkLst>
      <pc:sldChg chg="modNotesTx">
        <pc:chgData name="Margarita Bilgeri" userId="c88bada0-01f0-4ef5-903b-d8b5df4df7e0" providerId="ADAL" clId="{9E0C73E8-817D-4BFC-AAB0-D43AF84D745E}" dt="2024-02-05T09:43:45.941" v="74"/>
        <pc:sldMkLst>
          <pc:docMk/>
          <pc:sldMk cId="1057882268" sldId="286"/>
        </pc:sldMkLst>
      </pc:sldChg>
      <pc:sldChg chg="modNotesTx">
        <pc:chgData name="Margarita Bilgeri" userId="c88bada0-01f0-4ef5-903b-d8b5df4df7e0" providerId="ADAL" clId="{9E0C73E8-817D-4BFC-AAB0-D43AF84D745E}" dt="2024-02-05T09:43:50.064" v="76" actId="20577"/>
        <pc:sldMkLst>
          <pc:docMk/>
          <pc:sldMk cId="3000607485" sldId="287"/>
        </pc:sldMkLst>
      </pc:sldChg>
      <pc:sldChg chg="modNotesTx">
        <pc:chgData name="Margarita Bilgeri" userId="c88bada0-01f0-4ef5-903b-d8b5df4df7e0" providerId="ADAL" clId="{9E0C73E8-817D-4BFC-AAB0-D43AF84D745E}" dt="2024-02-05T09:39:28.887" v="3" actId="20577"/>
        <pc:sldMkLst>
          <pc:docMk/>
          <pc:sldMk cId="1461822256" sldId="300"/>
        </pc:sldMkLst>
      </pc:sldChg>
      <pc:sldChg chg="modSp mod">
        <pc:chgData name="Margarita Bilgeri" userId="c88bada0-01f0-4ef5-903b-d8b5df4df7e0" providerId="ADAL" clId="{9E0C73E8-817D-4BFC-AAB0-D43AF84D745E}" dt="2024-02-05T09:43:08.021" v="9" actId="790"/>
        <pc:sldMkLst>
          <pc:docMk/>
          <pc:sldMk cId="2400201011" sldId="338"/>
        </pc:sldMkLst>
        <pc:spChg chg="mod">
          <ac:chgData name="Margarita Bilgeri" userId="c88bada0-01f0-4ef5-903b-d8b5df4df7e0" providerId="ADAL" clId="{9E0C73E8-817D-4BFC-AAB0-D43AF84D745E}" dt="2024-02-05T09:43:08.021" v="9" actId="790"/>
          <ac:spMkLst>
            <pc:docMk/>
            <pc:sldMk cId="2400201011" sldId="338"/>
            <ac:spMk id="3" creationId="{FF9013AC-C570-D262-3229-8914D76F3DCC}"/>
          </ac:spMkLst>
        </pc:spChg>
      </pc:sldChg>
      <pc:sldChg chg="modAnim modNotesTx">
        <pc:chgData name="Margarita Bilgeri" userId="c88bada0-01f0-4ef5-903b-d8b5df4df7e0" providerId="ADAL" clId="{9E0C73E8-817D-4BFC-AAB0-D43AF84D745E}" dt="2024-02-05T09:44:34.072" v="79"/>
        <pc:sldMkLst>
          <pc:docMk/>
          <pc:sldMk cId="1907921920" sldId="356"/>
        </pc:sldMkLst>
      </pc:sldChg>
      <pc:sldChg chg="modAnim modNotesTx">
        <pc:chgData name="Margarita Bilgeri" userId="c88bada0-01f0-4ef5-903b-d8b5df4df7e0" providerId="ADAL" clId="{9E0C73E8-817D-4BFC-AAB0-D43AF84D745E}" dt="2024-02-05T09:44:46.070" v="82" actId="20577"/>
        <pc:sldMkLst>
          <pc:docMk/>
          <pc:sldMk cId="2595755142" sldId="357"/>
        </pc:sldMkLst>
      </pc:sldChg>
      <pc:sldChg chg="modNotesTx">
        <pc:chgData name="Margarita Bilgeri" userId="c88bada0-01f0-4ef5-903b-d8b5df4df7e0" providerId="ADAL" clId="{9E0C73E8-817D-4BFC-AAB0-D43AF84D745E}" dt="2024-02-05T09:43:39.570" v="73" actId="20577"/>
        <pc:sldMkLst>
          <pc:docMk/>
          <pc:sldMk cId="3725298786" sldId="41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F69744-5CB7-F347-801B-F9971479CE59}" type="datetimeFigureOut">
              <a:rPr lang="en-US" smtClean="0"/>
              <a:t>2/12/24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84CDD2-A756-8840-BED3-1A8FE8831A25}" type="slidenum">
              <a:rPr lang="en-US" smtClean="0"/>
              <a:t>‹#›</a:t>
            </a:fld>
            <a:endParaRPr lang="en-US"/>
          </a:p>
        </p:txBody>
      </p:sp>
    </p:spTree>
    <p:extLst>
      <p:ext uri="{BB962C8B-B14F-4D97-AF65-F5344CB8AC3E}">
        <p14:creationId xmlns:p14="http://schemas.microsoft.com/office/powerpoint/2010/main" val="517031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7C0A4F12-6058-0144-B533-C3C8910AFECC}" type="datetimeFigureOut">
              <a:rPr lang="en-US"/>
              <a:pPr>
                <a:defRPr/>
              </a:pPr>
              <a:t>2/12/24</a:t>
            </a:fld>
            <a:endParaRPr lang="en-US"/>
          </a:p>
        </p:txBody>
      </p:sp>
      <p:sp>
        <p:nvSpPr>
          <p:cNvPr id="4" name="Slide Image Placeholder 3"/>
          <p:cNvSpPr>
            <a:spLocks noGrp="1" noRot="1" noChangeAspect="1"/>
          </p:cNvSpPr>
          <p:nvPr>
            <p:ph type="sldImg" idx="2"/>
          </p:nvPr>
        </p:nvSpPr>
        <p:spPr>
          <a:xfrm>
            <a:off x="360363" y="685800"/>
            <a:ext cx="613727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3272C5D-4604-184E-A73E-1DFDFBDAD8B3}" type="slidenum">
              <a:rPr lang="en-US"/>
              <a:pPr>
                <a:defRPr/>
              </a:pPr>
              <a:t>‹#›</a:t>
            </a:fld>
            <a:endParaRPr lang="en-US"/>
          </a:p>
        </p:txBody>
      </p:sp>
    </p:spTree>
    <p:extLst>
      <p:ext uri="{BB962C8B-B14F-4D97-AF65-F5344CB8AC3E}">
        <p14:creationId xmlns:p14="http://schemas.microsoft.com/office/powerpoint/2010/main" val="333903085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a:defRPr/>
            </a:pPr>
            <a:fld id="{63272C5D-4604-184E-A73E-1DFDFBDAD8B3}" type="slidenum">
              <a:rPr lang="en-US" smtClean="0"/>
              <a:pPr>
                <a:defRPr/>
              </a:pPr>
              <a:t>1</a:t>
            </a:fld>
            <a:endParaRPr lang="en-US"/>
          </a:p>
        </p:txBody>
      </p:sp>
    </p:spTree>
    <p:extLst>
      <p:ext uri="{BB962C8B-B14F-4D97-AF65-F5344CB8AC3E}">
        <p14:creationId xmlns:p14="http://schemas.microsoft.com/office/powerpoint/2010/main" val="5817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3272C5D-4604-184E-A73E-1DFDFBDAD8B3}" type="slidenum">
              <a:rPr lang="en-US" smtClean="0"/>
              <a:pPr>
                <a:defRPr/>
              </a:pPr>
              <a:t>11</a:t>
            </a:fld>
            <a:endParaRPr lang="en-US" dirty="0"/>
          </a:p>
        </p:txBody>
      </p:sp>
    </p:spTree>
    <p:extLst>
      <p:ext uri="{BB962C8B-B14F-4D97-AF65-F5344CB8AC3E}">
        <p14:creationId xmlns:p14="http://schemas.microsoft.com/office/powerpoint/2010/main" val="3903568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12</a:t>
            </a:fld>
            <a:endParaRPr lang="en-US"/>
          </a:p>
        </p:txBody>
      </p:sp>
    </p:spTree>
    <p:extLst>
      <p:ext uri="{BB962C8B-B14F-4D97-AF65-F5344CB8AC3E}">
        <p14:creationId xmlns:p14="http://schemas.microsoft.com/office/powerpoint/2010/main" val="380182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3272C5D-4604-184E-A73E-1DFDFBDAD8B3}" type="slidenum">
              <a:rPr lang="en-US" smtClean="0"/>
              <a:pPr>
                <a:defRPr/>
              </a:pPr>
              <a:t>2</a:t>
            </a:fld>
            <a:endParaRPr lang="en-US"/>
          </a:p>
        </p:txBody>
      </p:sp>
    </p:spTree>
    <p:extLst>
      <p:ext uri="{BB962C8B-B14F-4D97-AF65-F5344CB8AC3E}">
        <p14:creationId xmlns:p14="http://schemas.microsoft.com/office/powerpoint/2010/main" val="2245026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cs typeface="Calibri"/>
              </a:rPr>
              <a:t>In case the animations are not accessible, please delete</a:t>
            </a:r>
          </a:p>
        </p:txBody>
      </p:sp>
      <p:sp>
        <p:nvSpPr>
          <p:cNvPr id="4" name="Θέση αριθμού διαφάνειας 3"/>
          <p:cNvSpPr>
            <a:spLocks noGrp="1"/>
          </p:cNvSpPr>
          <p:nvPr>
            <p:ph type="sldNum" sz="quarter" idx="5"/>
          </p:nvPr>
        </p:nvSpPr>
        <p:spPr/>
        <p:txBody>
          <a:bodyPr/>
          <a:lstStyle/>
          <a:p>
            <a:pPr>
              <a:defRPr/>
            </a:pPr>
            <a:fld id="{63272C5D-4604-184E-A73E-1DFDFBDAD8B3}" type="slidenum">
              <a:rPr lang="en-US"/>
              <a:pPr>
                <a:defRPr/>
              </a:pPr>
              <a:t>3</a:t>
            </a:fld>
            <a:endParaRPr lang="en-US"/>
          </a:p>
        </p:txBody>
      </p:sp>
    </p:spTree>
    <p:extLst>
      <p:ext uri="{BB962C8B-B14F-4D97-AF65-F5344CB8AC3E}">
        <p14:creationId xmlns:p14="http://schemas.microsoft.com/office/powerpoint/2010/main" val="407740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ＭＳ Ｐゴシック"/>
                <a:cs typeface="Calibri"/>
              </a:rPr>
              <a:t>31 member countries (36 jurisdictions)</a:t>
            </a:r>
            <a:r>
              <a:rPr lang="en-GR" dirty="0">
                <a:ea typeface="ＭＳ Ｐゴシック"/>
                <a:cs typeface="Calibri"/>
              </a:rPr>
              <a:t> </a:t>
            </a:r>
            <a:endParaRPr lang="en-GR" dirty="0"/>
          </a:p>
          <a:p>
            <a:endParaRPr lang="en-GR" dirty="0"/>
          </a:p>
        </p:txBody>
      </p:sp>
      <p:sp>
        <p:nvSpPr>
          <p:cNvPr id="4" name="Slide Number Placeholder 3"/>
          <p:cNvSpPr>
            <a:spLocks noGrp="1"/>
          </p:cNvSpPr>
          <p:nvPr>
            <p:ph type="sldNum" sz="quarter" idx="5"/>
          </p:nvPr>
        </p:nvSpPr>
        <p:spPr/>
        <p:txBody>
          <a:bodyPr/>
          <a:lstStyle/>
          <a:p>
            <a:pPr>
              <a:defRPr/>
            </a:pPr>
            <a:fld id="{63272C5D-4604-184E-A73E-1DFDFBDAD8B3}" type="slidenum">
              <a:rPr lang="en-US" smtClean="0"/>
              <a:pPr>
                <a:defRPr/>
              </a:pPr>
              <a:t>4</a:t>
            </a:fld>
            <a:endParaRPr lang="en-US"/>
          </a:p>
        </p:txBody>
      </p:sp>
    </p:spTree>
    <p:extLst>
      <p:ext uri="{BB962C8B-B14F-4D97-AF65-F5344CB8AC3E}">
        <p14:creationId xmlns:p14="http://schemas.microsoft.com/office/powerpoint/2010/main" val="85780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Link to YouTube video about the Agency’s position on inclusive education systems </a:t>
            </a:r>
          </a:p>
          <a:p>
            <a:r>
              <a:rPr lang="en-GB" noProof="0" dirty="0"/>
              <a:t>https://</a:t>
            </a:r>
            <a:r>
              <a:rPr lang="en-GB" noProof="0" dirty="0" err="1"/>
              <a:t>www.youtube.com</a:t>
            </a:r>
            <a:r>
              <a:rPr lang="en-GB" noProof="0" dirty="0"/>
              <a:t>/</a:t>
            </a:r>
            <a:r>
              <a:rPr lang="en-GB" noProof="0" dirty="0" err="1"/>
              <a:t>watch?v</a:t>
            </a:r>
            <a:r>
              <a:rPr lang="en-GB" noProof="0" dirty="0"/>
              <a:t>=EiUUFZog4oM</a:t>
            </a:r>
          </a:p>
        </p:txBody>
      </p:sp>
      <p:sp>
        <p:nvSpPr>
          <p:cNvPr id="4" name="Slide Number Placeholder 3"/>
          <p:cNvSpPr>
            <a:spLocks noGrp="1"/>
          </p:cNvSpPr>
          <p:nvPr>
            <p:ph type="sldNum" sz="quarter" idx="5"/>
          </p:nvPr>
        </p:nvSpPr>
        <p:spPr/>
        <p:txBody>
          <a:bodyPr/>
          <a:lstStyle/>
          <a:p>
            <a:pPr>
              <a:defRPr/>
            </a:pPr>
            <a:fld id="{63272C5D-4604-184E-A73E-1DFDFBDAD8B3}" type="slidenum">
              <a:rPr lang="en-US" smtClean="0"/>
              <a:pPr>
                <a:defRPr/>
              </a:pPr>
              <a:t>5</a:t>
            </a:fld>
            <a:endParaRPr lang="en-US"/>
          </a:p>
        </p:txBody>
      </p:sp>
    </p:spTree>
    <p:extLst>
      <p:ext uri="{BB962C8B-B14F-4D97-AF65-F5344CB8AC3E}">
        <p14:creationId xmlns:p14="http://schemas.microsoft.com/office/powerpoint/2010/main" val="405273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cs typeface="Calibri"/>
              </a:rPr>
              <a:t>In case the animations are not accessible, please delete</a:t>
            </a:r>
          </a:p>
          <a:p>
            <a:endParaRPr lang="de-DE" dirty="0"/>
          </a:p>
        </p:txBody>
      </p:sp>
      <p:sp>
        <p:nvSpPr>
          <p:cNvPr id="4" name="Slide Number Placeholder 3"/>
          <p:cNvSpPr>
            <a:spLocks noGrp="1"/>
          </p:cNvSpPr>
          <p:nvPr>
            <p:ph type="sldNum" sz="quarter" idx="5"/>
          </p:nvPr>
        </p:nvSpPr>
        <p:spPr/>
        <p:txBody>
          <a:bodyPr/>
          <a:lstStyle/>
          <a:p>
            <a:pPr>
              <a:defRPr/>
            </a:pPr>
            <a:fld id="{63272C5D-4604-184E-A73E-1DFDFBDAD8B3}" type="slidenum">
              <a:rPr lang="en-US" smtClean="0"/>
              <a:pPr>
                <a:defRPr/>
              </a:pPr>
              <a:t>6</a:t>
            </a:fld>
            <a:endParaRPr lang="en-US"/>
          </a:p>
        </p:txBody>
      </p:sp>
    </p:spTree>
    <p:extLst>
      <p:ext uri="{BB962C8B-B14F-4D97-AF65-F5344CB8AC3E}">
        <p14:creationId xmlns:p14="http://schemas.microsoft.com/office/powerpoint/2010/main" val="1658388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cs typeface="Calibri"/>
              </a:rPr>
              <a:t>In case the animations are not accessible, please delete</a:t>
            </a:r>
          </a:p>
        </p:txBody>
      </p:sp>
      <p:sp>
        <p:nvSpPr>
          <p:cNvPr id="4" name="Slide Number Placeholder 3"/>
          <p:cNvSpPr>
            <a:spLocks noGrp="1"/>
          </p:cNvSpPr>
          <p:nvPr>
            <p:ph type="sldNum" sz="quarter" idx="5"/>
          </p:nvPr>
        </p:nvSpPr>
        <p:spPr/>
        <p:txBody>
          <a:bodyPr/>
          <a:lstStyle/>
          <a:p>
            <a:pPr>
              <a:defRPr/>
            </a:pPr>
            <a:fld id="{63272C5D-4604-184E-A73E-1DFDFBDAD8B3}" type="slidenum">
              <a:rPr lang="en-US" smtClean="0"/>
              <a:pPr>
                <a:defRPr/>
              </a:pPr>
              <a:t>7</a:t>
            </a:fld>
            <a:endParaRPr lang="en-US"/>
          </a:p>
        </p:txBody>
      </p:sp>
    </p:spTree>
    <p:extLst>
      <p:ext uri="{BB962C8B-B14F-4D97-AF65-F5344CB8AC3E}">
        <p14:creationId xmlns:p14="http://schemas.microsoft.com/office/powerpoint/2010/main" val="4230844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cs typeface="Calibri"/>
              </a:rPr>
              <a:t>In case the animations are not accessible, please delete</a:t>
            </a:r>
          </a:p>
          <a:p>
            <a:endParaRPr lang="en-GB" noProof="0" dirty="0"/>
          </a:p>
        </p:txBody>
      </p:sp>
      <p:sp>
        <p:nvSpPr>
          <p:cNvPr id="4" name="Slide Number Placeholder 3"/>
          <p:cNvSpPr>
            <a:spLocks noGrp="1"/>
          </p:cNvSpPr>
          <p:nvPr>
            <p:ph type="sldNum" sz="quarter" idx="5"/>
          </p:nvPr>
        </p:nvSpPr>
        <p:spPr/>
        <p:txBody>
          <a:bodyPr/>
          <a:lstStyle/>
          <a:p>
            <a:pPr>
              <a:defRPr/>
            </a:pPr>
            <a:fld id="{63272C5D-4604-184E-A73E-1DFDFBDAD8B3}" type="slidenum">
              <a:rPr lang="en-US" smtClean="0"/>
              <a:pPr>
                <a:defRPr/>
              </a:pPr>
              <a:t>8</a:t>
            </a:fld>
            <a:endParaRPr lang="en-US" dirty="0"/>
          </a:p>
        </p:txBody>
      </p:sp>
    </p:spTree>
    <p:extLst>
      <p:ext uri="{BB962C8B-B14F-4D97-AF65-F5344CB8AC3E}">
        <p14:creationId xmlns:p14="http://schemas.microsoft.com/office/powerpoint/2010/main" val="3678215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cs typeface="Calibri"/>
              </a:rPr>
              <a:t>In case the animations are not accessible, please delete</a:t>
            </a:r>
          </a:p>
        </p:txBody>
      </p:sp>
      <p:sp>
        <p:nvSpPr>
          <p:cNvPr id="4" name="Slide Number Placeholder 3"/>
          <p:cNvSpPr>
            <a:spLocks noGrp="1"/>
          </p:cNvSpPr>
          <p:nvPr>
            <p:ph type="sldNum" sz="quarter" idx="5"/>
          </p:nvPr>
        </p:nvSpPr>
        <p:spPr/>
        <p:txBody>
          <a:bodyPr/>
          <a:lstStyle/>
          <a:p>
            <a:pPr>
              <a:defRPr/>
            </a:pPr>
            <a:fld id="{63272C5D-4604-184E-A73E-1DFDFBDAD8B3}" type="slidenum">
              <a:rPr lang="en-US" smtClean="0"/>
              <a:pPr>
                <a:defRPr/>
              </a:pPr>
              <a:t>9</a:t>
            </a:fld>
            <a:endParaRPr lang="en-US" dirty="0"/>
          </a:p>
        </p:txBody>
      </p:sp>
    </p:spTree>
    <p:extLst>
      <p:ext uri="{BB962C8B-B14F-4D97-AF65-F5344CB8AC3E}">
        <p14:creationId xmlns:p14="http://schemas.microsoft.com/office/powerpoint/2010/main" val="1977167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851722" y="228928"/>
            <a:ext cx="3086100" cy="1295400"/>
          </a:xfrm>
        </p:spPr>
        <p:txBody>
          <a:bodyPr/>
          <a:lstStyle>
            <a:lvl1pPr>
              <a:defRPr sz="1800" baseline="0">
                <a:solidFill>
                  <a:srgbClr val="FFFFFF"/>
                </a:solidFill>
              </a:defRPr>
            </a:lvl1pPr>
          </a:lstStyle>
          <a:p>
            <a:r>
              <a:rPr lang="en-GB" noProof="0"/>
              <a:t>Click icon to insert project logo</a:t>
            </a:r>
          </a:p>
        </p:txBody>
      </p:sp>
      <p:sp>
        <p:nvSpPr>
          <p:cNvPr id="5" name="Title Placeholder 1"/>
          <p:cNvSpPr>
            <a:spLocks noGrp="1"/>
          </p:cNvSpPr>
          <p:nvPr>
            <p:ph type="title" hasCustomPrompt="1"/>
          </p:nvPr>
        </p:nvSpPr>
        <p:spPr bwMode="auto">
          <a:xfrm>
            <a:off x="863600" y="1939179"/>
            <a:ext cx="10553700" cy="1430241"/>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5400"/>
            </a:lvl1pPr>
          </a:lstStyle>
          <a:p>
            <a:pPr lvl="0"/>
            <a:r>
              <a:rPr lang="en-GB" noProof="0"/>
              <a:t>Click to add title</a:t>
            </a:r>
          </a:p>
        </p:txBody>
      </p:sp>
      <p:sp>
        <p:nvSpPr>
          <p:cNvPr id="9" name="Subtitle 2"/>
          <p:cNvSpPr>
            <a:spLocks noGrp="1"/>
          </p:cNvSpPr>
          <p:nvPr>
            <p:ph type="subTitle" idx="1" hasCustomPrompt="1"/>
          </p:nvPr>
        </p:nvSpPr>
        <p:spPr>
          <a:xfrm>
            <a:off x="880228" y="3550491"/>
            <a:ext cx="10537071" cy="1747732"/>
          </a:xfrm>
        </p:spPr>
        <p:txBody>
          <a:bodyPr/>
          <a:lstStyle>
            <a:lvl1pPr marL="0" marR="0" indent="0" algn="l" defTabSz="457200" rtl="0" eaLnBrk="1" fontAlgn="base" latinLnBrk="0" hangingPunct="1">
              <a:lnSpc>
                <a:spcPct val="120000"/>
              </a:lnSpc>
              <a:spcBef>
                <a:spcPct val="20000"/>
              </a:spcBef>
              <a:spcAft>
                <a:spcPct val="0"/>
              </a:spcAft>
              <a:buClrTx/>
              <a:buSzTx/>
              <a:buFont typeface="Arial" charset="0"/>
              <a:buNone/>
              <a:tabLst>
                <a:tab pos="0" algn="l"/>
              </a:tabLst>
              <a:defRPr sz="2600">
                <a:solidFill>
                  <a:srgbClr val="FFFFFF"/>
                </a:solidFill>
                <a:latin typeface="+mj-lt"/>
              </a:defRPr>
            </a:lvl1pPr>
          </a:lstStyle>
          <a:p>
            <a:r>
              <a:rPr lang="en-GB" sz="2400" noProof="0">
                <a:solidFill>
                  <a:schemeClr val="bg1"/>
                </a:solidFill>
              </a:rPr>
              <a:t>Click to insert presenter’s name </a:t>
            </a:r>
            <a:br>
              <a:rPr lang="en-GB" sz="2400" noProof="0">
                <a:solidFill>
                  <a:schemeClr val="bg1"/>
                </a:solidFill>
              </a:rPr>
            </a:br>
            <a:r>
              <a:rPr lang="en-GB" sz="2400" noProof="0">
                <a:solidFill>
                  <a:schemeClr val="bg1"/>
                </a:solidFill>
              </a:rPr>
              <a:t>and email address</a:t>
            </a:r>
          </a:p>
        </p:txBody>
      </p:sp>
    </p:spTree>
    <p:extLst>
      <p:ext uri="{BB962C8B-B14F-4D97-AF65-F5344CB8AC3E}">
        <p14:creationId xmlns:p14="http://schemas.microsoft.com/office/powerpoint/2010/main" val="66045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400"/>
            </a:lvl1pPr>
          </a:lstStyle>
          <a:p>
            <a:r>
              <a:rPr lang="en-GB" noProof="0"/>
              <a:t>Overview of presentation</a:t>
            </a:r>
          </a:p>
        </p:txBody>
      </p:sp>
      <p:sp>
        <p:nvSpPr>
          <p:cNvPr id="3" name="Content Placeholder 2"/>
          <p:cNvSpPr>
            <a:spLocks noGrp="1"/>
          </p:cNvSpPr>
          <p:nvPr>
            <p:ph idx="1" hasCustomPrompt="1"/>
          </p:nvPr>
        </p:nvSpPr>
        <p:spPr>
          <a:xfrm>
            <a:off x="377676" y="1230415"/>
            <a:ext cx="11481293" cy="5040000"/>
          </a:xfrm>
        </p:spPr>
        <p:txBody>
          <a:bodyPr/>
          <a:lstStyle>
            <a:lvl1pPr marL="457200" marR="0" indent="-457200" algn="l" defTabSz="457200" rtl="0" eaLnBrk="0" fontAlgn="base" latinLnBrk="0" hangingPunct="0">
              <a:lnSpc>
                <a:spcPct val="120000"/>
              </a:lnSpc>
              <a:spcBef>
                <a:spcPct val="20000"/>
              </a:spcBef>
              <a:spcAft>
                <a:spcPct val="0"/>
              </a:spcAft>
              <a:buClrTx/>
              <a:buSzTx/>
              <a:buFont typeface="Arial"/>
              <a:buChar char="•"/>
              <a:tabLst>
                <a:tab pos="90488" algn="l"/>
              </a:tabLst>
              <a:defRPr sz="2600">
                <a:solidFill>
                  <a:srgbClr val="FFFFFF"/>
                </a:solidFill>
              </a:defRPr>
            </a:lvl1pPr>
            <a:lvl2pPr>
              <a:lnSpc>
                <a:spcPct val="120000"/>
              </a:lnSpc>
              <a:defRPr sz="2400">
                <a:solidFill>
                  <a:srgbClr val="121948"/>
                </a:solidFill>
              </a:defRPr>
            </a:lvl2pPr>
            <a:lvl3pPr>
              <a:lnSpc>
                <a:spcPct val="120000"/>
              </a:lnSpc>
              <a:defRPr sz="2200">
                <a:solidFill>
                  <a:srgbClr val="121948"/>
                </a:solidFill>
              </a:defRPr>
            </a:lvl3pPr>
            <a:lvl4pPr>
              <a:lnSpc>
                <a:spcPct val="120000"/>
              </a:lnSpc>
              <a:defRPr sz="2200">
                <a:solidFill>
                  <a:srgbClr val="121948"/>
                </a:solidFill>
              </a:defRPr>
            </a:lvl4pPr>
            <a:lvl5pPr>
              <a:lnSpc>
                <a:spcPct val="120000"/>
              </a:lnSpc>
              <a:defRPr sz="2200">
                <a:solidFill>
                  <a:srgbClr val="121948"/>
                </a:solidFill>
              </a:defRPr>
            </a:lvl5pPr>
          </a:lstStyle>
          <a:p>
            <a:pPr lvl="0"/>
            <a:r>
              <a:rPr lang="en-GB" noProof="0"/>
              <a:t>Click to edit text</a:t>
            </a:r>
          </a:p>
          <a:p>
            <a:pPr lvl="0"/>
            <a:endParaRPr lang="en-GB" noProof="0"/>
          </a:p>
        </p:txBody>
      </p:sp>
    </p:spTree>
    <p:extLst>
      <p:ext uri="{BB962C8B-B14F-4D97-AF65-F5344CB8AC3E}">
        <p14:creationId xmlns:p14="http://schemas.microsoft.com/office/powerpoint/2010/main" val="3251219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ain Presen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GB" noProof="0"/>
              <a:t>Click to edit Master title style</a:t>
            </a:r>
          </a:p>
        </p:txBody>
      </p:sp>
      <p:sp>
        <p:nvSpPr>
          <p:cNvPr id="3" name="Content Placeholder 2"/>
          <p:cNvSpPr>
            <a:spLocks noGrp="1"/>
          </p:cNvSpPr>
          <p:nvPr>
            <p:ph idx="1" hasCustomPrompt="1"/>
          </p:nvPr>
        </p:nvSpPr>
        <p:spPr>
          <a:xfrm>
            <a:off x="376316" y="1240291"/>
            <a:ext cx="11493993" cy="5040000"/>
          </a:xfrm>
        </p:spPr>
        <p:txBody>
          <a:bodyPr/>
          <a:lstStyle>
            <a:lvl1pPr marL="0" marR="0" indent="0" algn="l" defTabSz="457200" rtl="0" eaLnBrk="0" fontAlgn="base" latinLnBrk="0" hangingPunct="0">
              <a:lnSpc>
                <a:spcPct val="120000"/>
              </a:lnSpc>
              <a:spcBef>
                <a:spcPct val="20000"/>
              </a:spcBef>
              <a:spcAft>
                <a:spcPct val="0"/>
              </a:spcAft>
              <a:buClrTx/>
              <a:buSzTx/>
              <a:buFont typeface="Arial" charset="0"/>
              <a:buNone/>
              <a:tabLst>
                <a:tab pos="90488" algn="l"/>
              </a:tabLst>
              <a:defRPr sz="2600">
                <a:solidFill>
                  <a:srgbClr val="FFFFFF"/>
                </a:solidFill>
              </a:defRPr>
            </a:lvl1pPr>
            <a:lvl2pPr>
              <a:lnSpc>
                <a:spcPct val="120000"/>
              </a:lnSpc>
              <a:defRPr sz="2600">
                <a:solidFill>
                  <a:srgbClr val="FFFFFF"/>
                </a:solidFill>
              </a:defRPr>
            </a:lvl2pPr>
            <a:lvl3pPr>
              <a:lnSpc>
                <a:spcPct val="120000"/>
              </a:lnSpc>
              <a:defRPr sz="2600">
                <a:solidFill>
                  <a:srgbClr val="FFFFFF"/>
                </a:solidFill>
              </a:defRPr>
            </a:lvl3pPr>
            <a:lvl4pPr>
              <a:lnSpc>
                <a:spcPct val="120000"/>
              </a:lnSpc>
              <a:defRPr sz="2600">
                <a:solidFill>
                  <a:srgbClr val="FFFFFF"/>
                </a:solidFill>
              </a:defRPr>
            </a:lvl4pPr>
            <a:lvl5pPr>
              <a:lnSpc>
                <a:spcPct val="120000"/>
              </a:lnSpc>
              <a:defRPr sz="2600">
                <a:solidFill>
                  <a:srgbClr val="FFFFFF"/>
                </a:solidFill>
              </a:defRPr>
            </a:lvl5pPr>
          </a:lstStyle>
          <a:p>
            <a:pPr lvl="0"/>
            <a:r>
              <a:rPr lang="en-GB" noProof="0"/>
              <a:t>Click to edit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80023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hasCustomPrompt="1"/>
          </p:nvPr>
        </p:nvSpPr>
        <p:spPr>
          <a:xfrm>
            <a:off x="377676" y="1498178"/>
            <a:ext cx="5630785" cy="4749717"/>
          </a:xfrm>
        </p:spPr>
        <p:txBody>
          <a:bodyPr/>
          <a:lstStyle>
            <a:lvl1pPr marL="0" marR="0" indent="0" algn="l" defTabSz="457200" rtl="0" eaLnBrk="0" fontAlgn="base" latinLnBrk="0" hangingPunct="0">
              <a:lnSpc>
                <a:spcPct val="120000"/>
              </a:lnSpc>
              <a:spcBef>
                <a:spcPct val="20000"/>
              </a:spcBef>
              <a:spcAft>
                <a:spcPct val="0"/>
              </a:spcAft>
              <a:buClrTx/>
              <a:buSzTx/>
              <a:buFont typeface="Arial" charset="0"/>
              <a:buNone/>
              <a:tabLst>
                <a:tab pos="90488" algn="l"/>
              </a:tabLst>
              <a:defRPr sz="2600">
                <a:solidFill>
                  <a:srgbClr val="FFFFFF"/>
                </a:solidFill>
              </a:defRPr>
            </a:lvl1pPr>
            <a:lvl2pPr>
              <a:lnSpc>
                <a:spcPct val="120000"/>
              </a:lnSpc>
              <a:defRPr sz="2600">
                <a:solidFill>
                  <a:srgbClr val="FFFFFF"/>
                </a:solidFill>
              </a:defRPr>
            </a:lvl2pPr>
            <a:lvl3pPr>
              <a:lnSpc>
                <a:spcPct val="120000"/>
              </a:lnSpc>
              <a:defRPr sz="2600">
                <a:solidFill>
                  <a:srgbClr val="FFFFFF"/>
                </a:solidFill>
              </a:defRPr>
            </a:lvl3pPr>
            <a:lvl4pPr>
              <a:lnSpc>
                <a:spcPct val="120000"/>
              </a:lnSpc>
              <a:defRPr sz="2600">
                <a:solidFill>
                  <a:srgbClr val="FFFFFF"/>
                </a:solidFill>
              </a:defRPr>
            </a:lvl4pPr>
            <a:lvl5pPr>
              <a:lnSpc>
                <a:spcPct val="120000"/>
              </a:lnSpc>
              <a:defRPr sz="2400">
                <a:solidFill>
                  <a:srgbClr val="121948"/>
                </a:solidFill>
              </a:defRPr>
            </a:lvl5pPr>
          </a:lstStyle>
          <a:p>
            <a:pPr lvl="0"/>
            <a:r>
              <a:rPr lang="en-GB" noProof="0"/>
              <a:t>Click to edit text</a:t>
            </a:r>
          </a:p>
          <a:p>
            <a:pPr lvl="1"/>
            <a:r>
              <a:rPr lang="en-GB" noProof="0"/>
              <a:t>Second level</a:t>
            </a:r>
          </a:p>
          <a:p>
            <a:pPr lvl="2"/>
            <a:r>
              <a:rPr lang="en-GB" noProof="0"/>
              <a:t>Third level</a:t>
            </a:r>
          </a:p>
          <a:p>
            <a:pPr lvl="3"/>
            <a:r>
              <a:rPr lang="en-GB" noProof="0"/>
              <a:t>Fourth level</a:t>
            </a:r>
          </a:p>
        </p:txBody>
      </p:sp>
      <p:sp>
        <p:nvSpPr>
          <p:cNvPr id="4" name="Content Placeholder 2"/>
          <p:cNvSpPr>
            <a:spLocks noGrp="1"/>
          </p:cNvSpPr>
          <p:nvPr>
            <p:ph idx="10" hasCustomPrompt="1"/>
          </p:nvPr>
        </p:nvSpPr>
        <p:spPr>
          <a:xfrm>
            <a:off x="6239523" y="1498178"/>
            <a:ext cx="5630785" cy="4749717"/>
          </a:xfrm>
        </p:spPr>
        <p:txBody>
          <a:bodyPr/>
          <a:lstStyle>
            <a:lvl1pPr marL="0" marR="0" indent="0" algn="l" defTabSz="457200" rtl="0" eaLnBrk="0" fontAlgn="base" latinLnBrk="0" hangingPunct="0">
              <a:lnSpc>
                <a:spcPct val="120000"/>
              </a:lnSpc>
              <a:spcBef>
                <a:spcPct val="20000"/>
              </a:spcBef>
              <a:spcAft>
                <a:spcPct val="0"/>
              </a:spcAft>
              <a:buClrTx/>
              <a:buSzTx/>
              <a:buFont typeface="Arial" charset="0"/>
              <a:buNone/>
              <a:tabLst>
                <a:tab pos="90488" algn="l"/>
              </a:tabLst>
              <a:defRPr sz="2600">
                <a:solidFill>
                  <a:srgbClr val="FFFFFF"/>
                </a:solidFill>
              </a:defRPr>
            </a:lvl1pPr>
            <a:lvl2pPr>
              <a:lnSpc>
                <a:spcPct val="120000"/>
              </a:lnSpc>
              <a:defRPr sz="2600">
                <a:solidFill>
                  <a:srgbClr val="FFFFFF"/>
                </a:solidFill>
              </a:defRPr>
            </a:lvl2pPr>
            <a:lvl3pPr>
              <a:lnSpc>
                <a:spcPct val="120000"/>
              </a:lnSpc>
              <a:defRPr sz="2600">
                <a:solidFill>
                  <a:srgbClr val="FFFFFF"/>
                </a:solidFill>
              </a:defRPr>
            </a:lvl3pPr>
            <a:lvl4pPr>
              <a:lnSpc>
                <a:spcPct val="120000"/>
              </a:lnSpc>
              <a:defRPr sz="2600">
                <a:solidFill>
                  <a:srgbClr val="FFFFFF"/>
                </a:solidFill>
              </a:defRPr>
            </a:lvl4pPr>
            <a:lvl5pPr>
              <a:lnSpc>
                <a:spcPct val="120000"/>
              </a:lnSpc>
              <a:defRPr sz="2400">
                <a:solidFill>
                  <a:srgbClr val="121948"/>
                </a:solidFill>
              </a:defRPr>
            </a:lvl5pPr>
          </a:lstStyle>
          <a:p>
            <a:pPr lvl="0"/>
            <a:r>
              <a:rPr lang="en-GB" noProof="0"/>
              <a:t>Click to edit text</a:t>
            </a:r>
          </a:p>
          <a:p>
            <a:pPr lvl="1"/>
            <a:r>
              <a:rPr lang="en-GB" noProof="0"/>
              <a:t>Second level</a:t>
            </a:r>
          </a:p>
          <a:p>
            <a:pPr lvl="2"/>
            <a:r>
              <a:rPr lang="en-GB" noProof="0"/>
              <a:t>Third level</a:t>
            </a:r>
          </a:p>
          <a:p>
            <a:pPr lvl="3"/>
            <a:r>
              <a:rPr lang="en-GB" noProof="0"/>
              <a:t>Fourth level</a:t>
            </a:r>
          </a:p>
        </p:txBody>
      </p:sp>
    </p:spTree>
    <p:extLst>
      <p:ext uri="{BB962C8B-B14F-4D97-AF65-F5344CB8AC3E}">
        <p14:creationId xmlns:p14="http://schemas.microsoft.com/office/powerpoint/2010/main" val="2555760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5516" y="5459039"/>
            <a:ext cx="11587084" cy="638921"/>
          </a:xfrm>
        </p:spPr>
        <p:txBody>
          <a:bodyPr anchor="ctr" anchorCtr="0"/>
          <a:lstStyle>
            <a:lvl1pPr algn="r">
              <a:defRPr sz="2800"/>
            </a:lvl1pPr>
          </a:lstStyle>
          <a:p>
            <a:r>
              <a:rPr lang="en-GB" noProof="0"/>
              <a:t>Title for image</a:t>
            </a:r>
          </a:p>
        </p:txBody>
      </p:sp>
      <p:sp>
        <p:nvSpPr>
          <p:cNvPr id="4" name="Picture Placeholder 3"/>
          <p:cNvSpPr>
            <a:spLocks noGrp="1"/>
          </p:cNvSpPr>
          <p:nvPr>
            <p:ph type="pic" sz="quarter" idx="10" hasCustomPrompt="1"/>
          </p:nvPr>
        </p:nvSpPr>
        <p:spPr>
          <a:xfrm>
            <a:off x="325516" y="240476"/>
            <a:ext cx="11587084" cy="5092700"/>
          </a:xfrm>
        </p:spPr>
        <p:txBody>
          <a:bodyPr/>
          <a:lstStyle>
            <a:lvl1pPr>
              <a:defRPr sz="1800" baseline="0">
                <a:solidFill>
                  <a:srgbClr val="FFFFFF"/>
                </a:solidFill>
              </a:defRPr>
            </a:lvl1pPr>
          </a:lstStyle>
          <a:p>
            <a:r>
              <a:rPr lang="en-GB" noProof="0"/>
              <a:t>Click icon to insert an image from your files</a:t>
            </a:r>
          </a:p>
        </p:txBody>
      </p:sp>
    </p:spTree>
    <p:extLst>
      <p:ext uri="{BB962C8B-B14F-4D97-AF65-F5344CB8AC3E}">
        <p14:creationId xmlns:p14="http://schemas.microsoft.com/office/powerpoint/2010/main" val="113935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bwMode="auto">
          <a:xfrm>
            <a:off x="863600" y="1761379"/>
            <a:ext cx="10553700" cy="1430241"/>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5400"/>
            </a:lvl1pPr>
          </a:lstStyle>
          <a:p>
            <a:pPr lvl="0"/>
            <a:r>
              <a:rPr lang="en-GB" noProof="0"/>
              <a:t>Section Header</a:t>
            </a:r>
          </a:p>
        </p:txBody>
      </p:sp>
      <p:sp>
        <p:nvSpPr>
          <p:cNvPr id="9" name="Subtitle 2"/>
          <p:cNvSpPr>
            <a:spLocks noGrp="1"/>
          </p:cNvSpPr>
          <p:nvPr>
            <p:ph type="subTitle" idx="1" hasCustomPrompt="1"/>
          </p:nvPr>
        </p:nvSpPr>
        <p:spPr>
          <a:xfrm>
            <a:off x="880228" y="3372691"/>
            <a:ext cx="10537071" cy="1747732"/>
          </a:xfrm>
        </p:spPr>
        <p:txBody>
          <a:bodyPr/>
          <a:lstStyle>
            <a:lvl1pPr marL="0" marR="0" indent="0" algn="l" defTabSz="457200" rtl="0" eaLnBrk="1" fontAlgn="base" latinLnBrk="0" hangingPunct="1">
              <a:lnSpc>
                <a:spcPct val="120000"/>
              </a:lnSpc>
              <a:spcBef>
                <a:spcPct val="20000"/>
              </a:spcBef>
              <a:spcAft>
                <a:spcPct val="0"/>
              </a:spcAft>
              <a:buClrTx/>
              <a:buSzTx/>
              <a:buFont typeface="Arial" charset="0"/>
              <a:buNone/>
              <a:tabLst>
                <a:tab pos="0" algn="l"/>
              </a:tabLst>
              <a:defRPr sz="2600">
                <a:solidFill>
                  <a:srgbClr val="FFFFFF"/>
                </a:solidFill>
              </a:defRPr>
            </a:lvl1pPr>
          </a:lstStyle>
          <a:p>
            <a:r>
              <a:rPr lang="en-GB" sz="2400" noProof="0">
                <a:solidFill>
                  <a:schemeClr val="bg1"/>
                </a:solidFill>
              </a:rPr>
              <a:t>Click to add text</a:t>
            </a:r>
          </a:p>
        </p:txBody>
      </p:sp>
    </p:spTree>
    <p:extLst>
      <p:ext uri="{BB962C8B-B14F-4D97-AF65-F5344CB8AC3E}">
        <p14:creationId xmlns:p14="http://schemas.microsoft.com/office/powerpoint/2010/main" val="3723152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53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6316" y="157588"/>
            <a:ext cx="11493992" cy="99431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noProof="0"/>
              <a:t>Click to edit Master title style</a:t>
            </a:r>
          </a:p>
        </p:txBody>
      </p:sp>
      <p:sp>
        <p:nvSpPr>
          <p:cNvPr id="1027" name="Text Placeholder 2"/>
          <p:cNvSpPr>
            <a:spLocks noGrp="1"/>
          </p:cNvSpPr>
          <p:nvPr>
            <p:ph type="body" idx="1"/>
          </p:nvPr>
        </p:nvSpPr>
        <p:spPr bwMode="auto">
          <a:xfrm>
            <a:off x="376316" y="1251867"/>
            <a:ext cx="11493993" cy="5040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noProof="0"/>
              <a:t>Click to edit text</a:t>
            </a:r>
          </a:p>
          <a:p>
            <a:pPr lvl="0"/>
            <a:r>
              <a:rPr lang="en-GB" noProof="0"/>
              <a:t>Second level</a:t>
            </a:r>
          </a:p>
          <a:p>
            <a:pPr lvl="0"/>
            <a:r>
              <a:rPr lang="en-GB" noProof="0"/>
              <a:t>Third level</a:t>
            </a:r>
          </a:p>
          <a:p>
            <a:pPr lvl="0"/>
            <a:r>
              <a:rPr lang="en-GB" noProof="0"/>
              <a:t>Fourth level</a:t>
            </a:r>
          </a:p>
          <a:p>
            <a:pPr lvl="0"/>
            <a:r>
              <a:rPr lang="en-GB" noProof="0"/>
              <a:t>Fifth level</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694" r:id="rId3"/>
    <p:sldLayoutId id="2147483721" r:id="rId4"/>
    <p:sldLayoutId id="2147483719" r:id="rId5"/>
    <p:sldLayoutId id="2147483718" r:id="rId6"/>
    <p:sldLayoutId id="2147483720" r:id="rId7"/>
  </p:sldLayoutIdLst>
  <p:txStyles>
    <p:titleStyle>
      <a:lvl1pPr algn="l" defTabSz="457200" rtl="0" eaLnBrk="1" fontAlgn="base" hangingPunct="1">
        <a:spcBef>
          <a:spcPct val="0"/>
        </a:spcBef>
        <a:spcAft>
          <a:spcPct val="0"/>
        </a:spcAft>
        <a:defRPr sz="4400" b="1" kern="1200">
          <a:solidFill>
            <a:srgbClr val="FFFFFF"/>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0" marR="0" indent="0" algn="l" defTabSz="457200" rtl="0" eaLnBrk="1" fontAlgn="base" latinLnBrk="0" hangingPunct="1">
        <a:lnSpc>
          <a:spcPct val="120000"/>
        </a:lnSpc>
        <a:spcBef>
          <a:spcPct val="20000"/>
        </a:spcBef>
        <a:spcAft>
          <a:spcPct val="0"/>
        </a:spcAft>
        <a:buClrTx/>
        <a:buSzTx/>
        <a:buFont typeface="Arial" charset="0"/>
        <a:buNone/>
        <a:tabLst>
          <a:tab pos="0" algn="l"/>
        </a:tabLst>
        <a:defRPr sz="2600" kern="1200" baseline="0">
          <a:solidFill>
            <a:srgbClr val="FFFFFF"/>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defRPr sz="2800" kern="1200">
          <a:solidFill>
            <a:srgbClr val="FFFFFF"/>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defRPr sz="2400" kern="1200">
          <a:solidFill>
            <a:srgbClr val="FFFFFF"/>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defRPr sz="2000" kern="1200">
          <a:solidFill>
            <a:srgbClr val="FFFFFF"/>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defRPr sz="2000" kern="1200">
          <a:solidFill>
            <a:srgbClr val="FFFFFF"/>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mailto:secretariat@european-agency.org" TargetMode="External"/><Relationship Id="rId4" Type="http://schemas.openxmlformats.org/officeDocument/2006/relationships/hyperlink" Target="http://www.european-agency.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european-agency.org/about-us/who-we-are/position-on-inclusive-education-system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rgbClr val="FFFFFE"/>
                </a:solidFill>
              </a:rPr>
              <a:t>European Agency for Special Needs </a:t>
            </a:r>
            <a:br>
              <a:rPr lang="en-GB" dirty="0">
                <a:solidFill>
                  <a:srgbClr val="FFFFFE"/>
                </a:solidFill>
              </a:rPr>
            </a:br>
            <a:r>
              <a:rPr lang="en-GB" dirty="0">
                <a:solidFill>
                  <a:srgbClr val="FFFFFE"/>
                </a:solidFill>
              </a:rPr>
              <a:t>and Inclusive Education </a:t>
            </a:r>
            <a:endParaRPr lang="en-GB" dirty="0"/>
          </a:p>
        </p:txBody>
      </p:sp>
      <p:sp>
        <p:nvSpPr>
          <p:cNvPr id="4" name="Subtitle 3"/>
          <p:cNvSpPr>
            <a:spLocks noGrp="1"/>
          </p:cNvSpPr>
          <p:nvPr>
            <p:ph type="subTitle" idx="1"/>
          </p:nvPr>
        </p:nvSpPr>
        <p:spPr/>
        <p:txBody>
          <a:bodyPr/>
          <a:lstStyle/>
          <a:p>
            <a:r>
              <a:rPr lang="en-GB" dirty="0"/>
              <a:t>Margarita Bilgeri</a:t>
            </a:r>
          </a:p>
          <a:p>
            <a:r>
              <a:rPr lang="en-GB" dirty="0"/>
              <a:t>Margarita@european-agency.org</a:t>
            </a:r>
          </a:p>
        </p:txBody>
      </p:sp>
    </p:spTree>
    <p:extLst>
      <p:ext uri="{BB962C8B-B14F-4D97-AF65-F5344CB8AC3E}">
        <p14:creationId xmlns:p14="http://schemas.microsoft.com/office/powerpoint/2010/main" val="3492434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25039-9F07-DE95-923F-7AC91CB449AC}"/>
              </a:ext>
            </a:extLst>
          </p:cNvPr>
          <p:cNvSpPr>
            <a:spLocks noGrp="1"/>
          </p:cNvSpPr>
          <p:nvPr>
            <p:ph type="title"/>
          </p:nvPr>
        </p:nvSpPr>
        <p:spPr>
          <a:xfrm>
            <a:off x="454974" y="3058104"/>
            <a:ext cx="11493992" cy="994318"/>
          </a:xfrm>
        </p:spPr>
        <p:txBody>
          <a:bodyPr/>
          <a:lstStyle/>
          <a:p>
            <a:pPr algn="ctr"/>
            <a:r>
              <a:rPr lang="de-DE" dirty="0" err="1"/>
              <a:t>Thank</a:t>
            </a:r>
            <a:r>
              <a:rPr lang="de-DE" dirty="0"/>
              <a:t> </a:t>
            </a:r>
            <a:r>
              <a:rPr lang="de-DE" dirty="0" err="1"/>
              <a:t>you</a:t>
            </a:r>
            <a:r>
              <a:rPr lang="de-DE" dirty="0"/>
              <a:t>!</a:t>
            </a:r>
          </a:p>
        </p:txBody>
      </p:sp>
    </p:spTree>
    <p:extLst>
      <p:ext uri="{BB962C8B-B14F-4D97-AF65-F5344CB8AC3E}">
        <p14:creationId xmlns:p14="http://schemas.microsoft.com/office/powerpoint/2010/main" val="3055703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2F260-A6F6-53A7-8A2B-2496D9BAB81F}"/>
              </a:ext>
            </a:extLst>
          </p:cNvPr>
          <p:cNvSpPr>
            <a:spLocks noGrp="1"/>
          </p:cNvSpPr>
          <p:nvPr>
            <p:ph type="title"/>
          </p:nvPr>
        </p:nvSpPr>
        <p:spPr/>
        <p:txBody>
          <a:bodyPr/>
          <a:lstStyle/>
          <a:p>
            <a:r>
              <a:rPr lang="en-GB"/>
              <a:t>References</a:t>
            </a:r>
          </a:p>
        </p:txBody>
      </p:sp>
      <p:sp>
        <p:nvSpPr>
          <p:cNvPr id="3" name="Content Placeholder 2">
            <a:extLst>
              <a:ext uri="{FF2B5EF4-FFF2-40B4-BE49-F238E27FC236}">
                <a16:creationId xmlns:a16="http://schemas.microsoft.com/office/drawing/2014/main" id="{990DA500-9742-D0B5-AACA-D76D594859A9}"/>
              </a:ext>
            </a:extLst>
          </p:cNvPr>
          <p:cNvSpPr>
            <a:spLocks noGrp="1"/>
          </p:cNvSpPr>
          <p:nvPr>
            <p:ph idx="1"/>
          </p:nvPr>
        </p:nvSpPr>
        <p:spPr>
          <a:xfrm>
            <a:off x="377676" y="1230414"/>
            <a:ext cx="11481293" cy="5450947"/>
          </a:xfrm>
        </p:spPr>
        <p:txBody>
          <a:bodyPr/>
          <a:lstStyle/>
          <a:p>
            <a:pPr>
              <a:lnSpc>
                <a:spcPct val="100000"/>
              </a:lnSpc>
            </a:pPr>
            <a:r>
              <a:rPr lang="en-GB" sz="2200" dirty="0">
                <a:solidFill>
                  <a:schemeClr val="bg1"/>
                </a:solidFill>
                <a:ea typeface="Times New Roman" panose="02020603050405020304" pitchFamily="18" charset="0"/>
              </a:rPr>
              <a:t>European Agency for Special Needs and Inclusive Education, 2022. </a:t>
            </a:r>
            <a:r>
              <a:rPr lang="en-GB" sz="2200" i="1" dirty="0">
                <a:solidFill>
                  <a:schemeClr val="bg1"/>
                </a:solidFill>
                <a:ea typeface="Times New Roman" panose="02020603050405020304" pitchFamily="18" charset="0"/>
              </a:rPr>
              <a:t>Agency Position on Inclusive Education Systems: Background Information Paper for the Second Edition</a:t>
            </a:r>
            <a:r>
              <a:rPr lang="en-GB" sz="2200" dirty="0">
                <a:solidFill>
                  <a:schemeClr val="bg1"/>
                </a:solidFill>
                <a:ea typeface="Times New Roman" panose="02020603050405020304" pitchFamily="18" charset="0"/>
              </a:rPr>
              <a:t>. Odense, Denmark.</a:t>
            </a:r>
            <a:br>
              <a:rPr lang="en-GB" sz="2200" dirty="0">
                <a:solidFill>
                  <a:schemeClr val="bg1"/>
                </a:solidFill>
                <a:ea typeface="Times New Roman" panose="02020603050405020304" pitchFamily="18" charset="0"/>
              </a:rPr>
            </a:br>
            <a:endParaRPr lang="en-GB" sz="2200" dirty="0">
              <a:solidFill>
                <a:schemeClr val="bg1"/>
              </a:solidFill>
            </a:endParaRPr>
          </a:p>
          <a:p>
            <a:pPr>
              <a:lnSpc>
                <a:spcPct val="100000"/>
              </a:lnSpc>
            </a:pPr>
            <a:r>
              <a:rPr lang="en-GB" sz="2200" dirty="0">
                <a:solidFill>
                  <a:schemeClr val="bg1"/>
                </a:solidFill>
              </a:rPr>
              <a:t>European Agency for Special Needs and Inclusive Education, 2021. </a:t>
            </a:r>
            <a:r>
              <a:rPr lang="en-GB" sz="2200" i="1" dirty="0">
                <a:solidFill>
                  <a:schemeClr val="bg1"/>
                </a:solidFill>
              </a:rPr>
              <a:t>Key Principles – Supporting policy development and implementation for inclusive education</a:t>
            </a:r>
            <a:r>
              <a:rPr lang="en-GB" sz="2200" dirty="0">
                <a:solidFill>
                  <a:schemeClr val="bg1"/>
                </a:solidFill>
              </a:rPr>
              <a:t>. (V. J. Donnelly and A. Watkins, eds.). Odense</a:t>
            </a:r>
            <a:r>
              <a:rPr lang="en-GB" sz="2200">
                <a:solidFill>
                  <a:schemeClr val="bg1"/>
                </a:solidFill>
              </a:rPr>
              <a:t>, Denmark. </a:t>
            </a:r>
            <a:br>
              <a:rPr lang="en-GB" sz="2200">
                <a:solidFill>
                  <a:schemeClr val="bg1"/>
                </a:solidFill>
              </a:rPr>
            </a:br>
            <a:endParaRPr lang="en-GB" sz="2200" dirty="0">
              <a:solidFill>
                <a:schemeClr val="bg1"/>
              </a:solidFill>
            </a:endParaRPr>
          </a:p>
          <a:p>
            <a:pPr>
              <a:lnSpc>
                <a:spcPct val="100000"/>
              </a:lnSpc>
            </a:pPr>
            <a:r>
              <a:rPr lang="en-GB" sz="2200" dirty="0">
                <a:solidFill>
                  <a:schemeClr val="bg1"/>
                </a:solidFill>
                <a:effectLst/>
                <a:ea typeface="Times New Roman" panose="02020603050405020304" pitchFamily="18" charset="0"/>
              </a:rPr>
              <a:t>European Agency for Special Needs and Inclusive Education</a:t>
            </a:r>
            <a:r>
              <a:rPr lang="en-GB" sz="2200" dirty="0">
                <a:solidFill>
                  <a:schemeClr val="bg1"/>
                </a:solidFill>
                <a:ea typeface="Times New Roman" panose="02020603050405020304" pitchFamily="18" charset="0"/>
              </a:rPr>
              <a:t>, </a:t>
            </a:r>
            <a:r>
              <a:rPr lang="en-GB" sz="2200" dirty="0">
                <a:solidFill>
                  <a:schemeClr val="bg1"/>
                </a:solidFill>
                <a:effectLst/>
                <a:ea typeface="Times New Roman" panose="02020603050405020304" pitchFamily="18" charset="0"/>
              </a:rPr>
              <a:t>2015. </a:t>
            </a:r>
            <a:r>
              <a:rPr lang="en-GB" sz="2200" i="1" dirty="0">
                <a:solidFill>
                  <a:schemeClr val="bg1"/>
                </a:solidFill>
                <a:effectLst/>
                <a:ea typeface="Times New Roman" panose="02020603050405020304" pitchFamily="18" charset="0"/>
              </a:rPr>
              <a:t>Agency Position on Inclusive Education Systems</a:t>
            </a:r>
            <a:r>
              <a:rPr lang="en-GB" sz="2200" dirty="0">
                <a:solidFill>
                  <a:schemeClr val="bg1"/>
                </a:solidFill>
                <a:effectLst/>
                <a:ea typeface="Times New Roman" panose="02020603050405020304" pitchFamily="18" charset="0"/>
              </a:rPr>
              <a:t>. Odense, Denmark.</a:t>
            </a:r>
          </a:p>
        </p:txBody>
      </p:sp>
    </p:spTree>
    <p:extLst>
      <p:ext uri="{BB962C8B-B14F-4D97-AF65-F5344CB8AC3E}">
        <p14:creationId xmlns:p14="http://schemas.microsoft.com/office/powerpoint/2010/main" val="3006262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funded by the European Union">
            <a:extLst>
              <a:ext uri="{FF2B5EF4-FFF2-40B4-BE49-F238E27FC236}">
                <a16:creationId xmlns:a16="http://schemas.microsoft.com/office/drawing/2014/main" id="{C54A1C87-74AA-9545-A270-2A1867E1CBC1}"/>
              </a:ext>
            </a:extLst>
          </p:cNvPr>
          <p:cNvPicPr>
            <a:picLocks noChangeAspect="1"/>
          </p:cNvPicPr>
          <p:nvPr/>
        </p:nvPicPr>
        <p:blipFill>
          <a:blip r:embed="rId3"/>
          <a:stretch>
            <a:fillRect/>
          </a:stretch>
        </p:blipFill>
        <p:spPr>
          <a:xfrm>
            <a:off x="472633" y="4835617"/>
            <a:ext cx="2429617" cy="509269"/>
          </a:xfrm>
          <a:prstGeom prst="rect">
            <a:avLst/>
          </a:prstGeom>
        </p:spPr>
      </p:pic>
      <p:sp>
        <p:nvSpPr>
          <p:cNvPr id="2" name="Title 1"/>
          <p:cNvSpPr>
            <a:spLocks noGrp="1"/>
          </p:cNvSpPr>
          <p:nvPr>
            <p:ph type="title"/>
          </p:nvPr>
        </p:nvSpPr>
        <p:spPr/>
        <p:txBody>
          <a:bodyPr/>
          <a:lstStyle/>
          <a:p>
            <a:r>
              <a:rPr lang="en-GB"/>
              <a:t>More information</a:t>
            </a:r>
            <a:endParaRPr lang="en-GB" noProof="0"/>
          </a:p>
        </p:txBody>
      </p:sp>
      <p:sp>
        <p:nvSpPr>
          <p:cNvPr id="3" name="Content Placeholder 2"/>
          <p:cNvSpPr>
            <a:spLocks noGrp="1"/>
          </p:cNvSpPr>
          <p:nvPr>
            <p:ph idx="1"/>
          </p:nvPr>
        </p:nvSpPr>
        <p:spPr>
          <a:xfrm>
            <a:off x="389015" y="1258253"/>
            <a:ext cx="11493993" cy="4600470"/>
          </a:xfrm>
        </p:spPr>
        <p:txBody>
          <a:bodyPr/>
          <a:lstStyle/>
          <a:p>
            <a:pPr>
              <a:lnSpc>
                <a:spcPct val="90000"/>
              </a:lnSpc>
            </a:pPr>
            <a:r>
              <a:rPr lang="en-GB" noProof="0">
                <a:hlinkClick r:id="rId4"/>
              </a:rPr>
              <a:t>www.european-agency.org</a:t>
            </a:r>
            <a:endParaRPr lang="en-GB" noProof="0"/>
          </a:p>
          <a:p>
            <a:pPr>
              <a:lnSpc>
                <a:spcPct val="90000"/>
              </a:lnSpc>
            </a:pPr>
            <a:endParaRPr lang="en-GB" noProof="0"/>
          </a:p>
          <a:p>
            <a:pPr>
              <a:lnSpc>
                <a:spcPct val="90000"/>
              </a:lnSpc>
            </a:pPr>
            <a:r>
              <a:rPr lang="en-GB" noProof="0"/>
              <a:t>European Agency for Special Needs and Inclusive Education</a:t>
            </a:r>
          </a:p>
          <a:p>
            <a:pPr>
              <a:lnSpc>
                <a:spcPct val="90000"/>
              </a:lnSpc>
            </a:pPr>
            <a:r>
              <a:rPr lang="en-GB" noProof="0" err="1"/>
              <a:t>Østre</a:t>
            </a:r>
            <a:r>
              <a:rPr lang="en-GB" noProof="0"/>
              <a:t> </a:t>
            </a:r>
            <a:r>
              <a:rPr lang="en-GB" noProof="0" err="1"/>
              <a:t>Stationsvej</a:t>
            </a:r>
            <a:r>
              <a:rPr lang="en-GB" noProof="0"/>
              <a:t> 33, DK-5000 Odense C, Denmark</a:t>
            </a:r>
          </a:p>
          <a:p>
            <a:pPr>
              <a:lnSpc>
                <a:spcPct val="90000"/>
              </a:lnSpc>
            </a:pPr>
            <a:endParaRPr lang="en-GB" noProof="0"/>
          </a:p>
          <a:p>
            <a:pPr>
              <a:lnSpc>
                <a:spcPct val="90000"/>
              </a:lnSpc>
            </a:pPr>
            <a:r>
              <a:rPr lang="en-GB" noProof="0">
                <a:hlinkClick r:id="rId5"/>
              </a:rPr>
              <a:t>secretariat@european-agency.org</a:t>
            </a:r>
            <a:endParaRPr lang="en-GB" noProof="0"/>
          </a:p>
          <a:p>
            <a:pPr>
              <a:lnSpc>
                <a:spcPct val="90000"/>
              </a:lnSpc>
            </a:pPr>
            <a:r>
              <a:rPr lang="en-GB" noProof="0"/>
              <a:t>Tel.: +45 64 41 00 20</a:t>
            </a:r>
          </a:p>
        </p:txBody>
      </p:sp>
      <p:sp>
        <p:nvSpPr>
          <p:cNvPr id="7" name="TextBox 6">
            <a:extLst>
              <a:ext uri="{FF2B5EF4-FFF2-40B4-BE49-F238E27FC236}">
                <a16:creationId xmlns:a16="http://schemas.microsoft.com/office/drawing/2014/main" id="{459EBF2E-21B0-2E40-93C0-EFFA053B092D}"/>
              </a:ext>
            </a:extLst>
          </p:cNvPr>
          <p:cNvSpPr txBox="1"/>
          <p:nvPr/>
        </p:nvSpPr>
        <p:spPr>
          <a:xfrm>
            <a:off x="3407230" y="4740225"/>
            <a:ext cx="8828315" cy="738664"/>
          </a:xfrm>
          <a:prstGeom prst="rect">
            <a:avLst/>
          </a:prstGeom>
          <a:noFill/>
        </p:spPr>
        <p:txBody>
          <a:bodyPr wrap="square" rtlCol="0">
            <a:spAutoFit/>
          </a:bodyPr>
          <a:lstStyle/>
          <a:p>
            <a:r>
              <a:rPr lang="en-US" sz="1400" dirty="0"/>
              <a:t>Funded by the European Union. Views and opinions expressed are however those of the author(s) only and do not necessarily reflect those of the European Union or the European Commission. Neither the European Union nor the European Commission can be held responsible for them.</a:t>
            </a:r>
          </a:p>
        </p:txBody>
      </p:sp>
    </p:spTree>
    <p:extLst>
      <p:ext uri="{BB962C8B-B14F-4D97-AF65-F5344CB8AC3E}">
        <p14:creationId xmlns:p14="http://schemas.microsoft.com/office/powerpoint/2010/main" val="39634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0882-98C5-DB40-D194-7F2E50BB4C63}"/>
              </a:ext>
            </a:extLst>
          </p:cNvPr>
          <p:cNvSpPr>
            <a:spLocks noGrp="1"/>
          </p:cNvSpPr>
          <p:nvPr>
            <p:ph type="title"/>
          </p:nvPr>
        </p:nvSpPr>
        <p:spPr/>
        <p:txBody>
          <a:bodyPr/>
          <a:lstStyle/>
          <a:p>
            <a:r>
              <a:rPr lang="en-US" dirty="0"/>
              <a:t>Overview of Presentation</a:t>
            </a:r>
          </a:p>
        </p:txBody>
      </p:sp>
      <p:sp>
        <p:nvSpPr>
          <p:cNvPr id="3" name="Content Placeholder 2">
            <a:extLst>
              <a:ext uri="{FF2B5EF4-FFF2-40B4-BE49-F238E27FC236}">
                <a16:creationId xmlns:a16="http://schemas.microsoft.com/office/drawing/2014/main" id="{FF9013AC-C570-D262-3229-8914D76F3DCC}"/>
              </a:ext>
            </a:extLst>
          </p:cNvPr>
          <p:cNvSpPr>
            <a:spLocks noGrp="1"/>
          </p:cNvSpPr>
          <p:nvPr>
            <p:ph idx="1"/>
          </p:nvPr>
        </p:nvSpPr>
        <p:spPr/>
        <p:txBody>
          <a:bodyPr/>
          <a:lstStyle/>
          <a:p>
            <a:pPr>
              <a:lnSpc>
                <a:spcPct val="100000"/>
              </a:lnSpc>
            </a:pPr>
            <a:r>
              <a:rPr lang="en-GB" sz="2800" dirty="0">
                <a:ea typeface="ＭＳ Ｐゴシック"/>
              </a:rPr>
              <a:t>T</a:t>
            </a:r>
            <a:r>
              <a:rPr lang="en-ES" sz="2800" dirty="0">
                <a:ea typeface="ＭＳ Ｐゴシック"/>
              </a:rPr>
              <a:t>he Agency</a:t>
            </a:r>
            <a:endParaRPr lang="de-DE" sz="2800" dirty="0">
              <a:ea typeface="ＭＳ Ｐゴシック"/>
            </a:endParaRPr>
          </a:p>
          <a:p>
            <a:pPr>
              <a:lnSpc>
                <a:spcPct val="100000"/>
              </a:lnSpc>
            </a:pPr>
            <a:r>
              <a:rPr lang="en-GB" sz="2800" dirty="0">
                <a:ea typeface="ＭＳ Ｐゴシック"/>
              </a:rPr>
              <a:t>Agency members </a:t>
            </a:r>
          </a:p>
          <a:p>
            <a:pPr>
              <a:lnSpc>
                <a:spcPct val="100000"/>
              </a:lnSpc>
            </a:pPr>
            <a:r>
              <a:rPr lang="de-DE" sz="2800" dirty="0">
                <a:ea typeface="ＭＳ Ｐゴシック"/>
              </a:rPr>
              <a:t>Agency p</a:t>
            </a:r>
            <a:r>
              <a:rPr lang="en-ES" sz="2800" dirty="0">
                <a:ea typeface="ＭＳ Ｐゴシック"/>
              </a:rPr>
              <a:t>osition on inclusive education systems</a:t>
            </a:r>
          </a:p>
          <a:p>
            <a:pPr>
              <a:lnSpc>
                <a:spcPct val="100000"/>
              </a:lnSpc>
            </a:pPr>
            <a:r>
              <a:rPr lang="de-DE" sz="2800" dirty="0">
                <a:ea typeface="ＭＳ Ｐゴシック"/>
                <a:cs typeface="Calibri"/>
              </a:rPr>
              <a:t>Agency </a:t>
            </a:r>
            <a:r>
              <a:rPr lang="en-GB" sz="2800" dirty="0">
                <a:ea typeface="ＭＳ Ｐゴシック"/>
                <a:cs typeface="Calibri"/>
              </a:rPr>
              <a:t>key principles</a:t>
            </a:r>
            <a:endParaRPr lang="en-GB" sz="2800" dirty="0">
              <a:ea typeface="ＭＳ Ｐゴシック"/>
            </a:endParaRPr>
          </a:p>
        </p:txBody>
      </p:sp>
    </p:spTree>
    <p:extLst>
      <p:ext uri="{BB962C8B-B14F-4D97-AF65-F5344CB8AC3E}">
        <p14:creationId xmlns:p14="http://schemas.microsoft.com/office/powerpoint/2010/main" val="2400201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4" descr="Icon for Multistakeholder approach">
            <a:extLst>
              <a:ext uri="{FF2B5EF4-FFF2-40B4-BE49-F238E27FC236}">
                <a16:creationId xmlns:a16="http://schemas.microsoft.com/office/drawing/2014/main" id="{1621FABE-4E40-78EE-07D4-4068EA68AC46}"/>
              </a:ext>
            </a:extLst>
          </p:cNvPr>
          <p:cNvPicPr>
            <a:picLocks noChangeAspect="1"/>
          </p:cNvPicPr>
          <p:nvPr/>
        </p:nvPicPr>
        <p:blipFill rotWithShape="1">
          <a:blip r:embed="rId3"/>
          <a:srcRect t="14335" b="16360"/>
          <a:stretch/>
        </p:blipFill>
        <p:spPr>
          <a:xfrm>
            <a:off x="3424064" y="3984181"/>
            <a:ext cx="2278338" cy="1579020"/>
          </a:xfrm>
          <a:prstGeom prst="rect">
            <a:avLst/>
          </a:prstGeom>
        </p:spPr>
      </p:pic>
      <p:sp>
        <p:nvSpPr>
          <p:cNvPr id="2" name="Title 1">
            <a:extLst>
              <a:ext uri="{FF2B5EF4-FFF2-40B4-BE49-F238E27FC236}">
                <a16:creationId xmlns:a16="http://schemas.microsoft.com/office/drawing/2014/main" id="{2A825FE5-B25F-774B-9519-89D46A47ADDE}"/>
              </a:ext>
            </a:extLst>
          </p:cNvPr>
          <p:cNvSpPr>
            <a:spLocks noGrp="1"/>
          </p:cNvSpPr>
          <p:nvPr>
            <p:ph type="title"/>
          </p:nvPr>
        </p:nvSpPr>
        <p:spPr/>
        <p:txBody>
          <a:bodyPr/>
          <a:lstStyle/>
          <a:p>
            <a:r>
              <a:rPr lang="en-US"/>
              <a:t>The Agency</a:t>
            </a:r>
          </a:p>
        </p:txBody>
      </p:sp>
      <p:sp>
        <p:nvSpPr>
          <p:cNvPr id="3" name="Content Placeholder 2">
            <a:extLst>
              <a:ext uri="{FF2B5EF4-FFF2-40B4-BE49-F238E27FC236}">
                <a16:creationId xmlns:a16="http://schemas.microsoft.com/office/drawing/2014/main" id="{D0D95031-CBC7-4349-803F-17784AD5E557}"/>
              </a:ext>
            </a:extLst>
          </p:cNvPr>
          <p:cNvSpPr>
            <a:spLocks noGrp="1"/>
          </p:cNvSpPr>
          <p:nvPr>
            <p:ph idx="1"/>
          </p:nvPr>
        </p:nvSpPr>
        <p:spPr>
          <a:xfrm>
            <a:off x="335066" y="2357"/>
            <a:ext cx="5560949" cy="5974835"/>
          </a:xfrm>
        </p:spPr>
        <p:txBody>
          <a:bodyPr/>
          <a:lstStyle/>
          <a:p>
            <a:pPr eaLnBrk="1" fontAlgn="t" hangingPunct="1"/>
            <a:endParaRPr lang="en-GB" b="1" dirty="0">
              <a:solidFill>
                <a:schemeClr val="bg1"/>
              </a:solidFill>
            </a:endParaRPr>
          </a:p>
          <a:p>
            <a:pPr eaLnBrk="1" fontAlgn="t" hangingPunct="1"/>
            <a:endParaRPr lang="en-GB" b="1" dirty="0">
              <a:solidFill>
                <a:schemeClr val="bg1"/>
              </a:solidFill>
            </a:endParaRPr>
          </a:p>
          <a:p>
            <a:pPr eaLnBrk="1" fontAlgn="t" hangingPunct="1"/>
            <a:r>
              <a:rPr lang="en-GB" sz="2800" b="1" dirty="0">
                <a:solidFill>
                  <a:schemeClr val="bg1"/>
                </a:solidFill>
                <a:ea typeface="ＭＳ Ｐゴシック"/>
              </a:rPr>
              <a:t>About</a:t>
            </a:r>
            <a:endParaRPr lang="en-GB" sz="2800" dirty="0">
              <a:solidFill>
                <a:schemeClr val="bg1"/>
              </a:solidFill>
              <a:ea typeface="ＭＳ Ｐゴシック"/>
            </a:endParaRPr>
          </a:p>
          <a:p>
            <a:pPr eaLnBrk="1" fontAlgn="auto" hangingPunct="1">
              <a:lnSpc>
                <a:spcPct val="100000"/>
              </a:lnSpc>
            </a:pPr>
            <a:r>
              <a:rPr lang="en-GB" dirty="0">
                <a:solidFill>
                  <a:schemeClr val="bg1"/>
                </a:solidFill>
                <a:ea typeface="ＭＳ Ｐゴシック"/>
              </a:rPr>
              <a:t>An independent organisation that acts as a platform for collaboration for the ministries responsible for education in its member countries</a:t>
            </a:r>
          </a:p>
          <a:p>
            <a:endParaRPr lang="en-US" dirty="0">
              <a:solidFill>
                <a:schemeClr val="bg1"/>
              </a:solidFill>
            </a:endParaRPr>
          </a:p>
        </p:txBody>
      </p:sp>
      <p:sp>
        <p:nvSpPr>
          <p:cNvPr id="4" name="Content Placeholder 3">
            <a:extLst>
              <a:ext uri="{FF2B5EF4-FFF2-40B4-BE49-F238E27FC236}">
                <a16:creationId xmlns:a16="http://schemas.microsoft.com/office/drawing/2014/main" id="{B0CC024B-D651-564B-8140-5EF6AA2C43CE}"/>
              </a:ext>
            </a:extLst>
          </p:cNvPr>
          <p:cNvSpPr>
            <a:spLocks noGrp="1"/>
          </p:cNvSpPr>
          <p:nvPr>
            <p:ph idx="10"/>
          </p:nvPr>
        </p:nvSpPr>
        <p:spPr>
          <a:xfrm>
            <a:off x="6297559" y="59931"/>
            <a:ext cx="5630785" cy="4749717"/>
          </a:xfrm>
        </p:spPr>
        <p:txBody>
          <a:bodyPr/>
          <a:lstStyle/>
          <a:p>
            <a:pPr eaLnBrk="1" fontAlgn="auto" hangingPunct="1"/>
            <a:endParaRPr lang="en-GB" b="1" dirty="0">
              <a:solidFill>
                <a:schemeClr val="bg1"/>
              </a:solidFill>
            </a:endParaRPr>
          </a:p>
          <a:p>
            <a:pPr eaLnBrk="1" fontAlgn="auto" hangingPunct="1"/>
            <a:endParaRPr lang="en-GB" b="1" dirty="0">
              <a:solidFill>
                <a:schemeClr val="bg1"/>
              </a:solidFill>
            </a:endParaRPr>
          </a:p>
          <a:p>
            <a:pPr eaLnBrk="1" fontAlgn="auto" hangingPunct="1"/>
            <a:r>
              <a:rPr lang="en-GB" sz="2800" b="1" dirty="0">
                <a:solidFill>
                  <a:schemeClr val="bg1"/>
                </a:solidFill>
                <a:ea typeface="ＭＳ Ｐゴシック"/>
              </a:rPr>
              <a:t>Mission</a:t>
            </a:r>
            <a:r>
              <a:rPr lang="en-GB" b="1" dirty="0">
                <a:solidFill>
                  <a:schemeClr val="bg1"/>
                </a:solidFill>
                <a:ea typeface="ＭＳ Ｐゴシック"/>
              </a:rPr>
              <a:t>  </a:t>
            </a:r>
            <a:endParaRPr lang="en-GB" sz="2800" dirty="0">
              <a:solidFill>
                <a:schemeClr val="bg1"/>
              </a:solidFill>
            </a:endParaRPr>
          </a:p>
          <a:p>
            <a:pPr eaLnBrk="1" fontAlgn="auto" hangingPunct="1">
              <a:lnSpc>
                <a:spcPct val="100000"/>
              </a:lnSpc>
            </a:pPr>
            <a:r>
              <a:rPr lang="en-GB" dirty="0">
                <a:solidFill>
                  <a:schemeClr val="bg1"/>
                </a:solidFill>
                <a:ea typeface="ＭＳ Ｐゴシック"/>
              </a:rPr>
              <a:t>To be an active agent of change, helping member countries improve their inclusive education policy and practice for all learners</a:t>
            </a:r>
          </a:p>
          <a:p>
            <a:endParaRPr lang="en-US" dirty="0">
              <a:solidFill>
                <a:schemeClr val="bg1"/>
              </a:solidFill>
            </a:endParaRPr>
          </a:p>
        </p:txBody>
      </p:sp>
      <p:pic>
        <p:nvPicPr>
          <p:cNvPr id="6" name="Picture 13" descr="Icon for Evidence based information">
            <a:extLst>
              <a:ext uri="{FF2B5EF4-FFF2-40B4-BE49-F238E27FC236}">
                <a16:creationId xmlns:a16="http://schemas.microsoft.com/office/drawing/2014/main" id="{82D05D88-5B6C-0C23-4A11-6DDAAFEFA1AB}"/>
              </a:ext>
            </a:extLst>
          </p:cNvPr>
          <p:cNvPicPr>
            <a:picLocks noChangeAspect="1"/>
          </p:cNvPicPr>
          <p:nvPr/>
        </p:nvPicPr>
        <p:blipFill>
          <a:blip r:embed="rId4"/>
          <a:stretch>
            <a:fillRect/>
          </a:stretch>
        </p:blipFill>
        <p:spPr>
          <a:xfrm>
            <a:off x="966758" y="3984181"/>
            <a:ext cx="1542550" cy="1542550"/>
          </a:xfrm>
          <a:prstGeom prst="rect">
            <a:avLst/>
          </a:prstGeom>
        </p:spPr>
      </p:pic>
      <p:pic>
        <p:nvPicPr>
          <p:cNvPr id="5" name="Picture 4" descr="Icon for Collective Voice">
            <a:extLst>
              <a:ext uri="{FF2B5EF4-FFF2-40B4-BE49-F238E27FC236}">
                <a16:creationId xmlns:a16="http://schemas.microsoft.com/office/drawing/2014/main" id="{C6B35822-5236-1967-61AA-D4646252F743}"/>
              </a:ext>
            </a:extLst>
          </p:cNvPr>
          <p:cNvPicPr>
            <a:picLocks noChangeAspect="1"/>
          </p:cNvPicPr>
          <p:nvPr/>
        </p:nvPicPr>
        <p:blipFill>
          <a:blip r:embed="rId5"/>
          <a:stretch>
            <a:fillRect/>
          </a:stretch>
        </p:blipFill>
        <p:spPr>
          <a:xfrm>
            <a:off x="6527707" y="4079495"/>
            <a:ext cx="2025155" cy="1447236"/>
          </a:xfrm>
          <a:prstGeom prst="rect">
            <a:avLst/>
          </a:prstGeom>
        </p:spPr>
      </p:pic>
      <p:pic>
        <p:nvPicPr>
          <p:cNvPr id="7" name="Picture 6" descr="Icon for Peer-learning">
            <a:extLst>
              <a:ext uri="{FF2B5EF4-FFF2-40B4-BE49-F238E27FC236}">
                <a16:creationId xmlns:a16="http://schemas.microsoft.com/office/drawing/2014/main" id="{CA2FD304-0349-9294-0B39-2A3505592E9B}"/>
              </a:ext>
            </a:extLst>
          </p:cNvPr>
          <p:cNvPicPr>
            <a:picLocks noChangeAspect="1"/>
          </p:cNvPicPr>
          <p:nvPr/>
        </p:nvPicPr>
        <p:blipFill>
          <a:blip r:embed="rId6"/>
          <a:stretch>
            <a:fillRect/>
          </a:stretch>
        </p:blipFill>
        <p:spPr>
          <a:xfrm>
            <a:off x="9502055" y="4086225"/>
            <a:ext cx="2025156" cy="1476976"/>
          </a:xfrm>
          <a:prstGeom prst="rect">
            <a:avLst/>
          </a:prstGeom>
        </p:spPr>
      </p:pic>
      <p:sp>
        <p:nvSpPr>
          <p:cNvPr id="8" name="TextBox 7">
            <a:extLst>
              <a:ext uri="{FF2B5EF4-FFF2-40B4-BE49-F238E27FC236}">
                <a16:creationId xmlns:a16="http://schemas.microsoft.com/office/drawing/2014/main" id="{638D02D4-2DBB-2308-0077-5E3039D0CA3A}"/>
              </a:ext>
            </a:extLst>
          </p:cNvPr>
          <p:cNvSpPr txBox="1"/>
          <p:nvPr/>
        </p:nvSpPr>
        <p:spPr>
          <a:xfrm>
            <a:off x="687935" y="5620500"/>
            <a:ext cx="2214561" cy="830997"/>
          </a:xfrm>
          <a:prstGeom prst="rect">
            <a:avLst/>
          </a:prstGeom>
          <a:noFill/>
        </p:spPr>
        <p:txBody>
          <a:bodyPr wrap="square" rtlCol="0">
            <a:spAutoFit/>
          </a:bodyPr>
          <a:lstStyle/>
          <a:p>
            <a:pPr algn="ctr"/>
            <a:r>
              <a:rPr lang="en-GB" sz="2400" dirty="0">
                <a:solidFill>
                  <a:schemeClr val="bg1"/>
                </a:solidFill>
              </a:rPr>
              <a:t>Evidence-based information</a:t>
            </a:r>
            <a:endParaRPr lang="en-GR" sz="2400" dirty="0">
              <a:solidFill>
                <a:schemeClr val="bg1"/>
              </a:solidFill>
            </a:endParaRPr>
          </a:p>
        </p:txBody>
      </p:sp>
      <p:sp>
        <p:nvSpPr>
          <p:cNvPr id="11" name="TextBox 10">
            <a:extLst>
              <a:ext uri="{FF2B5EF4-FFF2-40B4-BE49-F238E27FC236}">
                <a16:creationId xmlns:a16="http://schemas.microsoft.com/office/drawing/2014/main" id="{2F8F7879-1CD4-8273-C2BC-2DF7943A0236}"/>
              </a:ext>
            </a:extLst>
          </p:cNvPr>
          <p:cNvSpPr txBox="1"/>
          <p:nvPr/>
        </p:nvSpPr>
        <p:spPr>
          <a:xfrm>
            <a:off x="3476200" y="5620500"/>
            <a:ext cx="2419815" cy="830997"/>
          </a:xfrm>
          <a:prstGeom prst="rect">
            <a:avLst/>
          </a:prstGeom>
          <a:noFill/>
        </p:spPr>
        <p:txBody>
          <a:bodyPr wrap="square" rtlCol="0">
            <a:spAutoFit/>
          </a:bodyPr>
          <a:lstStyle/>
          <a:p>
            <a:pPr algn="ctr"/>
            <a:r>
              <a:rPr lang="en-GR" sz="2400" dirty="0"/>
              <a:t>Multi</a:t>
            </a:r>
            <a:r>
              <a:rPr lang="en-IE" sz="2400" dirty="0"/>
              <a:t>-</a:t>
            </a:r>
            <a:r>
              <a:rPr lang="en-GR" sz="2400" dirty="0"/>
              <a:t>stakeholder approach</a:t>
            </a:r>
          </a:p>
        </p:txBody>
      </p:sp>
      <p:sp>
        <p:nvSpPr>
          <p:cNvPr id="13" name="TextBox 12">
            <a:extLst>
              <a:ext uri="{FF2B5EF4-FFF2-40B4-BE49-F238E27FC236}">
                <a16:creationId xmlns:a16="http://schemas.microsoft.com/office/drawing/2014/main" id="{6BBC759E-F378-835B-DE9E-900F563A90A5}"/>
              </a:ext>
            </a:extLst>
          </p:cNvPr>
          <p:cNvSpPr txBox="1"/>
          <p:nvPr/>
        </p:nvSpPr>
        <p:spPr>
          <a:xfrm>
            <a:off x="6508536" y="5723787"/>
            <a:ext cx="2214563" cy="461665"/>
          </a:xfrm>
          <a:prstGeom prst="rect">
            <a:avLst/>
          </a:prstGeom>
          <a:noFill/>
        </p:spPr>
        <p:txBody>
          <a:bodyPr wrap="square" rtlCol="0">
            <a:spAutoFit/>
          </a:bodyPr>
          <a:lstStyle/>
          <a:p>
            <a:r>
              <a:rPr lang="en-GR" sz="2400"/>
              <a:t>Collective voice</a:t>
            </a:r>
          </a:p>
        </p:txBody>
      </p:sp>
      <p:sp>
        <p:nvSpPr>
          <p:cNvPr id="14" name="TextBox 13">
            <a:extLst>
              <a:ext uri="{FF2B5EF4-FFF2-40B4-BE49-F238E27FC236}">
                <a16:creationId xmlns:a16="http://schemas.microsoft.com/office/drawing/2014/main" id="{7D0D4DA8-9746-C704-7C91-5619E95CCE7A}"/>
              </a:ext>
            </a:extLst>
          </p:cNvPr>
          <p:cNvSpPr txBox="1"/>
          <p:nvPr/>
        </p:nvSpPr>
        <p:spPr>
          <a:xfrm>
            <a:off x="9502055" y="5705106"/>
            <a:ext cx="2214562" cy="461665"/>
          </a:xfrm>
          <a:prstGeom prst="rect">
            <a:avLst/>
          </a:prstGeom>
          <a:noFill/>
        </p:spPr>
        <p:txBody>
          <a:bodyPr wrap="square" rtlCol="0">
            <a:spAutoFit/>
          </a:bodyPr>
          <a:lstStyle/>
          <a:p>
            <a:r>
              <a:rPr lang="en-GR" sz="2400"/>
              <a:t>Peer</a:t>
            </a:r>
            <a:r>
              <a:rPr lang="en-IE" sz="2400"/>
              <a:t> </a:t>
            </a:r>
            <a:r>
              <a:rPr lang="en-GR" sz="2400"/>
              <a:t>learning</a:t>
            </a:r>
          </a:p>
        </p:txBody>
      </p:sp>
    </p:spTree>
    <p:extLst>
      <p:ext uri="{BB962C8B-B14F-4D97-AF65-F5344CB8AC3E}">
        <p14:creationId xmlns:p14="http://schemas.microsoft.com/office/powerpoint/2010/main" val="372529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linds(horizont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blinds(horizontal)">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1C96D-07FC-F84E-AF1F-B3E9C98A9A0D}"/>
              </a:ext>
            </a:extLst>
          </p:cNvPr>
          <p:cNvSpPr>
            <a:spLocks noGrp="1"/>
          </p:cNvSpPr>
          <p:nvPr>
            <p:ph type="title"/>
          </p:nvPr>
        </p:nvSpPr>
        <p:spPr>
          <a:xfrm>
            <a:off x="350916" y="138483"/>
            <a:ext cx="11493992" cy="993599"/>
          </a:xfrm>
        </p:spPr>
        <p:txBody>
          <a:bodyPr/>
          <a:lstStyle/>
          <a:p>
            <a:r>
              <a:rPr lang="en-GB" noProof="0" dirty="0">
                <a:solidFill>
                  <a:schemeClr val="bg1"/>
                </a:solidFill>
              </a:rPr>
              <a:t>Current Agency member countries</a:t>
            </a:r>
          </a:p>
        </p:txBody>
      </p:sp>
      <p:pic>
        <p:nvPicPr>
          <p:cNvPr id="4" name="Picture 3" descr="Map of all Agency member countries">
            <a:extLst>
              <a:ext uri="{FF2B5EF4-FFF2-40B4-BE49-F238E27FC236}">
                <a16:creationId xmlns:a16="http://schemas.microsoft.com/office/drawing/2014/main" id="{0520649B-B890-55C8-6146-D072AB32AEB2}"/>
              </a:ext>
            </a:extLst>
          </p:cNvPr>
          <p:cNvPicPr>
            <a:picLocks noChangeAspect="1"/>
          </p:cNvPicPr>
          <p:nvPr/>
        </p:nvPicPr>
        <p:blipFill rotWithShape="1">
          <a:blip r:embed="rId3"/>
          <a:srcRect b="2898"/>
          <a:stretch/>
        </p:blipFill>
        <p:spPr>
          <a:xfrm>
            <a:off x="2566218" y="1099485"/>
            <a:ext cx="6137515" cy="5429134"/>
          </a:xfrm>
          <a:prstGeom prst="rect">
            <a:avLst/>
          </a:prstGeom>
        </p:spPr>
      </p:pic>
    </p:spTree>
    <p:extLst>
      <p:ext uri="{BB962C8B-B14F-4D97-AF65-F5344CB8AC3E}">
        <p14:creationId xmlns:p14="http://schemas.microsoft.com/office/powerpoint/2010/main" val="146182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F5923DB4-A68D-754F-BEDC-F06637504F0A}"/>
              </a:ext>
            </a:extLst>
          </p:cNvPr>
          <p:cNvSpPr>
            <a:spLocks noGrp="1"/>
          </p:cNvSpPr>
          <p:nvPr>
            <p:ph type="title"/>
          </p:nvPr>
        </p:nvSpPr>
        <p:spPr>
          <a:xfrm>
            <a:off x="376316" y="157588"/>
            <a:ext cx="11493992" cy="994318"/>
          </a:xfrm>
        </p:spPr>
        <p:txBody>
          <a:bodyPr/>
          <a:lstStyle/>
          <a:p>
            <a:r>
              <a:rPr lang="en-GB" dirty="0"/>
              <a:t>Agency position on inclusive education systems</a:t>
            </a:r>
          </a:p>
        </p:txBody>
      </p:sp>
      <p:sp>
        <p:nvSpPr>
          <p:cNvPr id="3" name="Content Placeholder 2"/>
          <p:cNvSpPr>
            <a:spLocks noGrp="1"/>
          </p:cNvSpPr>
          <p:nvPr>
            <p:ph idx="1"/>
          </p:nvPr>
        </p:nvSpPr>
        <p:spPr>
          <a:xfrm>
            <a:off x="1022555" y="1552462"/>
            <a:ext cx="10215716" cy="4961353"/>
          </a:xfrm>
        </p:spPr>
        <p:txBody>
          <a:bodyPr/>
          <a:lstStyle/>
          <a:p>
            <a:pPr lvl="0">
              <a:lnSpc>
                <a:spcPct val="100000"/>
              </a:lnSpc>
            </a:pPr>
            <a:r>
              <a:rPr lang="en-GB" sz="2800" dirty="0"/>
              <a:t>The Agency member countries’ </a:t>
            </a:r>
            <a:r>
              <a:rPr lang="en-GB" sz="2800" dirty="0">
                <a:solidFill>
                  <a:srgbClr val="FFFFFE"/>
                </a:solidFill>
                <a:hlinkClick r:id="rId3"/>
              </a:rPr>
              <a:t>shared ultimate vision</a:t>
            </a:r>
            <a:r>
              <a:rPr lang="en-GB" sz="2800" dirty="0">
                <a:solidFill>
                  <a:srgbClr val="FFFFFE"/>
                </a:solidFill>
              </a:rPr>
              <a:t> </a:t>
            </a:r>
            <a:r>
              <a:rPr lang="en-GB" sz="2800" dirty="0"/>
              <a:t>for inclusive education systems is that </a:t>
            </a:r>
            <a:r>
              <a:rPr lang="en-GB" sz="2800" b="1" dirty="0"/>
              <a:t>all learners of any age are provided with meaningful, high-quality educational opportunities in their local community, alongside their friends and peers.</a:t>
            </a:r>
          </a:p>
          <a:p>
            <a:pPr>
              <a:defRPr/>
            </a:pPr>
            <a:endParaRPr lang="en-US" sz="2400" dirty="0">
              <a:solidFill>
                <a:srgbClr val="FFFFFE"/>
              </a:solidFill>
            </a:endParaRPr>
          </a:p>
        </p:txBody>
      </p:sp>
      <p:sp>
        <p:nvSpPr>
          <p:cNvPr id="2" name="TextBox 1">
            <a:extLst>
              <a:ext uri="{FF2B5EF4-FFF2-40B4-BE49-F238E27FC236}">
                <a16:creationId xmlns:a16="http://schemas.microsoft.com/office/drawing/2014/main" id="{8B596BF4-C3AA-B63A-43B4-B83B88F4B8A8}"/>
              </a:ext>
            </a:extLst>
          </p:cNvPr>
          <p:cNvSpPr txBox="1"/>
          <p:nvPr/>
        </p:nvSpPr>
        <p:spPr>
          <a:xfrm>
            <a:off x="9045112" y="5496541"/>
            <a:ext cx="2698595" cy="369332"/>
          </a:xfrm>
          <a:prstGeom prst="rect">
            <a:avLst/>
          </a:prstGeom>
          <a:noFill/>
        </p:spPr>
        <p:txBody>
          <a:bodyPr wrap="square" rtlCol="0">
            <a:spAutoFit/>
          </a:bodyPr>
          <a:lstStyle/>
          <a:p>
            <a:r>
              <a:rPr lang="en-GB" dirty="0"/>
              <a:t>(European Agency, 2022)</a:t>
            </a:r>
          </a:p>
        </p:txBody>
      </p:sp>
    </p:spTree>
    <p:extLst>
      <p:ext uri="{BB962C8B-B14F-4D97-AF65-F5344CB8AC3E}">
        <p14:creationId xmlns:p14="http://schemas.microsoft.com/office/powerpoint/2010/main" val="2395532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4881-3D8C-47D0-017D-FFDF8F224DC4}"/>
              </a:ext>
            </a:extLst>
          </p:cNvPr>
          <p:cNvSpPr>
            <a:spLocks noGrp="1"/>
          </p:cNvSpPr>
          <p:nvPr>
            <p:ph type="title"/>
          </p:nvPr>
        </p:nvSpPr>
        <p:spPr/>
        <p:txBody>
          <a:bodyPr/>
          <a:lstStyle/>
          <a:p>
            <a:r>
              <a:rPr lang="de-DE" dirty="0"/>
              <a:t>Agency </a:t>
            </a:r>
            <a:r>
              <a:rPr lang="de-DE" dirty="0" err="1"/>
              <a:t>position</a:t>
            </a:r>
            <a:r>
              <a:rPr lang="de-DE" dirty="0"/>
              <a:t> </a:t>
            </a:r>
            <a:r>
              <a:rPr lang="de-DE" dirty="0" err="1"/>
              <a:t>detailed</a:t>
            </a:r>
            <a:r>
              <a:rPr lang="de-DE" dirty="0"/>
              <a:t> (1)</a:t>
            </a:r>
          </a:p>
        </p:txBody>
      </p:sp>
      <p:sp>
        <p:nvSpPr>
          <p:cNvPr id="3" name="Content Placeholder 2">
            <a:extLst>
              <a:ext uri="{FF2B5EF4-FFF2-40B4-BE49-F238E27FC236}">
                <a16:creationId xmlns:a16="http://schemas.microsoft.com/office/drawing/2014/main" id="{45735105-6D7C-838A-3128-1D52E272286B}"/>
              </a:ext>
            </a:extLst>
          </p:cNvPr>
          <p:cNvSpPr>
            <a:spLocks noGrp="1"/>
          </p:cNvSpPr>
          <p:nvPr>
            <p:ph idx="1"/>
          </p:nvPr>
        </p:nvSpPr>
        <p:spPr/>
        <p:txBody>
          <a:bodyPr/>
          <a:lstStyle/>
          <a:p>
            <a:r>
              <a:rPr lang="en-GB" dirty="0"/>
              <a:t>Education needs to be a ‘</a:t>
            </a:r>
            <a:r>
              <a:rPr lang="en-GB" b="1" dirty="0"/>
              <a:t>shared social commitment</a:t>
            </a:r>
            <a:r>
              <a:rPr lang="en-GB" dirty="0"/>
              <a:t>’ strengthening capacities to care and co-operate </a:t>
            </a:r>
          </a:p>
          <a:p>
            <a:r>
              <a:rPr lang="en-GB" b="1" dirty="0"/>
              <a:t>Greater clarity </a:t>
            </a:r>
            <a:r>
              <a:rPr lang="en-GB" dirty="0"/>
              <a:t>around the principles underpinning a more holistic approach to investing in quality for all learners</a:t>
            </a:r>
          </a:p>
          <a:p>
            <a:r>
              <a:rPr lang="en-GB" b="1" dirty="0"/>
              <a:t>Widen their understanding </a:t>
            </a:r>
            <a:r>
              <a:rPr lang="en-GB" dirty="0"/>
              <a:t>of inclusive education to include ALL learners (UNESCO, 2020). </a:t>
            </a:r>
          </a:p>
          <a:p>
            <a:r>
              <a:rPr lang="en-GB" dirty="0"/>
              <a:t>Inclusion in education and equity should not be seen as separate policies, but as </a:t>
            </a:r>
            <a:r>
              <a:rPr lang="en-GB" b="1" dirty="0"/>
              <a:t>principles that underpin and inform </a:t>
            </a:r>
            <a:r>
              <a:rPr lang="en-GB" dirty="0"/>
              <a:t>all national policies. </a:t>
            </a:r>
          </a:p>
          <a:p>
            <a:endParaRPr lang="de-DE" dirty="0"/>
          </a:p>
        </p:txBody>
      </p:sp>
    </p:spTree>
    <p:extLst>
      <p:ext uri="{BB962C8B-B14F-4D97-AF65-F5344CB8AC3E}">
        <p14:creationId xmlns:p14="http://schemas.microsoft.com/office/powerpoint/2010/main" val="190792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C5B8-3589-8E0B-8A5D-8CD261A6FBAA}"/>
              </a:ext>
            </a:extLst>
          </p:cNvPr>
          <p:cNvSpPr>
            <a:spLocks noGrp="1"/>
          </p:cNvSpPr>
          <p:nvPr>
            <p:ph type="title"/>
          </p:nvPr>
        </p:nvSpPr>
        <p:spPr/>
        <p:txBody>
          <a:bodyPr/>
          <a:lstStyle/>
          <a:p>
            <a:r>
              <a:rPr lang="de-DE" dirty="0"/>
              <a:t>Agency </a:t>
            </a:r>
            <a:r>
              <a:rPr lang="de-DE" dirty="0" err="1"/>
              <a:t>position</a:t>
            </a:r>
            <a:r>
              <a:rPr lang="de-DE" dirty="0"/>
              <a:t> </a:t>
            </a:r>
            <a:r>
              <a:rPr lang="de-DE" dirty="0" err="1"/>
              <a:t>detailed</a:t>
            </a:r>
            <a:r>
              <a:rPr lang="de-DE" dirty="0"/>
              <a:t> (2)</a:t>
            </a:r>
          </a:p>
        </p:txBody>
      </p:sp>
      <p:sp>
        <p:nvSpPr>
          <p:cNvPr id="3" name="Content Placeholder 2">
            <a:extLst>
              <a:ext uri="{FF2B5EF4-FFF2-40B4-BE49-F238E27FC236}">
                <a16:creationId xmlns:a16="http://schemas.microsoft.com/office/drawing/2014/main" id="{584EFDB5-D5FF-C378-7D70-9FD5C310486C}"/>
              </a:ext>
            </a:extLst>
          </p:cNvPr>
          <p:cNvSpPr>
            <a:spLocks noGrp="1"/>
          </p:cNvSpPr>
          <p:nvPr>
            <p:ph idx="1"/>
          </p:nvPr>
        </p:nvSpPr>
        <p:spPr/>
        <p:txBody>
          <a:bodyPr/>
          <a:lstStyle/>
          <a:p>
            <a:r>
              <a:rPr lang="en-GB" b="1" dirty="0"/>
              <a:t>Personalised approaches </a:t>
            </a:r>
            <a:r>
              <a:rPr lang="en-GB" dirty="0"/>
              <a:t>should engage all learners, support their active participation and give them a voice in the learning process. </a:t>
            </a:r>
          </a:p>
          <a:p>
            <a:r>
              <a:rPr lang="en-GB" b="1" dirty="0"/>
              <a:t>Flexible funding </a:t>
            </a:r>
            <a:r>
              <a:rPr lang="en-GB" dirty="0"/>
              <a:t>and </a:t>
            </a:r>
            <a:r>
              <a:rPr lang="en-GB" b="1" dirty="0"/>
              <a:t>equitable resource allocation </a:t>
            </a:r>
            <a:r>
              <a:rPr lang="en-GB" dirty="0"/>
              <a:t>should focus on increasing the capacity of schools and communities to respond to diversity and support all learners.</a:t>
            </a:r>
          </a:p>
          <a:p>
            <a:r>
              <a:rPr lang="en-GB" b="1" dirty="0"/>
              <a:t>Partnerships and networks </a:t>
            </a:r>
            <a:r>
              <a:rPr lang="en-GB" dirty="0"/>
              <a:t>with stakeholders and local communities will become increasingly important.</a:t>
            </a:r>
          </a:p>
          <a:p>
            <a:r>
              <a:rPr lang="en-GB" dirty="0"/>
              <a:t>Post COVID-19, there may be scope to </a:t>
            </a:r>
            <a:r>
              <a:rPr lang="en-GB" b="1" dirty="0"/>
              <a:t>increase societal awareness </a:t>
            </a:r>
            <a:r>
              <a:rPr lang="en-GB" dirty="0"/>
              <a:t>of the impact of segregation, isolation and exclusion from the school system.</a:t>
            </a:r>
          </a:p>
        </p:txBody>
      </p:sp>
    </p:spTree>
    <p:extLst>
      <p:ext uri="{BB962C8B-B14F-4D97-AF65-F5344CB8AC3E}">
        <p14:creationId xmlns:p14="http://schemas.microsoft.com/office/powerpoint/2010/main" val="259575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3A785-3D96-A34E-9B59-C8149FCE92C3}"/>
              </a:ext>
            </a:extLst>
          </p:cNvPr>
          <p:cNvSpPr>
            <a:spLocks noGrp="1"/>
          </p:cNvSpPr>
          <p:nvPr>
            <p:ph type="title"/>
          </p:nvPr>
        </p:nvSpPr>
        <p:spPr/>
        <p:txBody>
          <a:bodyPr/>
          <a:lstStyle/>
          <a:p>
            <a:r>
              <a:rPr lang="en-GB" dirty="0"/>
              <a:t>Key Principles (1)</a:t>
            </a:r>
          </a:p>
        </p:txBody>
      </p:sp>
      <p:sp>
        <p:nvSpPr>
          <p:cNvPr id="3" name="Content Placeholder 2">
            <a:extLst>
              <a:ext uri="{FF2B5EF4-FFF2-40B4-BE49-F238E27FC236}">
                <a16:creationId xmlns:a16="http://schemas.microsoft.com/office/drawing/2014/main" id="{79FE60AD-2825-2A4D-48F9-3A753E7A72BB}"/>
              </a:ext>
            </a:extLst>
          </p:cNvPr>
          <p:cNvSpPr>
            <a:spLocks noGrp="1"/>
          </p:cNvSpPr>
          <p:nvPr>
            <p:ph idx="1"/>
          </p:nvPr>
        </p:nvSpPr>
        <p:spPr/>
        <p:txBody>
          <a:bodyPr/>
          <a:lstStyle/>
          <a:p>
            <a:pPr marL="0" indent="0">
              <a:buNone/>
            </a:pPr>
            <a:endParaRPr lang="en-GB"/>
          </a:p>
          <a:p>
            <a:pPr marL="0" indent="0">
              <a:buNone/>
            </a:pPr>
            <a:r>
              <a:rPr lang="en-GB" b="1"/>
              <a:t>Overarching Principle: </a:t>
            </a:r>
            <a:r>
              <a:rPr lang="en-GB"/>
              <a:t>a widely agreed concept of </a:t>
            </a:r>
            <a:br>
              <a:rPr lang="en-GB"/>
            </a:br>
            <a:r>
              <a:rPr lang="en-GB"/>
              <a:t>rights-based inclusive education</a:t>
            </a:r>
          </a:p>
          <a:p>
            <a:pPr marL="0" indent="0">
              <a:buNone/>
            </a:pPr>
            <a:r>
              <a:rPr lang="en-GB" b="1"/>
              <a:t>5 requirements</a:t>
            </a:r>
          </a:p>
          <a:p>
            <a:pPr marL="514350" indent="-514350">
              <a:buAutoNum type="arabicPeriod"/>
            </a:pPr>
            <a:r>
              <a:rPr lang="en-GB"/>
              <a:t>funding and resource allocation; </a:t>
            </a:r>
          </a:p>
          <a:p>
            <a:pPr marL="514350" indent="-514350">
              <a:buAutoNum type="arabicPeriod"/>
            </a:pPr>
            <a:r>
              <a:rPr lang="en-GB"/>
              <a:t>governance; </a:t>
            </a:r>
          </a:p>
          <a:p>
            <a:pPr marL="514350" indent="-514350">
              <a:buAutoNum type="arabicPeriod"/>
            </a:pPr>
            <a:r>
              <a:rPr lang="en-GB"/>
              <a:t>quality assurance and accountability; </a:t>
            </a:r>
          </a:p>
          <a:p>
            <a:pPr marL="514350" indent="-514350">
              <a:buAutoNum type="arabicPeriod"/>
            </a:pPr>
            <a:r>
              <a:rPr lang="en-GB"/>
              <a:t>teacher professional learning; </a:t>
            </a:r>
          </a:p>
          <a:p>
            <a:pPr marL="514350" indent="-514350">
              <a:buAutoNum type="arabicPeriod"/>
            </a:pPr>
            <a:r>
              <a:rPr lang="en-GB"/>
              <a:t>curriculum and assessment. </a:t>
            </a:r>
          </a:p>
        </p:txBody>
      </p:sp>
      <p:sp>
        <p:nvSpPr>
          <p:cNvPr id="4" name="TextBox 3">
            <a:extLst>
              <a:ext uri="{FF2B5EF4-FFF2-40B4-BE49-F238E27FC236}">
                <a16:creationId xmlns:a16="http://schemas.microsoft.com/office/drawing/2014/main" id="{1CE3D9BD-76E3-C233-6A30-C6624B512813}"/>
              </a:ext>
            </a:extLst>
          </p:cNvPr>
          <p:cNvSpPr txBox="1"/>
          <p:nvPr/>
        </p:nvSpPr>
        <p:spPr>
          <a:xfrm>
            <a:off x="8081551" y="4827948"/>
            <a:ext cx="2698595" cy="369332"/>
          </a:xfrm>
          <a:prstGeom prst="rect">
            <a:avLst/>
          </a:prstGeom>
          <a:noFill/>
        </p:spPr>
        <p:txBody>
          <a:bodyPr wrap="square" rtlCol="0">
            <a:spAutoFit/>
          </a:bodyPr>
          <a:lstStyle/>
          <a:p>
            <a:r>
              <a:rPr lang="en-GB" dirty="0"/>
              <a:t>(European Agency, 2021)</a:t>
            </a:r>
          </a:p>
        </p:txBody>
      </p:sp>
      <p:pic>
        <p:nvPicPr>
          <p:cNvPr id="7" name="Picture 6" descr="Key Principles logo">
            <a:extLst>
              <a:ext uri="{FF2B5EF4-FFF2-40B4-BE49-F238E27FC236}">
                <a16:creationId xmlns:a16="http://schemas.microsoft.com/office/drawing/2014/main" id="{71D55D60-ADD6-DCDC-19AE-CB30F66483D5}"/>
              </a:ext>
            </a:extLst>
          </p:cNvPr>
          <p:cNvPicPr>
            <a:picLocks noChangeAspect="1"/>
          </p:cNvPicPr>
          <p:nvPr/>
        </p:nvPicPr>
        <p:blipFill>
          <a:blip r:embed="rId3"/>
          <a:stretch>
            <a:fillRect/>
          </a:stretch>
        </p:blipFill>
        <p:spPr>
          <a:xfrm>
            <a:off x="7468698" y="1105132"/>
            <a:ext cx="3924300" cy="3848100"/>
          </a:xfrm>
          <a:prstGeom prst="rect">
            <a:avLst/>
          </a:prstGeom>
        </p:spPr>
      </p:pic>
    </p:spTree>
    <p:extLst>
      <p:ext uri="{BB962C8B-B14F-4D97-AF65-F5344CB8AC3E}">
        <p14:creationId xmlns:p14="http://schemas.microsoft.com/office/powerpoint/2010/main" val="105788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C4E0-7BA3-84E6-50D4-077A8CD7AD1A}"/>
              </a:ext>
            </a:extLst>
          </p:cNvPr>
          <p:cNvSpPr>
            <a:spLocks noGrp="1"/>
          </p:cNvSpPr>
          <p:nvPr>
            <p:ph type="title"/>
          </p:nvPr>
        </p:nvSpPr>
        <p:spPr/>
        <p:txBody>
          <a:bodyPr/>
          <a:lstStyle/>
          <a:p>
            <a:r>
              <a:rPr lang="en-GB" dirty="0"/>
              <a:t>Key Principles (2)</a:t>
            </a:r>
          </a:p>
        </p:txBody>
      </p:sp>
      <p:sp>
        <p:nvSpPr>
          <p:cNvPr id="3" name="Content Placeholder 2">
            <a:extLst>
              <a:ext uri="{FF2B5EF4-FFF2-40B4-BE49-F238E27FC236}">
                <a16:creationId xmlns:a16="http://schemas.microsoft.com/office/drawing/2014/main" id="{E659CCD0-5BC1-5EF8-7B16-F652FE1FD01F}"/>
              </a:ext>
            </a:extLst>
          </p:cNvPr>
          <p:cNvSpPr>
            <a:spLocks noGrp="1"/>
          </p:cNvSpPr>
          <p:nvPr>
            <p:ph idx="1"/>
          </p:nvPr>
        </p:nvSpPr>
        <p:spPr>
          <a:xfrm>
            <a:off x="389015" y="1022259"/>
            <a:ext cx="11481293" cy="5040000"/>
          </a:xfrm>
        </p:spPr>
        <p:txBody>
          <a:bodyPr/>
          <a:lstStyle/>
          <a:p>
            <a:pPr marL="0" indent="0">
              <a:buNone/>
            </a:pPr>
            <a:r>
              <a:rPr lang="en-GB" dirty="0"/>
              <a:t>Eight operational elements: </a:t>
            </a:r>
          </a:p>
          <a:p>
            <a:pPr marL="514350" indent="-514350">
              <a:buAutoNum type="arabicPeriod"/>
            </a:pPr>
            <a:r>
              <a:rPr lang="en-GB" dirty="0"/>
              <a:t>Enable collaboration and effective communication; </a:t>
            </a:r>
          </a:p>
          <a:p>
            <a:pPr marL="514350" indent="-514350">
              <a:buAutoNum type="arabicPeriod"/>
            </a:pPr>
            <a:r>
              <a:rPr lang="en-GB" dirty="0"/>
              <a:t>Increase participation in inclusive early childhood education; </a:t>
            </a:r>
          </a:p>
          <a:p>
            <a:pPr marL="514350" indent="-514350">
              <a:buAutoNum type="arabicPeriod"/>
            </a:pPr>
            <a:r>
              <a:rPr lang="en-GB" dirty="0"/>
              <a:t>Support all learners at times of transition; </a:t>
            </a:r>
          </a:p>
          <a:p>
            <a:pPr marL="514350" indent="-514350">
              <a:buAutoNum type="arabicPeriod"/>
            </a:pPr>
            <a:r>
              <a:rPr lang="en-GB" dirty="0"/>
              <a:t>Facilitate co-operation between schools, parents and the community; </a:t>
            </a:r>
          </a:p>
          <a:p>
            <a:pPr marL="514350" indent="-514350">
              <a:buAutoNum type="arabicPeriod"/>
            </a:pPr>
            <a:r>
              <a:rPr lang="en-GB" dirty="0"/>
              <a:t>Develop a system for data collection providing feedback; </a:t>
            </a:r>
          </a:p>
          <a:p>
            <a:pPr marL="514350" indent="-514350">
              <a:buAutoNum type="arabicPeriod"/>
            </a:pPr>
            <a:r>
              <a:rPr lang="en-GB" dirty="0"/>
              <a:t>Develop specialist provision; </a:t>
            </a:r>
          </a:p>
          <a:p>
            <a:pPr marL="514350" indent="-514350">
              <a:buAutoNum type="arabicPeriod"/>
            </a:pPr>
            <a:r>
              <a:rPr lang="en-GB" dirty="0"/>
              <a:t>Develop and support school leader(s)/teams; </a:t>
            </a:r>
          </a:p>
          <a:p>
            <a:pPr marL="514350" indent="-514350">
              <a:buAutoNum type="arabicPeriod"/>
            </a:pPr>
            <a:r>
              <a:rPr lang="en-GB" dirty="0"/>
              <a:t>Develop learning and teaching environment, focus on learner’s voice. </a:t>
            </a:r>
          </a:p>
        </p:txBody>
      </p:sp>
    </p:spTree>
    <p:extLst>
      <p:ext uri="{BB962C8B-B14F-4D97-AF65-F5344CB8AC3E}">
        <p14:creationId xmlns:p14="http://schemas.microsoft.com/office/powerpoint/2010/main" val="300060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A_PPT_Template_blue_2017tb">
  <a:themeElements>
    <a:clrScheme name="Custom 20">
      <a:dk1>
        <a:srgbClr val="FFFFFF"/>
      </a:dk1>
      <a:lt1>
        <a:srgbClr val="FFFFFF"/>
      </a:lt1>
      <a:dk2>
        <a:srgbClr val="FFFFFF"/>
      </a:dk2>
      <a:lt2>
        <a:srgbClr val="1B2D6A"/>
      </a:lt2>
      <a:accent1>
        <a:srgbClr val="FFC000"/>
      </a:accent1>
      <a:accent2>
        <a:srgbClr val="FFC000"/>
      </a:accent2>
      <a:accent3>
        <a:srgbClr val="9BBB59"/>
      </a:accent3>
      <a:accent4>
        <a:srgbClr val="8064A2"/>
      </a:accent4>
      <a:accent5>
        <a:srgbClr val="4BACC6"/>
      </a:accent5>
      <a:accent6>
        <a:srgbClr val="F79646"/>
      </a:accent6>
      <a:hlink>
        <a:srgbClr val="FFFFFF"/>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991546BA-3B52-6648-8574-C0E3769C8B9A}" vid="{DDAFCC83-3CB9-A142-B19E-87A9423A38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73ADD42424274EBB25F2ECFB629B46" ma:contentTypeVersion="21" ma:contentTypeDescription="Create a new document." ma:contentTypeScope="" ma:versionID="25dfacb672395c73d3f877da95629951">
  <xsd:schema xmlns:xsd="http://www.w3.org/2001/XMLSchema" xmlns:xs="http://www.w3.org/2001/XMLSchema" xmlns:p="http://schemas.microsoft.com/office/2006/metadata/properties" xmlns:ns1="http://schemas.microsoft.com/sharepoint/v3" xmlns:ns2="e7a51fb7-b3aa-419c-9d25-406182a33872" xmlns:ns3="25a5143f-f81e-4bc1-bea8-47b672eb1f75" xmlns:ns4="0eb656aa-4e79-4e95-9076-bc119a23e0cc" targetNamespace="http://schemas.microsoft.com/office/2006/metadata/properties" ma:root="true" ma:fieldsID="0286f7a573e81adfbf1057a05a6d2cc5" ns1:_="" ns2:_="" ns3:_="" ns4:_="">
    <xsd:import namespace="http://schemas.microsoft.com/sharepoint/v3"/>
    <xsd:import namespace="e7a51fb7-b3aa-419c-9d25-406182a33872"/>
    <xsd:import namespace="25a5143f-f81e-4bc1-bea8-47b672eb1f75"/>
    <xsd:import namespace="0eb656aa-4e79-4e95-9076-bc119a23e0cc"/>
    <xsd:element name="properties">
      <xsd:complexType>
        <xsd:sequence>
          <xsd:element name="documentManagement">
            <xsd:complexType>
              <xsd:all>
                <xsd:element ref="ns2:DocStatus" minOccurs="0"/>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a51fb7-b3aa-419c-9d25-406182a33872" elementFormDefault="qualified">
    <xsd:import namespace="http://schemas.microsoft.com/office/2006/documentManagement/types"/>
    <xsd:import namespace="http://schemas.microsoft.com/office/infopath/2007/PartnerControls"/>
    <xsd:element name="DocStatus" ma:index="8" nillable="true" ma:displayName="DocStatus" ma:format="Dropdown" ma:internalName="DocStatus">
      <xsd:simpleType>
        <xsd:restriction base="dms:Choice">
          <xsd:enumeration value="Draft"/>
          <xsd:enumeration value="Final"/>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ab4d203-2ca9-4f3c-8b20-88208da53c6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a5143f-f81e-4bc1-bea8-47b672eb1f7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b656aa-4e79-4e95-9076-bc119a23e0cc"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6e7b8101-34e9-4557-89eb-e3b59161a50b}" ma:internalName="TaxCatchAll" ma:showField="CatchAllData" ma:web="25a5143f-f81e-4bc1-bea8-47b672eb1f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eb656aa-4e79-4e95-9076-bc119a23e0cc" xsi:nil="true"/>
    <lcf76f155ced4ddcb4097134ff3c332f xmlns="e7a51fb7-b3aa-419c-9d25-406182a33872">
      <Terms xmlns="http://schemas.microsoft.com/office/infopath/2007/PartnerControls"/>
    </lcf76f155ced4ddcb4097134ff3c332f>
    <DocStatus xmlns="e7a51fb7-b3aa-419c-9d25-406182a33872" xsi:nil="true"/>
    <SharedWithUsers xmlns="25a5143f-f81e-4bc1-bea8-47b672eb1f75">
      <UserInfo>
        <DisplayName>Cor J. W. Meijer</DisplayName>
        <AccountId>103</AccountId>
        <AccountType/>
      </UserInfo>
      <UserInfo>
        <DisplayName>Margarita Bilgeri</DisplayName>
        <AccountId>1076</AccountId>
        <AccountType/>
      </UserInfo>
      <UserInfo>
        <DisplayName>Mette Højgaard Nielsen</DisplayName>
        <AccountId>22</AccountId>
        <AccountType/>
      </UserInfo>
      <UserInfo>
        <DisplayName>Amanda Watkins</DisplayName>
        <AccountId>20</AccountId>
        <AccountType/>
      </UserInfo>
    </SharedWithUsers>
  </documentManagement>
</p:properties>
</file>

<file path=customXml/itemProps1.xml><?xml version="1.0" encoding="utf-8"?>
<ds:datastoreItem xmlns:ds="http://schemas.openxmlformats.org/officeDocument/2006/customXml" ds:itemID="{15DD1D53-FE0E-4B78-A0F6-571F516068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a51fb7-b3aa-419c-9d25-406182a33872"/>
    <ds:schemaRef ds:uri="25a5143f-f81e-4bc1-bea8-47b672eb1f75"/>
    <ds:schemaRef ds:uri="0eb656aa-4e79-4e95-9076-bc119a23e0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0286C3-384B-42D0-97F6-8F3D086D3CE9}">
  <ds:schemaRefs>
    <ds:schemaRef ds:uri="http://schemas.microsoft.com/sharepoint/v3/contenttype/forms"/>
  </ds:schemaRefs>
</ds:datastoreItem>
</file>

<file path=customXml/itemProps3.xml><?xml version="1.0" encoding="utf-8"?>
<ds:datastoreItem xmlns:ds="http://schemas.openxmlformats.org/officeDocument/2006/customXml" ds:itemID="{7079A8CC-D594-4D2B-845C-880974C6EE80}">
  <ds:schemaRefs>
    <ds:schemaRef ds:uri="25a5143f-f81e-4bc1-bea8-47b672eb1f75"/>
    <ds:schemaRef ds:uri="http://purl.org/dc/dcmitype/"/>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0eb656aa-4e79-4e95-9076-bc119a23e0cc"/>
    <ds:schemaRef ds:uri="e7a51fb7-b3aa-419c-9d25-406182a33872"/>
    <ds:schemaRef ds:uri="http://schemas.microsoft.com/office/2006/documentManagement/types"/>
    <ds:schemaRef ds:uri="http://schemas.microsoft.com/sharepoint/v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EA_PPT_Template_blue_2017tb</Template>
  <TotalTime>0</TotalTime>
  <Words>709</Words>
  <Application>Microsoft Macintosh PowerPoint</Application>
  <PresentationFormat>Custom</PresentationFormat>
  <Paragraphs>88</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ＭＳ Ｐゴシック</vt:lpstr>
      <vt:lpstr>Arial</vt:lpstr>
      <vt:lpstr>Calibri</vt:lpstr>
      <vt:lpstr>Times New Roman</vt:lpstr>
      <vt:lpstr>EA_PPT_Template_blue_2017tb</vt:lpstr>
      <vt:lpstr>European Agency for Special Needs  and Inclusive Education </vt:lpstr>
      <vt:lpstr>Overview of Presentation</vt:lpstr>
      <vt:lpstr>The Agency</vt:lpstr>
      <vt:lpstr>Current Agency member countries</vt:lpstr>
      <vt:lpstr>Agency position on inclusive education systems</vt:lpstr>
      <vt:lpstr>Agency position detailed (1)</vt:lpstr>
      <vt:lpstr>Agency position detailed (2)</vt:lpstr>
      <vt:lpstr>Key Principles (1)</vt:lpstr>
      <vt:lpstr>Key Principles (2)</vt:lpstr>
      <vt:lpstr>Thank you!</vt:lpstr>
      <vt:lpstr>References</vt:lpstr>
      <vt:lpstr>More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Agency for Special Needs  and Inclusive Education </dc:title>
  <dc:subject/>
  <dc:creator>Rachel Mepsted</dc:creator>
  <cp:keywords/>
  <dc:description/>
  <cp:lastModifiedBy>Robin Tim Weis</cp:lastModifiedBy>
  <cp:revision>21</cp:revision>
  <dcterms:created xsi:type="dcterms:W3CDTF">2022-01-13T11:57:54Z</dcterms:created>
  <dcterms:modified xsi:type="dcterms:W3CDTF">2024-02-12T22:42:05Z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0x0101001573ADD42424274EBB25F2ECFB629B46</vt:lpwstr>
  </property>
  <property fmtid="{D5CDD505-2E9C-101B-9397-08002B2CF9AE}" pid="3" name="MediaServiceImageTags">
    <vt:lpwstr/>
  </property>
</Properties>
</file>