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9"/>
  </p:notesMasterIdLst>
  <p:sldIdLst>
    <p:sldId id="256" r:id="rId2"/>
    <p:sldId id="378" r:id="rId3"/>
    <p:sldId id="272" r:id="rId4"/>
    <p:sldId id="276" r:id="rId5"/>
    <p:sldId id="275" r:id="rId6"/>
    <p:sldId id="277" r:id="rId7"/>
    <p:sldId id="271" r:id="rId8"/>
  </p:sldIdLst>
  <p:sldSz cx="12192000" cy="6858000"/>
  <p:notesSz cx="6858000" cy="9144000"/>
  <p:embeddedFontLst>
    <p:embeddedFont>
      <p:font typeface="Ink Free" panose="03080402000500000000" pitchFamily="66" charset="0"/>
      <p:regular r:id="rId10"/>
    </p:embeddedFont>
    <p:embeddedFont>
      <p:font typeface="Play" panose="020B0604020202020204" charset="0"/>
      <p:regular r:id="rId11"/>
      <p:bold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0" roundtripDataSignature="AMtx7miVAWR9asjfrmihPh1V9soPy9CDZ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4C87"/>
    <a:srgbClr val="FDD7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447" autoAdjust="0"/>
  </p:normalViewPr>
  <p:slideViewPr>
    <p:cSldViewPr snapToGrid="0">
      <p:cViewPr>
        <p:scale>
          <a:sx n="75" d="100"/>
          <a:sy n="75" d="100"/>
        </p:scale>
        <p:origin x="1116" y="6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50" Type="http://customschemas.google.com/relationships/presentationmetadata" Target="metadata"/><Relationship Id="rId7" Type="http://schemas.openxmlformats.org/officeDocument/2006/relationships/slide" Target="slides/slide6.xml"/><Relationship Id="rId12" Type="http://schemas.openxmlformats.org/officeDocument/2006/relationships/font" Target="fonts/font3.fntdata"/><Relationship Id="rId2" Type="http://schemas.openxmlformats.org/officeDocument/2006/relationships/slide" Target="slides/slide1.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font" Target="fonts/font1.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ro-RO"/>
          </a:p>
        </p:txBody>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dc1cc60c1c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ro-RO"/>
          </a:p>
        </p:txBody>
      </p:sp>
      <p:sp>
        <p:nvSpPr>
          <p:cNvPr id="82" name="Google Shape;82;g2dc1cc60c1c_0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ro-RO" dirty="0"/>
              <a:t>https://www.ibm.com/think/topics/data-sharing</a:t>
            </a:r>
            <a:endParaRPr lang="en-US" dirty="0"/>
          </a:p>
          <a:p>
            <a:pPr marL="0" lvl="0" indent="0" algn="l" rtl="0">
              <a:lnSpc>
                <a:spcPct val="100000"/>
              </a:lnSpc>
              <a:spcBef>
                <a:spcPts val="0"/>
              </a:spcBef>
              <a:spcAft>
                <a:spcPts val="0"/>
              </a:spcAft>
              <a:buSzPts val="1400"/>
              <a:buNone/>
            </a:pPr>
            <a:r>
              <a:rPr lang="ro-RO" dirty="0"/>
              <a:t>https://www.lotame.com/resources/data-collaboration-platforms-a-game-changer-in-digital-marketing/</a:t>
            </a:r>
            <a:endParaRPr dirty="0"/>
          </a:p>
        </p:txBody>
      </p:sp>
      <p:sp>
        <p:nvSpPr>
          <p:cNvPr id="83" name="Google Shape;83;g2dc1cc60c1c_0_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6" name="Google Shape;216;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ro-RO"/>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7"/>
          <p:cNvSpPr txBox="1">
            <a:spLocks noGrp="1"/>
          </p:cNvSpPr>
          <p:nvPr>
            <p:ph type="ctrTitle"/>
          </p:nvPr>
        </p:nvSpPr>
        <p:spPr>
          <a:xfrm>
            <a:off x="2494722" y="1198361"/>
            <a:ext cx="9144000" cy="140632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Play"/>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7"/>
          <p:cNvSpPr txBox="1">
            <a:spLocks noGrp="1"/>
          </p:cNvSpPr>
          <p:nvPr>
            <p:ph type="subTitle" idx="1"/>
          </p:nvPr>
        </p:nvSpPr>
        <p:spPr>
          <a:xfrm>
            <a:off x="2494721" y="2862209"/>
            <a:ext cx="9143999" cy="2979095"/>
          </a:xfrm>
          <a:prstGeom prst="rect">
            <a:avLst/>
          </a:prstGeom>
          <a:noFill/>
          <a:ln>
            <a:noFill/>
          </a:ln>
        </p:spPr>
        <p:txBody>
          <a:bodyPr spcFirstLastPara="1" wrap="square" lIns="91425" tIns="45700" rIns="91425" bIns="45700" anchor="b" anchorCtr="0">
            <a:normAutofit/>
          </a:bodyPr>
          <a:lstStyle>
            <a:lvl1pPr lvl="0" algn="l">
              <a:lnSpc>
                <a:spcPct val="130000"/>
              </a:lnSpc>
              <a:spcBef>
                <a:spcPts val="1000"/>
              </a:spcBef>
              <a:spcAft>
                <a:spcPts val="0"/>
              </a:spcAft>
              <a:buClr>
                <a:schemeClr val="dk1"/>
              </a:buClr>
              <a:buSzPts val="1566"/>
              <a:buNone/>
              <a:defRPr sz="2400" b="1" cap="none"/>
            </a:lvl1pPr>
            <a:lvl2pPr lvl="1" algn="ctr">
              <a:lnSpc>
                <a:spcPct val="120000"/>
              </a:lnSpc>
              <a:spcBef>
                <a:spcPts val="500"/>
              </a:spcBef>
              <a:spcAft>
                <a:spcPts val="0"/>
              </a:spcAft>
              <a:buClr>
                <a:schemeClr val="dk1"/>
              </a:buClr>
              <a:buSzPts val="1740"/>
              <a:buFont typeface="Play"/>
              <a:buNone/>
              <a:defRPr sz="2000"/>
            </a:lvl2pPr>
            <a:lvl3pPr lvl="2" algn="ctr">
              <a:lnSpc>
                <a:spcPct val="120000"/>
              </a:lnSpc>
              <a:spcBef>
                <a:spcPts val="500"/>
              </a:spcBef>
              <a:spcAft>
                <a:spcPts val="0"/>
              </a:spcAft>
              <a:buClr>
                <a:schemeClr val="dk1"/>
              </a:buClr>
              <a:buSzPts val="1566"/>
              <a:buNone/>
              <a:defRPr sz="1800"/>
            </a:lvl3pPr>
            <a:lvl4pPr lvl="3" algn="ctr">
              <a:lnSpc>
                <a:spcPct val="120000"/>
              </a:lnSpc>
              <a:spcBef>
                <a:spcPts val="500"/>
              </a:spcBef>
              <a:spcAft>
                <a:spcPts val="0"/>
              </a:spcAft>
              <a:buClr>
                <a:schemeClr val="dk1"/>
              </a:buClr>
              <a:buSzPts val="1392"/>
              <a:buFont typeface="Play"/>
              <a:buNone/>
              <a:defRPr sz="1600"/>
            </a:lvl4pPr>
            <a:lvl5pPr lvl="4" algn="ctr">
              <a:lnSpc>
                <a:spcPct val="120000"/>
              </a:lnSpc>
              <a:spcBef>
                <a:spcPts val="500"/>
              </a:spcBef>
              <a:spcAft>
                <a:spcPts val="0"/>
              </a:spcAft>
              <a:buClr>
                <a:schemeClr val="dk1"/>
              </a:buClr>
              <a:buSzPts val="1392"/>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8" name="Google Shape;18;p17" descr="A screenshot of a cellphone&#10;&#10;Description automatically generated"/>
          <p:cNvPicPr preferRelativeResize="0"/>
          <p:nvPr/>
        </p:nvPicPr>
        <p:blipFill rotWithShape="1">
          <a:blip r:embed="rId2">
            <a:alphaModFix/>
          </a:blip>
          <a:srcRect r="20736"/>
          <a:stretch/>
        </p:blipFill>
        <p:spPr>
          <a:xfrm rot="10800000">
            <a:off x="-1" y="0"/>
            <a:ext cx="2155823" cy="6839974"/>
          </a:xfrm>
          <a:prstGeom prst="rect">
            <a:avLst/>
          </a:prstGeom>
          <a:noFill/>
          <a:ln>
            <a:noFill/>
          </a:ln>
        </p:spPr>
      </p:pic>
      <p:pic>
        <p:nvPicPr>
          <p:cNvPr id="2" name="Picture 1">
            <a:extLst>
              <a:ext uri="{FF2B5EF4-FFF2-40B4-BE49-F238E27FC236}">
                <a16:creationId xmlns:a16="http://schemas.microsoft.com/office/drawing/2014/main" id="{AFE35402-2372-12B6-29B7-2F60E4C04229}"/>
              </a:ext>
            </a:extLst>
          </p:cNvPr>
          <p:cNvPicPr>
            <a:picLocks noChangeAspect="1"/>
          </p:cNvPicPr>
          <p:nvPr userDrawn="1"/>
        </p:nvPicPr>
        <p:blipFill>
          <a:blip r:embed="rId3"/>
          <a:srcRect l="7971" t="15433" r="14124" b="13184"/>
          <a:stretch/>
        </p:blipFill>
        <p:spPr>
          <a:xfrm>
            <a:off x="8793018" y="64655"/>
            <a:ext cx="3260437" cy="74687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2"/>
        <p:cNvGrpSpPr/>
        <p:nvPr/>
      </p:nvGrpSpPr>
      <p:grpSpPr>
        <a:xfrm>
          <a:off x="0" y="0"/>
          <a:ext cx="0" cy="0"/>
          <a:chOff x="0" y="0"/>
          <a:chExt cx="0" cy="0"/>
        </a:xfrm>
      </p:grpSpPr>
      <p:sp>
        <p:nvSpPr>
          <p:cNvPr id="53" name="Google Shape;53;p24"/>
          <p:cNvSpPr txBox="1">
            <a:spLocks noGrp="1"/>
          </p:cNvSpPr>
          <p:nvPr>
            <p:ph type="title"/>
          </p:nvPr>
        </p:nvSpPr>
        <p:spPr>
          <a:xfrm>
            <a:off x="1306167" y="930602"/>
            <a:ext cx="3859397" cy="1471548"/>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4"/>
          <p:cNvSpPr txBox="1">
            <a:spLocks noGrp="1"/>
          </p:cNvSpPr>
          <p:nvPr>
            <p:ph type="body" idx="1"/>
          </p:nvPr>
        </p:nvSpPr>
        <p:spPr>
          <a:xfrm>
            <a:off x="5576728" y="1137895"/>
            <a:ext cx="6172200" cy="4873625"/>
          </a:xfrm>
          <a:prstGeom prst="rect">
            <a:avLst/>
          </a:prstGeom>
          <a:noFill/>
          <a:ln>
            <a:noFill/>
          </a:ln>
        </p:spPr>
        <p:txBody>
          <a:bodyPr spcFirstLastPara="1" wrap="square" lIns="91425" tIns="45700" rIns="91425" bIns="45700" anchor="t" anchorCtr="0">
            <a:normAutofit/>
          </a:bodyPr>
          <a:lstStyle>
            <a:lvl1pPr marL="457200" lvl="0" indent="-383286" algn="l">
              <a:lnSpc>
                <a:spcPct val="120000"/>
              </a:lnSpc>
              <a:spcBef>
                <a:spcPts val="1000"/>
              </a:spcBef>
              <a:spcAft>
                <a:spcPts val="0"/>
              </a:spcAft>
              <a:buClr>
                <a:schemeClr val="dk1"/>
              </a:buClr>
              <a:buSzPts val="2436"/>
              <a:buChar char="•"/>
              <a:defRPr sz="2800"/>
            </a:lvl1pPr>
            <a:lvl2pPr marL="914400" lvl="1" indent="-228600" algn="l">
              <a:lnSpc>
                <a:spcPct val="120000"/>
              </a:lnSpc>
              <a:spcBef>
                <a:spcPts val="500"/>
              </a:spcBef>
              <a:spcAft>
                <a:spcPts val="0"/>
              </a:spcAft>
              <a:buClr>
                <a:schemeClr val="dk1"/>
              </a:buClr>
              <a:buSzPts val="2088"/>
              <a:buFont typeface="Play"/>
              <a:buNone/>
              <a:defRPr sz="2400"/>
            </a:lvl2pPr>
            <a:lvl3pPr marL="1371600" lvl="2" indent="-339089" algn="l">
              <a:lnSpc>
                <a:spcPct val="120000"/>
              </a:lnSpc>
              <a:spcBef>
                <a:spcPts val="500"/>
              </a:spcBef>
              <a:spcAft>
                <a:spcPts val="0"/>
              </a:spcAft>
              <a:buClr>
                <a:schemeClr val="dk1"/>
              </a:buClr>
              <a:buSzPts val="1740"/>
              <a:buChar char="•"/>
              <a:defRPr sz="2000"/>
            </a:lvl3pPr>
            <a:lvl4pPr marL="1828800" lvl="3" indent="-228600" algn="l">
              <a:lnSpc>
                <a:spcPct val="120000"/>
              </a:lnSpc>
              <a:spcBef>
                <a:spcPts val="500"/>
              </a:spcBef>
              <a:spcAft>
                <a:spcPts val="0"/>
              </a:spcAft>
              <a:buClr>
                <a:schemeClr val="dk1"/>
              </a:buClr>
              <a:buSzPts val="1566"/>
              <a:buFont typeface="Play"/>
              <a:buNone/>
              <a:defRPr sz="1800"/>
            </a:lvl4pPr>
            <a:lvl5pPr marL="2286000" lvl="4" indent="-328041" algn="l">
              <a:lnSpc>
                <a:spcPct val="120000"/>
              </a:lnSpc>
              <a:spcBef>
                <a:spcPts val="500"/>
              </a:spcBef>
              <a:spcAft>
                <a:spcPts val="0"/>
              </a:spcAft>
              <a:buClr>
                <a:schemeClr val="dk1"/>
              </a:buClr>
              <a:buSzPts val="1566"/>
              <a:buChar char="•"/>
              <a:defRPr sz="18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5" name="Google Shape;55;p24"/>
          <p:cNvSpPr txBox="1">
            <a:spLocks noGrp="1"/>
          </p:cNvSpPr>
          <p:nvPr>
            <p:ph type="body" idx="2"/>
          </p:nvPr>
        </p:nvSpPr>
        <p:spPr>
          <a:xfrm>
            <a:off x="1306168" y="2766350"/>
            <a:ext cx="3859397" cy="3253108"/>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dk1"/>
              </a:buClr>
              <a:buSzPts val="1392"/>
              <a:buNone/>
              <a:defRPr sz="1600"/>
            </a:lvl1pPr>
            <a:lvl2pPr marL="914400" lvl="1" indent="-228600" algn="l">
              <a:lnSpc>
                <a:spcPct val="120000"/>
              </a:lnSpc>
              <a:spcBef>
                <a:spcPts val="500"/>
              </a:spcBef>
              <a:spcAft>
                <a:spcPts val="0"/>
              </a:spcAft>
              <a:buClr>
                <a:schemeClr val="dk1"/>
              </a:buClr>
              <a:buSzPts val="1218"/>
              <a:buFont typeface="Play"/>
              <a:buNone/>
              <a:defRPr sz="1400"/>
            </a:lvl2pPr>
            <a:lvl3pPr marL="1371600" lvl="2" indent="-228600" algn="l">
              <a:lnSpc>
                <a:spcPct val="120000"/>
              </a:lnSpc>
              <a:spcBef>
                <a:spcPts val="500"/>
              </a:spcBef>
              <a:spcAft>
                <a:spcPts val="0"/>
              </a:spcAft>
              <a:buClr>
                <a:schemeClr val="dk1"/>
              </a:buClr>
              <a:buSzPts val="1044"/>
              <a:buNone/>
              <a:defRPr sz="1200"/>
            </a:lvl3pPr>
            <a:lvl4pPr marL="1828800" lvl="3" indent="-228600" algn="l">
              <a:lnSpc>
                <a:spcPct val="120000"/>
              </a:lnSpc>
              <a:spcBef>
                <a:spcPts val="500"/>
              </a:spcBef>
              <a:spcAft>
                <a:spcPts val="0"/>
              </a:spcAft>
              <a:buClr>
                <a:schemeClr val="dk1"/>
              </a:buClr>
              <a:buSzPts val="870"/>
              <a:buFont typeface="Play"/>
              <a:buNone/>
              <a:defRPr sz="1000"/>
            </a:lvl4pPr>
            <a:lvl5pPr marL="2286000" lvl="4" indent="-228600" algn="l">
              <a:lnSpc>
                <a:spcPct val="120000"/>
              </a:lnSpc>
              <a:spcBef>
                <a:spcPts val="500"/>
              </a:spcBef>
              <a:spcAft>
                <a:spcPts val="0"/>
              </a:spcAft>
              <a:buClr>
                <a:schemeClr val="dk1"/>
              </a:buClr>
              <a:buSzPts val="87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6" name="Google Shape;56;p24"/>
          <p:cNvSpPr txBox="1">
            <a:spLocks noGrp="1"/>
          </p:cNvSpPr>
          <p:nvPr>
            <p:ph type="dt" idx="10"/>
          </p:nvPr>
        </p:nvSpPr>
        <p:spPr>
          <a:xfrm>
            <a:off x="1306168"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4"/>
          <p:cNvSpPr txBox="1">
            <a:spLocks noGrp="1"/>
          </p:cNvSpPr>
          <p:nvPr>
            <p:ph type="ftr" idx="11"/>
          </p:nvPr>
        </p:nvSpPr>
        <p:spPr>
          <a:xfrm>
            <a:off x="6689785" y="6356350"/>
            <a:ext cx="4040373"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4"/>
          <p:cNvSpPr txBox="1">
            <a:spLocks noGrp="1"/>
          </p:cNvSpPr>
          <p:nvPr>
            <p:ph type="sldNum" idx="12"/>
          </p:nvPr>
        </p:nvSpPr>
        <p:spPr>
          <a:xfrm>
            <a:off x="10730158" y="6356350"/>
            <a:ext cx="72301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1" i="0" u="none" strike="noStrike" cap="none">
                <a:solidFill>
                  <a:schemeClr val="dk1"/>
                </a:solidFill>
                <a:latin typeface="Play"/>
                <a:ea typeface="Play"/>
                <a:cs typeface="Play"/>
                <a:sym typeface="Play"/>
              </a:defRPr>
            </a:lvl1pPr>
            <a:lvl2pPr marL="0" marR="0" lvl="1" indent="0" algn="r">
              <a:lnSpc>
                <a:spcPct val="100000"/>
              </a:lnSpc>
              <a:spcBef>
                <a:spcPts val="0"/>
              </a:spcBef>
              <a:spcAft>
                <a:spcPts val="0"/>
              </a:spcAft>
              <a:buClr>
                <a:srgbClr val="000000"/>
              </a:buClr>
              <a:buSzPts val="900"/>
              <a:buFont typeface="Arial"/>
              <a:buNone/>
              <a:defRPr sz="900" b="1" i="0" u="none" strike="noStrike" cap="none">
                <a:solidFill>
                  <a:schemeClr val="dk1"/>
                </a:solidFill>
                <a:latin typeface="Play"/>
                <a:ea typeface="Play"/>
                <a:cs typeface="Play"/>
                <a:sym typeface="Play"/>
              </a:defRPr>
            </a:lvl2pPr>
            <a:lvl3pPr marL="0" marR="0" lvl="2" indent="0" algn="r">
              <a:lnSpc>
                <a:spcPct val="100000"/>
              </a:lnSpc>
              <a:spcBef>
                <a:spcPts val="0"/>
              </a:spcBef>
              <a:spcAft>
                <a:spcPts val="0"/>
              </a:spcAft>
              <a:buClr>
                <a:srgbClr val="000000"/>
              </a:buClr>
              <a:buSzPts val="900"/>
              <a:buFont typeface="Arial"/>
              <a:buNone/>
              <a:defRPr sz="900" b="1" i="0" u="none" strike="noStrike" cap="none">
                <a:solidFill>
                  <a:schemeClr val="dk1"/>
                </a:solidFill>
                <a:latin typeface="Play"/>
                <a:ea typeface="Play"/>
                <a:cs typeface="Play"/>
                <a:sym typeface="Play"/>
              </a:defRPr>
            </a:lvl3pPr>
            <a:lvl4pPr marL="0" marR="0" lvl="3" indent="0" algn="r">
              <a:lnSpc>
                <a:spcPct val="100000"/>
              </a:lnSpc>
              <a:spcBef>
                <a:spcPts val="0"/>
              </a:spcBef>
              <a:spcAft>
                <a:spcPts val="0"/>
              </a:spcAft>
              <a:buClr>
                <a:srgbClr val="000000"/>
              </a:buClr>
              <a:buSzPts val="900"/>
              <a:buFont typeface="Arial"/>
              <a:buNone/>
              <a:defRPr sz="900" b="1" i="0" u="none" strike="noStrike" cap="none">
                <a:solidFill>
                  <a:schemeClr val="dk1"/>
                </a:solidFill>
                <a:latin typeface="Play"/>
                <a:ea typeface="Play"/>
                <a:cs typeface="Play"/>
                <a:sym typeface="Play"/>
              </a:defRPr>
            </a:lvl4pPr>
            <a:lvl5pPr marL="0" marR="0" lvl="4" indent="0" algn="r">
              <a:lnSpc>
                <a:spcPct val="100000"/>
              </a:lnSpc>
              <a:spcBef>
                <a:spcPts val="0"/>
              </a:spcBef>
              <a:spcAft>
                <a:spcPts val="0"/>
              </a:spcAft>
              <a:buClr>
                <a:srgbClr val="000000"/>
              </a:buClr>
              <a:buSzPts val="900"/>
              <a:buFont typeface="Arial"/>
              <a:buNone/>
              <a:defRPr sz="900" b="1" i="0" u="none" strike="noStrike" cap="none">
                <a:solidFill>
                  <a:schemeClr val="dk1"/>
                </a:solidFill>
                <a:latin typeface="Play"/>
                <a:ea typeface="Play"/>
                <a:cs typeface="Play"/>
                <a:sym typeface="Play"/>
              </a:defRPr>
            </a:lvl5pPr>
            <a:lvl6pPr marL="0" marR="0" lvl="5" indent="0" algn="r">
              <a:lnSpc>
                <a:spcPct val="100000"/>
              </a:lnSpc>
              <a:spcBef>
                <a:spcPts val="0"/>
              </a:spcBef>
              <a:spcAft>
                <a:spcPts val="0"/>
              </a:spcAft>
              <a:buClr>
                <a:srgbClr val="000000"/>
              </a:buClr>
              <a:buSzPts val="900"/>
              <a:buFont typeface="Arial"/>
              <a:buNone/>
              <a:defRPr sz="900" b="1" i="0" u="none" strike="noStrike" cap="none">
                <a:solidFill>
                  <a:schemeClr val="dk1"/>
                </a:solidFill>
                <a:latin typeface="Play"/>
                <a:ea typeface="Play"/>
                <a:cs typeface="Play"/>
                <a:sym typeface="Play"/>
              </a:defRPr>
            </a:lvl6pPr>
            <a:lvl7pPr marL="0" marR="0" lvl="6" indent="0" algn="r">
              <a:lnSpc>
                <a:spcPct val="100000"/>
              </a:lnSpc>
              <a:spcBef>
                <a:spcPts val="0"/>
              </a:spcBef>
              <a:spcAft>
                <a:spcPts val="0"/>
              </a:spcAft>
              <a:buClr>
                <a:srgbClr val="000000"/>
              </a:buClr>
              <a:buSzPts val="900"/>
              <a:buFont typeface="Arial"/>
              <a:buNone/>
              <a:defRPr sz="900" b="1" i="0" u="none" strike="noStrike" cap="none">
                <a:solidFill>
                  <a:schemeClr val="dk1"/>
                </a:solidFill>
                <a:latin typeface="Play"/>
                <a:ea typeface="Play"/>
                <a:cs typeface="Play"/>
                <a:sym typeface="Play"/>
              </a:defRPr>
            </a:lvl7pPr>
            <a:lvl8pPr marL="0" marR="0" lvl="7" indent="0" algn="r">
              <a:lnSpc>
                <a:spcPct val="100000"/>
              </a:lnSpc>
              <a:spcBef>
                <a:spcPts val="0"/>
              </a:spcBef>
              <a:spcAft>
                <a:spcPts val="0"/>
              </a:spcAft>
              <a:buClr>
                <a:srgbClr val="000000"/>
              </a:buClr>
              <a:buSzPts val="900"/>
              <a:buFont typeface="Arial"/>
              <a:buNone/>
              <a:defRPr sz="900" b="1" i="0" u="none" strike="noStrike" cap="none">
                <a:solidFill>
                  <a:schemeClr val="dk1"/>
                </a:solidFill>
                <a:latin typeface="Play"/>
                <a:ea typeface="Play"/>
                <a:cs typeface="Play"/>
                <a:sym typeface="Play"/>
              </a:defRPr>
            </a:lvl8pPr>
            <a:lvl9pPr marL="0" marR="0" lvl="8" indent="0" algn="r">
              <a:lnSpc>
                <a:spcPct val="100000"/>
              </a:lnSpc>
              <a:spcBef>
                <a:spcPts val="0"/>
              </a:spcBef>
              <a:spcAft>
                <a:spcPts val="0"/>
              </a:spcAft>
              <a:buClr>
                <a:srgbClr val="000000"/>
              </a:buClr>
              <a:buSzPts val="900"/>
              <a:buFont typeface="Arial"/>
              <a:buNone/>
              <a:defRPr sz="900" b="1" i="0" u="none" strike="noStrike" cap="none">
                <a:solidFill>
                  <a:schemeClr val="dk1"/>
                </a:solidFill>
                <a:latin typeface="Play"/>
                <a:ea typeface="Play"/>
                <a:cs typeface="Play"/>
                <a:sym typeface="Play"/>
              </a:defRPr>
            </a:lvl9pPr>
          </a:lstStyle>
          <a:p>
            <a:pPr marL="0" lvl="0" indent="0" algn="r" rtl="0">
              <a:spcBef>
                <a:spcPts val="0"/>
              </a:spcBef>
              <a:spcAft>
                <a:spcPts val="0"/>
              </a:spcAft>
              <a:buNone/>
            </a:pPr>
            <a:fld id="{00000000-1234-1234-1234-123412341234}" type="slidenum">
              <a:rPr lang="en-US"/>
              <a:t>‹#›</a:t>
            </a:fld>
            <a:endParaRPr/>
          </a:p>
        </p:txBody>
      </p:sp>
      <p:pic>
        <p:nvPicPr>
          <p:cNvPr id="59" name="Google Shape;59;p24" descr="A close-up of a computer screen&#10;&#10;Description automatically generated"/>
          <p:cNvPicPr preferRelativeResize="0"/>
          <p:nvPr/>
        </p:nvPicPr>
        <p:blipFill rotWithShape="1">
          <a:blip r:embed="rId2">
            <a:alphaModFix/>
          </a:blip>
          <a:srcRect/>
          <a:stretch/>
        </p:blipFill>
        <p:spPr>
          <a:xfrm>
            <a:off x="0" y="0"/>
            <a:ext cx="992777" cy="6858000"/>
          </a:xfrm>
          <a:prstGeom prst="rect">
            <a:avLst/>
          </a:prstGeom>
          <a:noFill/>
          <a:ln>
            <a:noFill/>
          </a:ln>
        </p:spPr>
      </p:pic>
      <p:pic>
        <p:nvPicPr>
          <p:cNvPr id="60" name="Google Shape;60;p24" descr="A green hexagons on a black background&#10;&#10;Description automatically generated"/>
          <p:cNvPicPr preferRelativeResize="0"/>
          <p:nvPr/>
        </p:nvPicPr>
        <p:blipFill rotWithShape="1">
          <a:blip r:embed="rId3">
            <a:alphaModFix/>
          </a:blip>
          <a:srcRect/>
          <a:stretch/>
        </p:blipFill>
        <p:spPr>
          <a:xfrm>
            <a:off x="1316212" y="2480277"/>
            <a:ext cx="1065978" cy="190180"/>
          </a:xfrm>
          <a:prstGeom prst="rect">
            <a:avLst/>
          </a:prstGeom>
          <a:noFill/>
          <a:ln>
            <a:noFill/>
          </a:ln>
        </p:spPr>
      </p:pic>
      <p:pic>
        <p:nvPicPr>
          <p:cNvPr id="2" name="Picture 1">
            <a:extLst>
              <a:ext uri="{FF2B5EF4-FFF2-40B4-BE49-F238E27FC236}">
                <a16:creationId xmlns:a16="http://schemas.microsoft.com/office/drawing/2014/main" id="{D5B33BF3-38FF-4D81-98B6-D6D1484D6853}"/>
              </a:ext>
            </a:extLst>
          </p:cNvPr>
          <p:cNvPicPr>
            <a:picLocks noChangeAspect="1"/>
          </p:cNvPicPr>
          <p:nvPr userDrawn="1"/>
        </p:nvPicPr>
        <p:blipFill>
          <a:blip r:embed="rId4"/>
          <a:srcRect l="7971" t="15433" r="14124" b="13184"/>
          <a:stretch/>
        </p:blipFill>
        <p:spPr>
          <a:xfrm>
            <a:off x="8793018" y="64655"/>
            <a:ext cx="3260437" cy="74687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2"/>
        <p:cNvGrpSpPr/>
        <p:nvPr/>
      </p:nvGrpSpPr>
      <p:grpSpPr>
        <a:xfrm>
          <a:off x="0" y="0"/>
          <a:ext cx="0" cy="0"/>
          <a:chOff x="0" y="0"/>
          <a:chExt cx="0" cy="0"/>
        </a:xfrm>
      </p:grpSpPr>
      <p:sp>
        <p:nvSpPr>
          <p:cNvPr id="63" name="Google Shape;63;p26"/>
          <p:cNvSpPr txBox="1">
            <a:spLocks noGrp="1"/>
          </p:cNvSpPr>
          <p:nvPr>
            <p:ph type="title"/>
          </p:nvPr>
        </p:nvSpPr>
        <p:spPr>
          <a:xfrm>
            <a:off x="1342663" y="1082233"/>
            <a:ext cx="10363200" cy="1314443"/>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6"/>
          <p:cNvSpPr txBox="1">
            <a:spLocks noGrp="1"/>
          </p:cNvSpPr>
          <p:nvPr>
            <p:ph type="body" idx="1"/>
          </p:nvPr>
        </p:nvSpPr>
        <p:spPr>
          <a:xfrm rot="5400000">
            <a:off x="4953885" y="-810149"/>
            <a:ext cx="3140756" cy="10363200"/>
          </a:xfrm>
          <a:prstGeom prst="rect">
            <a:avLst/>
          </a:prstGeom>
          <a:noFill/>
          <a:ln>
            <a:noFill/>
          </a:ln>
        </p:spPr>
        <p:txBody>
          <a:bodyPr spcFirstLastPara="1" wrap="square" lIns="91425" tIns="45700" rIns="91425" bIns="45700" anchor="t" anchorCtr="0">
            <a:normAutofit/>
          </a:bodyPr>
          <a:lstStyle>
            <a:lvl1pPr marL="457200" lvl="0" indent="-328041" algn="l">
              <a:lnSpc>
                <a:spcPct val="120000"/>
              </a:lnSpc>
              <a:spcBef>
                <a:spcPts val="1000"/>
              </a:spcBef>
              <a:spcAft>
                <a:spcPts val="0"/>
              </a:spcAft>
              <a:buClr>
                <a:schemeClr val="dk1"/>
              </a:buClr>
              <a:buSzPts val="1566"/>
              <a:buChar char="•"/>
              <a:defRPr/>
            </a:lvl1pPr>
            <a:lvl2pPr marL="914400" lvl="1" indent="-228600" algn="l">
              <a:lnSpc>
                <a:spcPct val="120000"/>
              </a:lnSpc>
              <a:spcBef>
                <a:spcPts val="500"/>
              </a:spcBef>
              <a:spcAft>
                <a:spcPts val="0"/>
              </a:spcAft>
              <a:buClr>
                <a:schemeClr val="dk1"/>
              </a:buClr>
              <a:buSzPts val="1566"/>
              <a:buNone/>
              <a:defRPr/>
            </a:lvl2pPr>
            <a:lvl3pPr marL="1371600" lvl="2" indent="-328041" algn="l">
              <a:lnSpc>
                <a:spcPct val="120000"/>
              </a:lnSpc>
              <a:spcBef>
                <a:spcPts val="500"/>
              </a:spcBef>
              <a:spcAft>
                <a:spcPts val="0"/>
              </a:spcAft>
              <a:buClr>
                <a:schemeClr val="dk1"/>
              </a:buClr>
              <a:buSzPts val="1566"/>
              <a:buChar char="•"/>
              <a:defRPr/>
            </a:lvl3pPr>
            <a:lvl4pPr marL="1828800" lvl="3" indent="-228600" algn="l">
              <a:lnSpc>
                <a:spcPct val="120000"/>
              </a:lnSpc>
              <a:spcBef>
                <a:spcPts val="500"/>
              </a:spcBef>
              <a:spcAft>
                <a:spcPts val="0"/>
              </a:spcAft>
              <a:buClr>
                <a:schemeClr val="dk1"/>
              </a:buClr>
              <a:buSzPts val="1566"/>
              <a:buNone/>
              <a:defRPr/>
            </a:lvl4pPr>
            <a:lvl5pPr marL="2286000" lvl="4" indent="-328041" algn="l">
              <a:lnSpc>
                <a:spcPct val="120000"/>
              </a:lnSpc>
              <a:spcBef>
                <a:spcPts val="500"/>
              </a:spcBef>
              <a:spcAft>
                <a:spcPts val="0"/>
              </a:spcAft>
              <a:buClr>
                <a:schemeClr val="dk1"/>
              </a:buClr>
              <a:buSzPts val="1566"/>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26"/>
          <p:cNvSpPr txBox="1">
            <a:spLocks noGrp="1"/>
          </p:cNvSpPr>
          <p:nvPr>
            <p:ph type="dt" idx="10"/>
          </p:nvPr>
        </p:nvSpPr>
        <p:spPr>
          <a:xfrm>
            <a:off x="138400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6"/>
          <p:cNvSpPr txBox="1">
            <a:spLocks noGrp="1"/>
          </p:cNvSpPr>
          <p:nvPr>
            <p:ph type="ftr" idx="11"/>
          </p:nvPr>
        </p:nvSpPr>
        <p:spPr>
          <a:xfrm>
            <a:off x="6767622" y="6356350"/>
            <a:ext cx="4040373"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6"/>
          <p:cNvSpPr txBox="1">
            <a:spLocks noGrp="1"/>
          </p:cNvSpPr>
          <p:nvPr>
            <p:ph type="sldNum" idx="12"/>
          </p:nvPr>
        </p:nvSpPr>
        <p:spPr>
          <a:xfrm>
            <a:off x="10807995" y="6356350"/>
            <a:ext cx="72301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1" i="0" u="none" strike="noStrike" cap="none">
                <a:solidFill>
                  <a:schemeClr val="dk1"/>
                </a:solidFill>
                <a:latin typeface="Play"/>
                <a:ea typeface="Play"/>
                <a:cs typeface="Play"/>
                <a:sym typeface="Play"/>
              </a:defRPr>
            </a:lvl1pPr>
            <a:lvl2pPr marL="0" marR="0" lvl="1" indent="0" algn="r">
              <a:lnSpc>
                <a:spcPct val="100000"/>
              </a:lnSpc>
              <a:spcBef>
                <a:spcPts val="0"/>
              </a:spcBef>
              <a:spcAft>
                <a:spcPts val="0"/>
              </a:spcAft>
              <a:buClr>
                <a:srgbClr val="000000"/>
              </a:buClr>
              <a:buSzPts val="900"/>
              <a:buFont typeface="Arial"/>
              <a:buNone/>
              <a:defRPr sz="900" b="1" i="0" u="none" strike="noStrike" cap="none">
                <a:solidFill>
                  <a:schemeClr val="dk1"/>
                </a:solidFill>
                <a:latin typeface="Play"/>
                <a:ea typeface="Play"/>
                <a:cs typeface="Play"/>
                <a:sym typeface="Play"/>
              </a:defRPr>
            </a:lvl2pPr>
            <a:lvl3pPr marL="0" marR="0" lvl="2" indent="0" algn="r">
              <a:lnSpc>
                <a:spcPct val="100000"/>
              </a:lnSpc>
              <a:spcBef>
                <a:spcPts val="0"/>
              </a:spcBef>
              <a:spcAft>
                <a:spcPts val="0"/>
              </a:spcAft>
              <a:buClr>
                <a:srgbClr val="000000"/>
              </a:buClr>
              <a:buSzPts val="900"/>
              <a:buFont typeface="Arial"/>
              <a:buNone/>
              <a:defRPr sz="900" b="1" i="0" u="none" strike="noStrike" cap="none">
                <a:solidFill>
                  <a:schemeClr val="dk1"/>
                </a:solidFill>
                <a:latin typeface="Play"/>
                <a:ea typeface="Play"/>
                <a:cs typeface="Play"/>
                <a:sym typeface="Play"/>
              </a:defRPr>
            </a:lvl3pPr>
            <a:lvl4pPr marL="0" marR="0" lvl="3" indent="0" algn="r">
              <a:lnSpc>
                <a:spcPct val="100000"/>
              </a:lnSpc>
              <a:spcBef>
                <a:spcPts val="0"/>
              </a:spcBef>
              <a:spcAft>
                <a:spcPts val="0"/>
              </a:spcAft>
              <a:buClr>
                <a:srgbClr val="000000"/>
              </a:buClr>
              <a:buSzPts val="900"/>
              <a:buFont typeface="Arial"/>
              <a:buNone/>
              <a:defRPr sz="900" b="1" i="0" u="none" strike="noStrike" cap="none">
                <a:solidFill>
                  <a:schemeClr val="dk1"/>
                </a:solidFill>
                <a:latin typeface="Play"/>
                <a:ea typeface="Play"/>
                <a:cs typeface="Play"/>
                <a:sym typeface="Play"/>
              </a:defRPr>
            </a:lvl4pPr>
            <a:lvl5pPr marL="0" marR="0" lvl="4" indent="0" algn="r">
              <a:lnSpc>
                <a:spcPct val="100000"/>
              </a:lnSpc>
              <a:spcBef>
                <a:spcPts val="0"/>
              </a:spcBef>
              <a:spcAft>
                <a:spcPts val="0"/>
              </a:spcAft>
              <a:buClr>
                <a:srgbClr val="000000"/>
              </a:buClr>
              <a:buSzPts val="900"/>
              <a:buFont typeface="Arial"/>
              <a:buNone/>
              <a:defRPr sz="900" b="1" i="0" u="none" strike="noStrike" cap="none">
                <a:solidFill>
                  <a:schemeClr val="dk1"/>
                </a:solidFill>
                <a:latin typeface="Play"/>
                <a:ea typeface="Play"/>
                <a:cs typeface="Play"/>
                <a:sym typeface="Play"/>
              </a:defRPr>
            </a:lvl5pPr>
            <a:lvl6pPr marL="0" marR="0" lvl="5" indent="0" algn="r">
              <a:lnSpc>
                <a:spcPct val="100000"/>
              </a:lnSpc>
              <a:spcBef>
                <a:spcPts val="0"/>
              </a:spcBef>
              <a:spcAft>
                <a:spcPts val="0"/>
              </a:spcAft>
              <a:buClr>
                <a:srgbClr val="000000"/>
              </a:buClr>
              <a:buSzPts val="900"/>
              <a:buFont typeface="Arial"/>
              <a:buNone/>
              <a:defRPr sz="900" b="1" i="0" u="none" strike="noStrike" cap="none">
                <a:solidFill>
                  <a:schemeClr val="dk1"/>
                </a:solidFill>
                <a:latin typeface="Play"/>
                <a:ea typeface="Play"/>
                <a:cs typeface="Play"/>
                <a:sym typeface="Play"/>
              </a:defRPr>
            </a:lvl6pPr>
            <a:lvl7pPr marL="0" marR="0" lvl="6" indent="0" algn="r">
              <a:lnSpc>
                <a:spcPct val="100000"/>
              </a:lnSpc>
              <a:spcBef>
                <a:spcPts val="0"/>
              </a:spcBef>
              <a:spcAft>
                <a:spcPts val="0"/>
              </a:spcAft>
              <a:buClr>
                <a:srgbClr val="000000"/>
              </a:buClr>
              <a:buSzPts val="900"/>
              <a:buFont typeface="Arial"/>
              <a:buNone/>
              <a:defRPr sz="900" b="1" i="0" u="none" strike="noStrike" cap="none">
                <a:solidFill>
                  <a:schemeClr val="dk1"/>
                </a:solidFill>
                <a:latin typeface="Play"/>
                <a:ea typeface="Play"/>
                <a:cs typeface="Play"/>
                <a:sym typeface="Play"/>
              </a:defRPr>
            </a:lvl7pPr>
            <a:lvl8pPr marL="0" marR="0" lvl="7" indent="0" algn="r">
              <a:lnSpc>
                <a:spcPct val="100000"/>
              </a:lnSpc>
              <a:spcBef>
                <a:spcPts val="0"/>
              </a:spcBef>
              <a:spcAft>
                <a:spcPts val="0"/>
              </a:spcAft>
              <a:buClr>
                <a:srgbClr val="000000"/>
              </a:buClr>
              <a:buSzPts val="900"/>
              <a:buFont typeface="Arial"/>
              <a:buNone/>
              <a:defRPr sz="900" b="1" i="0" u="none" strike="noStrike" cap="none">
                <a:solidFill>
                  <a:schemeClr val="dk1"/>
                </a:solidFill>
                <a:latin typeface="Play"/>
                <a:ea typeface="Play"/>
                <a:cs typeface="Play"/>
                <a:sym typeface="Play"/>
              </a:defRPr>
            </a:lvl8pPr>
            <a:lvl9pPr marL="0" marR="0" lvl="8" indent="0" algn="r">
              <a:lnSpc>
                <a:spcPct val="100000"/>
              </a:lnSpc>
              <a:spcBef>
                <a:spcPts val="0"/>
              </a:spcBef>
              <a:spcAft>
                <a:spcPts val="0"/>
              </a:spcAft>
              <a:buClr>
                <a:srgbClr val="000000"/>
              </a:buClr>
              <a:buSzPts val="900"/>
              <a:buFont typeface="Arial"/>
              <a:buNone/>
              <a:defRPr sz="900" b="1" i="0" u="none" strike="noStrike" cap="none">
                <a:solidFill>
                  <a:schemeClr val="dk1"/>
                </a:solidFill>
                <a:latin typeface="Play"/>
                <a:ea typeface="Play"/>
                <a:cs typeface="Play"/>
                <a:sym typeface="Play"/>
              </a:defRPr>
            </a:lvl9pPr>
          </a:lstStyle>
          <a:p>
            <a:pPr marL="0" lvl="0" indent="0" algn="r" rtl="0">
              <a:spcBef>
                <a:spcPts val="0"/>
              </a:spcBef>
              <a:spcAft>
                <a:spcPts val="0"/>
              </a:spcAft>
              <a:buNone/>
            </a:pPr>
            <a:fld id="{00000000-1234-1234-1234-123412341234}" type="slidenum">
              <a:rPr lang="en-US"/>
              <a:t>‹#›</a:t>
            </a:fld>
            <a:endParaRPr/>
          </a:p>
        </p:txBody>
      </p:sp>
      <p:pic>
        <p:nvPicPr>
          <p:cNvPr id="68" name="Google Shape;68;p26" descr="A close-up of a computer screen&#10;&#10;Description automatically generated"/>
          <p:cNvPicPr preferRelativeResize="0"/>
          <p:nvPr/>
        </p:nvPicPr>
        <p:blipFill rotWithShape="1">
          <a:blip r:embed="rId2">
            <a:alphaModFix/>
          </a:blip>
          <a:srcRect/>
          <a:stretch/>
        </p:blipFill>
        <p:spPr>
          <a:xfrm>
            <a:off x="0" y="0"/>
            <a:ext cx="992777" cy="6858000"/>
          </a:xfrm>
          <a:prstGeom prst="rect">
            <a:avLst/>
          </a:prstGeom>
          <a:noFill/>
          <a:ln>
            <a:noFill/>
          </a:ln>
        </p:spPr>
      </p:pic>
      <p:pic>
        <p:nvPicPr>
          <p:cNvPr id="69" name="Google Shape;69;p26" descr="A green hexagons on a black background&#10;&#10;Description automatically generated"/>
          <p:cNvPicPr preferRelativeResize="0"/>
          <p:nvPr/>
        </p:nvPicPr>
        <p:blipFill rotWithShape="1">
          <a:blip r:embed="rId3">
            <a:alphaModFix/>
          </a:blip>
          <a:srcRect/>
          <a:stretch/>
        </p:blipFill>
        <p:spPr>
          <a:xfrm>
            <a:off x="1316212" y="2480277"/>
            <a:ext cx="1065978" cy="190180"/>
          </a:xfrm>
          <a:prstGeom prst="rect">
            <a:avLst/>
          </a:prstGeom>
          <a:noFill/>
          <a:ln>
            <a:noFill/>
          </a:ln>
        </p:spPr>
      </p:pic>
      <p:pic>
        <p:nvPicPr>
          <p:cNvPr id="2" name="Picture 1">
            <a:extLst>
              <a:ext uri="{FF2B5EF4-FFF2-40B4-BE49-F238E27FC236}">
                <a16:creationId xmlns:a16="http://schemas.microsoft.com/office/drawing/2014/main" id="{2C8AC1A9-38E5-2FC3-9EC7-07A38B69C6D5}"/>
              </a:ext>
            </a:extLst>
          </p:cNvPr>
          <p:cNvPicPr>
            <a:picLocks noChangeAspect="1"/>
          </p:cNvPicPr>
          <p:nvPr userDrawn="1"/>
        </p:nvPicPr>
        <p:blipFill>
          <a:blip r:embed="rId4"/>
          <a:srcRect l="7971" t="15433" r="14124" b="13184"/>
          <a:stretch/>
        </p:blipFill>
        <p:spPr>
          <a:xfrm>
            <a:off x="8793018" y="64655"/>
            <a:ext cx="3260437" cy="74687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1"/>
        <p:cNvGrpSpPr/>
        <p:nvPr/>
      </p:nvGrpSpPr>
      <p:grpSpPr>
        <a:xfrm>
          <a:off x="0" y="0"/>
          <a:ext cx="0" cy="0"/>
          <a:chOff x="0" y="0"/>
          <a:chExt cx="0" cy="0"/>
        </a:xfrm>
      </p:grpSpPr>
      <p:sp>
        <p:nvSpPr>
          <p:cNvPr id="72" name="Google Shape;72;p27"/>
          <p:cNvSpPr txBox="1">
            <a:spLocks noGrp="1"/>
          </p:cNvSpPr>
          <p:nvPr>
            <p:ph type="title"/>
          </p:nvPr>
        </p:nvSpPr>
        <p:spPr>
          <a:xfrm rot="5400000">
            <a:off x="8374152" y="2711168"/>
            <a:ext cx="4775865" cy="2155722"/>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7"/>
          <p:cNvSpPr txBox="1">
            <a:spLocks noGrp="1"/>
          </p:cNvSpPr>
          <p:nvPr>
            <p:ph type="body" idx="1"/>
          </p:nvPr>
        </p:nvSpPr>
        <p:spPr>
          <a:xfrm rot="5400000">
            <a:off x="2921476" y="-196033"/>
            <a:ext cx="4775866" cy="7970125"/>
          </a:xfrm>
          <a:prstGeom prst="rect">
            <a:avLst/>
          </a:prstGeom>
          <a:noFill/>
          <a:ln>
            <a:noFill/>
          </a:ln>
        </p:spPr>
        <p:txBody>
          <a:bodyPr spcFirstLastPara="1" wrap="square" lIns="91425" tIns="45700" rIns="91425" bIns="45700" anchor="t" anchorCtr="0">
            <a:normAutofit/>
          </a:bodyPr>
          <a:lstStyle>
            <a:lvl1pPr marL="457200" lvl="0" indent="-328041" algn="l">
              <a:lnSpc>
                <a:spcPct val="120000"/>
              </a:lnSpc>
              <a:spcBef>
                <a:spcPts val="1000"/>
              </a:spcBef>
              <a:spcAft>
                <a:spcPts val="0"/>
              </a:spcAft>
              <a:buClr>
                <a:schemeClr val="dk1"/>
              </a:buClr>
              <a:buSzPts val="1566"/>
              <a:buChar char="•"/>
              <a:defRPr/>
            </a:lvl1pPr>
            <a:lvl2pPr marL="914400" lvl="1" indent="-228600" algn="l">
              <a:lnSpc>
                <a:spcPct val="120000"/>
              </a:lnSpc>
              <a:spcBef>
                <a:spcPts val="500"/>
              </a:spcBef>
              <a:spcAft>
                <a:spcPts val="0"/>
              </a:spcAft>
              <a:buClr>
                <a:schemeClr val="dk1"/>
              </a:buClr>
              <a:buSzPts val="1566"/>
              <a:buNone/>
              <a:defRPr/>
            </a:lvl2pPr>
            <a:lvl3pPr marL="1371600" lvl="2" indent="-328041" algn="l">
              <a:lnSpc>
                <a:spcPct val="120000"/>
              </a:lnSpc>
              <a:spcBef>
                <a:spcPts val="500"/>
              </a:spcBef>
              <a:spcAft>
                <a:spcPts val="0"/>
              </a:spcAft>
              <a:buClr>
                <a:schemeClr val="dk1"/>
              </a:buClr>
              <a:buSzPts val="1566"/>
              <a:buChar char="•"/>
              <a:defRPr/>
            </a:lvl3pPr>
            <a:lvl4pPr marL="1828800" lvl="3" indent="-228600" algn="l">
              <a:lnSpc>
                <a:spcPct val="120000"/>
              </a:lnSpc>
              <a:spcBef>
                <a:spcPts val="500"/>
              </a:spcBef>
              <a:spcAft>
                <a:spcPts val="0"/>
              </a:spcAft>
              <a:buClr>
                <a:schemeClr val="dk1"/>
              </a:buClr>
              <a:buSzPts val="1566"/>
              <a:buNone/>
              <a:defRPr/>
            </a:lvl4pPr>
            <a:lvl5pPr marL="2286000" lvl="4" indent="-328041" algn="l">
              <a:lnSpc>
                <a:spcPct val="120000"/>
              </a:lnSpc>
              <a:spcBef>
                <a:spcPts val="500"/>
              </a:spcBef>
              <a:spcAft>
                <a:spcPts val="0"/>
              </a:spcAft>
              <a:buClr>
                <a:schemeClr val="dk1"/>
              </a:buClr>
              <a:buSzPts val="1566"/>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27"/>
          <p:cNvSpPr txBox="1">
            <a:spLocks noGrp="1"/>
          </p:cNvSpPr>
          <p:nvPr>
            <p:ph type="dt" idx="10"/>
          </p:nvPr>
        </p:nvSpPr>
        <p:spPr>
          <a:xfrm>
            <a:off x="138400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27"/>
          <p:cNvSpPr txBox="1">
            <a:spLocks noGrp="1"/>
          </p:cNvSpPr>
          <p:nvPr>
            <p:ph type="ftr" idx="11"/>
          </p:nvPr>
        </p:nvSpPr>
        <p:spPr>
          <a:xfrm>
            <a:off x="6767622" y="6356350"/>
            <a:ext cx="4040373"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7"/>
          <p:cNvSpPr txBox="1">
            <a:spLocks noGrp="1"/>
          </p:cNvSpPr>
          <p:nvPr>
            <p:ph type="sldNum" idx="12"/>
          </p:nvPr>
        </p:nvSpPr>
        <p:spPr>
          <a:xfrm>
            <a:off x="10807995" y="6356350"/>
            <a:ext cx="72301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1" i="0" u="none" strike="noStrike" cap="none">
                <a:solidFill>
                  <a:schemeClr val="dk1"/>
                </a:solidFill>
                <a:latin typeface="Play"/>
                <a:ea typeface="Play"/>
                <a:cs typeface="Play"/>
                <a:sym typeface="Play"/>
              </a:defRPr>
            </a:lvl1pPr>
            <a:lvl2pPr marL="0" marR="0" lvl="1" indent="0" algn="r">
              <a:lnSpc>
                <a:spcPct val="100000"/>
              </a:lnSpc>
              <a:spcBef>
                <a:spcPts val="0"/>
              </a:spcBef>
              <a:spcAft>
                <a:spcPts val="0"/>
              </a:spcAft>
              <a:buClr>
                <a:srgbClr val="000000"/>
              </a:buClr>
              <a:buSzPts val="900"/>
              <a:buFont typeface="Arial"/>
              <a:buNone/>
              <a:defRPr sz="900" b="1" i="0" u="none" strike="noStrike" cap="none">
                <a:solidFill>
                  <a:schemeClr val="dk1"/>
                </a:solidFill>
                <a:latin typeface="Play"/>
                <a:ea typeface="Play"/>
                <a:cs typeface="Play"/>
                <a:sym typeface="Play"/>
              </a:defRPr>
            </a:lvl2pPr>
            <a:lvl3pPr marL="0" marR="0" lvl="2" indent="0" algn="r">
              <a:lnSpc>
                <a:spcPct val="100000"/>
              </a:lnSpc>
              <a:spcBef>
                <a:spcPts val="0"/>
              </a:spcBef>
              <a:spcAft>
                <a:spcPts val="0"/>
              </a:spcAft>
              <a:buClr>
                <a:srgbClr val="000000"/>
              </a:buClr>
              <a:buSzPts val="900"/>
              <a:buFont typeface="Arial"/>
              <a:buNone/>
              <a:defRPr sz="900" b="1" i="0" u="none" strike="noStrike" cap="none">
                <a:solidFill>
                  <a:schemeClr val="dk1"/>
                </a:solidFill>
                <a:latin typeface="Play"/>
                <a:ea typeface="Play"/>
                <a:cs typeface="Play"/>
                <a:sym typeface="Play"/>
              </a:defRPr>
            </a:lvl3pPr>
            <a:lvl4pPr marL="0" marR="0" lvl="3" indent="0" algn="r">
              <a:lnSpc>
                <a:spcPct val="100000"/>
              </a:lnSpc>
              <a:spcBef>
                <a:spcPts val="0"/>
              </a:spcBef>
              <a:spcAft>
                <a:spcPts val="0"/>
              </a:spcAft>
              <a:buClr>
                <a:srgbClr val="000000"/>
              </a:buClr>
              <a:buSzPts val="900"/>
              <a:buFont typeface="Arial"/>
              <a:buNone/>
              <a:defRPr sz="900" b="1" i="0" u="none" strike="noStrike" cap="none">
                <a:solidFill>
                  <a:schemeClr val="dk1"/>
                </a:solidFill>
                <a:latin typeface="Play"/>
                <a:ea typeface="Play"/>
                <a:cs typeface="Play"/>
                <a:sym typeface="Play"/>
              </a:defRPr>
            </a:lvl4pPr>
            <a:lvl5pPr marL="0" marR="0" lvl="4" indent="0" algn="r">
              <a:lnSpc>
                <a:spcPct val="100000"/>
              </a:lnSpc>
              <a:spcBef>
                <a:spcPts val="0"/>
              </a:spcBef>
              <a:spcAft>
                <a:spcPts val="0"/>
              </a:spcAft>
              <a:buClr>
                <a:srgbClr val="000000"/>
              </a:buClr>
              <a:buSzPts val="900"/>
              <a:buFont typeface="Arial"/>
              <a:buNone/>
              <a:defRPr sz="900" b="1" i="0" u="none" strike="noStrike" cap="none">
                <a:solidFill>
                  <a:schemeClr val="dk1"/>
                </a:solidFill>
                <a:latin typeface="Play"/>
                <a:ea typeface="Play"/>
                <a:cs typeface="Play"/>
                <a:sym typeface="Play"/>
              </a:defRPr>
            </a:lvl5pPr>
            <a:lvl6pPr marL="0" marR="0" lvl="5" indent="0" algn="r">
              <a:lnSpc>
                <a:spcPct val="100000"/>
              </a:lnSpc>
              <a:spcBef>
                <a:spcPts val="0"/>
              </a:spcBef>
              <a:spcAft>
                <a:spcPts val="0"/>
              </a:spcAft>
              <a:buClr>
                <a:srgbClr val="000000"/>
              </a:buClr>
              <a:buSzPts val="900"/>
              <a:buFont typeface="Arial"/>
              <a:buNone/>
              <a:defRPr sz="900" b="1" i="0" u="none" strike="noStrike" cap="none">
                <a:solidFill>
                  <a:schemeClr val="dk1"/>
                </a:solidFill>
                <a:latin typeface="Play"/>
                <a:ea typeface="Play"/>
                <a:cs typeface="Play"/>
                <a:sym typeface="Play"/>
              </a:defRPr>
            </a:lvl6pPr>
            <a:lvl7pPr marL="0" marR="0" lvl="6" indent="0" algn="r">
              <a:lnSpc>
                <a:spcPct val="100000"/>
              </a:lnSpc>
              <a:spcBef>
                <a:spcPts val="0"/>
              </a:spcBef>
              <a:spcAft>
                <a:spcPts val="0"/>
              </a:spcAft>
              <a:buClr>
                <a:srgbClr val="000000"/>
              </a:buClr>
              <a:buSzPts val="900"/>
              <a:buFont typeface="Arial"/>
              <a:buNone/>
              <a:defRPr sz="900" b="1" i="0" u="none" strike="noStrike" cap="none">
                <a:solidFill>
                  <a:schemeClr val="dk1"/>
                </a:solidFill>
                <a:latin typeface="Play"/>
                <a:ea typeface="Play"/>
                <a:cs typeface="Play"/>
                <a:sym typeface="Play"/>
              </a:defRPr>
            </a:lvl7pPr>
            <a:lvl8pPr marL="0" marR="0" lvl="7" indent="0" algn="r">
              <a:lnSpc>
                <a:spcPct val="100000"/>
              </a:lnSpc>
              <a:spcBef>
                <a:spcPts val="0"/>
              </a:spcBef>
              <a:spcAft>
                <a:spcPts val="0"/>
              </a:spcAft>
              <a:buClr>
                <a:srgbClr val="000000"/>
              </a:buClr>
              <a:buSzPts val="900"/>
              <a:buFont typeface="Arial"/>
              <a:buNone/>
              <a:defRPr sz="900" b="1" i="0" u="none" strike="noStrike" cap="none">
                <a:solidFill>
                  <a:schemeClr val="dk1"/>
                </a:solidFill>
                <a:latin typeface="Play"/>
                <a:ea typeface="Play"/>
                <a:cs typeface="Play"/>
                <a:sym typeface="Play"/>
              </a:defRPr>
            </a:lvl8pPr>
            <a:lvl9pPr marL="0" marR="0" lvl="8" indent="0" algn="r">
              <a:lnSpc>
                <a:spcPct val="100000"/>
              </a:lnSpc>
              <a:spcBef>
                <a:spcPts val="0"/>
              </a:spcBef>
              <a:spcAft>
                <a:spcPts val="0"/>
              </a:spcAft>
              <a:buClr>
                <a:srgbClr val="000000"/>
              </a:buClr>
              <a:buSzPts val="900"/>
              <a:buFont typeface="Arial"/>
              <a:buNone/>
              <a:defRPr sz="900" b="1" i="0" u="none" strike="noStrike" cap="none">
                <a:solidFill>
                  <a:schemeClr val="dk1"/>
                </a:solidFill>
                <a:latin typeface="Play"/>
                <a:ea typeface="Play"/>
                <a:cs typeface="Play"/>
                <a:sym typeface="Play"/>
              </a:defRPr>
            </a:lvl9pPr>
          </a:lstStyle>
          <a:p>
            <a:pPr marL="0" lvl="0" indent="0" algn="r" rtl="0">
              <a:spcBef>
                <a:spcPts val="0"/>
              </a:spcBef>
              <a:spcAft>
                <a:spcPts val="0"/>
              </a:spcAft>
              <a:buNone/>
            </a:pPr>
            <a:fld id="{00000000-1234-1234-1234-123412341234}" type="slidenum">
              <a:rPr lang="en-US"/>
              <a:t>‹#›</a:t>
            </a:fld>
            <a:endParaRPr/>
          </a:p>
        </p:txBody>
      </p:sp>
      <p:pic>
        <p:nvPicPr>
          <p:cNvPr id="77" name="Google Shape;77;p27" descr="A close-up of a computer screen&#10;&#10;Description automatically generated"/>
          <p:cNvPicPr preferRelativeResize="0"/>
          <p:nvPr/>
        </p:nvPicPr>
        <p:blipFill rotWithShape="1">
          <a:blip r:embed="rId2">
            <a:alphaModFix/>
          </a:blip>
          <a:srcRect/>
          <a:stretch/>
        </p:blipFill>
        <p:spPr>
          <a:xfrm>
            <a:off x="0" y="0"/>
            <a:ext cx="992777" cy="6858000"/>
          </a:xfrm>
          <a:prstGeom prst="rect">
            <a:avLst/>
          </a:prstGeom>
          <a:noFill/>
          <a:ln>
            <a:noFill/>
          </a:ln>
        </p:spPr>
      </p:pic>
      <p:pic>
        <p:nvPicPr>
          <p:cNvPr id="78" name="Google Shape;78;p27" descr="A green hexagons on a black background&#10;&#10;Description automatically generated"/>
          <p:cNvPicPr preferRelativeResize="0"/>
          <p:nvPr/>
        </p:nvPicPr>
        <p:blipFill rotWithShape="1">
          <a:blip r:embed="rId3">
            <a:alphaModFix/>
          </a:blip>
          <a:srcRect/>
          <a:stretch/>
        </p:blipFill>
        <p:spPr>
          <a:xfrm rot="5400000">
            <a:off x="8956358" y="1838995"/>
            <a:ext cx="1065978" cy="190180"/>
          </a:xfrm>
          <a:prstGeom prst="rect">
            <a:avLst/>
          </a:prstGeom>
          <a:noFill/>
          <a:ln>
            <a:noFill/>
          </a:ln>
        </p:spPr>
      </p:pic>
      <p:pic>
        <p:nvPicPr>
          <p:cNvPr id="2" name="Picture 1">
            <a:extLst>
              <a:ext uri="{FF2B5EF4-FFF2-40B4-BE49-F238E27FC236}">
                <a16:creationId xmlns:a16="http://schemas.microsoft.com/office/drawing/2014/main" id="{1FF1B7B9-8279-5B74-F7D5-B18FAA673363}"/>
              </a:ext>
            </a:extLst>
          </p:cNvPr>
          <p:cNvPicPr>
            <a:picLocks noChangeAspect="1"/>
          </p:cNvPicPr>
          <p:nvPr userDrawn="1"/>
        </p:nvPicPr>
        <p:blipFill>
          <a:blip r:embed="rId4"/>
          <a:srcRect l="7971" t="15433" r="14124" b="13184"/>
          <a:stretch/>
        </p:blipFill>
        <p:spPr>
          <a:xfrm>
            <a:off x="8793018" y="64655"/>
            <a:ext cx="3260437" cy="74687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8"/>
        <p:cNvGrpSpPr/>
        <p:nvPr/>
      </p:nvGrpSpPr>
      <p:grpSpPr>
        <a:xfrm>
          <a:off x="0" y="0"/>
          <a:ext cx="0" cy="0"/>
          <a:chOff x="0" y="0"/>
          <a:chExt cx="0" cy="0"/>
        </a:xfrm>
      </p:grpSpPr>
      <p:sp>
        <p:nvSpPr>
          <p:cNvPr id="29" name="Google Shape;29;p19"/>
          <p:cNvSpPr txBox="1">
            <a:spLocks noGrp="1"/>
          </p:cNvSpPr>
          <p:nvPr>
            <p:ph type="title"/>
          </p:nvPr>
        </p:nvSpPr>
        <p:spPr>
          <a:xfrm>
            <a:off x="1384005" y="763694"/>
            <a:ext cx="9214884" cy="1263106"/>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4800"/>
              <a:buFont typeface="Play"/>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0" name="Google Shape;30;p19"/>
          <p:cNvSpPr txBox="1">
            <a:spLocks noGrp="1"/>
          </p:cNvSpPr>
          <p:nvPr>
            <p:ph type="body" idx="1"/>
          </p:nvPr>
        </p:nvSpPr>
        <p:spPr>
          <a:xfrm>
            <a:off x="1384005" y="2334060"/>
            <a:ext cx="10147004" cy="3838139"/>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rgbClr val="888888"/>
              </a:buClr>
              <a:buSzPts val="1740"/>
              <a:buNone/>
              <a:defRPr sz="2000">
                <a:solidFill>
                  <a:srgbClr val="888888"/>
                </a:solidFill>
              </a:defRPr>
            </a:lvl1pPr>
            <a:lvl2pPr marL="914400" lvl="1" indent="-228600" algn="l">
              <a:lnSpc>
                <a:spcPct val="120000"/>
              </a:lnSpc>
              <a:spcBef>
                <a:spcPts val="500"/>
              </a:spcBef>
              <a:spcAft>
                <a:spcPts val="0"/>
              </a:spcAft>
              <a:buClr>
                <a:srgbClr val="888888"/>
              </a:buClr>
              <a:buSzPts val="1740"/>
              <a:buFont typeface="Play"/>
              <a:buNone/>
              <a:defRPr sz="2000">
                <a:solidFill>
                  <a:srgbClr val="888888"/>
                </a:solidFill>
              </a:defRPr>
            </a:lvl2pPr>
            <a:lvl3pPr marL="1371600" lvl="2" indent="-228600" algn="l">
              <a:lnSpc>
                <a:spcPct val="120000"/>
              </a:lnSpc>
              <a:spcBef>
                <a:spcPts val="500"/>
              </a:spcBef>
              <a:spcAft>
                <a:spcPts val="0"/>
              </a:spcAft>
              <a:buClr>
                <a:srgbClr val="888888"/>
              </a:buClr>
              <a:buSzPts val="1566"/>
              <a:buNone/>
              <a:defRPr sz="1800">
                <a:solidFill>
                  <a:srgbClr val="888888"/>
                </a:solidFill>
              </a:defRPr>
            </a:lvl3pPr>
            <a:lvl4pPr marL="1828800" lvl="3" indent="-228600" algn="l">
              <a:lnSpc>
                <a:spcPct val="120000"/>
              </a:lnSpc>
              <a:spcBef>
                <a:spcPts val="500"/>
              </a:spcBef>
              <a:spcAft>
                <a:spcPts val="0"/>
              </a:spcAft>
              <a:buClr>
                <a:srgbClr val="888888"/>
              </a:buClr>
              <a:buSzPts val="1392"/>
              <a:buFont typeface="Play"/>
              <a:buNone/>
              <a:defRPr sz="1600">
                <a:solidFill>
                  <a:srgbClr val="888888"/>
                </a:solidFill>
              </a:defRPr>
            </a:lvl4pPr>
            <a:lvl5pPr marL="2286000" lvl="4" indent="-228600" algn="l">
              <a:lnSpc>
                <a:spcPct val="120000"/>
              </a:lnSpc>
              <a:spcBef>
                <a:spcPts val="500"/>
              </a:spcBef>
              <a:spcAft>
                <a:spcPts val="0"/>
              </a:spcAft>
              <a:buClr>
                <a:srgbClr val="888888"/>
              </a:buClr>
              <a:buSzPts val="1392"/>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dirty="0"/>
          </a:p>
        </p:txBody>
      </p:sp>
      <p:sp>
        <p:nvSpPr>
          <p:cNvPr id="2" name="Google Shape;70;p25">
            <a:extLst>
              <a:ext uri="{FF2B5EF4-FFF2-40B4-BE49-F238E27FC236}">
                <a16:creationId xmlns:a16="http://schemas.microsoft.com/office/drawing/2014/main" id="{1E9691C3-C862-F71E-AE58-F0FC2A3727A1}"/>
              </a:ext>
            </a:extLst>
          </p:cNvPr>
          <p:cNvSpPr txBox="1">
            <a:spLocks noGrp="1"/>
          </p:cNvSpPr>
          <p:nvPr>
            <p:ph type="dt" idx="10"/>
          </p:nvPr>
        </p:nvSpPr>
        <p:spPr>
          <a:xfrm>
            <a:off x="138400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 name="Google Shape;71;p25">
            <a:extLst>
              <a:ext uri="{FF2B5EF4-FFF2-40B4-BE49-F238E27FC236}">
                <a16:creationId xmlns:a16="http://schemas.microsoft.com/office/drawing/2014/main" id="{395EFA17-5464-FC22-F218-4B18B89E5856}"/>
              </a:ext>
            </a:extLst>
          </p:cNvPr>
          <p:cNvSpPr txBox="1">
            <a:spLocks noGrp="1"/>
          </p:cNvSpPr>
          <p:nvPr>
            <p:ph type="ftr" idx="11"/>
          </p:nvPr>
        </p:nvSpPr>
        <p:spPr>
          <a:xfrm>
            <a:off x="6767622" y="6356350"/>
            <a:ext cx="404037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 name="Google Shape;72;p25">
            <a:extLst>
              <a:ext uri="{FF2B5EF4-FFF2-40B4-BE49-F238E27FC236}">
                <a16:creationId xmlns:a16="http://schemas.microsoft.com/office/drawing/2014/main" id="{1614C652-19E3-548B-B05E-F64CB2C0A277}"/>
              </a:ext>
            </a:extLst>
          </p:cNvPr>
          <p:cNvSpPr txBox="1">
            <a:spLocks noGrp="1"/>
          </p:cNvSpPr>
          <p:nvPr>
            <p:ph type="sldNum" idx="12"/>
          </p:nvPr>
        </p:nvSpPr>
        <p:spPr>
          <a:xfrm>
            <a:off x="10807995" y="6356350"/>
            <a:ext cx="72301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770053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dt" idx="10"/>
          </p:nvPr>
        </p:nvSpPr>
        <p:spPr>
          <a:xfrm>
            <a:off x="1607109" y="6391074"/>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1" i="0" u="none" strike="noStrike" cap="none">
                <a:solidFill>
                  <a:schemeClr val="dk1"/>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lay"/>
                <a:ea typeface="Play"/>
                <a:cs typeface="Play"/>
                <a:sym typeface="Play"/>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lay"/>
                <a:ea typeface="Play"/>
                <a:cs typeface="Play"/>
                <a:sym typeface="Play"/>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lay"/>
                <a:ea typeface="Play"/>
                <a:cs typeface="Play"/>
                <a:sym typeface="Play"/>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lay"/>
                <a:ea typeface="Play"/>
                <a:cs typeface="Play"/>
                <a:sym typeface="Play"/>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lay"/>
                <a:ea typeface="Play"/>
                <a:cs typeface="Play"/>
                <a:sym typeface="Play"/>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lay"/>
                <a:ea typeface="Play"/>
                <a:cs typeface="Play"/>
                <a:sym typeface="Play"/>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lay"/>
                <a:ea typeface="Play"/>
                <a:cs typeface="Play"/>
                <a:sym typeface="Play"/>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lay"/>
                <a:ea typeface="Play"/>
                <a:cs typeface="Play"/>
                <a:sym typeface="Play"/>
              </a:defRPr>
            </a:lvl9pPr>
          </a:lstStyle>
          <a:p>
            <a:endParaRPr/>
          </a:p>
        </p:txBody>
      </p:sp>
      <p:sp>
        <p:nvSpPr>
          <p:cNvPr id="11" name="Google Shape;11;p16"/>
          <p:cNvSpPr txBox="1">
            <a:spLocks noGrp="1"/>
          </p:cNvSpPr>
          <p:nvPr>
            <p:ph type="ftr" idx="11"/>
          </p:nvPr>
        </p:nvSpPr>
        <p:spPr>
          <a:xfrm>
            <a:off x="6790481" y="6391074"/>
            <a:ext cx="4040373"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900" b="1" i="0" u="none" strike="noStrike" cap="none">
                <a:solidFill>
                  <a:schemeClr val="dk1"/>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lay"/>
                <a:ea typeface="Play"/>
                <a:cs typeface="Play"/>
                <a:sym typeface="Play"/>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lay"/>
                <a:ea typeface="Play"/>
                <a:cs typeface="Play"/>
                <a:sym typeface="Play"/>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lay"/>
                <a:ea typeface="Play"/>
                <a:cs typeface="Play"/>
                <a:sym typeface="Play"/>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lay"/>
                <a:ea typeface="Play"/>
                <a:cs typeface="Play"/>
                <a:sym typeface="Play"/>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lay"/>
                <a:ea typeface="Play"/>
                <a:cs typeface="Play"/>
                <a:sym typeface="Play"/>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lay"/>
                <a:ea typeface="Play"/>
                <a:cs typeface="Play"/>
                <a:sym typeface="Play"/>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lay"/>
                <a:ea typeface="Play"/>
                <a:cs typeface="Play"/>
                <a:sym typeface="Play"/>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lay"/>
                <a:ea typeface="Play"/>
                <a:cs typeface="Play"/>
                <a:sym typeface="Play"/>
              </a:defRPr>
            </a:lvl9pPr>
          </a:lstStyle>
          <a:p>
            <a:endParaRPr/>
          </a:p>
        </p:txBody>
      </p:sp>
      <p:sp>
        <p:nvSpPr>
          <p:cNvPr id="12" name="Google Shape;12;p16"/>
          <p:cNvSpPr txBox="1">
            <a:spLocks noGrp="1"/>
          </p:cNvSpPr>
          <p:nvPr>
            <p:ph type="sldNum" idx="12"/>
          </p:nvPr>
        </p:nvSpPr>
        <p:spPr>
          <a:xfrm>
            <a:off x="10830854" y="6391074"/>
            <a:ext cx="723014"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1" i="0" u="none" strike="noStrike" cap="none">
                <a:solidFill>
                  <a:schemeClr val="dk1"/>
                </a:solidFill>
                <a:latin typeface="Play"/>
                <a:ea typeface="Play"/>
                <a:cs typeface="Play"/>
                <a:sym typeface="Play"/>
              </a:defRPr>
            </a:lvl1pPr>
            <a:lvl2pPr marL="0" marR="0" lvl="1" indent="0" algn="r" rtl="0">
              <a:lnSpc>
                <a:spcPct val="100000"/>
              </a:lnSpc>
              <a:spcBef>
                <a:spcPts val="0"/>
              </a:spcBef>
              <a:spcAft>
                <a:spcPts val="0"/>
              </a:spcAft>
              <a:buClr>
                <a:srgbClr val="000000"/>
              </a:buClr>
              <a:buSzPts val="900"/>
              <a:buFont typeface="Arial"/>
              <a:buNone/>
              <a:defRPr sz="900" b="1" i="0" u="none" strike="noStrike" cap="none">
                <a:solidFill>
                  <a:schemeClr val="dk1"/>
                </a:solidFill>
                <a:latin typeface="Play"/>
                <a:ea typeface="Play"/>
                <a:cs typeface="Play"/>
                <a:sym typeface="Play"/>
              </a:defRPr>
            </a:lvl2pPr>
            <a:lvl3pPr marL="0" marR="0" lvl="2" indent="0" algn="r" rtl="0">
              <a:lnSpc>
                <a:spcPct val="100000"/>
              </a:lnSpc>
              <a:spcBef>
                <a:spcPts val="0"/>
              </a:spcBef>
              <a:spcAft>
                <a:spcPts val="0"/>
              </a:spcAft>
              <a:buClr>
                <a:srgbClr val="000000"/>
              </a:buClr>
              <a:buSzPts val="900"/>
              <a:buFont typeface="Arial"/>
              <a:buNone/>
              <a:defRPr sz="900" b="1" i="0" u="none" strike="noStrike" cap="none">
                <a:solidFill>
                  <a:schemeClr val="dk1"/>
                </a:solidFill>
                <a:latin typeface="Play"/>
                <a:ea typeface="Play"/>
                <a:cs typeface="Play"/>
                <a:sym typeface="Play"/>
              </a:defRPr>
            </a:lvl3pPr>
            <a:lvl4pPr marL="0" marR="0" lvl="3" indent="0" algn="r" rtl="0">
              <a:lnSpc>
                <a:spcPct val="100000"/>
              </a:lnSpc>
              <a:spcBef>
                <a:spcPts val="0"/>
              </a:spcBef>
              <a:spcAft>
                <a:spcPts val="0"/>
              </a:spcAft>
              <a:buClr>
                <a:srgbClr val="000000"/>
              </a:buClr>
              <a:buSzPts val="900"/>
              <a:buFont typeface="Arial"/>
              <a:buNone/>
              <a:defRPr sz="900" b="1" i="0" u="none" strike="noStrike" cap="none">
                <a:solidFill>
                  <a:schemeClr val="dk1"/>
                </a:solidFill>
                <a:latin typeface="Play"/>
                <a:ea typeface="Play"/>
                <a:cs typeface="Play"/>
                <a:sym typeface="Play"/>
              </a:defRPr>
            </a:lvl4pPr>
            <a:lvl5pPr marL="0" marR="0" lvl="4" indent="0" algn="r" rtl="0">
              <a:lnSpc>
                <a:spcPct val="100000"/>
              </a:lnSpc>
              <a:spcBef>
                <a:spcPts val="0"/>
              </a:spcBef>
              <a:spcAft>
                <a:spcPts val="0"/>
              </a:spcAft>
              <a:buClr>
                <a:srgbClr val="000000"/>
              </a:buClr>
              <a:buSzPts val="900"/>
              <a:buFont typeface="Arial"/>
              <a:buNone/>
              <a:defRPr sz="900" b="1" i="0" u="none" strike="noStrike" cap="none">
                <a:solidFill>
                  <a:schemeClr val="dk1"/>
                </a:solidFill>
                <a:latin typeface="Play"/>
                <a:ea typeface="Play"/>
                <a:cs typeface="Play"/>
                <a:sym typeface="Play"/>
              </a:defRPr>
            </a:lvl5pPr>
            <a:lvl6pPr marL="0" marR="0" lvl="5" indent="0" algn="r" rtl="0">
              <a:lnSpc>
                <a:spcPct val="100000"/>
              </a:lnSpc>
              <a:spcBef>
                <a:spcPts val="0"/>
              </a:spcBef>
              <a:spcAft>
                <a:spcPts val="0"/>
              </a:spcAft>
              <a:buClr>
                <a:srgbClr val="000000"/>
              </a:buClr>
              <a:buSzPts val="900"/>
              <a:buFont typeface="Arial"/>
              <a:buNone/>
              <a:defRPr sz="900" b="1" i="0" u="none" strike="noStrike" cap="none">
                <a:solidFill>
                  <a:schemeClr val="dk1"/>
                </a:solidFill>
                <a:latin typeface="Play"/>
                <a:ea typeface="Play"/>
                <a:cs typeface="Play"/>
                <a:sym typeface="Play"/>
              </a:defRPr>
            </a:lvl6pPr>
            <a:lvl7pPr marL="0" marR="0" lvl="6" indent="0" algn="r" rtl="0">
              <a:lnSpc>
                <a:spcPct val="100000"/>
              </a:lnSpc>
              <a:spcBef>
                <a:spcPts val="0"/>
              </a:spcBef>
              <a:spcAft>
                <a:spcPts val="0"/>
              </a:spcAft>
              <a:buClr>
                <a:srgbClr val="000000"/>
              </a:buClr>
              <a:buSzPts val="900"/>
              <a:buFont typeface="Arial"/>
              <a:buNone/>
              <a:defRPr sz="900" b="1" i="0" u="none" strike="noStrike" cap="none">
                <a:solidFill>
                  <a:schemeClr val="dk1"/>
                </a:solidFill>
                <a:latin typeface="Play"/>
                <a:ea typeface="Play"/>
                <a:cs typeface="Play"/>
                <a:sym typeface="Play"/>
              </a:defRPr>
            </a:lvl7pPr>
            <a:lvl8pPr marL="0" marR="0" lvl="7" indent="0" algn="r" rtl="0">
              <a:lnSpc>
                <a:spcPct val="100000"/>
              </a:lnSpc>
              <a:spcBef>
                <a:spcPts val="0"/>
              </a:spcBef>
              <a:spcAft>
                <a:spcPts val="0"/>
              </a:spcAft>
              <a:buClr>
                <a:srgbClr val="000000"/>
              </a:buClr>
              <a:buSzPts val="900"/>
              <a:buFont typeface="Arial"/>
              <a:buNone/>
              <a:defRPr sz="900" b="1" i="0" u="none" strike="noStrike" cap="none">
                <a:solidFill>
                  <a:schemeClr val="dk1"/>
                </a:solidFill>
                <a:latin typeface="Play"/>
                <a:ea typeface="Play"/>
                <a:cs typeface="Play"/>
                <a:sym typeface="Play"/>
              </a:defRPr>
            </a:lvl8pPr>
            <a:lvl9pPr marL="0" marR="0" lvl="8" indent="0" algn="r" rtl="0">
              <a:lnSpc>
                <a:spcPct val="100000"/>
              </a:lnSpc>
              <a:spcBef>
                <a:spcPts val="0"/>
              </a:spcBef>
              <a:spcAft>
                <a:spcPts val="0"/>
              </a:spcAft>
              <a:buClr>
                <a:srgbClr val="000000"/>
              </a:buClr>
              <a:buSzPts val="900"/>
              <a:buFont typeface="Arial"/>
              <a:buNone/>
              <a:defRPr sz="900" b="1" i="0" u="none" strike="noStrike" cap="none">
                <a:solidFill>
                  <a:schemeClr val="dk1"/>
                </a:solidFill>
                <a:latin typeface="Play"/>
                <a:ea typeface="Play"/>
                <a:cs typeface="Play"/>
                <a:sym typeface="Play"/>
              </a:defRPr>
            </a:lvl9pPr>
          </a:lstStyle>
          <a:p>
            <a:pPr marL="0" lvl="0" indent="0" algn="r" rtl="0">
              <a:spcBef>
                <a:spcPts val="0"/>
              </a:spcBef>
              <a:spcAft>
                <a:spcPts val="0"/>
              </a:spcAft>
              <a:buNone/>
            </a:pPr>
            <a:fld id="{00000000-1234-1234-1234-123412341234}" type="slidenum">
              <a:rPr lang="en-US"/>
              <a:t>‹#›</a:t>
            </a:fld>
            <a:endParaRPr/>
          </a:p>
        </p:txBody>
      </p:sp>
      <p:sp>
        <p:nvSpPr>
          <p:cNvPr id="13" name="Google Shape;13;p16"/>
          <p:cNvSpPr txBox="1">
            <a:spLocks noGrp="1"/>
          </p:cNvSpPr>
          <p:nvPr>
            <p:ph type="title"/>
          </p:nvPr>
        </p:nvSpPr>
        <p:spPr>
          <a:xfrm>
            <a:off x="1607109" y="1073560"/>
            <a:ext cx="9944987" cy="1314443"/>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0"/>
              </a:spcBef>
              <a:spcAft>
                <a:spcPts val="0"/>
              </a:spcAft>
              <a:buClr>
                <a:schemeClr val="dk1"/>
              </a:buClr>
              <a:buSzPts val="4000"/>
              <a:buFont typeface="Play"/>
              <a:buNone/>
              <a:defRPr sz="4000" b="0" i="0" u="none" strike="noStrike" cap="none">
                <a:solidFill>
                  <a:schemeClr val="dk1"/>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 name="Google Shape;14;p16"/>
          <p:cNvSpPr txBox="1">
            <a:spLocks noGrp="1"/>
          </p:cNvSpPr>
          <p:nvPr>
            <p:ph type="body" idx="1"/>
          </p:nvPr>
        </p:nvSpPr>
        <p:spPr>
          <a:xfrm>
            <a:off x="1608880" y="2673626"/>
            <a:ext cx="9944987" cy="3498573"/>
          </a:xfrm>
          <a:prstGeom prst="rect">
            <a:avLst/>
          </a:prstGeom>
          <a:noFill/>
          <a:ln>
            <a:noFill/>
          </a:ln>
        </p:spPr>
        <p:txBody>
          <a:bodyPr spcFirstLastPara="1" wrap="square" lIns="91425" tIns="45700" rIns="91425" bIns="45700" anchor="t" anchorCtr="0">
            <a:normAutofit/>
          </a:bodyPr>
          <a:lstStyle>
            <a:lvl1pPr marL="457200" marR="0" lvl="0" indent="-339090" algn="l" rtl="0">
              <a:lnSpc>
                <a:spcPct val="120000"/>
              </a:lnSpc>
              <a:spcBef>
                <a:spcPts val="1000"/>
              </a:spcBef>
              <a:spcAft>
                <a:spcPts val="0"/>
              </a:spcAft>
              <a:buClr>
                <a:schemeClr val="dk1"/>
              </a:buClr>
              <a:buSzPts val="1740"/>
              <a:buFont typeface="Arial"/>
              <a:buChar char="•"/>
              <a:defRPr sz="2000" b="0" i="0" u="none" strike="noStrike" cap="none">
                <a:solidFill>
                  <a:schemeClr val="dk1"/>
                </a:solidFill>
                <a:latin typeface="Play"/>
                <a:ea typeface="Play"/>
                <a:cs typeface="Play"/>
                <a:sym typeface="Play"/>
              </a:defRPr>
            </a:lvl1pPr>
            <a:lvl2pPr marL="914400" marR="0" lvl="1" indent="-228600" algn="l" rtl="0">
              <a:lnSpc>
                <a:spcPct val="120000"/>
              </a:lnSpc>
              <a:spcBef>
                <a:spcPts val="500"/>
              </a:spcBef>
              <a:spcAft>
                <a:spcPts val="0"/>
              </a:spcAft>
              <a:buClr>
                <a:schemeClr val="dk1"/>
              </a:buClr>
              <a:buSzPts val="1566"/>
              <a:buFont typeface="Play"/>
              <a:buNone/>
              <a:defRPr sz="1800" b="0" i="0" u="none" strike="noStrike" cap="none">
                <a:solidFill>
                  <a:schemeClr val="dk1"/>
                </a:solidFill>
                <a:latin typeface="Play"/>
                <a:ea typeface="Play"/>
                <a:cs typeface="Play"/>
                <a:sym typeface="Play"/>
              </a:defRPr>
            </a:lvl2pPr>
            <a:lvl3pPr marL="1371600" marR="0" lvl="2" indent="-316992" algn="l" rtl="0">
              <a:lnSpc>
                <a:spcPct val="120000"/>
              </a:lnSpc>
              <a:spcBef>
                <a:spcPts val="500"/>
              </a:spcBef>
              <a:spcAft>
                <a:spcPts val="0"/>
              </a:spcAft>
              <a:buClr>
                <a:schemeClr val="dk1"/>
              </a:buClr>
              <a:buSzPts val="1392"/>
              <a:buFont typeface="Arial"/>
              <a:buChar char="•"/>
              <a:defRPr sz="1600" b="0" i="0" u="none" strike="noStrike" cap="none">
                <a:solidFill>
                  <a:schemeClr val="dk1"/>
                </a:solidFill>
                <a:latin typeface="Play"/>
                <a:ea typeface="Play"/>
                <a:cs typeface="Play"/>
                <a:sym typeface="Play"/>
              </a:defRPr>
            </a:lvl3pPr>
            <a:lvl4pPr marL="1828800" marR="0" lvl="3" indent="-228600" algn="l" rtl="0">
              <a:lnSpc>
                <a:spcPct val="120000"/>
              </a:lnSpc>
              <a:spcBef>
                <a:spcPts val="500"/>
              </a:spcBef>
              <a:spcAft>
                <a:spcPts val="0"/>
              </a:spcAft>
              <a:buClr>
                <a:schemeClr val="dk1"/>
              </a:buClr>
              <a:buSzPts val="1218"/>
              <a:buFont typeface="Play"/>
              <a:buNone/>
              <a:defRPr sz="1400" b="0" i="0" u="none" strike="noStrike" cap="none">
                <a:solidFill>
                  <a:schemeClr val="dk1"/>
                </a:solidFill>
                <a:latin typeface="Play"/>
                <a:ea typeface="Play"/>
                <a:cs typeface="Play"/>
                <a:sym typeface="Play"/>
              </a:defRPr>
            </a:lvl4pPr>
            <a:lvl5pPr marL="2286000" marR="0" lvl="4" indent="-305942" algn="l" rtl="0">
              <a:lnSpc>
                <a:spcPct val="120000"/>
              </a:lnSpc>
              <a:spcBef>
                <a:spcPts val="500"/>
              </a:spcBef>
              <a:spcAft>
                <a:spcPts val="0"/>
              </a:spcAft>
              <a:buClr>
                <a:schemeClr val="dk1"/>
              </a:buClr>
              <a:buSzPts val="1218"/>
              <a:buFont typeface="Arial"/>
              <a:buChar char="•"/>
              <a:defRPr sz="1400" b="0" i="0" u="none" strike="noStrike" cap="none">
                <a:solidFill>
                  <a:schemeClr val="dk1"/>
                </a:solidFill>
                <a:latin typeface="Play"/>
                <a:ea typeface="Play"/>
                <a:cs typeface="Play"/>
                <a:sym typeface="Play"/>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lay"/>
                <a:ea typeface="Play"/>
                <a:cs typeface="Play"/>
                <a:sym typeface="Play"/>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lay"/>
                <a:ea typeface="Play"/>
                <a:cs typeface="Play"/>
                <a:sym typeface="Play"/>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lay"/>
                <a:ea typeface="Play"/>
                <a:cs typeface="Play"/>
                <a:sym typeface="Play"/>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lay"/>
                <a:ea typeface="Play"/>
                <a:cs typeface="Play"/>
                <a:sym typeface="Play"/>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4" r:id="rId2"/>
    <p:sldLayoutId id="2147483655" r:id="rId3"/>
    <p:sldLayoutId id="2147483656" r:id="rId4"/>
    <p:sldLayoutId id="2147483657"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g2dc1cc60c1c_0_23"/>
          <p:cNvSpPr txBox="1">
            <a:spLocks noGrp="1"/>
          </p:cNvSpPr>
          <p:nvPr>
            <p:ph type="ctrTitle"/>
          </p:nvPr>
        </p:nvSpPr>
        <p:spPr>
          <a:xfrm>
            <a:off x="2413405" y="1586633"/>
            <a:ext cx="9144000" cy="302891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ct val="81632"/>
              <a:buNone/>
            </a:pPr>
            <a:r>
              <a:rPr lang="en-US" sz="3600" b="1" cap="small" dirty="0"/>
              <a:t>Medical Device Integration:</a:t>
            </a:r>
            <a:br>
              <a:rPr lang="en-US" sz="3600" b="1" cap="small" dirty="0"/>
            </a:br>
            <a:r>
              <a:rPr lang="en-US" sz="3600" b="1" cap="small" dirty="0"/>
              <a:t>Foundation of AI and Precision Medicine</a:t>
            </a:r>
            <a:endParaRPr sz="4900" b="1" dirty="0"/>
          </a:p>
        </p:txBody>
      </p:sp>
      <p:sp>
        <p:nvSpPr>
          <p:cNvPr id="3" name="Google Shape;85;g2dc1cc60c1c_0_23">
            <a:extLst>
              <a:ext uri="{FF2B5EF4-FFF2-40B4-BE49-F238E27FC236}">
                <a16:creationId xmlns:a16="http://schemas.microsoft.com/office/drawing/2014/main" id="{92BC8E7C-54BF-71A7-EBBD-2F16414C944B}"/>
              </a:ext>
            </a:extLst>
          </p:cNvPr>
          <p:cNvSpPr txBox="1">
            <a:spLocks/>
          </p:cNvSpPr>
          <p:nvPr/>
        </p:nvSpPr>
        <p:spPr>
          <a:xfrm>
            <a:off x="2511376" y="5138056"/>
            <a:ext cx="9144000" cy="95794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000"/>
              <a:buFont typeface="Play"/>
              <a:buNone/>
              <a:defRPr sz="4000" b="0" i="0" u="none" strike="noStrike" cap="none">
                <a:solidFill>
                  <a:schemeClr val="dk1"/>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ct val="81632"/>
            </a:pPr>
            <a:r>
              <a:rPr lang="en-US" sz="2400" dirty="0">
                <a:solidFill>
                  <a:schemeClr val="accent6">
                    <a:lumMod val="75000"/>
                  </a:schemeClr>
                </a:solidFill>
              </a:rPr>
              <a:t>Ariana Cordos</a:t>
            </a:r>
          </a:p>
          <a:p>
            <a:pPr>
              <a:buSzPct val="81632"/>
            </a:pPr>
            <a:r>
              <a:rPr lang="ro-RO" sz="2400" dirty="0"/>
              <a:t>Romanian Society of Medical </a:t>
            </a:r>
            <a:r>
              <a:rPr lang="ro-RO" sz="2400" dirty="0" err="1"/>
              <a:t>Informatics</a:t>
            </a:r>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DFA68-F91E-6E52-C650-1A8A2D0C4D0D}"/>
              </a:ext>
            </a:extLst>
          </p:cNvPr>
          <p:cNvSpPr>
            <a:spLocks noGrp="1"/>
          </p:cNvSpPr>
          <p:nvPr>
            <p:ph type="title"/>
          </p:nvPr>
        </p:nvSpPr>
        <p:spPr/>
        <p:txBody>
          <a:bodyPr>
            <a:normAutofit/>
          </a:bodyPr>
          <a:lstStyle/>
          <a:p>
            <a:r>
              <a:rPr lang="en-US" dirty="0"/>
              <a:t>About Ariana Cordos</a:t>
            </a:r>
          </a:p>
        </p:txBody>
      </p:sp>
      <p:sp>
        <p:nvSpPr>
          <p:cNvPr id="5" name="Text Placeholder 4">
            <a:extLst>
              <a:ext uri="{FF2B5EF4-FFF2-40B4-BE49-F238E27FC236}">
                <a16:creationId xmlns:a16="http://schemas.microsoft.com/office/drawing/2014/main" id="{3D4D8E5C-AD45-E541-638D-9F187E343BFE}"/>
              </a:ext>
            </a:extLst>
          </p:cNvPr>
          <p:cNvSpPr>
            <a:spLocks noGrp="1"/>
          </p:cNvSpPr>
          <p:nvPr>
            <p:ph type="body" idx="1"/>
          </p:nvPr>
        </p:nvSpPr>
        <p:spPr>
          <a:xfrm>
            <a:off x="4075176" y="1137895"/>
            <a:ext cx="7673752" cy="4873625"/>
          </a:xfrm>
        </p:spPr>
        <p:txBody>
          <a:bodyPr>
            <a:normAutofit fontScale="62500" lnSpcReduction="20000"/>
          </a:bodyPr>
          <a:lstStyle/>
          <a:p>
            <a:r>
              <a:rPr lang="en-US" dirty="0">
                <a:solidFill>
                  <a:schemeClr val="tx1"/>
                </a:solidFill>
              </a:rPr>
              <a:t>Bs. Midwifery + Ms. Biostatistics &amp; </a:t>
            </a:r>
            <a:r>
              <a:rPr lang="en-US" dirty="0" err="1">
                <a:solidFill>
                  <a:schemeClr val="tx1"/>
                </a:solidFill>
              </a:rPr>
              <a:t>BioInformatics</a:t>
            </a:r>
            <a:r>
              <a:rPr lang="en-US" dirty="0">
                <a:solidFill>
                  <a:schemeClr val="tx1"/>
                </a:solidFill>
              </a:rPr>
              <a:t> + PhD. Medical Informatics</a:t>
            </a:r>
          </a:p>
          <a:p>
            <a:r>
              <a:rPr lang="en-US" dirty="0">
                <a:solidFill>
                  <a:schemeClr val="tx1"/>
                </a:solidFill>
              </a:rPr>
              <a:t>VP of Romanian Society of Medical Informatics</a:t>
            </a:r>
          </a:p>
          <a:p>
            <a:r>
              <a:rPr lang="en-US" dirty="0">
                <a:solidFill>
                  <a:schemeClr val="tx1"/>
                </a:solidFill>
              </a:rPr>
              <a:t>Project manager at </a:t>
            </a:r>
            <a:r>
              <a:rPr lang="en-US" dirty="0" err="1">
                <a:solidFill>
                  <a:schemeClr val="tx1"/>
                </a:solidFill>
              </a:rPr>
              <a:t>Freshblood</a:t>
            </a:r>
            <a:r>
              <a:rPr lang="en-US" dirty="0">
                <a:solidFill>
                  <a:schemeClr val="tx1"/>
                </a:solidFill>
              </a:rPr>
              <a:t> HealthTech</a:t>
            </a:r>
          </a:p>
          <a:p>
            <a:r>
              <a:rPr lang="en-US" dirty="0">
                <a:solidFill>
                  <a:schemeClr val="tx1"/>
                </a:solidFill>
              </a:rPr>
              <a:t>Associated Lecturer Babeș-Bolyai University, Faculty of Political, Administrative and Communication Sciences, Department of Public Health, Digital Health &amp; Innovation</a:t>
            </a:r>
          </a:p>
          <a:p>
            <a:r>
              <a:rPr lang="en-US" dirty="0">
                <a:solidFill>
                  <a:schemeClr val="tx1"/>
                </a:solidFill>
              </a:rPr>
              <a:t>Healthcare Business</a:t>
            </a:r>
          </a:p>
          <a:p>
            <a:pPr marL="685800" indent="-457200"/>
            <a:r>
              <a:rPr lang="en-US" dirty="0">
                <a:solidFill>
                  <a:schemeClr val="tx1"/>
                </a:solidFill>
              </a:rPr>
              <a:t>Big Pharma Consultancy</a:t>
            </a:r>
          </a:p>
          <a:p>
            <a:pPr marL="685800" indent="-457200"/>
            <a:r>
              <a:rPr lang="en-US" dirty="0">
                <a:solidFill>
                  <a:schemeClr val="tx1"/>
                </a:solidFill>
              </a:rPr>
              <a:t>Med-Tech Strategy</a:t>
            </a:r>
          </a:p>
          <a:p>
            <a:pPr fontAlgn="base"/>
            <a:r>
              <a:rPr lang="en-US" dirty="0"/>
              <a:t>Dog Owner</a:t>
            </a:r>
          </a:p>
          <a:p>
            <a:pPr fontAlgn="base"/>
            <a:r>
              <a:rPr lang="en-US" dirty="0"/>
              <a:t>Traveling, Sports &amp; Pandemic Gardener</a:t>
            </a:r>
          </a:p>
        </p:txBody>
      </p:sp>
      <p:pic>
        <p:nvPicPr>
          <p:cNvPr id="11266" name="Picture 2">
            <a:extLst>
              <a:ext uri="{FF2B5EF4-FFF2-40B4-BE49-F238E27FC236}">
                <a16:creationId xmlns:a16="http://schemas.microsoft.com/office/drawing/2014/main" id="{EFB6179E-BA3E-657D-727B-C4F49D3879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4005" y="2005652"/>
            <a:ext cx="2613333" cy="2520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4">
            <a:extLst>
              <a:ext uri="{FF2B5EF4-FFF2-40B4-BE49-F238E27FC236}">
                <a16:creationId xmlns:a16="http://schemas.microsoft.com/office/drawing/2014/main" id="{B1D24579-34E9-F6CD-29D0-1E9FCB1B1EBD}"/>
              </a:ext>
            </a:extLst>
          </p:cNvPr>
          <p:cNvSpPr txBox="1">
            <a:spLocks/>
          </p:cNvSpPr>
          <p:nvPr/>
        </p:nvSpPr>
        <p:spPr>
          <a:xfrm>
            <a:off x="1384005" y="4525653"/>
            <a:ext cx="2613331" cy="1398897"/>
          </a:xfrm>
          <a:prstGeom prst="rect">
            <a:avLst/>
          </a:prstGeom>
          <a:noFill/>
          <a:ln>
            <a:noFill/>
          </a:ln>
        </p:spPr>
        <p:txBody>
          <a:bodyPr spcFirstLastPara="1" wrap="square" lIns="91425" tIns="45700" rIns="91425" bIns="45700" anchor="t" anchorCtr="0">
            <a:normAutofit fontScale="25000" lnSpcReduction="20000"/>
          </a:bodyPr>
          <a:lstStyle>
            <a:defPPr marR="0" lvl="0" algn="l" rtl="0">
              <a:lnSpc>
                <a:spcPct val="100000"/>
              </a:lnSpc>
              <a:spcBef>
                <a:spcPts val="0"/>
              </a:spcBef>
              <a:spcAft>
                <a:spcPts val="0"/>
              </a:spcAft>
            </a:defPPr>
            <a:lvl1pPr marL="457200" marR="0" lvl="0" indent="-228600" algn="l" rtl="0">
              <a:lnSpc>
                <a:spcPct val="120000"/>
              </a:lnSpc>
              <a:spcBef>
                <a:spcPts val="1000"/>
              </a:spcBef>
              <a:spcAft>
                <a:spcPts val="0"/>
              </a:spcAft>
              <a:buClr>
                <a:srgbClr val="888888"/>
              </a:buClr>
              <a:buSzPts val="1740"/>
              <a:buFont typeface="Arial"/>
              <a:buNone/>
              <a:defRPr sz="2000" b="0" i="0" u="none" strike="noStrike" cap="none">
                <a:solidFill>
                  <a:srgbClr val="888888"/>
                </a:solidFill>
                <a:latin typeface="Play"/>
                <a:ea typeface="Play"/>
                <a:cs typeface="Play"/>
                <a:sym typeface="Play"/>
              </a:defRPr>
            </a:lvl1pPr>
            <a:lvl2pPr marL="914400" marR="0" lvl="1" indent="-228600" algn="l" rtl="0">
              <a:lnSpc>
                <a:spcPct val="120000"/>
              </a:lnSpc>
              <a:spcBef>
                <a:spcPts val="500"/>
              </a:spcBef>
              <a:spcAft>
                <a:spcPts val="0"/>
              </a:spcAft>
              <a:buClr>
                <a:srgbClr val="888888"/>
              </a:buClr>
              <a:buSzPts val="1740"/>
              <a:buFont typeface="Play"/>
              <a:buNone/>
              <a:defRPr sz="2000" b="0" i="0" u="none" strike="noStrike" cap="none">
                <a:solidFill>
                  <a:srgbClr val="888888"/>
                </a:solidFill>
                <a:latin typeface="Play"/>
                <a:ea typeface="Play"/>
                <a:cs typeface="Play"/>
                <a:sym typeface="Play"/>
              </a:defRPr>
            </a:lvl2pPr>
            <a:lvl3pPr marL="1371600" marR="0" lvl="2" indent="-228600" algn="l" rtl="0">
              <a:lnSpc>
                <a:spcPct val="120000"/>
              </a:lnSpc>
              <a:spcBef>
                <a:spcPts val="500"/>
              </a:spcBef>
              <a:spcAft>
                <a:spcPts val="0"/>
              </a:spcAft>
              <a:buClr>
                <a:srgbClr val="888888"/>
              </a:buClr>
              <a:buSzPts val="1566"/>
              <a:buFont typeface="Arial"/>
              <a:buNone/>
              <a:defRPr sz="1800" b="0" i="0" u="none" strike="noStrike" cap="none">
                <a:solidFill>
                  <a:srgbClr val="888888"/>
                </a:solidFill>
                <a:latin typeface="Play"/>
                <a:ea typeface="Play"/>
                <a:cs typeface="Play"/>
                <a:sym typeface="Play"/>
              </a:defRPr>
            </a:lvl3pPr>
            <a:lvl4pPr marL="1828800" marR="0" lvl="3" indent="-228600" algn="l" rtl="0">
              <a:lnSpc>
                <a:spcPct val="120000"/>
              </a:lnSpc>
              <a:spcBef>
                <a:spcPts val="500"/>
              </a:spcBef>
              <a:spcAft>
                <a:spcPts val="0"/>
              </a:spcAft>
              <a:buClr>
                <a:srgbClr val="888888"/>
              </a:buClr>
              <a:buSzPts val="1392"/>
              <a:buFont typeface="Play"/>
              <a:buNone/>
              <a:defRPr sz="1600" b="0" i="0" u="none" strike="noStrike" cap="none">
                <a:solidFill>
                  <a:srgbClr val="888888"/>
                </a:solidFill>
                <a:latin typeface="Play"/>
                <a:ea typeface="Play"/>
                <a:cs typeface="Play"/>
                <a:sym typeface="Play"/>
              </a:defRPr>
            </a:lvl4pPr>
            <a:lvl5pPr marL="2286000" marR="0" lvl="4" indent="-228600" algn="l" rtl="0">
              <a:lnSpc>
                <a:spcPct val="120000"/>
              </a:lnSpc>
              <a:spcBef>
                <a:spcPts val="500"/>
              </a:spcBef>
              <a:spcAft>
                <a:spcPts val="0"/>
              </a:spcAft>
              <a:buClr>
                <a:srgbClr val="888888"/>
              </a:buClr>
              <a:buSzPts val="1392"/>
              <a:buFont typeface="Arial"/>
              <a:buNone/>
              <a:defRPr sz="1600" b="0" i="0" u="none" strike="noStrike" cap="none">
                <a:solidFill>
                  <a:srgbClr val="888888"/>
                </a:solidFill>
                <a:latin typeface="Play"/>
                <a:ea typeface="Play"/>
                <a:cs typeface="Play"/>
                <a:sym typeface="Play"/>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Play"/>
                <a:ea typeface="Play"/>
                <a:cs typeface="Play"/>
                <a:sym typeface="Play"/>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Play"/>
                <a:ea typeface="Play"/>
                <a:cs typeface="Play"/>
                <a:sym typeface="Play"/>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Play"/>
                <a:ea typeface="Play"/>
                <a:cs typeface="Play"/>
                <a:sym typeface="Play"/>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Play"/>
                <a:ea typeface="Play"/>
                <a:cs typeface="Play"/>
                <a:sym typeface="Play"/>
              </a:defRPr>
            </a:lvl9pPr>
          </a:lstStyle>
          <a:p>
            <a:pPr marL="457200" marR="0" lvl="0" indent="-228600" algn="l" defTabSz="914400" rtl="0" eaLnBrk="1" fontAlgn="auto" latinLnBrk="0" hangingPunct="1">
              <a:lnSpc>
                <a:spcPct val="120000"/>
              </a:lnSpc>
              <a:spcBef>
                <a:spcPts val="1000"/>
              </a:spcBef>
              <a:spcAft>
                <a:spcPts val="0"/>
              </a:spcAft>
              <a:buClr>
                <a:srgbClr val="888888"/>
              </a:buClr>
              <a:buSzPts val="1740"/>
              <a:buFont typeface="Arial"/>
              <a:buNone/>
              <a:tabLst/>
              <a:defRPr/>
            </a:pPr>
            <a:r>
              <a:rPr kumimoji="0" lang="en-US" sz="4800" b="0" i="0" u="none" strike="noStrike" kern="0" cap="none" spc="0" normalizeH="0" baseline="0" noProof="0" dirty="0">
                <a:ln>
                  <a:noFill/>
                </a:ln>
                <a:solidFill>
                  <a:prstClr val="black"/>
                </a:solidFill>
                <a:effectLst/>
                <a:uLnTx/>
                <a:uFillTx/>
                <a:latin typeface="Play"/>
                <a:sym typeface="Play"/>
              </a:rPr>
              <a:t>20+ years of volunteering</a:t>
            </a:r>
          </a:p>
          <a:p>
            <a:pPr marL="457200" marR="0" lvl="0" indent="-228600" algn="l" defTabSz="914400" rtl="0" eaLnBrk="1" fontAlgn="auto" latinLnBrk="0" hangingPunct="1">
              <a:lnSpc>
                <a:spcPct val="120000"/>
              </a:lnSpc>
              <a:spcBef>
                <a:spcPts val="1000"/>
              </a:spcBef>
              <a:spcAft>
                <a:spcPts val="0"/>
              </a:spcAft>
              <a:buClr>
                <a:srgbClr val="888888"/>
              </a:buClr>
              <a:buSzPts val="1740"/>
              <a:buFont typeface="Arial"/>
              <a:buNone/>
              <a:tabLst/>
              <a:defRPr/>
            </a:pPr>
            <a:r>
              <a:rPr kumimoji="0" lang="en-US" sz="4800" b="0" i="0" u="none" strike="noStrike" kern="0" cap="none" spc="0" normalizeH="0" baseline="0" noProof="0" dirty="0">
                <a:ln>
                  <a:noFill/>
                </a:ln>
                <a:solidFill>
                  <a:prstClr val="black"/>
                </a:solidFill>
                <a:effectLst/>
                <a:uLnTx/>
                <a:uFillTx/>
                <a:latin typeface="Play"/>
                <a:sym typeface="Play"/>
              </a:rPr>
              <a:t>15+ years of healthcare</a:t>
            </a:r>
          </a:p>
          <a:p>
            <a:pPr marL="457200" marR="0" lvl="0" indent="-228600" algn="l" defTabSz="914400" rtl="0" eaLnBrk="1" fontAlgn="auto" latinLnBrk="0" hangingPunct="1">
              <a:lnSpc>
                <a:spcPct val="120000"/>
              </a:lnSpc>
              <a:spcBef>
                <a:spcPts val="1000"/>
              </a:spcBef>
              <a:spcAft>
                <a:spcPts val="0"/>
              </a:spcAft>
              <a:buClr>
                <a:srgbClr val="888888"/>
              </a:buClr>
              <a:buSzPts val="1740"/>
              <a:buFont typeface="Arial"/>
              <a:buNone/>
              <a:tabLst/>
              <a:defRPr/>
            </a:pPr>
            <a:r>
              <a:rPr kumimoji="0" lang="en-US" sz="4800" b="0" i="0" u="none" strike="noStrike" kern="0" cap="none" spc="0" normalizeH="0" baseline="0" noProof="0" dirty="0">
                <a:ln>
                  <a:noFill/>
                </a:ln>
                <a:solidFill>
                  <a:prstClr val="black"/>
                </a:solidFill>
                <a:effectLst/>
                <a:uLnTx/>
                <a:uFillTx/>
                <a:latin typeface="Play"/>
                <a:sym typeface="Play"/>
              </a:rPr>
              <a:t>10+ years of business strategy</a:t>
            </a:r>
          </a:p>
          <a:p>
            <a:pPr marL="457200" marR="0" lvl="0" indent="-228600" algn="l" defTabSz="914400" rtl="0" eaLnBrk="1" fontAlgn="auto" latinLnBrk="0" hangingPunct="1">
              <a:lnSpc>
                <a:spcPct val="120000"/>
              </a:lnSpc>
              <a:spcBef>
                <a:spcPts val="1000"/>
              </a:spcBef>
              <a:spcAft>
                <a:spcPts val="0"/>
              </a:spcAft>
              <a:buClr>
                <a:srgbClr val="888888"/>
              </a:buClr>
              <a:buSzPts val="1740"/>
              <a:buFont typeface="Arial"/>
              <a:buNone/>
              <a:tabLst/>
              <a:defRPr/>
            </a:pPr>
            <a:r>
              <a:rPr kumimoji="0" lang="en-US" sz="4800" b="0" i="0" u="none" strike="noStrike" kern="0" cap="none" spc="0" normalizeH="0" baseline="0" noProof="0" dirty="0">
                <a:ln>
                  <a:noFill/>
                </a:ln>
                <a:solidFill>
                  <a:prstClr val="black"/>
                </a:solidFill>
                <a:effectLst/>
                <a:uLnTx/>
                <a:uFillTx/>
                <a:latin typeface="Play"/>
                <a:sym typeface="Play"/>
              </a:rPr>
              <a:t>5+ years of digital healthcare</a:t>
            </a:r>
          </a:p>
          <a:p>
            <a:pPr marL="457200" marR="0" lvl="0" indent="-228600" algn="l" defTabSz="914400" rtl="0" eaLnBrk="1" fontAlgn="auto" latinLnBrk="0" hangingPunct="1">
              <a:lnSpc>
                <a:spcPct val="120000"/>
              </a:lnSpc>
              <a:spcBef>
                <a:spcPts val="1000"/>
              </a:spcBef>
              <a:spcAft>
                <a:spcPts val="0"/>
              </a:spcAft>
              <a:buClr>
                <a:srgbClr val="888888"/>
              </a:buClr>
              <a:buSzPts val="1740"/>
              <a:buFont typeface="Arial"/>
              <a:buNone/>
              <a:tabLst/>
              <a:defRPr/>
            </a:pPr>
            <a:br>
              <a:rPr kumimoji="0" lang="en-US" sz="2000" b="0" i="0" u="none" strike="noStrike" kern="0" cap="none" spc="0" normalizeH="0" baseline="0" noProof="0" dirty="0">
                <a:ln>
                  <a:noFill/>
                </a:ln>
                <a:solidFill>
                  <a:prstClr val="black"/>
                </a:solidFill>
                <a:effectLst/>
                <a:uLnTx/>
                <a:uFillTx/>
                <a:latin typeface="Play"/>
                <a:sym typeface="Play"/>
              </a:rPr>
            </a:br>
            <a:endParaRPr kumimoji="0" lang="en-US" sz="2000" b="0" i="0" u="none" strike="noStrike" kern="0" cap="none" spc="0" normalizeH="0" baseline="0" noProof="0" dirty="0">
              <a:ln>
                <a:noFill/>
              </a:ln>
              <a:solidFill>
                <a:prstClr val="black"/>
              </a:solidFill>
              <a:effectLst/>
              <a:uLnTx/>
              <a:uFillTx/>
              <a:latin typeface="Play"/>
              <a:sym typeface="Play"/>
            </a:endParaRPr>
          </a:p>
        </p:txBody>
      </p:sp>
      <p:pic>
        <p:nvPicPr>
          <p:cNvPr id="1028" name="Picture 4">
            <a:extLst>
              <a:ext uri="{FF2B5EF4-FFF2-40B4-BE49-F238E27FC236}">
                <a16:creationId xmlns:a16="http://schemas.microsoft.com/office/drawing/2014/main" id="{F28CD8C9-4B7C-A8B2-DA94-4BC92DE6C3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2102" y="4563752"/>
            <a:ext cx="1181100" cy="25498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81D43F95-0C36-4E4B-8E2A-79DB1706B2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50264" y="3369010"/>
            <a:ext cx="1995994" cy="63851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E9438358-4FB3-9AD9-9901-F1550837C4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70424" y="1862790"/>
            <a:ext cx="955675" cy="955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803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0f5130f4-e5ed-4947-8a89-aa240408cbfa">
            <a:extLst>
              <a:ext uri="{FF2B5EF4-FFF2-40B4-BE49-F238E27FC236}">
                <a16:creationId xmlns:a16="http://schemas.microsoft.com/office/drawing/2014/main" id="{5D21A71D-FC05-564C-E280-D5C3FB28AD5E}"/>
              </a:ext>
            </a:extLst>
          </p:cNvPr>
          <p:cNvPicPr/>
          <p:nvPr>
            <p:extLst>
              <p:ext uri="{E7BDC344-281C-4309-B0C6-D0EE65EED2A8}">
                <p202:designPr xmlns:p202="http://schemas.microsoft.com/office/powerpoint/2020/02/main">
                  <p202:designTagLst/>
                </p202:designPr>
              </p:ext>
            </p:extLst>
          </p:nvPr>
        </p:nvPicPr>
        <p:blipFill>
          <a:blip r:embed="rId2">
            <a:clrChange>
              <a:clrFrom>
                <a:srgbClr val="F9F8F4"/>
              </a:clrFrom>
              <a:clrTo>
                <a:srgbClr val="F9F8F4">
                  <a:alpha val="0"/>
                </a:srgbClr>
              </a:clrTo>
            </a:clrChange>
          </a:blip>
          <a:srcRect l="3976" t="35566" r="20437" b="14881"/>
          <a:stretch>
            <a:fillRect/>
          </a:stretch>
        </p:blipFill>
        <p:spPr>
          <a:xfrm>
            <a:off x="965200" y="1590176"/>
            <a:ext cx="11058835" cy="4833257"/>
          </a:xfrm>
          <a:prstGeom prst="rect">
            <a:avLst/>
          </a:prstGeom>
        </p:spPr>
      </p:pic>
      <p:sp>
        <p:nvSpPr>
          <p:cNvPr id="2" name="Title 1">
            <a:extLst>
              <a:ext uri="{FF2B5EF4-FFF2-40B4-BE49-F238E27FC236}">
                <a16:creationId xmlns:a16="http://schemas.microsoft.com/office/drawing/2014/main" id="{7D97413E-3924-B807-10D2-6E7A4A437B48}"/>
              </a:ext>
            </a:extLst>
          </p:cNvPr>
          <p:cNvSpPr>
            <a:spLocks noGrp="1"/>
          </p:cNvSpPr>
          <p:nvPr>
            <p:ph type="title"/>
          </p:nvPr>
        </p:nvSpPr>
        <p:spPr/>
        <p:txBody>
          <a:bodyPr/>
          <a:lstStyle/>
          <a:p>
            <a:pPr>
              <a:buSzPct val="81632"/>
            </a:pPr>
            <a:r>
              <a:rPr lang="en-US" sz="3600" b="1" cap="small" dirty="0"/>
              <a:t>Timeline</a:t>
            </a:r>
          </a:p>
        </p:txBody>
      </p:sp>
      <p:sp>
        <p:nvSpPr>
          <p:cNvPr id="11" name="Rectangle 10">
            <a:extLst>
              <a:ext uri="{FF2B5EF4-FFF2-40B4-BE49-F238E27FC236}">
                <a16:creationId xmlns:a16="http://schemas.microsoft.com/office/drawing/2014/main" id="{AFCA1A4E-EC0C-9933-3EFC-D768F8E8DEEB}"/>
              </a:ext>
            </a:extLst>
          </p:cNvPr>
          <p:cNvSpPr/>
          <p:nvPr/>
        </p:nvSpPr>
        <p:spPr>
          <a:xfrm>
            <a:off x="1395067" y="5036726"/>
            <a:ext cx="1828800" cy="457200"/>
          </a:xfrm>
          <a:prstGeom prst="rect">
            <a:avLst/>
          </a:prstGeom>
          <a:no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ysClr val="windowText" lastClr="000000"/>
                </a:solidFill>
              </a:rPr>
              <a:t>1895–1980s</a:t>
            </a:r>
            <a:endParaRPr lang="en-US" sz="1700" kern="1200" dirty="0">
              <a:solidFill>
                <a:sysClr val="windowText" lastClr="000000"/>
              </a:solidFill>
            </a:endParaRPr>
          </a:p>
        </p:txBody>
      </p:sp>
      <p:sp>
        <p:nvSpPr>
          <p:cNvPr id="13" name="Rectangle 12">
            <a:extLst>
              <a:ext uri="{FF2B5EF4-FFF2-40B4-BE49-F238E27FC236}">
                <a16:creationId xmlns:a16="http://schemas.microsoft.com/office/drawing/2014/main" id="{D2EBD7BA-815F-16D1-A5BB-E17F92B5E5F0}"/>
              </a:ext>
            </a:extLst>
          </p:cNvPr>
          <p:cNvSpPr/>
          <p:nvPr/>
        </p:nvSpPr>
        <p:spPr>
          <a:xfrm>
            <a:off x="4252104" y="5036726"/>
            <a:ext cx="1828800" cy="457200"/>
          </a:xfrm>
          <a:prstGeom prst="rect">
            <a:avLst/>
          </a:prstGeom>
          <a:no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ysClr val="windowText" lastClr="000000"/>
                </a:solidFill>
              </a:rPr>
              <a:t>1928–1940s</a:t>
            </a:r>
            <a:endParaRPr lang="en-US" sz="1700" kern="1200" dirty="0">
              <a:solidFill>
                <a:sysClr val="windowText" lastClr="000000"/>
              </a:solidFill>
            </a:endParaRPr>
          </a:p>
        </p:txBody>
      </p:sp>
      <p:sp>
        <p:nvSpPr>
          <p:cNvPr id="15" name="Rectangle 14">
            <a:extLst>
              <a:ext uri="{FF2B5EF4-FFF2-40B4-BE49-F238E27FC236}">
                <a16:creationId xmlns:a16="http://schemas.microsoft.com/office/drawing/2014/main" id="{A520F4F1-8C03-4BF3-F9D0-90BCCA92A5B9}"/>
              </a:ext>
            </a:extLst>
          </p:cNvPr>
          <p:cNvSpPr/>
          <p:nvPr/>
        </p:nvSpPr>
        <p:spPr>
          <a:xfrm>
            <a:off x="7032941" y="5036726"/>
            <a:ext cx="1828800" cy="457200"/>
          </a:xfrm>
          <a:prstGeom prst="rect">
            <a:avLst/>
          </a:prstGeom>
          <a:no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ysClr val="windowText" lastClr="000000"/>
                </a:solidFill>
              </a:rPr>
              <a:t>1990s–2010s</a:t>
            </a:r>
            <a:endParaRPr lang="en-US" sz="1700" kern="1200" dirty="0">
              <a:solidFill>
                <a:sysClr val="windowText" lastClr="000000"/>
              </a:solidFill>
            </a:endParaRPr>
          </a:p>
        </p:txBody>
      </p:sp>
      <p:sp>
        <p:nvSpPr>
          <p:cNvPr id="17" name="Rectangle 16">
            <a:extLst>
              <a:ext uri="{FF2B5EF4-FFF2-40B4-BE49-F238E27FC236}">
                <a16:creationId xmlns:a16="http://schemas.microsoft.com/office/drawing/2014/main" id="{65107363-E86C-EC1D-D416-E9CE74B54282}"/>
              </a:ext>
            </a:extLst>
          </p:cNvPr>
          <p:cNvSpPr/>
          <p:nvPr/>
        </p:nvSpPr>
        <p:spPr>
          <a:xfrm>
            <a:off x="9902678" y="5036726"/>
            <a:ext cx="1828800" cy="457200"/>
          </a:xfrm>
          <a:prstGeom prst="rect">
            <a:avLst/>
          </a:prstGeom>
          <a:no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ysClr val="windowText" lastClr="000000"/>
                </a:solidFill>
              </a:rPr>
              <a:t>2020s–Present</a:t>
            </a:r>
            <a:endParaRPr lang="en-US" sz="1700" kern="1200" dirty="0">
              <a:solidFill>
                <a:sysClr val="windowText" lastClr="000000"/>
              </a:solidFill>
            </a:endParaRPr>
          </a:p>
        </p:txBody>
      </p:sp>
      <p:sp>
        <p:nvSpPr>
          <p:cNvPr id="20" name="TextBox 19">
            <a:extLst>
              <a:ext uri="{FF2B5EF4-FFF2-40B4-BE49-F238E27FC236}">
                <a16:creationId xmlns:a16="http://schemas.microsoft.com/office/drawing/2014/main" id="{3FE16164-5B5E-FDB9-DC0B-FA63F7674908}"/>
              </a:ext>
            </a:extLst>
          </p:cNvPr>
          <p:cNvSpPr txBox="1"/>
          <p:nvPr/>
        </p:nvSpPr>
        <p:spPr>
          <a:xfrm>
            <a:off x="1281467" y="6226648"/>
            <a:ext cx="10404179" cy="523220"/>
          </a:xfrm>
          <a:prstGeom prst="rect">
            <a:avLst/>
          </a:prstGeom>
          <a:noFill/>
        </p:spPr>
        <p:txBody>
          <a:bodyPr wrap="square">
            <a:spAutoFit/>
          </a:bodyPr>
          <a:lstStyle/>
          <a:p>
            <a:pPr>
              <a:buNone/>
            </a:pPr>
            <a:r>
              <a:rPr lang="en-US" b="1" dirty="0"/>
              <a:t>The Critical Difference:</a:t>
            </a:r>
            <a:r>
              <a:rPr lang="en-US" dirty="0"/>
              <a:t> Unlike past innovations, AI's success depends entirely on data quality, accessibility, and continuous flow—making infrastructure the real bottleneck.</a:t>
            </a:r>
          </a:p>
        </p:txBody>
      </p:sp>
    </p:spTree>
    <p:extLst>
      <p:ext uri="{BB962C8B-B14F-4D97-AF65-F5344CB8AC3E}">
        <p14:creationId xmlns:p14="http://schemas.microsoft.com/office/powerpoint/2010/main" val="3844699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55ba32ec-b8a0-4a11-9f82-e45934400ddb">
            <a:extLst>
              <a:ext uri="{FF2B5EF4-FFF2-40B4-BE49-F238E27FC236}">
                <a16:creationId xmlns:a16="http://schemas.microsoft.com/office/drawing/2014/main" id="{91F6DCB2-BEF4-6260-A788-9ECEE98C8A6A}"/>
              </a:ext>
            </a:extLst>
          </p:cNvPr>
          <p:cNvPicPr>
            <a:picLocks noChangeAspect="1"/>
          </p:cNvPicPr>
          <p:nvPr>
            <p:extLst>
              <p:ext uri="{E7BDC344-281C-4309-B0C6-D0EE65EED2A8}">
                <p202:designPr xmlns:p202="http://schemas.microsoft.com/office/powerpoint/2020/02/main">
                  <p202:designTagLst/>
                </p202:designPr>
              </p:ext>
            </p:extLst>
          </p:nvPr>
        </p:nvPicPr>
        <p:blipFill>
          <a:blip r:embed="rId2">
            <a:clrChange>
              <a:clrFrom>
                <a:srgbClr val="F8F7F2"/>
              </a:clrFrom>
              <a:clrTo>
                <a:srgbClr val="F8F7F2">
                  <a:alpha val="0"/>
                </a:srgbClr>
              </a:clrTo>
            </a:clrChange>
            <a:extLst>
              <a:ext uri="{BEBA8EAE-BF5A-486C-A8C5-ECC9F3942E4B}">
                <a14:imgProps xmlns:a14="http://schemas.microsoft.com/office/drawing/2010/main">
                  <a14:imgLayer r:embed="rId3">
                    <a14:imgEffect>
                      <a14:backgroundRemoval t="3516" b="99219" l="456" r="96680">
                        <a14:foregroundMark x1="96810" y1="38281" x2="80990" y2="37695"/>
                        <a14:foregroundMark x1="80990" y1="37695" x2="10156" y2="38086"/>
                        <a14:foregroundMark x1="10156" y1="38086" x2="3190" y2="37793"/>
                        <a14:foregroundMark x1="55339" y1="3613" x2="1432" y2="4102"/>
                        <a14:foregroundMark x1="55664" y1="4102" x2="47982" y2="99316"/>
                        <a14:foregroundMark x1="94727" y1="37988" x2="8594" y2="44434"/>
                        <a14:foregroundMark x1="93490" y1="65137" x2="3516" y2="69727"/>
                        <a14:foregroundMark x1="96680" y1="77539" x2="20508" y2="83789"/>
                        <a14:foregroundMark x1="96159" y1="89063" x2="60872" y2="88965"/>
                        <a14:foregroundMark x1="60872" y1="88965" x2="456" y2="89746"/>
                        <a14:foregroundMark x1="75065" y1="43262" x2="91081" y2="64746"/>
                        <a14:foregroundMark x1="71549" y1="50879" x2="87891" y2="59668"/>
                        <a14:foregroundMark x1="44661" y1="43750" x2="72005" y2="59180"/>
                        <a14:foregroundMark x1="47201" y1="35352" x2="82161" y2="50879"/>
                        <a14:foregroundMark x1="60742" y1="41309" x2="78711" y2="48535"/>
                        <a14:foregroundMark x1="78711" y1="48535" x2="81706" y2="51074"/>
                        <a14:foregroundMark x1="37500" y1="45605" x2="77930" y2="69043"/>
                        <a14:foregroundMark x1="26888" y1="57324" x2="58984" y2="79297"/>
                        <a14:foregroundMark x1="27669" y1="79492" x2="46549" y2="94531"/>
                        <a14:foregroundMark x1="8398" y1="86426" x2="36589" y2="96875"/>
                        <a14:foregroundMark x1="20638" y1="65137" x2="34505" y2="68848"/>
                        <a14:foregroundMark x1="34505" y1="68848" x2="44661" y2="62305"/>
                        <a14:foregroundMark x1="14453" y1="15820" x2="27148" y2="22852"/>
                        <a14:foregroundMark x1="27148" y1="22852" x2="31771" y2="23438"/>
                        <a14:foregroundMark x1="22917" y1="13672" x2="29102" y2="19629"/>
                        <a14:foregroundMark x1="22917" y1="12207" x2="30859" y2="22266"/>
                        <a14:foregroundMark x1="21484" y1="15332" x2="31706" y2="22363"/>
                        <a14:foregroundMark x1="31706" y1="22363" x2="34049" y2="22461"/>
                        <a14:foregroundMark x1="34635" y1="11328" x2="42383" y2="17285"/>
                        <a14:foregroundMark x1="42383" y1="17285" x2="44661" y2="15137"/>
                        <a14:foregroundMark x1="38021" y1="7031" x2="39714" y2="17773"/>
                        <a14:foregroundMark x1="38021" y1="8398" x2="38542" y2="24902"/>
                        <a14:foregroundMark x1="38542" y1="24902" x2="34831" y2="29883"/>
                        <a14:foregroundMark x1="28646" y1="15820" x2="28906" y2="71973"/>
                        <a14:foregroundMark x1="28906" y1="71973" x2="27474" y2="73730"/>
                        <a14:foregroundMark x1="25260" y1="58008" x2="32096" y2="64941"/>
                        <a14:foregroundMark x1="34831" y1="31055" x2="49935" y2="57520"/>
                        <a14:foregroundMark x1="56120" y1="47070" x2="86979" y2="60938"/>
                        <a14:foregroundMark x1="88737" y1="52051" x2="93490" y2="60938"/>
                        <a14:foregroundMark x1="84245" y1="57324" x2="90951" y2="65625"/>
                        <a14:backgroundMark x1="98438" y1="33203" x2="92188" y2="33496"/>
                        <a14:backgroundMark x1="92188" y1="33496" x2="75781" y2="30664"/>
                        <a14:backgroundMark x1="75781" y1="30664" x2="64388" y2="31055"/>
                        <a14:backgroundMark x1="64388" y1="31055" x2="58203" y2="21680"/>
                        <a14:backgroundMark x1="58203" y1="21680" x2="58203" y2="10059"/>
                        <a14:backgroundMark x1="58203" y1="10059" x2="64909" y2="16016"/>
                        <a14:backgroundMark x1="64909" y1="16016" x2="90495" y2="12207"/>
                        <a14:backgroundMark x1="90495" y1="12207" x2="78971" y2="23633"/>
                        <a14:backgroundMark x1="78971" y1="23633" x2="60938" y2="29004"/>
                        <a14:backgroundMark x1="60938" y1="29004" x2="67578" y2="33105"/>
                        <a14:backgroundMark x1="67578" y1="33105" x2="59831" y2="32031"/>
                        <a14:backgroundMark x1="59831" y1="32031" x2="72201" y2="27734"/>
                        <a14:backgroundMark x1="72201" y1="27734" x2="83594" y2="29102"/>
                        <a14:backgroundMark x1="83594" y1="29102" x2="72591" y2="32129"/>
                        <a14:backgroundMark x1="72591" y1="32129" x2="64388" y2="30469"/>
                        <a14:backgroundMark x1="64388" y1="30469" x2="60612" y2="22070"/>
                        <a14:backgroundMark x1="60612" y1="22070" x2="59115" y2="12305"/>
                        <a14:backgroundMark x1="59115" y1="12305" x2="68099" y2="20801"/>
                        <a14:backgroundMark x1="68099" y1="20801" x2="77474" y2="15820"/>
                        <a14:backgroundMark x1="77474" y1="15820" x2="71029" y2="17188"/>
                        <a14:backgroundMark x1="71029" y1="17188" x2="93424" y2="16211"/>
                        <a14:backgroundMark x1="93424" y1="16211" x2="75911" y2="21191"/>
                        <a14:backgroundMark x1="75911" y1="21191" x2="76172" y2="21582"/>
                      </a14:backgroundRemoval>
                    </a14:imgEffect>
                  </a14:imgLayer>
                </a14:imgProps>
              </a:ext>
            </a:extLst>
          </a:blip>
          <a:srcRect/>
          <a:stretch>
            <a:fillRect/>
          </a:stretch>
        </p:blipFill>
        <p:spPr>
          <a:xfrm flipH="1">
            <a:off x="1219200" y="698500"/>
            <a:ext cx="9239251" cy="6159500"/>
          </a:xfrm>
          <a:prstGeom prst="rect">
            <a:avLst/>
          </a:prstGeom>
        </p:spPr>
      </p:pic>
      <p:sp>
        <p:nvSpPr>
          <p:cNvPr id="2" name="Title 1">
            <a:extLst>
              <a:ext uri="{FF2B5EF4-FFF2-40B4-BE49-F238E27FC236}">
                <a16:creationId xmlns:a16="http://schemas.microsoft.com/office/drawing/2014/main" id="{600F78B4-95B9-AC50-EC62-ADC421A9A3FF}"/>
              </a:ext>
            </a:extLst>
          </p:cNvPr>
          <p:cNvSpPr>
            <a:spLocks noGrp="1"/>
          </p:cNvSpPr>
          <p:nvPr>
            <p:ph type="title"/>
          </p:nvPr>
        </p:nvSpPr>
        <p:spPr>
          <a:xfrm>
            <a:off x="1306167" y="930602"/>
            <a:ext cx="4535833" cy="1471548"/>
          </a:xfrm>
        </p:spPr>
        <p:txBody>
          <a:bodyPr>
            <a:normAutofit fontScale="90000"/>
          </a:bodyPr>
          <a:lstStyle/>
          <a:p>
            <a:r>
              <a:rPr lang="en-US" dirty="0"/>
              <a:t>No AI without Data</a:t>
            </a:r>
            <a:br>
              <a:rPr lang="en-US" dirty="0"/>
            </a:br>
            <a:r>
              <a:rPr lang="en-US" dirty="0"/>
              <a:t>No Data Without Medical Device Integration</a:t>
            </a:r>
          </a:p>
        </p:txBody>
      </p:sp>
    </p:spTree>
    <p:extLst>
      <p:ext uri="{BB962C8B-B14F-4D97-AF65-F5344CB8AC3E}">
        <p14:creationId xmlns:p14="http://schemas.microsoft.com/office/powerpoint/2010/main" val="3094170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4F943-07A0-561E-3B03-87BBE96EFBE8}"/>
              </a:ext>
            </a:extLst>
          </p:cNvPr>
          <p:cNvSpPr>
            <a:spLocks noGrp="1"/>
          </p:cNvSpPr>
          <p:nvPr>
            <p:ph type="title"/>
          </p:nvPr>
        </p:nvSpPr>
        <p:spPr/>
        <p:txBody>
          <a:bodyPr/>
          <a:lstStyle/>
          <a:p>
            <a:r>
              <a:rPr lang="en-US" dirty="0"/>
              <a:t>Problem</a:t>
            </a:r>
          </a:p>
        </p:txBody>
      </p:sp>
      <p:pic>
        <p:nvPicPr>
          <p:cNvPr id="5" name="66c56c21-27cd-4673-b349-af2377bf37d0">
            <a:extLst>
              <a:ext uri="{FF2B5EF4-FFF2-40B4-BE49-F238E27FC236}">
                <a16:creationId xmlns:a16="http://schemas.microsoft.com/office/drawing/2014/main" id="{CDA19EFD-C158-A1EE-5EF2-DAE10C295518}"/>
              </a:ext>
            </a:extLst>
          </p:cNvPr>
          <p:cNvPicPr>
            <a:picLocks noChangeAspect="1"/>
          </p:cNvPicPr>
          <p:nvPr>
            <p:extLst>
              <p:ext uri="{E7BDC344-281C-4309-B0C6-D0EE65EED2A8}">
                <p202:designPr xmlns:p202="http://schemas.microsoft.com/office/powerpoint/2020/02/main">
                  <p202:designTagLst/>
                </p202:designPr>
              </p:ext>
            </p:extLst>
          </p:nvPr>
        </p:nvPicPr>
        <p:blipFill>
          <a:blip r:embed="rId2">
            <a:clrChange>
              <a:clrFrom>
                <a:srgbClr val="F8F5F0"/>
              </a:clrFrom>
              <a:clrTo>
                <a:srgbClr val="F8F5F0">
                  <a:alpha val="0"/>
                </a:srgbClr>
              </a:clrTo>
            </a:clrChange>
          </a:blip>
          <a:srcRect l="3028" t="24124" r="5642"/>
          <a:stretch>
            <a:fillRect/>
          </a:stretch>
        </p:blipFill>
        <p:spPr>
          <a:xfrm>
            <a:off x="2721981" y="1612900"/>
            <a:ext cx="9470019" cy="5245100"/>
          </a:xfrm>
          <a:prstGeom prst="rect">
            <a:avLst/>
          </a:prstGeom>
        </p:spPr>
      </p:pic>
    </p:spTree>
    <p:extLst>
      <p:ext uri="{BB962C8B-B14F-4D97-AF65-F5344CB8AC3E}">
        <p14:creationId xmlns:p14="http://schemas.microsoft.com/office/powerpoint/2010/main" val="3480303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68BBC-9824-50FE-E337-4B0803A51CC4}"/>
              </a:ext>
            </a:extLst>
          </p:cNvPr>
          <p:cNvSpPr>
            <a:spLocks noGrp="1"/>
          </p:cNvSpPr>
          <p:nvPr>
            <p:ph type="title"/>
          </p:nvPr>
        </p:nvSpPr>
        <p:spPr>
          <a:xfrm>
            <a:off x="1306167" y="930602"/>
            <a:ext cx="6898033" cy="1471548"/>
          </a:xfrm>
        </p:spPr>
        <p:txBody>
          <a:bodyPr/>
          <a:lstStyle/>
          <a:p>
            <a:r>
              <a:rPr lang="en-US" dirty="0"/>
              <a:t>What is Medical Device Integration?</a:t>
            </a:r>
          </a:p>
        </p:txBody>
      </p:sp>
      <p:sp>
        <p:nvSpPr>
          <p:cNvPr id="4" name="Text Placeholder 3">
            <a:extLst>
              <a:ext uri="{FF2B5EF4-FFF2-40B4-BE49-F238E27FC236}">
                <a16:creationId xmlns:a16="http://schemas.microsoft.com/office/drawing/2014/main" id="{1AE181E8-37AF-839E-DB4A-D135C997CED5}"/>
              </a:ext>
            </a:extLst>
          </p:cNvPr>
          <p:cNvSpPr>
            <a:spLocks noGrp="1"/>
          </p:cNvSpPr>
          <p:nvPr>
            <p:ph type="body" idx="2"/>
          </p:nvPr>
        </p:nvSpPr>
        <p:spPr>
          <a:xfrm>
            <a:off x="1306167" y="1591400"/>
            <a:ext cx="6440833" cy="840450"/>
          </a:xfrm>
        </p:spPr>
        <p:txBody>
          <a:bodyPr/>
          <a:lstStyle/>
          <a:p>
            <a:r>
              <a:rPr lang="en-US" dirty="0"/>
              <a:t>The seamless bridge from device to actionable insights</a:t>
            </a:r>
          </a:p>
        </p:txBody>
      </p:sp>
      <p:pic>
        <p:nvPicPr>
          <p:cNvPr id="5" name="38cc5898-0e43-4a89-bdbf-7f2327399d34">
            <a:extLst>
              <a:ext uri="{FF2B5EF4-FFF2-40B4-BE49-F238E27FC236}">
                <a16:creationId xmlns:a16="http://schemas.microsoft.com/office/drawing/2014/main" id="{052FEA70-6BA7-7C1D-69C8-AF843948BC1F}"/>
              </a:ext>
            </a:extLst>
          </p:cNvPr>
          <p:cNvPicPr>
            <a:picLocks noChangeAspect="1"/>
          </p:cNvPicPr>
          <p:nvPr>
            <p:extLst>
              <p:ext uri="{E7BDC344-281C-4309-B0C6-D0EE65EED2A8}">
                <p202:designPr xmlns:p202="http://schemas.microsoft.com/office/powerpoint/2020/02/main">
                  <p202:designTagLst/>
                </p202:designPr>
              </p:ext>
            </p:extLst>
          </p:nvPr>
        </p:nvPicPr>
        <p:blipFill>
          <a:blip r:embed="rId2">
            <a:clrChange>
              <a:clrFrom>
                <a:srgbClr val="FCFBF7"/>
              </a:clrFrom>
              <a:clrTo>
                <a:srgbClr val="FCFBF7">
                  <a:alpha val="0"/>
                </a:srgbClr>
              </a:clrTo>
            </a:clrChange>
          </a:blip>
          <a:srcRect l="7933" t="28542" r="2639" b="9375"/>
          <a:stretch>
            <a:fillRect/>
          </a:stretch>
        </p:blipFill>
        <p:spPr>
          <a:xfrm>
            <a:off x="1306166" y="2174842"/>
            <a:ext cx="10390533" cy="4808881"/>
          </a:xfrm>
          <a:prstGeom prst="rect">
            <a:avLst/>
          </a:prstGeom>
        </p:spPr>
      </p:pic>
    </p:spTree>
    <p:extLst>
      <p:ext uri="{BB962C8B-B14F-4D97-AF65-F5344CB8AC3E}">
        <p14:creationId xmlns:p14="http://schemas.microsoft.com/office/powerpoint/2010/main" val="3194071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8" name="Picture 7" descr="A qr code on a white background&#10;&#10;Description automatically generated">
            <a:extLst>
              <a:ext uri="{FF2B5EF4-FFF2-40B4-BE49-F238E27FC236}">
                <a16:creationId xmlns:a16="http://schemas.microsoft.com/office/drawing/2014/main" id="{B9F1D039-5246-BE44-AE93-6560C2765B3D}"/>
              </a:ext>
            </a:extLst>
          </p:cNvPr>
          <p:cNvPicPr>
            <a:picLocks noChangeAspect="1"/>
          </p:cNvPicPr>
          <p:nvPr/>
        </p:nvPicPr>
        <p:blipFill>
          <a:blip r:embed="rId3">
            <a:duotone>
              <a:schemeClr val="accent1">
                <a:shade val="45000"/>
                <a:satMod val="135000"/>
              </a:schemeClr>
              <a:prstClr val="white"/>
            </a:duotone>
            <a:alphaModFix amt="70000"/>
          </a:blip>
          <a:stretch>
            <a:fillRect/>
          </a:stretch>
        </p:blipFill>
        <p:spPr>
          <a:xfrm>
            <a:off x="8455237" y="1939835"/>
            <a:ext cx="3274422" cy="3274422"/>
          </a:xfrm>
          <a:prstGeom prst="rect">
            <a:avLst/>
          </a:prstGeom>
        </p:spPr>
      </p:pic>
      <p:pic>
        <p:nvPicPr>
          <p:cNvPr id="4098" name="Picture 2">
            <a:extLst>
              <a:ext uri="{FF2B5EF4-FFF2-40B4-BE49-F238E27FC236}">
                <a16:creationId xmlns:a16="http://schemas.microsoft.com/office/drawing/2014/main" id="{4156518B-94B4-2574-F8C7-55476487CE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5237" y="5214257"/>
            <a:ext cx="3274423" cy="81860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5482B88-F8E3-40F4-4370-49ADFB6D07CE}"/>
              </a:ext>
            </a:extLst>
          </p:cNvPr>
          <p:cNvSpPr txBox="1"/>
          <p:nvPr/>
        </p:nvSpPr>
        <p:spPr>
          <a:xfrm>
            <a:off x="2152408" y="1843255"/>
            <a:ext cx="6093822" cy="4189608"/>
          </a:xfrm>
          <a:prstGeom prst="rect">
            <a:avLst/>
          </a:prstGeom>
          <a:noFill/>
        </p:spPr>
        <p:txBody>
          <a:bodyPr wrap="square">
            <a:spAutoFit/>
          </a:bodyPr>
          <a:lstStyle/>
          <a:p>
            <a:pPr algn="ctr">
              <a:lnSpc>
                <a:spcPct val="150000"/>
              </a:lnSpc>
            </a:pPr>
            <a:r>
              <a:rPr lang="en-US" sz="3000" b="1" dirty="0">
                <a:solidFill>
                  <a:schemeClr val="accent6">
                    <a:lumMod val="75000"/>
                  </a:schemeClr>
                </a:solidFill>
                <a:latin typeface="Ink Free" panose="03080402000500000000" pitchFamily="66" charset="0"/>
              </a:rPr>
              <a:t>The future of science, healthcare, and society will not be shaped by the volume of data we gather, but by its quality, accessibility, and the wisdom, integrity, and collaboration with which we share and use it!</a:t>
            </a:r>
            <a:endParaRPr lang="ro-RO" sz="3000" b="1" dirty="0">
              <a:solidFill>
                <a:schemeClr val="accent6">
                  <a:lumMod val="75000"/>
                </a:schemeClr>
              </a:solidFill>
              <a:latin typeface="Ink Free" panose="03080402000500000000" pitchFamily="66" charset="0"/>
            </a:endParaRPr>
          </a:p>
        </p:txBody>
      </p:sp>
    </p:spTree>
  </p:cSld>
  <p:clrMapOvr>
    <a:masterClrMapping/>
  </p:clrMapOvr>
</p:sld>
</file>

<file path=ppt/theme/theme1.xml><?xml version="1.0" encoding="utf-8"?>
<a:theme xmlns:a="http://schemas.openxmlformats.org/drawingml/2006/main" name="DashVTI">
  <a:themeElements>
    <a:clrScheme name="Green">
      <a:dk1>
        <a:srgbClr val="000000"/>
      </a:dk1>
      <a:lt1>
        <a:srgbClr val="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760</TotalTime>
  <Words>241</Words>
  <Application>Microsoft Office PowerPoint</Application>
  <PresentationFormat>Widescreen</PresentationFormat>
  <Paragraphs>32</Paragraphs>
  <Slides>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Play</vt:lpstr>
      <vt:lpstr>Calibri</vt:lpstr>
      <vt:lpstr>Arial</vt:lpstr>
      <vt:lpstr>Ink Free</vt:lpstr>
      <vt:lpstr>DashVTI</vt:lpstr>
      <vt:lpstr>Medical Device Integration: Foundation of AI and Precision Medicine</vt:lpstr>
      <vt:lpstr>About Ariana Cordos</vt:lpstr>
      <vt:lpstr>Timeline</vt:lpstr>
      <vt:lpstr>No AI without Data No Data Without Medical Device Integration</vt:lpstr>
      <vt:lpstr>Problem</vt:lpstr>
      <vt:lpstr>What is Medical Device Integration?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F01</dc:creator>
  <cp:lastModifiedBy>Ariana-Anamaria Cordos</cp:lastModifiedBy>
  <cp:revision>28</cp:revision>
  <dcterms:created xsi:type="dcterms:W3CDTF">2022-02-07T11:45:39Z</dcterms:created>
  <dcterms:modified xsi:type="dcterms:W3CDTF">2025-10-22T14:04:19Z</dcterms:modified>
</cp:coreProperties>
</file>