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70" autoAdjust="0"/>
    <p:restoredTop sz="75497" autoAdjust="0"/>
  </p:normalViewPr>
  <p:slideViewPr>
    <p:cSldViewPr snapToGrid="0">
      <p:cViewPr varScale="1">
        <p:scale>
          <a:sx n="66" d="100"/>
          <a:sy n="66" d="100"/>
        </p:scale>
        <p:origin x="72" y="3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Introductory slide: </a:t>
            </a:r>
          </a:p>
          <a:p>
            <a:r>
              <a:rPr lang="en-US" dirty="0"/>
              <a:t>Point 1; What if we had the opportunity to close the disability data gap?</a:t>
            </a:r>
          </a:p>
          <a:p>
            <a:r>
              <a:rPr lang="en-US" dirty="0"/>
              <a:t>Point 2; What would this mean for all of us, including businesses, governments, researchers and </a:t>
            </a:r>
            <a:r>
              <a:rPr lang="en-US" dirty="0" err="1"/>
              <a:t>Organisations</a:t>
            </a:r>
            <a:r>
              <a:rPr lang="en-US" dirty="0"/>
              <a:t> of Disabled People?</a:t>
            </a:r>
          </a:p>
          <a:p>
            <a:r>
              <a:rPr lang="en-US" dirty="0"/>
              <a:t>Point 3:  This is possible.  We are helping </a:t>
            </a:r>
            <a:r>
              <a:rPr lang="en-US" dirty="0" err="1"/>
              <a:t>organisations</a:t>
            </a:r>
            <a:r>
              <a:rPr lang="en-US" dirty="0"/>
              <a:t> around the world to collect better data.  Including </a:t>
            </a:r>
            <a:r>
              <a:rPr lang="en-US" dirty="0" err="1"/>
              <a:t>Unicef</a:t>
            </a:r>
            <a:r>
              <a:rPr lang="en-US" dirty="0"/>
              <a:t> and the Irish Government.</a:t>
            </a:r>
          </a:p>
          <a:p>
            <a:r>
              <a:rPr lang="en-US" dirty="0"/>
              <a:t>Point 4: Come and talk to us.  We </a:t>
            </a:r>
            <a:r>
              <a:rPr lang="en-US"/>
              <a:t>look forward to explore </a:t>
            </a:r>
            <a:r>
              <a:rPr lang="en-US" dirty="0"/>
              <a:t>ways we can work together so better decisions can be taken which include everyone.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27/02/2025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27/02/2025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27/02/2025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27/02/2025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/>
          <a:lstStyle/>
          <a:p>
            <a:r>
              <a:rPr lang="en-US" sz="7200" dirty="0">
                <a:latin typeface="Roboto" panose="02000000000000000000" pitchFamily="2" charset="0"/>
                <a:ea typeface="Roboto" panose="02000000000000000000" pitchFamily="2" charset="0"/>
              </a:rPr>
              <a:t>Closing the data gap</a:t>
            </a: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Jerry Nicholson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Accessible Data</a:t>
            </a:r>
          </a:p>
          <a:p>
            <a:r>
              <a:rPr lang="en-US" dirty="0"/>
              <a:t>United Kingdom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An Afternoon of Innovation and Impact: The 'Concept Car' Approach</a:t>
            </a:r>
            <a:endParaRPr lang="en-GB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Wednesday 5 March 2025.  14:00-15:30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43160" cy="1325563"/>
          </a:xfrm>
        </p:spPr>
        <p:txBody>
          <a:bodyPr/>
          <a:lstStyle/>
          <a:p>
            <a:r>
              <a:rPr lang="en-US" dirty="0"/>
              <a:t>What if…?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  <p:pic>
        <p:nvPicPr>
          <p:cNvPr id="14" name="Content Placeholder 13" descr="An abstract image of different coloured shapes, presenting people, connected by colourful string.">
            <a:extLst>
              <a:ext uri="{FF2B5EF4-FFF2-40B4-BE49-F238E27FC236}">
                <a16:creationId xmlns:a16="http://schemas.microsoft.com/office/drawing/2014/main" id="{31EB32BE-8071-169B-4594-8AE6B7EFFA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16" y="1690687"/>
            <a:ext cx="10194935" cy="4324445"/>
          </a:xfrm>
        </p:spPr>
      </p:pic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Widescreen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Roboto</vt:lpstr>
      <vt:lpstr>Office Theme</vt:lpstr>
      <vt:lpstr>Closing the data gap</vt:lpstr>
      <vt:lpstr>What if…?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Jerry Nicholson</cp:lastModifiedBy>
  <cp:revision>14</cp:revision>
  <dcterms:created xsi:type="dcterms:W3CDTF">2022-12-05T13:52:15Z</dcterms:created>
  <dcterms:modified xsi:type="dcterms:W3CDTF">2025-02-27T16:21:53Z</dcterms:modified>
</cp:coreProperties>
</file>