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1" r:id="rId1"/>
  </p:sldMasterIdLst>
  <p:notesMasterIdLst>
    <p:notesMasterId r:id="rId13"/>
  </p:notesMasterIdLst>
  <p:sldIdLst>
    <p:sldId id="683" r:id="rId2"/>
    <p:sldId id="682" r:id="rId3"/>
    <p:sldId id="690" r:id="rId4"/>
    <p:sldId id="720" r:id="rId5"/>
    <p:sldId id="722" r:id="rId6"/>
    <p:sldId id="723" r:id="rId7"/>
    <p:sldId id="724" r:id="rId8"/>
    <p:sldId id="725" r:id="rId9"/>
    <p:sldId id="726" r:id="rId10"/>
    <p:sldId id="727" r:id="rId11"/>
    <p:sldId id="669" r:id="rId1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a:srgbClr val="F4E5AE"/>
    <a:srgbClr val="C39F1B"/>
    <a:srgbClr val="D1940D"/>
    <a:srgbClr val="F3BE47"/>
    <a:srgbClr val="FFE497"/>
    <a:srgbClr val="CC9900"/>
    <a:srgbClr val="CAB6AE"/>
    <a:srgbClr val="FA8CD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0E2B4-0F22-44BE-93B6-9930181A6547}" v="149" dt="2025-02-20T14:37:28.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28" autoAdjust="0"/>
    <p:restoredTop sz="93562" autoAdjust="0"/>
  </p:normalViewPr>
  <p:slideViewPr>
    <p:cSldViewPr>
      <p:cViewPr varScale="1">
        <p:scale>
          <a:sx n="111" d="100"/>
          <a:sy n="111" d="100"/>
        </p:scale>
        <p:origin x="240" y="376"/>
      </p:cViewPr>
      <p:guideLst>
        <p:guide orient="horz" pos="2160"/>
        <p:guide pos="3840"/>
      </p:guideLst>
    </p:cSldViewPr>
  </p:slideViewPr>
  <p:notesTextViewPr>
    <p:cViewPr>
      <p:scale>
        <a:sx n="100" d="100"/>
        <a:sy n="100" d="100"/>
      </p:scale>
      <p:origin x="0" y="0"/>
    </p:cViewPr>
  </p:notesTextViewPr>
  <p:notesViewPr>
    <p:cSldViewPr showGuides="1">
      <p:cViewPr varScale="1">
        <p:scale>
          <a:sx n="46" d="100"/>
          <a:sy n="46" d="100"/>
        </p:scale>
        <p:origin x="27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gel, Betty R" userId="68d5f208-3cd6-4975-9574-9dcc70d56526" providerId="ADAL" clId="{2410E2B4-0F22-44BE-93B6-9930181A6547}"/>
    <pc:docChg chg="undo custSel addSld delSld modSld">
      <pc:chgData name="Siegel, Betty R" userId="68d5f208-3cd6-4975-9574-9dcc70d56526" providerId="ADAL" clId="{2410E2B4-0F22-44BE-93B6-9930181A6547}" dt="2025-02-20T14:50:26.207" v="10560" actId="962"/>
      <pc:docMkLst>
        <pc:docMk/>
      </pc:docMkLst>
      <pc:sldChg chg="addSp modSp mod">
        <pc:chgData name="Siegel, Betty R" userId="68d5f208-3cd6-4975-9574-9dcc70d56526" providerId="ADAL" clId="{2410E2B4-0F22-44BE-93B6-9930181A6547}" dt="2025-02-20T14:50:26.207" v="10560" actId="962"/>
        <pc:sldMkLst>
          <pc:docMk/>
          <pc:sldMk cId="1438074787" sldId="669"/>
        </pc:sldMkLst>
        <pc:spChg chg="mod ord">
          <ac:chgData name="Siegel, Betty R" userId="68d5f208-3cd6-4975-9574-9dcc70d56526" providerId="ADAL" clId="{2410E2B4-0F22-44BE-93B6-9930181A6547}" dt="2025-02-18T17:41:32.284" v="1314" actId="167"/>
          <ac:spMkLst>
            <pc:docMk/>
            <pc:sldMk cId="1438074787" sldId="669"/>
            <ac:spMk id="2" creationId="{00000000-0000-0000-0000-000000000000}"/>
          </ac:spMkLst>
        </pc:spChg>
        <pc:spChg chg="add mod ord">
          <ac:chgData name="Siegel, Betty R" userId="68d5f208-3cd6-4975-9574-9dcc70d56526" providerId="ADAL" clId="{2410E2B4-0F22-44BE-93B6-9930181A6547}" dt="2025-02-20T14:50:26.207" v="10560" actId="962"/>
          <ac:spMkLst>
            <pc:docMk/>
            <pc:sldMk cId="1438074787" sldId="669"/>
            <ac:spMk id="3" creationId="{DE9225D1-8623-2111-C001-F137A2B870F1}"/>
          </ac:spMkLst>
        </pc:spChg>
        <pc:spChg chg="mod ord">
          <ac:chgData name="Siegel, Betty R" userId="68d5f208-3cd6-4975-9574-9dcc70d56526" providerId="ADAL" clId="{2410E2B4-0F22-44BE-93B6-9930181A6547}" dt="2025-02-19T18:10:15.668" v="6694" actId="962"/>
          <ac:spMkLst>
            <pc:docMk/>
            <pc:sldMk cId="1438074787" sldId="669"/>
            <ac:spMk id="4" creationId="{00000000-0000-0000-0000-000000000000}"/>
          </ac:spMkLst>
        </pc:spChg>
        <pc:spChg chg="mod ord">
          <ac:chgData name="Siegel, Betty R" userId="68d5f208-3cd6-4975-9574-9dcc70d56526" providerId="ADAL" clId="{2410E2B4-0F22-44BE-93B6-9930181A6547}" dt="2025-02-19T18:10:25.591" v="6720" actId="962"/>
          <ac:spMkLst>
            <pc:docMk/>
            <pc:sldMk cId="1438074787" sldId="669"/>
            <ac:spMk id="12" creationId="{00000000-0000-0000-0000-000000000000}"/>
          </ac:spMkLst>
        </pc:spChg>
        <pc:picChg chg="mod">
          <ac:chgData name="Siegel, Betty R" userId="68d5f208-3cd6-4975-9574-9dcc70d56526" providerId="ADAL" clId="{2410E2B4-0F22-44BE-93B6-9930181A6547}" dt="2025-02-19T18:11:07.256" v="7012" actId="962"/>
          <ac:picMkLst>
            <pc:docMk/>
            <pc:sldMk cId="1438074787" sldId="669"/>
            <ac:picMk id="13" creationId="{00000000-0000-0000-0000-000000000000}"/>
          </ac:picMkLst>
        </pc:picChg>
      </pc:sldChg>
      <pc:sldChg chg="del">
        <pc:chgData name="Siegel, Betty R" userId="68d5f208-3cd6-4975-9574-9dcc70d56526" providerId="ADAL" clId="{2410E2B4-0F22-44BE-93B6-9930181A6547}" dt="2025-02-18T17:38:33.125" v="1309" actId="47"/>
        <pc:sldMkLst>
          <pc:docMk/>
          <pc:sldMk cId="2945683503" sldId="678"/>
        </pc:sldMkLst>
      </pc:sldChg>
      <pc:sldChg chg="delSp modSp mod">
        <pc:chgData name="Siegel, Betty R" userId="68d5f208-3cd6-4975-9574-9dcc70d56526" providerId="ADAL" clId="{2410E2B4-0F22-44BE-93B6-9930181A6547}" dt="2025-02-19T17:59:55.855" v="3853"/>
        <pc:sldMkLst>
          <pc:docMk/>
          <pc:sldMk cId="199101045" sldId="682"/>
        </pc:sldMkLst>
        <pc:spChg chg="mod">
          <ac:chgData name="Siegel, Betty R" userId="68d5f208-3cd6-4975-9574-9dcc70d56526" providerId="ADAL" clId="{2410E2B4-0F22-44BE-93B6-9930181A6547}" dt="2025-02-19T17:57:25.438" v="2864" actId="962"/>
          <ac:spMkLst>
            <pc:docMk/>
            <pc:sldMk cId="199101045" sldId="682"/>
            <ac:spMk id="3" creationId="{00000000-0000-0000-0000-000000000000}"/>
          </ac:spMkLst>
        </pc:spChg>
        <pc:spChg chg="del mod">
          <ac:chgData name="Siegel, Betty R" userId="68d5f208-3cd6-4975-9574-9dcc70d56526" providerId="ADAL" clId="{2410E2B4-0F22-44BE-93B6-9930181A6547}" dt="2025-02-19T17:59:55.855" v="3853"/>
          <ac:spMkLst>
            <pc:docMk/>
            <pc:sldMk cId="199101045" sldId="682"/>
            <ac:spMk id="12" creationId="{00000000-0000-0000-0000-000000000000}"/>
          </ac:spMkLst>
        </pc:spChg>
        <pc:picChg chg="mod">
          <ac:chgData name="Siegel, Betty R" userId="68d5f208-3cd6-4975-9574-9dcc70d56526" providerId="ADAL" clId="{2410E2B4-0F22-44BE-93B6-9930181A6547}" dt="2025-02-19T17:57:16.344" v="2850" actId="962"/>
          <ac:picMkLst>
            <pc:docMk/>
            <pc:sldMk cId="199101045" sldId="682"/>
            <ac:picMk id="13" creationId="{00000000-0000-0000-0000-000000000000}"/>
          </ac:picMkLst>
        </pc:picChg>
        <pc:picChg chg="mod">
          <ac:chgData name="Siegel, Betty R" userId="68d5f208-3cd6-4975-9574-9dcc70d56526" providerId="ADAL" clId="{2410E2B4-0F22-44BE-93B6-9930181A6547}" dt="2025-02-19T17:59:47.158" v="3851" actId="962"/>
          <ac:picMkLst>
            <pc:docMk/>
            <pc:sldMk cId="199101045" sldId="682"/>
            <ac:picMk id="15" creationId="{00000000-0000-0000-0000-000000000000}"/>
          </ac:picMkLst>
        </pc:picChg>
      </pc:sldChg>
      <pc:sldChg chg="addSp modSp mod">
        <pc:chgData name="Siegel, Betty R" userId="68d5f208-3cd6-4975-9574-9dcc70d56526" providerId="ADAL" clId="{2410E2B4-0F22-44BE-93B6-9930181A6547}" dt="2025-02-19T17:57:02.898" v="2849" actId="962"/>
        <pc:sldMkLst>
          <pc:docMk/>
          <pc:sldMk cId="2588687130" sldId="683"/>
        </pc:sldMkLst>
        <pc:spChg chg="add mod ord">
          <ac:chgData name="Siegel, Betty R" userId="68d5f208-3cd6-4975-9574-9dcc70d56526" providerId="ADAL" clId="{2410E2B4-0F22-44BE-93B6-9930181A6547}" dt="2025-02-18T15:59:48.867" v="170" actId="2085"/>
          <ac:spMkLst>
            <pc:docMk/>
            <pc:sldMk cId="2588687130" sldId="683"/>
            <ac:spMk id="2" creationId="{B20CBE83-DFD7-D33D-D029-3F37E82E4C64}"/>
          </ac:spMkLst>
        </pc:spChg>
        <pc:spChg chg="mod">
          <ac:chgData name="Siegel, Betty R" userId="68d5f208-3cd6-4975-9574-9dcc70d56526" providerId="ADAL" clId="{2410E2B4-0F22-44BE-93B6-9930181A6547}" dt="2025-02-19T17:54:15.132" v="1859" actId="962"/>
          <ac:spMkLst>
            <pc:docMk/>
            <pc:sldMk cId="2588687130" sldId="683"/>
            <ac:spMk id="6" creationId="{00000000-0000-0000-0000-000000000000}"/>
          </ac:spMkLst>
        </pc:spChg>
        <pc:spChg chg="mod ord">
          <ac:chgData name="Siegel, Betty R" userId="68d5f208-3cd6-4975-9574-9dcc70d56526" providerId="ADAL" clId="{2410E2B4-0F22-44BE-93B6-9930181A6547}" dt="2025-02-19T17:53:24.481" v="1585" actId="962"/>
          <ac:spMkLst>
            <pc:docMk/>
            <pc:sldMk cId="2588687130" sldId="683"/>
            <ac:spMk id="7" creationId="{00000000-0000-0000-0000-000000000000}"/>
          </ac:spMkLst>
        </pc:spChg>
        <pc:picChg chg="mod">
          <ac:chgData name="Siegel, Betty R" userId="68d5f208-3cd6-4975-9574-9dcc70d56526" providerId="ADAL" clId="{2410E2B4-0F22-44BE-93B6-9930181A6547}" dt="2025-02-19T17:57:02.898" v="2849" actId="962"/>
          <ac:picMkLst>
            <pc:docMk/>
            <pc:sldMk cId="2588687130" sldId="683"/>
            <ac:picMk id="5" creationId="{00000000-0000-0000-0000-000000000000}"/>
          </ac:picMkLst>
        </pc:picChg>
        <pc:picChg chg="mod">
          <ac:chgData name="Siegel, Betty R" userId="68d5f208-3cd6-4975-9574-9dcc70d56526" providerId="ADAL" clId="{2410E2B4-0F22-44BE-93B6-9930181A6547}" dt="2025-02-19T17:53:54.138" v="1815" actId="962"/>
          <ac:picMkLst>
            <pc:docMk/>
            <pc:sldMk cId="2588687130" sldId="683"/>
            <ac:picMk id="8" creationId="{00000000-0000-0000-0000-000000000000}"/>
          </ac:picMkLst>
        </pc:picChg>
      </pc:sldChg>
      <pc:sldChg chg="modSp del mod">
        <pc:chgData name="Siegel, Betty R" userId="68d5f208-3cd6-4975-9574-9dcc70d56526" providerId="ADAL" clId="{2410E2B4-0F22-44BE-93B6-9930181A6547}" dt="2025-02-18T17:37:16.070" v="1305" actId="47"/>
        <pc:sldMkLst>
          <pc:docMk/>
          <pc:sldMk cId="1764871595" sldId="684"/>
        </pc:sldMkLst>
        <pc:spChg chg="mod">
          <ac:chgData name="Siegel, Betty R" userId="68d5f208-3cd6-4975-9574-9dcc70d56526" providerId="ADAL" clId="{2410E2B4-0F22-44BE-93B6-9930181A6547}" dt="2025-02-18T16:12:20.119" v="187" actId="20577"/>
          <ac:spMkLst>
            <pc:docMk/>
            <pc:sldMk cId="1764871595" sldId="684"/>
            <ac:spMk id="4" creationId="{00000000-0000-0000-0000-000000000000}"/>
          </ac:spMkLst>
        </pc:spChg>
      </pc:sldChg>
      <pc:sldChg chg="modSp mod">
        <pc:chgData name="Siegel, Betty R" userId="68d5f208-3cd6-4975-9574-9dcc70d56526" providerId="ADAL" clId="{2410E2B4-0F22-44BE-93B6-9930181A6547}" dt="2025-02-19T18:01:15.205" v="4284" actId="962"/>
        <pc:sldMkLst>
          <pc:docMk/>
          <pc:sldMk cId="3957330601" sldId="690"/>
        </pc:sldMkLst>
        <pc:spChg chg="mod">
          <ac:chgData name="Siegel, Betty R" userId="68d5f208-3cd6-4975-9574-9dcc70d56526" providerId="ADAL" clId="{2410E2B4-0F22-44BE-93B6-9930181A6547}" dt="2025-02-19T18:00:20.684" v="3888" actId="962"/>
          <ac:spMkLst>
            <pc:docMk/>
            <pc:sldMk cId="3957330601" sldId="690"/>
            <ac:spMk id="2" creationId="{00000000-0000-0000-0000-000000000000}"/>
          </ac:spMkLst>
        </pc:spChg>
        <pc:spChg chg="mod">
          <ac:chgData name="Siegel, Betty R" userId="68d5f208-3cd6-4975-9574-9dcc70d56526" providerId="ADAL" clId="{2410E2B4-0F22-44BE-93B6-9930181A6547}" dt="2025-02-19T18:01:15.205" v="4284" actId="962"/>
          <ac:spMkLst>
            <pc:docMk/>
            <pc:sldMk cId="3957330601" sldId="690"/>
            <ac:spMk id="11" creationId="{00000000-0000-0000-0000-000000000000}"/>
          </ac:spMkLst>
        </pc:spChg>
        <pc:spChg chg="mod">
          <ac:chgData name="Siegel, Betty R" userId="68d5f208-3cd6-4975-9574-9dcc70d56526" providerId="ADAL" clId="{2410E2B4-0F22-44BE-93B6-9930181A6547}" dt="2025-02-19T18:00:32.093" v="3920" actId="962"/>
          <ac:spMkLst>
            <pc:docMk/>
            <pc:sldMk cId="3957330601" sldId="690"/>
            <ac:spMk id="12" creationId="{00000000-0000-0000-0000-000000000000}"/>
          </ac:spMkLst>
        </pc:spChg>
      </pc:sldChg>
      <pc:sldChg chg="del">
        <pc:chgData name="Siegel, Betty R" userId="68d5f208-3cd6-4975-9574-9dcc70d56526" providerId="ADAL" clId="{2410E2B4-0F22-44BE-93B6-9930181A6547}" dt="2025-02-18T17:38:11.421" v="1307" actId="47"/>
        <pc:sldMkLst>
          <pc:docMk/>
          <pc:sldMk cId="145627394" sldId="698"/>
        </pc:sldMkLst>
      </pc:sldChg>
      <pc:sldChg chg="del">
        <pc:chgData name="Siegel, Betty R" userId="68d5f208-3cd6-4975-9574-9dcc70d56526" providerId="ADAL" clId="{2410E2B4-0F22-44BE-93B6-9930181A6547}" dt="2025-02-18T17:30:26.023" v="1231" actId="47"/>
        <pc:sldMkLst>
          <pc:docMk/>
          <pc:sldMk cId="3635552669" sldId="700"/>
        </pc:sldMkLst>
      </pc:sldChg>
      <pc:sldChg chg="del">
        <pc:chgData name="Siegel, Betty R" userId="68d5f208-3cd6-4975-9574-9dcc70d56526" providerId="ADAL" clId="{2410E2B4-0F22-44BE-93B6-9930181A6547}" dt="2025-02-18T16:10:48.001" v="176" actId="47"/>
        <pc:sldMkLst>
          <pc:docMk/>
          <pc:sldMk cId="519853388" sldId="716"/>
        </pc:sldMkLst>
      </pc:sldChg>
      <pc:sldChg chg="addSp delSp modSp del mod">
        <pc:chgData name="Siegel, Betty R" userId="68d5f208-3cd6-4975-9574-9dcc70d56526" providerId="ADAL" clId="{2410E2B4-0F22-44BE-93B6-9930181A6547}" dt="2025-02-18T17:07:16.275" v="288" actId="47"/>
        <pc:sldMkLst>
          <pc:docMk/>
          <pc:sldMk cId="1421088920" sldId="717"/>
        </pc:sldMkLst>
        <pc:spChg chg="mod">
          <ac:chgData name="Siegel, Betty R" userId="68d5f208-3cd6-4975-9574-9dcc70d56526" providerId="ADAL" clId="{2410E2B4-0F22-44BE-93B6-9930181A6547}" dt="2025-02-18T16:17:47.778" v="283" actId="5793"/>
          <ac:spMkLst>
            <pc:docMk/>
            <pc:sldMk cId="1421088920" sldId="717"/>
            <ac:spMk id="3" creationId="{00000000-0000-0000-0000-000000000000}"/>
          </ac:spMkLst>
        </pc:spChg>
        <pc:picChg chg="add mod">
          <ac:chgData name="Siegel, Betty R" userId="68d5f208-3cd6-4975-9574-9dcc70d56526" providerId="ADAL" clId="{2410E2B4-0F22-44BE-93B6-9930181A6547}" dt="2025-02-18T17:06:43.416" v="285"/>
          <ac:picMkLst>
            <pc:docMk/>
            <pc:sldMk cId="1421088920" sldId="717"/>
            <ac:picMk id="2" creationId="{26B59AEE-E8CD-293C-8D65-C5613BA31DE8}"/>
          </ac:picMkLst>
        </pc:picChg>
        <pc:picChg chg="del">
          <ac:chgData name="Siegel, Betty R" userId="68d5f208-3cd6-4975-9574-9dcc70d56526" providerId="ADAL" clId="{2410E2B4-0F22-44BE-93B6-9930181A6547}" dt="2025-02-18T16:18:50.205" v="284" actId="478"/>
          <ac:picMkLst>
            <pc:docMk/>
            <pc:sldMk cId="1421088920" sldId="717"/>
            <ac:picMk id="5" creationId="{00000000-0000-0000-0000-000000000000}"/>
          </ac:picMkLst>
        </pc:picChg>
      </pc:sldChg>
      <pc:sldChg chg="addSp delSp modSp mod">
        <pc:chgData name="Siegel, Betty R" userId="68d5f208-3cd6-4975-9574-9dcc70d56526" providerId="ADAL" clId="{2410E2B4-0F22-44BE-93B6-9930181A6547}" dt="2025-02-19T18:02:59.431" v="4690" actId="962"/>
        <pc:sldMkLst>
          <pc:docMk/>
          <pc:sldMk cId="3593190335" sldId="720"/>
        </pc:sldMkLst>
        <pc:spChg chg="mod">
          <ac:chgData name="Siegel, Betty R" userId="68d5f208-3cd6-4975-9574-9dcc70d56526" providerId="ADAL" clId="{2410E2B4-0F22-44BE-93B6-9930181A6547}" dt="2025-02-19T18:01:43.318" v="4328" actId="962"/>
          <ac:spMkLst>
            <pc:docMk/>
            <pc:sldMk cId="3593190335" sldId="720"/>
            <ac:spMk id="2" creationId="{00000000-0000-0000-0000-000000000000}"/>
          </ac:spMkLst>
        </pc:spChg>
        <pc:spChg chg="add mod">
          <ac:chgData name="Siegel, Betty R" userId="68d5f208-3cd6-4975-9574-9dcc70d56526" providerId="ADAL" clId="{2410E2B4-0F22-44BE-93B6-9930181A6547}" dt="2025-02-19T18:01:32.010" v="4298" actId="962"/>
          <ac:spMkLst>
            <pc:docMk/>
            <pc:sldMk cId="3593190335" sldId="720"/>
            <ac:spMk id="5" creationId="{DD019C92-2DF3-BACD-0760-A92342C86C11}"/>
          </ac:spMkLst>
        </pc:spChg>
        <pc:spChg chg="del">
          <ac:chgData name="Siegel, Betty R" userId="68d5f208-3cd6-4975-9574-9dcc70d56526" providerId="ADAL" clId="{2410E2B4-0F22-44BE-93B6-9930181A6547}" dt="2025-02-18T17:07:08.777" v="287" actId="478"/>
          <ac:spMkLst>
            <pc:docMk/>
            <pc:sldMk cId="3593190335" sldId="720"/>
            <ac:spMk id="13" creationId="{00000000-0000-0000-0000-000000000000}"/>
          </ac:spMkLst>
        </pc:spChg>
        <pc:picChg chg="mod">
          <ac:chgData name="Siegel, Betty R" userId="68d5f208-3cd6-4975-9574-9dcc70d56526" providerId="ADAL" clId="{2410E2B4-0F22-44BE-93B6-9930181A6547}" dt="2025-02-19T18:02:59.431" v="4690" actId="962"/>
          <ac:picMkLst>
            <pc:docMk/>
            <pc:sldMk cId="3593190335" sldId="720"/>
            <ac:picMk id="3" creationId="{00000000-0000-0000-0000-000000000000}"/>
          </ac:picMkLst>
        </pc:picChg>
      </pc:sldChg>
      <pc:sldChg chg="del">
        <pc:chgData name="Siegel, Betty R" userId="68d5f208-3cd6-4975-9574-9dcc70d56526" providerId="ADAL" clId="{2410E2B4-0F22-44BE-93B6-9930181A6547}" dt="2025-02-18T17:20:15.354" v="897" actId="47"/>
        <pc:sldMkLst>
          <pc:docMk/>
          <pc:sldMk cId="1396385190" sldId="721"/>
        </pc:sldMkLst>
      </pc:sldChg>
      <pc:sldChg chg="modSp mod">
        <pc:chgData name="Siegel, Betty R" userId="68d5f208-3cd6-4975-9574-9dcc70d56526" providerId="ADAL" clId="{2410E2B4-0F22-44BE-93B6-9930181A6547}" dt="2025-02-20T14:50:17.262" v="10559" actId="962"/>
        <pc:sldMkLst>
          <pc:docMk/>
          <pc:sldMk cId="818727291" sldId="722"/>
        </pc:sldMkLst>
        <pc:spChg chg="mod">
          <ac:chgData name="Siegel, Betty R" userId="68d5f208-3cd6-4975-9574-9dcc70d56526" providerId="ADAL" clId="{2410E2B4-0F22-44BE-93B6-9930181A6547}" dt="2025-02-19T18:05:09.856" v="5564" actId="962"/>
          <ac:spMkLst>
            <pc:docMk/>
            <pc:sldMk cId="818727291" sldId="722"/>
            <ac:spMk id="3" creationId="{34362D8E-8B29-4D6D-B77F-2E8391FFA87B}"/>
          </ac:spMkLst>
        </pc:spChg>
        <pc:spChg chg="mod ord">
          <ac:chgData name="Siegel, Betty R" userId="68d5f208-3cd6-4975-9574-9dcc70d56526" providerId="ADAL" clId="{2410E2B4-0F22-44BE-93B6-9930181A6547}" dt="2025-02-18T17:09:41.570" v="430" actId="167"/>
          <ac:spMkLst>
            <pc:docMk/>
            <pc:sldMk cId="818727291" sldId="722"/>
            <ac:spMk id="4" creationId="{00000000-0000-0000-0000-000000000000}"/>
          </ac:spMkLst>
        </pc:spChg>
        <pc:spChg chg="mod">
          <ac:chgData name="Siegel, Betty R" userId="68d5f208-3cd6-4975-9574-9dcc70d56526" providerId="ADAL" clId="{2410E2B4-0F22-44BE-93B6-9930181A6547}" dt="2025-02-19T18:03:19.239" v="4734" actId="962"/>
          <ac:spMkLst>
            <pc:docMk/>
            <pc:sldMk cId="818727291" sldId="722"/>
            <ac:spMk id="6" creationId="{ED88C7DD-F258-4CDF-9B89-DA902B01E5C6}"/>
          </ac:spMkLst>
        </pc:spChg>
        <pc:spChg chg="mod">
          <ac:chgData name="Siegel, Betty R" userId="68d5f208-3cd6-4975-9574-9dcc70d56526" providerId="ADAL" clId="{2410E2B4-0F22-44BE-93B6-9930181A6547}" dt="2025-02-20T01:07:00.778" v="7268" actId="20577"/>
          <ac:spMkLst>
            <pc:docMk/>
            <pc:sldMk cId="818727291" sldId="722"/>
            <ac:spMk id="7" creationId="{00000000-0000-0000-0000-000000000000}"/>
          </ac:spMkLst>
        </pc:spChg>
        <pc:spChg chg="mod ord">
          <ac:chgData name="Siegel, Betty R" userId="68d5f208-3cd6-4975-9574-9dcc70d56526" providerId="ADAL" clId="{2410E2B4-0F22-44BE-93B6-9930181A6547}" dt="2025-02-20T14:50:17.262" v="10559" actId="962"/>
          <ac:spMkLst>
            <pc:docMk/>
            <pc:sldMk cId="818727291" sldId="722"/>
            <ac:spMk id="10" creationId="{00000000-0000-0000-0000-000000000000}"/>
          </ac:spMkLst>
        </pc:spChg>
        <pc:picChg chg="mod">
          <ac:chgData name="Siegel, Betty R" userId="68d5f208-3cd6-4975-9574-9dcc70d56526" providerId="ADAL" clId="{2410E2B4-0F22-44BE-93B6-9930181A6547}" dt="2025-02-18T17:08:57.277" v="344" actId="1038"/>
          <ac:picMkLst>
            <pc:docMk/>
            <pc:sldMk cId="818727291" sldId="722"/>
            <ac:picMk id="8" creationId="{EFAB1E7E-0FCD-46A4-B860-E404D6BE5B66}"/>
          </ac:picMkLst>
        </pc:picChg>
      </pc:sldChg>
      <pc:sldChg chg="addSp delSp modSp add del mod">
        <pc:chgData name="Siegel, Betty R" userId="68d5f208-3cd6-4975-9574-9dcc70d56526" providerId="ADAL" clId="{2410E2B4-0F22-44BE-93B6-9930181A6547}" dt="2025-02-20T01:08:47.768" v="7350" actId="1037"/>
        <pc:sldMkLst>
          <pc:docMk/>
          <pc:sldMk cId="1060350292" sldId="723"/>
        </pc:sldMkLst>
        <pc:spChg chg="del">
          <ac:chgData name="Siegel, Betty R" userId="68d5f208-3cd6-4975-9574-9dcc70d56526" providerId="ADAL" clId="{2410E2B4-0F22-44BE-93B6-9930181A6547}" dt="2025-02-18T17:23:20.983" v="1148" actId="478"/>
          <ac:spMkLst>
            <pc:docMk/>
            <pc:sldMk cId="1060350292" sldId="723"/>
            <ac:spMk id="2" creationId="{00000000-0000-0000-0000-000000000000}"/>
          </ac:spMkLst>
        </pc:spChg>
        <pc:spChg chg="mod">
          <ac:chgData name="Siegel, Betty R" userId="68d5f208-3cd6-4975-9574-9dcc70d56526" providerId="ADAL" clId="{2410E2B4-0F22-44BE-93B6-9930181A6547}" dt="2025-02-18T17:32:33.194" v="1237" actId="1035"/>
          <ac:spMkLst>
            <pc:docMk/>
            <pc:sldMk cId="1060350292" sldId="723"/>
            <ac:spMk id="4" creationId="{00000000-0000-0000-0000-000000000000}"/>
          </ac:spMkLst>
        </pc:spChg>
        <pc:spChg chg="del mod">
          <ac:chgData name="Siegel, Betty R" userId="68d5f208-3cd6-4975-9574-9dcc70d56526" providerId="ADAL" clId="{2410E2B4-0F22-44BE-93B6-9930181A6547}" dt="2025-02-18T17:35:18.939" v="1304" actId="478"/>
          <ac:spMkLst>
            <pc:docMk/>
            <pc:sldMk cId="1060350292" sldId="723"/>
            <ac:spMk id="10" creationId="{00000000-0000-0000-0000-000000000000}"/>
          </ac:spMkLst>
        </pc:spChg>
        <pc:spChg chg="mod ord">
          <ac:chgData name="Siegel, Betty R" userId="68d5f208-3cd6-4975-9574-9dcc70d56526" providerId="ADAL" clId="{2410E2B4-0F22-44BE-93B6-9930181A6547}" dt="2025-02-20T01:08:47.768" v="7350" actId="1037"/>
          <ac:spMkLst>
            <pc:docMk/>
            <pc:sldMk cId="1060350292" sldId="723"/>
            <ac:spMk id="13" creationId="{00000000-0000-0000-0000-000000000000}"/>
          </ac:spMkLst>
        </pc:spChg>
        <pc:picChg chg="mod">
          <ac:chgData name="Siegel, Betty R" userId="68d5f208-3cd6-4975-9574-9dcc70d56526" providerId="ADAL" clId="{2410E2B4-0F22-44BE-93B6-9930181A6547}" dt="2025-02-18T17:30:55.953" v="1233" actId="1076"/>
          <ac:picMkLst>
            <pc:docMk/>
            <pc:sldMk cId="1060350292" sldId="723"/>
            <ac:picMk id="3" creationId="{00000000-0000-0000-0000-000000000000}"/>
          </ac:picMkLst>
        </pc:picChg>
        <pc:picChg chg="add mod ord modCrop">
          <ac:chgData name="Siegel, Betty R" userId="68d5f208-3cd6-4975-9574-9dcc70d56526" providerId="ADAL" clId="{2410E2B4-0F22-44BE-93B6-9930181A6547}" dt="2025-02-19T18:09:58.296" v="6680" actId="962"/>
          <ac:picMkLst>
            <pc:docMk/>
            <pc:sldMk cId="1060350292" sldId="723"/>
            <ac:picMk id="5" creationId="{FBC0EB11-61E2-505F-B2E4-5B443AA0C8FF}"/>
          </ac:picMkLst>
        </pc:picChg>
        <pc:picChg chg="add mod modCrop">
          <ac:chgData name="Siegel, Betty R" userId="68d5f208-3cd6-4975-9574-9dcc70d56526" providerId="ADAL" clId="{2410E2B4-0F22-44BE-93B6-9930181A6547}" dt="2025-02-18T17:52:22.908" v="1383" actId="1036"/>
          <ac:picMkLst>
            <pc:docMk/>
            <pc:sldMk cId="1060350292" sldId="723"/>
            <ac:picMk id="6" creationId="{F78F8707-134F-6E10-00E8-2F8FD4EA9E99}"/>
          </ac:picMkLst>
        </pc:picChg>
        <pc:picChg chg="add mod ord modCrop">
          <ac:chgData name="Siegel, Betty R" userId="68d5f208-3cd6-4975-9574-9dcc70d56526" providerId="ADAL" clId="{2410E2B4-0F22-44BE-93B6-9930181A6547}" dt="2025-02-18T17:34:58.602" v="1303" actId="1038"/>
          <ac:picMkLst>
            <pc:docMk/>
            <pc:sldMk cId="1060350292" sldId="723"/>
            <ac:picMk id="7" creationId="{65CE873E-CA87-C1FE-BB73-4F2EF493B715}"/>
          </ac:picMkLst>
        </pc:picChg>
      </pc:sldChg>
      <pc:sldChg chg="addSp delSp modSp add mod">
        <pc:chgData name="Siegel, Betty R" userId="68d5f208-3cd6-4975-9574-9dcc70d56526" providerId="ADAL" clId="{2410E2B4-0F22-44BE-93B6-9930181A6547}" dt="2025-02-20T14:50:07.920" v="10558" actId="962"/>
        <pc:sldMkLst>
          <pc:docMk/>
          <pc:sldMk cId="2507806668" sldId="724"/>
        </pc:sldMkLst>
        <pc:spChg chg="mod">
          <ac:chgData name="Siegel, Betty R" userId="68d5f208-3cd6-4975-9574-9dcc70d56526" providerId="ADAL" clId="{2410E2B4-0F22-44BE-93B6-9930181A6547}" dt="2025-02-20T14:50:07.920" v="10558" actId="962"/>
          <ac:spMkLst>
            <pc:docMk/>
            <pc:sldMk cId="2507806668" sldId="724"/>
            <ac:spMk id="2" creationId="{00000000-0000-0000-0000-000000000000}"/>
          </ac:spMkLst>
        </pc:spChg>
        <pc:spChg chg="mod">
          <ac:chgData name="Siegel, Betty R" userId="68d5f208-3cd6-4975-9574-9dcc70d56526" providerId="ADAL" clId="{2410E2B4-0F22-44BE-93B6-9930181A6547}" dt="2025-02-20T01:04:17.857" v="7143" actId="14100"/>
          <ac:spMkLst>
            <pc:docMk/>
            <pc:sldMk cId="2507806668" sldId="724"/>
            <ac:spMk id="4" creationId="{00000000-0000-0000-0000-000000000000}"/>
          </ac:spMkLst>
        </pc:spChg>
        <pc:spChg chg="mod">
          <ac:chgData name="Siegel, Betty R" userId="68d5f208-3cd6-4975-9574-9dcc70d56526" providerId="ADAL" clId="{2410E2B4-0F22-44BE-93B6-9930181A6547}" dt="2025-02-20T14:47:49.467" v="9984" actId="962"/>
          <ac:spMkLst>
            <pc:docMk/>
            <pc:sldMk cId="2507806668" sldId="724"/>
            <ac:spMk id="5" creationId="{DD019C92-2DF3-BACD-0760-A92342C86C11}"/>
          </ac:spMkLst>
        </pc:spChg>
        <pc:spChg chg="mod">
          <ac:chgData name="Siegel, Betty R" userId="68d5f208-3cd6-4975-9574-9dcc70d56526" providerId="ADAL" clId="{2410E2B4-0F22-44BE-93B6-9930181A6547}" dt="2025-02-20T14:47:56.975" v="9985" actId="962"/>
          <ac:spMkLst>
            <pc:docMk/>
            <pc:sldMk cId="2507806668" sldId="724"/>
            <ac:spMk id="10" creationId="{00000000-0000-0000-0000-000000000000}"/>
          </ac:spMkLst>
        </pc:spChg>
        <pc:picChg chg="del">
          <ac:chgData name="Siegel, Betty R" userId="68d5f208-3cd6-4975-9574-9dcc70d56526" providerId="ADAL" clId="{2410E2B4-0F22-44BE-93B6-9930181A6547}" dt="2025-02-20T01:02:04.495" v="7014" actId="478"/>
          <ac:picMkLst>
            <pc:docMk/>
            <pc:sldMk cId="2507806668" sldId="724"/>
            <ac:picMk id="3" creationId="{00000000-0000-0000-0000-000000000000}"/>
          </ac:picMkLst>
        </pc:picChg>
        <pc:picChg chg="add mod ord modCrop">
          <ac:chgData name="Siegel, Betty R" userId="68d5f208-3cd6-4975-9574-9dcc70d56526" providerId="ADAL" clId="{2410E2B4-0F22-44BE-93B6-9930181A6547}" dt="2025-02-20T14:49:01.932" v="10461" actId="962"/>
          <ac:picMkLst>
            <pc:docMk/>
            <pc:sldMk cId="2507806668" sldId="724"/>
            <ac:picMk id="7" creationId="{2CC9ECC9-2CDB-7B1C-567E-4ED32409CB3E}"/>
          </ac:picMkLst>
        </pc:picChg>
      </pc:sldChg>
      <pc:sldChg chg="addSp delSp modSp add mod modNotes modNotesTx">
        <pc:chgData name="Siegel, Betty R" userId="68d5f208-3cd6-4975-9574-9dcc70d56526" providerId="ADAL" clId="{2410E2B4-0F22-44BE-93B6-9930181A6547}" dt="2025-02-20T14:47:17" v="9980" actId="962"/>
        <pc:sldMkLst>
          <pc:docMk/>
          <pc:sldMk cId="159395495" sldId="725"/>
        </pc:sldMkLst>
        <pc:spChg chg="mod">
          <ac:chgData name="Siegel, Betty R" userId="68d5f208-3cd6-4975-9574-9dcc70d56526" providerId="ADAL" clId="{2410E2B4-0F22-44BE-93B6-9930181A6547}" dt="2025-02-20T01:34:14.340" v="8052" actId="14100"/>
          <ac:spMkLst>
            <pc:docMk/>
            <pc:sldMk cId="159395495" sldId="725"/>
            <ac:spMk id="2" creationId="{00000000-0000-0000-0000-000000000000}"/>
          </ac:spMkLst>
        </pc:spChg>
        <pc:spChg chg="mod">
          <ac:chgData name="Siegel, Betty R" userId="68d5f208-3cd6-4975-9574-9dcc70d56526" providerId="ADAL" clId="{2410E2B4-0F22-44BE-93B6-9930181A6547}" dt="2025-02-20T14:45:36.899" v="9635" actId="962"/>
          <ac:spMkLst>
            <pc:docMk/>
            <pc:sldMk cId="159395495" sldId="725"/>
            <ac:spMk id="5" creationId="{DD019C92-2DF3-BACD-0760-A92342C86C11}"/>
          </ac:spMkLst>
        </pc:spChg>
        <pc:spChg chg="mod">
          <ac:chgData name="Siegel, Betty R" userId="68d5f208-3cd6-4975-9574-9dcc70d56526" providerId="ADAL" clId="{2410E2B4-0F22-44BE-93B6-9930181A6547}" dt="2025-02-20T14:45:40.677" v="9636" actId="962"/>
          <ac:spMkLst>
            <pc:docMk/>
            <pc:sldMk cId="159395495" sldId="725"/>
            <ac:spMk id="10" creationId="{00000000-0000-0000-0000-000000000000}"/>
          </ac:spMkLst>
        </pc:spChg>
        <pc:picChg chg="add mod ord">
          <ac:chgData name="Siegel, Betty R" userId="68d5f208-3cd6-4975-9574-9dcc70d56526" providerId="ADAL" clId="{2410E2B4-0F22-44BE-93B6-9930181A6547}" dt="2025-02-20T14:47:17" v="9980" actId="962"/>
          <ac:picMkLst>
            <pc:docMk/>
            <pc:sldMk cId="159395495" sldId="725"/>
            <ac:picMk id="6" creationId="{52F4DAE3-4ECD-1EA8-3119-4A72BB968945}"/>
          </ac:picMkLst>
        </pc:picChg>
        <pc:picChg chg="del">
          <ac:chgData name="Siegel, Betty R" userId="68d5f208-3cd6-4975-9574-9dcc70d56526" providerId="ADAL" clId="{2410E2B4-0F22-44BE-93B6-9930181A6547}" dt="2025-02-20T01:31:20.664" v="7865" actId="478"/>
          <ac:picMkLst>
            <pc:docMk/>
            <pc:sldMk cId="159395495" sldId="725"/>
            <ac:picMk id="7" creationId="{2CC9ECC9-2CDB-7B1C-567E-4ED32409CB3E}"/>
          </ac:picMkLst>
        </pc:picChg>
      </pc:sldChg>
      <pc:sldChg chg="add del">
        <pc:chgData name="Siegel, Betty R" userId="68d5f208-3cd6-4975-9574-9dcc70d56526" providerId="ADAL" clId="{2410E2B4-0F22-44BE-93B6-9930181A6547}" dt="2025-02-18T17:18:43.165" v="865" actId="47"/>
        <pc:sldMkLst>
          <pc:docMk/>
          <pc:sldMk cId="765311967" sldId="725"/>
        </pc:sldMkLst>
      </pc:sldChg>
      <pc:sldChg chg="addSp delSp modSp add mod modNotes">
        <pc:chgData name="Siegel, Betty R" userId="68d5f208-3cd6-4975-9574-9dcc70d56526" providerId="ADAL" clId="{2410E2B4-0F22-44BE-93B6-9930181A6547}" dt="2025-02-20T14:45:19.505" v="9563" actId="962"/>
        <pc:sldMkLst>
          <pc:docMk/>
          <pc:sldMk cId="1575794289" sldId="726"/>
        </pc:sldMkLst>
        <pc:spChg chg="mod">
          <ac:chgData name="Siegel, Betty R" userId="68d5f208-3cd6-4975-9574-9dcc70d56526" providerId="ADAL" clId="{2410E2B4-0F22-44BE-93B6-9930181A6547}" dt="2025-02-20T14:34:11.695" v="8496" actId="20577"/>
          <ac:spMkLst>
            <pc:docMk/>
            <pc:sldMk cId="1575794289" sldId="726"/>
            <ac:spMk id="2" creationId="{00000000-0000-0000-0000-000000000000}"/>
          </ac:spMkLst>
        </pc:spChg>
        <pc:spChg chg="mod">
          <ac:chgData name="Siegel, Betty R" userId="68d5f208-3cd6-4975-9574-9dcc70d56526" providerId="ADAL" clId="{2410E2B4-0F22-44BE-93B6-9930181A6547}" dt="2025-02-20T14:45:06.626" v="9551" actId="962"/>
          <ac:spMkLst>
            <pc:docMk/>
            <pc:sldMk cId="1575794289" sldId="726"/>
            <ac:spMk id="5" creationId="{DD019C92-2DF3-BACD-0760-A92342C86C11}"/>
          </ac:spMkLst>
        </pc:spChg>
        <pc:spChg chg="mod">
          <ac:chgData name="Siegel, Betty R" userId="68d5f208-3cd6-4975-9574-9dcc70d56526" providerId="ADAL" clId="{2410E2B4-0F22-44BE-93B6-9930181A6547}" dt="2025-02-20T14:44:15.601" v="9305" actId="962"/>
          <ac:spMkLst>
            <pc:docMk/>
            <pc:sldMk cId="1575794289" sldId="726"/>
            <ac:spMk id="10" creationId="{00000000-0000-0000-0000-000000000000}"/>
          </ac:spMkLst>
        </pc:spChg>
        <pc:picChg chg="add mod ord">
          <ac:chgData name="Siegel, Betty R" userId="68d5f208-3cd6-4975-9574-9dcc70d56526" providerId="ADAL" clId="{2410E2B4-0F22-44BE-93B6-9930181A6547}" dt="2025-02-20T14:45:19.505" v="9563" actId="962"/>
          <ac:picMkLst>
            <pc:docMk/>
            <pc:sldMk cId="1575794289" sldId="726"/>
            <ac:picMk id="3" creationId="{37D82C22-4A7D-156F-A749-5CD389245E52}"/>
          </ac:picMkLst>
        </pc:picChg>
        <pc:picChg chg="del">
          <ac:chgData name="Siegel, Betty R" userId="68d5f208-3cd6-4975-9574-9dcc70d56526" providerId="ADAL" clId="{2410E2B4-0F22-44BE-93B6-9930181A6547}" dt="2025-02-20T14:32:00.461" v="8419" actId="478"/>
          <ac:picMkLst>
            <pc:docMk/>
            <pc:sldMk cId="1575794289" sldId="726"/>
            <ac:picMk id="6" creationId="{52F4DAE3-4ECD-1EA8-3119-4A72BB968945}"/>
          </ac:picMkLst>
        </pc:picChg>
      </pc:sldChg>
      <pc:sldChg chg="del">
        <pc:chgData name="Siegel, Betty R" userId="68d5f208-3cd6-4975-9574-9dcc70d56526" providerId="ADAL" clId="{2410E2B4-0F22-44BE-93B6-9930181A6547}" dt="2025-02-18T17:38:17.038" v="1308" actId="47"/>
        <pc:sldMkLst>
          <pc:docMk/>
          <pc:sldMk cId="2665584620" sldId="726"/>
        </pc:sldMkLst>
      </pc:sldChg>
      <pc:sldChg chg="addSp delSp modSp add mod modNotes">
        <pc:chgData name="Siegel, Betty R" userId="68d5f208-3cd6-4975-9574-9dcc70d56526" providerId="ADAL" clId="{2410E2B4-0F22-44BE-93B6-9930181A6547}" dt="2025-02-20T14:44:11.001" v="9304" actId="962"/>
        <pc:sldMkLst>
          <pc:docMk/>
          <pc:sldMk cId="4012712364" sldId="727"/>
        </pc:sldMkLst>
        <pc:spChg chg="mod">
          <ac:chgData name="Siegel, Betty R" userId="68d5f208-3cd6-4975-9574-9dcc70d56526" providerId="ADAL" clId="{2410E2B4-0F22-44BE-93B6-9930181A6547}" dt="2025-02-20T14:43:59.692" v="9303" actId="962"/>
          <ac:spMkLst>
            <pc:docMk/>
            <pc:sldMk cId="4012712364" sldId="727"/>
            <ac:spMk id="2" creationId="{00000000-0000-0000-0000-000000000000}"/>
          </ac:spMkLst>
        </pc:spChg>
        <pc:spChg chg="mod ord">
          <ac:chgData name="Siegel, Betty R" userId="68d5f208-3cd6-4975-9574-9dcc70d56526" providerId="ADAL" clId="{2410E2B4-0F22-44BE-93B6-9930181A6547}" dt="2025-02-20T14:37:19.346" v="8706" actId="166"/>
          <ac:spMkLst>
            <pc:docMk/>
            <pc:sldMk cId="4012712364" sldId="727"/>
            <ac:spMk id="4" creationId="{00000000-0000-0000-0000-000000000000}"/>
          </ac:spMkLst>
        </pc:spChg>
        <pc:spChg chg="mod">
          <ac:chgData name="Siegel, Betty R" userId="68d5f208-3cd6-4975-9574-9dcc70d56526" providerId="ADAL" clId="{2410E2B4-0F22-44BE-93B6-9930181A6547}" dt="2025-02-20T14:43:29.303" v="9197" actId="962"/>
          <ac:spMkLst>
            <pc:docMk/>
            <pc:sldMk cId="4012712364" sldId="727"/>
            <ac:spMk id="5" creationId="{DD019C92-2DF3-BACD-0760-A92342C86C11}"/>
          </ac:spMkLst>
        </pc:spChg>
        <pc:spChg chg="mod ord">
          <ac:chgData name="Siegel, Betty R" userId="68d5f208-3cd6-4975-9574-9dcc70d56526" providerId="ADAL" clId="{2410E2B4-0F22-44BE-93B6-9930181A6547}" dt="2025-02-20T14:44:11.001" v="9304" actId="962"/>
          <ac:spMkLst>
            <pc:docMk/>
            <pc:sldMk cId="4012712364" sldId="727"/>
            <ac:spMk id="10" creationId="{00000000-0000-0000-0000-000000000000}"/>
          </ac:spMkLst>
        </pc:spChg>
        <pc:picChg chg="del">
          <ac:chgData name="Siegel, Betty R" userId="68d5f208-3cd6-4975-9574-9dcc70d56526" providerId="ADAL" clId="{2410E2B4-0F22-44BE-93B6-9930181A6547}" dt="2025-02-20T14:35:32.352" v="8504" actId="478"/>
          <ac:picMkLst>
            <pc:docMk/>
            <pc:sldMk cId="4012712364" sldId="727"/>
            <ac:picMk id="6" creationId="{52F4DAE3-4ECD-1EA8-3119-4A72BB968945}"/>
          </ac:picMkLst>
        </pc:picChg>
        <pc:picChg chg="add mod">
          <ac:chgData name="Siegel, Betty R" userId="68d5f208-3cd6-4975-9574-9dcc70d56526" providerId="ADAL" clId="{2410E2B4-0F22-44BE-93B6-9930181A6547}" dt="2025-02-20T14:43:10.764" v="9193" actId="962"/>
          <ac:picMkLst>
            <pc:docMk/>
            <pc:sldMk cId="4012712364" sldId="727"/>
            <ac:picMk id="1026" creationId="{CD621B28-66F5-67BE-5E5D-826CD3120F7D}"/>
          </ac:picMkLst>
        </pc:picChg>
      </pc:sldChg>
      <pc:sldChg chg="del">
        <pc:chgData name="Siegel, Betty R" userId="68d5f208-3cd6-4975-9574-9dcc70d56526" providerId="ADAL" clId="{2410E2B4-0F22-44BE-93B6-9930181A6547}" dt="2025-02-18T17:18:47.103" v="867" actId="47"/>
        <pc:sldMkLst>
          <pc:docMk/>
          <pc:sldMk cId="3982893606" sldId="732"/>
        </pc:sldMkLst>
      </pc:sldChg>
      <pc:sldChg chg="del">
        <pc:chgData name="Siegel, Betty R" userId="68d5f208-3cd6-4975-9574-9dcc70d56526" providerId="ADAL" clId="{2410E2B4-0F22-44BE-93B6-9930181A6547}" dt="2025-02-18T17:07:50.949" v="315" actId="47"/>
        <pc:sldMkLst>
          <pc:docMk/>
          <pc:sldMk cId="2250885697" sldId="735"/>
        </pc:sldMkLst>
      </pc:sldChg>
      <pc:sldChg chg="add del">
        <pc:chgData name="Siegel, Betty R" userId="68d5f208-3cd6-4975-9574-9dcc70d56526" providerId="ADAL" clId="{2410E2B4-0F22-44BE-93B6-9930181A6547}" dt="2025-02-18T17:18:44.983" v="866" actId="47"/>
        <pc:sldMkLst>
          <pc:docMk/>
          <pc:sldMk cId="1068072586" sldId="736"/>
        </pc:sldMkLst>
      </pc:sldChg>
      <pc:sldChg chg="modSp del mod">
        <pc:chgData name="Siegel, Betty R" userId="68d5f208-3cd6-4975-9574-9dcc70d56526" providerId="ADAL" clId="{2410E2B4-0F22-44BE-93B6-9930181A6547}" dt="2025-02-18T17:37:21.138" v="1306" actId="47"/>
        <pc:sldMkLst>
          <pc:docMk/>
          <pc:sldMk cId="3497312079" sldId="738"/>
        </pc:sldMkLst>
        <pc:spChg chg="mod">
          <ac:chgData name="Siegel, Betty R" userId="68d5f208-3cd6-4975-9574-9dcc70d56526" providerId="ADAL" clId="{2410E2B4-0F22-44BE-93B6-9930181A6547}" dt="2025-02-18T16:00:38.735" v="172" actId="313"/>
          <ac:spMkLst>
            <pc:docMk/>
            <pc:sldMk cId="3497312079" sldId="73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9646985-44C3-4B1C-AA77-E218C657F584}" type="datetimeFigureOut">
              <a:rPr lang="en-US"/>
              <a:pPr>
                <a:defRPr/>
              </a:pPr>
              <a:t>2/26/25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A89FD96-43A8-43D5-B374-BDBF87F0944E}" type="slidenum">
              <a:rPr lang="en-US"/>
              <a:pPr>
                <a:defRPr/>
              </a:pPr>
              <a:t>‹#›</a:t>
            </a:fld>
            <a:endParaRPr lang="en-US" dirty="0"/>
          </a:p>
        </p:txBody>
      </p:sp>
    </p:spTree>
    <p:extLst>
      <p:ext uri="{BB962C8B-B14F-4D97-AF65-F5344CB8AC3E}">
        <p14:creationId xmlns:p14="http://schemas.microsoft.com/office/powerpoint/2010/main" val="1577231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2</a:t>
            </a:fld>
            <a:endParaRPr lang="en-US" dirty="0"/>
          </a:p>
        </p:txBody>
      </p:sp>
    </p:spTree>
    <p:extLst>
      <p:ext uri="{BB962C8B-B14F-4D97-AF65-F5344CB8AC3E}">
        <p14:creationId xmlns:p14="http://schemas.microsoft.com/office/powerpoint/2010/main" val="88763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4</a:t>
            </a:fld>
            <a:endParaRPr lang="en-US" dirty="0"/>
          </a:p>
        </p:txBody>
      </p:sp>
    </p:spTree>
    <p:extLst>
      <p:ext uri="{BB962C8B-B14F-4D97-AF65-F5344CB8AC3E}">
        <p14:creationId xmlns:p14="http://schemas.microsoft.com/office/powerpoint/2010/main" val="338494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6</a:t>
            </a:fld>
            <a:endParaRPr lang="en-US" dirty="0"/>
          </a:p>
        </p:txBody>
      </p:sp>
    </p:spTree>
    <p:extLst>
      <p:ext uri="{BB962C8B-B14F-4D97-AF65-F5344CB8AC3E}">
        <p14:creationId xmlns:p14="http://schemas.microsoft.com/office/powerpoint/2010/main" val="321390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7</a:t>
            </a:fld>
            <a:endParaRPr lang="en-US" dirty="0"/>
          </a:p>
        </p:txBody>
      </p:sp>
    </p:spTree>
    <p:extLst>
      <p:ext uri="{BB962C8B-B14F-4D97-AF65-F5344CB8AC3E}">
        <p14:creationId xmlns:p14="http://schemas.microsoft.com/office/powerpoint/2010/main" val="337647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Joey Caverly – RKI placement (2006): The Theater Lab, Washington, D.C., is D.C.’s most comprehensive theatre education center for adults, teens, and kids.  Joey’s internship was in production , technical theater and stagecraft where he built sets and did lighting design for the Theater Lab’s productions. Following his internship Joey returned to Gallaudet University where he got more involved in the Theater Department and ultimately switched his interest from Production to Acting. He started to shift his career, more into theater and television work, he tried his hand at playwriting, and kept in touch with the Kennedy Center. Today, you can see Joey in the Netflix special “Only Murders in the Building”.</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Shannon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Devido</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 RKI placement (2010): Amaryllis Theater Company, Philadelphia, PA is an inclusive professional theatre company whose mission is to produce new forms of theatre. Shannon’s internship was in arts administration where she was able to work on marketing, fund development, program design and execution, outreach services. After completing her internship she continued to seek out work in theater, begin acting. She returned to the KC to perform, notably appearing on the same stage as comedian Josh Blue.  Today she is an accomplished actress, comedian, and singer, and recently appeared in the movie “Best Summer Ever”.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JP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Illarramendi</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 RKI placement (2001): The Kennedy Center, Washington, D.C. is a performing arts center with a variety of theater venues and performances. JP, interned at the Kennedy Center as a production assistant, helped with rehearsals, hospitality, and some office work. After his internship was completed, the Kennedy Center hired JP as a paid usher, additionally JP went back to acting, singing and dancing at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ArtStream</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 local theater group.  20 years later he is still working as a paid usher at the Kennedy Center.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Tori Baker – RKI placement (2023):  Interned last year at the Kennedy Center in the Office of Accessibility where she did worked as a program assistant, assisting visiting artists and program participants or a semester. Following her internship, she returned to finish her final semester in college and took on part-time paid work for the Kennedy Center. This summer she helped coordinate access services at the Smithsonian Folklife festival, and is heading off to Colorado where she will be working as a stage manager at the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Phamily</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Theater.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8</a:t>
            </a:fld>
            <a:endParaRPr lang="en-US" dirty="0"/>
          </a:p>
        </p:txBody>
      </p:sp>
    </p:spTree>
    <p:extLst>
      <p:ext uri="{BB962C8B-B14F-4D97-AF65-F5344CB8AC3E}">
        <p14:creationId xmlns:p14="http://schemas.microsoft.com/office/powerpoint/2010/main" val="322780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Joey Caverly – RKI placement (2006): The Theater Lab, Washington, D.C., is D.C.’s most comprehensive theatre education center for adults, teens, and kids.  Joey’s internship was in production , technical theater and stagecraft where he built sets and did lighting design for the Theater Lab’s productions. Following his internship Joey returned to Gallaudet University where he got more involved in the Theater Department and ultimately switched his interest from Production to Acting. He started to shift his career, more into theater and television work, he tried his hand at playwriting, and kept in touch with the Kennedy Center. Today, you can see Joey in the Netflix special “Only Murders in the Building”.</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Shannon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Devido</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 RKI placement (2010): Amaryllis Theater Company, Philadelphia, PA is an inclusive professional theatre company whose mission is to produce new forms of theatre. Shannon’s internship was in arts administration where she was able to work on marketing, fund development, program design and execution, outreach services. After completing her internship she continued to seek out work in theater, begin acting. She returned to the KC to perform, notably appearing on the same stage as comedian Josh Blue.  Today she is an accomplished actress, comedian, and singer, and recently appeared in the movie “Best Summer Ever”.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JP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Illarramendi</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 RKI placement (2001): The Kennedy Center, Washington, D.C. is a performing arts center with a variety of theater venues and performances. JP, interned at the Kennedy Center as a production assistant, helped with rehearsals, hospitality, and some office work. After his internship was completed, the Kennedy Center hired JP as a paid usher, additionally JP went back to acting, singing and dancing at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ArtStream</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 local theater group.  20 years later he is still working as a paid usher at the Kennedy Center.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Tori Baker – RKI placement (2023):  Interned last year at the Kennedy Center in the Office of Accessibility where she did worked as a program assistant, assisting visiting artists and program participants or a semester. Following her internship, she returned to finish her final semester in college and took on part-time paid work for the Kennedy Center. This summer she helped coordinate access services at the Smithsonian Folklife festival, and is heading off to Colorado where she will be working as a stage manager at the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Phamily</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Theater.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9</a:t>
            </a:fld>
            <a:endParaRPr lang="en-US" dirty="0"/>
          </a:p>
        </p:txBody>
      </p:sp>
    </p:spTree>
    <p:extLst>
      <p:ext uri="{BB962C8B-B14F-4D97-AF65-F5344CB8AC3E}">
        <p14:creationId xmlns:p14="http://schemas.microsoft.com/office/powerpoint/2010/main" val="53187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Joey Caverly – RKI placement (2006): The Theater Lab, Washington, D.C., is D.C.’s most comprehensive theatre education center for adults, teens, and kids.  Joey’s internship was in production , technical theater and stagecraft where he built sets and did lighting design for the Theater Lab’s productions. Following his internship Joey returned to Gallaudet University where he got more involved in the Theater Department and ultimately switched his interest from Production to Acting. He started to shift his career, more into theater and television work, he tried his hand at playwriting, and kept in touch with the Kennedy Center. Today, you can see Joey in the Netflix special “Only Murders in the Building”.</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Shannon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Devido</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 RKI placement (2010): Amaryllis Theater Company, Philadelphia, PA is an inclusive professional theatre company whose mission is to produce new forms of theatre. Shannon’s internship was in arts administration where she was able to work on marketing, fund development, program design and execution, outreach services. After completing her internship she continued to seek out work in theater, begin acting. She returned to the KC to perform, notably appearing on the same stage as comedian Josh Blue.  Today she is an accomplished actress, comedian, and singer, and recently appeared in the movie “Best Summer Ever”.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JP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Illarramendi</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 RKI placement (2001): The Kennedy Center, Washington, D.C. is a performing arts center with a variety of theater venues and performances. JP, interned at the Kennedy Center as a production assistant, helped with rehearsals, hospitality, and some office work. After his internship was completed, the Kennedy Center hired JP as a paid usher, additionally JP went back to acting, singing and dancing at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ArtStream</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 local theater group.  20 years later he is still working as a paid usher at the Kennedy Center.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Tori Baker – RKI placement (2023):  Interned last year at the Kennedy Center in the Office of Accessibility where she did worked as a program assistant, assisting visiting artists and program participants or a semester. Following her internship, she returned to finish her final semester in college and took on part-time paid work for the Kennedy Center. This summer she helped coordinate access services at the Smithsonian Folklife festival, and is heading off to Colorado where she will be working as a stage manager at the </a:t>
            </a:r>
            <a:r>
              <a:rPr lang="en-US" sz="1800" dirty="0" err="1">
                <a:solidFill>
                  <a:srgbClr val="FF0000"/>
                </a:solidFill>
                <a:effectLst/>
                <a:latin typeface="Calibri" panose="020F0502020204030204" pitchFamily="34" charset="0"/>
                <a:ea typeface="Times New Roman" panose="02020603050405020304" pitchFamily="18" charset="0"/>
                <a:cs typeface="Aptos" panose="020B0004020202020204" pitchFamily="34" charset="0"/>
              </a:rPr>
              <a:t>Phamily</a:t>
            </a:r>
            <a:r>
              <a:rPr lang="en-US" sz="1800" dirty="0">
                <a:solidFill>
                  <a:srgbClr val="FF0000"/>
                </a:solidFill>
                <a:effectLst/>
                <a:latin typeface="Calibri" panose="020F0502020204030204" pitchFamily="34" charset="0"/>
                <a:ea typeface="Times New Roman" panose="02020603050405020304" pitchFamily="18" charset="0"/>
                <a:cs typeface="Aptos" panose="020B0004020202020204" pitchFamily="34" charset="0"/>
              </a:rPr>
              <a:t> Theater.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10</a:t>
            </a:fld>
            <a:endParaRPr lang="en-US" dirty="0"/>
          </a:p>
        </p:txBody>
      </p:sp>
    </p:spTree>
    <p:extLst>
      <p:ext uri="{BB962C8B-B14F-4D97-AF65-F5344CB8AC3E}">
        <p14:creationId xmlns:p14="http://schemas.microsoft.com/office/powerpoint/2010/main" val="199753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89FD96-43A8-43D5-B374-BDBF87F0944E}" type="slidenum">
              <a:rPr lang="en-US" smtClean="0"/>
              <a:pPr>
                <a:defRPr/>
              </a:pPr>
              <a:t>11</a:t>
            </a:fld>
            <a:endParaRPr lang="en-US" dirty="0"/>
          </a:p>
        </p:txBody>
      </p:sp>
    </p:spTree>
    <p:extLst>
      <p:ext uri="{BB962C8B-B14F-4D97-AF65-F5344CB8AC3E}">
        <p14:creationId xmlns:p14="http://schemas.microsoft.com/office/powerpoint/2010/main" val="140453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©2010 The John F. Kennedy Center for the Performing Arts </a:t>
            </a:r>
          </a:p>
        </p:txBody>
      </p:sp>
      <p:sp>
        <p:nvSpPr>
          <p:cNvPr id="6" name="Slide Number Placeholder 5"/>
          <p:cNvSpPr>
            <a:spLocks noGrp="1"/>
          </p:cNvSpPr>
          <p:nvPr>
            <p:ph type="sldNum" sz="quarter" idx="12"/>
          </p:nvPr>
        </p:nvSpPr>
        <p:spPr/>
        <p:txBody>
          <a:bodyPr/>
          <a:lstStyle/>
          <a:p>
            <a:pPr>
              <a:defRPr/>
            </a:pPr>
            <a:fld id="{BBC07CE7-6844-44B2-A9AB-E941A4808D59}" type="slidenum">
              <a:rPr lang="en-US" smtClean="0"/>
              <a:pPr>
                <a:defRPr/>
              </a:pPr>
              <a:t>‹#›</a:t>
            </a:fld>
            <a:endParaRPr lang="en-US" dirty="0"/>
          </a:p>
        </p:txBody>
      </p:sp>
    </p:spTree>
    <p:extLst>
      <p:ext uri="{BB962C8B-B14F-4D97-AF65-F5344CB8AC3E}">
        <p14:creationId xmlns:p14="http://schemas.microsoft.com/office/powerpoint/2010/main" val="3269479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©2010 The John F. Kennedy Center for the Performing Arts </a:t>
            </a:r>
          </a:p>
        </p:txBody>
      </p:sp>
      <p:sp>
        <p:nvSpPr>
          <p:cNvPr id="6" name="Slide Number Placeholder 5"/>
          <p:cNvSpPr>
            <a:spLocks noGrp="1"/>
          </p:cNvSpPr>
          <p:nvPr>
            <p:ph type="sldNum" sz="quarter" idx="12"/>
          </p:nvPr>
        </p:nvSpPr>
        <p:spPr/>
        <p:txBody>
          <a:bodyPr/>
          <a:lstStyle/>
          <a:p>
            <a:pPr>
              <a:defRPr/>
            </a:pPr>
            <a:fld id="{809143C2-E6F6-48CD-ADAB-9596BE43A030}" type="slidenum">
              <a:rPr lang="en-US" smtClean="0"/>
              <a:pPr>
                <a:defRPr/>
              </a:pPr>
              <a:t>‹#›</a:t>
            </a:fld>
            <a:endParaRPr lang="en-US" dirty="0"/>
          </a:p>
        </p:txBody>
      </p:sp>
    </p:spTree>
    <p:extLst>
      <p:ext uri="{BB962C8B-B14F-4D97-AF65-F5344CB8AC3E}">
        <p14:creationId xmlns:p14="http://schemas.microsoft.com/office/powerpoint/2010/main" val="402933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©2010 The John F. Kennedy Center for the Performing Arts </a:t>
            </a:r>
          </a:p>
        </p:txBody>
      </p:sp>
      <p:sp>
        <p:nvSpPr>
          <p:cNvPr id="6" name="Slide Number Placeholder 5"/>
          <p:cNvSpPr>
            <a:spLocks noGrp="1"/>
          </p:cNvSpPr>
          <p:nvPr>
            <p:ph type="sldNum" sz="quarter" idx="12"/>
          </p:nvPr>
        </p:nvSpPr>
        <p:spPr/>
        <p:txBody>
          <a:bodyPr/>
          <a:lstStyle/>
          <a:p>
            <a:pPr>
              <a:defRPr/>
            </a:pPr>
            <a:fld id="{C606545D-E6A6-434F-8104-24D9E24CE608}" type="slidenum">
              <a:rPr lang="en-US" smtClean="0"/>
              <a:pPr>
                <a:defRPr/>
              </a:pPr>
              <a:t>‹#›</a:t>
            </a:fld>
            <a:endParaRPr lang="en-US" dirty="0"/>
          </a:p>
        </p:txBody>
      </p:sp>
    </p:spTree>
    <p:extLst>
      <p:ext uri="{BB962C8B-B14F-4D97-AF65-F5344CB8AC3E}">
        <p14:creationId xmlns:p14="http://schemas.microsoft.com/office/powerpoint/2010/main" val="75960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©2010 The John F. Kennedy Center for the Performing Arts </a:t>
            </a:r>
          </a:p>
        </p:txBody>
      </p:sp>
      <p:sp>
        <p:nvSpPr>
          <p:cNvPr id="6" name="Slide Number Placeholder 5"/>
          <p:cNvSpPr>
            <a:spLocks noGrp="1"/>
          </p:cNvSpPr>
          <p:nvPr>
            <p:ph type="sldNum" sz="quarter" idx="12"/>
          </p:nvPr>
        </p:nvSpPr>
        <p:spPr/>
        <p:txBody>
          <a:bodyPr/>
          <a:lstStyle/>
          <a:p>
            <a:pPr>
              <a:defRPr/>
            </a:pPr>
            <a:fld id="{1B7E5D84-50B2-4DAA-9D61-3AF0BF52D058}" type="slidenum">
              <a:rPr lang="en-US" smtClean="0"/>
              <a:pPr>
                <a:defRPr/>
              </a:pPr>
              <a:t>‹#›</a:t>
            </a:fld>
            <a:endParaRPr lang="en-US" dirty="0"/>
          </a:p>
        </p:txBody>
      </p:sp>
    </p:spTree>
    <p:extLst>
      <p:ext uri="{BB962C8B-B14F-4D97-AF65-F5344CB8AC3E}">
        <p14:creationId xmlns:p14="http://schemas.microsoft.com/office/powerpoint/2010/main" val="104714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©2010 The John F. Kennedy Center for the Performing Arts </a:t>
            </a:r>
          </a:p>
        </p:txBody>
      </p:sp>
      <p:sp>
        <p:nvSpPr>
          <p:cNvPr id="6" name="Slide Number Placeholder 5"/>
          <p:cNvSpPr>
            <a:spLocks noGrp="1"/>
          </p:cNvSpPr>
          <p:nvPr>
            <p:ph type="sldNum" sz="quarter" idx="12"/>
          </p:nvPr>
        </p:nvSpPr>
        <p:spPr/>
        <p:txBody>
          <a:bodyPr/>
          <a:lstStyle/>
          <a:p>
            <a:pPr>
              <a:defRPr/>
            </a:pPr>
            <a:fld id="{4CB12F7F-8285-43A9-B1FF-CB5465AB14A6}" type="slidenum">
              <a:rPr lang="en-US" smtClean="0"/>
              <a:pPr>
                <a:defRPr/>
              </a:pPr>
              <a:t>‹#›</a:t>
            </a:fld>
            <a:endParaRPr lang="en-US" dirty="0"/>
          </a:p>
        </p:txBody>
      </p:sp>
    </p:spTree>
    <p:extLst>
      <p:ext uri="{BB962C8B-B14F-4D97-AF65-F5344CB8AC3E}">
        <p14:creationId xmlns:p14="http://schemas.microsoft.com/office/powerpoint/2010/main" val="52154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©2010 The John F. Kennedy Center for the Performing Arts </a:t>
            </a:r>
          </a:p>
        </p:txBody>
      </p:sp>
      <p:sp>
        <p:nvSpPr>
          <p:cNvPr id="7" name="Slide Number Placeholder 6"/>
          <p:cNvSpPr>
            <a:spLocks noGrp="1"/>
          </p:cNvSpPr>
          <p:nvPr>
            <p:ph type="sldNum" sz="quarter" idx="12"/>
          </p:nvPr>
        </p:nvSpPr>
        <p:spPr/>
        <p:txBody>
          <a:bodyPr/>
          <a:lstStyle/>
          <a:p>
            <a:pPr>
              <a:defRPr/>
            </a:pPr>
            <a:fld id="{0FEDD3A8-D183-455B-BEF6-E7EAFFC93A8B}" type="slidenum">
              <a:rPr lang="en-US" smtClean="0"/>
              <a:pPr>
                <a:defRPr/>
              </a:pPr>
              <a:t>‹#›</a:t>
            </a:fld>
            <a:endParaRPr lang="en-US" dirty="0"/>
          </a:p>
        </p:txBody>
      </p:sp>
    </p:spTree>
    <p:extLst>
      <p:ext uri="{BB962C8B-B14F-4D97-AF65-F5344CB8AC3E}">
        <p14:creationId xmlns:p14="http://schemas.microsoft.com/office/powerpoint/2010/main" val="133220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©2010 The John F. Kennedy Center for the Performing Arts </a:t>
            </a:r>
          </a:p>
        </p:txBody>
      </p:sp>
      <p:sp>
        <p:nvSpPr>
          <p:cNvPr id="9" name="Slide Number Placeholder 8"/>
          <p:cNvSpPr>
            <a:spLocks noGrp="1"/>
          </p:cNvSpPr>
          <p:nvPr>
            <p:ph type="sldNum" sz="quarter" idx="12"/>
          </p:nvPr>
        </p:nvSpPr>
        <p:spPr/>
        <p:txBody>
          <a:bodyPr/>
          <a:lstStyle/>
          <a:p>
            <a:pPr>
              <a:defRPr/>
            </a:pPr>
            <a:fld id="{A5AD0E15-4259-4500-861B-973F1EB04335}" type="slidenum">
              <a:rPr lang="en-US" smtClean="0"/>
              <a:pPr>
                <a:defRPr/>
              </a:pPr>
              <a:t>‹#›</a:t>
            </a:fld>
            <a:endParaRPr lang="en-US" dirty="0"/>
          </a:p>
        </p:txBody>
      </p:sp>
    </p:spTree>
    <p:extLst>
      <p:ext uri="{BB962C8B-B14F-4D97-AF65-F5344CB8AC3E}">
        <p14:creationId xmlns:p14="http://schemas.microsoft.com/office/powerpoint/2010/main" val="318487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©2010 The John F. Kennedy Center for the Performing Arts </a:t>
            </a:r>
          </a:p>
        </p:txBody>
      </p:sp>
      <p:sp>
        <p:nvSpPr>
          <p:cNvPr id="5" name="Slide Number Placeholder 4"/>
          <p:cNvSpPr>
            <a:spLocks noGrp="1"/>
          </p:cNvSpPr>
          <p:nvPr>
            <p:ph type="sldNum" sz="quarter" idx="12"/>
          </p:nvPr>
        </p:nvSpPr>
        <p:spPr/>
        <p:txBody>
          <a:bodyPr/>
          <a:lstStyle/>
          <a:p>
            <a:pPr>
              <a:defRPr/>
            </a:pPr>
            <a:fld id="{79FAE1F1-A7C3-41C6-9C0E-461E62B5C4C5}" type="slidenum">
              <a:rPr lang="en-US" smtClean="0"/>
              <a:pPr>
                <a:defRPr/>
              </a:pPr>
              <a:t>‹#›</a:t>
            </a:fld>
            <a:endParaRPr lang="en-US" dirty="0"/>
          </a:p>
        </p:txBody>
      </p:sp>
    </p:spTree>
    <p:extLst>
      <p:ext uri="{BB962C8B-B14F-4D97-AF65-F5344CB8AC3E}">
        <p14:creationId xmlns:p14="http://schemas.microsoft.com/office/powerpoint/2010/main" val="327938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©2010 The John F. Kennedy Center for the Performing Arts </a:t>
            </a:r>
          </a:p>
        </p:txBody>
      </p:sp>
      <p:sp>
        <p:nvSpPr>
          <p:cNvPr id="4" name="Slide Number Placeholder 3"/>
          <p:cNvSpPr>
            <a:spLocks noGrp="1"/>
          </p:cNvSpPr>
          <p:nvPr>
            <p:ph type="sldNum" sz="quarter" idx="12"/>
          </p:nvPr>
        </p:nvSpPr>
        <p:spPr/>
        <p:txBody>
          <a:bodyPr/>
          <a:lstStyle/>
          <a:p>
            <a:pPr>
              <a:defRPr/>
            </a:pPr>
            <a:fld id="{9ADC8B60-2B17-4ABE-9A3D-1E0626067D93}" type="slidenum">
              <a:rPr lang="en-US" smtClean="0"/>
              <a:pPr>
                <a:defRPr/>
              </a:pPr>
              <a:t>‹#›</a:t>
            </a:fld>
            <a:endParaRPr lang="en-US" dirty="0"/>
          </a:p>
        </p:txBody>
      </p:sp>
    </p:spTree>
    <p:extLst>
      <p:ext uri="{BB962C8B-B14F-4D97-AF65-F5344CB8AC3E}">
        <p14:creationId xmlns:p14="http://schemas.microsoft.com/office/powerpoint/2010/main" val="356870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©2010 The John F. Kennedy Center for the Performing Arts </a:t>
            </a:r>
          </a:p>
        </p:txBody>
      </p:sp>
      <p:sp>
        <p:nvSpPr>
          <p:cNvPr id="7" name="Slide Number Placeholder 6"/>
          <p:cNvSpPr>
            <a:spLocks noGrp="1"/>
          </p:cNvSpPr>
          <p:nvPr>
            <p:ph type="sldNum" sz="quarter" idx="12"/>
          </p:nvPr>
        </p:nvSpPr>
        <p:spPr/>
        <p:txBody>
          <a:bodyPr/>
          <a:lstStyle/>
          <a:p>
            <a:pPr>
              <a:defRPr/>
            </a:pPr>
            <a:fld id="{11D0C139-B1CB-4C5A-89CF-7931D2F7116E}" type="slidenum">
              <a:rPr lang="en-US" smtClean="0"/>
              <a:pPr>
                <a:defRPr/>
              </a:pPr>
              <a:t>‹#›</a:t>
            </a:fld>
            <a:endParaRPr lang="en-US" dirty="0"/>
          </a:p>
        </p:txBody>
      </p:sp>
    </p:spTree>
    <p:extLst>
      <p:ext uri="{BB962C8B-B14F-4D97-AF65-F5344CB8AC3E}">
        <p14:creationId xmlns:p14="http://schemas.microsoft.com/office/powerpoint/2010/main" val="1511064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©2010 The John F. Kennedy Center for the Performing Arts </a:t>
            </a:r>
          </a:p>
        </p:txBody>
      </p:sp>
      <p:sp>
        <p:nvSpPr>
          <p:cNvPr id="7" name="Slide Number Placeholder 6"/>
          <p:cNvSpPr>
            <a:spLocks noGrp="1"/>
          </p:cNvSpPr>
          <p:nvPr>
            <p:ph type="sldNum" sz="quarter" idx="12"/>
          </p:nvPr>
        </p:nvSpPr>
        <p:spPr/>
        <p:txBody>
          <a:bodyPr/>
          <a:lstStyle/>
          <a:p>
            <a:pPr>
              <a:defRPr/>
            </a:pPr>
            <a:fld id="{DC6C8965-37B2-4DCC-B6B2-E0BF51EB47FC}" type="slidenum">
              <a:rPr lang="en-US" smtClean="0"/>
              <a:pPr>
                <a:defRPr/>
              </a:pPr>
              <a:t>‹#›</a:t>
            </a:fld>
            <a:endParaRPr lang="en-US" dirty="0"/>
          </a:p>
        </p:txBody>
      </p:sp>
    </p:spTree>
    <p:extLst>
      <p:ext uri="{BB962C8B-B14F-4D97-AF65-F5344CB8AC3E}">
        <p14:creationId xmlns:p14="http://schemas.microsoft.com/office/powerpoint/2010/main" val="320028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©2010 The John F. Kennedy Center for the Performing Arts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38D95C-3522-4B47-BACA-76F0E46FEC3C}" type="slidenum">
              <a:rPr lang="en-US" smtClean="0"/>
              <a:pPr>
                <a:defRPr/>
              </a:pPr>
              <a:t>‹#›</a:t>
            </a:fld>
            <a:endParaRPr lang="en-US" dirty="0"/>
          </a:p>
        </p:txBody>
      </p:sp>
    </p:spTree>
    <p:extLst>
      <p:ext uri="{BB962C8B-B14F-4D97-AF65-F5344CB8AC3E}">
        <p14:creationId xmlns:p14="http://schemas.microsoft.com/office/powerpoint/2010/main" val="14280965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10502900" y="-1"/>
            <a:ext cx="1689100" cy="6920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©2010 The John F. Kennedy Center for the Performing Arts </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3498" t="-1846" r="14" b="4037"/>
          <a:stretch/>
        </p:blipFill>
        <p:spPr>
          <a:xfrm>
            <a:off x="-72271" y="-144967"/>
            <a:ext cx="10640485" cy="7065529"/>
          </a:xfrm>
          <a:prstGeom prst="rect">
            <a:avLst/>
          </a:prstGeom>
        </p:spPr>
      </p:pic>
      <p:sp>
        <p:nvSpPr>
          <p:cNvPr id="6" name="TextBox 5" descr="photo title: Adrian Anatawan, Access/VSA International Young Musician Alumni, professional musician and educator&#10;"/>
          <p:cNvSpPr txBox="1"/>
          <p:nvPr/>
        </p:nvSpPr>
        <p:spPr>
          <a:xfrm>
            <a:off x="253069" y="6048658"/>
            <a:ext cx="4790570" cy="523220"/>
          </a:xfrm>
          <a:prstGeom prst="rect">
            <a:avLst/>
          </a:prstGeom>
          <a:noFill/>
        </p:spPr>
        <p:txBody>
          <a:bodyPr wrap="square" rtlCol="0">
            <a:spAutoFit/>
          </a:bodyPr>
          <a:lstStyle/>
          <a:p>
            <a:r>
              <a:rPr lang="en-US" sz="1400" b="1" i="1" dirty="0">
                <a:solidFill>
                  <a:schemeClr val="bg1"/>
                </a:solidFill>
                <a:effectLst>
                  <a:outerShdw blurRad="38100" dist="38100" dir="2700000" algn="tl">
                    <a:srgbClr val="000000">
                      <a:alpha val="43137"/>
                    </a:srgbClr>
                  </a:outerShdw>
                </a:effectLst>
                <a:latin typeface="+mn-lt"/>
              </a:rPr>
              <a:t>Adrian Anatawan, Access/VSA International Young Musician Alumni, professional musician and educator</a:t>
            </a:r>
          </a:p>
        </p:txBody>
      </p:sp>
      <p:sp>
        <p:nvSpPr>
          <p:cNvPr id="2" name="Rectangle 1">
            <a:extLst>
              <a:ext uri="{FF2B5EF4-FFF2-40B4-BE49-F238E27FC236}">
                <a16:creationId xmlns:a16="http://schemas.microsoft.com/office/drawing/2014/main" id="{B20CBE83-DFD7-D33D-D029-3F37E82E4C64}"/>
              </a:ext>
              <a:ext uri="{C183D7F6-B498-43B3-948B-1728B52AA6E4}">
                <adec:decorative xmlns:adec="http://schemas.microsoft.com/office/drawing/2017/decorative" val="1"/>
              </a:ext>
            </a:extLst>
          </p:cNvPr>
          <p:cNvSpPr/>
          <p:nvPr/>
        </p:nvSpPr>
        <p:spPr>
          <a:xfrm>
            <a:off x="5638800" y="0"/>
            <a:ext cx="6553200" cy="2819400"/>
          </a:xfrm>
          <a:prstGeom prst="rect">
            <a:avLst/>
          </a:prstGeom>
          <a:solidFill>
            <a:schemeClr val="tx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 Access/VSA, The Kennedy Center, A Jean Kennedy Smith Arts and Disability Program.">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5351" y="5410200"/>
            <a:ext cx="3844115" cy="1208023"/>
          </a:xfrm>
          <a:prstGeom prst="rect">
            <a:avLst/>
          </a:prstGeom>
        </p:spPr>
      </p:pic>
      <p:sp>
        <p:nvSpPr>
          <p:cNvPr id="7" name="TextBox 6" descr="Title: Competative integrated Employment in Creative Careers"/>
          <p:cNvSpPr txBox="1"/>
          <p:nvPr/>
        </p:nvSpPr>
        <p:spPr>
          <a:xfrm>
            <a:off x="5715000" y="292100"/>
            <a:ext cx="6045200" cy="2308324"/>
          </a:xfrm>
          <a:prstGeom prst="rect">
            <a:avLst/>
          </a:prstGeom>
          <a:noFill/>
        </p:spPr>
        <p:txBody>
          <a:bodyPr wrap="square" rtlCol="0">
            <a:spAutoFit/>
          </a:bodyPr>
          <a:lstStyle/>
          <a:p>
            <a:pPr>
              <a:tabLst>
                <a:tab pos="2911475" algn="l"/>
              </a:tabLst>
            </a:pPr>
            <a:r>
              <a:rPr lang="en-US" sz="4800" b="1" dirty="0">
                <a:solidFill>
                  <a:schemeClr val="bg1"/>
                </a:solidFill>
                <a:effectLst>
                  <a:outerShdw blurRad="38100" dist="38100" dir="2700000" algn="tl">
                    <a:srgbClr val="000000">
                      <a:alpha val="43137"/>
                    </a:srgbClr>
                  </a:outerShdw>
                </a:effectLst>
                <a:latin typeface="+mn-lt"/>
              </a:rPr>
              <a:t>Competitive Integrated  Employment in Creative Careers</a:t>
            </a:r>
          </a:p>
        </p:txBody>
      </p:sp>
    </p:spTree>
    <p:extLst>
      <p:ext uri="{BB962C8B-B14F-4D97-AF65-F5344CB8AC3E}">
        <p14:creationId xmlns:p14="http://schemas.microsoft.com/office/powerpoint/2010/main" val="258868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Womn with pale white skin, long auburn hair wearing a blue seater and jeans sits in a wheelchair smiling at the viewer. ">
            <a:extLst>
              <a:ext uri="{FF2B5EF4-FFF2-40B4-BE49-F238E27FC236}">
                <a16:creationId xmlns:a16="http://schemas.microsoft.com/office/drawing/2014/main" id="{CD621B28-66F5-67BE-5E5D-826CD3120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492" y="-152400"/>
            <a:ext cx="4753508" cy="70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C183D7F6-B498-43B3-948B-1728B52AA6E4}">
                <adec:decorative xmlns:adec="http://schemas.microsoft.com/office/drawing/2017/decorative" val="1"/>
              </a:ext>
            </a:extLst>
          </p:cNvPr>
          <p:cNvSpPr/>
          <p:nvPr/>
        </p:nvSpPr>
        <p:spPr>
          <a:xfrm>
            <a:off x="0" y="-1"/>
            <a:ext cx="7438491" cy="6888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533400" y="-1219199"/>
            <a:ext cx="8686800" cy="8458199"/>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photo credit: Shannon DeVido, internship alumni&#10;"/>
          <p:cNvSpPr txBox="1"/>
          <p:nvPr/>
        </p:nvSpPr>
        <p:spPr>
          <a:xfrm>
            <a:off x="9906000" y="5791200"/>
            <a:ext cx="2057400" cy="523220"/>
          </a:xfrm>
          <a:prstGeom prst="rect">
            <a:avLst/>
          </a:prstGeom>
          <a:noFill/>
        </p:spPr>
        <p:txBody>
          <a:bodyPr wrap="square" rtlCol="0">
            <a:spAutoFit/>
          </a:bodyPr>
          <a:lstStyle/>
          <a:p>
            <a:pPr algn="r"/>
            <a:r>
              <a:rPr lang="en-US" sz="1400" b="1" i="1" dirty="0">
                <a:solidFill>
                  <a:schemeClr val="bg1"/>
                </a:solidFill>
                <a:latin typeface="+mn-lt"/>
              </a:rPr>
              <a:t>Shannon </a:t>
            </a:r>
            <a:r>
              <a:rPr lang="en-US" sz="1400" b="1" i="1" dirty="0" err="1">
                <a:solidFill>
                  <a:schemeClr val="bg1"/>
                </a:solidFill>
                <a:latin typeface="+mn-lt"/>
              </a:rPr>
              <a:t>DeVido</a:t>
            </a:r>
            <a:r>
              <a:rPr lang="en-US" sz="1400" b="1" i="1" dirty="0">
                <a:solidFill>
                  <a:schemeClr val="bg1"/>
                </a:solidFill>
                <a:latin typeface="+mn-lt"/>
              </a:rPr>
              <a:t>, Internship Alumni</a:t>
            </a:r>
            <a:endParaRPr lang="en-US" sz="1400" b="1" dirty="0">
              <a:solidFill>
                <a:schemeClr val="bg1"/>
              </a:solidFill>
              <a:ea typeface="Tahoma" panose="020B0604030504040204" pitchFamily="34" charset="0"/>
              <a:cs typeface="Tahoma" panose="020B0604030504040204" pitchFamily="34" charset="0"/>
            </a:endParaRPr>
          </a:p>
        </p:txBody>
      </p:sp>
      <p:sp>
        <p:nvSpPr>
          <p:cNvPr id="5" name="Rectangle 4" descr="Text: JP  Illarramendi – Bag boy to usher&#10;&#10;Tori Baker – college student to production stage manager&#10;&#10;Shannon DiVido –arts administrator to comedian/actress &#10;&#10;">
            <a:extLst>
              <a:ext uri="{FF2B5EF4-FFF2-40B4-BE49-F238E27FC236}">
                <a16:creationId xmlns:a16="http://schemas.microsoft.com/office/drawing/2014/main" id="{DD019C92-2DF3-BACD-0760-A92342C86C11}"/>
              </a:ext>
            </a:extLst>
          </p:cNvPr>
          <p:cNvSpPr/>
          <p:nvPr/>
        </p:nvSpPr>
        <p:spPr>
          <a:xfrm>
            <a:off x="609600" y="1261170"/>
            <a:ext cx="5638800" cy="3539430"/>
          </a:xfrm>
          <a:prstGeom prst="rect">
            <a:avLst/>
          </a:prstGeom>
        </p:spPr>
        <p:txBody>
          <a:bodyPr wrap="square">
            <a:spAutoFit/>
          </a:bodyPr>
          <a:lstStyle/>
          <a:p>
            <a:pPr marL="457200" lvl="0" indent="-457200">
              <a:buFont typeface="Arial" panose="020B0604020202020204" pitchFamily="34" charset="0"/>
              <a:buChar char="•"/>
            </a:pPr>
            <a:r>
              <a:rPr lang="en-US" sz="2800" dirty="0">
                <a:solidFill>
                  <a:schemeClr val="bg1"/>
                </a:solidFill>
                <a:latin typeface="+mn-lt"/>
                <a:ea typeface="Tahoma" panose="020B0604030504040204" pitchFamily="34" charset="0"/>
                <a:cs typeface="Tahoma" panose="020B0604030504040204" pitchFamily="34" charset="0"/>
              </a:rPr>
              <a:t>JP </a:t>
            </a:r>
            <a:r>
              <a:rPr lang="en-US" sz="2800" dirty="0">
                <a:solidFill>
                  <a:schemeClr val="bg1"/>
                </a:solidFill>
                <a:effectLst/>
                <a:latin typeface="+mn-lt"/>
                <a:ea typeface="Aptos" panose="020B0004020202020204" pitchFamily="34" charset="0"/>
                <a:cs typeface="Aptos" panose="020B0004020202020204" pitchFamily="34" charset="0"/>
              </a:rPr>
              <a:t> Illarramendi</a:t>
            </a:r>
            <a:r>
              <a:rPr lang="en-US" sz="2800" dirty="0">
                <a:solidFill>
                  <a:schemeClr val="bg1"/>
                </a:solidFill>
                <a:latin typeface="+mn-lt"/>
                <a:ea typeface="Tahoma" panose="020B0604030504040204" pitchFamily="34" charset="0"/>
                <a:cs typeface="Tahoma" panose="020B0604030504040204" pitchFamily="34" charset="0"/>
              </a:rPr>
              <a:t> – Bag boy to usher</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marL="457200" lvl="0" indent="-457200">
              <a:buFont typeface="Arial" panose="020B0604020202020204" pitchFamily="34" charset="0"/>
              <a:buChar char="•"/>
            </a:pPr>
            <a:r>
              <a:rPr lang="en-US" sz="2800" dirty="0">
                <a:solidFill>
                  <a:schemeClr val="bg1"/>
                </a:solidFill>
                <a:latin typeface="+mn-lt"/>
                <a:ea typeface="Tahoma" panose="020B0604030504040204" pitchFamily="34" charset="0"/>
                <a:cs typeface="Tahoma" panose="020B0604030504040204" pitchFamily="34" charset="0"/>
              </a:rPr>
              <a:t>Tori Baker – college student to production stage manager</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marL="457200" lvl="0" indent="-457200">
              <a:buFont typeface="Arial" panose="020B0604020202020204" pitchFamily="34" charset="0"/>
              <a:buChar char="•"/>
            </a:pPr>
            <a:r>
              <a:rPr lang="en-US" sz="2800" dirty="0">
                <a:solidFill>
                  <a:schemeClr val="bg1"/>
                </a:solidFill>
                <a:latin typeface="+mn-lt"/>
                <a:ea typeface="Tahoma" panose="020B0604030504040204" pitchFamily="34" charset="0"/>
                <a:cs typeface="Tahoma" panose="020B0604030504040204" pitchFamily="34" charset="0"/>
              </a:rPr>
              <a:t>Shannon DiVido –arts administrator to comedian/actress </a:t>
            </a:r>
          </a:p>
          <a:p>
            <a:pPr lvl="0"/>
            <a:endParaRPr lang="en-US" sz="28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71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0"/>
            <a:ext cx="5715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Photo: a large white rectangular building beside blue river and against a blue sky"/>
          <p:cNvPicPr>
            <a:picLocks noChangeAspect="1"/>
          </p:cNvPicPr>
          <p:nvPr/>
        </p:nvPicPr>
        <p:blipFill rotWithShape="1">
          <a:blip r:embed="rId3" cstate="print">
            <a:extLst>
              <a:ext uri="{28A0092B-C50C-407E-A947-70E740481C1C}">
                <a14:useLocalDpi xmlns:a14="http://schemas.microsoft.com/office/drawing/2010/main" val="0"/>
              </a:ext>
            </a:extLst>
          </a:blip>
          <a:srcRect l="31997" t="10203" r="16720" b="2788"/>
          <a:stretch/>
        </p:blipFill>
        <p:spPr>
          <a:xfrm>
            <a:off x="5720604" y="0"/>
            <a:ext cx="6471396" cy="621792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5715000" y="6019800"/>
            <a:ext cx="654205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C183D7F6-B498-43B3-948B-1728B52AA6E4}">
                <adec:decorative xmlns:adec="http://schemas.microsoft.com/office/drawing/2017/decorative" val="1"/>
              </a:ext>
            </a:extLst>
          </p:cNvPr>
          <p:cNvSpPr txBox="1">
            <a:spLocks/>
          </p:cNvSpPr>
          <p:nvPr/>
        </p:nvSpPr>
        <p:spPr>
          <a:xfrm>
            <a:off x="1905000" y="1882776"/>
            <a:ext cx="2895600" cy="14573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en-US" sz="2000" dirty="0"/>
          </a:p>
        </p:txBody>
      </p:sp>
      <p:pic>
        <p:nvPicPr>
          <p:cNvPr id="15" name="Picture 14" descr="black bar beside swooping black shape - The Kennedy Center" title="Kennedy Center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255" y="6181980"/>
            <a:ext cx="4597542" cy="548640"/>
          </a:xfrm>
          <a:prstGeom prst="rect">
            <a:avLst/>
          </a:prstGeom>
          <a:noFill/>
        </p:spPr>
      </p:pic>
      <p:sp>
        <p:nvSpPr>
          <p:cNvPr id="3" name="Rectangle 2">
            <a:extLst>
              <a:ext uri="{FF2B5EF4-FFF2-40B4-BE49-F238E27FC236}">
                <a16:creationId xmlns:a16="http://schemas.microsoft.com/office/drawing/2014/main" id="{DE9225D1-8623-2111-C001-F137A2B870F1}"/>
              </a:ext>
              <a:ext uri="{C183D7F6-B498-43B3-948B-1728B52AA6E4}">
                <adec:decorative xmlns:adec="http://schemas.microsoft.com/office/drawing/2017/decorative" val="1"/>
              </a:ext>
            </a:extLst>
          </p:cNvPr>
          <p:cNvSpPr/>
          <p:nvPr/>
        </p:nvSpPr>
        <p:spPr>
          <a:xfrm>
            <a:off x="685800" y="-533400"/>
            <a:ext cx="6183927" cy="7924801"/>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descr="disclaimer: Disclaimer&#10;Information contained in this presentation is for general guidance.  The information in this presentation is not intended to be legal advice nor a rendering of legal advice, opinion or services.  Recipients should consult with their own professional legal advisor.&#10;&#10;© 2023 The John F. Kennedy Center for the Performing Arts, Office of VSA and Accessibility &#10;"/>
          <p:cNvSpPr txBox="1">
            <a:spLocks/>
          </p:cNvSpPr>
          <p:nvPr/>
        </p:nvSpPr>
        <p:spPr>
          <a:xfrm>
            <a:off x="0" y="5062654"/>
            <a:ext cx="5638800" cy="1185746"/>
          </a:xfrm>
          <a:prstGeom prst="rect">
            <a:avLst/>
          </a:prstGeom>
          <a:ln>
            <a:headEnd/>
            <a:tailEnd/>
          </a:ln>
        </p:spPr>
        <p:txBody>
          <a:bodyPr/>
          <a:lstStyle>
            <a:lvl1pPr marL="365125" indent="-255588" algn="l" rtl="0" eaLnBrk="0" fontAlgn="base" hangingPunct="0">
              <a:spcBef>
                <a:spcPts val="300"/>
              </a:spcBef>
              <a:spcAft>
                <a:spcPct val="0"/>
              </a:spcAft>
              <a:buClr>
                <a:srgbClr val="000000"/>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000000"/>
              </a:buClr>
              <a:buFont typeface="Georgia" pitchFamily="18" charset="0"/>
              <a:buChar char="▫"/>
              <a:defRPr sz="2000" kern="1200">
                <a:solidFill>
                  <a:srgbClr val="000000"/>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ctr">
              <a:buNone/>
            </a:pPr>
            <a:r>
              <a:rPr lang="en-US" sz="1000" i="1" dirty="0">
                <a:solidFill>
                  <a:schemeClr val="bg1"/>
                </a:solidFill>
                <a:effectLst>
                  <a:outerShdw blurRad="38100" dist="38100" dir="2700000" algn="tl">
                    <a:srgbClr val="000000">
                      <a:alpha val="43137"/>
                    </a:srgbClr>
                  </a:outerShdw>
                </a:effectLst>
                <a:latin typeface="Arial" pitchFamily="34" charset="0"/>
                <a:cs typeface="Arial" pitchFamily="34" charset="0"/>
              </a:rPr>
              <a:t>Disclaimer</a:t>
            </a:r>
            <a:br>
              <a:rPr lang="en-US" sz="1000" i="1" dirty="0">
                <a:solidFill>
                  <a:schemeClr val="bg1"/>
                </a:solidFill>
                <a:effectLst>
                  <a:outerShdw blurRad="38100" dist="38100" dir="2700000" algn="tl">
                    <a:srgbClr val="000000">
                      <a:alpha val="43137"/>
                    </a:srgbClr>
                  </a:outerShdw>
                </a:effectLst>
                <a:latin typeface="Arial" pitchFamily="34" charset="0"/>
                <a:cs typeface="Arial" pitchFamily="34" charset="0"/>
              </a:rPr>
            </a:br>
            <a:r>
              <a:rPr lang="en-US" sz="1000" i="1" dirty="0">
                <a:solidFill>
                  <a:schemeClr val="bg1"/>
                </a:solidFill>
                <a:effectLst>
                  <a:outerShdw blurRad="38100" dist="38100" dir="2700000" algn="tl">
                    <a:srgbClr val="000000">
                      <a:alpha val="43137"/>
                    </a:srgbClr>
                  </a:outerShdw>
                </a:effectLst>
                <a:latin typeface="Arial" pitchFamily="34" charset="0"/>
                <a:cs typeface="Arial" pitchFamily="34" charset="0"/>
              </a:rPr>
              <a:t>Information contained in this presentation is for general guidance.  The information in this presentation is not intended to be legal advice nor a rendering of legal advice, opinion or services.  Recipients should consult with their own professional legal advisor.</a:t>
            </a:r>
          </a:p>
          <a:p>
            <a:pPr marL="109537" indent="0" algn="ctr">
              <a:buNone/>
            </a:pPr>
            <a:endParaRPr lang="en-US" sz="10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09537" indent="0" algn="ctr">
              <a:buNone/>
            </a:pPr>
            <a:r>
              <a:rPr lang="en-US" sz="1000" i="1" dirty="0">
                <a:solidFill>
                  <a:schemeClr val="bg1"/>
                </a:solidFill>
                <a:effectLst>
                  <a:outerShdw blurRad="38100" dist="38100" dir="2700000" algn="tl">
                    <a:srgbClr val="000000">
                      <a:alpha val="43137"/>
                    </a:srgbClr>
                  </a:outerShdw>
                </a:effectLst>
                <a:latin typeface="Arial" pitchFamily="34" charset="0"/>
                <a:cs typeface="Arial" pitchFamily="34" charset="0"/>
              </a:rPr>
              <a:t>© 2023 The John F. Kennedy Center for the Performing Arts, Office of VSA and Accessibility </a:t>
            </a:r>
          </a:p>
        </p:txBody>
      </p:sp>
      <p:sp>
        <p:nvSpPr>
          <p:cNvPr id="4" name="Title 3" descr="text: Contact Information&#10;&#10;Access/VSA Office&#10;Betty Siegel, J.D.&#10;Director of Accessibility &amp; VSA&#10; The Kennedy Center&#10;(202) 416-8727&#10;bsiegel@kennedy-center.org&#10;Access@kennedy-center.org&#10; &#10;"/>
          <p:cNvSpPr>
            <a:spLocks noGrp="1"/>
          </p:cNvSpPr>
          <p:nvPr>
            <p:ph type="ctrTitle"/>
          </p:nvPr>
        </p:nvSpPr>
        <p:spPr>
          <a:xfrm>
            <a:off x="609600" y="1501775"/>
            <a:ext cx="4648200" cy="2003425"/>
          </a:xfrm>
        </p:spPr>
        <p:txBody>
          <a:bodyPr>
            <a:noAutofit/>
          </a:bodyPr>
          <a:lstStyle/>
          <a:p>
            <a:r>
              <a:rPr lang="en-US" sz="2400" b="1" dirty="0">
                <a:solidFill>
                  <a:schemeClr val="bg1"/>
                </a:solidFill>
                <a:effectLst>
                  <a:outerShdw blurRad="38100" dist="38100" dir="2700000" algn="tl">
                    <a:srgbClr val="000000">
                      <a:alpha val="43137"/>
                    </a:srgbClr>
                  </a:outerShdw>
                </a:effectLst>
              </a:rPr>
              <a:t>Contact Information</a:t>
            </a:r>
            <a:br>
              <a:rPr lang="en-US" sz="2400" dirty="0">
                <a:solidFill>
                  <a:schemeClr val="bg1"/>
                </a:solidFill>
                <a:effectLst>
                  <a:outerShdw blurRad="38100" dist="38100" dir="2700000" algn="tl">
                    <a:srgbClr val="000000">
                      <a:alpha val="43137"/>
                    </a:srgbClr>
                  </a:outerShdw>
                </a:effectLst>
              </a:rPr>
            </a:br>
            <a:br>
              <a:rPr lang="en-US" sz="2400"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Access/VSA Office</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Betty Siegel, J.D.</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Director of Accessibility &amp; VSA</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 The Kennedy Center</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(202) 416-8727</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bsiegel@kennedy-center.org</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Access@kennedy-center.org</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 </a:t>
            </a:r>
            <a:br>
              <a:rPr lang="en-US" sz="2000" dirty="0">
                <a:solidFill>
                  <a:schemeClr val="bg1"/>
                </a:solidFill>
                <a:effectLst>
                  <a:outerShdw blurRad="38100" dist="38100" dir="2700000" algn="tl">
                    <a:srgbClr val="000000">
                      <a:alpha val="43137"/>
                    </a:srgbClr>
                  </a:outerShdw>
                </a:effectLst>
              </a:rPr>
            </a:b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807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0"/>
            <a:ext cx="6327537" cy="6907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photo: a gently smiling African American woman who is a wheelchair users, dressed in bright greens and purples with a turban around her head, looks directly at the camera as a man with his back to the viewer touches up her makeup. "/>
          <p:cNvPicPr>
            <a:picLocks noChangeAspect="1"/>
          </p:cNvPicPr>
          <p:nvPr/>
        </p:nvPicPr>
        <p:blipFill rotWithShape="1">
          <a:blip r:embed="rId3" cstate="print">
            <a:extLst>
              <a:ext uri="{28A0092B-C50C-407E-A947-70E740481C1C}">
                <a14:useLocalDpi xmlns:a14="http://schemas.microsoft.com/office/drawing/2010/main" val="0"/>
              </a:ext>
            </a:extLst>
          </a:blip>
          <a:srcRect t="24242" r="13781"/>
          <a:stretch/>
        </p:blipFill>
        <p:spPr>
          <a:xfrm>
            <a:off x="6327537" y="0"/>
            <a:ext cx="5864463" cy="6858000"/>
          </a:xfrm>
          <a:prstGeom prst="rect">
            <a:avLst/>
          </a:prstGeom>
        </p:spPr>
      </p:pic>
      <p:sp>
        <p:nvSpPr>
          <p:cNvPr id="5" name="Content Placeholder 2">
            <a:extLst>
              <a:ext uri="{C183D7F6-B498-43B3-948B-1728B52AA6E4}">
                <adec:decorative xmlns:adec="http://schemas.microsoft.com/office/drawing/2017/decorative" val="1"/>
              </a:ext>
            </a:extLst>
          </p:cNvPr>
          <p:cNvSpPr txBox="1">
            <a:spLocks/>
          </p:cNvSpPr>
          <p:nvPr/>
        </p:nvSpPr>
        <p:spPr>
          <a:xfrm>
            <a:off x="1826987" y="772963"/>
            <a:ext cx="4114800" cy="4567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endParaRPr lang="en-US" sz="2500" dirty="0">
              <a:latin typeface="Helvetica Neue"/>
              <a:ea typeface="Helvetica Neue" charset="0"/>
              <a:cs typeface="Helvetica Neue" charset="0"/>
            </a:endParaRPr>
          </a:p>
          <a:p>
            <a:pPr algn="l">
              <a:lnSpc>
                <a:spcPct val="100000"/>
              </a:lnSpc>
              <a:spcBef>
                <a:spcPts val="0"/>
              </a:spcBef>
              <a:defRPr/>
            </a:pPr>
            <a:endParaRPr lang="en-US" sz="2500" b="1" dirty="0">
              <a:latin typeface="Helvetica Neue" charset="0"/>
              <a:ea typeface="Helvetica Neue" charset="0"/>
              <a:cs typeface="Helvetica Neue" charset="0"/>
            </a:endParaRPr>
          </a:p>
          <a:p>
            <a:pPr algn="l">
              <a:lnSpc>
                <a:spcPct val="100000"/>
              </a:lnSpc>
              <a:spcBef>
                <a:spcPts val="0"/>
              </a:spcBef>
              <a:defRPr/>
            </a:pPr>
            <a:endParaRPr lang="en-US" sz="2500" dirty="0">
              <a:latin typeface="Helvetica Neue" charset="0"/>
              <a:ea typeface="Helvetica Neue" charset="0"/>
              <a:cs typeface="Helvetica Neue" charset="0"/>
            </a:endParaRPr>
          </a:p>
        </p:txBody>
      </p:sp>
      <p:sp>
        <p:nvSpPr>
          <p:cNvPr id="3" name="Rectangle 2" descr="text: The Office of Accessibility and VSA&#10;&#10;Our Mission:&#10;&#10;Create a world where people with disabilities of all ages learn through, participate in, and engage with arts and culture.&#10;&#10;"/>
          <p:cNvSpPr/>
          <p:nvPr/>
        </p:nvSpPr>
        <p:spPr>
          <a:xfrm>
            <a:off x="516347" y="1219200"/>
            <a:ext cx="5274853" cy="4416594"/>
          </a:xfrm>
          <a:prstGeom prst="rect">
            <a:avLst/>
          </a:prstGeom>
        </p:spPr>
        <p:txBody>
          <a:bodyPr wrap="square">
            <a:spAutoFit/>
          </a:bodyPr>
          <a:lstStyle/>
          <a:p>
            <a:endParaRPr lang="en-US" sz="2000" b="1"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a:p>
            <a:r>
              <a:rPr lang="en-US" sz="2800" dirty="0">
                <a:solidFill>
                  <a:schemeClr val="bg1"/>
                </a:solidFill>
                <a:effectLst>
                  <a:outerShdw blurRad="38100" dist="38100" dir="2700000" algn="tl">
                    <a:srgbClr val="000000">
                      <a:alpha val="43137"/>
                    </a:srgbClr>
                  </a:outerShdw>
                </a:effectLst>
                <a:latin typeface="+mn-lt"/>
                <a:cs typeface="Arial" panose="020B0604020202020204" pitchFamily="34" charset="0"/>
              </a:rPr>
              <a:t>The Office of Accessibility and VSA</a:t>
            </a:r>
          </a:p>
          <a:p>
            <a:endParaRPr lang="en-US" sz="3600" b="1"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a:p>
            <a:r>
              <a:rPr lang="en-US" sz="3600" b="1" dirty="0">
                <a:solidFill>
                  <a:schemeClr val="bg1"/>
                </a:solidFill>
                <a:effectLst>
                  <a:outerShdw blurRad="38100" dist="38100" dir="2700000" algn="tl">
                    <a:srgbClr val="000000">
                      <a:alpha val="43137"/>
                    </a:srgbClr>
                  </a:outerShdw>
                </a:effectLst>
                <a:latin typeface="+mn-lt"/>
                <a:cs typeface="Arial" panose="020B0604020202020204" pitchFamily="34" charset="0"/>
              </a:rPr>
              <a:t>Our Mission:</a:t>
            </a:r>
          </a:p>
          <a:p>
            <a:endParaRPr lang="en-US" sz="1050" b="1"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a:p>
            <a:r>
              <a:rPr lang="en-US" sz="2800" dirty="0">
                <a:solidFill>
                  <a:schemeClr val="bg1"/>
                </a:solidFill>
                <a:effectLst>
                  <a:outerShdw blurRad="38100" dist="38100" dir="2700000" algn="tl">
                    <a:srgbClr val="000000">
                      <a:alpha val="43137"/>
                    </a:srgbClr>
                  </a:outerShdw>
                </a:effectLst>
                <a:latin typeface="+mn-lt"/>
                <a:ea typeface="Helvetica Neue" charset="0"/>
                <a:cs typeface="Arial" panose="020B0604020202020204" pitchFamily="34" charset="0"/>
              </a:rPr>
              <a:t>Create a world where people with disabilities of all ages learn through, participate in, and engage with arts and culture.</a:t>
            </a:r>
          </a:p>
          <a:p>
            <a:endParaRPr lang="en-US" sz="1050" dirty="0">
              <a:solidFill>
                <a:schemeClr val="bg1"/>
              </a:solidFill>
              <a:effectLst>
                <a:outerShdw blurRad="38100" dist="38100" dir="2700000" algn="tl">
                  <a:srgbClr val="000000">
                    <a:alpha val="43137"/>
                  </a:srgbClr>
                </a:outerShdw>
              </a:effectLst>
              <a:latin typeface="+mn-lt"/>
              <a:ea typeface="Helvetica Neue" charset="0"/>
              <a:cs typeface="Arial" panose="020B0604020202020204" pitchFamily="34" charset="0"/>
            </a:endParaRPr>
          </a:p>
          <a:p>
            <a:r>
              <a:rPr lang="en-US" sz="2800" dirty="0">
                <a:solidFill>
                  <a:schemeClr val="bg1"/>
                </a:solidFill>
                <a:effectLst>
                  <a:outerShdw blurRad="38100" dist="38100" dir="2700000" algn="tl">
                    <a:srgbClr val="000000">
                      <a:alpha val="43137"/>
                    </a:srgbClr>
                  </a:outerShdw>
                </a:effectLst>
                <a:latin typeface="+mn-lt"/>
              </a:rPr>
              <a:t> </a:t>
            </a:r>
            <a:endParaRPr lang="en-US" sz="2800" dirty="0">
              <a:latin typeface="+mn-lt"/>
              <a:ea typeface="Helvetica Neue" charset="0"/>
              <a:cs typeface="Arial" panose="020B0604020202020204" pitchFamily="34" charset="0"/>
            </a:endParaRP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04800"/>
            <a:ext cx="3491714" cy="1097280"/>
          </a:xfrm>
          <a:prstGeom prst="rect">
            <a:avLst/>
          </a:prstGeom>
        </p:spPr>
      </p:pic>
      <p:sp>
        <p:nvSpPr>
          <p:cNvPr id="16" name="Rectangle 15">
            <a:extLst>
              <a:ext uri="{C183D7F6-B498-43B3-948B-1728B52AA6E4}">
                <adec:decorative xmlns:adec="http://schemas.microsoft.com/office/drawing/2017/decorative" val="1"/>
              </a:ext>
            </a:extLst>
          </p:cNvPr>
          <p:cNvSpPr/>
          <p:nvPr/>
        </p:nvSpPr>
        <p:spPr>
          <a:xfrm>
            <a:off x="5791200" y="104899"/>
            <a:ext cx="922087" cy="6905501"/>
          </a:xfrm>
          <a:prstGeom prst="rect">
            <a:avLst/>
          </a:prstGeom>
          <a:solidFill>
            <a:schemeClr val="tx1">
              <a:alpha val="63000"/>
            </a:schemeClr>
          </a:solidFill>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10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9921"/>
          <a:stretch/>
        </p:blipFill>
        <p:spPr>
          <a:xfrm>
            <a:off x="2588455" y="-60960"/>
            <a:ext cx="9603545" cy="6918960"/>
          </a:xfrm>
          <a:prstGeom prst="rect">
            <a:avLst/>
          </a:prstGeom>
        </p:spPr>
      </p:pic>
      <p:sp>
        <p:nvSpPr>
          <p:cNvPr id="8" name="Rectangle 7">
            <a:extLst>
              <a:ext uri="{C183D7F6-B498-43B3-948B-1728B52AA6E4}">
                <adec:decorative xmlns:adec="http://schemas.microsoft.com/office/drawing/2017/decorative" val="1"/>
              </a:ext>
            </a:extLst>
          </p:cNvPr>
          <p:cNvSpPr/>
          <p:nvPr/>
        </p:nvSpPr>
        <p:spPr>
          <a:xfrm>
            <a:off x="7848599" y="5943600"/>
            <a:ext cx="3962401" cy="1066800"/>
          </a:xfrm>
          <a:prstGeom prst="rect">
            <a:avLst/>
          </a:prstGeom>
          <a:solidFill>
            <a:schemeClr val="tx1">
              <a:alpha val="41000"/>
            </a:schemeClr>
          </a:solid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Rectangle 8">
            <a:extLst>
              <a:ext uri="{C183D7F6-B498-43B3-948B-1728B52AA6E4}">
                <adec:decorative xmlns:adec="http://schemas.microsoft.com/office/drawing/2017/decorative" val="1"/>
              </a:ext>
            </a:extLst>
          </p:cNvPr>
          <p:cNvSpPr/>
          <p:nvPr/>
        </p:nvSpPr>
        <p:spPr>
          <a:xfrm>
            <a:off x="0" y="0"/>
            <a:ext cx="3733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photo:  A white man with short cropped blonde hair and a full beard, seated at a table with others all around him, smiles and laughs. "/>
          <p:cNvSpPr/>
          <p:nvPr/>
        </p:nvSpPr>
        <p:spPr>
          <a:xfrm>
            <a:off x="533400" y="76200"/>
            <a:ext cx="5410200" cy="6829301"/>
          </a:xfrm>
          <a:prstGeom prst="rect">
            <a:avLst/>
          </a:prstGeom>
          <a:solidFill>
            <a:schemeClr val="tx1">
              <a:alpha val="82000"/>
            </a:schemeClr>
          </a:solidFill>
          <a:effectLst>
            <a:softEdge rad="660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text:  Convene …&#10;dynamic organizations to explore promising accessibility practices in performances, exhibits, events, spaces and venues for guests and audiences, artists and staff with disabilities of all ages across all communities.&#10;"/>
          <p:cNvSpPr/>
          <p:nvPr/>
        </p:nvSpPr>
        <p:spPr>
          <a:xfrm>
            <a:off x="533400" y="1506617"/>
            <a:ext cx="5943600" cy="3662541"/>
          </a:xfrm>
          <a:prstGeom prst="rect">
            <a:avLst/>
          </a:prstGeom>
          <a:effectLst>
            <a:softEdge rad="0"/>
          </a:effectLst>
        </p:spPr>
        <p:txBody>
          <a:bodyPr wrap="square">
            <a:spAutoFit/>
          </a:bodyPr>
          <a:lstStyle/>
          <a:p>
            <a:pPr lvl="0"/>
            <a:r>
              <a:rPr lang="en-US" sz="3600" b="1" dirty="0">
                <a:solidFill>
                  <a:schemeClr val="bg1"/>
                </a:solidFill>
                <a:effectLst>
                  <a:outerShdw blurRad="38100" dist="38100" dir="2700000" algn="tl">
                    <a:srgbClr val="000000">
                      <a:alpha val="43137"/>
                    </a:srgbClr>
                  </a:outerShdw>
                </a:effectLst>
                <a:latin typeface="+mn-lt"/>
              </a:rPr>
              <a:t>Convene …</a:t>
            </a:r>
          </a:p>
          <a:p>
            <a:pPr lvl="0"/>
            <a:r>
              <a:rPr lang="en-US" sz="2800" dirty="0">
                <a:solidFill>
                  <a:schemeClr val="bg1"/>
                </a:solidFill>
                <a:effectLst>
                  <a:outerShdw blurRad="38100" dist="38100" dir="2700000" algn="tl">
                    <a:srgbClr val="000000">
                      <a:alpha val="43137"/>
                    </a:srgbClr>
                  </a:outerShdw>
                </a:effectLst>
                <a:latin typeface="+mn-lt"/>
              </a:rPr>
              <a:t>dynamic organizations to explore promising accessibility practices in performances, exhibits, events, spaces and venues for guests and audiences, artists and staff with disabilities of all ages across all communities.</a:t>
            </a:r>
          </a:p>
          <a:p>
            <a:endParaRPr lang="en-US" sz="2800" dirty="0">
              <a:solidFill>
                <a:schemeClr val="bg1"/>
              </a:solidFill>
              <a:latin typeface="+mn-lt"/>
              <a:cs typeface="Arial" panose="020B0604020202020204" pitchFamily="34" charset="0"/>
            </a:endParaRPr>
          </a:p>
        </p:txBody>
      </p:sp>
      <p:sp>
        <p:nvSpPr>
          <p:cNvPr id="13" name="Rectangle 12">
            <a:extLst>
              <a:ext uri="{C183D7F6-B498-43B3-948B-1728B52AA6E4}">
                <adec:decorative xmlns:adec="http://schemas.microsoft.com/office/drawing/2017/decorative" val="1"/>
              </a:ext>
            </a:extLst>
          </p:cNvPr>
          <p:cNvSpPr/>
          <p:nvPr/>
        </p:nvSpPr>
        <p:spPr>
          <a:xfrm>
            <a:off x="7086600" y="6096000"/>
            <a:ext cx="5218383" cy="811401"/>
          </a:xfrm>
          <a:prstGeom prst="rect">
            <a:avLst/>
          </a:prstGeom>
          <a:solidFill>
            <a:schemeClr val="tx1">
              <a:alpha val="41000"/>
            </a:schemeClr>
          </a:solid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photo credit:  Charles Baldwin, Mass Cultural Council, Up Program &#10;"/>
          <p:cNvSpPr txBox="1"/>
          <p:nvPr/>
        </p:nvSpPr>
        <p:spPr>
          <a:xfrm>
            <a:off x="7924800" y="6245423"/>
            <a:ext cx="4267200" cy="307777"/>
          </a:xfrm>
          <a:prstGeom prst="rect">
            <a:avLst/>
          </a:prstGeom>
          <a:noFill/>
        </p:spPr>
        <p:txBody>
          <a:bodyPr wrap="square" rtlCol="0">
            <a:spAutoFit/>
          </a:bodyPr>
          <a:lstStyle/>
          <a:p>
            <a:r>
              <a:rPr lang="en-US" sz="1400" b="1" i="1" dirty="0">
                <a:solidFill>
                  <a:schemeClr val="bg1"/>
                </a:solidFill>
                <a:effectLst>
                  <a:outerShdw blurRad="38100" dist="38100" dir="2700000" algn="tl">
                    <a:srgbClr val="000000">
                      <a:alpha val="43137"/>
                    </a:srgbClr>
                  </a:outerShdw>
                </a:effectLst>
                <a:latin typeface="+mn-lt"/>
              </a:rPr>
              <a:t>Charles Baldwin, Mass Cultural Council, Up Program </a:t>
            </a:r>
          </a:p>
        </p:txBody>
      </p:sp>
    </p:spTree>
    <p:extLst>
      <p:ext uri="{BB962C8B-B14F-4D97-AF65-F5344CB8AC3E}">
        <p14:creationId xmlns:p14="http://schemas.microsoft.com/office/powerpoint/2010/main" val="395733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42041"/>
            <a:ext cx="6845427" cy="6949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photo: A young boy with black hair and caramel colored skin laughs and grins as he pounds on a drum, beside other young boys."/>
          <p:cNvPicPr>
            <a:picLocks noChangeAspect="1"/>
          </p:cNvPicPr>
          <p:nvPr/>
        </p:nvPicPr>
        <p:blipFill rotWithShape="1">
          <a:blip r:embed="rId3" cstate="print">
            <a:extLst>
              <a:ext uri="{28A0092B-C50C-407E-A947-70E740481C1C}">
                <a14:useLocalDpi xmlns:a14="http://schemas.microsoft.com/office/drawing/2010/main" val="0"/>
              </a:ext>
            </a:extLst>
          </a:blip>
          <a:srcRect r="-4809" b="13283"/>
          <a:stretch/>
        </p:blipFill>
        <p:spPr>
          <a:xfrm>
            <a:off x="6845427" y="-42041"/>
            <a:ext cx="5622619" cy="694944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685800" y="-609600"/>
            <a:ext cx="8305800" cy="8458199"/>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photo credit: Students participating in a local program site workshop&#10;"/>
          <p:cNvSpPr txBox="1"/>
          <p:nvPr/>
        </p:nvSpPr>
        <p:spPr>
          <a:xfrm>
            <a:off x="7239000" y="6248400"/>
            <a:ext cx="4724400" cy="307777"/>
          </a:xfrm>
          <a:prstGeom prst="rect">
            <a:avLst/>
          </a:prstGeom>
          <a:noFill/>
        </p:spPr>
        <p:txBody>
          <a:bodyPr wrap="square" rtlCol="0">
            <a:spAutoFit/>
          </a:bodyPr>
          <a:lstStyle/>
          <a:p>
            <a:pPr algn="r"/>
            <a:r>
              <a:rPr lang="en-US" sz="1400" b="1" i="1" dirty="0">
                <a:solidFill>
                  <a:schemeClr val="bg1"/>
                </a:solidFill>
                <a:effectLst>
                  <a:outerShdw blurRad="38100" dist="38100" dir="2700000" algn="tl">
                    <a:srgbClr val="000000">
                      <a:alpha val="43137"/>
                    </a:srgbClr>
                  </a:outerShdw>
                </a:effectLst>
                <a:latin typeface="+mn-lt"/>
              </a:rPr>
              <a:t>Students participating in a local program site workshop</a:t>
            </a:r>
            <a:endParaRPr lang="en-US" sz="1400" b="1" dirty="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
        <p:nvSpPr>
          <p:cNvPr id="5" name="Rectangle 4" descr="Text: Catalyze …&#10;powerful impactful accessible community-classroom based arts learning and cultural experiences for and with people with disabilities of all ages across all communities.&#10;">
            <a:extLst>
              <a:ext uri="{FF2B5EF4-FFF2-40B4-BE49-F238E27FC236}">
                <a16:creationId xmlns:a16="http://schemas.microsoft.com/office/drawing/2014/main" id="{DD019C92-2DF3-BACD-0760-A92342C86C11}"/>
              </a:ext>
            </a:extLst>
          </p:cNvPr>
          <p:cNvSpPr/>
          <p:nvPr/>
        </p:nvSpPr>
        <p:spPr>
          <a:xfrm>
            <a:off x="609600" y="1512332"/>
            <a:ext cx="5638800" cy="2831068"/>
          </a:xfrm>
          <a:prstGeom prst="rect">
            <a:avLst/>
          </a:prstGeom>
        </p:spPr>
        <p:txBody>
          <a:bodyPr wrap="square">
            <a:spAutoFit/>
          </a:bodyPr>
          <a:lstStyle/>
          <a:p>
            <a:pPr lvl="0"/>
            <a:r>
              <a:rPr lang="en-US" sz="3600" b="1" dirty="0">
                <a:solidFill>
                  <a:schemeClr val="bg1"/>
                </a:solidFill>
                <a:latin typeface="+mn-lt"/>
                <a:ea typeface="Tahoma" panose="020B0604030504040204" pitchFamily="34" charset="0"/>
                <a:cs typeface="Tahoma" panose="020B0604030504040204" pitchFamily="34" charset="0"/>
              </a:rPr>
              <a:t>Catalyze …</a:t>
            </a:r>
          </a:p>
          <a:p>
            <a:pPr lvl="0"/>
            <a:r>
              <a:rPr lang="en-US" sz="2800" dirty="0">
                <a:solidFill>
                  <a:schemeClr val="bg1"/>
                </a:solidFill>
                <a:latin typeface="+mn-lt"/>
                <a:ea typeface="Tahoma" panose="020B0604030504040204" pitchFamily="34" charset="0"/>
                <a:cs typeface="Tahoma" panose="020B0604030504040204" pitchFamily="34" charset="0"/>
              </a:rPr>
              <a:t>powerful impactful accessible community-classroom based arts learning and cultural experiences for and with people with disabilities of all ages across all communities.</a:t>
            </a:r>
          </a:p>
        </p:txBody>
      </p:sp>
    </p:spTree>
    <p:extLst>
      <p:ext uri="{BB962C8B-B14F-4D97-AF65-F5344CB8AC3E}">
        <p14:creationId xmlns:p14="http://schemas.microsoft.com/office/powerpoint/2010/main" val="3593190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91440"/>
            <a:ext cx="4587244" cy="6949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woman dressed in jeans and a sweater is pictured leaning on a crutch, whilst standing next to a colorful painting that depicts a women of color petting a dog, whilst another is seated on a bed. ">
            <a:extLst>
              <a:ext uri="{FF2B5EF4-FFF2-40B4-BE49-F238E27FC236}">
                <a16:creationId xmlns:a16="http://schemas.microsoft.com/office/drawing/2014/main" id="{EFAB1E7E-0FCD-46A4-B860-E404D6BE5B66}"/>
              </a:ext>
            </a:extLst>
          </p:cNvPr>
          <p:cNvPicPr>
            <a:picLocks noChangeAspect="1"/>
          </p:cNvPicPr>
          <p:nvPr/>
        </p:nvPicPr>
        <p:blipFill rotWithShape="1">
          <a:blip r:embed="rId2">
            <a:extLst>
              <a:ext uri="{28A0092B-C50C-407E-A947-70E740481C1C}">
                <a14:useLocalDpi xmlns:a14="http://schemas.microsoft.com/office/drawing/2010/main" val="0"/>
              </a:ext>
            </a:extLst>
          </a:blip>
          <a:srcRect l="-1" t="-449" r="9224" b="141"/>
          <a:stretch/>
        </p:blipFill>
        <p:spPr>
          <a:xfrm>
            <a:off x="4587244" y="-91440"/>
            <a:ext cx="9433556" cy="694944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293075" y="-457201"/>
            <a:ext cx="5269526" cy="7924801"/>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descr="photo: A young white woman with brown hair, jeans and a sweater, hand with gloves holding a cane, looks sternly at the viewer as behind her we see an blocky wall sized piece of art with two women (one holding a cane) bathe a dog in a tub.">
            <a:extLst>
              <a:ext uri="{FF2B5EF4-FFF2-40B4-BE49-F238E27FC236}">
                <a16:creationId xmlns:a16="http://schemas.microsoft.com/office/drawing/2014/main" id="{34362D8E-8B29-4D6D-B77F-2E8391FFA87B}"/>
              </a:ext>
            </a:extLst>
          </p:cNvPr>
          <p:cNvSpPr>
            <a:spLocks noGrp="1"/>
          </p:cNvSpPr>
          <p:nvPr>
            <p:ph idx="1"/>
          </p:nvPr>
        </p:nvSpPr>
        <p:spPr>
          <a:xfrm>
            <a:off x="1571625" y="1259840"/>
            <a:ext cx="10515600" cy="5096510"/>
          </a:xfrm>
        </p:spPr>
        <p:txBody>
          <a:bodyPr>
            <a:normAutofit/>
          </a:bodyPr>
          <a:lstStyle/>
          <a:p>
            <a:pPr marL="0" indent="0">
              <a:buNone/>
            </a:pPr>
            <a:endParaRPr lang="en-US" b="1" i="1" dirty="0"/>
          </a:p>
          <a:p>
            <a:pPr marL="0" indent="0">
              <a:buNone/>
            </a:pPr>
            <a:r>
              <a:rPr lang="en-US" b="1" i="1" dirty="0"/>
              <a:t>	</a:t>
            </a:r>
            <a:endParaRPr lang="en-US" i="1" dirty="0"/>
          </a:p>
          <a:p>
            <a:pPr marL="0" indent="0">
              <a:buNone/>
            </a:pPr>
            <a:endParaRPr lang="en-US" i="1" dirty="0"/>
          </a:p>
          <a:p>
            <a:pPr marL="0" indent="0">
              <a:buNone/>
            </a:pPr>
            <a:endParaRPr lang="en-US" dirty="0"/>
          </a:p>
        </p:txBody>
      </p:sp>
      <p:sp>
        <p:nvSpPr>
          <p:cNvPr id="6" name="TextBox 5" descr="photo credit: Oaklee Thiele, VSA Emerging Young Artist Alumni, Artist and advocate&#10;">
            <a:extLst>
              <a:ext uri="{FF2B5EF4-FFF2-40B4-BE49-F238E27FC236}">
                <a16:creationId xmlns:a16="http://schemas.microsoft.com/office/drawing/2014/main" id="{ED88C7DD-F258-4CDF-9B89-DA902B01E5C6}"/>
              </a:ext>
            </a:extLst>
          </p:cNvPr>
          <p:cNvSpPr txBox="1"/>
          <p:nvPr/>
        </p:nvSpPr>
        <p:spPr>
          <a:xfrm>
            <a:off x="6629400" y="6324600"/>
            <a:ext cx="76235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Oaklee Thiele,</a:t>
            </a:r>
            <a:r>
              <a:rPr kumimoji="0" lang="en-US" sz="1400" b="1" i="1"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mn-lt"/>
              </a:rPr>
              <a:t> </a:t>
            </a:r>
            <a:r>
              <a:rPr lang="en-US" sz="1400" b="1" i="1" dirty="0">
                <a:solidFill>
                  <a:schemeClr val="bg1"/>
                </a:solidFill>
                <a:effectLst>
                  <a:outerShdw blurRad="38100" dist="38100" dir="2700000" algn="tl">
                    <a:srgbClr val="000000">
                      <a:alpha val="43137"/>
                    </a:srgbClr>
                  </a:outerShdw>
                </a:effectLst>
                <a:latin typeface="+mn-lt"/>
              </a:rPr>
              <a:t>VSA Emerging Young Artist Alumni, Artist and advocate</a:t>
            </a:r>
            <a:endParaRPr kumimoji="0" lang="en-US" sz="1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dirty="0">
              <a:ln>
                <a:noFill/>
              </a:ln>
              <a:solidFill>
                <a:prstClr val="black"/>
              </a:solidFill>
              <a:effectLst/>
              <a:uLnTx/>
              <a:uFillTx/>
              <a:latin typeface="Myriad Pro"/>
              <a:ea typeface="+mn-ea"/>
              <a:cs typeface="+mn-cs"/>
            </a:endParaRPr>
          </a:p>
        </p:txBody>
      </p:sp>
      <p:sp>
        <p:nvSpPr>
          <p:cNvPr id="7" name="Rectangle 6" descr="text: Create … opportunities for competitive integrated arts-based creative careers and employment for people with disabilities from all communities.&#10;"/>
          <p:cNvSpPr/>
          <p:nvPr/>
        </p:nvSpPr>
        <p:spPr>
          <a:xfrm>
            <a:off x="533400" y="1466433"/>
            <a:ext cx="3657600" cy="4093428"/>
          </a:xfrm>
          <a:prstGeom prst="rect">
            <a:avLst/>
          </a:prstGeom>
        </p:spPr>
        <p:txBody>
          <a:bodyPr wrap="square">
            <a:spAutoFit/>
          </a:bodyPr>
          <a:lstStyle/>
          <a:p>
            <a:pPr lvl="0"/>
            <a:r>
              <a:rPr lang="en-US" sz="3600" b="1" dirty="0">
                <a:solidFill>
                  <a:schemeClr val="bg1"/>
                </a:solidFill>
                <a:effectLst>
                  <a:outerShdw blurRad="38100" dist="38100" dir="2700000" algn="tl">
                    <a:srgbClr val="000000">
                      <a:alpha val="43137"/>
                    </a:srgbClr>
                  </a:outerShdw>
                </a:effectLst>
                <a:latin typeface="+mn-lt"/>
              </a:rPr>
              <a:t>Create … </a:t>
            </a:r>
            <a:r>
              <a:rPr lang="en-US" sz="2800" dirty="0">
                <a:solidFill>
                  <a:schemeClr val="bg1"/>
                </a:solidFill>
                <a:effectLst>
                  <a:outerShdw blurRad="38100" dist="38100" dir="2700000" algn="tl">
                    <a:srgbClr val="000000">
                      <a:alpha val="43137"/>
                    </a:srgbClr>
                  </a:outerShdw>
                </a:effectLst>
                <a:latin typeface="+mn-lt"/>
              </a:rPr>
              <a:t>opportunities for competitive integrated arts-based creative careers and employment for youth and young adults with disabilities from all communities.</a:t>
            </a:r>
          </a:p>
        </p:txBody>
      </p:sp>
    </p:spTree>
    <p:extLst>
      <p:ext uri="{BB962C8B-B14F-4D97-AF65-F5344CB8AC3E}">
        <p14:creationId xmlns:p14="http://schemas.microsoft.com/office/powerpoint/2010/main" val="81872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76200" y="0"/>
            <a:ext cx="12268200" cy="68732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ainting of a human face with broad abstract strok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5" y="-32844"/>
            <a:ext cx="3124200" cy="3974063"/>
          </a:xfrm>
          <a:prstGeom prst="rect">
            <a:avLst/>
          </a:prstGeom>
        </p:spPr>
      </p:pic>
      <p:pic>
        <p:nvPicPr>
          <p:cNvPr id="6" name="Picture 5" descr="A women wearing a hat and holding a pen is reading a notebook.">
            <a:extLst>
              <a:ext uri="{FF2B5EF4-FFF2-40B4-BE49-F238E27FC236}">
                <a16:creationId xmlns:a16="http://schemas.microsoft.com/office/drawing/2014/main" id="{F78F8707-134F-6E10-00E8-2F8FD4EA9E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26" r="46823" b="4851"/>
          <a:stretch/>
        </p:blipFill>
        <p:spPr>
          <a:xfrm>
            <a:off x="2133600" y="3108960"/>
            <a:ext cx="2758088" cy="3749040"/>
          </a:xfrm>
          <a:prstGeom prst="rect">
            <a:avLst/>
          </a:prstGeom>
        </p:spPr>
      </p:pic>
      <p:pic>
        <p:nvPicPr>
          <p:cNvPr id="5" name="Picture 4" descr="Photo montage includes 1) a painting of a woman's head melting into the background, 2) a student with low vision wearing a cap peers at a script, 3) a musician, tatoos showing onarms and chest, strums a guitar and sings into a microphone on a dark stage, 4) a woman with long black hair and dark skin wearing a pink shirt adjusts  a large video camera. ">
            <a:extLst>
              <a:ext uri="{FF2B5EF4-FFF2-40B4-BE49-F238E27FC236}">
                <a16:creationId xmlns:a16="http://schemas.microsoft.com/office/drawing/2014/main" id="{FBC0EB11-61E2-505F-B2E4-5B443AA0C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596" t="19444" r="23898"/>
          <a:stretch/>
        </p:blipFill>
        <p:spPr>
          <a:xfrm>
            <a:off x="7989708" y="0"/>
            <a:ext cx="3109448" cy="4023360"/>
          </a:xfrm>
          <a:prstGeom prst="rect">
            <a:avLst/>
          </a:prstGeom>
        </p:spPr>
      </p:pic>
      <p:pic>
        <p:nvPicPr>
          <p:cNvPr id="7" name="Picture 6" descr="A person of color wearing a bright pink shirt is looking through the lense of a film camera that is placed on a tripod.">
            <a:extLst>
              <a:ext uri="{FF2B5EF4-FFF2-40B4-BE49-F238E27FC236}">
                <a16:creationId xmlns:a16="http://schemas.microsoft.com/office/drawing/2014/main" id="{65CE873E-CA87-C1FE-BB73-4F2EF493B715}"/>
              </a:ext>
            </a:extLst>
          </p:cNvPr>
          <p:cNvPicPr>
            <a:picLocks noChangeAspect="1"/>
          </p:cNvPicPr>
          <p:nvPr/>
        </p:nvPicPr>
        <p:blipFill rotWithShape="1">
          <a:blip r:embed="rId6">
            <a:extLst>
              <a:ext uri="{28A0092B-C50C-407E-A947-70E740481C1C}">
                <a14:useLocalDpi xmlns:a14="http://schemas.microsoft.com/office/drawing/2010/main" val="0"/>
              </a:ext>
            </a:extLst>
          </a:blip>
          <a:srcRect l="22484" t="14634" r="38168"/>
          <a:stretch/>
        </p:blipFill>
        <p:spPr>
          <a:xfrm>
            <a:off x="9517380" y="3291840"/>
            <a:ext cx="2674620" cy="3566160"/>
          </a:xfrm>
          <a:prstGeom prst="rect">
            <a:avLst/>
          </a:prstGeom>
        </p:spPr>
      </p:pic>
      <p:sp>
        <p:nvSpPr>
          <p:cNvPr id="13" name="Content Placeholder 2" descr="text: Emerging Young Artists&#10;International Young Musicians&#10;Playwright Discovery&#10;Rosemary Kennedy Initiative&#10;Experiential Education Initiative&#10;Apprenticeships&#10;Internships&#10;"/>
          <p:cNvSpPr txBox="1">
            <a:spLocks/>
          </p:cNvSpPr>
          <p:nvPr/>
        </p:nvSpPr>
        <p:spPr>
          <a:xfrm>
            <a:off x="4572000" y="228600"/>
            <a:ext cx="3751915" cy="556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Creative Career Development Models</a:t>
            </a:r>
          </a:p>
          <a:p>
            <a:pPr fontAlgn="auto">
              <a:spcAft>
                <a:spcPts val="0"/>
              </a:spcAft>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 Intensives</a:t>
            </a:r>
          </a:p>
          <a:p>
            <a:pPr lvl="1" fontAlgn="auto">
              <a:spcAft>
                <a:spcPts val="0"/>
              </a:spcAft>
            </a:pPr>
            <a:r>
              <a:rPr lang="en-US" b="1" dirty="0">
                <a:solidFill>
                  <a:schemeClr val="bg1"/>
                </a:solidFill>
                <a:effectLst>
                  <a:outerShdw blurRad="38100" dist="38100" dir="2700000" algn="tl">
                    <a:srgbClr val="000000">
                      <a:alpha val="43137"/>
                    </a:srgbClr>
                  </a:outerShdw>
                </a:effectLst>
                <a:cs typeface="Arial" panose="020B0604020202020204" pitchFamily="34" charset="0"/>
              </a:rPr>
              <a:t>Emerging Young Artists</a:t>
            </a:r>
          </a:p>
          <a:p>
            <a:pPr lvl="1" fontAlgn="auto">
              <a:spcAft>
                <a:spcPts val="0"/>
              </a:spcAft>
            </a:pPr>
            <a:r>
              <a:rPr lang="en-US" sz="2400" b="1" dirty="0">
                <a:solidFill>
                  <a:schemeClr val="bg1"/>
                </a:solidFill>
                <a:effectLst>
                  <a:outerShdw blurRad="38100" dist="38100" dir="2700000" algn="tl">
                    <a:srgbClr val="000000">
                      <a:alpha val="43137"/>
                    </a:srgbClr>
                  </a:outerShdw>
                </a:effectLst>
                <a:cs typeface="Arial" panose="020B0604020202020204" pitchFamily="34" charset="0"/>
              </a:rPr>
              <a:t>International Young Musicians</a:t>
            </a:r>
          </a:p>
          <a:p>
            <a:pPr lvl="1" fontAlgn="auto">
              <a:spcAft>
                <a:spcPts val="0"/>
              </a:spcAft>
            </a:pPr>
            <a:r>
              <a:rPr lang="en-US" sz="2400" b="1" dirty="0">
                <a:solidFill>
                  <a:schemeClr val="bg1"/>
                </a:solidFill>
                <a:effectLst>
                  <a:outerShdw blurRad="38100" dist="38100" dir="2700000" algn="tl">
                    <a:srgbClr val="000000">
                      <a:alpha val="43137"/>
                    </a:srgbClr>
                  </a:outerShdw>
                </a:effectLst>
                <a:cs typeface="Arial" panose="020B0604020202020204" pitchFamily="34" charset="0"/>
              </a:rPr>
              <a:t>Playwright Discovery</a:t>
            </a:r>
          </a:p>
          <a:p>
            <a:pPr fontAlgn="auto">
              <a:spcAft>
                <a:spcPts val="0"/>
              </a:spcAft>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Internships</a:t>
            </a:r>
          </a:p>
          <a:p>
            <a:pPr lvl="1" fontAlgn="auto">
              <a:spcAft>
                <a:spcPts val="0"/>
              </a:spcAft>
            </a:pPr>
            <a:r>
              <a:rPr lang="en-US" sz="2400" b="1" dirty="0">
                <a:solidFill>
                  <a:schemeClr val="bg1"/>
                </a:solidFill>
                <a:effectLst>
                  <a:outerShdw blurRad="38100" dist="38100" dir="2700000" algn="tl">
                    <a:srgbClr val="000000">
                      <a:alpha val="43137"/>
                    </a:srgbClr>
                  </a:outerShdw>
                </a:effectLst>
                <a:cs typeface="Arial" panose="020B0604020202020204" pitchFamily="34" charset="0"/>
              </a:rPr>
              <a:t>Rosemary Kennedy Initiative</a:t>
            </a:r>
          </a:p>
          <a:p>
            <a:pPr lvl="1" fontAlgn="auto">
              <a:spcAft>
                <a:spcPts val="0"/>
              </a:spcAft>
            </a:pPr>
            <a:r>
              <a:rPr lang="en-US" sz="2400" b="1" dirty="0">
                <a:solidFill>
                  <a:schemeClr val="bg1"/>
                </a:solidFill>
                <a:effectLst>
                  <a:outerShdw blurRad="38100" dist="38100" dir="2700000" algn="tl">
                    <a:srgbClr val="000000">
                      <a:alpha val="43137"/>
                    </a:srgbClr>
                  </a:outerShdw>
                </a:effectLst>
                <a:cs typeface="Arial" panose="020B0604020202020204" pitchFamily="34" charset="0"/>
              </a:rPr>
              <a:t>Experiential Education Initiatives</a:t>
            </a:r>
          </a:p>
          <a:p>
            <a:pPr fontAlgn="auto">
              <a:spcAft>
                <a:spcPts val="0"/>
              </a:spcAft>
            </a:pPr>
            <a:endParaRPr lang="en-US"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06035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verse group of people young and middle aged, some seated in wheelchairs, some standing, all beaming at the camera in a slightly formal posed group shot.">
            <a:extLst>
              <a:ext uri="{FF2B5EF4-FFF2-40B4-BE49-F238E27FC236}">
                <a16:creationId xmlns:a16="http://schemas.microsoft.com/office/drawing/2014/main" id="{2CC9ECC9-2CDB-7B1C-567E-4ED32409CB3E}"/>
              </a:ext>
            </a:extLst>
          </p:cNvPr>
          <p:cNvPicPr>
            <a:picLocks noChangeAspect="1"/>
          </p:cNvPicPr>
          <p:nvPr/>
        </p:nvPicPr>
        <p:blipFill>
          <a:blip r:embed="rId3">
            <a:extLst>
              <a:ext uri="{28A0092B-C50C-407E-A947-70E740481C1C}">
                <a14:useLocalDpi xmlns:a14="http://schemas.microsoft.com/office/drawing/2010/main" val="0"/>
              </a:ext>
            </a:extLst>
          </a:blip>
          <a:srcRect l="8013" t="18163" r="8654" b="12394"/>
          <a:stretch/>
        </p:blipFill>
        <p:spPr>
          <a:xfrm>
            <a:off x="6705600" y="0"/>
            <a:ext cx="5486400" cy="685800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1" y="-1"/>
            <a:ext cx="6705600" cy="6907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685800" y="-609600"/>
            <a:ext cx="8305800" cy="8458199"/>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photo credit: Playwright Discovery, 2024 cohort of participants, mentors and presenters&#10;&#10;"/>
          <p:cNvSpPr txBox="1"/>
          <p:nvPr/>
        </p:nvSpPr>
        <p:spPr>
          <a:xfrm>
            <a:off x="9525000" y="6019800"/>
            <a:ext cx="2209800" cy="738664"/>
          </a:xfrm>
          <a:prstGeom prst="rect">
            <a:avLst/>
          </a:prstGeom>
          <a:noFill/>
        </p:spPr>
        <p:txBody>
          <a:bodyPr wrap="square" rtlCol="0">
            <a:spAutoFit/>
          </a:bodyPr>
          <a:lstStyle/>
          <a:p>
            <a:pPr algn="r"/>
            <a:r>
              <a:rPr lang="en-US" sz="1400" b="1" i="1" dirty="0">
                <a:solidFill>
                  <a:schemeClr val="bg1"/>
                </a:solidFill>
                <a:effectLst>
                  <a:outerShdw blurRad="38100" dist="38100" dir="2700000" algn="tl">
                    <a:srgbClr val="000000">
                      <a:alpha val="43137"/>
                    </a:srgbClr>
                  </a:outerShdw>
                </a:effectLst>
                <a:latin typeface="+mn-lt"/>
              </a:rPr>
              <a:t>Playwright Discovery, 2024 cohort of participants, mentors and presenters</a:t>
            </a:r>
            <a:endParaRPr lang="en-US" sz="1400" b="1" dirty="0">
              <a:solidFill>
                <a:schemeClr val="bg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
        <p:nvSpPr>
          <p:cNvPr id="5" name="Rectangle 4" descr="Text: Success Factors…&#10;&#10;Focused – participants demonstrate interest in the arts&#10;&#10;Collaborative – built on relationships with education, vocational rehabilitation, social services, disability and arts organizations&#10;&#10;Connections -  peer-to-peer,  mentors, working professionals&#10;&#10;&#10;">
            <a:extLst>
              <a:ext uri="{FF2B5EF4-FFF2-40B4-BE49-F238E27FC236}">
                <a16:creationId xmlns:a16="http://schemas.microsoft.com/office/drawing/2014/main" id="{DD019C92-2DF3-BACD-0760-A92342C86C11}"/>
              </a:ext>
            </a:extLst>
          </p:cNvPr>
          <p:cNvSpPr/>
          <p:nvPr/>
        </p:nvSpPr>
        <p:spPr>
          <a:xfrm>
            <a:off x="609600" y="381000"/>
            <a:ext cx="5638800" cy="6801862"/>
          </a:xfrm>
          <a:prstGeom prst="rect">
            <a:avLst/>
          </a:prstGeom>
        </p:spPr>
        <p:txBody>
          <a:bodyPr wrap="square">
            <a:spAutoFit/>
          </a:bodyPr>
          <a:lstStyle/>
          <a:p>
            <a:pPr lvl="0"/>
            <a:r>
              <a:rPr lang="en-US" sz="3600" b="1" dirty="0">
                <a:solidFill>
                  <a:schemeClr val="bg1"/>
                </a:solidFill>
                <a:latin typeface="+mn-lt"/>
                <a:ea typeface="Tahoma" panose="020B0604030504040204" pitchFamily="34" charset="0"/>
                <a:cs typeface="Tahoma" panose="020B0604030504040204" pitchFamily="34" charset="0"/>
              </a:rPr>
              <a:t>Success Factors…</a:t>
            </a:r>
          </a:p>
          <a:p>
            <a:pPr lvl="0"/>
            <a:endParaRPr lang="en-US" sz="3600" b="1" dirty="0">
              <a:solidFill>
                <a:schemeClr val="bg1"/>
              </a:solidFill>
              <a:latin typeface="+mn-lt"/>
              <a:ea typeface="Tahoma" panose="020B0604030504040204" pitchFamily="34" charset="0"/>
              <a:cs typeface="Tahoma" panose="020B0604030504040204" pitchFamily="34" charset="0"/>
            </a:endParaRPr>
          </a:p>
          <a:p>
            <a:pPr marL="457200" lvl="0" indent="-457200">
              <a:buFont typeface="Arial" panose="020B0604020202020204" pitchFamily="34" charset="0"/>
              <a:buChar char="•"/>
            </a:pPr>
            <a:r>
              <a:rPr lang="en-US" sz="2800" b="1" dirty="0">
                <a:solidFill>
                  <a:schemeClr val="bg1"/>
                </a:solidFill>
                <a:latin typeface="+mn-lt"/>
                <a:ea typeface="Tahoma" panose="020B0604030504040204" pitchFamily="34" charset="0"/>
                <a:cs typeface="Tahoma" panose="020B0604030504040204" pitchFamily="34" charset="0"/>
              </a:rPr>
              <a:t>Focused</a:t>
            </a:r>
            <a:r>
              <a:rPr lang="en-US" sz="2800" dirty="0">
                <a:solidFill>
                  <a:schemeClr val="bg1"/>
                </a:solidFill>
                <a:latin typeface="+mn-lt"/>
                <a:ea typeface="Tahoma" panose="020B0604030504040204" pitchFamily="34" charset="0"/>
                <a:cs typeface="Tahoma" panose="020B0604030504040204" pitchFamily="34" charset="0"/>
              </a:rPr>
              <a:t> – participants demonstrate interest in the arts</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marL="457200" lvl="0" indent="-457200">
              <a:buFont typeface="Arial" panose="020B0604020202020204" pitchFamily="34" charset="0"/>
              <a:buChar char="•"/>
            </a:pPr>
            <a:r>
              <a:rPr lang="en-US" sz="2800" b="1" dirty="0">
                <a:solidFill>
                  <a:schemeClr val="bg1"/>
                </a:solidFill>
                <a:latin typeface="+mn-lt"/>
                <a:ea typeface="Tahoma" panose="020B0604030504040204" pitchFamily="34" charset="0"/>
                <a:cs typeface="Tahoma" panose="020B0604030504040204" pitchFamily="34" charset="0"/>
              </a:rPr>
              <a:t>Collaborative</a:t>
            </a:r>
            <a:r>
              <a:rPr lang="en-US" sz="2800" dirty="0">
                <a:solidFill>
                  <a:schemeClr val="bg1"/>
                </a:solidFill>
                <a:latin typeface="+mn-lt"/>
                <a:ea typeface="Tahoma" panose="020B0604030504040204" pitchFamily="34" charset="0"/>
                <a:cs typeface="Tahoma" panose="020B0604030504040204" pitchFamily="34" charset="0"/>
              </a:rPr>
              <a:t> – built on relationships with education, vocational rehabilitation, social services, disability and arts organizations</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marL="457200" lvl="0" indent="-457200">
              <a:buFont typeface="Arial" panose="020B0604020202020204" pitchFamily="34" charset="0"/>
              <a:buChar char="•"/>
            </a:pPr>
            <a:r>
              <a:rPr lang="en-US" sz="2800" b="1" dirty="0">
                <a:solidFill>
                  <a:schemeClr val="bg1"/>
                </a:solidFill>
                <a:latin typeface="+mn-lt"/>
                <a:ea typeface="Tahoma" panose="020B0604030504040204" pitchFamily="34" charset="0"/>
                <a:cs typeface="Tahoma" panose="020B0604030504040204" pitchFamily="34" charset="0"/>
              </a:rPr>
              <a:t>Connections</a:t>
            </a:r>
            <a:r>
              <a:rPr lang="en-US" sz="2800" dirty="0">
                <a:solidFill>
                  <a:schemeClr val="bg1"/>
                </a:solidFill>
                <a:latin typeface="+mn-lt"/>
                <a:ea typeface="Tahoma" panose="020B0604030504040204" pitchFamily="34" charset="0"/>
                <a:cs typeface="Tahoma" panose="020B0604030504040204" pitchFamily="34" charset="0"/>
              </a:rPr>
              <a:t> -  peer-to-peer,  mentors, working professionals</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lvl="0"/>
            <a:endParaRPr lang="en-US" sz="28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07806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Man with thinning brown hair and downs syndrome wearing a suit and tie smiles mischievously.&#10;">
            <a:extLst>
              <a:ext uri="{FF2B5EF4-FFF2-40B4-BE49-F238E27FC236}">
                <a16:creationId xmlns:a16="http://schemas.microsoft.com/office/drawing/2014/main" id="{52F4DAE3-4ECD-1EA8-3119-4A72BB968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4800"/>
            <a:ext cx="5496316" cy="731520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1" y="-1"/>
            <a:ext cx="6705600" cy="6907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533400" y="-914399"/>
            <a:ext cx="8305800" cy="8458199"/>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photo credit: Students participating in a local program site workshop&#10;"/>
          <p:cNvSpPr txBox="1"/>
          <p:nvPr/>
        </p:nvSpPr>
        <p:spPr>
          <a:xfrm>
            <a:off x="9906000" y="5791200"/>
            <a:ext cx="2057400" cy="523220"/>
          </a:xfrm>
          <a:prstGeom prst="rect">
            <a:avLst/>
          </a:prstGeom>
          <a:noFill/>
        </p:spPr>
        <p:txBody>
          <a:bodyPr wrap="square" rtlCol="0">
            <a:spAutoFit/>
          </a:bodyPr>
          <a:lstStyle/>
          <a:p>
            <a:pPr algn="r"/>
            <a:r>
              <a:rPr lang="en-US" sz="1400" b="1" i="1" dirty="0">
                <a:latin typeface="+mn-lt"/>
              </a:rPr>
              <a:t>JP , Experiential Education Intern Alumni</a:t>
            </a:r>
            <a:endParaRPr lang="en-US" sz="1400" b="1" dirty="0">
              <a:ea typeface="Tahoma" panose="020B0604030504040204" pitchFamily="34" charset="0"/>
              <a:cs typeface="Tahoma" panose="020B0604030504040204" pitchFamily="34" charset="0"/>
            </a:endParaRPr>
          </a:p>
        </p:txBody>
      </p:sp>
      <p:sp>
        <p:nvSpPr>
          <p:cNvPr id="5" name="Rectangle 4" descr="Text: JP Illarramendi - bag boy to usher&#10;">
            <a:extLst>
              <a:ext uri="{FF2B5EF4-FFF2-40B4-BE49-F238E27FC236}">
                <a16:creationId xmlns:a16="http://schemas.microsoft.com/office/drawing/2014/main" id="{DD019C92-2DF3-BACD-0760-A92342C86C11}"/>
              </a:ext>
            </a:extLst>
          </p:cNvPr>
          <p:cNvSpPr/>
          <p:nvPr/>
        </p:nvSpPr>
        <p:spPr>
          <a:xfrm>
            <a:off x="609600" y="1261170"/>
            <a:ext cx="5638800" cy="1384995"/>
          </a:xfrm>
          <a:prstGeom prst="rect">
            <a:avLst/>
          </a:prstGeom>
        </p:spPr>
        <p:txBody>
          <a:bodyPr wrap="square">
            <a:spAutoFit/>
          </a:bodyPr>
          <a:lstStyle/>
          <a:p>
            <a:pPr marL="457200" lvl="0" indent="-457200">
              <a:buFont typeface="Arial" panose="020B0604020202020204" pitchFamily="34" charset="0"/>
              <a:buChar char="•"/>
            </a:pPr>
            <a:r>
              <a:rPr lang="en-US" sz="2800" dirty="0">
                <a:solidFill>
                  <a:schemeClr val="bg1"/>
                </a:solidFill>
                <a:latin typeface="+mn-lt"/>
                <a:ea typeface="Tahoma" panose="020B0604030504040204" pitchFamily="34" charset="0"/>
                <a:cs typeface="Tahoma" panose="020B0604030504040204" pitchFamily="34" charset="0"/>
              </a:rPr>
              <a:t>JP </a:t>
            </a:r>
            <a:r>
              <a:rPr lang="en-US" sz="2800" dirty="0">
                <a:solidFill>
                  <a:schemeClr val="bg1"/>
                </a:solidFill>
                <a:effectLst/>
                <a:latin typeface="+mn-lt"/>
                <a:ea typeface="Aptos" panose="020B0004020202020204" pitchFamily="34" charset="0"/>
                <a:cs typeface="Aptos" panose="020B0004020202020204" pitchFamily="34" charset="0"/>
              </a:rPr>
              <a:t> Illarramendi</a:t>
            </a:r>
            <a:r>
              <a:rPr lang="en-US" sz="2800" dirty="0">
                <a:solidFill>
                  <a:schemeClr val="bg1"/>
                </a:solidFill>
                <a:latin typeface="+mn-lt"/>
                <a:ea typeface="Tahoma" panose="020B0604030504040204" pitchFamily="34" charset="0"/>
                <a:cs typeface="Tahoma" panose="020B0604030504040204" pitchFamily="34" charset="0"/>
              </a:rPr>
              <a:t> – Bag boy to usher</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lvl="0"/>
            <a:endParaRPr lang="en-US" sz="28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395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Two people their backs to the camera walk up a hallway looking at artwork on the walls. One woman has a back back and is wearing jeans and leans on a cane, the other seated in a wheelchair pushes up the ramp with a white service dog by her side. &#10;&#10;">
            <a:extLst>
              <a:ext uri="{FF2B5EF4-FFF2-40B4-BE49-F238E27FC236}">
                <a16:creationId xmlns:a16="http://schemas.microsoft.com/office/drawing/2014/main" id="{37D82C22-4A7D-156F-A749-5CD389245E52}"/>
              </a:ext>
            </a:extLst>
          </p:cNvPr>
          <p:cNvPicPr>
            <a:picLocks noChangeAspect="1"/>
          </p:cNvPicPr>
          <p:nvPr/>
        </p:nvPicPr>
        <p:blipFill rotWithShape="1">
          <a:blip r:embed="rId3">
            <a:extLst>
              <a:ext uri="{28A0092B-C50C-407E-A947-70E740481C1C}">
                <a14:useLocalDpi xmlns:a14="http://schemas.microsoft.com/office/drawing/2010/main" val="0"/>
              </a:ext>
            </a:extLst>
          </a:blip>
          <a:srcRect l="266" t="925" r="1143" b="16667"/>
          <a:stretch/>
        </p:blipFill>
        <p:spPr>
          <a:xfrm>
            <a:off x="6604790" y="-1"/>
            <a:ext cx="5586486" cy="713232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1" y="-1"/>
            <a:ext cx="6705600" cy="6907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533400" y="-1219199"/>
            <a:ext cx="8305800" cy="8458199"/>
          </a:xfrm>
          <a:prstGeom prst="rect">
            <a:avLst/>
          </a:prstGeom>
          <a:solidFill>
            <a:schemeClr val="tx1">
              <a:alpha val="7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descr="photo credit: Students participating in a local program site workshop&#10;"/>
          <p:cNvSpPr txBox="1"/>
          <p:nvPr/>
        </p:nvSpPr>
        <p:spPr>
          <a:xfrm>
            <a:off x="9906000" y="5791200"/>
            <a:ext cx="2057400" cy="523220"/>
          </a:xfrm>
          <a:prstGeom prst="rect">
            <a:avLst/>
          </a:prstGeom>
          <a:noFill/>
        </p:spPr>
        <p:txBody>
          <a:bodyPr wrap="square" rtlCol="0">
            <a:spAutoFit/>
          </a:bodyPr>
          <a:lstStyle/>
          <a:p>
            <a:pPr algn="r"/>
            <a:r>
              <a:rPr lang="en-US" sz="1400" b="1" i="1" dirty="0">
                <a:latin typeface="+mn-lt"/>
              </a:rPr>
              <a:t>Tori Baker, Internship Alumni</a:t>
            </a:r>
            <a:endParaRPr lang="en-US" sz="1400" b="1" dirty="0">
              <a:ea typeface="Tahoma" panose="020B0604030504040204" pitchFamily="34" charset="0"/>
              <a:cs typeface="Tahoma" panose="020B0604030504040204" pitchFamily="34" charset="0"/>
            </a:endParaRPr>
          </a:p>
        </p:txBody>
      </p:sp>
      <p:sp>
        <p:nvSpPr>
          <p:cNvPr id="5" name="Rectangle 4" descr="Text: JP Illarramendi bag boy to usher  &#10;&#10;Tori Baker - college student to production stage manager">
            <a:extLst>
              <a:ext uri="{FF2B5EF4-FFF2-40B4-BE49-F238E27FC236}">
                <a16:creationId xmlns:a16="http://schemas.microsoft.com/office/drawing/2014/main" id="{DD019C92-2DF3-BACD-0760-A92342C86C11}"/>
              </a:ext>
            </a:extLst>
          </p:cNvPr>
          <p:cNvSpPr/>
          <p:nvPr/>
        </p:nvSpPr>
        <p:spPr>
          <a:xfrm>
            <a:off x="609600" y="1261170"/>
            <a:ext cx="5638800" cy="2677656"/>
          </a:xfrm>
          <a:prstGeom prst="rect">
            <a:avLst/>
          </a:prstGeom>
        </p:spPr>
        <p:txBody>
          <a:bodyPr wrap="square">
            <a:spAutoFit/>
          </a:bodyPr>
          <a:lstStyle/>
          <a:p>
            <a:pPr marL="457200" lvl="0" indent="-457200">
              <a:buFont typeface="Arial" panose="020B0604020202020204" pitchFamily="34" charset="0"/>
              <a:buChar char="•"/>
            </a:pPr>
            <a:r>
              <a:rPr lang="en-US" sz="2800" dirty="0">
                <a:solidFill>
                  <a:schemeClr val="bg1"/>
                </a:solidFill>
                <a:latin typeface="+mn-lt"/>
                <a:ea typeface="Tahoma" panose="020B0604030504040204" pitchFamily="34" charset="0"/>
                <a:cs typeface="Tahoma" panose="020B0604030504040204" pitchFamily="34" charset="0"/>
              </a:rPr>
              <a:t>JP </a:t>
            </a:r>
            <a:r>
              <a:rPr lang="en-US" sz="2800" dirty="0">
                <a:solidFill>
                  <a:schemeClr val="bg1"/>
                </a:solidFill>
                <a:effectLst/>
                <a:latin typeface="+mn-lt"/>
                <a:ea typeface="Aptos" panose="020B0004020202020204" pitchFamily="34" charset="0"/>
                <a:cs typeface="Aptos" panose="020B0004020202020204" pitchFamily="34" charset="0"/>
              </a:rPr>
              <a:t> Illarramendi</a:t>
            </a:r>
            <a:r>
              <a:rPr lang="en-US" sz="2800" dirty="0">
                <a:solidFill>
                  <a:schemeClr val="bg1"/>
                </a:solidFill>
                <a:latin typeface="+mn-lt"/>
                <a:ea typeface="Tahoma" panose="020B0604030504040204" pitchFamily="34" charset="0"/>
                <a:cs typeface="Tahoma" panose="020B0604030504040204" pitchFamily="34" charset="0"/>
              </a:rPr>
              <a:t> – Bag boy to usher</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marL="457200" lvl="0" indent="-457200">
              <a:buFont typeface="Arial" panose="020B0604020202020204" pitchFamily="34" charset="0"/>
              <a:buChar char="•"/>
            </a:pPr>
            <a:r>
              <a:rPr lang="en-US" sz="2800" dirty="0">
                <a:solidFill>
                  <a:schemeClr val="bg1"/>
                </a:solidFill>
                <a:latin typeface="+mn-lt"/>
                <a:ea typeface="Tahoma" panose="020B0604030504040204" pitchFamily="34" charset="0"/>
                <a:cs typeface="Tahoma" panose="020B0604030504040204" pitchFamily="34" charset="0"/>
              </a:rPr>
              <a:t>Tori Baker – college student to production stage manager</a:t>
            </a:r>
          </a:p>
          <a:p>
            <a:pPr marL="457200" lvl="0" indent="-457200">
              <a:buFont typeface="Arial" panose="020B0604020202020204" pitchFamily="34" charset="0"/>
              <a:buChar char="•"/>
            </a:pPr>
            <a:endParaRPr lang="en-US" sz="2800" dirty="0">
              <a:solidFill>
                <a:schemeClr val="bg1"/>
              </a:solidFill>
              <a:latin typeface="+mn-lt"/>
              <a:ea typeface="Tahoma" panose="020B0604030504040204" pitchFamily="34" charset="0"/>
              <a:cs typeface="Tahoma" panose="020B0604030504040204" pitchFamily="34" charset="0"/>
            </a:endParaRPr>
          </a:p>
          <a:p>
            <a:pPr lvl="0"/>
            <a:endParaRPr lang="en-US" sz="28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579428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31479F"/>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9349</TotalTime>
  <Words>1789</Words>
  <Application>Microsoft Macintosh PowerPoint</Application>
  <PresentationFormat>Widescreen</PresentationFormat>
  <Paragraphs>83</Paragraphs>
  <Slides>11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Calibri</vt:lpstr>
      <vt:lpstr>Helvetica Neue</vt:lpstr>
      <vt:lpstr>Myriad Pro</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Access/VSA Office Betty Siegel, J.D. Director of Accessibility &amp; VSA  The Kennedy Center (202) 416-8727 bsiegel@kennedy-center.org Access@kennedy-center.org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Arts Organitations :</dc:title>
  <dc:creator>Betty Siegel</dc:creator>
  <cp:lastModifiedBy>Weis, Robin</cp:lastModifiedBy>
  <cp:revision>610</cp:revision>
  <dcterms:created xsi:type="dcterms:W3CDTF">2009-10-03T18:48:01Z</dcterms:created>
  <dcterms:modified xsi:type="dcterms:W3CDTF">2025-02-26T14:01:07Z</dcterms:modified>
</cp:coreProperties>
</file>