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8" r:id="rId2"/>
    <p:sldId id="259" r:id="rId3"/>
    <p:sldId id="260"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910" autoAdjust="0"/>
    <p:restoredTop sz="75493" autoAdjust="0"/>
  </p:normalViewPr>
  <p:slideViewPr>
    <p:cSldViewPr snapToGrid="0">
      <p:cViewPr varScale="1">
        <p:scale>
          <a:sx n="64" d="100"/>
          <a:sy n="64" d="100"/>
        </p:scale>
        <p:origin x="168" y="768"/>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12/02/2024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photos of a mixed ability dance performance as part of the </a:t>
            </a:r>
            <a:r>
              <a:rPr lang="en-US" dirty="0" err="1"/>
              <a:t>ImPulsTanz</a:t>
            </a:r>
            <a:r>
              <a:rPr lang="en-US" dirty="0"/>
              <a:t> International Dance Festival in 2018. Photos by Connie </a:t>
            </a:r>
            <a:r>
              <a:rPr lang="en-US" dirty="0" err="1"/>
              <a:t>Vandarakis</a:t>
            </a:r>
            <a:r>
              <a:rPr lang="en-US" dirty="0"/>
              <a:t>. In the photo on the left are four Caucasian female dancers in red shirts and black pants who are creating a group shape in the Museum Quarters in Vienna Austria. One dancer is a wheel chair users and the three other dancers are making shapes around and on the wheelchair creating a sculpture together. </a:t>
            </a:r>
          </a:p>
          <a:p>
            <a:r>
              <a:rPr lang="en-US" dirty="0"/>
              <a:t>The photo on the right is of a group of dancers some with wheelchairs creating a image together with each other. There are four dancers creating images on one wheelchair and one dancer holing the feet of one dancer who is seating on the foot rest of the wheelchair and another wheel chair user is creating a shape on the other side of the woman holding the dancers feet to create a symmetrical image.</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photos are of the performance “Sea you shortly” by Ensemble </a:t>
            </a:r>
            <a:r>
              <a:rPr lang="en-US" dirty="0" err="1"/>
              <a:t>Bewegrund</a:t>
            </a:r>
            <a:r>
              <a:rPr lang="en-US" dirty="0"/>
              <a:t> Trier in the TUFA theater. </a:t>
            </a:r>
          </a:p>
          <a:p>
            <a:r>
              <a:rPr lang="en-US" dirty="0"/>
              <a:t>In the photo on the left there six dancers in colorful summer time dresses and the men are in short sleeve button up shits and tan pants. They are all in a Congo line traveling across the stage with both arms up in various relaxed positions.  In the background is a film of three wheelchair users who are headed to the beach in their chairs. </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44753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two photos In Dancing We is performing at one of Philadelphia’s main train stations. In the photo on the left two men are dressed in white. One man is black and has his hands moving up to either side of his face and the other man, blind and of Latin heritage is making a shape with his walking cane pointed to the shoes of the other man. The advertisement on the column of the train station says One size does not fit all.  The second photo on the right has three young dancers in their twenties, two are black and one white  who are creating an sculpture image. A forth person a young black woman with autism who was watching the the dance joins in the image with the three other dancers. Photo credit Mali </a:t>
            </a:r>
            <a:r>
              <a:rPr lang="en-US" dirty="0" err="1"/>
              <a:t>Fenning</a:t>
            </a:r>
            <a:r>
              <a:rPr lang="en-US" dirty="0"/>
              <a:t> and Connie </a:t>
            </a:r>
            <a:r>
              <a:rPr lang="en-US" dirty="0" err="1"/>
              <a:t>Vandarakis</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1575487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12/02/2024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12/02/2024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12/02/2024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12/02/2024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12/02/2024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12/02/2024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12/02/2024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12/02/2024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12/02/2024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12/02/2024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12/02/2024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524000" y="1122363"/>
            <a:ext cx="9144000" cy="1434024"/>
          </a:xfrm>
        </p:spPr>
        <p:txBody>
          <a:bodyPr/>
          <a:lstStyle/>
          <a:p>
            <a:r>
              <a:rPr lang="en-US" b="1" dirty="0"/>
              <a:t>Inclusive Dance  </a:t>
            </a:r>
            <a:endParaRPr lang="en-GB" b="1" dirty="0"/>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2556387"/>
            <a:ext cx="9144000" cy="2701413"/>
          </a:xfrm>
        </p:spPr>
        <p:txBody>
          <a:bodyPr>
            <a:normAutofit/>
          </a:bodyPr>
          <a:lstStyle/>
          <a:p>
            <a:r>
              <a:rPr lang="en-US" sz="2800" dirty="0">
                <a:latin typeface="Arial" panose="020B0604020202020204" pitchFamily="34" charset="0"/>
                <a:cs typeface="Arial" panose="020B0604020202020204" pitchFamily="34" charset="0"/>
              </a:rPr>
              <a:t>Connie </a:t>
            </a:r>
            <a:r>
              <a:rPr lang="en-US" sz="2800" dirty="0" err="1">
                <a:latin typeface="Arial" panose="020B0604020202020204" pitchFamily="34" charset="0"/>
                <a:cs typeface="Arial" panose="020B0604020202020204" pitchFamily="34" charset="0"/>
              </a:rPr>
              <a:t>Vandarakis</a:t>
            </a:r>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In Dancing WE</a:t>
            </a:r>
          </a:p>
          <a:p>
            <a:r>
              <a:rPr lang="en-US" sz="2800" dirty="0">
                <a:latin typeface="Arial" panose="020B0604020202020204" pitchFamily="34" charset="0"/>
                <a:cs typeface="Arial" panose="020B0604020202020204" pitchFamily="34" charset="0"/>
              </a:rPr>
              <a:t>United States</a:t>
            </a:r>
          </a:p>
          <a:p>
            <a:r>
              <a:rPr lang="en-US" sz="2800" i="0" dirty="0">
                <a:solidFill>
                  <a:srgbClr val="232323"/>
                </a:solidFill>
                <a:effectLst/>
                <a:latin typeface="Arial" panose="020B0604020202020204" pitchFamily="34" charset="0"/>
                <a:cs typeface="Arial" panose="020B0604020202020204" pitchFamily="34" charset="0"/>
              </a:rPr>
              <a:t>Realistic representation of persons with disabilities </a:t>
            </a:r>
          </a:p>
          <a:p>
            <a:r>
              <a:rPr lang="en-US" sz="2800" i="0" dirty="0">
                <a:solidFill>
                  <a:srgbClr val="232323"/>
                </a:solidFill>
                <a:effectLst/>
                <a:latin typeface="Arial" panose="020B0604020202020204" pitchFamily="34" charset="0"/>
                <a:cs typeface="Arial" panose="020B0604020202020204" pitchFamily="34" charset="0"/>
              </a:rPr>
              <a:t>in the arts and media</a:t>
            </a:r>
          </a:p>
          <a:p>
            <a:endParaRPr lang="en-US" sz="2800" dirty="0"/>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3903248" y="5692088"/>
            <a:ext cx="4707352"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latin typeface="Arial"/>
              </a:rPr>
              <a:t>Wednesday, February 21, 1pm</a:t>
            </a: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214313" y="136525"/>
            <a:ext cx="10801349" cy="577851"/>
          </a:xfrm>
        </p:spPr>
        <p:txBody>
          <a:bodyPr>
            <a:noAutofit/>
          </a:bodyPr>
          <a:lstStyle/>
          <a:p>
            <a:r>
              <a:rPr lang="en-GB" sz="2400" b="1" dirty="0" err="1"/>
              <a:t>DanceAbility</a:t>
            </a:r>
            <a:r>
              <a:rPr lang="en-GB" sz="2400" b="1" dirty="0"/>
              <a:t> International </a:t>
            </a:r>
            <a:r>
              <a:rPr lang="en-GB" sz="2400" dirty="0"/>
              <a:t>at </a:t>
            </a:r>
            <a:r>
              <a:rPr lang="en-GB" sz="2400" b="1" dirty="0" err="1"/>
              <a:t>ImPulsTanz</a:t>
            </a:r>
            <a:r>
              <a:rPr lang="en-GB" sz="2400" b="1" dirty="0"/>
              <a:t> International Dance Festival</a:t>
            </a:r>
            <a:r>
              <a:rPr lang="en-GB" sz="2400" dirty="0"/>
              <a:t>, Austria</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pic>
        <p:nvPicPr>
          <p:cNvPr id="13" name="Content Placeholder 12" descr="Photo: 1 dancer in a wheelchair dances with 3 dancers without a wheelchair at the museum quarter. ">
            <a:extLst>
              <a:ext uri="{FF2B5EF4-FFF2-40B4-BE49-F238E27FC236}">
                <a16:creationId xmlns:a16="http://schemas.microsoft.com/office/drawing/2014/main" id="{3B6B8AAD-B9D3-4C97-A965-FC00DB8E27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826" y="806711"/>
            <a:ext cx="4497387" cy="5549639"/>
          </a:xfrm>
        </p:spPr>
      </p:pic>
      <p:pic>
        <p:nvPicPr>
          <p:cNvPr id="21" name="Picture 20" descr="Photo: Dances with and without disabilities are dancing on 2 wheel chairs.">
            <a:extLst>
              <a:ext uri="{FF2B5EF4-FFF2-40B4-BE49-F238E27FC236}">
                <a16:creationId xmlns:a16="http://schemas.microsoft.com/office/drawing/2014/main" id="{1D775875-EC37-9418-B748-9B5A28EE6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831" y="1198766"/>
            <a:ext cx="6807181" cy="5065249"/>
          </a:xfrm>
          <a:prstGeom prst="rect">
            <a:avLst/>
          </a:prstGeom>
        </p:spPr>
      </p:pic>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142038" y="306389"/>
            <a:ext cx="10387850" cy="577851"/>
          </a:xfrm>
        </p:spPr>
        <p:txBody>
          <a:bodyPr>
            <a:normAutofit fontScale="90000"/>
          </a:bodyPr>
          <a:lstStyle/>
          <a:p>
            <a:r>
              <a:rPr lang="en-US" b="1" dirty="0"/>
              <a:t>Ensemble </a:t>
            </a:r>
            <a:r>
              <a:rPr lang="en-US" b="1" dirty="0" err="1"/>
              <a:t>BewegGrund</a:t>
            </a:r>
            <a:r>
              <a:rPr lang="en-US" b="1" dirty="0"/>
              <a:t> Trier</a:t>
            </a:r>
            <a:r>
              <a:rPr lang="en-US" dirty="0"/>
              <a:t>, Germany</a:t>
            </a:r>
            <a:endParaRPr lang="en-GB" dirty="0"/>
          </a:p>
        </p:txBody>
      </p:sp>
      <p:pic>
        <p:nvPicPr>
          <p:cNvPr id="7" name="Content Placeholder 6" descr="Photo: Film in the background shows people in a wheelchair. In the foreground, actresses with and without disabilities dance one behind the other.">
            <a:extLst>
              <a:ext uri="{FF2B5EF4-FFF2-40B4-BE49-F238E27FC236}">
                <a16:creationId xmlns:a16="http://schemas.microsoft.com/office/drawing/2014/main" id="{7C817BB4-9CCF-2BD5-D393-94EBCB4D7B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038" y="1213518"/>
            <a:ext cx="7273175" cy="4841209"/>
          </a:xfr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3</a:t>
            </a:fld>
            <a:endParaRPr lang="en-GB"/>
          </a:p>
        </p:txBody>
      </p:sp>
      <p:pic>
        <p:nvPicPr>
          <p:cNvPr id="13" name="Picture 12" descr="Photo: An actor with Down syndrome squats and stretches his arm out towards the audience while two people in the background move around.">
            <a:extLst>
              <a:ext uri="{FF2B5EF4-FFF2-40B4-BE49-F238E27FC236}">
                <a16:creationId xmlns:a16="http://schemas.microsoft.com/office/drawing/2014/main" id="{D15C216E-84CE-D8D4-FCAB-5897C95C9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772" y="1212852"/>
            <a:ext cx="4356190" cy="5016497"/>
          </a:xfrm>
          <a:prstGeom prst="rect">
            <a:avLst/>
          </a:prstGeom>
        </p:spPr>
      </p:pic>
    </p:spTree>
    <p:extLst>
      <p:ext uri="{BB962C8B-B14F-4D97-AF65-F5344CB8AC3E}">
        <p14:creationId xmlns:p14="http://schemas.microsoft.com/office/powerpoint/2010/main" val="237438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1443038" y="280845"/>
            <a:ext cx="8324849" cy="577851"/>
          </a:xfrm>
        </p:spPr>
        <p:txBody>
          <a:bodyPr>
            <a:normAutofit fontScale="90000"/>
          </a:bodyPr>
          <a:lstStyle/>
          <a:p>
            <a:pPr algn="ctr"/>
            <a:r>
              <a:rPr lang="en-GB" b="1" dirty="0"/>
              <a:t>In Dancing WE</a:t>
            </a:r>
            <a:r>
              <a:rPr lang="en-GB" dirty="0"/>
              <a:t>, Philadelphia, PA, USA</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4</a:t>
            </a:fld>
            <a:endParaRPr lang="en-GB"/>
          </a:p>
        </p:txBody>
      </p:sp>
      <p:pic>
        <p:nvPicPr>
          <p:cNvPr id="18" name="Picture 17" descr="Photo: 3 people in white clothes dance in a circle and a person in everyday clothes joins them.">
            <a:extLst>
              <a:ext uri="{FF2B5EF4-FFF2-40B4-BE49-F238E27FC236}">
                <a16:creationId xmlns:a16="http://schemas.microsoft.com/office/drawing/2014/main" id="{512D9416-B0A2-E75F-0F43-726FCE065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396" y="1137306"/>
            <a:ext cx="5028763" cy="5037487"/>
          </a:xfrm>
          <a:prstGeom prst="rect">
            <a:avLst/>
          </a:prstGeom>
        </p:spPr>
      </p:pic>
      <p:pic>
        <p:nvPicPr>
          <p:cNvPr id="22" name="Picture 21" descr="Photo: . In the photo on the left two men are dressed in white. One man is black and has his hands moving up to either side of his face and the other man, blind and of Latin heritage is making a shape with his walking cane pointed to the shoes of the other man. The advertisement on the column of the train station says One size does not fit all.  ">
            <a:extLst>
              <a:ext uri="{FF2B5EF4-FFF2-40B4-BE49-F238E27FC236}">
                <a16:creationId xmlns:a16="http://schemas.microsoft.com/office/drawing/2014/main" id="{F8F79A13-81DC-4ABF-B4F7-796BC2E9C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188" y="1137305"/>
            <a:ext cx="6340840" cy="5037489"/>
          </a:xfrm>
          <a:prstGeom prst="rect">
            <a:avLst/>
          </a:prstGeom>
        </p:spPr>
      </p:pic>
    </p:spTree>
    <p:extLst>
      <p:ext uri="{BB962C8B-B14F-4D97-AF65-F5344CB8AC3E}">
        <p14:creationId xmlns:p14="http://schemas.microsoft.com/office/powerpoint/2010/main" val="2557229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503</Words>
  <Application>Microsoft Macintosh PowerPoint</Application>
  <PresentationFormat>Widescreen</PresentationFormat>
  <Paragraphs>31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Inclusive Dance  </vt:lpstr>
      <vt:lpstr>DanceAbility International at ImPulsTanz International Dance Festival, Austria</vt:lpstr>
      <vt:lpstr>Ensemble BewegGrund Trier, Germany</vt:lpstr>
      <vt:lpstr>In Dancing WE, Philadelphia, PA, USA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Isabella Essl</cp:lastModifiedBy>
  <cp:revision>11</cp:revision>
  <dcterms:created xsi:type="dcterms:W3CDTF">2022-12-05T13:52:15Z</dcterms:created>
  <dcterms:modified xsi:type="dcterms:W3CDTF">2024-02-12T11:21:18Z</dcterms:modified>
</cp:coreProperties>
</file>