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64" r:id="rId3"/>
    <p:sldId id="265" r:id="rId4"/>
    <p:sldId id="266" r:id="rId5"/>
    <p:sldId id="268" r:id="rId6"/>
    <p:sldId id="269" r:id="rId7"/>
    <p:sldId id="270" r:id="rId8"/>
    <p:sldId id="271" r:id="rId9"/>
    <p:sldId id="277" r:id="rId10"/>
    <p:sldId id="275" r:id="rId11"/>
    <p:sldId id="273" r:id="rId12"/>
    <p:sldId id="272" r:id="rId13"/>
    <p:sldId id="274" r:id="rId14"/>
    <p:sldId id="278" r:id="rId15"/>
    <p:sldId id="319" r:id="rId16"/>
    <p:sldId id="281" r:id="rId17"/>
    <p:sldId id="284" r:id="rId18"/>
    <p:sldId id="296" r:id="rId19"/>
    <p:sldId id="320" r:id="rId20"/>
    <p:sldId id="309" r:id="rId21"/>
    <p:sldId id="301" r:id="rId22"/>
    <p:sldId id="302" r:id="rId23"/>
    <p:sldId id="289" r:id="rId24"/>
    <p:sldId id="316" r:id="rId25"/>
    <p:sldId id="297" r:id="rId26"/>
    <p:sldId id="303" r:id="rId27"/>
    <p:sldId id="304" r:id="rId28"/>
    <p:sldId id="306" r:id="rId29"/>
    <p:sldId id="305" r:id="rId30"/>
    <p:sldId id="323" r:id="rId31"/>
    <p:sldId id="287" r:id="rId32"/>
    <p:sldId id="318" r:id="rId33"/>
    <p:sldId id="310" r:id="rId34"/>
  </p:sldIdLst>
  <p:sldSz cx="9144000" cy="5143500" type="screen16x9"/>
  <p:notesSz cx="6858000" cy="9144000"/>
  <p:embeddedFontLst>
    <p:embeddedFont>
      <p:font typeface="Figtree" pitchFamily="2" charset="0"/>
      <p:regular r:id="rId36"/>
      <p:bold r:id="rId37"/>
      <p:italic r:id="rId38"/>
      <p:boldItalic r:id="rId39"/>
    </p:embeddedFont>
    <p:embeddedFont>
      <p:font typeface="Figtree SemiBold" pitchFamily="2" charset="0"/>
      <p:regular r:id="rId40"/>
      <p:bold r:id="rId41"/>
      <p:italic r:id="rId42"/>
      <p:boldItalic r:id="rId43"/>
    </p:embeddedFont>
    <p:embeddedFont>
      <p:font typeface="Gotham" panose="02000504050000020004" pitchFamily="2"/>
      <p:regular r:id="rId44"/>
      <p:bold r:id="rId45"/>
      <p:italic r:id="rId46"/>
      <p:boldItalic r:id="rId47"/>
    </p:embeddedFont>
    <p:embeddedFont>
      <p:font typeface="Overpass" pitchFamily="2" charset="77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1B"/>
    <a:srgbClr val="FAFAFA"/>
    <a:srgbClr val="00B050"/>
    <a:srgbClr val="D4421A"/>
    <a:srgbClr val="1CC88A"/>
    <a:srgbClr val="DB2625"/>
    <a:srgbClr val="404040"/>
    <a:srgbClr val="36B9CC"/>
    <a:srgbClr val="FFFFFF"/>
    <a:srgbClr val="D4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01" autoAdjust="0"/>
    <p:restoredTop sz="94660"/>
  </p:normalViewPr>
  <p:slideViewPr>
    <p:cSldViewPr snapToGrid="0">
      <p:cViewPr varScale="1">
        <p:scale>
          <a:sx n="167" d="100"/>
          <a:sy n="167" d="100"/>
        </p:scale>
        <p:origin x="168" y="8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8e298538b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8e298538b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6673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8e298538b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8e298538b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4703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8e298538b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8e298538b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00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8e298538b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8e298538b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378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9b0037184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9b0037184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8e298538b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8e298538b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8e298538b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8e298538b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99b097c0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99b097c0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609492bfc2_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609492bfc2_3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e298538b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8e298538b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8e298538b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8e298538b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8e298538b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8e298538b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7014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1800"/>
              <a:buFont typeface="Figtree"/>
              <a:buChar char="●"/>
              <a:defRPr sz="1800">
                <a:solidFill>
                  <a:srgbClr val="0F1212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1400"/>
              <a:buFont typeface="Figtree"/>
              <a:buChar char="○"/>
              <a:defRPr>
                <a:solidFill>
                  <a:srgbClr val="0F1212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1400"/>
              <a:buFont typeface="Figtree"/>
              <a:buChar char="■"/>
              <a:defRPr>
                <a:solidFill>
                  <a:srgbClr val="0F1212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1400"/>
              <a:buFont typeface="Figtree"/>
              <a:buChar char="●"/>
              <a:defRPr>
                <a:solidFill>
                  <a:srgbClr val="0F1212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1400"/>
              <a:buFont typeface="Figtree"/>
              <a:buChar char="○"/>
              <a:defRPr>
                <a:solidFill>
                  <a:srgbClr val="0F1212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1400"/>
              <a:buFont typeface="Figtree"/>
              <a:buChar char="■"/>
              <a:defRPr>
                <a:solidFill>
                  <a:srgbClr val="0F1212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1400"/>
              <a:buFont typeface="Figtree"/>
              <a:buChar char="●"/>
              <a:defRPr>
                <a:solidFill>
                  <a:srgbClr val="0F1212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1400"/>
              <a:buFont typeface="Figtree"/>
              <a:buChar char="○"/>
              <a:defRPr>
                <a:solidFill>
                  <a:srgbClr val="0F1212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1400"/>
              <a:buFont typeface="Figtree"/>
              <a:buChar char="■"/>
              <a:defRPr>
                <a:solidFill>
                  <a:srgbClr val="0F1212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30.sv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3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6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40.png"/><Relationship Id="rId7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6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2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6.svg"/><Relationship Id="rId7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g"/><Relationship Id="rId5" Type="http://schemas.openxmlformats.org/officeDocument/2006/relationships/image" Target="../media/image47.png"/><Relationship Id="rId10" Type="http://schemas.openxmlformats.org/officeDocument/2006/relationships/image" Target="../media/image41.png"/><Relationship Id="rId4" Type="http://schemas.openxmlformats.org/officeDocument/2006/relationships/image" Target="../media/image54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1.png"/><Relationship Id="rId7" Type="http://schemas.openxmlformats.org/officeDocument/2006/relationships/image" Target="../media/image26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61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8.png"/><Relationship Id="rId7" Type="http://schemas.openxmlformats.org/officeDocument/2006/relationships/image" Target="../media/image6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7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6.svg"/><Relationship Id="rId7" Type="http://schemas.openxmlformats.org/officeDocument/2006/relationships/image" Target="../media/image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69.png"/><Relationship Id="rId5" Type="http://schemas.openxmlformats.org/officeDocument/2006/relationships/image" Target="../media/image47.png"/><Relationship Id="rId10" Type="http://schemas.openxmlformats.org/officeDocument/2006/relationships/image" Target="../media/image46.png"/><Relationship Id="rId4" Type="http://schemas.openxmlformats.org/officeDocument/2006/relationships/image" Target="../media/image54.png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6.png"/><Relationship Id="rId7" Type="http://schemas.openxmlformats.org/officeDocument/2006/relationships/image" Target="../media/image2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Relationship Id="rId9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6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636525" y="1619600"/>
            <a:ext cx="4782600" cy="8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bg1"/>
                </a:solidFill>
              </a:rPr>
              <a:t>Put title here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636375" y="2529325"/>
            <a:ext cx="4140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 descr="Inowise – Smart IoT Asset Management, Live Monitoring, Device Tracking">
            <a:extLst>
              <a:ext uri="{FF2B5EF4-FFF2-40B4-BE49-F238E27FC236}">
                <a16:creationId xmlns:a16="http://schemas.microsoft.com/office/drawing/2014/main" id="{23F9AD08-D310-3F73-8337-1066E0EAD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829" y="3488262"/>
            <a:ext cx="329711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97312FF-702A-A750-5A33-282833FCB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8255" y="3488262"/>
            <a:ext cx="3238500" cy="714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7B24160-96C7-4C10-8107-EBC63C2E6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8050" y="1108240"/>
            <a:ext cx="2247900" cy="2352675"/>
          </a:xfrm>
          <a:prstGeom prst="rect">
            <a:avLst/>
          </a:prstGeom>
        </p:spPr>
      </p:pic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5F00FFFA-7517-16BD-9A50-0BD39D1DF529}"/>
              </a:ext>
            </a:extLst>
          </p:cNvPr>
          <p:cNvCxnSpPr>
            <a:cxnSpLocks/>
          </p:cNvCxnSpPr>
          <p:nvPr/>
        </p:nvCxnSpPr>
        <p:spPr>
          <a:xfrm flipV="1">
            <a:off x="880249" y="3813494"/>
            <a:ext cx="7383503" cy="4119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1C601734-A4A1-0380-66F0-1D59E9FDED2F}"/>
              </a:ext>
            </a:extLst>
          </p:cNvPr>
          <p:cNvGrpSpPr/>
          <p:nvPr/>
        </p:nvGrpSpPr>
        <p:grpSpPr>
          <a:xfrm>
            <a:off x="1017106" y="3100891"/>
            <a:ext cx="1445776" cy="1732108"/>
            <a:chOff x="960388" y="2693684"/>
            <a:chExt cx="1445776" cy="1732108"/>
          </a:xfrm>
        </p:grpSpPr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42091D46-5E6D-2978-0106-0A85EF0C0068}"/>
                </a:ext>
              </a:extLst>
            </p:cNvPr>
            <p:cNvGrpSpPr/>
            <p:nvPr/>
          </p:nvGrpSpPr>
          <p:grpSpPr>
            <a:xfrm>
              <a:off x="960388" y="2693684"/>
              <a:ext cx="1445776" cy="1445777"/>
              <a:chOff x="1174374" y="363821"/>
              <a:chExt cx="1449389" cy="1449389"/>
            </a:xfrm>
          </p:grpSpPr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A3DE7479-1915-494C-F72C-85C8858F13EA}"/>
                  </a:ext>
                </a:extLst>
              </p:cNvPr>
              <p:cNvGrpSpPr/>
              <p:nvPr/>
            </p:nvGrpSpPr>
            <p:grpSpPr>
              <a:xfrm>
                <a:off x="1359530" y="561579"/>
                <a:ext cx="1097280" cy="1097280"/>
                <a:chOff x="1359530" y="561579"/>
                <a:chExt cx="1097280" cy="1097280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58E4418A-7230-CCFD-1726-BE374AC414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59530" y="561579"/>
                  <a:ext cx="1097280" cy="1097280"/>
                </a:xfrm>
                <a:prstGeom prst="ellipse">
                  <a:avLst/>
                </a:prstGeom>
                <a:solidFill>
                  <a:schemeClr val="bg1"/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5C77CD98-21FA-3A02-7841-A7E9AB8D98E4}"/>
                    </a:ext>
                  </a:extLst>
                </p:cNvPr>
                <p:cNvSpPr/>
                <p:nvPr/>
              </p:nvSpPr>
              <p:spPr>
                <a:xfrm rot="18900000">
                  <a:off x="1745502" y="857728"/>
                  <a:ext cx="595545" cy="595545"/>
                </a:xfrm>
                <a:custGeom>
                  <a:avLst/>
                  <a:gdLst>
                    <a:gd name="connsiteX0" fmla="*/ 595546 w 595545"/>
                    <a:gd name="connsiteY0" fmla="*/ 297773 h 595545"/>
                    <a:gd name="connsiteX1" fmla="*/ 297773 w 595545"/>
                    <a:gd name="connsiteY1" fmla="*/ 595545 h 595545"/>
                    <a:gd name="connsiteX2" fmla="*/ 0 w 595545"/>
                    <a:gd name="connsiteY2" fmla="*/ 297773 h 595545"/>
                    <a:gd name="connsiteX3" fmla="*/ 297773 w 595545"/>
                    <a:gd name="connsiteY3" fmla="*/ 0 h 595545"/>
                    <a:gd name="connsiteX4" fmla="*/ 595546 w 595545"/>
                    <a:gd name="connsiteY4" fmla="*/ 297773 h 595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545" h="595545">
                      <a:moveTo>
                        <a:pt x="595546" y="297773"/>
                      </a:moveTo>
                      <a:cubicBezTo>
                        <a:pt x="595546" y="462228"/>
                        <a:pt x="462228" y="595545"/>
                        <a:pt x="297773" y="595545"/>
                      </a:cubicBezTo>
                      <a:cubicBezTo>
                        <a:pt x="133317" y="595545"/>
                        <a:pt x="0" y="462228"/>
                        <a:pt x="0" y="297773"/>
                      </a:cubicBezTo>
                      <a:cubicBezTo>
                        <a:pt x="0" y="133317"/>
                        <a:pt x="133317" y="0"/>
                        <a:pt x="297773" y="0"/>
                      </a:cubicBezTo>
                      <a:cubicBezTo>
                        <a:pt x="462228" y="0"/>
                        <a:pt x="595546" y="133317"/>
                        <a:pt x="595546" y="297773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D278F3A0-4911-14B3-60DC-7D3271AE78FB}"/>
                    </a:ext>
                  </a:extLst>
                </p:cNvPr>
                <p:cNvSpPr/>
                <p:nvPr/>
              </p:nvSpPr>
              <p:spPr>
                <a:xfrm>
                  <a:off x="1471539" y="760671"/>
                  <a:ext cx="855060" cy="663133"/>
                </a:xfrm>
                <a:custGeom>
                  <a:avLst/>
                  <a:gdLst>
                    <a:gd name="connsiteX0" fmla="*/ 575199 w 855060"/>
                    <a:gd name="connsiteY0" fmla="*/ 77124 h 663133"/>
                    <a:gd name="connsiteX1" fmla="*/ 575199 w 855060"/>
                    <a:gd name="connsiteY1" fmla="*/ 57589 h 663133"/>
                    <a:gd name="connsiteX2" fmla="*/ 620094 w 855060"/>
                    <a:gd name="connsiteY2" fmla="*/ 57589 h 663133"/>
                    <a:gd name="connsiteX3" fmla="*/ 630238 w 855060"/>
                    <a:gd name="connsiteY3" fmla="*/ 47445 h 663133"/>
                    <a:gd name="connsiteX4" fmla="*/ 630238 w 855060"/>
                    <a:gd name="connsiteY4" fmla="*/ 10144 h 663133"/>
                    <a:gd name="connsiteX5" fmla="*/ 620094 w 855060"/>
                    <a:gd name="connsiteY5" fmla="*/ 0 h 663133"/>
                    <a:gd name="connsiteX6" fmla="*/ 503756 w 855060"/>
                    <a:gd name="connsiteY6" fmla="*/ 0 h 663133"/>
                    <a:gd name="connsiteX7" fmla="*/ 493612 w 855060"/>
                    <a:gd name="connsiteY7" fmla="*/ 10144 h 663133"/>
                    <a:gd name="connsiteX8" fmla="*/ 493612 w 855060"/>
                    <a:gd name="connsiteY8" fmla="*/ 47445 h 663133"/>
                    <a:gd name="connsiteX9" fmla="*/ 503756 w 855060"/>
                    <a:gd name="connsiteY9" fmla="*/ 57589 h 663133"/>
                    <a:gd name="connsiteX10" fmla="*/ 548651 w 855060"/>
                    <a:gd name="connsiteY10" fmla="*/ 57589 h 663133"/>
                    <a:gd name="connsiteX11" fmla="*/ 548651 w 855060"/>
                    <a:gd name="connsiteY11" fmla="*/ 77124 h 663133"/>
                    <a:gd name="connsiteX12" fmla="*/ 351507 w 855060"/>
                    <a:gd name="connsiteY12" fmla="*/ 165928 h 663133"/>
                    <a:gd name="connsiteX13" fmla="*/ 195201 w 855060"/>
                    <a:gd name="connsiteY13" fmla="*/ 165928 h 663133"/>
                    <a:gd name="connsiteX14" fmla="*/ 160393 w 855060"/>
                    <a:gd name="connsiteY14" fmla="*/ 200737 h 663133"/>
                    <a:gd name="connsiteX15" fmla="*/ 195172 w 855060"/>
                    <a:gd name="connsiteY15" fmla="*/ 235546 h 663133"/>
                    <a:gd name="connsiteX16" fmla="*/ 464107 w 855060"/>
                    <a:gd name="connsiteY16" fmla="*/ 235546 h 663133"/>
                    <a:gd name="connsiteX17" fmla="*/ 498916 w 855060"/>
                    <a:gd name="connsiteY17" fmla="*/ 270355 h 663133"/>
                    <a:gd name="connsiteX18" fmla="*/ 464107 w 855060"/>
                    <a:gd name="connsiteY18" fmla="*/ 305163 h 663133"/>
                    <a:gd name="connsiteX19" fmla="*/ 34809 w 855060"/>
                    <a:gd name="connsiteY19" fmla="*/ 305163 h 663133"/>
                    <a:gd name="connsiteX20" fmla="*/ 0 w 855060"/>
                    <a:gd name="connsiteY20" fmla="*/ 339972 h 663133"/>
                    <a:gd name="connsiteX21" fmla="*/ 34809 w 855060"/>
                    <a:gd name="connsiteY21" fmla="*/ 374781 h 663133"/>
                    <a:gd name="connsiteX22" fmla="*/ 354580 w 855060"/>
                    <a:gd name="connsiteY22" fmla="*/ 374781 h 663133"/>
                    <a:gd name="connsiteX23" fmla="*/ 389388 w 855060"/>
                    <a:gd name="connsiteY23" fmla="*/ 409590 h 663133"/>
                    <a:gd name="connsiteX24" fmla="*/ 354580 w 855060"/>
                    <a:gd name="connsiteY24" fmla="*/ 444398 h 663133"/>
                    <a:gd name="connsiteX25" fmla="*/ 175609 w 855060"/>
                    <a:gd name="connsiteY25" fmla="*/ 444398 h 663133"/>
                    <a:gd name="connsiteX26" fmla="*/ 140800 w 855060"/>
                    <a:gd name="connsiteY26" fmla="*/ 479207 h 663133"/>
                    <a:gd name="connsiteX27" fmla="*/ 175609 w 855060"/>
                    <a:gd name="connsiteY27" fmla="*/ 514016 h 663133"/>
                    <a:gd name="connsiteX28" fmla="*/ 306642 w 855060"/>
                    <a:gd name="connsiteY28" fmla="*/ 514016 h 663133"/>
                    <a:gd name="connsiteX29" fmla="*/ 561925 w 855060"/>
                    <a:gd name="connsiteY29" fmla="*/ 663134 h 663133"/>
                    <a:gd name="connsiteX30" fmla="*/ 855060 w 855060"/>
                    <a:gd name="connsiteY30" fmla="*/ 369999 h 663133"/>
                    <a:gd name="connsiteX31" fmla="*/ 575228 w 855060"/>
                    <a:gd name="connsiteY31" fmla="*/ 77211 h 66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855060" h="663133">
                      <a:moveTo>
                        <a:pt x="575199" y="77124"/>
                      </a:moveTo>
                      <a:lnTo>
                        <a:pt x="575199" y="57589"/>
                      </a:lnTo>
                      <a:lnTo>
                        <a:pt x="620094" y="57589"/>
                      </a:lnTo>
                      <a:cubicBezTo>
                        <a:pt x="625688" y="57589"/>
                        <a:pt x="630238" y="53039"/>
                        <a:pt x="630238" y="47445"/>
                      </a:cubicBezTo>
                      <a:lnTo>
                        <a:pt x="630238" y="10144"/>
                      </a:lnTo>
                      <a:cubicBezTo>
                        <a:pt x="630238" y="4550"/>
                        <a:pt x="625688" y="0"/>
                        <a:pt x="620094" y="0"/>
                      </a:cubicBezTo>
                      <a:lnTo>
                        <a:pt x="503756" y="0"/>
                      </a:lnTo>
                      <a:cubicBezTo>
                        <a:pt x="498162" y="0"/>
                        <a:pt x="493612" y="4550"/>
                        <a:pt x="493612" y="10144"/>
                      </a:cubicBezTo>
                      <a:lnTo>
                        <a:pt x="493612" y="47445"/>
                      </a:lnTo>
                      <a:cubicBezTo>
                        <a:pt x="493612" y="53039"/>
                        <a:pt x="498162" y="57589"/>
                        <a:pt x="503756" y="57589"/>
                      </a:cubicBezTo>
                      <a:lnTo>
                        <a:pt x="548651" y="57589"/>
                      </a:lnTo>
                      <a:lnTo>
                        <a:pt x="548651" y="77124"/>
                      </a:lnTo>
                      <a:cubicBezTo>
                        <a:pt x="471382" y="80573"/>
                        <a:pt x="401909" y="113962"/>
                        <a:pt x="351507" y="165928"/>
                      </a:cubicBezTo>
                      <a:lnTo>
                        <a:pt x="195201" y="165928"/>
                      </a:lnTo>
                      <a:cubicBezTo>
                        <a:pt x="176073" y="165928"/>
                        <a:pt x="160393" y="181579"/>
                        <a:pt x="160393" y="200737"/>
                      </a:cubicBezTo>
                      <a:cubicBezTo>
                        <a:pt x="160393" y="219895"/>
                        <a:pt x="176044" y="235517"/>
                        <a:pt x="195172" y="235546"/>
                      </a:cubicBezTo>
                      <a:lnTo>
                        <a:pt x="464107" y="235546"/>
                      </a:lnTo>
                      <a:cubicBezTo>
                        <a:pt x="483236" y="235546"/>
                        <a:pt x="498916" y="251197"/>
                        <a:pt x="498916" y="270355"/>
                      </a:cubicBezTo>
                      <a:cubicBezTo>
                        <a:pt x="498916" y="289512"/>
                        <a:pt x="483265" y="305163"/>
                        <a:pt x="464107" y="305163"/>
                      </a:cubicBezTo>
                      <a:lnTo>
                        <a:pt x="34809" y="305163"/>
                      </a:lnTo>
                      <a:cubicBezTo>
                        <a:pt x="15680" y="305163"/>
                        <a:pt x="0" y="320814"/>
                        <a:pt x="0" y="339972"/>
                      </a:cubicBezTo>
                      <a:cubicBezTo>
                        <a:pt x="0" y="359130"/>
                        <a:pt x="15651" y="374781"/>
                        <a:pt x="34809" y="374781"/>
                      </a:cubicBezTo>
                      <a:lnTo>
                        <a:pt x="354580" y="374781"/>
                      </a:lnTo>
                      <a:cubicBezTo>
                        <a:pt x="373709" y="374781"/>
                        <a:pt x="389388" y="390432"/>
                        <a:pt x="389388" y="409590"/>
                      </a:cubicBezTo>
                      <a:cubicBezTo>
                        <a:pt x="389388" y="428747"/>
                        <a:pt x="373738" y="444398"/>
                        <a:pt x="354580" y="444398"/>
                      </a:cubicBezTo>
                      <a:lnTo>
                        <a:pt x="175609" y="444398"/>
                      </a:lnTo>
                      <a:cubicBezTo>
                        <a:pt x="156480" y="444398"/>
                        <a:pt x="140800" y="460049"/>
                        <a:pt x="140800" y="479207"/>
                      </a:cubicBezTo>
                      <a:cubicBezTo>
                        <a:pt x="140800" y="498365"/>
                        <a:pt x="156451" y="514016"/>
                        <a:pt x="175609" y="514016"/>
                      </a:cubicBezTo>
                      <a:lnTo>
                        <a:pt x="306642" y="514016"/>
                      </a:lnTo>
                      <a:cubicBezTo>
                        <a:pt x="356956" y="603023"/>
                        <a:pt x="452398" y="663134"/>
                        <a:pt x="561925" y="663134"/>
                      </a:cubicBezTo>
                      <a:cubicBezTo>
                        <a:pt x="723825" y="663134"/>
                        <a:pt x="855060" y="531898"/>
                        <a:pt x="855060" y="369999"/>
                      </a:cubicBezTo>
                      <a:cubicBezTo>
                        <a:pt x="855060" y="208099"/>
                        <a:pt x="730955" y="84167"/>
                        <a:pt x="575228" y="77211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A8542860-11FD-3F05-7CB7-AB1B9ED07515}"/>
                    </a:ext>
                  </a:extLst>
                </p:cNvPr>
                <p:cNvSpPr/>
                <p:nvPr/>
              </p:nvSpPr>
              <p:spPr>
                <a:xfrm rot="18900000">
                  <a:off x="1744212" y="847079"/>
                  <a:ext cx="575547" cy="575547"/>
                </a:xfrm>
                <a:custGeom>
                  <a:avLst/>
                  <a:gdLst>
                    <a:gd name="connsiteX0" fmla="*/ 575547 w 575547"/>
                    <a:gd name="connsiteY0" fmla="*/ 287774 h 575547"/>
                    <a:gd name="connsiteX1" fmla="*/ 287774 w 575547"/>
                    <a:gd name="connsiteY1" fmla="*/ 575547 h 575547"/>
                    <a:gd name="connsiteX2" fmla="*/ 0 w 575547"/>
                    <a:gd name="connsiteY2" fmla="*/ 287774 h 575547"/>
                    <a:gd name="connsiteX3" fmla="*/ 287774 w 575547"/>
                    <a:gd name="connsiteY3" fmla="*/ 0 h 575547"/>
                    <a:gd name="connsiteX4" fmla="*/ 575547 w 575547"/>
                    <a:gd name="connsiteY4" fmla="*/ 287774 h 575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547" h="575547">
                      <a:moveTo>
                        <a:pt x="575547" y="287774"/>
                      </a:moveTo>
                      <a:cubicBezTo>
                        <a:pt x="575547" y="446707"/>
                        <a:pt x="446707" y="575547"/>
                        <a:pt x="287774" y="575547"/>
                      </a:cubicBezTo>
                      <a:cubicBezTo>
                        <a:pt x="128841" y="575547"/>
                        <a:pt x="0" y="446707"/>
                        <a:pt x="0" y="287774"/>
                      </a:cubicBezTo>
                      <a:cubicBezTo>
                        <a:pt x="0" y="128841"/>
                        <a:pt x="128841" y="0"/>
                        <a:pt x="287774" y="0"/>
                      </a:cubicBezTo>
                      <a:cubicBezTo>
                        <a:pt x="446707" y="0"/>
                        <a:pt x="575547" y="128841"/>
                        <a:pt x="575547" y="2877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D378EFC3-19A7-8748-EBE8-9F365175F3AD}"/>
                    </a:ext>
                  </a:extLst>
                </p:cNvPr>
                <p:cNvSpPr/>
                <p:nvPr/>
              </p:nvSpPr>
              <p:spPr>
                <a:xfrm>
                  <a:off x="1742473" y="841853"/>
                  <a:ext cx="584821" cy="584821"/>
                </a:xfrm>
                <a:custGeom>
                  <a:avLst/>
                  <a:gdLst>
                    <a:gd name="connsiteX0" fmla="*/ 292411 w 584821"/>
                    <a:gd name="connsiteY0" fmla="*/ 584822 h 584821"/>
                    <a:gd name="connsiteX1" fmla="*/ 0 w 584821"/>
                    <a:gd name="connsiteY1" fmla="*/ 292411 h 584821"/>
                    <a:gd name="connsiteX2" fmla="*/ 292411 w 584821"/>
                    <a:gd name="connsiteY2" fmla="*/ 0 h 584821"/>
                    <a:gd name="connsiteX3" fmla="*/ 584822 w 584821"/>
                    <a:gd name="connsiteY3" fmla="*/ 292411 h 584821"/>
                    <a:gd name="connsiteX4" fmla="*/ 292411 w 584821"/>
                    <a:gd name="connsiteY4" fmla="*/ 584822 h 584821"/>
                    <a:gd name="connsiteX5" fmla="*/ 292411 w 584821"/>
                    <a:gd name="connsiteY5" fmla="*/ 9275 h 584821"/>
                    <a:gd name="connsiteX6" fmla="*/ 9246 w 584821"/>
                    <a:gd name="connsiteY6" fmla="*/ 292440 h 584821"/>
                    <a:gd name="connsiteX7" fmla="*/ 292411 w 584821"/>
                    <a:gd name="connsiteY7" fmla="*/ 575605 h 584821"/>
                    <a:gd name="connsiteX8" fmla="*/ 575576 w 584821"/>
                    <a:gd name="connsiteY8" fmla="*/ 292440 h 584821"/>
                    <a:gd name="connsiteX9" fmla="*/ 292411 w 584821"/>
                    <a:gd name="connsiteY9" fmla="*/ 9275 h 584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4821" h="584821">
                      <a:moveTo>
                        <a:pt x="292411" y="584822"/>
                      </a:moveTo>
                      <a:cubicBezTo>
                        <a:pt x="131178" y="584822"/>
                        <a:pt x="0" y="453644"/>
                        <a:pt x="0" y="292411"/>
                      </a:cubicBezTo>
                      <a:cubicBezTo>
                        <a:pt x="0" y="131178"/>
                        <a:pt x="131178" y="0"/>
                        <a:pt x="292411" y="0"/>
                      </a:cubicBezTo>
                      <a:cubicBezTo>
                        <a:pt x="453644" y="0"/>
                        <a:pt x="584822" y="131178"/>
                        <a:pt x="584822" y="292411"/>
                      </a:cubicBezTo>
                      <a:cubicBezTo>
                        <a:pt x="584822" y="453644"/>
                        <a:pt x="453644" y="584822"/>
                        <a:pt x="292411" y="584822"/>
                      </a:cubicBezTo>
                      <a:close/>
                      <a:moveTo>
                        <a:pt x="292411" y="9275"/>
                      </a:moveTo>
                      <a:cubicBezTo>
                        <a:pt x="136279" y="9275"/>
                        <a:pt x="9246" y="136308"/>
                        <a:pt x="9246" y="292440"/>
                      </a:cubicBezTo>
                      <a:cubicBezTo>
                        <a:pt x="9246" y="448572"/>
                        <a:pt x="136279" y="575605"/>
                        <a:pt x="292411" y="575605"/>
                      </a:cubicBezTo>
                      <a:cubicBezTo>
                        <a:pt x="448543" y="575605"/>
                        <a:pt x="575576" y="448572"/>
                        <a:pt x="575576" y="292440"/>
                      </a:cubicBezTo>
                      <a:cubicBezTo>
                        <a:pt x="575576" y="136308"/>
                        <a:pt x="448543" y="9275"/>
                        <a:pt x="292411" y="9275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1AEEFC94-759F-63E6-BE47-43E7B42E6FEC}"/>
                    </a:ext>
                  </a:extLst>
                </p:cNvPr>
                <p:cNvSpPr/>
                <p:nvPr/>
              </p:nvSpPr>
              <p:spPr>
                <a:xfrm>
                  <a:off x="1857188" y="897964"/>
                  <a:ext cx="374780" cy="525000"/>
                </a:xfrm>
                <a:custGeom>
                  <a:avLst/>
                  <a:gdLst>
                    <a:gd name="connsiteX0" fmla="*/ 374781 w 374780"/>
                    <a:gd name="connsiteY0" fmla="*/ 0 h 525000"/>
                    <a:gd name="connsiteX1" fmla="*/ 15854 w 374780"/>
                    <a:gd name="connsiteY1" fmla="*/ 302555 h 525000"/>
                    <a:gd name="connsiteX2" fmla="*/ 132308 w 374780"/>
                    <a:gd name="connsiteY2" fmla="*/ 303888 h 525000"/>
                    <a:gd name="connsiteX3" fmla="*/ 0 w 374780"/>
                    <a:gd name="connsiteY3" fmla="*/ 525000 h 525000"/>
                    <a:gd name="connsiteX4" fmla="*/ 365767 w 374780"/>
                    <a:gd name="connsiteY4" fmla="*/ 211287 h 525000"/>
                    <a:gd name="connsiteX5" fmla="*/ 255515 w 374780"/>
                    <a:gd name="connsiteY5" fmla="*/ 211374 h 525000"/>
                    <a:gd name="connsiteX6" fmla="*/ 374781 w 374780"/>
                    <a:gd name="connsiteY6" fmla="*/ 0 h 52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4780" h="525000">
                      <a:moveTo>
                        <a:pt x="374781" y="0"/>
                      </a:moveTo>
                      <a:lnTo>
                        <a:pt x="15854" y="302555"/>
                      </a:lnTo>
                      <a:lnTo>
                        <a:pt x="132308" y="303888"/>
                      </a:lnTo>
                      <a:lnTo>
                        <a:pt x="0" y="525000"/>
                      </a:lnTo>
                      <a:lnTo>
                        <a:pt x="365767" y="211287"/>
                      </a:lnTo>
                      <a:lnTo>
                        <a:pt x="255515" y="211374"/>
                      </a:lnTo>
                      <a:lnTo>
                        <a:pt x="374781" y="0"/>
                      </a:ln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45" name="Graphic 17">
                  <a:extLst>
                    <a:ext uri="{FF2B5EF4-FFF2-40B4-BE49-F238E27FC236}">
                      <a16:creationId xmlns:a16="http://schemas.microsoft.com/office/drawing/2014/main" id="{DAE668A1-4B99-FF22-8605-E34A35BAD499}"/>
                    </a:ext>
                  </a:extLst>
                </p:cNvPr>
                <p:cNvGrpSpPr/>
                <p:nvPr/>
              </p:nvGrpSpPr>
              <p:grpSpPr>
                <a:xfrm>
                  <a:off x="1831161" y="832984"/>
                  <a:ext cx="409937" cy="567083"/>
                  <a:chOff x="1831161" y="832984"/>
                  <a:chExt cx="409937" cy="567083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DAD38F8D-948C-BFAA-55E4-DFCFF1BD4271}"/>
                      </a:ext>
                    </a:extLst>
                  </p:cNvPr>
                  <p:cNvSpPr/>
                  <p:nvPr/>
                </p:nvSpPr>
                <p:spPr>
                  <a:xfrm>
                    <a:off x="1849710" y="853040"/>
                    <a:ext cx="374780" cy="525000"/>
                  </a:xfrm>
                  <a:custGeom>
                    <a:avLst/>
                    <a:gdLst>
                      <a:gd name="connsiteX0" fmla="*/ 374781 w 374780"/>
                      <a:gd name="connsiteY0" fmla="*/ 0 h 525000"/>
                      <a:gd name="connsiteX1" fmla="*/ 15854 w 374780"/>
                      <a:gd name="connsiteY1" fmla="*/ 302555 h 525000"/>
                      <a:gd name="connsiteX2" fmla="*/ 132308 w 374780"/>
                      <a:gd name="connsiteY2" fmla="*/ 303888 h 525000"/>
                      <a:gd name="connsiteX3" fmla="*/ 0 w 374780"/>
                      <a:gd name="connsiteY3" fmla="*/ 525000 h 525000"/>
                      <a:gd name="connsiteX4" fmla="*/ 365738 w 374780"/>
                      <a:gd name="connsiteY4" fmla="*/ 211287 h 525000"/>
                      <a:gd name="connsiteX5" fmla="*/ 255515 w 374780"/>
                      <a:gd name="connsiteY5" fmla="*/ 211374 h 525000"/>
                      <a:gd name="connsiteX6" fmla="*/ 374781 w 374780"/>
                      <a:gd name="connsiteY6" fmla="*/ 0 h 525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4780" h="525000">
                        <a:moveTo>
                          <a:pt x="374781" y="0"/>
                        </a:moveTo>
                        <a:lnTo>
                          <a:pt x="15854" y="302555"/>
                        </a:lnTo>
                        <a:lnTo>
                          <a:pt x="132308" y="303888"/>
                        </a:lnTo>
                        <a:lnTo>
                          <a:pt x="0" y="525000"/>
                        </a:lnTo>
                        <a:lnTo>
                          <a:pt x="365738" y="211287"/>
                        </a:lnTo>
                        <a:lnTo>
                          <a:pt x="255515" y="211374"/>
                        </a:lnTo>
                        <a:lnTo>
                          <a:pt x="374781" y="0"/>
                        </a:lnTo>
                        <a:close/>
                      </a:path>
                    </a:pathLst>
                  </a:custGeom>
                  <a:solidFill>
                    <a:srgbClr val="FCE05C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4FE572F4-2FC5-134E-D820-25AB0AAC164F}"/>
                      </a:ext>
                    </a:extLst>
                  </p:cNvPr>
                  <p:cNvSpPr/>
                  <p:nvPr/>
                </p:nvSpPr>
                <p:spPr>
                  <a:xfrm>
                    <a:off x="1831161" y="832984"/>
                    <a:ext cx="409937" cy="567083"/>
                  </a:xfrm>
                  <a:custGeom>
                    <a:avLst/>
                    <a:gdLst>
                      <a:gd name="connsiteX0" fmla="*/ 0 w 409937"/>
                      <a:gd name="connsiteY0" fmla="*/ 567055 h 567083"/>
                      <a:gd name="connsiteX1" fmla="*/ 142742 w 409937"/>
                      <a:gd name="connsiteY1" fmla="*/ 328466 h 567083"/>
                      <a:gd name="connsiteX2" fmla="*/ 21911 w 409937"/>
                      <a:gd name="connsiteY2" fmla="*/ 327104 h 567083"/>
                      <a:gd name="connsiteX3" fmla="*/ 409937 w 409937"/>
                      <a:gd name="connsiteY3" fmla="*/ 0 h 567083"/>
                      <a:gd name="connsiteX4" fmla="*/ 281977 w 409937"/>
                      <a:gd name="connsiteY4" fmla="*/ 226822 h 567083"/>
                      <a:gd name="connsiteX5" fmla="*/ 396779 w 409937"/>
                      <a:gd name="connsiteY5" fmla="*/ 226735 h 567083"/>
                      <a:gd name="connsiteX6" fmla="*/ 0 w 409937"/>
                      <a:gd name="connsiteY6" fmla="*/ 567084 h 567083"/>
                      <a:gd name="connsiteX7" fmla="*/ 46895 w 409937"/>
                      <a:gd name="connsiteY7" fmla="*/ 318148 h 567083"/>
                      <a:gd name="connsiteX8" fmla="*/ 158944 w 409937"/>
                      <a:gd name="connsiteY8" fmla="*/ 319423 h 567083"/>
                      <a:gd name="connsiteX9" fmla="*/ 37098 w 409937"/>
                      <a:gd name="connsiteY9" fmla="*/ 523087 h 567083"/>
                      <a:gd name="connsiteX10" fmla="*/ 371796 w 409937"/>
                      <a:gd name="connsiteY10" fmla="*/ 235981 h 567083"/>
                      <a:gd name="connsiteX11" fmla="*/ 266152 w 409937"/>
                      <a:gd name="connsiteY11" fmla="*/ 236068 h 567083"/>
                      <a:gd name="connsiteX12" fmla="*/ 376694 w 409937"/>
                      <a:gd name="connsiteY12" fmla="*/ 40113 h 567083"/>
                      <a:gd name="connsiteX13" fmla="*/ 46895 w 409937"/>
                      <a:gd name="connsiteY13" fmla="*/ 318148 h 567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09937" h="567083">
                        <a:moveTo>
                          <a:pt x="0" y="567055"/>
                        </a:moveTo>
                        <a:lnTo>
                          <a:pt x="142742" y="328466"/>
                        </a:lnTo>
                        <a:lnTo>
                          <a:pt x="21911" y="327104"/>
                        </a:lnTo>
                        <a:lnTo>
                          <a:pt x="409937" y="0"/>
                        </a:lnTo>
                        <a:lnTo>
                          <a:pt x="281977" y="226822"/>
                        </a:lnTo>
                        <a:lnTo>
                          <a:pt x="396779" y="226735"/>
                        </a:lnTo>
                        <a:lnTo>
                          <a:pt x="0" y="567084"/>
                        </a:lnTo>
                        <a:close/>
                        <a:moveTo>
                          <a:pt x="46895" y="318148"/>
                        </a:moveTo>
                        <a:lnTo>
                          <a:pt x="158944" y="319423"/>
                        </a:lnTo>
                        <a:lnTo>
                          <a:pt x="37098" y="523087"/>
                        </a:lnTo>
                        <a:lnTo>
                          <a:pt x="371796" y="235981"/>
                        </a:lnTo>
                        <a:lnTo>
                          <a:pt x="266152" y="236068"/>
                        </a:lnTo>
                        <a:lnTo>
                          <a:pt x="376694" y="40113"/>
                        </a:lnTo>
                        <a:lnTo>
                          <a:pt x="46895" y="318148"/>
                        </a:lnTo>
                        <a:close/>
                      </a:path>
                    </a:pathLst>
                  </a:custGeom>
                  <a:solidFill>
                    <a:srgbClr val="0F121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453F10AF-1A98-EE89-BFD0-C4D91BD4F25B}"/>
                    </a:ext>
                  </a:extLst>
                </p:cNvPr>
                <p:cNvSpPr/>
                <p:nvPr/>
              </p:nvSpPr>
              <p:spPr>
                <a:xfrm>
                  <a:off x="1530374" y="922484"/>
                  <a:ext cx="75935" cy="75935"/>
                </a:xfrm>
                <a:custGeom>
                  <a:avLst/>
                  <a:gdLst>
                    <a:gd name="connsiteX0" fmla="*/ 75936 w 75935"/>
                    <a:gd name="connsiteY0" fmla="*/ 37968 h 75935"/>
                    <a:gd name="connsiteX1" fmla="*/ 37968 w 75935"/>
                    <a:gd name="connsiteY1" fmla="*/ 75936 h 75935"/>
                    <a:gd name="connsiteX2" fmla="*/ 0 w 75935"/>
                    <a:gd name="connsiteY2" fmla="*/ 37968 h 75935"/>
                    <a:gd name="connsiteX3" fmla="*/ 37968 w 75935"/>
                    <a:gd name="connsiteY3" fmla="*/ 0 h 75935"/>
                    <a:gd name="connsiteX4" fmla="*/ 75936 w 75935"/>
                    <a:gd name="connsiteY4" fmla="*/ 37968 h 75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935" h="75935">
                      <a:moveTo>
                        <a:pt x="75936" y="37968"/>
                      </a:moveTo>
                      <a:cubicBezTo>
                        <a:pt x="75936" y="58937"/>
                        <a:pt x="58937" y="75936"/>
                        <a:pt x="37968" y="75936"/>
                      </a:cubicBezTo>
                      <a:cubicBezTo>
                        <a:pt x="16999" y="75936"/>
                        <a:pt x="0" y="58937"/>
                        <a:pt x="0" y="37968"/>
                      </a:cubicBezTo>
                      <a:cubicBezTo>
                        <a:pt x="0" y="16999"/>
                        <a:pt x="16999" y="0"/>
                        <a:pt x="37968" y="0"/>
                      </a:cubicBezTo>
                      <a:cubicBezTo>
                        <a:pt x="58937" y="0"/>
                        <a:pt x="75936" y="16999"/>
                        <a:pt x="75936" y="37968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F6760FA5-4940-9FF8-2544-787FEBE33C03}"/>
                  </a:ext>
                </a:extLst>
              </p:cNvPr>
              <p:cNvSpPr/>
              <p:nvPr/>
            </p:nvSpPr>
            <p:spPr>
              <a:xfrm>
                <a:off x="1174374" y="363821"/>
                <a:ext cx="1449389" cy="14493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4F681A6D-2D43-7D53-D34D-88FC97B07447}"/>
                </a:ext>
              </a:extLst>
            </p:cNvPr>
            <p:cNvSpPr txBox="1"/>
            <p:nvPr/>
          </p:nvSpPr>
          <p:spPr>
            <a:xfrm>
              <a:off x="1131458" y="4026679"/>
              <a:ext cx="1103635" cy="399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Gotham" panose="02000504050000020004" pitchFamily="2" charset="0"/>
                </a:rPr>
                <a:t>Collect</a:t>
              </a:r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C0606497-989D-8008-3D73-CAEF7D9E5DED}"/>
              </a:ext>
            </a:extLst>
          </p:cNvPr>
          <p:cNvGrpSpPr/>
          <p:nvPr/>
        </p:nvGrpSpPr>
        <p:grpSpPr>
          <a:xfrm>
            <a:off x="2849061" y="3100891"/>
            <a:ext cx="1445776" cy="1732108"/>
            <a:chOff x="2610432" y="2693684"/>
            <a:chExt cx="1445776" cy="1732108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060B7604-4300-33F1-2AE7-F1328C88AEEB}"/>
                </a:ext>
              </a:extLst>
            </p:cNvPr>
            <p:cNvGrpSpPr/>
            <p:nvPr/>
          </p:nvGrpSpPr>
          <p:grpSpPr>
            <a:xfrm>
              <a:off x="2610432" y="2693684"/>
              <a:ext cx="1445776" cy="1445777"/>
              <a:chOff x="2704284" y="363820"/>
              <a:chExt cx="1449389" cy="1449389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633C1E4-4FB3-FE95-3F82-094E32A353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80338" y="539874"/>
                <a:ext cx="1097280" cy="109728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36C8A5A9-26E6-25C9-DD71-EA08E5FA8DC8}"/>
                  </a:ext>
                </a:extLst>
              </p:cNvPr>
              <p:cNvSpPr/>
              <p:nvPr/>
            </p:nvSpPr>
            <p:spPr>
              <a:xfrm>
                <a:off x="2704284" y="363820"/>
                <a:ext cx="1449389" cy="14493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28D69CFA-3E25-8CC3-D14B-44E97A7CA7E2}"/>
                  </a:ext>
                </a:extLst>
              </p:cNvPr>
              <p:cNvGrpSpPr/>
              <p:nvPr/>
            </p:nvGrpSpPr>
            <p:grpSpPr>
              <a:xfrm>
                <a:off x="3095456" y="682589"/>
                <a:ext cx="667044" cy="811851"/>
                <a:chOff x="6477958" y="687849"/>
                <a:chExt cx="667044" cy="811851"/>
              </a:xfrm>
            </p:grpSpPr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B7CD13CE-7F58-636A-9B97-78D59B08677B}"/>
                    </a:ext>
                  </a:extLst>
                </p:cNvPr>
                <p:cNvSpPr/>
                <p:nvPr/>
              </p:nvSpPr>
              <p:spPr>
                <a:xfrm>
                  <a:off x="6486115" y="1189370"/>
                  <a:ext cx="658887" cy="310330"/>
                </a:xfrm>
                <a:custGeom>
                  <a:avLst/>
                  <a:gdLst>
                    <a:gd name="connsiteX0" fmla="*/ 658888 w 658887"/>
                    <a:gd name="connsiteY0" fmla="*/ 155166 h 310330"/>
                    <a:gd name="connsiteX1" fmla="*/ 329444 w 658887"/>
                    <a:gd name="connsiteY1" fmla="*/ 310331 h 310330"/>
                    <a:gd name="connsiteX2" fmla="*/ 0 w 658887"/>
                    <a:gd name="connsiteY2" fmla="*/ 155166 h 310330"/>
                    <a:gd name="connsiteX3" fmla="*/ 329444 w 658887"/>
                    <a:gd name="connsiteY3" fmla="*/ 0 h 310330"/>
                    <a:gd name="connsiteX4" fmla="*/ 658888 w 658887"/>
                    <a:gd name="connsiteY4" fmla="*/ 155166 h 310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887" h="310330">
                      <a:moveTo>
                        <a:pt x="658888" y="155166"/>
                      </a:moveTo>
                      <a:cubicBezTo>
                        <a:pt x="658888" y="240861"/>
                        <a:pt x="511391" y="310331"/>
                        <a:pt x="329444" y="310331"/>
                      </a:cubicBezTo>
                      <a:cubicBezTo>
                        <a:pt x="147497" y="310331"/>
                        <a:pt x="0" y="240861"/>
                        <a:pt x="0" y="155166"/>
                      </a:cubicBezTo>
                      <a:cubicBezTo>
                        <a:pt x="0" y="69470"/>
                        <a:pt x="147497" y="0"/>
                        <a:pt x="329444" y="0"/>
                      </a:cubicBezTo>
                      <a:cubicBezTo>
                        <a:pt x="511391" y="0"/>
                        <a:pt x="658888" y="69470"/>
                        <a:pt x="658888" y="155166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68" name="Graphic 9">
                  <a:extLst>
                    <a:ext uri="{FF2B5EF4-FFF2-40B4-BE49-F238E27FC236}">
                      <a16:creationId xmlns:a16="http://schemas.microsoft.com/office/drawing/2014/main" id="{D339EB23-93B0-1F6A-F8AB-ADA2FE54351F}"/>
                    </a:ext>
                  </a:extLst>
                </p:cNvPr>
                <p:cNvGrpSpPr/>
                <p:nvPr/>
              </p:nvGrpSpPr>
              <p:grpSpPr>
                <a:xfrm>
                  <a:off x="6477958" y="687849"/>
                  <a:ext cx="654147" cy="773483"/>
                  <a:chOff x="6477958" y="687849"/>
                  <a:chExt cx="654147" cy="773483"/>
                </a:xfrm>
              </p:grpSpPr>
              <p:grpSp>
                <p:nvGrpSpPr>
                  <p:cNvPr id="169" name="Graphic 9">
                    <a:extLst>
                      <a:ext uri="{FF2B5EF4-FFF2-40B4-BE49-F238E27FC236}">
                        <a16:creationId xmlns:a16="http://schemas.microsoft.com/office/drawing/2014/main" id="{97A3881A-D424-9CEC-67AB-E46FC9B3B65A}"/>
                      </a:ext>
                    </a:extLst>
                  </p:cNvPr>
                  <p:cNvGrpSpPr/>
                  <p:nvPr/>
                </p:nvGrpSpPr>
                <p:grpSpPr>
                  <a:xfrm>
                    <a:off x="6487904" y="697558"/>
                    <a:ext cx="634285" cy="754020"/>
                    <a:chOff x="6487904" y="697558"/>
                    <a:chExt cx="634285" cy="754020"/>
                  </a:xfrm>
                </p:grpSpPr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id="{6F6AEC8D-F1A4-6B37-6E30-D701CE151A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11" y="1110045"/>
                      <a:ext cx="634242" cy="341532"/>
                    </a:xfrm>
                    <a:custGeom>
                      <a:avLst/>
                      <a:gdLst>
                        <a:gd name="connsiteX0" fmla="*/ 634242 w 634242"/>
                        <a:gd name="connsiteY0" fmla="*/ 0 h 341532"/>
                        <a:gd name="connsiteX1" fmla="*/ 634242 w 634242"/>
                        <a:gd name="connsiteY1" fmla="*/ 158291 h 341532"/>
                        <a:gd name="connsiteX2" fmla="*/ 621991 w 634242"/>
                        <a:gd name="connsiteY2" fmla="*/ 208947 h 341532"/>
                        <a:gd name="connsiteX3" fmla="*/ 541337 w 634242"/>
                        <a:gd name="connsiteY3" fmla="*/ 287805 h 341532"/>
                        <a:gd name="connsiteX4" fmla="*/ 92726 w 634242"/>
                        <a:gd name="connsiteY4" fmla="*/ 287805 h 341532"/>
                        <a:gd name="connsiteX5" fmla="*/ 12251 w 634242"/>
                        <a:gd name="connsiteY5" fmla="*/ 208947 h 341532"/>
                        <a:gd name="connsiteX6" fmla="*/ 0 w 634242"/>
                        <a:gd name="connsiteY6" fmla="*/ 158291 h 341532"/>
                        <a:gd name="connsiteX7" fmla="*/ 0 w 634242"/>
                        <a:gd name="connsiteY7" fmla="*/ 2048 h 341532"/>
                        <a:gd name="connsiteX8" fmla="*/ 92690 w 634242"/>
                        <a:gd name="connsiteY8" fmla="*/ 129370 h 341532"/>
                        <a:gd name="connsiteX9" fmla="*/ 541301 w 634242"/>
                        <a:gd name="connsiteY9" fmla="*/ 129370 h 341532"/>
                        <a:gd name="connsiteX10" fmla="*/ 634206 w 634242"/>
                        <a:gd name="connsiteY10" fmla="*/ 0 h 341532"/>
                        <a:gd name="connsiteX11" fmla="*/ 634206 w 634242"/>
                        <a:gd name="connsiteY11" fmla="*/ 0 h 341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34242" h="341532">
                          <a:moveTo>
                            <a:pt x="634242" y="0"/>
                          </a:moveTo>
                          <a:lnTo>
                            <a:pt x="634242" y="158291"/>
                          </a:lnTo>
                          <a:cubicBezTo>
                            <a:pt x="634242" y="175428"/>
                            <a:pt x="630111" y="192493"/>
                            <a:pt x="621991" y="208947"/>
                          </a:cubicBezTo>
                          <a:cubicBezTo>
                            <a:pt x="607477" y="237868"/>
                            <a:pt x="580640" y="265172"/>
                            <a:pt x="541337" y="287805"/>
                          </a:cubicBezTo>
                          <a:cubicBezTo>
                            <a:pt x="417391" y="359442"/>
                            <a:pt x="216707" y="359442"/>
                            <a:pt x="92726" y="287805"/>
                          </a:cubicBezTo>
                          <a:cubicBezTo>
                            <a:pt x="53386" y="265172"/>
                            <a:pt x="26550" y="237868"/>
                            <a:pt x="12251" y="208947"/>
                          </a:cubicBezTo>
                          <a:cubicBezTo>
                            <a:pt x="4096" y="192529"/>
                            <a:pt x="0" y="175428"/>
                            <a:pt x="0" y="158291"/>
                          </a:cubicBezTo>
                          <a:lnTo>
                            <a:pt x="0" y="2048"/>
                          </a:lnTo>
                          <a:cubicBezTo>
                            <a:pt x="790" y="48249"/>
                            <a:pt x="31831" y="94055"/>
                            <a:pt x="92690" y="129370"/>
                          </a:cubicBezTo>
                          <a:cubicBezTo>
                            <a:pt x="216635" y="200792"/>
                            <a:pt x="417320" y="200792"/>
                            <a:pt x="541301" y="129370"/>
                          </a:cubicBezTo>
                          <a:cubicBezTo>
                            <a:pt x="603274" y="93588"/>
                            <a:pt x="634206" y="46704"/>
                            <a:pt x="634206" y="0"/>
                          </a:cubicBezTo>
                          <a:lnTo>
                            <a:pt x="63420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" name="Freeform: Shape 175">
                      <a:extLst>
                        <a:ext uri="{FF2B5EF4-FFF2-40B4-BE49-F238E27FC236}">
                          <a16:creationId xmlns:a16="http://schemas.microsoft.com/office/drawing/2014/main" id="{E8DB1D5D-98D9-1C2E-6C77-857511A1A8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83" y="880584"/>
                      <a:ext cx="634206" cy="341640"/>
                    </a:xfrm>
                    <a:custGeom>
                      <a:avLst/>
                      <a:gdLst>
                        <a:gd name="connsiteX0" fmla="*/ 634170 w 634206"/>
                        <a:gd name="connsiteY0" fmla="*/ 72 h 341640"/>
                        <a:gd name="connsiteX1" fmla="*/ 634170 w 634206"/>
                        <a:gd name="connsiteY1" fmla="*/ 158722 h 341640"/>
                        <a:gd name="connsiteX2" fmla="*/ 628243 w 634206"/>
                        <a:gd name="connsiteY2" fmla="*/ 193966 h 341640"/>
                        <a:gd name="connsiteX3" fmla="*/ 621956 w 634206"/>
                        <a:gd name="connsiteY3" fmla="*/ 209234 h 341640"/>
                        <a:gd name="connsiteX4" fmla="*/ 541301 w 634206"/>
                        <a:gd name="connsiteY4" fmla="*/ 288021 h 341640"/>
                        <a:gd name="connsiteX5" fmla="*/ 92690 w 634206"/>
                        <a:gd name="connsiteY5" fmla="*/ 288021 h 341640"/>
                        <a:gd name="connsiteX6" fmla="*/ 12215 w 634206"/>
                        <a:gd name="connsiteY6" fmla="*/ 209234 h 341640"/>
                        <a:gd name="connsiteX7" fmla="*/ 5856 w 634206"/>
                        <a:gd name="connsiteY7" fmla="*/ 193822 h 341640"/>
                        <a:gd name="connsiteX8" fmla="*/ 0 w 634206"/>
                        <a:gd name="connsiteY8" fmla="*/ 158686 h 341640"/>
                        <a:gd name="connsiteX9" fmla="*/ 0 w 634206"/>
                        <a:gd name="connsiteY9" fmla="*/ 2299 h 341640"/>
                        <a:gd name="connsiteX10" fmla="*/ 3162 w 634206"/>
                        <a:gd name="connsiteY10" fmla="*/ 25975 h 341640"/>
                        <a:gd name="connsiteX11" fmla="*/ 11640 w 634206"/>
                        <a:gd name="connsiteY11" fmla="*/ 49327 h 341640"/>
                        <a:gd name="connsiteX12" fmla="*/ 11640 w 634206"/>
                        <a:gd name="connsiteY12" fmla="*/ 49506 h 341640"/>
                        <a:gd name="connsiteX13" fmla="*/ 92690 w 634206"/>
                        <a:gd name="connsiteY13" fmla="*/ 129514 h 341640"/>
                        <a:gd name="connsiteX14" fmla="*/ 541301 w 634206"/>
                        <a:gd name="connsiteY14" fmla="*/ 129514 h 341640"/>
                        <a:gd name="connsiteX15" fmla="*/ 634206 w 634206"/>
                        <a:gd name="connsiteY15" fmla="*/ 0 h 341640"/>
                        <a:gd name="connsiteX16" fmla="*/ 634206 w 634206"/>
                        <a:gd name="connsiteY16" fmla="*/ 0 h 341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634206" h="341640">
                          <a:moveTo>
                            <a:pt x="634170" y="72"/>
                          </a:moveTo>
                          <a:lnTo>
                            <a:pt x="634170" y="158722"/>
                          </a:lnTo>
                          <a:cubicBezTo>
                            <a:pt x="634170" y="170506"/>
                            <a:pt x="632123" y="182326"/>
                            <a:pt x="628243" y="193966"/>
                          </a:cubicBezTo>
                          <a:cubicBezTo>
                            <a:pt x="626554" y="199067"/>
                            <a:pt x="624434" y="204205"/>
                            <a:pt x="621956" y="209234"/>
                          </a:cubicBezTo>
                          <a:cubicBezTo>
                            <a:pt x="607693" y="238227"/>
                            <a:pt x="580784" y="265459"/>
                            <a:pt x="541301" y="288021"/>
                          </a:cubicBezTo>
                          <a:cubicBezTo>
                            <a:pt x="417355" y="359514"/>
                            <a:pt x="216671" y="359514"/>
                            <a:pt x="92690" y="288021"/>
                          </a:cubicBezTo>
                          <a:cubicBezTo>
                            <a:pt x="53351" y="265459"/>
                            <a:pt x="26514" y="238155"/>
                            <a:pt x="12215" y="209234"/>
                          </a:cubicBezTo>
                          <a:cubicBezTo>
                            <a:pt x="9700" y="204133"/>
                            <a:pt x="7580" y="198996"/>
                            <a:pt x="5856" y="193822"/>
                          </a:cubicBezTo>
                          <a:cubicBezTo>
                            <a:pt x="1976" y="182218"/>
                            <a:pt x="0" y="170470"/>
                            <a:pt x="0" y="158686"/>
                          </a:cubicBezTo>
                          <a:lnTo>
                            <a:pt x="0" y="2299"/>
                          </a:lnTo>
                          <a:cubicBezTo>
                            <a:pt x="144" y="10131"/>
                            <a:pt x="1221" y="18107"/>
                            <a:pt x="3162" y="25975"/>
                          </a:cubicBezTo>
                          <a:cubicBezTo>
                            <a:pt x="5102" y="33914"/>
                            <a:pt x="7796" y="41639"/>
                            <a:pt x="11640" y="49327"/>
                          </a:cubicBezTo>
                          <a:lnTo>
                            <a:pt x="11640" y="49506"/>
                          </a:lnTo>
                          <a:cubicBezTo>
                            <a:pt x="25795" y="78750"/>
                            <a:pt x="52919" y="106521"/>
                            <a:pt x="92690" y="129514"/>
                          </a:cubicBezTo>
                          <a:cubicBezTo>
                            <a:pt x="216635" y="201007"/>
                            <a:pt x="417320" y="201007"/>
                            <a:pt x="541301" y="129514"/>
                          </a:cubicBezTo>
                          <a:cubicBezTo>
                            <a:pt x="603274" y="93732"/>
                            <a:pt x="634206" y="46884"/>
                            <a:pt x="634206" y="0"/>
                          </a:cubicBezTo>
                          <a:lnTo>
                            <a:pt x="63420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7" name="Freeform: Shape 176">
                      <a:extLst>
                        <a:ext uri="{FF2B5EF4-FFF2-40B4-BE49-F238E27FC236}">
                          <a16:creationId xmlns:a16="http://schemas.microsoft.com/office/drawing/2014/main" id="{A007916B-B681-17BC-7C39-1D6CA2371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04" y="1074406"/>
                      <a:ext cx="634213" cy="218611"/>
                    </a:xfrm>
                    <a:custGeom>
                      <a:avLst/>
                      <a:gdLst>
                        <a:gd name="connsiteX0" fmla="*/ 628286 w 634213"/>
                        <a:gd name="connsiteY0" fmla="*/ 144 h 218611"/>
                        <a:gd name="connsiteX1" fmla="*/ 634214 w 634213"/>
                        <a:gd name="connsiteY1" fmla="*/ 35675 h 218611"/>
                        <a:gd name="connsiteX2" fmla="*/ 541308 w 634213"/>
                        <a:gd name="connsiteY2" fmla="*/ 165045 h 218611"/>
                        <a:gd name="connsiteX3" fmla="*/ 92697 w 634213"/>
                        <a:gd name="connsiteY3" fmla="*/ 165045 h 218611"/>
                        <a:gd name="connsiteX4" fmla="*/ 7 w 634213"/>
                        <a:gd name="connsiteY4" fmla="*/ 37723 h 218611"/>
                        <a:gd name="connsiteX5" fmla="*/ 7 w 634213"/>
                        <a:gd name="connsiteY5" fmla="*/ 35639 h 218611"/>
                        <a:gd name="connsiteX6" fmla="*/ 5863 w 634213"/>
                        <a:gd name="connsiteY6" fmla="*/ 0 h 218611"/>
                        <a:gd name="connsiteX7" fmla="*/ 12222 w 634213"/>
                        <a:gd name="connsiteY7" fmla="*/ 15412 h 218611"/>
                        <a:gd name="connsiteX8" fmla="*/ 92697 w 634213"/>
                        <a:gd name="connsiteY8" fmla="*/ 94199 h 218611"/>
                        <a:gd name="connsiteX9" fmla="*/ 541308 w 634213"/>
                        <a:gd name="connsiteY9" fmla="*/ 94199 h 218611"/>
                        <a:gd name="connsiteX10" fmla="*/ 621963 w 634213"/>
                        <a:gd name="connsiteY10" fmla="*/ 15412 h 218611"/>
                        <a:gd name="connsiteX11" fmla="*/ 628250 w 634213"/>
                        <a:gd name="connsiteY11" fmla="*/ 144 h 218611"/>
                        <a:gd name="connsiteX12" fmla="*/ 628250 w 634213"/>
                        <a:gd name="connsiteY12" fmla="*/ 144 h 218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634213" h="218611">
                          <a:moveTo>
                            <a:pt x="628286" y="144"/>
                          </a:moveTo>
                          <a:cubicBezTo>
                            <a:pt x="632166" y="11856"/>
                            <a:pt x="634214" y="23675"/>
                            <a:pt x="634214" y="35675"/>
                          </a:cubicBezTo>
                          <a:cubicBezTo>
                            <a:pt x="634214" y="82379"/>
                            <a:pt x="603281" y="129299"/>
                            <a:pt x="541308" y="165045"/>
                          </a:cubicBezTo>
                          <a:cubicBezTo>
                            <a:pt x="417363" y="236467"/>
                            <a:pt x="216679" y="236467"/>
                            <a:pt x="92697" y="165045"/>
                          </a:cubicBezTo>
                          <a:cubicBezTo>
                            <a:pt x="31838" y="129730"/>
                            <a:pt x="762" y="83924"/>
                            <a:pt x="7" y="37723"/>
                          </a:cubicBezTo>
                          <a:lnTo>
                            <a:pt x="7" y="35639"/>
                          </a:lnTo>
                          <a:cubicBezTo>
                            <a:pt x="-136" y="23604"/>
                            <a:pt x="1840" y="11712"/>
                            <a:pt x="5863" y="0"/>
                          </a:cubicBezTo>
                          <a:cubicBezTo>
                            <a:pt x="7552" y="5173"/>
                            <a:pt x="9707" y="10275"/>
                            <a:pt x="12222" y="15412"/>
                          </a:cubicBezTo>
                          <a:cubicBezTo>
                            <a:pt x="26521" y="44333"/>
                            <a:pt x="53394" y="71637"/>
                            <a:pt x="92697" y="94199"/>
                          </a:cubicBezTo>
                          <a:cubicBezTo>
                            <a:pt x="216643" y="165692"/>
                            <a:pt x="417327" y="165692"/>
                            <a:pt x="541308" y="94199"/>
                          </a:cubicBezTo>
                          <a:cubicBezTo>
                            <a:pt x="580827" y="71637"/>
                            <a:pt x="607736" y="44369"/>
                            <a:pt x="621963" y="15412"/>
                          </a:cubicBezTo>
                          <a:cubicBezTo>
                            <a:pt x="624442" y="10383"/>
                            <a:pt x="626561" y="5245"/>
                            <a:pt x="628250" y="144"/>
                          </a:cubicBezTo>
                          <a:lnTo>
                            <a:pt x="628250" y="144"/>
                          </a:lnTo>
                          <a:close/>
                        </a:path>
                      </a:pathLst>
                    </a:custGeom>
                    <a:solidFill>
                      <a:srgbClr val="007DB0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" name="Freeform: Shape 177">
                      <a:extLst>
                        <a:ext uri="{FF2B5EF4-FFF2-40B4-BE49-F238E27FC236}">
                          <a16:creationId xmlns:a16="http://schemas.microsoft.com/office/drawing/2014/main" id="{68084717-064A-83BF-172F-2EE50748BC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46" y="697558"/>
                      <a:ext cx="634207" cy="366232"/>
                    </a:xfrm>
                    <a:custGeom>
                      <a:avLst/>
                      <a:gdLst>
                        <a:gd name="connsiteX0" fmla="*/ 541302 w 634207"/>
                        <a:gd name="connsiteY0" fmla="*/ 53584 h 366232"/>
                        <a:gd name="connsiteX1" fmla="*/ 634207 w 634207"/>
                        <a:gd name="connsiteY1" fmla="*/ 183098 h 366232"/>
                        <a:gd name="connsiteX2" fmla="*/ 541302 w 634207"/>
                        <a:gd name="connsiteY2" fmla="*/ 312612 h 366232"/>
                        <a:gd name="connsiteX3" fmla="*/ 92691 w 634207"/>
                        <a:gd name="connsiteY3" fmla="*/ 312612 h 366232"/>
                        <a:gd name="connsiteX4" fmla="*/ 11641 w 634207"/>
                        <a:gd name="connsiteY4" fmla="*/ 232605 h 366232"/>
                        <a:gd name="connsiteX5" fmla="*/ 11641 w 634207"/>
                        <a:gd name="connsiteY5" fmla="*/ 232425 h 366232"/>
                        <a:gd name="connsiteX6" fmla="*/ 3162 w 634207"/>
                        <a:gd name="connsiteY6" fmla="*/ 209073 h 366232"/>
                        <a:gd name="connsiteX7" fmla="*/ 1 w 634207"/>
                        <a:gd name="connsiteY7" fmla="*/ 185397 h 366232"/>
                        <a:gd name="connsiteX8" fmla="*/ 1 w 634207"/>
                        <a:gd name="connsiteY8" fmla="*/ 183134 h 366232"/>
                        <a:gd name="connsiteX9" fmla="*/ 92691 w 634207"/>
                        <a:gd name="connsiteY9" fmla="*/ 53620 h 366232"/>
                        <a:gd name="connsiteX10" fmla="*/ 541302 w 634207"/>
                        <a:gd name="connsiteY10" fmla="*/ 53620 h 366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34207" h="366232">
                          <a:moveTo>
                            <a:pt x="541302" y="53584"/>
                          </a:moveTo>
                          <a:cubicBezTo>
                            <a:pt x="603275" y="89474"/>
                            <a:pt x="634207" y="136214"/>
                            <a:pt x="634207" y="183098"/>
                          </a:cubicBezTo>
                          <a:cubicBezTo>
                            <a:pt x="634207" y="229982"/>
                            <a:pt x="603275" y="276830"/>
                            <a:pt x="541302" y="312612"/>
                          </a:cubicBezTo>
                          <a:cubicBezTo>
                            <a:pt x="417356" y="384106"/>
                            <a:pt x="216672" y="384106"/>
                            <a:pt x="92691" y="312612"/>
                          </a:cubicBezTo>
                          <a:cubicBezTo>
                            <a:pt x="52920" y="289584"/>
                            <a:pt x="25796" y="261813"/>
                            <a:pt x="11641" y="232605"/>
                          </a:cubicBezTo>
                          <a:lnTo>
                            <a:pt x="11641" y="232425"/>
                          </a:lnTo>
                          <a:cubicBezTo>
                            <a:pt x="7833" y="224737"/>
                            <a:pt x="5102" y="217013"/>
                            <a:pt x="3162" y="209073"/>
                          </a:cubicBezTo>
                          <a:cubicBezTo>
                            <a:pt x="1222" y="201169"/>
                            <a:pt x="109" y="193229"/>
                            <a:pt x="1" y="185397"/>
                          </a:cubicBezTo>
                          <a:lnTo>
                            <a:pt x="1" y="183134"/>
                          </a:lnTo>
                          <a:cubicBezTo>
                            <a:pt x="-179" y="136250"/>
                            <a:pt x="30933" y="89402"/>
                            <a:pt x="92691" y="53620"/>
                          </a:cubicBezTo>
                          <a:cubicBezTo>
                            <a:pt x="216636" y="-17873"/>
                            <a:pt x="417320" y="-17873"/>
                            <a:pt x="541302" y="536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70" name="Graphic 9">
                    <a:extLst>
                      <a:ext uri="{FF2B5EF4-FFF2-40B4-BE49-F238E27FC236}">
                        <a16:creationId xmlns:a16="http://schemas.microsoft.com/office/drawing/2014/main" id="{58C2C8F9-C620-1C5B-C8B1-6CAED5D88EBE}"/>
                      </a:ext>
                    </a:extLst>
                  </p:cNvPr>
                  <p:cNvGrpSpPr/>
                  <p:nvPr/>
                </p:nvGrpSpPr>
                <p:grpSpPr>
                  <a:xfrm>
                    <a:off x="6477958" y="687849"/>
                    <a:ext cx="654147" cy="773483"/>
                    <a:chOff x="6477958" y="687849"/>
                    <a:chExt cx="654147" cy="773483"/>
                  </a:xfrm>
                  <a:solidFill>
                    <a:srgbClr val="0F1212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id="{319B1264-5541-F428-FA60-092EE76A87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58" y="1064629"/>
                      <a:ext cx="654039" cy="238052"/>
                    </a:xfrm>
                    <a:custGeom>
                      <a:avLst/>
                      <a:gdLst>
                        <a:gd name="connsiteX0" fmla="*/ 326967 w 654039"/>
                        <a:gd name="connsiteY0" fmla="*/ 238053 h 238052"/>
                        <a:gd name="connsiteX1" fmla="*/ 97685 w 654039"/>
                        <a:gd name="connsiteY1" fmla="*/ 183445 h 238052"/>
                        <a:gd name="connsiteX2" fmla="*/ 2 w 654039"/>
                        <a:gd name="connsiteY2" fmla="*/ 47680 h 238052"/>
                        <a:gd name="connsiteX3" fmla="*/ 9738 w 654039"/>
                        <a:gd name="connsiteY3" fmla="*/ 37584 h 238052"/>
                        <a:gd name="connsiteX4" fmla="*/ 19833 w 654039"/>
                        <a:gd name="connsiteY4" fmla="*/ 47320 h 238052"/>
                        <a:gd name="connsiteX5" fmla="*/ 107601 w 654039"/>
                        <a:gd name="connsiteY5" fmla="*/ 166236 h 238052"/>
                        <a:gd name="connsiteX6" fmla="*/ 546261 w 654039"/>
                        <a:gd name="connsiteY6" fmla="*/ 166236 h 238052"/>
                        <a:gd name="connsiteX7" fmla="*/ 634208 w 654039"/>
                        <a:gd name="connsiteY7" fmla="*/ 45452 h 238052"/>
                        <a:gd name="connsiteX8" fmla="*/ 628784 w 654039"/>
                        <a:gd name="connsiteY8" fmla="*/ 13047 h 238052"/>
                        <a:gd name="connsiteX9" fmla="*/ 635071 w 654039"/>
                        <a:gd name="connsiteY9" fmla="*/ 508 h 238052"/>
                        <a:gd name="connsiteX10" fmla="*/ 647609 w 654039"/>
                        <a:gd name="connsiteY10" fmla="*/ 6796 h 238052"/>
                        <a:gd name="connsiteX11" fmla="*/ 654040 w 654039"/>
                        <a:gd name="connsiteY11" fmla="*/ 45416 h 238052"/>
                        <a:gd name="connsiteX12" fmla="*/ 556177 w 654039"/>
                        <a:gd name="connsiteY12" fmla="*/ 183409 h 238052"/>
                        <a:gd name="connsiteX13" fmla="*/ 326895 w 654039"/>
                        <a:gd name="connsiteY13" fmla="*/ 238053 h 238052"/>
                        <a:gd name="connsiteX14" fmla="*/ 326931 w 654039"/>
                        <a:gd name="connsiteY14" fmla="*/ 238053 h 2380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54039" h="238052">
                          <a:moveTo>
                            <a:pt x="326967" y="238053"/>
                          </a:moveTo>
                          <a:cubicBezTo>
                            <a:pt x="243941" y="238053"/>
                            <a:pt x="160916" y="219838"/>
                            <a:pt x="97685" y="183445"/>
                          </a:cubicBezTo>
                          <a:cubicBezTo>
                            <a:pt x="35569" y="147375"/>
                            <a:pt x="900" y="99162"/>
                            <a:pt x="2" y="47680"/>
                          </a:cubicBezTo>
                          <a:cubicBezTo>
                            <a:pt x="-106" y="42219"/>
                            <a:pt x="4277" y="37692"/>
                            <a:pt x="9738" y="37584"/>
                          </a:cubicBezTo>
                          <a:cubicBezTo>
                            <a:pt x="15450" y="37728"/>
                            <a:pt x="19725" y="41860"/>
                            <a:pt x="19833" y="47320"/>
                          </a:cubicBezTo>
                          <a:cubicBezTo>
                            <a:pt x="20588" y="91582"/>
                            <a:pt x="51736" y="133795"/>
                            <a:pt x="107601" y="166236"/>
                          </a:cubicBezTo>
                          <a:cubicBezTo>
                            <a:pt x="228529" y="235933"/>
                            <a:pt x="425297" y="235897"/>
                            <a:pt x="546261" y="166236"/>
                          </a:cubicBezTo>
                          <a:cubicBezTo>
                            <a:pt x="602988" y="133507"/>
                            <a:pt x="634208" y="90611"/>
                            <a:pt x="634208" y="45452"/>
                          </a:cubicBezTo>
                          <a:cubicBezTo>
                            <a:pt x="634208" y="34818"/>
                            <a:pt x="632376" y="23932"/>
                            <a:pt x="628784" y="13047"/>
                          </a:cubicBezTo>
                          <a:cubicBezTo>
                            <a:pt x="627059" y="7837"/>
                            <a:pt x="629861" y="2233"/>
                            <a:pt x="635071" y="508"/>
                          </a:cubicBezTo>
                          <a:cubicBezTo>
                            <a:pt x="640280" y="-1216"/>
                            <a:pt x="645884" y="1586"/>
                            <a:pt x="647609" y="6796"/>
                          </a:cubicBezTo>
                          <a:cubicBezTo>
                            <a:pt x="651884" y="19693"/>
                            <a:pt x="654040" y="32698"/>
                            <a:pt x="654040" y="45416"/>
                          </a:cubicBezTo>
                          <a:cubicBezTo>
                            <a:pt x="654040" y="97976"/>
                            <a:pt x="619263" y="146980"/>
                            <a:pt x="556177" y="183409"/>
                          </a:cubicBezTo>
                          <a:cubicBezTo>
                            <a:pt x="492946" y="219838"/>
                            <a:pt x="409921" y="238053"/>
                            <a:pt x="326895" y="238053"/>
                          </a:cubicBezTo>
                          <a:lnTo>
                            <a:pt x="326931" y="238053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id="{5340F12B-D924-D542-0EC6-5DFCB97E93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89" y="1064499"/>
                      <a:ext cx="654116" cy="396832"/>
                    </a:xfrm>
                    <a:custGeom>
                      <a:avLst/>
                      <a:gdLst>
                        <a:gd name="connsiteX0" fmla="*/ 326936 w 654116"/>
                        <a:gd name="connsiteY0" fmla="*/ 396761 h 396832"/>
                        <a:gd name="connsiteX1" fmla="*/ 97654 w 654116"/>
                        <a:gd name="connsiteY1" fmla="*/ 341973 h 396832"/>
                        <a:gd name="connsiteX2" fmla="*/ 13228 w 654116"/>
                        <a:gd name="connsiteY2" fmla="*/ 258912 h 396832"/>
                        <a:gd name="connsiteX3" fmla="*/ 7 w 654116"/>
                        <a:gd name="connsiteY3" fmla="*/ 203873 h 396832"/>
                        <a:gd name="connsiteX4" fmla="*/ 7 w 654116"/>
                        <a:gd name="connsiteY4" fmla="*/ 45582 h 396832"/>
                        <a:gd name="connsiteX5" fmla="*/ 6402 w 654116"/>
                        <a:gd name="connsiteY5" fmla="*/ 6710 h 396832"/>
                        <a:gd name="connsiteX6" fmla="*/ 19012 w 654116"/>
                        <a:gd name="connsiteY6" fmla="*/ 530 h 396832"/>
                        <a:gd name="connsiteX7" fmla="*/ 25191 w 654116"/>
                        <a:gd name="connsiteY7" fmla="*/ 13140 h 396832"/>
                        <a:gd name="connsiteX8" fmla="*/ 19874 w 654116"/>
                        <a:gd name="connsiteY8" fmla="*/ 45474 h 396832"/>
                        <a:gd name="connsiteX9" fmla="*/ 19874 w 654116"/>
                        <a:gd name="connsiteY9" fmla="*/ 203873 h 396832"/>
                        <a:gd name="connsiteX10" fmla="*/ 31083 w 654116"/>
                        <a:gd name="connsiteY10" fmla="*/ 250146 h 396832"/>
                        <a:gd name="connsiteX11" fmla="*/ 107642 w 654116"/>
                        <a:gd name="connsiteY11" fmla="*/ 324837 h 396832"/>
                        <a:gd name="connsiteX12" fmla="*/ 546338 w 654116"/>
                        <a:gd name="connsiteY12" fmla="*/ 324837 h 396832"/>
                        <a:gd name="connsiteX13" fmla="*/ 623112 w 654116"/>
                        <a:gd name="connsiteY13" fmla="*/ 250110 h 396832"/>
                        <a:gd name="connsiteX14" fmla="*/ 634285 w 654116"/>
                        <a:gd name="connsiteY14" fmla="*/ 203909 h 396832"/>
                        <a:gd name="connsiteX15" fmla="*/ 634285 w 654116"/>
                        <a:gd name="connsiteY15" fmla="*/ 45618 h 396832"/>
                        <a:gd name="connsiteX16" fmla="*/ 644201 w 654116"/>
                        <a:gd name="connsiteY16" fmla="*/ 35702 h 396832"/>
                        <a:gd name="connsiteX17" fmla="*/ 654116 w 654116"/>
                        <a:gd name="connsiteY17" fmla="*/ 45618 h 396832"/>
                        <a:gd name="connsiteX18" fmla="*/ 654116 w 654116"/>
                        <a:gd name="connsiteY18" fmla="*/ 203909 h 396832"/>
                        <a:gd name="connsiteX19" fmla="*/ 640860 w 654116"/>
                        <a:gd name="connsiteY19" fmla="*/ 258948 h 396832"/>
                        <a:gd name="connsiteX20" fmla="*/ 556217 w 654116"/>
                        <a:gd name="connsiteY20" fmla="*/ 342045 h 396832"/>
                        <a:gd name="connsiteX21" fmla="*/ 326972 w 654116"/>
                        <a:gd name="connsiteY21" fmla="*/ 396833 h 396832"/>
                        <a:gd name="connsiteX22" fmla="*/ 326936 w 654116"/>
                        <a:gd name="connsiteY22" fmla="*/ 396833 h 396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654116" h="396832">
                          <a:moveTo>
                            <a:pt x="326936" y="396761"/>
                          </a:moveTo>
                          <a:cubicBezTo>
                            <a:pt x="243910" y="396761"/>
                            <a:pt x="160885" y="378510"/>
                            <a:pt x="97654" y="341973"/>
                          </a:cubicBezTo>
                          <a:cubicBezTo>
                            <a:pt x="58028" y="319160"/>
                            <a:pt x="28820" y="290419"/>
                            <a:pt x="13228" y="258912"/>
                          </a:cubicBezTo>
                          <a:cubicBezTo>
                            <a:pt x="4462" y="241200"/>
                            <a:pt x="7" y="222698"/>
                            <a:pt x="7" y="203873"/>
                          </a:cubicBezTo>
                          <a:lnTo>
                            <a:pt x="7" y="45582"/>
                          </a:lnTo>
                          <a:cubicBezTo>
                            <a:pt x="-137" y="32612"/>
                            <a:pt x="2019" y="19499"/>
                            <a:pt x="6402" y="6710"/>
                          </a:cubicBezTo>
                          <a:cubicBezTo>
                            <a:pt x="8162" y="1536"/>
                            <a:pt x="13838" y="-1230"/>
                            <a:pt x="19012" y="530"/>
                          </a:cubicBezTo>
                          <a:cubicBezTo>
                            <a:pt x="24185" y="2291"/>
                            <a:pt x="26951" y="7967"/>
                            <a:pt x="25191" y="13140"/>
                          </a:cubicBezTo>
                          <a:cubicBezTo>
                            <a:pt x="21563" y="23775"/>
                            <a:pt x="19766" y="34660"/>
                            <a:pt x="19874" y="45474"/>
                          </a:cubicBezTo>
                          <a:lnTo>
                            <a:pt x="19874" y="203873"/>
                          </a:lnTo>
                          <a:cubicBezTo>
                            <a:pt x="19874" y="219573"/>
                            <a:pt x="23646" y="235129"/>
                            <a:pt x="31083" y="250146"/>
                          </a:cubicBezTo>
                          <a:cubicBezTo>
                            <a:pt x="44915" y="278132"/>
                            <a:pt x="71392" y="303963"/>
                            <a:pt x="107642" y="324837"/>
                          </a:cubicBezTo>
                          <a:cubicBezTo>
                            <a:pt x="228570" y="394713"/>
                            <a:pt x="425374" y="394713"/>
                            <a:pt x="546338" y="324837"/>
                          </a:cubicBezTo>
                          <a:cubicBezTo>
                            <a:pt x="582479" y="304035"/>
                            <a:pt x="609065" y="278204"/>
                            <a:pt x="623112" y="250110"/>
                          </a:cubicBezTo>
                          <a:cubicBezTo>
                            <a:pt x="630513" y="235057"/>
                            <a:pt x="634285" y="219501"/>
                            <a:pt x="634285" y="203909"/>
                          </a:cubicBezTo>
                          <a:lnTo>
                            <a:pt x="634285" y="45618"/>
                          </a:lnTo>
                          <a:cubicBezTo>
                            <a:pt x="634285" y="40157"/>
                            <a:pt x="638704" y="35702"/>
                            <a:pt x="644201" y="35702"/>
                          </a:cubicBezTo>
                          <a:cubicBezTo>
                            <a:pt x="649697" y="35702"/>
                            <a:pt x="654116" y="40121"/>
                            <a:pt x="654116" y="45618"/>
                          </a:cubicBezTo>
                          <a:lnTo>
                            <a:pt x="654116" y="203909"/>
                          </a:lnTo>
                          <a:cubicBezTo>
                            <a:pt x="654116" y="222554"/>
                            <a:pt x="649661" y="241092"/>
                            <a:pt x="640860" y="258948"/>
                          </a:cubicBezTo>
                          <a:cubicBezTo>
                            <a:pt x="625016" y="290563"/>
                            <a:pt x="595772" y="319268"/>
                            <a:pt x="556217" y="342045"/>
                          </a:cubicBezTo>
                          <a:cubicBezTo>
                            <a:pt x="493023" y="378546"/>
                            <a:pt x="409997" y="396833"/>
                            <a:pt x="326972" y="396833"/>
                          </a:cubicBezTo>
                          <a:lnTo>
                            <a:pt x="326936" y="396833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id="{6C56FC3A-36D8-A41C-25FA-897A4C2CD1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59" y="687849"/>
                      <a:ext cx="654110" cy="385623"/>
                    </a:xfrm>
                    <a:custGeom>
                      <a:avLst/>
                      <a:gdLst>
                        <a:gd name="connsiteX0" fmla="*/ 326966 w 654110"/>
                        <a:gd name="connsiteY0" fmla="*/ 385588 h 385623"/>
                        <a:gd name="connsiteX1" fmla="*/ 97685 w 654110"/>
                        <a:gd name="connsiteY1" fmla="*/ 330908 h 385623"/>
                        <a:gd name="connsiteX2" fmla="*/ 12647 w 654110"/>
                        <a:gd name="connsiteY2" fmla="*/ 246589 h 385623"/>
                        <a:gd name="connsiteX3" fmla="*/ 12180 w 654110"/>
                        <a:gd name="connsiteY3" fmla="*/ 245403 h 385623"/>
                        <a:gd name="connsiteX4" fmla="*/ 3450 w 654110"/>
                        <a:gd name="connsiteY4" fmla="*/ 221045 h 385623"/>
                        <a:gd name="connsiteX5" fmla="*/ 1 w 654110"/>
                        <a:gd name="connsiteY5" fmla="*/ 195214 h 385623"/>
                        <a:gd name="connsiteX6" fmla="*/ 73 w 654110"/>
                        <a:gd name="connsiteY6" fmla="*/ 193921 h 385623"/>
                        <a:gd name="connsiteX7" fmla="*/ 1 w 654110"/>
                        <a:gd name="connsiteY7" fmla="*/ 192807 h 385623"/>
                        <a:gd name="connsiteX8" fmla="*/ 97685 w 654110"/>
                        <a:gd name="connsiteY8" fmla="*/ 54671 h 385623"/>
                        <a:gd name="connsiteX9" fmla="*/ 556247 w 654110"/>
                        <a:gd name="connsiteY9" fmla="*/ 54671 h 385623"/>
                        <a:gd name="connsiteX10" fmla="*/ 654111 w 654110"/>
                        <a:gd name="connsiteY10" fmla="*/ 192807 h 385623"/>
                        <a:gd name="connsiteX11" fmla="*/ 556247 w 654110"/>
                        <a:gd name="connsiteY11" fmla="*/ 330944 h 385623"/>
                        <a:gd name="connsiteX12" fmla="*/ 326966 w 654110"/>
                        <a:gd name="connsiteY12" fmla="*/ 385623 h 385623"/>
                        <a:gd name="connsiteX13" fmla="*/ 31005 w 654110"/>
                        <a:gd name="connsiteY13" fmla="*/ 238937 h 385623"/>
                        <a:gd name="connsiteX14" fmla="*/ 107636 w 654110"/>
                        <a:gd name="connsiteY14" fmla="*/ 313735 h 385623"/>
                        <a:gd name="connsiteX15" fmla="*/ 546296 w 654110"/>
                        <a:gd name="connsiteY15" fmla="*/ 313735 h 385623"/>
                        <a:gd name="connsiteX16" fmla="*/ 634243 w 654110"/>
                        <a:gd name="connsiteY16" fmla="*/ 192807 h 385623"/>
                        <a:gd name="connsiteX17" fmla="*/ 546296 w 654110"/>
                        <a:gd name="connsiteY17" fmla="*/ 71879 h 385623"/>
                        <a:gd name="connsiteX18" fmla="*/ 107636 w 654110"/>
                        <a:gd name="connsiteY18" fmla="*/ 71879 h 385623"/>
                        <a:gd name="connsiteX19" fmla="*/ 19904 w 654110"/>
                        <a:gd name="connsiteY19" fmla="*/ 192771 h 385623"/>
                        <a:gd name="connsiteX20" fmla="*/ 19832 w 654110"/>
                        <a:gd name="connsiteY20" fmla="*/ 193921 h 385623"/>
                        <a:gd name="connsiteX21" fmla="*/ 19904 w 654110"/>
                        <a:gd name="connsiteY21" fmla="*/ 194891 h 385623"/>
                        <a:gd name="connsiteX22" fmla="*/ 22814 w 654110"/>
                        <a:gd name="connsiteY22" fmla="*/ 216375 h 385623"/>
                        <a:gd name="connsiteX23" fmla="*/ 30538 w 654110"/>
                        <a:gd name="connsiteY23" fmla="*/ 237679 h 385623"/>
                        <a:gd name="connsiteX24" fmla="*/ 31041 w 654110"/>
                        <a:gd name="connsiteY24" fmla="*/ 238937 h 385623"/>
                        <a:gd name="connsiteX25" fmla="*/ 31041 w 654110"/>
                        <a:gd name="connsiteY25" fmla="*/ 238937 h 3856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654110" h="385623">
                          <a:moveTo>
                            <a:pt x="326966" y="385588"/>
                          </a:moveTo>
                          <a:cubicBezTo>
                            <a:pt x="243940" y="385588"/>
                            <a:pt x="160915" y="367373"/>
                            <a:pt x="97685" y="330908"/>
                          </a:cubicBezTo>
                          <a:cubicBezTo>
                            <a:pt x="57483" y="307628"/>
                            <a:pt x="28095" y="278491"/>
                            <a:pt x="12647" y="246589"/>
                          </a:cubicBezTo>
                          <a:cubicBezTo>
                            <a:pt x="12467" y="246194"/>
                            <a:pt x="12324" y="245834"/>
                            <a:pt x="12180" y="245403"/>
                          </a:cubicBezTo>
                          <a:cubicBezTo>
                            <a:pt x="8444" y="237643"/>
                            <a:pt x="5570" y="229668"/>
                            <a:pt x="3450" y="221045"/>
                          </a:cubicBezTo>
                          <a:cubicBezTo>
                            <a:pt x="1294" y="212351"/>
                            <a:pt x="145" y="203657"/>
                            <a:pt x="1" y="195214"/>
                          </a:cubicBezTo>
                          <a:cubicBezTo>
                            <a:pt x="1" y="194783"/>
                            <a:pt x="1" y="194352"/>
                            <a:pt x="73" y="193921"/>
                          </a:cubicBezTo>
                          <a:cubicBezTo>
                            <a:pt x="37" y="193562"/>
                            <a:pt x="1" y="193166"/>
                            <a:pt x="1" y="192807"/>
                          </a:cubicBezTo>
                          <a:cubicBezTo>
                            <a:pt x="-215" y="140319"/>
                            <a:pt x="34490" y="91280"/>
                            <a:pt x="97685" y="54671"/>
                          </a:cubicBezTo>
                          <a:cubicBezTo>
                            <a:pt x="224109" y="-18224"/>
                            <a:pt x="429823" y="-18224"/>
                            <a:pt x="556247" y="54671"/>
                          </a:cubicBezTo>
                          <a:cubicBezTo>
                            <a:pt x="619370" y="91244"/>
                            <a:pt x="654111" y="140283"/>
                            <a:pt x="654111" y="192807"/>
                          </a:cubicBezTo>
                          <a:cubicBezTo>
                            <a:pt x="654111" y="245331"/>
                            <a:pt x="619334" y="294514"/>
                            <a:pt x="556247" y="330944"/>
                          </a:cubicBezTo>
                          <a:cubicBezTo>
                            <a:pt x="493017" y="367409"/>
                            <a:pt x="409992" y="385623"/>
                            <a:pt x="326966" y="385623"/>
                          </a:cubicBezTo>
                          <a:close/>
                          <a:moveTo>
                            <a:pt x="31005" y="238937"/>
                          </a:moveTo>
                          <a:cubicBezTo>
                            <a:pt x="44837" y="266887"/>
                            <a:pt x="71315" y="292718"/>
                            <a:pt x="107636" y="313735"/>
                          </a:cubicBezTo>
                          <a:cubicBezTo>
                            <a:pt x="228564" y="383468"/>
                            <a:pt x="425368" y="383504"/>
                            <a:pt x="546296" y="313735"/>
                          </a:cubicBezTo>
                          <a:cubicBezTo>
                            <a:pt x="603023" y="281006"/>
                            <a:pt x="634243" y="238038"/>
                            <a:pt x="634243" y="192807"/>
                          </a:cubicBezTo>
                          <a:cubicBezTo>
                            <a:pt x="634243" y="147576"/>
                            <a:pt x="603023" y="104716"/>
                            <a:pt x="546296" y="71879"/>
                          </a:cubicBezTo>
                          <a:cubicBezTo>
                            <a:pt x="425368" y="2147"/>
                            <a:pt x="228564" y="2147"/>
                            <a:pt x="107636" y="71879"/>
                          </a:cubicBezTo>
                          <a:cubicBezTo>
                            <a:pt x="50873" y="104752"/>
                            <a:pt x="19689" y="147684"/>
                            <a:pt x="19904" y="192771"/>
                          </a:cubicBezTo>
                          <a:cubicBezTo>
                            <a:pt x="19904" y="193166"/>
                            <a:pt x="19904" y="193526"/>
                            <a:pt x="19832" y="193921"/>
                          </a:cubicBezTo>
                          <a:cubicBezTo>
                            <a:pt x="19868" y="194244"/>
                            <a:pt x="19904" y="194568"/>
                            <a:pt x="19904" y="194891"/>
                          </a:cubicBezTo>
                          <a:cubicBezTo>
                            <a:pt x="20012" y="201825"/>
                            <a:pt x="20982" y="209046"/>
                            <a:pt x="22814" y="216375"/>
                          </a:cubicBezTo>
                          <a:cubicBezTo>
                            <a:pt x="24682" y="223991"/>
                            <a:pt x="27197" y="230961"/>
                            <a:pt x="30538" y="237679"/>
                          </a:cubicBezTo>
                          <a:cubicBezTo>
                            <a:pt x="30718" y="238074"/>
                            <a:pt x="30898" y="238505"/>
                            <a:pt x="31041" y="238937"/>
                          </a:cubicBezTo>
                          <a:lnTo>
                            <a:pt x="31041" y="238937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3763AEA9-DB6E-19AD-4EEF-F3C10C0984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60" y="870668"/>
                      <a:ext cx="654037" cy="361238"/>
                    </a:xfrm>
                    <a:custGeom>
                      <a:avLst/>
                      <a:gdLst>
                        <a:gd name="connsiteX0" fmla="*/ 326965 w 654037"/>
                        <a:gd name="connsiteY0" fmla="*/ 361238 h 361238"/>
                        <a:gd name="connsiteX1" fmla="*/ 97684 w 654037"/>
                        <a:gd name="connsiteY1" fmla="*/ 306559 h 361238"/>
                        <a:gd name="connsiteX2" fmla="*/ 13257 w 654037"/>
                        <a:gd name="connsiteY2" fmla="*/ 223533 h 361238"/>
                        <a:gd name="connsiteX3" fmla="*/ 6359 w 654037"/>
                        <a:gd name="connsiteY3" fmla="*/ 206899 h 361238"/>
                        <a:gd name="connsiteX4" fmla="*/ 0 w 654037"/>
                        <a:gd name="connsiteY4" fmla="*/ 168638 h 361238"/>
                        <a:gd name="connsiteX5" fmla="*/ 0 w 654037"/>
                        <a:gd name="connsiteY5" fmla="*/ 10023 h 361238"/>
                        <a:gd name="connsiteX6" fmla="*/ 9916 w 654037"/>
                        <a:gd name="connsiteY6" fmla="*/ 72 h 361238"/>
                        <a:gd name="connsiteX7" fmla="*/ 19831 w 654037"/>
                        <a:gd name="connsiteY7" fmla="*/ 9987 h 361238"/>
                        <a:gd name="connsiteX8" fmla="*/ 19831 w 654037"/>
                        <a:gd name="connsiteY8" fmla="*/ 168638 h 361238"/>
                        <a:gd name="connsiteX9" fmla="*/ 25184 w 654037"/>
                        <a:gd name="connsiteY9" fmla="*/ 200612 h 361238"/>
                        <a:gd name="connsiteX10" fmla="*/ 31040 w 654037"/>
                        <a:gd name="connsiteY10" fmla="*/ 214731 h 361238"/>
                        <a:gd name="connsiteX11" fmla="*/ 107563 w 654037"/>
                        <a:gd name="connsiteY11" fmla="*/ 289314 h 361238"/>
                        <a:gd name="connsiteX12" fmla="*/ 546259 w 654037"/>
                        <a:gd name="connsiteY12" fmla="*/ 289314 h 361238"/>
                        <a:gd name="connsiteX13" fmla="*/ 622997 w 654037"/>
                        <a:gd name="connsiteY13" fmla="*/ 214731 h 361238"/>
                        <a:gd name="connsiteX14" fmla="*/ 628782 w 654037"/>
                        <a:gd name="connsiteY14" fmla="*/ 200684 h 361238"/>
                        <a:gd name="connsiteX15" fmla="*/ 634206 w 654037"/>
                        <a:gd name="connsiteY15" fmla="*/ 168566 h 361238"/>
                        <a:gd name="connsiteX16" fmla="*/ 634206 w 654037"/>
                        <a:gd name="connsiteY16" fmla="*/ 9916 h 361238"/>
                        <a:gd name="connsiteX17" fmla="*/ 644122 w 654037"/>
                        <a:gd name="connsiteY17" fmla="*/ 0 h 361238"/>
                        <a:gd name="connsiteX18" fmla="*/ 654038 w 654037"/>
                        <a:gd name="connsiteY18" fmla="*/ 9916 h 361238"/>
                        <a:gd name="connsiteX19" fmla="*/ 654038 w 654037"/>
                        <a:gd name="connsiteY19" fmla="*/ 168566 h 361238"/>
                        <a:gd name="connsiteX20" fmla="*/ 647607 w 654037"/>
                        <a:gd name="connsiteY20" fmla="*/ 206971 h 361238"/>
                        <a:gd name="connsiteX21" fmla="*/ 640817 w 654037"/>
                        <a:gd name="connsiteY21" fmla="*/ 223461 h 361238"/>
                        <a:gd name="connsiteX22" fmla="*/ 556175 w 654037"/>
                        <a:gd name="connsiteY22" fmla="*/ 306487 h 361238"/>
                        <a:gd name="connsiteX23" fmla="*/ 326965 w 654037"/>
                        <a:gd name="connsiteY23" fmla="*/ 361131 h 361238"/>
                        <a:gd name="connsiteX24" fmla="*/ 326965 w 654037"/>
                        <a:gd name="connsiteY24" fmla="*/ 361131 h 361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654037" h="361238">
                          <a:moveTo>
                            <a:pt x="326965" y="361238"/>
                          </a:moveTo>
                          <a:cubicBezTo>
                            <a:pt x="243939" y="361238"/>
                            <a:pt x="160914" y="343024"/>
                            <a:pt x="97684" y="306559"/>
                          </a:cubicBezTo>
                          <a:cubicBezTo>
                            <a:pt x="58021" y="283781"/>
                            <a:pt x="28849" y="255076"/>
                            <a:pt x="13257" y="223533"/>
                          </a:cubicBezTo>
                          <a:cubicBezTo>
                            <a:pt x="10526" y="218001"/>
                            <a:pt x="8191" y="212396"/>
                            <a:pt x="6359" y="206899"/>
                          </a:cubicBezTo>
                          <a:cubicBezTo>
                            <a:pt x="2156" y="194217"/>
                            <a:pt x="0" y="181320"/>
                            <a:pt x="0" y="168638"/>
                          </a:cubicBezTo>
                          <a:lnTo>
                            <a:pt x="0" y="10023"/>
                          </a:lnTo>
                          <a:cubicBezTo>
                            <a:pt x="0" y="4563"/>
                            <a:pt x="4419" y="72"/>
                            <a:pt x="9916" y="72"/>
                          </a:cubicBezTo>
                          <a:cubicBezTo>
                            <a:pt x="15412" y="72"/>
                            <a:pt x="19831" y="4491"/>
                            <a:pt x="19831" y="9987"/>
                          </a:cubicBezTo>
                          <a:lnTo>
                            <a:pt x="19831" y="168638"/>
                          </a:lnTo>
                          <a:cubicBezTo>
                            <a:pt x="19831" y="179200"/>
                            <a:pt x="21628" y="189942"/>
                            <a:pt x="25184" y="200612"/>
                          </a:cubicBezTo>
                          <a:cubicBezTo>
                            <a:pt x="26729" y="205247"/>
                            <a:pt x="28705" y="210025"/>
                            <a:pt x="31040" y="214731"/>
                          </a:cubicBezTo>
                          <a:cubicBezTo>
                            <a:pt x="44872" y="242718"/>
                            <a:pt x="71350" y="268513"/>
                            <a:pt x="107563" y="289314"/>
                          </a:cubicBezTo>
                          <a:cubicBezTo>
                            <a:pt x="228527" y="359083"/>
                            <a:pt x="425331" y="359083"/>
                            <a:pt x="546259" y="289314"/>
                          </a:cubicBezTo>
                          <a:cubicBezTo>
                            <a:pt x="582688" y="268513"/>
                            <a:pt x="609238" y="242718"/>
                            <a:pt x="622997" y="214731"/>
                          </a:cubicBezTo>
                          <a:cubicBezTo>
                            <a:pt x="625261" y="210133"/>
                            <a:pt x="627201" y="205426"/>
                            <a:pt x="628782" y="200684"/>
                          </a:cubicBezTo>
                          <a:cubicBezTo>
                            <a:pt x="632374" y="189906"/>
                            <a:pt x="634206" y="179092"/>
                            <a:pt x="634206" y="168566"/>
                          </a:cubicBezTo>
                          <a:lnTo>
                            <a:pt x="634206" y="9916"/>
                          </a:lnTo>
                          <a:cubicBezTo>
                            <a:pt x="634206" y="4455"/>
                            <a:pt x="638625" y="0"/>
                            <a:pt x="644122" y="0"/>
                          </a:cubicBezTo>
                          <a:cubicBezTo>
                            <a:pt x="649619" y="0"/>
                            <a:pt x="654038" y="4419"/>
                            <a:pt x="654038" y="9916"/>
                          </a:cubicBezTo>
                          <a:lnTo>
                            <a:pt x="654038" y="168566"/>
                          </a:lnTo>
                          <a:cubicBezTo>
                            <a:pt x="654038" y="181248"/>
                            <a:pt x="651882" y="194181"/>
                            <a:pt x="647607" y="206971"/>
                          </a:cubicBezTo>
                          <a:cubicBezTo>
                            <a:pt x="645739" y="212504"/>
                            <a:pt x="643475" y="218072"/>
                            <a:pt x="640817" y="223461"/>
                          </a:cubicBezTo>
                          <a:cubicBezTo>
                            <a:pt x="625297" y="255005"/>
                            <a:pt x="596017" y="283746"/>
                            <a:pt x="556175" y="306487"/>
                          </a:cubicBezTo>
                          <a:cubicBezTo>
                            <a:pt x="492980" y="342916"/>
                            <a:pt x="409955" y="361131"/>
                            <a:pt x="326965" y="361131"/>
                          </a:cubicBezTo>
                          <a:lnTo>
                            <a:pt x="326965" y="361131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88BAAB7-ED71-942E-10B2-15A1B0E4840E}"/>
                  </a:ext>
                </a:extLst>
              </p:cNvPr>
              <p:cNvSpPr/>
              <p:nvPr/>
            </p:nvSpPr>
            <p:spPr>
              <a:xfrm>
                <a:off x="3222395" y="462789"/>
                <a:ext cx="413166" cy="505860"/>
              </a:xfrm>
              <a:custGeom>
                <a:avLst/>
                <a:gdLst>
                  <a:gd name="connsiteX0" fmla="*/ 263970 w 367854"/>
                  <a:gd name="connsiteY0" fmla="*/ 195503 h 450383"/>
                  <a:gd name="connsiteX1" fmla="*/ 263970 w 367854"/>
                  <a:gd name="connsiteY1" fmla="*/ 0 h 450383"/>
                  <a:gd name="connsiteX2" fmla="*/ 103885 w 367854"/>
                  <a:gd name="connsiteY2" fmla="*/ 0 h 450383"/>
                  <a:gd name="connsiteX3" fmla="*/ 103885 w 367854"/>
                  <a:gd name="connsiteY3" fmla="*/ 195503 h 450383"/>
                  <a:gd name="connsiteX4" fmla="*/ 0 w 367854"/>
                  <a:gd name="connsiteY4" fmla="*/ 195503 h 450383"/>
                  <a:gd name="connsiteX5" fmla="*/ 183927 w 367854"/>
                  <a:gd name="connsiteY5" fmla="*/ 450384 h 450383"/>
                  <a:gd name="connsiteX6" fmla="*/ 367855 w 367854"/>
                  <a:gd name="connsiteY6" fmla="*/ 195503 h 450383"/>
                  <a:gd name="connsiteX7" fmla="*/ 263970 w 367854"/>
                  <a:gd name="connsiteY7" fmla="*/ 195503 h 450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7854" h="450383">
                    <a:moveTo>
                      <a:pt x="263970" y="195503"/>
                    </a:moveTo>
                    <a:lnTo>
                      <a:pt x="263970" y="0"/>
                    </a:lnTo>
                    <a:lnTo>
                      <a:pt x="103885" y="0"/>
                    </a:lnTo>
                    <a:lnTo>
                      <a:pt x="103885" y="195503"/>
                    </a:lnTo>
                    <a:lnTo>
                      <a:pt x="0" y="195503"/>
                    </a:lnTo>
                    <a:lnTo>
                      <a:pt x="183927" y="450384"/>
                    </a:lnTo>
                    <a:lnTo>
                      <a:pt x="367855" y="195503"/>
                    </a:lnTo>
                    <a:lnTo>
                      <a:pt x="263970" y="195503"/>
                    </a:lnTo>
                    <a:close/>
                  </a:path>
                </a:pathLst>
              </a:custGeom>
              <a:solidFill>
                <a:srgbClr val="FCE05C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5A7253C9-D437-64E6-1405-D0771E935C51}"/>
                </a:ext>
              </a:extLst>
            </p:cNvPr>
            <p:cNvSpPr txBox="1"/>
            <p:nvPr/>
          </p:nvSpPr>
          <p:spPr>
            <a:xfrm>
              <a:off x="2890235" y="4026679"/>
              <a:ext cx="886171" cy="399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Gotham" panose="02000504050000020004" pitchFamily="2" charset="0"/>
                </a:rPr>
                <a:t>Store</a:t>
              </a:r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27E12A9E-7562-C591-8FD4-0879B3B92BF8}"/>
              </a:ext>
            </a:extLst>
          </p:cNvPr>
          <p:cNvGrpSpPr/>
          <p:nvPr/>
        </p:nvGrpSpPr>
        <p:grpSpPr>
          <a:xfrm>
            <a:off x="4681016" y="3093257"/>
            <a:ext cx="1514580" cy="1739742"/>
            <a:chOff x="4245856" y="2686050"/>
            <a:chExt cx="1514580" cy="1739742"/>
          </a:xfrm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AF2DEE14-7109-83B2-119C-EE16FAC30C3D}"/>
                </a:ext>
              </a:extLst>
            </p:cNvPr>
            <p:cNvGrpSpPr/>
            <p:nvPr/>
          </p:nvGrpSpPr>
          <p:grpSpPr>
            <a:xfrm>
              <a:off x="4276057" y="2686050"/>
              <a:ext cx="1461043" cy="1461043"/>
              <a:chOff x="4517224" y="368671"/>
              <a:chExt cx="1464694" cy="146469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F170C47-7659-FD51-D464-FDBB53903B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00931" y="552378"/>
                <a:ext cx="1097280" cy="109728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F55B578C-A37E-0F47-62C5-AD70ED580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517224" y="368671"/>
                <a:ext cx="1464694" cy="1464694"/>
              </a:xfrm>
              <a:prstGeom prst="rect">
                <a:avLst/>
              </a:prstGeom>
            </p:spPr>
          </p:pic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42102E17-1191-F903-932B-3262D9B4E927}"/>
                  </a:ext>
                </a:extLst>
              </p:cNvPr>
              <p:cNvSpPr/>
              <p:nvPr/>
            </p:nvSpPr>
            <p:spPr>
              <a:xfrm>
                <a:off x="4524877" y="376324"/>
                <a:ext cx="1449389" cy="14493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9904FE03-B4BB-95CF-75B6-9001BA154D46}"/>
                </a:ext>
              </a:extLst>
            </p:cNvPr>
            <p:cNvSpPr txBox="1"/>
            <p:nvPr/>
          </p:nvSpPr>
          <p:spPr>
            <a:xfrm>
              <a:off x="4245856" y="4026679"/>
              <a:ext cx="1514580" cy="399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Gotham" panose="02000504050000020004" pitchFamily="2" charset="0"/>
                </a:rPr>
                <a:t>Transform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6D0CD5BE-7862-3DF0-C00C-E9CB6F817F65}"/>
              </a:ext>
            </a:extLst>
          </p:cNvPr>
          <p:cNvGrpSpPr/>
          <p:nvPr/>
        </p:nvGrpSpPr>
        <p:grpSpPr>
          <a:xfrm>
            <a:off x="6581774" y="3100891"/>
            <a:ext cx="1452177" cy="1732108"/>
            <a:chOff x="5944357" y="2693684"/>
            <a:chExt cx="1452177" cy="1732108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D5F94B46-AE6A-B952-845B-1197DCED2835}"/>
                </a:ext>
              </a:extLst>
            </p:cNvPr>
            <p:cNvGrpSpPr/>
            <p:nvPr/>
          </p:nvGrpSpPr>
          <p:grpSpPr>
            <a:xfrm>
              <a:off x="5944357" y="2693684"/>
              <a:ext cx="1452177" cy="1445777"/>
              <a:chOff x="6006804" y="321332"/>
              <a:chExt cx="1455806" cy="1449389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892BB85E-6E87-006B-A726-13AA7FB17F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2858" y="497386"/>
                <a:ext cx="1097280" cy="109728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098241D0-5684-5B29-31CD-2DBD66E715D8}"/>
                  </a:ext>
                </a:extLst>
              </p:cNvPr>
              <p:cNvGrpSpPr/>
              <p:nvPr/>
            </p:nvGrpSpPr>
            <p:grpSpPr>
              <a:xfrm>
                <a:off x="6584357" y="878017"/>
                <a:ext cx="878253" cy="336018"/>
                <a:chOff x="6677494" y="972771"/>
                <a:chExt cx="878253" cy="336018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72E54F27-DE2B-24B2-5E48-DA5E348E9C32}"/>
                    </a:ext>
                  </a:extLst>
                </p:cNvPr>
                <p:cNvSpPr/>
                <p:nvPr/>
              </p:nvSpPr>
              <p:spPr>
                <a:xfrm>
                  <a:off x="6712774" y="1006434"/>
                  <a:ext cx="842973" cy="302355"/>
                </a:xfrm>
                <a:custGeom>
                  <a:avLst/>
                  <a:gdLst>
                    <a:gd name="connsiteX0" fmla="*/ 761960 w 842973"/>
                    <a:gd name="connsiteY0" fmla="*/ 302355 h 302355"/>
                    <a:gd name="connsiteX1" fmla="*/ 0 w 842973"/>
                    <a:gd name="connsiteY1" fmla="*/ 302355 h 302355"/>
                    <a:gd name="connsiteX2" fmla="*/ 81014 w 842973"/>
                    <a:gd name="connsiteY2" fmla="*/ 0 h 302355"/>
                    <a:gd name="connsiteX3" fmla="*/ 842974 w 842973"/>
                    <a:gd name="connsiteY3" fmla="*/ 0 h 302355"/>
                    <a:gd name="connsiteX4" fmla="*/ 761960 w 842973"/>
                    <a:gd name="connsiteY4" fmla="*/ 302355 h 302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2973" h="302355">
                      <a:moveTo>
                        <a:pt x="761960" y="302355"/>
                      </a:moveTo>
                      <a:lnTo>
                        <a:pt x="0" y="302355"/>
                      </a:lnTo>
                      <a:lnTo>
                        <a:pt x="81014" y="0"/>
                      </a:lnTo>
                      <a:lnTo>
                        <a:pt x="842974" y="0"/>
                      </a:lnTo>
                      <a:lnTo>
                        <a:pt x="761960" y="302355"/>
                      </a:ln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56" name="Graphic 9">
                  <a:extLst>
                    <a:ext uri="{FF2B5EF4-FFF2-40B4-BE49-F238E27FC236}">
                      <a16:creationId xmlns:a16="http://schemas.microsoft.com/office/drawing/2014/main" id="{8041D5D3-77D7-88B6-D573-AB30C49AAB2C}"/>
                    </a:ext>
                  </a:extLst>
                </p:cNvPr>
                <p:cNvGrpSpPr/>
                <p:nvPr/>
              </p:nvGrpSpPr>
              <p:grpSpPr>
                <a:xfrm>
                  <a:off x="6677494" y="972771"/>
                  <a:ext cx="858278" cy="314103"/>
                  <a:chOff x="6677494" y="972771"/>
                  <a:chExt cx="858278" cy="314103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2562CD61-E6D8-6F01-378A-803410023F64}"/>
                      </a:ext>
                    </a:extLst>
                  </p:cNvPr>
                  <p:cNvSpPr/>
                  <p:nvPr/>
                </p:nvSpPr>
                <p:spPr>
                  <a:xfrm>
                    <a:off x="6685146" y="978627"/>
                    <a:ext cx="842973" cy="302391"/>
                  </a:xfrm>
                  <a:custGeom>
                    <a:avLst/>
                    <a:gdLst>
                      <a:gd name="connsiteX0" fmla="*/ 761960 w 842973"/>
                      <a:gd name="connsiteY0" fmla="*/ 302391 h 302391"/>
                      <a:gd name="connsiteX1" fmla="*/ 0 w 842973"/>
                      <a:gd name="connsiteY1" fmla="*/ 302391 h 302391"/>
                      <a:gd name="connsiteX2" fmla="*/ 81014 w 842973"/>
                      <a:gd name="connsiteY2" fmla="*/ 0 h 302391"/>
                      <a:gd name="connsiteX3" fmla="*/ 842974 w 842973"/>
                      <a:gd name="connsiteY3" fmla="*/ 0 h 302391"/>
                      <a:gd name="connsiteX4" fmla="*/ 761960 w 842973"/>
                      <a:gd name="connsiteY4" fmla="*/ 302391 h 302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2973" h="302391">
                        <a:moveTo>
                          <a:pt x="761960" y="302391"/>
                        </a:moveTo>
                        <a:lnTo>
                          <a:pt x="0" y="302391"/>
                        </a:lnTo>
                        <a:lnTo>
                          <a:pt x="81014" y="0"/>
                        </a:lnTo>
                        <a:lnTo>
                          <a:pt x="842974" y="0"/>
                        </a:lnTo>
                        <a:lnTo>
                          <a:pt x="761960" y="302391"/>
                        </a:lnTo>
                        <a:close/>
                      </a:path>
                    </a:pathLst>
                  </a:custGeom>
                  <a:solidFill>
                    <a:srgbClr val="FCE05C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9CBC4E3F-0D75-E00A-36C0-A2E7215CB4FD}"/>
                      </a:ext>
                    </a:extLst>
                  </p:cNvPr>
                  <p:cNvSpPr/>
                  <p:nvPr/>
                </p:nvSpPr>
                <p:spPr>
                  <a:xfrm>
                    <a:off x="6677494" y="972771"/>
                    <a:ext cx="858278" cy="314103"/>
                  </a:xfrm>
                  <a:custGeom>
                    <a:avLst/>
                    <a:gdLst>
                      <a:gd name="connsiteX0" fmla="*/ 774103 w 858278"/>
                      <a:gd name="connsiteY0" fmla="*/ 314103 h 314103"/>
                      <a:gd name="connsiteX1" fmla="*/ 0 w 858278"/>
                      <a:gd name="connsiteY1" fmla="*/ 314103 h 314103"/>
                      <a:gd name="connsiteX2" fmla="*/ 84175 w 858278"/>
                      <a:gd name="connsiteY2" fmla="*/ 0 h 314103"/>
                      <a:gd name="connsiteX3" fmla="*/ 858279 w 858278"/>
                      <a:gd name="connsiteY3" fmla="*/ 0 h 314103"/>
                      <a:gd name="connsiteX4" fmla="*/ 774103 w 858278"/>
                      <a:gd name="connsiteY4" fmla="*/ 314103 h 314103"/>
                      <a:gd name="connsiteX5" fmla="*/ 15305 w 858278"/>
                      <a:gd name="connsiteY5" fmla="*/ 302355 h 314103"/>
                      <a:gd name="connsiteX6" fmla="*/ 765122 w 858278"/>
                      <a:gd name="connsiteY6" fmla="*/ 302355 h 314103"/>
                      <a:gd name="connsiteX7" fmla="*/ 843010 w 858278"/>
                      <a:gd name="connsiteY7" fmla="*/ 11712 h 314103"/>
                      <a:gd name="connsiteX8" fmla="*/ 93157 w 858278"/>
                      <a:gd name="connsiteY8" fmla="*/ 11712 h 314103"/>
                      <a:gd name="connsiteX9" fmla="*/ 15269 w 858278"/>
                      <a:gd name="connsiteY9" fmla="*/ 302355 h 314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58278" h="314103">
                        <a:moveTo>
                          <a:pt x="774103" y="314103"/>
                        </a:moveTo>
                        <a:lnTo>
                          <a:pt x="0" y="314103"/>
                        </a:lnTo>
                        <a:lnTo>
                          <a:pt x="84175" y="0"/>
                        </a:lnTo>
                        <a:lnTo>
                          <a:pt x="858279" y="0"/>
                        </a:lnTo>
                        <a:lnTo>
                          <a:pt x="774103" y="314103"/>
                        </a:lnTo>
                        <a:close/>
                        <a:moveTo>
                          <a:pt x="15305" y="302355"/>
                        </a:moveTo>
                        <a:lnTo>
                          <a:pt x="765122" y="302355"/>
                        </a:lnTo>
                        <a:lnTo>
                          <a:pt x="843010" y="11712"/>
                        </a:lnTo>
                        <a:lnTo>
                          <a:pt x="93157" y="11712"/>
                        </a:lnTo>
                        <a:lnTo>
                          <a:pt x="15269" y="302355"/>
                        </a:lnTo>
                        <a:close/>
                      </a:path>
                    </a:pathLst>
                  </a:custGeom>
                  <a:solidFill>
                    <a:srgbClr val="0F121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AFDD7BC-A2F2-CFA1-2CB0-94663C2BA01E}"/>
                    </a:ext>
                  </a:extLst>
                </p:cNvPr>
                <p:cNvSpPr/>
                <p:nvPr/>
              </p:nvSpPr>
              <p:spPr>
                <a:xfrm>
                  <a:off x="6907674" y="1026552"/>
                  <a:ext cx="516332" cy="186888"/>
                </a:xfrm>
                <a:custGeom>
                  <a:avLst/>
                  <a:gdLst>
                    <a:gd name="connsiteX0" fmla="*/ 386854 w 516332"/>
                    <a:gd name="connsiteY0" fmla="*/ 134113 h 186888"/>
                    <a:gd name="connsiteX1" fmla="*/ 0 w 516332"/>
                    <a:gd name="connsiteY1" fmla="*/ 134113 h 186888"/>
                    <a:gd name="connsiteX2" fmla="*/ 0 w 516332"/>
                    <a:gd name="connsiteY2" fmla="*/ 52776 h 186888"/>
                    <a:gd name="connsiteX3" fmla="*/ 386854 w 516332"/>
                    <a:gd name="connsiteY3" fmla="*/ 52776 h 186888"/>
                    <a:gd name="connsiteX4" fmla="*/ 386854 w 516332"/>
                    <a:gd name="connsiteY4" fmla="*/ 0 h 186888"/>
                    <a:gd name="connsiteX5" fmla="*/ 516332 w 516332"/>
                    <a:gd name="connsiteY5" fmla="*/ 93444 h 186888"/>
                    <a:gd name="connsiteX6" fmla="*/ 386854 w 516332"/>
                    <a:gd name="connsiteY6" fmla="*/ 186888 h 186888"/>
                    <a:gd name="connsiteX7" fmla="*/ 386854 w 516332"/>
                    <a:gd name="connsiteY7" fmla="*/ 134113 h 186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6332" h="186888">
                      <a:moveTo>
                        <a:pt x="386854" y="134113"/>
                      </a:moveTo>
                      <a:lnTo>
                        <a:pt x="0" y="134113"/>
                      </a:lnTo>
                      <a:lnTo>
                        <a:pt x="0" y="52776"/>
                      </a:lnTo>
                      <a:lnTo>
                        <a:pt x="386854" y="52776"/>
                      </a:lnTo>
                      <a:lnTo>
                        <a:pt x="386854" y="0"/>
                      </a:lnTo>
                      <a:lnTo>
                        <a:pt x="516332" y="93444"/>
                      </a:lnTo>
                      <a:lnTo>
                        <a:pt x="386854" y="186888"/>
                      </a:lnTo>
                      <a:lnTo>
                        <a:pt x="386854" y="134113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E4DADA92-D271-8AF2-E35E-DF82C29ABD1A}"/>
                  </a:ext>
                </a:extLst>
              </p:cNvPr>
              <p:cNvGrpSpPr/>
              <p:nvPr/>
            </p:nvGrpSpPr>
            <p:grpSpPr>
              <a:xfrm>
                <a:off x="6397976" y="640101"/>
                <a:ext cx="667044" cy="811851"/>
                <a:chOff x="6477958" y="687849"/>
                <a:chExt cx="667044" cy="811851"/>
              </a:xfrm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5FCF84CB-AF13-C6C0-77DD-BB48CDE8BEC9}"/>
                    </a:ext>
                  </a:extLst>
                </p:cNvPr>
                <p:cNvSpPr/>
                <p:nvPr/>
              </p:nvSpPr>
              <p:spPr>
                <a:xfrm>
                  <a:off x="6486115" y="1189370"/>
                  <a:ext cx="658887" cy="310330"/>
                </a:xfrm>
                <a:custGeom>
                  <a:avLst/>
                  <a:gdLst>
                    <a:gd name="connsiteX0" fmla="*/ 658888 w 658887"/>
                    <a:gd name="connsiteY0" fmla="*/ 155166 h 310330"/>
                    <a:gd name="connsiteX1" fmla="*/ 329444 w 658887"/>
                    <a:gd name="connsiteY1" fmla="*/ 310331 h 310330"/>
                    <a:gd name="connsiteX2" fmla="*/ 0 w 658887"/>
                    <a:gd name="connsiteY2" fmla="*/ 155166 h 310330"/>
                    <a:gd name="connsiteX3" fmla="*/ 329444 w 658887"/>
                    <a:gd name="connsiteY3" fmla="*/ 0 h 310330"/>
                    <a:gd name="connsiteX4" fmla="*/ 658888 w 658887"/>
                    <a:gd name="connsiteY4" fmla="*/ 155166 h 310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887" h="310330">
                      <a:moveTo>
                        <a:pt x="658888" y="155166"/>
                      </a:moveTo>
                      <a:cubicBezTo>
                        <a:pt x="658888" y="240861"/>
                        <a:pt x="511391" y="310331"/>
                        <a:pt x="329444" y="310331"/>
                      </a:cubicBezTo>
                      <a:cubicBezTo>
                        <a:pt x="147497" y="310331"/>
                        <a:pt x="0" y="240861"/>
                        <a:pt x="0" y="155166"/>
                      </a:cubicBezTo>
                      <a:cubicBezTo>
                        <a:pt x="0" y="69470"/>
                        <a:pt x="147497" y="0"/>
                        <a:pt x="329444" y="0"/>
                      </a:cubicBezTo>
                      <a:cubicBezTo>
                        <a:pt x="511391" y="0"/>
                        <a:pt x="658888" y="69470"/>
                        <a:pt x="658888" y="155166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1" name="Graphic 9">
                  <a:extLst>
                    <a:ext uri="{FF2B5EF4-FFF2-40B4-BE49-F238E27FC236}">
                      <a16:creationId xmlns:a16="http://schemas.microsoft.com/office/drawing/2014/main" id="{AA3352F4-2629-92DD-E803-E2266FDA031E}"/>
                    </a:ext>
                  </a:extLst>
                </p:cNvPr>
                <p:cNvGrpSpPr/>
                <p:nvPr/>
              </p:nvGrpSpPr>
              <p:grpSpPr>
                <a:xfrm>
                  <a:off x="6477958" y="687849"/>
                  <a:ext cx="654147" cy="773483"/>
                  <a:chOff x="6477958" y="687849"/>
                  <a:chExt cx="654147" cy="773483"/>
                </a:xfrm>
              </p:grpSpPr>
              <p:grpSp>
                <p:nvGrpSpPr>
                  <p:cNvPr id="62" name="Graphic 9">
                    <a:extLst>
                      <a:ext uri="{FF2B5EF4-FFF2-40B4-BE49-F238E27FC236}">
                        <a16:creationId xmlns:a16="http://schemas.microsoft.com/office/drawing/2014/main" id="{BD9AFB0B-230B-0250-5D79-746A16D448AC}"/>
                      </a:ext>
                    </a:extLst>
                  </p:cNvPr>
                  <p:cNvGrpSpPr/>
                  <p:nvPr/>
                </p:nvGrpSpPr>
                <p:grpSpPr>
                  <a:xfrm>
                    <a:off x="6487904" y="697558"/>
                    <a:ext cx="634285" cy="754020"/>
                    <a:chOff x="6487904" y="697558"/>
                    <a:chExt cx="634285" cy="754020"/>
                  </a:xfrm>
                </p:grpSpPr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id="{E7B18E94-10AA-DE39-103D-DEF1D7AC8C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11" y="1110045"/>
                      <a:ext cx="634242" cy="341532"/>
                    </a:xfrm>
                    <a:custGeom>
                      <a:avLst/>
                      <a:gdLst>
                        <a:gd name="connsiteX0" fmla="*/ 634242 w 634242"/>
                        <a:gd name="connsiteY0" fmla="*/ 0 h 341532"/>
                        <a:gd name="connsiteX1" fmla="*/ 634242 w 634242"/>
                        <a:gd name="connsiteY1" fmla="*/ 158291 h 341532"/>
                        <a:gd name="connsiteX2" fmla="*/ 621991 w 634242"/>
                        <a:gd name="connsiteY2" fmla="*/ 208947 h 341532"/>
                        <a:gd name="connsiteX3" fmla="*/ 541337 w 634242"/>
                        <a:gd name="connsiteY3" fmla="*/ 287805 h 341532"/>
                        <a:gd name="connsiteX4" fmla="*/ 92726 w 634242"/>
                        <a:gd name="connsiteY4" fmla="*/ 287805 h 341532"/>
                        <a:gd name="connsiteX5" fmla="*/ 12251 w 634242"/>
                        <a:gd name="connsiteY5" fmla="*/ 208947 h 341532"/>
                        <a:gd name="connsiteX6" fmla="*/ 0 w 634242"/>
                        <a:gd name="connsiteY6" fmla="*/ 158291 h 341532"/>
                        <a:gd name="connsiteX7" fmla="*/ 0 w 634242"/>
                        <a:gd name="connsiteY7" fmla="*/ 2048 h 341532"/>
                        <a:gd name="connsiteX8" fmla="*/ 92690 w 634242"/>
                        <a:gd name="connsiteY8" fmla="*/ 129370 h 341532"/>
                        <a:gd name="connsiteX9" fmla="*/ 541301 w 634242"/>
                        <a:gd name="connsiteY9" fmla="*/ 129370 h 341532"/>
                        <a:gd name="connsiteX10" fmla="*/ 634206 w 634242"/>
                        <a:gd name="connsiteY10" fmla="*/ 0 h 341532"/>
                        <a:gd name="connsiteX11" fmla="*/ 634206 w 634242"/>
                        <a:gd name="connsiteY11" fmla="*/ 0 h 341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34242" h="341532">
                          <a:moveTo>
                            <a:pt x="634242" y="0"/>
                          </a:moveTo>
                          <a:lnTo>
                            <a:pt x="634242" y="158291"/>
                          </a:lnTo>
                          <a:cubicBezTo>
                            <a:pt x="634242" y="175428"/>
                            <a:pt x="630111" y="192493"/>
                            <a:pt x="621991" y="208947"/>
                          </a:cubicBezTo>
                          <a:cubicBezTo>
                            <a:pt x="607477" y="237868"/>
                            <a:pt x="580640" y="265172"/>
                            <a:pt x="541337" y="287805"/>
                          </a:cubicBezTo>
                          <a:cubicBezTo>
                            <a:pt x="417391" y="359442"/>
                            <a:pt x="216707" y="359442"/>
                            <a:pt x="92726" y="287805"/>
                          </a:cubicBezTo>
                          <a:cubicBezTo>
                            <a:pt x="53386" y="265172"/>
                            <a:pt x="26550" y="237868"/>
                            <a:pt x="12251" y="208947"/>
                          </a:cubicBezTo>
                          <a:cubicBezTo>
                            <a:pt x="4096" y="192529"/>
                            <a:pt x="0" y="175428"/>
                            <a:pt x="0" y="158291"/>
                          </a:cubicBezTo>
                          <a:lnTo>
                            <a:pt x="0" y="2048"/>
                          </a:lnTo>
                          <a:cubicBezTo>
                            <a:pt x="790" y="48249"/>
                            <a:pt x="31831" y="94055"/>
                            <a:pt x="92690" y="129370"/>
                          </a:cubicBezTo>
                          <a:cubicBezTo>
                            <a:pt x="216635" y="200792"/>
                            <a:pt x="417320" y="200792"/>
                            <a:pt x="541301" y="129370"/>
                          </a:cubicBezTo>
                          <a:cubicBezTo>
                            <a:pt x="603274" y="93588"/>
                            <a:pt x="634206" y="46704"/>
                            <a:pt x="634206" y="0"/>
                          </a:cubicBezTo>
                          <a:lnTo>
                            <a:pt x="63420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A05F14AB-DE41-3DEE-1310-F7ADDA6127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83" y="880584"/>
                      <a:ext cx="634206" cy="341640"/>
                    </a:xfrm>
                    <a:custGeom>
                      <a:avLst/>
                      <a:gdLst>
                        <a:gd name="connsiteX0" fmla="*/ 634170 w 634206"/>
                        <a:gd name="connsiteY0" fmla="*/ 72 h 341640"/>
                        <a:gd name="connsiteX1" fmla="*/ 634170 w 634206"/>
                        <a:gd name="connsiteY1" fmla="*/ 158722 h 341640"/>
                        <a:gd name="connsiteX2" fmla="*/ 628243 w 634206"/>
                        <a:gd name="connsiteY2" fmla="*/ 193966 h 341640"/>
                        <a:gd name="connsiteX3" fmla="*/ 621956 w 634206"/>
                        <a:gd name="connsiteY3" fmla="*/ 209234 h 341640"/>
                        <a:gd name="connsiteX4" fmla="*/ 541301 w 634206"/>
                        <a:gd name="connsiteY4" fmla="*/ 288021 h 341640"/>
                        <a:gd name="connsiteX5" fmla="*/ 92690 w 634206"/>
                        <a:gd name="connsiteY5" fmla="*/ 288021 h 341640"/>
                        <a:gd name="connsiteX6" fmla="*/ 12215 w 634206"/>
                        <a:gd name="connsiteY6" fmla="*/ 209234 h 341640"/>
                        <a:gd name="connsiteX7" fmla="*/ 5856 w 634206"/>
                        <a:gd name="connsiteY7" fmla="*/ 193822 h 341640"/>
                        <a:gd name="connsiteX8" fmla="*/ 0 w 634206"/>
                        <a:gd name="connsiteY8" fmla="*/ 158686 h 341640"/>
                        <a:gd name="connsiteX9" fmla="*/ 0 w 634206"/>
                        <a:gd name="connsiteY9" fmla="*/ 2299 h 341640"/>
                        <a:gd name="connsiteX10" fmla="*/ 3162 w 634206"/>
                        <a:gd name="connsiteY10" fmla="*/ 25975 h 341640"/>
                        <a:gd name="connsiteX11" fmla="*/ 11640 w 634206"/>
                        <a:gd name="connsiteY11" fmla="*/ 49327 h 341640"/>
                        <a:gd name="connsiteX12" fmla="*/ 11640 w 634206"/>
                        <a:gd name="connsiteY12" fmla="*/ 49506 h 341640"/>
                        <a:gd name="connsiteX13" fmla="*/ 92690 w 634206"/>
                        <a:gd name="connsiteY13" fmla="*/ 129514 h 341640"/>
                        <a:gd name="connsiteX14" fmla="*/ 541301 w 634206"/>
                        <a:gd name="connsiteY14" fmla="*/ 129514 h 341640"/>
                        <a:gd name="connsiteX15" fmla="*/ 634206 w 634206"/>
                        <a:gd name="connsiteY15" fmla="*/ 0 h 341640"/>
                        <a:gd name="connsiteX16" fmla="*/ 634206 w 634206"/>
                        <a:gd name="connsiteY16" fmla="*/ 0 h 341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634206" h="341640">
                          <a:moveTo>
                            <a:pt x="634170" y="72"/>
                          </a:moveTo>
                          <a:lnTo>
                            <a:pt x="634170" y="158722"/>
                          </a:lnTo>
                          <a:cubicBezTo>
                            <a:pt x="634170" y="170506"/>
                            <a:pt x="632123" y="182326"/>
                            <a:pt x="628243" y="193966"/>
                          </a:cubicBezTo>
                          <a:cubicBezTo>
                            <a:pt x="626554" y="199067"/>
                            <a:pt x="624434" y="204205"/>
                            <a:pt x="621956" y="209234"/>
                          </a:cubicBezTo>
                          <a:cubicBezTo>
                            <a:pt x="607693" y="238227"/>
                            <a:pt x="580784" y="265459"/>
                            <a:pt x="541301" y="288021"/>
                          </a:cubicBezTo>
                          <a:cubicBezTo>
                            <a:pt x="417355" y="359514"/>
                            <a:pt x="216671" y="359514"/>
                            <a:pt x="92690" y="288021"/>
                          </a:cubicBezTo>
                          <a:cubicBezTo>
                            <a:pt x="53351" y="265459"/>
                            <a:pt x="26514" y="238155"/>
                            <a:pt x="12215" y="209234"/>
                          </a:cubicBezTo>
                          <a:cubicBezTo>
                            <a:pt x="9700" y="204133"/>
                            <a:pt x="7580" y="198996"/>
                            <a:pt x="5856" y="193822"/>
                          </a:cubicBezTo>
                          <a:cubicBezTo>
                            <a:pt x="1976" y="182218"/>
                            <a:pt x="0" y="170470"/>
                            <a:pt x="0" y="158686"/>
                          </a:cubicBezTo>
                          <a:lnTo>
                            <a:pt x="0" y="2299"/>
                          </a:lnTo>
                          <a:cubicBezTo>
                            <a:pt x="144" y="10131"/>
                            <a:pt x="1221" y="18107"/>
                            <a:pt x="3162" y="25975"/>
                          </a:cubicBezTo>
                          <a:cubicBezTo>
                            <a:pt x="5102" y="33914"/>
                            <a:pt x="7796" y="41639"/>
                            <a:pt x="11640" y="49327"/>
                          </a:cubicBezTo>
                          <a:lnTo>
                            <a:pt x="11640" y="49506"/>
                          </a:lnTo>
                          <a:cubicBezTo>
                            <a:pt x="25795" y="78750"/>
                            <a:pt x="52919" y="106521"/>
                            <a:pt x="92690" y="129514"/>
                          </a:cubicBezTo>
                          <a:cubicBezTo>
                            <a:pt x="216635" y="201007"/>
                            <a:pt x="417320" y="201007"/>
                            <a:pt x="541301" y="129514"/>
                          </a:cubicBezTo>
                          <a:cubicBezTo>
                            <a:pt x="603274" y="93732"/>
                            <a:pt x="634206" y="46884"/>
                            <a:pt x="634206" y="0"/>
                          </a:cubicBezTo>
                          <a:lnTo>
                            <a:pt x="63420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96AAD91D-0741-AC05-A1B9-25F3C89774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04" y="1074406"/>
                      <a:ext cx="634213" cy="218611"/>
                    </a:xfrm>
                    <a:custGeom>
                      <a:avLst/>
                      <a:gdLst>
                        <a:gd name="connsiteX0" fmla="*/ 628286 w 634213"/>
                        <a:gd name="connsiteY0" fmla="*/ 144 h 218611"/>
                        <a:gd name="connsiteX1" fmla="*/ 634214 w 634213"/>
                        <a:gd name="connsiteY1" fmla="*/ 35675 h 218611"/>
                        <a:gd name="connsiteX2" fmla="*/ 541308 w 634213"/>
                        <a:gd name="connsiteY2" fmla="*/ 165045 h 218611"/>
                        <a:gd name="connsiteX3" fmla="*/ 92697 w 634213"/>
                        <a:gd name="connsiteY3" fmla="*/ 165045 h 218611"/>
                        <a:gd name="connsiteX4" fmla="*/ 7 w 634213"/>
                        <a:gd name="connsiteY4" fmla="*/ 37723 h 218611"/>
                        <a:gd name="connsiteX5" fmla="*/ 7 w 634213"/>
                        <a:gd name="connsiteY5" fmla="*/ 35639 h 218611"/>
                        <a:gd name="connsiteX6" fmla="*/ 5863 w 634213"/>
                        <a:gd name="connsiteY6" fmla="*/ 0 h 218611"/>
                        <a:gd name="connsiteX7" fmla="*/ 12222 w 634213"/>
                        <a:gd name="connsiteY7" fmla="*/ 15412 h 218611"/>
                        <a:gd name="connsiteX8" fmla="*/ 92697 w 634213"/>
                        <a:gd name="connsiteY8" fmla="*/ 94199 h 218611"/>
                        <a:gd name="connsiteX9" fmla="*/ 541308 w 634213"/>
                        <a:gd name="connsiteY9" fmla="*/ 94199 h 218611"/>
                        <a:gd name="connsiteX10" fmla="*/ 621963 w 634213"/>
                        <a:gd name="connsiteY10" fmla="*/ 15412 h 218611"/>
                        <a:gd name="connsiteX11" fmla="*/ 628250 w 634213"/>
                        <a:gd name="connsiteY11" fmla="*/ 144 h 218611"/>
                        <a:gd name="connsiteX12" fmla="*/ 628250 w 634213"/>
                        <a:gd name="connsiteY12" fmla="*/ 144 h 218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634213" h="218611">
                          <a:moveTo>
                            <a:pt x="628286" y="144"/>
                          </a:moveTo>
                          <a:cubicBezTo>
                            <a:pt x="632166" y="11856"/>
                            <a:pt x="634214" y="23675"/>
                            <a:pt x="634214" y="35675"/>
                          </a:cubicBezTo>
                          <a:cubicBezTo>
                            <a:pt x="634214" y="82379"/>
                            <a:pt x="603281" y="129299"/>
                            <a:pt x="541308" y="165045"/>
                          </a:cubicBezTo>
                          <a:cubicBezTo>
                            <a:pt x="417363" y="236467"/>
                            <a:pt x="216679" y="236467"/>
                            <a:pt x="92697" y="165045"/>
                          </a:cubicBezTo>
                          <a:cubicBezTo>
                            <a:pt x="31838" y="129730"/>
                            <a:pt x="762" y="83924"/>
                            <a:pt x="7" y="37723"/>
                          </a:cubicBezTo>
                          <a:lnTo>
                            <a:pt x="7" y="35639"/>
                          </a:lnTo>
                          <a:cubicBezTo>
                            <a:pt x="-136" y="23604"/>
                            <a:pt x="1840" y="11712"/>
                            <a:pt x="5863" y="0"/>
                          </a:cubicBezTo>
                          <a:cubicBezTo>
                            <a:pt x="7552" y="5173"/>
                            <a:pt x="9707" y="10275"/>
                            <a:pt x="12222" y="15412"/>
                          </a:cubicBezTo>
                          <a:cubicBezTo>
                            <a:pt x="26521" y="44333"/>
                            <a:pt x="53394" y="71637"/>
                            <a:pt x="92697" y="94199"/>
                          </a:cubicBezTo>
                          <a:cubicBezTo>
                            <a:pt x="216643" y="165692"/>
                            <a:pt x="417327" y="165692"/>
                            <a:pt x="541308" y="94199"/>
                          </a:cubicBezTo>
                          <a:cubicBezTo>
                            <a:pt x="580827" y="71637"/>
                            <a:pt x="607736" y="44369"/>
                            <a:pt x="621963" y="15412"/>
                          </a:cubicBezTo>
                          <a:cubicBezTo>
                            <a:pt x="624442" y="10383"/>
                            <a:pt x="626561" y="5245"/>
                            <a:pt x="628250" y="144"/>
                          </a:cubicBezTo>
                          <a:lnTo>
                            <a:pt x="628250" y="144"/>
                          </a:lnTo>
                          <a:close/>
                        </a:path>
                      </a:pathLst>
                    </a:custGeom>
                    <a:solidFill>
                      <a:srgbClr val="007DB0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Freeform: Shape 129">
                      <a:extLst>
                        <a:ext uri="{FF2B5EF4-FFF2-40B4-BE49-F238E27FC236}">
                          <a16:creationId xmlns:a16="http://schemas.microsoft.com/office/drawing/2014/main" id="{50ACECC0-6F33-9A54-DA7A-D57245A2F1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46" y="697558"/>
                      <a:ext cx="634207" cy="366232"/>
                    </a:xfrm>
                    <a:custGeom>
                      <a:avLst/>
                      <a:gdLst>
                        <a:gd name="connsiteX0" fmla="*/ 541302 w 634207"/>
                        <a:gd name="connsiteY0" fmla="*/ 53584 h 366232"/>
                        <a:gd name="connsiteX1" fmla="*/ 634207 w 634207"/>
                        <a:gd name="connsiteY1" fmla="*/ 183098 h 366232"/>
                        <a:gd name="connsiteX2" fmla="*/ 541302 w 634207"/>
                        <a:gd name="connsiteY2" fmla="*/ 312612 h 366232"/>
                        <a:gd name="connsiteX3" fmla="*/ 92691 w 634207"/>
                        <a:gd name="connsiteY3" fmla="*/ 312612 h 366232"/>
                        <a:gd name="connsiteX4" fmla="*/ 11641 w 634207"/>
                        <a:gd name="connsiteY4" fmla="*/ 232605 h 366232"/>
                        <a:gd name="connsiteX5" fmla="*/ 11641 w 634207"/>
                        <a:gd name="connsiteY5" fmla="*/ 232425 h 366232"/>
                        <a:gd name="connsiteX6" fmla="*/ 3162 w 634207"/>
                        <a:gd name="connsiteY6" fmla="*/ 209073 h 366232"/>
                        <a:gd name="connsiteX7" fmla="*/ 1 w 634207"/>
                        <a:gd name="connsiteY7" fmla="*/ 185397 h 366232"/>
                        <a:gd name="connsiteX8" fmla="*/ 1 w 634207"/>
                        <a:gd name="connsiteY8" fmla="*/ 183134 h 366232"/>
                        <a:gd name="connsiteX9" fmla="*/ 92691 w 634207"/>
                        <a:gd name="connsiteY9" fmla="*/ 53620 h 366232"/>
                        <a:gd name="connsiteX10" fmla="*/ 541302 w 634207"/>
                        <a:gd name="connsiteY10" fmla="*/ 53620 h 366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34207" h="366232">
                          <a:moveTo>
                            <a:pt x="541302" y="53584"/>
                          </a:moveTo>
                          <a:cubicBezTo>
                            <a:pt x="603275" y="89474"/>
                            <a:pt x="634207" y="136214"/>
                            <a:pt x="634207" y="183098"/>
                          </a:cubicBezTo>
                          <a:cubicBezTo>
                            <a:pt x="634207" y="229982"/>
                            <a:pt x="603275" y="276830"/>
                            <a:pt x="541302" y="312612"/>
                          </a:cubicBezTo>
                          <a:cubicBezTo>
                            <a:pt x="417356" y="384106"/>
                            <a:pt x="216672" y="384106"/>
                            <a:pt x="92691" y="312612"/>
                          </a:cubicBezTo>
                          <a:cubicBezTo>
                            <a:pt x="52920" y="289584"/>
                            <a:pt x="25796" y="261813"/>
                            <a:pt x="11641" y="232605"/>
                          </a:cubicBezTo>
                          <a:lnTo>
                            <a:pt x="11641" y="232425"/>
                          </a:lnTo>
                          <a:cubicBezTo>
                            <a:pt x="7833" y="224737"/>
                            <a:pt x="5102" y="217013"/>
                            <a:pt x="3162" y="209073"/>
                          </a:cubicBezTo>
                          <a:cubicBezTo>
                            <a:pt x="1222" y="201169"/>
                            <a:pt x="109" y="193229"/>
                            <a:pt x="1" y="185397"/>
                          </a:cubicBezTo>
                          <a:lnTo>
                            <a:pt x="1" y="183134"/>
                          </a:lnTo>
                          <a:cubicBezTo>
                            <a:pt x="-179" y="136250"/>
                            <a:pt x="30933" y="89402"/>
                            <a:pt x="92691" y="53620"/>
                          </a:cubicBezTo>
                          <a:cubicBezTo>
                            <a:pt x="216636" y="-17873"/>
                            <a:pt x="417320" y="-17873"/>
                            <a:pt x="541302" y="536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1" name="Graphic 9">
                    <a:extLst>
                      <a:ext uri="{FF2B5EF4-FFF2-40B4-BE49-F238E27FC236}">
                        <a16:creationId xmlns:a16="http://schemas.microsoft.com/office/drawing/2014/main" id="{873E0893-9F12-B75C-5B54-2E42A75D6DBE}"/>
                      </a:ext>
                    </a:extLst>
                  </p:cNvPr>
                  <p:cNvGrpSpPr/>
                  <p:nvPr/>
                </p:nvGrpSpPr>
                <p:grpSpPr>
                  <a:xfrm>
                    <a:off x="6477958" y="687849"/>
                    <a:ext cx="654147" cy="773483"/>
                    <a:chOff x="6477958" y="687849"/>
                    <a:chExt cx="654147" cy="773483"/>
                  </a:xfrm>
                  <a:solidFill>
                    <a:srgbClr val="0F1212"/>
                  </a:solidFill>
                </p:grpSpPr>
                <p:sp>
                  <p:nvSpPr>
                    <p:cNvPr id="132" name="Freeform: Shape 131">
                      <a:extLst>
                        <a:ext uri="{FF2B5EF4-FFF2-40B4-BE49-F238E27FC236}">
                          <a16:creationId xmlns:a16="http://schemas.microsoft.com/office/drawing/2014/main" id="{61D2F160-3EDC-048E-2012-AFEB896E3B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58" y="1064629"/>
                      <a:ext cx="654039" cy="238052"/>
                    </a:xfrm>
                    <a:custGeom>
                      <a:avLst/>
                      <a:gdLst>
                        <a:gd name="connsiteX0" fmla="*/ 326967 w 654039"/>
                        <a:gd name="connsiteY0" fmla="*/ 238053 h 238052"/>
                        <a:gd name="connsiteX1" fmla="*/ 97685 w 654039"/>
                        <a:gd name="connsiteY1" fmla="*/ 183445 h 238052"/>
                        <a:gd name="connsiteX2" fmla="*/ 2 w 654039"/>
                        <a:gd name="connsiteY2" fmla="*/ 47680 h 238052"/>
                        <a:gd name="connsiteX3" fmla="*/ 9738 w 654039"/>
                        <a:gd name="connsiteY3" fmla="*/ 37584 h 238052"/>
                        <a:gd name="connsiteX4" fmla="*/ 19833 w 654039"/>
                        <a:gd name="connsiteY4" fmla="*/ 47320 h 238052"/>
                        <a:gd name="connsiteX5" fmla="*/ 107601 w 654039"/>
                        <a:gd name="connsiteY5" fmla="*/ 166236 h 238052"/>
                        <a:gd name="connsiteX6" fmla="*/ 546261 w 654039"/>
                        <a:gd name="connsiteY6" fmla="*/ 166236 h 238052"/>
                        <a:gd name="connsiteX7" fmla="*/ 634208 w 654039"/>
                        <a:gd name="connsiteY7" fmla="*/ 45452 h 238052"/>
                        <a:gd name="connsiteX8" fmla="*/ 628784 w 654039"/>
                        <a:gd name="connsiteY8" fmla="*/ 13047 h 238052"/>
                        <a:gd name="connsiteX9" fmla="*/ 635071 w 654039"/>
                        <a:gd name="connsiteY9" fmla="*/ 508 h 238052"/>
                        <a:gd name="connsiteX10" fmla="*/ 647609 w 654039"/>
                        <a:gd name="connsiteY10" fmla="*/ 6796 h 238052"/>
                        <a:gd name="connsiteX11" fmla="*/ 654040 w 654039"/>
                        <a:gd name="connsiteY11" fmla="*/ 45416 h 238052"/>
                        <a:gd name="connsiteX12" fmla="*/ 556177 w 654039"/>
                        <a:gd name="connsiteY12" fmla="*/ 183409 h 238052"/>
                        <a:gd name="connsiteX13" fmla="*/ 326895 w 654039"/>
                        <a:gd name="connsiteY13" fmla="*/ 238053 h 238052"/>
                        <a:gd name="connsiteX14" fmla="*/ 326931 w 654039"/>
                        <a:gd name="connsiteY14" fmla="*/ 238053 h 2380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54039" h="238052">
                          <a:moveTo>
                            <a:pt x="326967" y="238053"/>
                          </a:moveTo>
                          <a:cubicBezTo>
                            <a:pt x="243941" y="238053"/>
                            <a:pt x="160916" y="219838"/>
                            <a:pt x="97685" y="183445"/>
                          </a:cubicBezTo>
                          <a:cubicBezTo>
                            <a:pt x="35569" y="147375"/>
                            <a:pt x="900" y="99162"/>
                            <a:pt x="2" y="47680"/>
                          </a:cubicBezTo>
                          <a:cubicBezTo>
                            <a:pt x="-106" y="42219"/>
                            <a:pt x="4277" y="37692"/>
                            <a:pt x="9738" y="37584"/>
                          </a:cubicBezTo>
                          <a:cubicBezTo>
                            <a:pt x="15450" y="37728"/>
                            <a:pt x="19725" y="41860"/>
                            <a:pt x="19833" y="47320"/>
                          </a:cubicBezTo>
                          <a:cubicBezTo>
                            <a:pt x="20588" y="91582"/>
                            <a:pt x="51736" y="133795"/>
                            <a:pt x="107601" y="166236"/>
                          </a:cubicBezTo>
                          <a:cubicBezTo>
                            <a:pt x="228529" y="235933"/>
                            <a:pt x="425297" y="235897"/>
                            <a:pt x="546261" y="166236"/>
                          </a:cubicBezTo>
                          <a:cubicBezTo>
                            <a:pt x="602988" y="133507"/>
                            <a:pt x="634208" y="90611"/>
                            <a:pt x="634208" y="45452"/>
                          </a:cubicBezTo>
                          <a:cubicBezTo>
                            <a:pt x="634208" y="34818"/>
                            <a:pt x="632376" y="23932"/>
                            <a:pt x="628784" y="13047"/>
                          </a:cubicBezTo>
                          <a:cubicBezTo>
                            <a:pt x="627059" y="7837"/>
                            <a:pt x="629861" y="2233"/>
                            <a:pt x="635071" y="508"/>
                          </a:cubicBezTo>
                          <a:cubicBezTo>
                            <a:pt x="640280" y="-1216"/>
                            <a:pt x="645884" y="1586"/>
                            <a:pt x="647609" y="6796"/>
                          </a:cubicBezTo>
                          <a:cubicBezTo>
                            <a:pt x="651884" y="19693"/>
                            <a:pt x="654040" y="32698"/>
                            <a:pt x="654040" y="45416"/>
                          </a:cubicBezTo>
                          <a:cubicBezTo>
                            <a:pt x="654040" y="97976"/>
                            <a:pt x="619263" y="146980"/>
                            <a:pt x="556177" y="183409"/>
                          </a:cubicBezTo>
                          <a:cubicBezTo>
                            <a:pt x="492946" y="219838"/>
                            <a:pt x="409921" y="238053"/>
                            <a:pt x="326895" y="238053"/>
                          </a:cubicBezTo>
                          <a:lnTo>
                            <a:pt x="326931" y="238053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3" name="Freeform: Shape 132">
                      <a:extLst>
                        <a:ext uri="{FF2B5EF4-FFF2-40B4-BE49-F238E27FC236}">
                          <a16:creationId xmlns:a16="http://schemas.microsoft.com/office/drawing/2014/main" id="{D972F8EA-092E-DAA5-A760-B00927EF1E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89" y="1064499"/>
                      <a:ext cx="654116" cy="396832"/>
                    </a:xfrm>
                    <a:custGeom>
                      <a:avLst/>
                      <a:gdLst>
                        <a:gd name="connsiteX0" fmla="*/ 326936 w 654116"/>
                        <a:gd name="connsiteY0" fmla="*/ 396761 h 396832"/>
                        <a:gd name="connsiteX1" fmla="*/ 97654 w 654116"/>
                        <a:gd name="connsiteY1" fmla="*/ 341973 h 396832"/>
                        <a:gd name="connsiteX2" fmla="*/ 13228 w 654116"/>
                        <a:gd name="connsiteY2" fmla="*/ 258912 h 396832"/>
                        <a:gd name="connsiteX3" fmla="*/ 7 w 654116"/>
                        <a:gd name="connsiteY3" fmla="*/ 203873 h 396832"/>
                        <a:gd name="connsiteX4" fmla="*/ 7 w 654116"/>
                        <a:gd name="connsiteY4" fmla="*/ 45582 h 396832"/>
                        <a:gd name="connsiteX5" fmla="*/ 6402 w 654116"/>
                        <a:gd name="connsiteY5" fmla="*/ 6710 h 396832"/>
                        <a:gd name="connsiteX6" fmla="*/ 19012 w 654116"/>
                        <a:gd name="connsiteY6" fmla="*/ 530 h 396832"/>
                        <a:gd name="connsiteX7" fmla="*/ 25191 w 654116"/>
                        <a:gd name="connsiteY7" fmla="*/ 13140 h 396832"/>
                        <a:gd name="connsiteX8" fmla="*/ 19874 w 654116"/>
                        <a:gd name="connsiteY8" fmla="*/ 45474 h 396832"/>
                        <a:gd name="connsiteX9" fmla="*/ 19874 w 654116"/>
                        <a:gd name="connsiteY9" fmla="*/ 203873 h 396832"/>
                        <a:gd name="connsiteX10" fmla="*/ 31083 w 654116"/>
                        <a:gd name="connsiteY10" fmla="*/ 250146 h 396832"/>
                        <a:gd name="connsiteX11" fmla="*/ 107642 w 654116"/>
                        <a:gd name="connsiteY11" fmla="*/ 324837 h 396832"/>
                        <a:gd name="connsiteX12" fmla="*/ 546338 w 654116"/>
                        <a:gd name="connsiteY12" fmla="*/ 324837 h 396832"/>
                        <a:gd name="connsiteX13" fmla="*/ 623112 w 654116"/>
                        <a:gd name="connsiteY13" fmla="*/ 250110 h 396832"/>
                        <a:gd name="connsiteX14" fmla="*/ 634285 w 654116"/>
                        <a:gd name="connsiteY14" fmla="*/ 203909 h 396832"/>
                        <a:gd name="connsiteX15" fmla="*/ 634285 w 654116"/>
                        <a:gd name="connsiteY15" fmla="*/ 45618 h 396832"/>
                        <a:gd name="connsiteX16" fmla="*/ 644201 w 654116"/>
                        <a:gd name="connsiteY16" fmla="*/ 35702 h 396832"/>
                        <a:gd name="connsiteX17" fmla="*/ 654116 w 654116"/>
                        <a:gd name="connsiteY17" fmla="*/ 45618 h 396832"/>
                        <a:gd name="connsiteX18" fmla="*/ 654116 w 654116"/>
                        <a:gd name="connsiteY18" fmla="*/ 203909 h 396832"/>
                        <a:gd name="connsiteX19" fmla="*/ 640860 w 654116"/>
                        <a:gd name="connsiteY19" fmla="*/ 258948 h 396832"/>
                        <a:gd name="connsiteX20" fmla="*/ 556217 w 654116"/>
                        <a:gd name="connsiteY20" fmla="*/ 342045 h 396832"/>
                        <a:gd name="connsiteX21" fmla="*/ 326972 w 654116"/>
                        <a:gd name="connsiteY21" fmla="*/ 396833 h 396832"/>
                        <a:gd name="connsiteX22" fmla="*/ 326936 w 654116"/>
                        <a:gd name="connsiteY22" fmla="*/ 396833 h 396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654116" h="396832">
                          <a:moveTo>
                            <a:pt x="326936" y="396761"/>
                          </a:moveTo>
                          <a:cubicBezTo>
                            <a:pt x="243910" y="396761"/>
                            <a:pt x="160885" y="378510"/>
                            <a:pt x="97654" y="341973"/>
                          </a:cubicBezTo>
                          <a:cubicBezTo>
                            <a:pt x="58028" y="319160"/>
                            <a:pt x="28820" y="290419"/>
                            <a:pt x="13228" y="258912"/>
                          </a:cubicBezTo>
                          <a:cubicBezTo>
                            <a:pt x="4462" y="241200"/>
                            <a:pt x="7" y="222698"/>
                            <a:pt x="7" y="203873"/>
                          </a:cubicBezTo>
                          <a:lnTo>
                            <a:pt x="7" y="45582"/>
                          </a:lnTo>
                          <a:cubicBezTo>
                            <a:pt x="-137" y="32612"/>
                            <a:pt x="2019" y="19499"/>
                            <a:pt x="6402" y="6710"/>
                          </a:cubicBezTo>
                          <a:cubicBezTo>
                            <a:pt x="8162" y="1536"/>
                            <a:pt x="13838" y="-1230"/>
                            <a:pt x="19012" y="530"/>
                          </a:cubicBezTo>
                          <a:cubicBezTo>
                            <a:pt x="24185" y="2291"/>
                            <a:pt x="26951" y="7967"/>
                            <a:pt x="25191" y="13140"/>
                          </a:cubicBezTo>
                          <a:cubicBezTo>
                            <a:pt x="21563" y="23775"/>
                            <a:pt x="19766" y="34660"/>
                            <a:pt x="19874" y="45474"/>
                          </a:cubicBezTo>
                          <a:lnTo>
                            <a:pt x="19874" y="203873"/>
                          </a:lnTo>
                          <a:cubicBezTo>
                            <a:pt x="19874" y="219573"/>
                            <a:pt x="23646" y="235129"/>
                            <a:pt x="31083" y="250146"/>
                          </a:cubicBezTo>
                          <a:cubicBezTo>
                            <a:pt x="44915" y="278132"/>
                            <a:pt x="71392" y="303963"/>
                            <a:pt x="107642" y="324837"/>
                          </a:cubicBezTo>
                          <a:cubicBezTo>
                            <a:pt x="228570" y="394713"/>
                            <a:pt x="425374" y="394713"/>
                            <a:pt x="546338" y="324837"/>
                          </a:cubicBezTo>
                          <a:cubicBezTo>
                            <a:pt x="582479" y="304035"/>
                            <a:pt x="609065" y="278204"/>
                            <a:pt x="623112" y="250110"/>
                          </a:cubicBezTo>
                          <a:cubicBezTo>
                            <a:pt x="630513" y="235057"/>
                            <a:pt x="634285" y="219501"/>
                            <a:pt x="634285" y="203909"/>
                          </a:cubicBezTo>
                          <a:lnTo>
                            <a:pt x="634285" y="45618"/>
                          </a:lnTo>
                          <a:cubicBezTo>
                            <a:pt x="634285" y="40157"/>
                            <a:pt x="638704" y="35702"/>
                            <a:pt x="644201" y="35702"/>
                          </a:cubicBezTo>
                          <a:cubicBezTo>
                            <a:pt x="649697" y="35702"/>
                            <a:pt x="654116" y="40121"/>
                            <a:pt x="654116" y="45618"/>
                          </a:cubicBezTo>
                          <a:lnTo>
                            <a:pt x="654116" y="203909"/>
                          </a:lnTo>
                          <a:cubicBezTo>
                            <a:pt x="654116" y="222554"/>
                            <a:pt x="649661" y="241092"/>
                            <a:pt x="640860" y="258948"/>
                          </a:cubicBezTo>
                          <a:cubicBezTo>
                            <a:pt x="625016" y="290563"/>
                            <a:pt x="595772" y="319268"/>
                            <a:pt x="556217" y="342045"/>
                          </a:cubicBezTo>
                          <a:cubicBezTo>
                            <a:pt x="493023" y="378546"/>
                            <a:pt x="409997" y="396833"/>
                            <a:pt x="326972" y="396833"/>
                          </a:cubicBezTo>
                          <a:lnTo>
                            <a:pt x="326936" y="396833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" name="Freeform: Shape 133">
                      <a:extLst>
                        <a:ext uri="{FF2B5EF4-FFF2-40B4-BE49-F238E27FC236}">
                          <a16:creationId xmlns:a16="http://schemas.microsoft.com/office/drawing/2014/main" id="{D8D0C3BE-F83A-1C9A-A16A-1EDBDE349C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59" y="687849"/>
                      <a:ext cx="654110" cy="385623"/>
                    </a:xfrm>
                    <a:custGeom>
                      <a:avLst/>
                      <a:gdLst>
                        <a:gd name="connsiteX0" fmla="*/ 326966 w 654110"/>
                        <a:gd name="connsiteY0" fmla="*/ 385588 h 385623"/>
                        <a:gd name="connsiteX1" fmla="*/ 97685 w 654110"/>
                        <a:gd name="connsiteY1" fmla="*/ 330908 h 385623"/>
                        <a:gd name="connsiteX2" fmla="*/ 12647 w 654110"/>
                        <a:gd name="connsiteY2" fmla="*/ 246589 h 385623"/>
                        <a:gd name="connsiteX3" fmla="*/ 12180 w 654110"/>
                        <a:gd name="connsiteY3" fmla="*/ 245403 h 385623"/>
                        <a:gd name="connsiteX4" fmla="*/ 3450 w 654110"/>
                        <a:gd name="connsiteY4" fmla="*/ 221045 h 385623"/>
                        <a:gd name="connsiteX5" fmla="*/ 1 w 654110"/>
                        <a:gd name="connsiteY5" fmla="*/ 195214 h 385623"/>
                        <a:gd name="connsiteX6" fmla="*/ 73 w 654110"/>
                        <a:gd name="connsiteY6" fmla="*/ 193921 h 385623"/>
                        <a:gd name="connsiteX7" fmla="*/ 1 w 654110"/>
                        <a:gd name="connsiteY7" fmla="*/ 192807 h 385623"/>
                        <a:gd name="connsiteX8" fmla="*/ 97685 w 654110"/>
                        <a:gd name="connsiteY8" fmla="*/ 54671 h 385623"/>
                        <a:gd name="connsiteX9" fmla="*/ 556247 w 654110"/>
                        <a:gd name="connsiteY9" fmla="*/ 54671 h 385623"/>
                        <a:gd name="connsiteX10" fmla="*/ 654111 w 654110"/>
                        <a:gd name="connsiteY10" fmla="*/ 192807 h 385623"/>
                        <a:gd name="connsiteX11" fmla="*/ 556247 w 654110"/>
                        <a:gd name="connsiteY11" fmla="*/ 330944 h 385623"/>
                        <a:gd name="connsiteX12" fmla="*/ 326966 w 654110"/>
                        <a:gd name="connsiteY12" fmla="*/ 385623 h 385623"/>
                        <a:gd name="connsiteX13" fmla="*/ 31005 w 654110"/>
                        <a:gd name="connsiteY13" fmla="*/ 238937 h 385623"/>
                        <a:gd name="connsiteX14" fmla="*/ 107636 w 654110"/>
                        <a:gd name="connsiteY14" fmla="*/ 313735 h 385623"/>
                        <a:gd name="connsiteX15" fmla="*/ 546296 w 654110"/>
                        <a:gd name="connsiteY15" fmla="*/ 313735 h 385623"/>
                        <a:gd name="connsiteX16" fmla="*/ 634243 w 654110"/>
                        <a:gd name="connsiteY16" fmla="*/ 192807 h 385623"/>
                        <a:gd name="connsiteX17" fmla="*/ 546296 w 654110"/>
                        <a:gd name="connsiteY17" fmla="*/ 71879 h 385623"/>
                        <a:gd name="connsiteX18" fmla="*/ 107636 w 654110"/>
                        <a:gd name="connsiteY18" fmla="*/ 71879 h 385623"/>
                        <a:gd name="connsiteX19" fmla="*/ 19904 w 654110"/>
                        <a:gd name="connsiteY19" fmla="*/ 192771 h 385623"/>
                        <a:gd name="connsiteX20" fmla="*/ 19832 w 654110"/>
                        <a:gd name="connsiteY20" fmla="*/ 193921 h 385623"/>
                        <a:gd name="connsiteX21" fmla="*/ 19904 w 654110"/>
                        <a:gd name="connsiteY21" fmla="*/ 194891 h 385623"/>
                        <a:gd name="connsiteX22" fmla="*/ 22814 w 654110"/>
                        <a:gd name="connsiteY22" fmla="*/ 216375 h 385623"/>
                        <a:gd name="connsiteX23" fmla="*/ 30538 w 654110"/>
                        <a:gd name="connsiteY23" fmla="*/ 237679 h 385623"/>
                        <a:gd name="connsiteX24" fmla="*/ 31041 w 654110"/>
                        <a:gd name="connsiteY24" fmla="*/ 238937 h 385623"/>
                        <a:gd name="connsiteX25" fmla="*/ 31041 w 654110"/>
                        <a:gd name="connsiteY25" fmla="*/ 238937 h 3856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654110" h="385623">
                          <a:moveTo>
                            <a:pt x="326966" y="385588"/>
                          </a:moveTo>
                          <a:cubicBezTo>
                            <a:pt x="243940" y="385588"/>
                            <a:pt x="160915" y="367373"/>
                            <a:pt x="97685" y="330908"/>
                          </a:cubicBezTo>
                          <a:cubicBezTo>
                            <a:pt x="57483" y="307628"/>
                            <a:pt x="28095" y="278491"/>
                            <a:pt x="12647" y="246589"/>
                          </a:cubicBezTo>
                          <a:cubicBezTo>
                            <a:pt x="12467" y="246194"/>
                            <a:pt x="12324" y="245834"/>
                            <a:pt x="12180" y="245403"/>
                          </a:cubicBezTo>
                          <a:cubicBezTo>
                            <a:pt x="8444" y="237643"/>
                            <a:pt x="5570" y="229668"/>
                            <a:pt x="3450" y="221045"/>
                          </a:cubicBezTo>
                          <a:cubicBezTo>
                            <a:pt x="1294" y="212351"/>
                            <a:pt x="145" y="203657"/>
                            <a:pt x="1" y="195214"/>
                          </a:cubicBezTo>
                          <a:cubicBezTo>
                            <a:pt x="1" y="194783"/>
                            <a:pt x="1" y="194352"/>
                            <a:pt x="73" y="193921"/>
                          </a:cubicBezTo>
                          <a:cubicBezTo>
                            <a:pt x="37" y="193562"/>
                            <a:pt x="1" y="193166"/>
                            <a:pt x="1" y="192807"/>
                          </a:cubicBezTo>
                          <a:cubicBezTo>
                            <a:pt x="-215" y="140319"/>
                            <a:pt x="34490" y="91280"/>
                            <a:pt x="97685" y="54671"/>
                          </a:cubicBezTo>
                          <a:cubicBezTo>
                            <a:pt x="224109" y="-18224"/>
                            <a:pt x="429823" y="-18224"/>
                            <a:pt x="556247" y="54671"/>
                          </a:cubicBezTo>
                          <a:cubicBezTo>
                            <a:pt x="619370" y="91244"/>
                            <a:pt x="654111" y="140283"/>
                            <a:pt x="654111" y="192807"/>
                          </a:cubicBezTo>
                          <a:cubicBezTo>
                            <a:pt x="654111" y="245331"/>
                            <a:pt x="619334" y="294514"/>
                            <a:pt x="556247" y="330944"/>
                          </a:cubicBezTo>
                          <a:cubicBezTo>
                            <a:pt x="493017" y="367409"/>
                            <a:pt x="409992" y="385623"/>
                            <a:pt x="326966" y="385623"/>
                          </a:cubicBezTo>
                          <a:close/>
                          <a:moveTo>
                            <a:pt x="31005" y="238937"/>
                          </a:moveTo>
                          <a:cubicBezTo>
                            <a:pt x="44837" y="266887"/>
                            <a:pt x="71315" y="292718"/>
                            <a:pt x="107636" y="313735"/>
                          </a:cubicBezTo>
                          <a:cubicBezTo>
                            <a:pt x="228564" y="383468"/>
                            <a:pt x="425368" y="383504"/>
                            <a:pt x="546296" y="313735"/>
                          </a:cubicBezTo>
                          <a:cubicBezTo>
                            <a:pt x="603023" y="281006"/>
                            <a:pt x="634243" y="238038"/>
                            <a:pt x="634243" y="192807"/>
                          </a:cubicBezTo>
                          <a:cubicBezTo>
                            <a:pt x="634243" y="147576"/>
                            <a:pt x="603023" y="104716"/>
                            <a:pt x="546296" y="71879"/>
                          </a:cubicBezTo>
                          <a:cubicBezTo>
                            <a:pt x="425368" y="2147"/>
                            <a:pt x="228564" y="2147"/>
                            <a:pt x="107636" y="71879"/>
                          </a:cubicBezTo>
                          <a:cubicBezTo>
                            <a:pt x="50873" y="104752"/>
                            <a:pt x="19689" y="147684"/>
                            <a:pt x="19904" y="192771"/>
                          </a:cubicBezTo>
                          <a:cubicBezTo>
                            <a:pt x="19904" y="193166"/>
                            <a:pt x="19904" y="193526"/>
                            <a:pt x="19832" y="193921"/>
                          </a:cubicBezTo>
                          <a:cubicBezTo>
                            <a:pt x="19868" y="194244"/>
                            <a:pt x="19904" y="194568"/>
                            <a:pt x="19904" y="194891"/>
                          </a:cubicBezTo>
                          <a:cubicBezTo>
                            <a:pt x="20012" y="201825"/>
                            <a:pt x="20982" y="209046"/>
                            <a:pt x="22814" y="216375"/>
                          </a:cubicBezTo>
                          <a:cubicBezTo>
                            <a:pt x="24682" y="223991"/>
                            <a:pt x="27197" y="230961"/>
                            <a:pt x="30538" y="237679"/>
                          </a:cubicBezTo>
                          <a:cubicBezTo>
                            <a:pt x="30718" y="238074"/>
                            <a:pt x="30898" y="238505"/>
                            <a:pt x="31041" y="238937"/>
                          </a:cubicBezTo>
                          <a:lnTo>
                            <a:pt x="31041" y="238937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5" name="Freeform: Shape 134">
                      <a:extLst>
                        <a:ext uri="{FF2B5EF4-FFF2-40B4-BE49-F238E27FC236}">
                          <a16:creationId xmlns:a16="http://schemas.microsoft.com/office/drawing/2014/main" id="{1148371C-6446-34CA-B023-02E5463874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60" y="870668"/>
                      <a:ext cx="654037" cy="361238"/>
                    </a:xfrm>
                    <a:custGeom>
                      <a:avLst/>
                      <a:gdLst>
                        <a:gd name="connsiteX0" fmla="*/ 326965 w 654037"/>
                        <a:gd name="connsiteY0" fmla="*/ 361238 h 361238"/>
                        <a:gd name="connsiteX1" fmla="*/ 97684 w 654037"/>
                        <a:gd name="connsiteY1" fmla="*/ 306559 h 361238"/>
                        <a:gd name="connsiteX2" fmla="*/ 13257 w 654037"/>
                        <a:gd name="connsiteY2" fmla="*/ 223533 h 361238"/>
                        <a:gd name="connsiteX3" fmla="*/ 6359 w 654037"/>
                        <a:gd name="connsiteY3" fmla="*/ 206899 h 361238"/>
                        <a:gd name="connsiteX4" fmla="*/ 0 w 654037"/>
                        <a:gd name="connsiteY4" fmla="*/ 168638 h 361238"/>
                        <a:gd name="connsiteX5" fmla="*/ 0 w 654037"/>
                        <a:gd name="connsiteY5" fmla="*/ 10023 h 361238"/>
                        <a:gd name="connsiteX6" fmla="*/ 9916 w 654037"/>
                        <a:gd name="connsiteY6" fmla="*/ 72 h 361238"/>
                        <a:gd name="connsiteX7" fmla="*/ 19831 w 654037"/>
                        <a:gd name="connsiteY7" fmla="*/ 9987 h 361238"/>
                        <a:gd name="connsiteX8" fmla="*/ 19831 w 654037"/>
                        <a:gd name="connsiteY8" fmla="*/ 168638 h 361238"/>
                        <a:gd name="connsiteX9" fmla="*/ 25184 w 654037"/>
                        <a:gd name="connsiteY9" fmla="*/ 200612 h 361238"/>
                        <a:gd name="connsiteX10" fmla="*/ 31040 w 654037"/>
                        <a:gd name="connsiteY10" fmla="*/ 214731 h 361238"/>
                        <a:gd name="connsiteX11" fmla="*/ 107563 w 654037"/>
                        <a:gd name="connsiteY11" fmla="*/ 289314 h 361238"/>
                        <a:gd name="connsiteX12" fmla="*/ 546259 w 654037"/>
                        <a:gd name="connsiteY12" fmla="*/ 289314 h 361238"/>
                        <a:gd name="connsiteX13" fmla="*/ 622997 w 654037"/>
                        <a:gd name="connsiteY13" fmla="*/ 214731 h 361238"/>
                        <a:gd name="connsiteX14" fmla="*/ 628782 w 654037"/>
                        <a:gd name="connsiteY14" fmla="*/ 200684 h 361238"/>
                        <a:gd name="connsiteX15" fmla="*/ 634206 w 654037"/>
                        <a:gd name="connsiteY15" fmla="*/ 168566 h 361238"/>
                        <a:gd name="connsiteX16" fmla="*/ 634206 w 654037"/>
                        <a:gd name="connsiteY16" fmla="*/ 9916 h 361238"/>
                        <a:gd name="connsiteX17" fmla="*/ 644122 w 654037"/>
                        <a:gd name="connsiteY17" fmla="*/ 0 h 361238"/>
                        <a:gd name="connsiteX18" fmla="*/ 654038 w 654037"/>
                        <a:gd name="connsiteY18" fmla="*/ 9916 h 361238"/>
                        <a:gd name="connsiteX19" fmla="*/ 654038 w 654037"/>
                        <a:gd name="connsiteY19" fmla="*/ 168566 h 361238"/>
                        <a:gd name="connsiteX20" fmla="*/ 647607 w 654037"/>
                        <a:gd name="connsiteY20" fmla="*/ 206971 h 361238"/>
                        <a:gd name="connsiteX21" fmla="*/ 640817 w 654037"/>
                        <a:gd name="connsiteY21" fmla="*/ 223461 h 361238"/>
                        <a:gd name="connsiteX22" fmla="*/ 556175 w 654037"/>
                        <a:gd name="connsiteY22" fmla="*/ 306487 h 361238"/>
                        <a:gd name="connsiteX23" fmla="*/ 326965 w 654037"/>
                        <a:gd name="connsiteY23" fmla="*/ 361131 h 361238"/>
                        <a:gd name="connsiteX24" fmla="*/ 326965 w 654037"/>
                        <a:gd name="connsiteY24" fmla="*/ 361131 h 361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654037" h="361238">
                          <a:moveTo>
                            <a:pt x="326965" y="361238"/>
                          </a:moveTo>
                          <a:cubicBezTo>
                            <a:pt x="243939" y="361238"/>
                            <a:pt x="160914" y="343024"/>
                            <a:pt x="97684" y="306559"/>
                          </a:cubicBezTo>
                          <a:cubicBezTo>
                            <a:pt x="58021" y="283781"/>
                            <a:pt x="28849" y="255076"/>
                            <a:pt x="13257" y="223533"/>
                          </a:cubicBezTo>
                          <a:cubicBezTo>
                            <a:pt x="10526" y="218001"/>
                            <a:pt x="8191" y="212396"/>
                            <a:pt x="6359" y="206899"/>
                          </a:cubicBezTo>
                          <a:cubicBezTo>
                            <a:pt x="2156" y="194217"/>
                            <a:pt x="0" y="181320"/>
                            <a:pt x="0" y="168638"/>
                          </a:cubicBezTo>
                          <a:lnTo>
                            <a:pt x="0" y="10023"/>
                          </a:lnTo>
                          <a:cubicBezTo>
                            <a:pt x="0" y="4563"/>
                            <a:pt x="4419" y="72"/>
                            <a:pt x="9916" y="72"/>
                          </a:cubicBezTo>
                          <a:cubicBezTo>
                            <a:pt x="15412" y="72"/>
                            <a:pt x="19831" y="4491"/>
                            <a:pt x="19831" y="9987"/>
                          </a:cubicBezTo>
                          <a:lnTo>
                            <a:pt x="19831" y="168638"/>
                          </a:lnTo>
                          <a:cubicBezTo>
                            <a:pt x="19831" y="179200"/>
                            <a:pt x="21628" y="189942"/>
                            <a:pt x="25184" y="200612"/>
                          </a:cubicBezTo>
                          <a:cubicBezTo>
                            <a:pt x="26729" y="205247"/>
                            <a:pt x="28705" y="210025"/>
                            <a:pt x="31040" y="214731"/>
                          </a:cubicBezTo>
                          <a:cubicBezTo>
                            <a:pt x="44872" y="242718"/>
                            <a:pt x="71350" y="268513"/>
                            <a:pt x="107563" y="289314"/>
                          </a:cubicBezTo>
                          <a:cubicBezTo>
                            <a:pt x="228527" y="359083"/>
                            <a:pt x="425331" y="359083"/>
                            <a:pt x="546259" y="289314"/>
                          </a:cubicBezTo>
                          <a:cubicBezTo>
                            <a:pt x="582688" y="268513"/>
                            <a:pt x="609238" y="242718"/>
                            <a:pt x="622997" y="214731"/>
                          </a:cubicBezTo>
                          <a:cubicBezTo>
                            <a:pt x="625261" y="210133"/>
                            <a:pt x="627201" y="205426"/>
                            <a:pt x="628782" y="200684"/>
                          </a:cubicBezTo>
                          <a:cubicBezTo>
                            <a:pt x="632374" y="189906"/>
                            <a:pt x="634206" y="179092"/>
                            <a:pt x="634206" y="168566"/>
                          </a:cubicBezTo>
                          <a:lnTo>
                            <a:pt x="634206" y="9916"/>
                          </a:lnTo>
                          <a:cubicBezTo>
                            <a:pt x="634206" y="4455"/>
                            <a:pt x="638625" y="0"/>
                            <a:pt x="644122" y="0"/>
                          </a:cubicBezTo>
                          <a:cubicBezTo>
                            <a:pt x="649619" y="0"/>
                            <a:pt x="654038" y="4419"/>
                            <a:pt x="654038" y="9916"/>
                          </a:cubicBezTo>
                          <a:lnTo>
                            <a:pt x="654038" y="168566"/>
                          </a:lnTo>
                          <a:cubicBezTo>
                            <a:pt x="654038" y="181248"/>
                            <a:pt x="651882" y="194181"/>
                            <a:pt x="647607" y="206971"/>
                          </a:cubicBezTo>
                          <a:cubicBezTo>
                            <a:pt x="645739" y="212504"/>
                            <a:pt x="643475" y="218072"/>
                            <a:pt x="640817" y="223461"/>
                          </a:cubicBezTo>
                          <a:cubicBezTo>
                            <a:pt x="625297" y="255005"/>
                            <a:pt x="596017" y="283746"/>
                            <a:pt x="556175" y="306487"/>
                          </a:cubicBezTo>
                          <a:cubicBezTo>
                            <a:pt x="492980" y="342916"/>
                            <a:pt x="409955" y="361131"/>
                            <a:pt x="326965" y="361131"/>
                          </a:cubicBezTo>
                          <a:lnTo>
                            <a:pt x="326965" y="361131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36BA9F16-0F04-5DB1-9FFE-5599BCD59ACE}"/>
                  </a:ext>
                </a:extLst>
              </p:cNvPr>
              <p:cNvSpPr/>
              <p:nvPr/>
            </p:nvSpPr>
            <p:spPr>
              <a:xfrm>
                <a:off x="6006804" y="321332"/>
                <a:ext cx="1449389" cy="14493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106F46CC-CE33-9227-ECFC-9E1158B04A20}"/>
                </a:ext>
              </a:extLst>
            </p:cNvPr>
            <p:cNvSpPr txBox="1"/>
            <p:nvPr/>
          </p:nvSpPr>
          <p:spPr>
            <a:xfrm>
              <a:off x="6114631" y="4026679"/>
              <a:ext cx="1111630" cy="399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Gotham" panose="02000504050000020004" pitchFamily="2" charset="0"/>
                </a:rPr>
                <a:t>Deliver</a:t>
              </a:r>
            </a:p>
          </p:txBody>
        </p:sp>
      </p:grpSp>
      <p:pic>
        <p:nvPicPr>
          <p:cNvPr id="268" name="Graphic 267">
            <a:extLst>
              <a:ext uri="{FF2B5EF4-FFF2-40B4-BE49-F238E27FC236}">
                <a16:creationId xmlns:a16="http://schemas.microsoft.com/office/drawing/2014/main" id="{C88427C9-1355-1808-629F-B0B8E9D62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81774" y="429008"/>
            <a:ext cx="1775013" cy="1775013"/>
          </a:xfrm>
          <a:prstGeom prst="rect">
            <a:avLst/>
          </a:prstGeom>
        </p:spPr>
      </p:pic>
      <p:sp>
        <p:nvSpPr>
          <p:cNvPr id="273" name="Title 272">
            <a:extLst>
              <a:ext uri="{FF2B5EF4-FFF2-40B4-BE49-F238E27FC236}">
                <a16:creationId xmlns:a16="http://schemas.microsoft.com/office/drawing/2014/main" id="{9E2C83BB-9F05-2184-C645-2AC763A2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564" y="426811"/>
            <a:ext cx="3696873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Build IoT Software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AE553AB-92CE-5775-C333-02DA10C437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0257" y="547439"/>
            <a:ext cx="1439900" cy="764307"/>
          </a:xfrm>
          <a:prstGeom prst="rect">
            <a:avLst/>
          </a:prstGeom>
        </p:spPr>
      </p:pic>
      <p:sp>
        <p:nvSpPr>
          <p:cNvPr id="6" name="Title 272">
            <a:extLst>
              <a:ext uri="{FF2B5EF4-FFF2-40B4-BE49-F238E27FC236}">
                <a16:creationId xmlns:a16="http://schemas.microsoft.com/office/drawing/2014/main" id="{06820BD0-472D-3406-A856-2B70D9D1280C}"/>
              </a:ext>
            </a:extLst>
          </p:cNvPr>
          <p:cNvSpPr txBox="1">
            <a:spLocks/>
          </p:cNvSpPr>
          <p:nvPr/>
        </p:nvSpPr>
        <p:spPr>
          <a:xfrm>
            <a:off x="503255" y="1291907"/>
            <a:ext cx="1232818" cy="51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4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pPr algn="ctr"/>
            <a:r>
              <a:rPr lang="en-US" dirty="0">
                <a:solidFill>
                  <a:srgbClr val="D4421A"/>
                </a:solidFill>
              </a:rPr>
              <a:t>Development Platform</a:t>
            </a:r>
          </a:p>
        </p:txBody>
      </p:sp>
    </p:spTree>
    <p:extLst>
      <p:ext uri="{BB962C8B-B14F-4D97-AF65-F5344CB8AC3E}">
        <p14:creationId xmlns:p14="http://schemas.microsoft.com/office/powerpoint/2010/main" val="238586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omputer&#10;&#10;Description automatically generated">
            <a:extLst>
              <a:ext uri="{FF2B5EF4-FFF2-40B4-BE49-F238E27FC236}">
                <a16:creationId xmlns:a16="http://schemas.microsoft.com/office/drawing/2014/main" id="{8E528652-4996-8417-6F97-CC34640A7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0"/>
            <a:ext cx="7645400" cy="516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19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omputer&#10;&#10;Description automatically generated with medium confidence">
            <a:extLst>
              <a:ext uri="{FF2B5EF4-FFF2-40B4-BE49-F238E27FC236}">
                <a16:creationId xmlns:a16="http://schemas.microsoft.com/office/drawing/2014/main" id="{C2D78DC3-106D-529C-A0EF-4F6CB7C7E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09" y="67112"/>
            <a:ext cx="86173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53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CB7C138-B5B7-D9EB-B0F8-790840DE4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3060" y="2567519"/>
            <a:ext cx="1581152" cy="144938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3F02833D-47B6-D7C9-39AD-6C1404D4E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81361" y="4097876"/>
            <a:ext cx="844550" cy="774171"/>
          </a:xfrm>
          <a:prstGeom prst="rect">
            <a:avLst/>
          </a:prstGeom>
        </p:spPr>
      </p:pic>
      <p:grpSp>
        <p:nvGrpSpPr>
          <p:cNvPr id="254" name="Group 253">
            <a:extLst>
              <a:ext uri="{FF2B5EF4-FFF2-40B4-BE49-F238E27FC236}">
                <a16:creationId xmlns:a16="http://schemas.microsoft.com/office/drawing/2014/main" id="{C640FD1B-227C-CDF4-6560-B4DCC50F1048}"/>
              </a:ext>
            </a:extLst>
          </p:cNvPr>
          <p:cNvGrpSpPr/>
          <p:nvPr/>
        </p:nvGrpSpPr>
        <p:grpSpPr>
          <a:xfrm>
            <a:off x="3773093" y="2766590"/>
            <a:ext cx="930030" cy="831113"/>
            <a:chOff x="3773093" y="2766590"/>
            <a:chExt cx="930030" cy="831113"/>
          </a:xfrm>
        </p:grpSpPr>
        <p:grpSp>
          <p:nvGrpSpPr>
            <p:cNvPr id="225" name="Graphic 31">
              <a:extLst>
                <a:ext uri="{FF2B5EF4-FFF2-40B4-BE49-F238E27FC236}">
                  <a16:creationId xmlns:a16="http://schemas.microsoft.com/office/drawing/2014/main" id="{AF4C51BE-81BC-8D44-D7D3-9DA89C139AF4}"/>
                </a:ext>
              </a:extLst>
            </p:cNvPr>
            <p:cNvGrpSpPr/>
            <p:nvPr/>
          </p:nvGrpSpPr>
          <p:grpSpPr>
            <a:xfrm>
              <a:off x="3820843" y="2807559"/>
              <a:ext cx="882280" cy="790144"/>
              <a:chOff x="3348791" y="2920245"/>
              <a:chExt cx="882280" cy="790144"/>
            </a:xfrm>
            <a:solidFill>
              <a:srgbClr val="0F1212"/>
            </a:solidFill>
          </p:grpSpPr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BB6C87ED-6FC6-4658-1A0D-4757B7A801CE}"/>
                  </a:ext>
                </a:extLst>
              </p:cNvPr>
              <p:cNvSpPr/>
              <p:nvPr/>
            </p:nvSpPr>
            <p:spPr>
              <a:xfrm>
                <a:off x="3348791" y="3101043"/>
                <a:ext cx="639146" cy="609346"/>
              </a:xfrm>
              <a:custGeom>
                <a:avLst/>
                <a:gdLst>
                  <a:gd name="connsiteX0" fmla="*/ 0 w 639146"/>
                  <a:gd name="connsiteY0" fmla="*/ 609346 h 609346"/>
                  <a:gd name="connsiteX1" fmla="*/ 0 w 639146"/>
                  <a:gd name="connsiteY1" fmla="*/ 106781 h 609346"/>
                  <a:gd name="connsiteX2" fmla="*/ 213049 w 639146"/>
                  <a:gd name="connsiteY2" fmla="*/ 0 h 609346"/>
                  <a:gd name="connsiteX3" fmla="*/ 213049 w 639146"/>
                  <a:gd name="connsiteY3" fmla="*/ 106781 h 609346"/>
                  <a:gd name="connsiteX4" fmla="*/ 426098 w 639146"/>
                  <a:gd name="connsiteY4" fmla="*/ 0 h 609346"/>
                  <a:gd name="connsiteX5" fmla="*/ 426098 w 639146"/>
                  <a:gd name="connsiteY5" fmla="*/ 106781 h 609346"/>
                  <a:gd name="connsiteX6" fmla="*/ 639147 w 639146"/>
                  <a:gd name="connsiteY6" fmla="*/ 0 h 609346"/>
                  <a:gd name="connsiteX7" fmla="*/ 639147 w 639146"/>
                  <a:gd name="connsiteY7" fmla="*/ 460229 h 609346"/>
                  <a:gd name="connsiteX8" fmla="*/ 639147 w 639146"/>
                  <a:gd name="connsiteY8" fmla="*/ 551625 h 609346"/>
                  <a:gd name="connsiteX9" fmla="*/ 639147 w 639146"/>
                  <a:gd name="connsiteY9" fmla="*/ 608719 h 609346"/>
                  <a:gd name="connsiteX10" fmla="*/ 0 w 639146"/>
                  <a:gd name="connsiteY10" fmla="*/ 609346 h 609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9146" h="609346">
                    <a:moveTo>
                      <a:pt x="0" y="609346"/>
                    </a:moveTo>
                    <a:lnTo>
                      <a:pt x="0" y="106781"/>
                    </a:lnTo>
                    <a:lnTo>
                      <a:pt x="213049" y="0"/>
                    </a:lnTo>
                    <a:lnTo>
                      <a:pt x="213049" y="106781"/>
                    </a:lnTo>
                    <a:lnTo>
                      <a:pt x="426098" y="0"/>
                    </a:lnTo>
                    <a:lnTo>
                      <a:pt x="426098" y="106781"/>
                    </a:lnTo>
                    <a:lnTo>
                      <a:pt x="639147" y="0"/>
                    </a:lnTo>
                    <a:lnTo>
                      <a:pt x="639147" y="460229"/>
                    </a:lnTo>
                    <a:lnTo>
                      <a:pt x="639147" y="551625"/>
                    </a:lnTo>
                    <a:lnTo>
                      <a:pt x="639147" y="608719"/>
                    </a:lnTo>
                    <a:lnTo>
                      <a:pt x="0" y="609346"/>
                    </a:lnTo>
                    <a:close/>
                  </a:path>
                </a:pathLst>
              </a:custGeom>
              <a:solidFill>
                <a:srgbClr val="0F121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4C4A8FDF-E812-1225-3225-6A0D7404B235}"/>
                  </a:ext>
                </a:extLst>
              </p:cNvPr>
              <p:cNvSpPr/>
              <p:nvPr/>
            </p:nvSpPr>
            <p:spPr>
              <a:xfrm>
                <a:off x="3956655" y="2920245"/>
                <a:ext cx="274416" cy="789517"/>
              </a:xfrm>
              <a:custGeom>
                <a:avLst/>
                <a:gdLst>
                  <a:gd name="connsiteX0" fmla="*/ 274417 w 274416"/>
                  <a:gd name="connsiteY0" fmla="*/ 789517 h 789517"/>
                  <a:gd name="connsiteX1" fmla="*/ 0 w 274416"/>
                  <a:gd name="connsiteY1" fmla="*/ 789517 h 789517"/>
                  <a:gd name="connsiteX2" fmla="*/ 35499 w 274416"/>
                  <a:gd name="connsiteY2" fmla="*/ 0 h 789517"/>
                  <a:gd name="connsiteX3" fmla="*/ 238918 w 274416"/>
                  <a:gd name="connsiteY3" fmla="*/ 0 h 789517"/>
                  <a:gd name="connsiteX4" fmla="*/ 274417 w 274416"/>
                  <a:gd name="connsiteY4" fmla="*/ 789517 h 789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416" h="789517">
                    <a:moveTo>
                      <a:pt x="274417" y="789517"/>
                    </a:moveTo>
                    <a:lnTo>
                      <a:pt x="0" y="789517"/>
                    </a:lnTo>
                    <a:lnTo>
                      <a:pt x="35499" y="0"/>
                    </a:lnTo>
                    <a:lnTo>
                      <a:pt x="238918" y="0"/>
                    </a:lnTo>
                    <a:lnTo>
                      <a:pt x="274417" y="789517"/>
                    </a:lnTo>
                    <a:close/>
                  </a:path>
                </a:pathLst>
              </a:custGeom>
              <a:solidFill>
                <a:srgbClr val="0F121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8" name="Graphic 31">
              <a:extLst>
                <a:ext uri="{FF2B5EF4-FFF2-40B4-BE49-F238E27FC236}">
                  <a16:creationId xmlns:a16="http://schemas.microsoft.com/office/drawing/2014/main" id="{8AEC08BF-CACD-E6AF-6ACB-4B61A85FD57E}"/>
                </a:ext>
              </a:extLst>
            </p:cNvPr>
            <p:cNvGrpSpPr/>
            <p:nvPr/>
          </p:nvGrpSpPr>
          <p:grpSpPr>
            <a:xfrm>
              <a:off x="3773093" y="2766590"/>
              <a:ext cx="897095" cy="804617"/>
              <a:chOff x="3301041" y="2879276"/>
              <a:chExt cx="897095" cy="804617"/>
            </a:xfrm>
          </p:grpSpPr>
          <p:grpSp>
            <p:nvGrpSpPr>
              <p:cNvPr id="229" name="Graphic 31">
                <a:extLst>
                  <a:ext uri="{FF2B5EF4-FFF2-40B4-BE49-F238E27FC236}">
                    <a16:creationId xmlns:a16="http://schemas.microsoft.com/office/drawing/2014/main" id="{44EBF6F1-53ED-C1FC-AAC6-0B62BAE2D9FB}"/>
                  </a:ext>
                </a:extLst>
              </p:cNvPr>
              <p:cNvGrpSpPr/>
              <p:nvPr/>
            </p:nvGrpSpPr>
            <p:grpSpPr>
              <a:xfrm>
                <a:off x="3301041" y="3055630"/>
                <a:ext cx="653619" cy="628263"/>
                <a:chOff x="3301041" y="3055630"/>
                <a:chExt cx="653619" cy="628263"/>
              </a:xfrm>
            </p:grpSpPr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358AD81F-394B-8503-63E3-C81B5FB84F2F}"/>
                    </a:ext>
                  </a:extLst>
                </p:cNvPr>
                <p:cNvSpPr/>
                <p:nvPr/>
              </p:nvSpPr>
              <p:spPr>
                <a:xfrm>
                  <a:off x="3308278" y="3067311"/>
                  <a:ext cx="639146" cy="609346"/>
                </a:xfrm>
                <a:custGeom>
                  <a:avLst/>
                  <a:gdLst>
                    <a:gd name="connsiteX0" fmla="*/ 0 w 639146"/>
                    <a:gd name="connsiteY0" fmla="*/ 609346 h 609346"/>
                    <a:gd name="connsiteX1" fmla="*/ 0 w 639146"/>
                    <a:gd name="connsiteY1" fmla="*/ 106781 h 609346"/>
                    <a:gd name="connsiteX2" fmla="*/ 213049 w 639146"/>
                    <a:gd name="connsiteY2" fmla="*/ 0 h 609346"/>
                    <a:gd name="connsiteX3" fmla="*/ 213049 w 639146"/>
                    <a:gd name="connsiteY3" fmla="*/ 106781 h 609346"/>
                    <a:gd name="connsiteX4" fmla="*/ 426098 w 639146"/>
                    <a:gd name="connsiteY4" fmla="*/ 0 h 609346"/>
                    <a:gd name="connsiteX5" fmla="*/ 426098 w 639146"/>
                    <a:gd name="connsiteY5" fmla="*/ 106781 h 609346"/>
                    <a:gd name="connsiteX6" fmla="*/ 639147 w 639146"/>
                    <a:gd name="connsiteY6" fmla="*/ 0 h 609346"/>
                    <a:gd name="connsiteX7" fmla="*/ 639147 w 639146"/>
                    <a:gd name="connsiteY7" fmla="*/ 460229 h 609346"/>
                    <a:gd name="connsiteX8" fmla="*/ 639147 w 639146"/>
                    <a:gd name="connsiteY8" fmla="*/ 551625 h 609346"/>
                    <a:gd name="connsiteX9" fmla="*/ 639147 w 639146"/>
                    <a:gd name="connsiteY9" fmla="*/ 608719 h 609346"/>
                    <a:gd name="connsiteX10" fmla="*/ 0 w 639146"/>
                    <a:gd name="connsiteY10" fmla="*/ 609346 h 6093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9146" h="609346">
                      <a:moveTo>
                        <a:pt x="0" y="609346"/>
                      </a:moveTo>
                      <a:lnTo>
                        <a:pt x="0" y="106781"/>
                      </a:lnTo>
                      <a:lnTo>
                        <a:pt x="213049" y="0"/>
                      </a:lnTo>
                      <a:lnTo>
                        <a:pt x="213049" y="106781"/>
                      </a:lnTo>
                      <a:lnTo>
                        <a:pt x="426098" y="0"/>
                      </a:lnTo>
                      <a:lnTo>
                        <a:pt x="426098" y="106781"/>
                      </a:lnTo>
                      <a:lnTo>
                        <a:pt x="639147" y="0"/>
                      </a:lnTo>
                      <a:lnTo>
                        <a:pt x="639147" y="460229"/>
                      </a:lnTo>
                      <a:lnTo>
                        <a:pt x="639147" y="551625"/>
                      </a:lnTo>
                      <a:lnTo>
                        <a:pt x="639147" y="608719"/>
                      </a:lnTo>
                      <a:lnTo>
                        <a:pt x="0" y="609346"/>
                      </a:lnTo>
                      <a:close/>
                    </a:path>
                  </a:pathLst>
                </a:custGeom>
                <a:solidFill>
                  <a:srgbClr val="FCE0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2F6F2243-D0D5-367F-9F34-B7B2408623F9}"/>
                    </a:ext>
                  </a:extLst>
                </p:cNvPr>
                <p:cNvSpPr/>
                <p:nvPr/>
              </p:nvSpPr>
              <p:spPr>
                <a:xfrm>
                  <a:off x="3301041" y="3055630"/>
                  <a:ext cx="653619" cy="628263"/>
                </a:xfrm>
                <a:custGeom>
                  <a:avLst/>
                  <a:gdLst>
                    <a:gd name="connsiteX0" fmla="*/ 0 w 653619"/>
                    <a:gd name="connsiteY0" fmla="*/ 628264 h 628263"/>
                    <a:gd name="connsiteX1" fmla="*/ 0 w 653619"/>
                    <a:gd name="connsiteY1" fmla="*/ 114017 h 628263"/>
                    <a:gd name="connsiteX2" fmla="*/ 227522 w 653619"/>
                    <a:gd name="connsiteY2" fmla="*/ 0 h 628263"/>
                    <a:gd name="connsiteX3" fmla="*/ 227522 w 653619"/>
                    <a:gd name="connsiteY3" fmla="*/ 106781 h 628263"/>
                    <a:gd name="connsiteX4" fmla="*/ 440571 w 653619"/>
                    <a:gd name="connsiteY4" fmla="*/ 0 h 628263"/>
                    <a:gd name="connsiteX5" fmla="*/ 440571 w 653619"/>
                    <a:gd name="connsiteY5" fmla="*/ 106781 h 628263"/>
                    <a:gd name="connsiteX6" fmla="*/ 653620 w 653619"/>
                    <a:gd name="connsiteY6" fmla="*/ 0 h 628263"/>
                    <a:gd name="connsiteX7" fmla="*/ 653620 w 653619"/>
                    <a:gd name="connsiteY7" fmla="*/ 627637 h 628263"/>
                    <a:gd name="connsiteX8" fmla="*/ 0 w 653619"/>
                    <a:gd name="connsiteY8" fmla="*/ 628264 h 628263"/>
                    <a:gd name="connsiteX9" fmla="*/ 14473 w 653619"/>
                    <a:gd name="connsiteY9" fmla="*/ 122906 h 628263"/>
                    <a:gd name="connsiteX10" fmla="*/ 14473 w 653619"/>
                    <a:gd name="connsiteY10" fmla="*/ 613791 h 628263"/>
                    <a:gd name="connsiteX11" fmla="*/ 639147 w 653619"/>
                    <a:gd name="connsiteY11" fmla="*/ 613164 h 628263"/>
                    <a:gd name="connsiteX12" fmla="*/ 639147 w 653619"/>
                    <a:gd name="connsiteY12" fmla="*/ 23362 h 628263"/>
                    <a:gd name="connsiteX13" fmla="*/ 426098 w 653619"/>
                    <a:gd name="connsiteY13" fmla="*/ 130143 h 628263"/>
                    <a:gd name="connsiteX14" fmla="*/ 426098 w 653619"/>
                    <a:gd name="connsiteY14" fmla="*/ 23362 h 628263"/>
                    <a:gd name="connsiteX15" fmla="*/ 213049 w 653619"/>
                    <a:gd name="connsiteY15" fmla="*/ 130143 h 628263"/>
                    <a:gd name="connsiteX16" fmla="*/ 213049 w 653619"/>
                    <a:gd name="connsiteY16" fmla="*/ 23362 h 628263"/>
                    <a:gd name="connsiteX17" fmla="*/ 14473 w 653619"/>
                    <a:gd name="connsiteY17" fmla="*/ 122906 h 628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53619" h="628263">
                      <a:moveTo>
                        <a:pt x="0" y="628264"/>
                      </a:moveTo>
                      <a:lnTo>
                        <a:pt x="0" y="114017"/>
                      </a:lnTo>
                      <a:lnTo>
                        <a:pt x="227522" y="0"/>
                      </a:lnTo>
                      <a:lnTo>
                        <a:pt x="227522" y="106781"/>
                      </a:lnTo>
                      <a:lnTo>
                        <a:pt x="440571" y="0"/>
                      </a:lnTo>
                      <a:lnTo>
                        <a:pt x="440571" y="106781"/>
                      </a:lnTo>
                      <a:cubicBezTo>
                        <a:pt x="440571" y="106781"/>
                        <a:pt x="653620" y="0"/>
                        <a:pt x="653620" y="0"/>
                      </a:cubicBezTo>
                      <a:lnTo>
                        <a:pt x="653620" y="627637"/>
                      </a:lnTo>
                      <a:lnTo>
                        <a:pt x="0" y="628264"/>
                      </a:lnTo>
                      <a:close/>
                      <a:moveTo>
                        <a:pt x="14473" y="122906"/>
                      </a:moveTo>
                      <a:lnTo>
                        <a:pt x="14473" y="613791"/>
                      </a:lnTo>
                      <a:lnTo>
                        <a:pt x="639147" y="613164"/>
                      </a:lnTo>
                      <a:lnTo>
                        <a:pt x="639147" y="23362"/>
                      </a:lnTo>
                      <a:lnTo>
                        <a:pt x="426098" y="130143"/>
                      </a:lnTo>
                      <a:lnTo>
                        <a:pt x="426098" y="23362"/>
                      </a:lnTo>
                      <a:cubicBezTo>
                        <a:pt x="426098" y="23362"/>
                        <a:pt x="213049" y="130143"/>
                        <a:pt x="213049" y="130143"/>
                      </a:cubicBezTo>
                      <a:lnTo>
                        <a:pt x="213049" y="23362"/>
                      </a:lnTo>
                      <a:lnTo>
                        <a:pt x="14473" y="122906"/>
                      </a:ln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2" name="Graphic 31">
                <a:extLst>
                  <a:ext uri="{FF2B5EF4-FFF2-40B4-BE49-F238E27FC236}">
                    <a16:creationId xmlns:a16="http://schemas.microsoft.com/office/drawing/2014/main" id="{242D80CC-8218-0177-E585-6A4634F55B79}"/>
                  </a:ext>
                </a:extLst>
              </p:cNvPr>
              <p:cNvGrpSpPr/>
              <p:nvPr/>
            </p:nvGrpSpPr>
            <p:grpSpPr>
              <a:xfrm>
                <a:off x="3908621" y="2879276"/>
                <a:ext cx="289516" cy="803933"/>
                <a:chOff x="3908621" y="2879276"/>
                <a:chExt cx="289516" cy="803933"/>
              </a:xfrm>
            </p:grpSpPr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AE949C0D-4312-F269-B486-611F3424CE00}"/>
                    </a:ext>
                  </a:extLst>
                </p:cNvPr>
                <p:cNvSpPr/>
                <p:nvPr/>
              </p:nvSpPr>
              <p:spPr>
                <a:xfrm>
                  <a:off x="3916199" y="2886513"/>
                  <a:ext cx="274416" cy="789460"/>
                </a:xfrm>
                <a:custGeom>
                  <a:avLst/>
                  <a:gdLst>
                    <a:gd name="connsiteX0" fmla="*/ 274417 w 274416"/>
                    <a:gd name="connsiteY0" fmla="*/ 789460 h 789460"/>
                    <a:gd name="connsiteX1" fmla="*/ 0 w 274416"/>
                    <a:gd name="connsiteY1" fmla="*/ 789460 h 789460"/>
                    <a:gd name="connsiteX2" fmla="*/ 35499 w 274416"/>
                    <a:gd name="connsiteY2" fmla="*/ 0 h 789460"/>
                    <a:gd name="connsiteX3" fmla="*/ 238918 w 274416"/>
                    <a:gd name="connsiteY3" fmla="*/ 0 h 789460"/>
                    <a:gd name="connsiteX4" fmla="*/ 274417 w 274416"/>
                    <a:gd name="connsiteY4" fmla="*/ 789460 h 789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416" h="789460">
                      <a:moveTo>
                        <a:pt x="274417" y="789460"/>
                      </a:moveTo>
                      <a:lnTo>
                        <a:pt x="0" y="789460"/>
                      </a:lnTo>
                      <a:lnTo>
                        <a:pt x="35499" y="0"/>
                      </a:lnTo>
                      <a:lnTo>
                        <a:pt x="238918" y="0"/>
                      </a:lnTo>
                      <a:lnTo>
                        <a:pt x="274417" y="789460"/>
                      </a:lnTo>
                      <a:close/>
                    </a:path>
                  </a:pathLst>
                </a:custGeom>
                <a:solidFill>
                  <a:srgbClr val="FCE0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3B9DA9C5-A7E0-CE80-FC4A-282375B12B70}"/>
                    </a:ext>
                  </a:extLst>
                </p:cNvPr>
                <p:cNvSpPr/>
                <p:nvPr/>
              </p:nvSpPr>
              <p:spPr>
                <a:xfrm>
                  <a:off x="3908621" y="2879276"/>
                  <a:ext cx="289516" cy="803933"/>
                </a:xfrm>
                <a:custGeom>
                  <a:avLst/>
                  <a:gdLst>
                    <a:gd name="connsiteX0" fmla="*/ 289516 w 289516"/>
                    <a:gd name="connsiteY0" fmla="*/ 803933 h 803933"/>
                    <a:gd name="connsiteX1" fmla="*/ 0 w 289516"/>
                    <a:gd name="connsiteY1" fmla="*/ 803933 h 803933"/>
                    <a:gd name="connsiteX2" fmla="*/ 36125 w 289516"/>
                    <a:gd name="connsiteY2" fmla="*/ 0 h 803933"/>
                    <a:gd name="connsiteX3" fmla="*/ 253334 w 289516"/>
                    <a:gd name="connsiteY3" fmla="*/ 0 h 803933"/>
                    <a:gd name="connsiteX4" fmla="*/ 289459 w 289516"/>
                    <a:gd name="connsiteY4" fmla="*/ 803933 h 803933"/>
                    <a:gd name="connsiteX5" fmla="*/ 15100 w 289516"/>
                    <a:gd name="connsiteY5" fmla="*/ 789517 h 803933"/>
                    <a:gd name="connsiteX6" fmla="*/ 274417 w 289516"/>
                    <a:gd name="connsiteY6" fmla="*/ 789517 h 803933"/>
                    <a:gd name="connsiteX7" fmla="*/ 239545 w 289516"/>
                    <a:gd name="connsiteY7" fmla="*/ 14473 h 803933"/>
                    <a:gd name="connsiteX8" fmla="*/ 49972 w 289516"/>
                    <a:gd name="connsiteY8" fmla="*/ 14473 h 803933"/>
                    <a:gd name="connsiteX9" fmla="*/ 15100 w 289516"/>
                    <a:gd name="connsiteY9" fmla="*/ 789517 h 803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89516" h="803933">
                      <a:moveTo>
                        <a:pt x="289516" y="803933"/>
                      </a:moveTo>
                      <a:lnTo>
                        <a:pt x="0" y="803933"/>
                      </a:lnTo>
                      <a:lnTo>
                        <a:pt x="36125" y="0"/>
                      </a:lnTo>
                      <a:lnTo>
                        <a:pt x="253334" y="0"/>
                      </a:lnTo>
                      <a:lnTo>
                        <a:pt x="289459" y="803933"/>
                      </a:lnTo>
                      <a:close/>
                      <a:moveTo>
                        <a:pt x="15100" y="789517"/>
                      </a:moveTo>
                      <a:lnTo>
                        <a:pt x="274417" y="789517"/>
                      </a:lnTo>
                      <a:lnTo>
                        <a:pt x="239545" y="14473"/>
                      </a:lnTo>
                      <a:lnTo>
                        <a:pt x="49972" y="14473"/>
                      </a:lnTo>
                      <a:lnTo>
                        <a:pt x="15100" y="789517"/>
                      </a:ln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86" name="Rectangle 185">
            <a:extLst>
              <a:ext uri="{FF2B5EF4-FFF2-40B4-BE49-F238E27FC236}">
                <a16:creationId xmlns:a16="http://schemas.microsoft.com/office/drawing/2014/main" id="{6401F799-7C5C-7CF7-E8C6-D0F6DE54C8C3}"/>
              </a:ext>
            </a:extLst>
          </p:cNvPr>
          <p:cNvSpPr/>
          <p:nvPr/>
        </p:nvSpPr>
        <p:spPr>
          <a:xfrm>
            <a:off x="877032" y="2567518"/>
            <a:ext cx="1449389" cy="1449389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BA3C38AA-D6E5-A4BF-8210-2F91373C32A0}"/>
              </a:ext>
            </a:extLst>
          </p:cNvPr>
          <p:cNvGrpSpPr/>
          <p:nvPr/>
        </p:nvGrpSpPr>
        <p:grpSpPr>
          <a:xfrm>
            <a:off x="3077029" y="3690531"/>
            <a:ext cx="392764" cy="375328"/>
            <a:chOff x="3931897" y="3118614"/>
            <a:chExt cx="392764" cy="375328"/>
          </a:xfrm>
        </p:grpSpPr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39986FAD-F61E-636F-6BE9-EEB1C5CF859B}"/>
                </a:ext>
              </a:extLst>
            </p:cNvPr>
            <p:cNvSpPr/>
            <p:nvPr/>
          </p:nvSpPr>
          <p:spPr>
            <a:xfrm>
              <a:off x="3931897" y="3118728"/>
              <a:ext cx="188718" cy="375214"/>
            </a:xfrm>
            <a:custGeom>
              <a:avLst/>
              <a:gdLst>
                <a:gd name="connsiteX0" fmla="*/ 78405 w 188718"/>
                <a:gd name="connsiteY0" fmla="*/ 187522 h 375214"/>
                <a:gd name="connsiteX1" fmla="*/ 188718 w 188718"/>
                <a:gd name="connsiteY1" fmla="*/ 77151 h 375214"/>
                <a:gd name="connsiteX2" fmla="*/ 188718 w 188718"/>
                <a:gd name="connsiteY2" fmla="*/ 23818 h 375214"/>
                <a:gd name="connsiteX3" fmla="*/ 172023 w 188718"/>
                <a:gd name="connsiteY3" fmla="*/ 23818 h 375214"/>
                <a:gd name="connsiteX4" fmla="*/ 156183 w 188718"/>
                <a:gd name="connsiteY4" fmla="*/ 0 h 375214"/>
                <a:gd name="connsiteX5" fmla="*/ 121482 w 188718"/>
                <a:gd name="connsiteY5" fmla="*/ 9288 h 375214"/>
                <a:gd name="connsiteX6" fmla="*/ 119601 w 188718"/>
                <a:gd name="connsiteY6" fmla="*/ 37835 h 375214"/>
                <a:gd name="connsiteX7" fmla="*/ 92137 w 188718"/>
                <a:gd name="connsiteY7" fmla="*/ 53561 h 375214"/>
                <a:gd name="connsiteX8" fmla="*/ 66610 w 188718"/>
                <a:gd name="connsiteY8" fmla="*/ 40855 h 375214"/>
                <a:gd name="connsiteX9" fmla="*/ 41083 w 188718"/>
                <a:gd name="connsiteY9" fmla="*/ 66211 h 375214"/>
                <a:gd name="connsiteX10" fmla="*/ 53789 w 188718"/>
                <a:gd name="connsiteY10" fmla="*/ 91852 h 375214"/>
                <a:gd name="connsiteX11" fmla="*/ 37949 w 188718"/>
                <a:gd name="connsiteY11" fmla="*/ 119203 h 375214"/>
                <a:gd name="connsiteX12" fmla="*/ 9402 w 188718"/>
                <a:gd name="connsiteY12" fmla="*/ 121026 h 375214"/>
                <a:gd name="connsiteX13" fmla="*/ 57 w 188718"/>
                <a:gd name="connsiteY13" fmla="*/ 155727 h 375214"/>
                <a:gd name="connsiteX14" fmla="*/ 23818 w 188718"/>
                <a:gd name="connsiteY14" fmla="*/ 171567 h 375214"/>
                <a:gd name="connsiteX15" fmla="*/ 23704 w 188718"/>
                <a:gd name="connsiteY15" fmla="*/ 203191 h 375214"/>
                <a:gd name="connsiteX16" fmla="*/ 0 w 188718"/>
                <a:gd name="connsiteY16" fmla="*/ 219032 h 375214"/>
                <a:gd name="connsiteX17" fmla="*/ 9174 w 188718"/>
                <a:gd name="connsiteY17" fmla="*/ 253790 h 375214"/>
                <a:gd name="connsiteX18" fmla="*/ 37721 w 188718"/>
                <a:gd name="connsiteY18" fmla="*/ 255670 h 375214"/>
                <a:gd name="connsiteX19" fmla="*/ 53447 w 188718"/>
                <a:gd name="connsiteY19" fmla="*/ 283021 h 375214"/>
                <a:gd name="connsiteX20" fmla="*/ 40741 w 188718"/>
                <a:gd name="connsiteY20" fmla="*/ 308662 h 375214"/>
                <a:gd name="connsiteX21" fmla="*/ 66154 w 188718"/>
                <a:gd name="connsiteY21" fmla="*/ 334075 h 375214"/>
                <a:gd name="connsiteX22" fmla="*/ 91795 w 188718"/>
                <a:gd name="connsiteY22" fmla="*/ 321482 h 375214"/>
                <a:gd name="connsiteX23" fmla="*/ 119146 w 188718"/>
                <a:gd name="connsiteY23" fmla="*/ 337323 h 375214"/>
                <a:gd name="connsiteX24" fmla="*/ 120969 w 188718"/>
                <a:gd name="connsiteY24" fmla="*/ 365870 h 375214"/>
                <a:gd name="connsiteX25" fmla="*/ 155670 w 188718"/>
                <a:gd name="connsiteY25" fmla="*/ 375214 h 375214"/>
                <a:gd name="connsiteX26" fmla="*/ 171510 w 188718"/>
                <a:gd name="connsiteY26" fmla="*/ 351454 h 375214"/>
                <a:gd name="connsiteX27" fmla="*/ 188661 w 188718"/>
                <a:gd name="connsiteY27" fmla="*/ 351454 h 375214"/>
                <a:gd name="connsiteX28" fmla="*/ 188661 w 188718"/>
                <a:gd name="connsiteY28" fmla="*/ 298063 h 375214"/>
                <a:gd name="connsiteX29" fmla="*/ 78348 w 188718"/>
                <a:gd name="connsiteY29" fmla="*/ 187693 h 37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8718" h="375214">
                  <a:moveTo>
                    <a:pt x="78405" y="187522"/>
                  </a:moveTo>
                  <a:cubicBezTo>
                    <a:pt x="78405" y="126610"/>
                    <a:pt x="127807" y="77208"/>
                    <a:pt x="188718" y="77151"/>
                  </a:cubicBezTo>
                  <a:lnTo>
                    <a:pt x="188718" y="23818"/>
                  </a:lnTo>
                  <a:cubicBezTo>
                    <a:pt x="183875" y="23818"/>
                    <a:pt x="179260" y="23818"/>
                    <a:pt x="172023" y="23818"/>
                  </a:cubicBezTo>
                  <a:lnTo>
                    <a:pt x="156183" y="0"/>
                  </a:lnTo>
                  <a:cubicBezTo>
                    <a:pt x="138633" y="4615"/>
                    <a:pt x="138975" y="4558"/>
                    <a:pt x="121482" y="9288"/>
                  </a:cubicBezTo>
                  <a:lnTo>
                    <a:pt x="119601" y="37835"/>
                  </a:lnTo>
                  <a:cubicBezTo>
                    <a:pt x="107806" y="44559"/>
                    <a:pt x="103932" y="46838"/>
                    <a:pt x="92137" y="53561"/>
                  </a:cubicBezTo>
                  <a:lnTo>
                    <a:pt x="66610" y="40855"/>
                  </a:lnTo>
                  <a:cubicBezTo>
                    <a:pt x="53675" y="53675"/>
                    <a:pt x="54017" y="53390"/>
                    <a:pt x="41083" y="66211"/>
                  </a:cubicBezTo>
                  <a:lnTo>
                    <a:pt x="53789" y="91852"/>
                  </a:lnTo>
                  <a:cubicBezTo>
                    <a:pt x="46952" y="103590"/>
                    <a:pt x="44729" y="107465"/>
                    <a:pt x="37949" y="119203"/>
                  </a:cubicBezTo>
                  <a:lnTo>
                    <a:pt x="9402" y="121026"/>
                  </a:lnTo>
                  <a:cubicBezTo>
                    <a:pt x="4672" y="138576"/>
                    <a:pt x="4729" y="138177"/>
                    <a:pt x="57" y="155727"/>
                  </a:cubicBezTo>
                  <a:lnTo>
                    <a:pt x="23818" y="171567"/>
                  </a:lnTo>
                  <a:cubicBezTo>
                    <a:pt x="23761" y="185129"/>
                    <a:pt x="23818" y="189687"/>
                    <a:pt x="23704" y="203191"/>
                  </a:cubicBezTo>
                  <a:lnTo>
                    <a:pt x="0" y="219032"/>
                  </a:lnTo>
                  <a:cubicBezTo>
                    <a:pt x="4615" y="236582"/>
                    <a:pt x="4558" y="236240"/>
                    <a:pt x="9174" y="253790"/>
                  </a:cubicBezTo>
                  <a:lnTo>
                    <a:pt x="37721" y="255670"/>
                  </a:lnTo>
                  <a:cubicBezTo>
                    <a:pt x="44501" y="267408"/>
                    <a:pt x="46781" y="271283"/>
                    <a:pt x="53447" y="283021"/>
                  </a:cubicBezTo>
                  <a:lnTo>
                    <a:pt x="40741" y="308662"/>
                  </a:lnTo>
                  <a:cubicBezTo>
                    <a:pt x="53561" y="321482"/>
                    <a:pt x="53276" y="321254"/>
                    <a:pt x="66154" y="334075"/>
                  </a:cubicBezTo>
                  <a:lnTo>
                    <a:pt x="91795" y="321482"/>
                  </a:lnTo>
                  <a:cubicBezTo>
                    <a:pt x="103476" y="328263"/>
                    <a:pt x="107351" y="330542"/>
                    <a:pt x="119146" y="337323"/>
                  </a:cubicBezTo>
                  <a:lnTo>
                    <a:pt x="120969" y="365870"/>
                  </a:lnTo>
                  <a:cubicBezTo>
                    <a:pt x="138462" y="370656"/>
                    <a:pt x="138120" y="370542"/>
                    <a:pt x="155670" y="375214"/>
                  </a:cubicBezTo>
                  <a:lnTo>
                    <a:pt x="171510" y="351454"/>
                  </a:lnTo>
                  <a:cubicBezTo>
                    <a:pt x="178975" y="351454"/>
                    <a:pt x="183704" y="351454"/>
                    <a:pt x="188661" y="351454"/>
                  </a:cubicBezTo>
                  <a:lnTo>
                    <a:pt x="188661" y="298063"/>
                  </a:lnTo>
                  <a:cubicBezTo>
                    <a:pt x="127750" y="298063"/>
                    <a:pt x="78348" y="248662"/>
                    <a:pt x="78348" y="187693"/>
                  </a:cubicBezTo>
                  <a:close/>
                </a:path>
              </a:pathLst>
            </a:custGeom>
            <a:solidFill>
              <a:srgbClr val="0F121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92D5D4E2-9595-971C-DE7E-FD1586D6A962}"/>
                </a:ext>
              </a:extLst>
            </p:cNvPr>
            <p:cNvSpPr/>
            <p:nvPr/>
          </p:nvSpPr>
          <p:spPr>
            <a:xfrm rot="21594600">
              <a:off x="4112280" y="3297735"/>
              <a:ext cx="158233" cy="14472"/>
            </a:xfrm>
            <a:custGeom>
              <a:avLst/>
              <a:gdLst>
                <a:gd name="connsiteX0" fmla="*/ 0 w 158233"/>
                <a:gd name="connsiteY0" fmla="*/ 0 h 14472"/>
                <a:gd name="connsiteX1" fmla="*/ 158234 w 158233"/>
                <a:gd name="connsiteY1" fmla="*/ 0 h 14472"/>
                <a:gd name="connsiteX2" fmla="*/ 158234 w 158233"/>
                <a:gd name="connsiteY2" fmla="*/ 14473 h 14472"/>
                <a:gd name="connsiteX3" fmla="*/ 0 w 158233"/>
                <a:gd name="connsiteY3" fmla="*/ 14473 h 14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233" h="14472">
                  <a:moveTo>
                    <a:pt x="0" y="0"/>
                  </a:moveTo>
                  <a:lnTo>
                    <a:pt x="158234" y="0"/>
                  </a:lnTo>
                  <a:lnTo>
                    <a:pt x="158234" y="14473"/>
                  </a:lnTo>
                  <a:lnTo>
                    <a:pt x="0" y="1447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84421EF6-9002-9C85-5987-6CFAC6BCFC9C}"/>
                </a:ext>
              </a:extLst>
            </p:cNvPr>
            <p:cNvSpPr/>
            <p:nvPr/>
          </p:nvSpPr>
          <p:spPr>
            <a:xfrm rot="18018600">
              <a:off x="4039483" y="3251561"/>
              <a:ext cx="204045" cy="14472"/>
            </a:xfrm>
            <a:custGeom>
              <a:avLst/>
              <a:gdLst>
                <a:gd name="connsiteX0" fmla="*/ 0 w 204045"/>
                <a:gd name="connsiteY0" fmla="*/ 0 h 14472"/>
                <a:gd name="connsiteX1" fmla="*/ 204046 w 204045"/>
                <a:gd name="connsiteY1" fmla="*/ 0 h 14472"/>
                <a:gd name="connsiteX2" fmla="*/ 204046 w 204045"/>
                <a:gd name="connsiteY2" fmla="*/ 14473 h 14472"/>
                <a:gd name="connsiteX3" fmla="*/ 0 w 204045"/>
                <a:gd name="connsiteY3" fmla="*/ 14473 h 14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045" h="14472">
                  <a:moveTo>
                    <a:pt x="0" y="0"/>
                  </a:moveTo>
                  <a:lnTo>
                    <a:pt x="204046" y="0"/>
                  </a:lnTo>
                  <a:lnTo>
                    <a:pt x="204046" y="14473"/>
                  </a:lnTo>
                  <a:lnTo>
                    <a:pt x="0" y="1447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525248F2-1A94-42B0-47AD-D7C5C7C58861}"/>
                </a:ext>
              </a:extLst>
            </p:cNvPr>
            <p:cNvSpPr/>
            <p:nvPr/>
          </p:nvSpPr>
          <p:spPr>
            <a:xfrm rot="19768201">
              <a:off x="4147063" y="3297158"/>
              <a:ext cx="14472" cy="152364"/>
            </a:xfrm>
            <a:custGeom>
              <a:avLst/>
              <a:gdLst>
                <a:gd name="connsiteX0" fmla="*/ 0 w 14472"/>
                <a:gd name="connsiteY0" fmla="*/ 0 h 152364"/>
                <a:gd name="connsiteX1" fmla="*/ 14473 w 14472"/>
                <a:gd name="connsiteY1" fmla="*/ 0 h 152364"/>
                <a:gd name="connsiteX2" fmla="*/ 14473 w 14472"/>
                <a:gd name="connsiteY2" fmla="*/ 152365 h 152364"/>
                <a:gd name="connsiteX3" fmla="*/ 0 w 14472"/>
                <a:gd name="connsiteY3" fmla="*/ 152365 h 15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72" h="152364">
                  <a:moveTo>
                    <a:pt x="0" y="0"/>
                  </a:moveTo>
                  <a:lnTo>
                    <a:pt x="14473" y="0"/>
                  </a:lnTo>
                  <a:lnTo>
                    <a:pt x="14473" y="152365"/>
                  </a:lnTo>
                  <a:lnTo>
                    <a:pt x="0" y="15236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6A7FA9C1-6656-2F71-62B6-9BFC992F6863}"/>
                </a:ext>
              </a:extLst>
            </p:cNvPr>
            <p:cNvSpPr/>
            <p:nvPr/>
          </p:nvSpPr>
          <p:spPr>
            <a:xfrm>
              <a:off x="4054404" y="3243742"/>
              <a:ext cx="122279" cy="122279"/>
            </a:xfrm>
            <a:custGeom>
              <a:avLst/>
              <a:gdLst>
                <a:gd name="connsiteX0" fmla="*/ 122279 w 122279"/>
                <a:gd name="connsiteY0" fmla="*/ 61140 h 122279"/>
                <a:gd name="connsiteX1" fmla="*/ 61140 w 122279"/>
                <a:gd name="connsiteY1" fmla="*/ 122279 h 122279"/>
                <a:gd name="connsiteX2" fmla="*/ 0 w 122279"/>
                <a:gd name="connsiteY2" fmla="*/ 61140 h 122279"/>
                <a:gd name="connsiteX3" fmla="*/ 61140 w 122279"/>
                <a:gd name="connsiteY3" fmla="*/ 0 h 122279"/>
                <a:gd name="connsiteX4" fmla="*/ 122279 w 122279"/>
                <a:gd name="connsiteY4" fmla="*/ 61140 h 12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279" h="122279">
                  <a:moveTo>
                    <a:pt x="122279" y="61140"/>
                  </a:moveTo>
                  <a:cubicBezTo>
                    <a:pt x="122279" y="94906"/>
                    <a:pt x="94906" y="122279"/>
                    <a:pt x="61140" y="122279"/>
                  </a:cubicBezTo>
                  <a:cubicBezTo>
                    <a:pt x="27373" y="122279"/>
                    <a:pt x="0" y="94906"/>
                    <a:pt x="0" y="61140"/>
                  </a:cubicBezTo>
                  <a:cubicBezTo>
                    <a:pt x="0" y="27373"/>
                    <a:pt x="27373" y="0"/>
                    <a:pt x="61140" y="0"/>
                  </a:cubicBezTo>
                  <a:cubicBezTo>
                    <a:pt x="94906" y="0"/>
                    <a:pt x="122279" y="27373"/>
                    <a:pt x="122279" y="61140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3CD52A08-87BC-4777-7A42-CF2B8232C8EA}"/>
                </a:ext>
              </a:extLst>
            </p:cNvPr>
            <p:cNvSpPr/>
            <p:nvPr/>
          </p:nvSpPr>
          <p:spPr>
            <a:xfrm>
              <a:off x="4247852" y="3266477"/>
              <a:ext cx="76809" cy="76809"/>
            </a:xfrm>
            <a:custGeom>
              <a:avLst/>
              <a:gdLst>
                <a:gd name="connsiteX0" fmla="*/ 76809 w 76809"/>
                <a:gd name="connsiteY0" fmla="*/ 38405 h 76809"/>
                <a:gd name="connsiteX1" fmla="*/ 38405 w 76809"/>
                <a:gd name="connsiteY1" fmla="*/ 76809 h 76809"/>
                <a:gd name="connsiteX2" fmla="*/ 0 w 76809"/>
                <a:gd name="connsiteY2" fmla="*/ 38405 h 76809"/>
                <a:gd name="connsiteX3" fmla="*/ 38405 w 76809"/>
                <a:gd name="connsiteY3" fmla="*/ 0 h 76809"/>
                <a:gd name="connsiteX4" fmla="*/ 76809 w 76809"/>
                <a:gd name="connsiteY4" fmla="*/ 38405 h 7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09" h="76809">
                  <a:moveTo>
                    <a:pt x="76809" y="38405"/>
                  </a:moveTo>
                  <a:cubicBezTo>
                    <a:pt x="76809" y="59615"/>
                    <a:pt x="59615" y="76809"/>
                    <a:pt x="38405" y="76809"/>
                  </a:cubicBezTo>
                  <a:cubicBezTo>
                    <a:pt x="17194" y="76809"/>
                    <a:pt x="0" y="59615"/>
                    <a:pt x="0" y="38405"/>
                  </a:cubicBezTo>
                  <a:cubicBezTo>
                    <a:pt x="0" y="17194"/>
                    <a:pt x="17194" y="0"/>
                    <a:pt x="38405" y="0"/>
                  </a:cubicBezTo>
                  <a:cubicBezTo>
                    <a:pt x="59615" y="0"/>
                    <a:pt x="76809" y="17194"/>
                    <a:pt x="76809" y="38405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E43B5158-369F-9E56-327F-4A4C90152D1C}"/>
                </a:ext>
              </a:extLst>
            </p:cNvPr>
            <p:cNvSpPr/>
            <p:nvPr/>
          </p:nvSpPr>
          <p:spPr>
            <a:xfrm>
              <a:off x="4162496" y="3118614"/>
              <a:ext cx="76809" cy="76809"/>
            </a:xfrm>
            <a:custGeom>
              <a:avLst/>
              <a:gdLst>
                <a:gd name="connsiteX0" fmla="*/ 76809 w 76809"/>
                <a:gd name="connsiteY0" fmla="*/ 38405 h 76809"/>
                <a:gd name="connsiteX1" fmla="*/ 38405 w 76809"/>
                <a:gd name="connsiteY1" fmla="*/ 76809 h 76809"/>
                <a:gd name="connsiteX2" fmla="*/ 0 w 76809"/>
                <a:gd name="connsiteY2" fmla="*/ 38405 h 76809"/>
                <a:gd name="connsiteX3" fmla="*/ 38405 w 76809"/>
                <a:gd name="connsiteY3" fmla="*/ 0 h 76809"/>
                <a:gd name="connsiteX4" fmla="*/ 76809 w 76809"/>
                <a:gd name="connsiteY4" fmla="*/ 38405 h 7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09" h="76809">
                  <a:moveTo>
                    <a:pt x="76809" y="38405"/>
                  </a:moveTo>
                  <a:cubicBezTo>
                    <a:pt x="76809" y="59615"/>
                    <a:pt x="59615" y="76809"/>
                    <a:pt x="38405" y="76809"/>
                  </a:cubicBezTo>
                  <a:cubicBezTo>
                    <a:pt x="17194" y="76809"/>
                    <a:pt x="0" y="59615"/>
                    <a:pt x="0" y="38405"/>
                  </a:cubicBezTo>
                  <a:cubicBezTo>
                    <a:pt x="0" y="17194"/>
                    <a:pt x="17194" y="0"/>
                    <a:pt x="38405" y="0"/>
                  </a:cubicBezTo>
                  <a:cubicBezTo>
                    <a:pt x="59615" y="0"/>
                    <a:pt x="76809" y="17194"/>
                    <a:pt x="76809" y="38405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FAE29466-1395-A57D-DE36-EDBC1838360C}"/>
                </a:ext>
              </a:extLst>
            </p:cNvPr>
            <p:cNvSpPr/>
            <p:nvPr/>
          </p:nvSpPr>
          <p:spPr>
            <a:xfrm>
              <a:off x="4162496" y="3414341"/>
              <a:ext cx="76809" cy="76809"/>
            </a:xfrm>
            <a:custGeom>
              <a:avLst/>
              <a:gdLst>
                <a:gd name="connsiteX0" fmla="*/ 76809 w 76809"/>
                <a:gd name="connsiteY0" fmla="*/ 38405 h 76809"/>
                <a:gd name="connsiteX1" fmla="*/ 38405 w 76809"/>
                <a:gd name="connsiteY1" fmla="*/ 76809 h 76809"/>
                <a:gd name="connsiteX2" fmla="*/ 0 w 76809"/>
                <a:gd name="connsiteY2" fmla="*/ 38405 h 76809"/>
                <a:gd name="connsiteX3" fmla="*/ 38405 w 76809"/>
                <a:gd name="connsiteY3" fmla="*/ 0 h 76809"/>
                <a:gd name="connsiteX4" fmla="*/ 76809 w 76809"/>
                <a:gd name="connsiteY4" fmla="*/ 38405 h 7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09" h="76809">
                  <a:moveTo>
                    <a:pt x="76809" y="38405"/>
                  </a:moveTo>
                  <a:cubicBezTo>
                    <a:pt x="76809" y="59615"/>
                    <a:pt x="59615" y="76809"/>
                    <a:pt x="38405" y="76809"/>
                  </a:cubicBezTo>
                  <a:cubicBezTo>
                    <a:pt x="17194" y="76809"/>
                    <a:pt x="0" y="59615"/>
                    <a:pt x="0" y="38405"/>
                  </a:cubicBezTo>
                  <a:cubicBezTo>
                    <a:pt x="0" y="17194"/>
                    <a:pt x="17194" y="0"/>
                    <a:pt x="38405" y="0"/>
                  </a:cubicBezTo>
                  <a:cubicBezTo>
                    <a:pt x="59615" y="0"/>
                    <a:pt x="76809" y="17194"/>
                    <a:pt x="76809" y="38405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82B92C0D-0E67-9D4B-3B1E-893E2261A7BB}"/>
              </a:ext>
            </a:extLst>
          </p:cNvPr>
          <p:cNvGrpSpPr/>
          <p:nvPr/>
        </p:nvGrpSpPr>
        <p:grpSpPr>
          <a:xfrm>
            <a:off x="680212" y="313679"/>
            <a:ext cx="7401952" cy="1744089"/>
            <a:chOff x="680212" y="313679"/>
            <a:chExt cx="7401952" cy="1744089"/>
          </a:xfrm>
        </p:grpSpPr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5F00FFFA-7517-16BD-9A50-0BD39D1DF5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212" y="1035716"/>
              <a:ext cx="7401952" cy="41298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42091D46-5E6D-2978-0106-0A85EF0C0068}"/>
                </a:ext>
              </a:extLst>
            </p:cNvPr>
            <p:cNvGrpSpPr/>
            <p:nvPr/>
          </p:nvGrpSpPr>
          <p:grpSpPr>
            <a:xfrm>
              <a:off x="1061836" y="321332"/>
              <a:ext cx="1449389" cy="1449389"/>
              <a:chOff x="1174374" y="363821"/>
              <a:chExt cx="1449389" cy="1449389"/>
            </a:xfrm>
          </p:grpSpPr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A3DE7479-1915-494C-F72C-85C8858F13EA}"/>
                  </a:ext>
                </a:extLst>
              </p:cNvPr>
              <p:cNvGrpSpPr/>
              <p:nvPr/>
            </p:nvGrpSpPr>
            <p:grpSpPr>
              <a:xfrm>
                <a:off x="1359530" y="561579"/>
                <a:ext cx="1097280" cy="1097280"/>
                <a:chOff x="1359530" y="561579"/>
                <a:chExt cx="1097280" cy="1097280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58E4418A-7230-CCFD-1726-BE374AC414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59530" y="561579"/>
                  <a:ext cx="1097280" cy="1097280"/>
                </a:xfrm>
                <a:prstGeom prst="ellipse">
                  <a:avLst/>
                </a:prstGeom>
                <a:solidFill>
                  <a:schemeClr val="bg1"/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5C77CD98-21FA-3A02-7841-A7E9AB8D98E4}"/>
                    </a:ext>
                  </a:extLst>
                </p:cNvPr>
                <p:cNvSpPr/>
                <p:nvPr/>
              </p:nvSpPr>
              <p:spPr>
                <a:xfrm rot="18900000">
                  <a:off x="1745502" y="857728"/>
                  <a:ext cx="595545" cy="595545"/>
                </a:xfrm>
                <a:custGeom>
                  <a:avLst/>
                  <a:gdLst>
                    <a:gd name="connsiteX0" fmla="*/ 595546 w 595545"/>
                    <a:gd name="connsiteY0" fmla="*/ 297773 h 595545"/>
                    <a:gd name="connsiteX1" fmla="*/ 297773 w 595545"/>
                    <a:gd name="connsiteY1" fmla="*/ 595545 h 595545"/>
                    <a:gd name="connsiteX2" fmla="*/ 0 w 595545"/>
                    <a:gd name="connsiteY2" fmla="*/ 297773 h 595545"/>
                    <a:gd name="connsiteX3" fmla="*/ 297773 w 595545"/>
                    <a:gd name="connsiteY3" fmla="*/ 0 h 595545"/>
                    <a:gd name="connsiteX4" fmla="*/ 595546 w 595545"/>
                    <a:gd name="connsiteY4" fmla="*/ 297773 h 595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545" h="595545">
                      <a:moveTo>
                        <a:pt x="595546" y="297773"/>
                      </a:moveTo>
                      <a:cubicBezTo>
                        <a:pt x="595546" y="462228"/>
                        <a:pt x="462228" y="595545"/>
                        <a:pt x="297773" y="595545"/>
                      </a:cubicBezTo>
                      <a:cubicBezTo>
                        <a:pt x="133317" y="595545"/>
                        <a:pt x="0" y="462228"/>
                        <a:pt x="0" y="297773"/>
                      </a:cubicBezTo>
                      <a:cubicBezTo>
                        <a:pt x="0" y="133317"/>
                        <a:pt x="133317" y="0"/>
                        <a:pt x="297773" y="0"/>
                      </a:cubicBezTo>
                      <a:cubicBezTo>
                        <a:pt x="462228" y="0"/>
                        <a:pt x="595546" y="133317"/>
                        <a:pt x="595546" y="297773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D278F3A0-4911-14B3-60DC-7D3271AE78FB}"/>
                    </a:ext>
                  </a:extLst>
                </p:cNvPr>
                <p:cNvSpPr/>
                <p:nvPr/>
              </p:nvSpPr>
              <p:spPr>
                <a:xfrm>
                  <a:off x="1471539" y="760671"/>
                  <a:ext cx="855060" cy="663133"/>
                </a:xfrm>
                <a:custGeom>
                  <a:avLst/>
                  <a:gdLst>
                    <a:gd name="connsiteX0" fmla="*/ 575199 w 855060"/>
                    <a:gd name="connsiteY0" fmla="*/ 77124 h 663133"/>
                    <a:gd name="connsiteX1" fmla="*/ 575199 w 855060"/>
                    <a:gd name="connsiteY1" fmla="*/ 57589 h 663133"/>
                    <a:gd name="connsiteX2" fmla="*/ 620094 w 855060"/>
                    <a:gd name="connsiteY2" fmla="*/ 57589 h 663133"/>
                    <a:gd name="connsiteX3" fmla="*/ 630238 w 855060"/>
                    <a:gd name="connsiteY3" fmla="*/ 47445 h 663133"/>
                    <a:gd name="connsiteX4" fmla="*/ 630238 w 855060"/>
                    <a:gd name="connsiteY4" fmla="*/ 10144 h 663133"/>
                    <a:gd name="connsiteX5" fmla="*/ 620094 w 855060"/>
                    <a:gd name="connsiteY5" fmla="*/ 0 h 663133"/>
                    <a:gd name="connsiteX6" fmla="*/ 503756 w 855060"/>
                    <a:gd name="connsiteY6" fmla="*/ 0 h 663133"/>
                    <a:gd name="connsiteX7" fmla="*/ 493612 w 855060"/>
                    <a:gd name="connsiteY7" fmla="*/ 10144 h 663133"/>
                    <a:gd name="connsiteX8" fmla="*/ 493612 w 855060"/>
                    <a:gd name="connsiteY8" fmla="*/ 47445 h 663133"/>
                    <a:gd name="connsiteX9" fmla="*/ 503756 w 855060"/>
                    <a:gd name="connsiteY9" fmla="*/ 57589 h 663133"/>
                    <a:gd name="connsiteX10" fmla="*/ 548651 w 855060"/>
                    <a:gd name="connsiteY10" fmla="*/ 57589 h 663133"/>
                    <a:gd name="connsiteX11" fmla="*/ 548651 w 855060"/>
                    <a:gd name="connsiteY11" fmla="*/ 77124 h 663133"/>
                    <a:gd name="connsiteX12" fmla="*/ 351507 w 855060"/>
                    <a:gd name="connsiteY12" fmla="*/ 165928 h 663133"/>
                    <a:gd name="connsiteX13" fmla="*/ 195201 w 855060"/>
                    <a:gd name="connsiteY13" fmla="*/ 165928 h 663133"/>
                    <a:gd name="connsiteX14" fmla="*/ 160393 w 855060"/>
                    <a:gd name="connsiteY14" fmla="*/ 200737 h 663133"/>
                    <a:gd name="connsiteX15" fmla="*/ 195172 w 855060"/>
                    <a:gd name="connsiteY15" fmla="*/ 235546 h 663133"/>
                    <a:gd name="connsiteX16" fmla="*/ 464107 w 855060"/>
                    <a:gd name="connsiteY16" fmla="*/ 235546 h 663133"/>
                    <a:gd name="connsiteX17" fmla="*/ 498916 w 855060"/>
                    <a:gd name="connsiteY17" fmla="*/ 270355 h 663133"/>
                    <a:gd name="connsiteX18" fmla="*/ 464107 w 855060"/>
                    <a:gd name="connsiteY18" fmla="*/ 305163 h 663133"/>
                    <a:gd name="connsiteX19" fmla="*/ 34809 w 855060"/>
                    <a:gd name="connsiteY19" fmla="*/ 305163 h 663133"/>
                    <a:gd name="connsiteX20" fmla="*/ 0 w 855060"/>
                    <a:gd name="connsiteY20" fmla="*/ 339972 h 663133"/>
                    <a:gd name="connsiteX21" fmla="*/ 34809 w 855060"/>
                    <a:gd name="connsiteY21" fmla="*/ 374781 h 663133"/>
                    <a:gd name="connsiteX22" fmla="*/ 354580 w 855060"/>
                    <a:gd name="connsiteY22" fmla="*/ 374781 h 663133"/>
                    <a:gd name="connsiteX23" fmla="*/ 389388 w 855060"/>
                    <a:gd name="connsiteY23" fmla="*/ 409590 h 663133"/>
                    <a:gd name="connsiteX24" fmla="*/ 354580 w 855060"/>
                    <a:gd name="connsiteY24" fmla="*/ 444398 h 663133"/>
                    <a:gd name="connsiteX25" fmla="*/ 175609 w 855060"/>
                    <a:gd name="connsiteY25" fmla="*/ 444398 h 663133"/>
                    <a:gd name="connsiteX26" fmla="*/ 140800 w 855060"/>
                    <a:gd name="connsiteY26" fmla="*/ 479207 h 663133"/>
                    <a:gd name="connsiteX27" fmla="*/ 175609 w 855060"/>
                    <a:gd name="connsiteY27" fmla="*/ 514016 h 663133"/>
                    <a:gd name="connsiteX28" fmla="*/ 306642 w 855060"/>
                    <a:gd name="connsiteY28" fmla="*/ 514016 h 663133"/>
                    <a:gd name="connsiteX29" fmla="*/ 561925 w 855060"/>
                    <a:gd name="connsiteY29" fmla="*/ 663134 h 663133"/>
                    <a:gd name="connsiteX30" fmla="*/ 855060 w 855060"/>
                    <a:gd name="connsiteY30" fmla="*/ 369999 h 663133"/>
                    <a:gd name="connsiteX31" fmla="*/ 575228 w 855060"/>
                    <a:gd name="connsiteY31" fmla="*/ 77211 h 66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855060" h="663133">
                      <a:moveTo>
                        <a:pt x="575199" y="77124"/>
                      </a:moveTo>
                      <a:lnTo>
                        <a:pt x="575199" y="57589"/>
                      </a:lnTo>
                      <a:lnTo>
                        <a:pt x="620094" y="57589"/>
                      </a:lnTo>
                      <a:cubicBezTo>
                        <a:pt x="625688" y="57589"/>
                        <a:pt x="630238" y="53039"/>
                        <a:pt x="630238" y="47445"/>
                      </a:cubicBezTo>
                      <a:lnTo>
                        <a:pt x="630238" y="10144"/>
                      </a:lnTo>
                      <a:cubicBezTo>
                        <a:pt x="630238" y="4550"/>
                        <a:pt x="625688" y="0"/>
                        <a:pt x="620094" y="0"/>
                      </a:cubicBezTo>
                      <a:lnTo>
                        <a:pt x="503756" y="0"/>
                      </a:lnTo>
                      <a:cubicBezTo>
                        <a:pt x="498162" y="0"/>
                        <a:pt x="493612" y="4550"/>
                        <a:pt x="493612" y="10144"/>
                      </a:cubicBezTo>
                      <a:lnTo>
                        <a:pt x="493612" y="47445"/>
                      </a:lnTo>
                      <a:cubicBezTo>
                        <a:pt x="493612" y="53039"/>
                        <a:pt x="498162" y="57589"/>
                        <a:pt x="503756" y="57589"/>
                      </a:cubicBezTo>
                      <a:lnTo>
                        <a:pt x="548651" y="57589"/>
                      </a:lnTo>
                      <a:lnTo>
                        <a:pt x="548651" y="77124"/>
                      </a:lnTo>
                      <a:cubicBezTo>
                        <a:pt x="471382" y="80573"/>
                        <a:pt x="401909" y="113962"/>
                        <a:pt x="351507" y="165928"/>
                      </a:cubicBezTo>
                      <a:lnTo>
                        <a:pt x="195201" y="165928"/>
                      </a:lnTo>
                      <a:cubicBezTo>
                        <a:pt x="176073" y="165928"/>
                        <a:pt x="160393" y="181579"/>
                        <a:pt x="160393" y="200737"/>
                      </a:cubicBezTo>
                      <a:cubicBezTo>
                        <a:pt x="160393" y="219895"/>
                        <a:pt x="176044" y="235517"/>
                        <a:pt x="195172" y="235546"/>
                      </a:cubicBezTo>
                      <a:lnTo>
                        <a:pt x="464107" y="235546"/>
                      </a:lnTo>
                      <a:cubicBezTo>
                        <a:pt x="483236" y="235546"/>
                        <a:pt x="498916" y="251197"/>
                        <a:pt x="498916" y="270355"/>
                      </a:cubicBezTo>
                      <a:cubicBezTo>
                        <a:pt x="498916" y="289512"/>
                        <a:pt x="483265" y="305163"/>
                        <a:pt x="464107" y="305163"/>
                      </a:cubicBezTo>
                      <a:lnTo>
                        <a:pt x="34809" y="305163"/>
                      </a:lnTo>
                      <a:cubicBezTo>
                        <a:pt x="15680" y="305163"/>
                        <a:pt x="0" y="320814"/>
                        <a:pt x="0" y="339972"/>
                      </a:cubicBezTo>
                      <a:cubicBezTo>
                        <a:pt x="0" y="359130"/>
                        <a:pt x="15651" y="374781"/>
                        <a:pt x="34809" y="374781"/>
                      </a:cubicBezTo>
                      <a:lnTo>
                        <a:pt x="354580" y="374781"/>
                      </a:lnTo>
                      <a:cubicBezTo>
                        <a:pt x="373709" y="374781"/>
                        <a:pt x="389388" y="390432"/>
                        <a:pt x="389388" y="409590"/>
                      </a:cubicBezTo>
                      <a:cubicBezTo>
                        <a:pt x="389388" y="428747"/>
                        <a:pt x="373738" y="444398"/>
                        <a:pt x="354580" y="444398"/>
                      </a:cubicBezTo>
                      <a:lnTo>
                        <a:pt x="175609" y="444398"/>
                      </a:lnTo>
                      <a:cubicBezTo>
                        <a:pt x="156480" y="444398"/>
                        <a:pt x="140800" y="460049"/>
                        <a:pt x="140800" y="479207"/>
                      </a:cubicBezTo>
                      <a:cubicBezTo>
                        <a:pt x="140800" y="498365"/>
                        <a:pt x="156451" y="514016"/>
                        <a:pt x="175609" y="514016"/>
                      </a:cubicBezTo>
                      <a:lnTo>
                        <a:pt x="306642" y="514016"/>
                      </a:lnTo>
                      <a:cubicBezTo>
                        <a:pt x="356956" y="603023"/>
                        <a:pt x="452398" y="663134"/>
                        <a:pt x="561925" y="663134"/>
                      </a:cubicBezTo>
                      <a:cubicBezTo>
                        <a:pt x="723825" y="663134"/>
                        <a:pt x="855060" y="531898"/>
                        <a:pt x="855060" y="369999"/>
                      </a:cubicBezTo>
                      <a:cubicBezTo>
                        <a:pt x="855060" y="208099"/>
                        <a:pt x="730955" y="84167"/>
                        <a:pt x="575228" y="77211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A8542860-11FD-3F05-7CB7-AB1B9ED07515}"/>
                    </a:ext>
                  </a:extLst>
                </p:cNvPr>
                <p:cNvSpPr/>
                <p:nvPr/>
              </p:nvSpPr>
              <p:spPr>
                <a:xfrm rot="18900000">
                  <a:off x="1744212" y="847079"/>
                  <a:ext cx="575547" cy="575547"/>
                </a:xfrm>
                <a:custGeom>
                  <a:avLst/>
                  <a:gdLst>
                    <a:gd name="connsiteX0" fmla="*/ 575547 w 575547"/>
                    <a:gd name="connsiteY0" fmla="*/ 287774 h 575547"/>
                    <a:gd name="connsiteX1" fmla="*/ 287774 w 575547"/>
                    <a:gd name="connsiteY1" fmla="*/ 575547 h 575547"/>
                    <a:gd name="connsiteX2" fmla="*/ 0 w 575547"/>
                    <a:gd name="connsiteY2" fmla="*/ 287774 h 575547"/>
                    <a:gd name="connsiteX3" fmla="*/ 287774 w 575547"/>
                    <a:gd name="connsiteY3" fmla="*/ 0 h 575547"/>
                    <a:gd name="connsiteX4" fmla="*/ 575547 w 575547"/>
                    <a:gd name="connsiteY4" fmla="*/ 287774 h 575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547" h="575547">
                      <a:moveTo>
                        <a:pt x="575547" y="287774"/>
                      </a:moveTo>
                      <a:cubicBezTo>
                        <a:pt x="575547" y="446707"/>
                        <a:pt x="446707" y="575547"/>
                        <a:pt x="287774" y="575547"/>
                      </a:cubicBezTo>
                      <a:cubicBezTo>
                        <a:pt x="128841" y="575547"/>
                        <a:pt x="0" y="446707"/>
                        <a:pt x="0" y="287774"/>
                      </a:cubicBezTo>
                      <a:cubicBezTo>
                        <a:pt x="0" y="128841"/>
                        <a:pt x="128841" y="0"/>
                        <a:pt x="287774" y="0"/>
                      </a:cubicBezTo>
                      <a:cubicBezTo>
                        <a:pt x="446707" y="0"/>
                        <a:pt x="575547" y="128841"/>
                        <a:pt x="575547" y="2877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D378EFC3-19A7-8748-EBE8-9F365175F3AD}"/>
                    </a:ext>
                  </a:extLst>
                </p:cNvPr>
                <p:cNvSpPr/>
                <p:nvPr/>
              </p:nvSpPr>
              <p:spPr>
                <a:xfrm>
                  <a:off x="1742473" y="841853"/>
                  <a:ext cx="584821" cy="584821"/>
                </a:xfrm>
                <a:custGeom>
                  <a:avLst/>
                  <a:gdLst>
                    <a:gd name="connsiteX0" fmla="*/ 292411 w 584821"/>
                    <a:gd name="connsiteY0" fmla="*/ 584822 h 584821"/>
                    <a:gd name="connsiteX1" fmla="*/ 0 w 584821"/>
                    <a:gd name="connsiteY1" fmla="*/ 292411 h 584821"/>
                    <a:gd name="connsiteX2" fmla="*/ 292411 w 584821"/>
                    <a:gd name="connsiteY2" fmla="*/ 0 h 584821"/>
                    <a:gd name="connsiteX3" fmla="*/ 584822 w 584821"/>
                    <a:gd name="connsiteY3" fmla="*/ 292411 h 584821"/>
                    <a:gd name="connsiteX4" fmla="*/ 292411 w 584821"/>
                    <a:gd name="connsiteY4" fmla="*/ 584822 h 584821"/>
                    <a:gd name="connsiteX5" fmla="*/ 292411 w 584821"/>
                    <a:gd name="connsiteY5" fmla="*/ 9275 h 584821"/>
                    <a:gd name="connsiteX6" fmla="*/ 9246 w 584821"/>
                    <a:gd name="connsiteY6" fmla="*/ 292440 h 584821"/>
                    <a:gd name="connsiteX7" fmla="*/ 292411 w 584821"/>
                    <a:gd name="connsiteY7" fmla="*/ 575605 h 584821"/>
                    <a:gd name="connsiteX8" fmla="*/ 575576 w 584821"/>
                    <a:gd name="connsiteY8" fmla="*/ 292440 h 584821"/>
                    <a:gd name="connsiteX9" fmla="*/ 292411 w 584821"/>
                    <a:gd name="connsiteY9" fmla="*/ 9275 h 584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4821" h="584821">
                      <a:moveTo>
                        <a:pt x="292411" y="584822"/>
                      </a:moveTo>
                      <a:cubicBezTo>
                        <a:pt x="131178" y="584822"/>
                        <a:pt x="0" y="453644"/>
                        <a:pt x="0" y="292411"/>
                      </a:cubicBezTo>
                      <a:cubicBezTo>
                        <a:pt x="0" y="131178"/>
                        <a:pt x="131178" y="0"/>
                        <a:pt x="292411" y="0"/>
                      </a:cubicBezTo>
                      <a:cubicBezTo>
                        <a:pt x="453644" y="0"/>
                        <a:pt x="584822" y="131178"/>
                        <a:pt x="584822" y="292411"/>
                      </a:cubicBezTo>
                      <a:cubicBezTo>
                        <a:pt x="584822" y="453644"/>
                        <a:pt x="453644" y="584822"/>
                        <a:pt x="292411" y="584822"/>
                      </a:cubicBezTo>
                      <a:close/>
                      <a:moveTo>
                        <a:pt x="292411" y="9275"/>
                      </a:moveTo>
                      <a:cubicBezTo>
                        <a:pt x="136279" y="9275"/>
                        <a:pt x="9246" y="136308"/>
                        <a:pt x="9246" y="292440"/>
                      </a:cubicBezTo>
                      <a:cubicBezTo>
                        <a:pt x="9246" y="448572"/>
                        <a:pt x="136279" y="575605"/>
                        <a:pt x="292411" y="575605"/>
                      </a:cubicBezTo>
                      <a:cubicBezTo>
                        <a:pt x="448543" y="575605"/>
                        <a:pt x="575576" y="448572"/>
                        <a:pt x="575576" y="292440"/>
                      </a:cubicBezTo>
                      <a:cubicBezTo>
                        <a:pt x="575576" y="136308"/>
                        <a:pt x="448543" y="9275"/>
                        <a:pt x="292411" y="9275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1AEEFC94-759F-63E6-BE47-43E7B42E6FEC}"/>
                    </a:ext>
                  </a:extLst>
                </p:cNvPr>
                <p:cNvSpPr/>
                <p:nvPr/>
              </p:nvSpPr>
              <p:spPr>
                <a:xfrm>
                  <a:off x="1857188" y="897964"/>
                  <a:ext cx="374780" cy="525000"/>
                </a:xfrm>
                <a:custGeom>
                  <a:avLst/>
                  <a:gdLst>
                    <a:gd name="connsiteX0" fmla="*/ 374781 w 374780"/>
                    <a:gd name="connsiteY0" fmla="*/ 0 h 525000"/>
                    <a:gd name="connsiteX1" fmla="*/ 15854 w 374780"/>
                    <a:gd name="connsiteY1" fmla="*/ 302555 h 525000"/>
                    <a:gd name="connsiteX2" fmla="*/ 132308 w 374780"/>
                    <a:gd name="connsiteY2" fmla="*/ 303888 h 525000"/>
                    <a:gd name="connsiteX3" fmla="*/ 0 w 374780"/>
                    <a:gd name="connsiteY3" fmla="*/ 525000 h 525000"/>
                    <a:gd name="connsiteX4" fmla="*/ 365767 w 374780"/>
                    <a:gd name="connsiteY4" fmla="*/ 211287 h 525000"/>
                    <a:gd name="connsiteX5" fmla="*/ 255515 w 374780"/>
                    <a:gd name="connsiteY5" fmla="*/ 211374 h 525000"/>
                    <a:gd name="connsiteX6" fmla="*/ 374781 w 374780"/>
                    <a:gd name="connsiteY6" fmla="*/ 0 h 52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4780" h="525000">
                      <a:moveTo>
                        <a:pt x="374781" y="0"/>
                      </a:moveTo>
                      <a:lnTo>
                        <a:pt x="15854" y="302555"/>
                      </a:lnTo>
                      <a:lnTo>
                        <a:pt x="132308" y="303888"/>
                      </a:lnTo>
                      <a:lnTo>
                        <a:pt x="0" y="525000"/>
                      </a:lnTo>
                      <a:lnTo>
                        <a:pt x="365767" y="211287"/>
                      </a:lnTo>
                      <a:lnTo>
                        <a:pt x="255515" y="211374"/>
                      </a:lnTo>
                      <a:lnTo>
                        <a:pt x="374781" y="0"/>
                      </a:ln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45" name="Graphic 17">
                  <a:extLst>
                    <a:ext uri="{FF2B5EF4-FFF2-40B4-BE49-F238E27FC236}">
                      <a16:creationId xmlns:a16="http://schemas.microsoft.com/office/drawing/2014/main" id="{DAE668A1-4B99-FF22-8605-E34A35BAD499}"/>
                    </a:ext>
                  </a:extLst>
                </p:cNvPr>
                <p:cNvGrpSpPr/>
                <p:nvPr/>
              </p:nvGrpSpPr>
              <p:grpSpPr>
                <a:xfrm>
                  <a:off x="1831161" y="832984"/>
                  <a:ext cx="409937" cy="567083"/>
                  <a:chOff x="1831161" y="832984"/>
                  <a:chExt cx="409937" cy="567083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DAD38F8D-948C-BFAA-55E4-DFCFF1BD4271}"/>
                      </a:ext>
                    </a:extLst>
                  </p:cNvPr>
                  <p:cNvSpPr/>
                  <p:nvPr/>
                </p:nvSpPr>
                <p:spPr>
                  <a:xfrm>
                    <a:off x="1849710" y="853040"/>
                    <a:ext cx="374780" cy="525000"/>
                  </a:xfrm>
                  <a:custGeom>
                    <a:avLst/>
                    <a:gdLst>
                      <a:gd name="connsiteX0" fmla="*/ 374781 w 374780"/>
                      <a:gd name="connsiteY0" fmla="*/ 0 h 525000"/>
                      <a:gd name="connsiteX1" fmla="*/ 15854 w 374780"/>
                      <a:gd name="connsiteY1" fmla="*/ 302555 h 525000"/>
                      <a:gd name="connsiteX2" fmla="*/ 132308 w 374780"/>
                      <a:gd name="connsiteY2" fmla="*/ 303888 h 525000"/>
                      <a:gd name="connsiteX3" fmla="*/ 0 w 374780"/>
                      <a:gd name="connsiteY3" fmla="*/ 525000 h 525000"/>
                      <a:gd name="connsiteX4" fmla="*/ 365738 w 374780"/>
                      <a:gd name="connsiteY4" fmla="*/ 211287 h 525000"/>
                      <a:gd name="connsiteX5" fmla="*/ 255515 w 374780"/>
                      <a:gd name="connsiteY5" fmla="*/ 211374 h 525000"/>
                      <a:gd name="connsiteX6" fmla="*/ 374781 w 374780"/>
                      <a:gd name="connsiteY6" fmla="*/ 0 h 525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4780" h="525000">
                        <a:moveTo>
                          <a:pt x="374781" y="0"/>
                        </a:moveTo>
                        <a:lnTo>
                          <a:pt x="15854" y="302555"/>
                        </a:lnTo>
                        <a:lnTo>
                          <a:pt x="132308" y="303888"/>
                        </a:lnTo>
                        <a:lnTo>
                          <a:pt x="0" y="525000"/>
                        </a:lnTo>
                        <a:lnTo>
                          <a:pt x="365738" y="211287"/>
                        </a:lnTo>
                        <a:lnTo>
                          <a:pt x="255515" y="211374"/>
                        </a:lnTo>
                        <a:lnTo>
                          <a:pt x="374781" y="0"/>
                        </a:lnTo>
                        <a:close/>
                      </a:path>
                    </a:pathLst>
                  </a:custGeom>
                  <a:solidFill>
                    <a:srgbClr val="FCE05C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4FE572F4-2FC5-134E-D820-25AB0AAC164F}"/>
                      </a:ext>
                    </a:extLst>
                  </p:cNvPr>
                  <p:cNvSpPr/>
                  <p:nvPr/>
                </p:nvSpPr>
                <p:spPr>
                  <a:xfrm>
                    <a:off x="1831161" y="832984"/>
                    <a:ext cx="409937" cy="567083"/>
                  </a:xfrm>
                  <a:custGeom>
                    <a:avLst/>
                    <a:gdLst>
                      <a:gd name="connsiteX0" fmla="*/ 0 w 409937"/>
                      <a:gd name="connsiteY0" fmla="*/ 567055 h 567083"/>
                      <a:gd name="connsiteX1" fmla="*/ 142742 w 409937"/>
                      <a:gd name="connsiteY1" fmla="*/ 328466 h 567083"/>
                      <a:gd name="connsiteX2" fmla="*/ 21911 w 409937"/>
                      <a:gd name="connsiteY2" fmla="*/ 327104 h 567083"/>
                      <a:gd name="connsiteX3" fmla="*/ 409937 w 409937"/>
                      <a:gd name="connsiteY3" fmla="*/ 0 h 567083"/>
                      <a:gd name="connsiteX4" fmla="*/ 281977 w 409937"/>
                      <a:gd name="connsiteY4" fmla="*/ 226822 h 567083"/>
                      <a:gd name="connsiteX5" fmla="*/ 396779 w 409937"/>
                      <a:gd name="connsiteY5" fmla="*/ 226735 h 567083"/>
                      <a:gd name="connsiteX6" fmla="*/ 0 w 409937"/>
                      <a:gd name="connsiteY6" fmla="*/ 567084 h 567083"/>
                      <a:gd name="connsiteX7" fmla="*/ 46895 w 409937"/>
                      <a:gd name="connsiteY7" fmla="*/ 318148 h 567083"/>
                      <a:gd name="connsiteX8" fmla="*/ 158944 w 409937"/>
                      <a:gd name="connsiteY8" fmla="*/ 319423 h 567083"/>
                      <a:gd name="connsiteX9" fmla="*/ 37098 w 409937"/>
                      <a:gd name="connsiteY9" fmla="*/ 523087 h 567083"/>
                      <a:gd name="connsiteX10" fmla="*/ 371796 w 409937"/>
                      <a:gd name="connsiteY10" fmla="*/ 235981 h 567083"/>
                      <a:gd name="connsiteX11" fmla="*/ 266152 w 409937"/>
                      <a:gd name="connsiteY11" fmla="*/ 236068 h 567083"/>
                      <a:gd name="connsiteX12" fmla="*/ 376694 w 409937"/>
                      <a:gd name="connsiteY12" fmla="*/ 40113 h 567083"/>
                      <a:gd name="connsiteX13" fmla="*/ 46895 w 409937"/>
                      <a:gd name="connsiteY13" fmla="*/ 318148 h 567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09937" h="567083">
                        <a:moveTo>
                          <a:pt x="0" y="567055"/>
                        </a:moveTo>
                        <a:lnTo>
                          <a:pt x="142742" y="328466"/>
                        </a:lnTo>
                        <a:lnTo>
                          <a:pt x="21911" y="327104"/>
                        </a:lnTo>
                        <a:lnTo>
                          <a:pt x="409937" y="0"/>
                        </a:lnTo>
                        <a:lnTo>
                          <a:pt x="281977" y="226822"/>
                        </a:lnTo>
                        <a:lnTo>
                          <a:pt x="396779" y="226735"/>
                        </a:lnTo>
                        <a:lnTo>
                          <a:pt x="0" y="567084"/>
                        </a:lnTo>
                        <a:close/>
                        <a:moveTo>
                          <a:pt x="46895" y="318148"/>
                        </a:moveTo>
                        <a:lnTo>
                          <a:pt x="158944" y="319423"/>
                        </a:lnTo>
                        <a:lnTo>
                          <a:pt x="37098" y="523087"/>
                        </a:lnTo>
                        <a:lnTo>
                          <a:pt x="371796" y="235981"/>
                        </a:lnTo>
                        <a:lnTo>
                          <a:pt x="266152" y="236068"/>
                        </a:lnTo>
                        <a:lnTo>
                          <a:pt x="376694" y="40113"/>
                        </a:lnTo>
                        <a:lnTo>
                          <a:pt x="46895" y="318148"/>
                        </a:lnTo>
                        <a:close/>
                      </a:path>
                    </a:pathLst>
                  </a:custGeom>
                  <a:solidFill>
                    <a:srgbClr val="0F121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453F10AF-1A98-EE89-BFD0-C4D91BD4F25B}"/>
                    </a:ext>
                  </a:extLst>
                </p:cNvPr>
                <p:cNvSpPr/>
                <p:nvPr/>
              </p:nvSpPr>
              <p:spPr>
                <a:xfrm>
                  <a:off x="1530374" y="922484"/>
                  <a:ext cx="75935" cy="75935"/>
                </a:xfrm>
                <a:custGeom>
                  <a:avLst/>
                  <a:gdLst>
                    <a:gd name="connsiteX0" fmla="*/ 75936 w 75935"/>
                    <a:gd name="connsiteY0" fmla="*/ 37968 h 75935"/>
                    <a:gd name="connsiteX1" fmla="*/ 37968 w 75935"/>
                    <a:gd name="connsiteY1" fmla="*/ 75936 h 75935"/>
                    <a:gd name="connsiteX2" fmla="*/ 0 w 75935"/>
                    <a:gd name="connsiteY2" fmla="*/ 37968 h 75935"/>
                    <a:gd name="connsiteX3" fmla="*/ 37968 w 75935"/>
                    <a:gd name="connsiteY3" fmla="*/ 0 h 75935"/>
                    <a:gd name="connsiteX4" fmla="*/ 75936 w 75935"/>
                    <a:gd name="connsiteY4" fmla="*/ 37968 h 75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935" h="75935">
                      <a:moveTo>
                        <a:pt x="75936" y="37968"/>
                      </a:moveTo>
                      <a:cubicBezTo>
                        <a:pt x="75936" y="58937"/>
                        <a:pt x="58937" y="75936"/>
                        <a:pt x="37968" y="75936"/>
                      </a:cubicBezTo>
                      <a:cubicBezTo>
                        <a:pt x="16999" y="75936"/>
                        <a:pt x="0" y="58937"/>
                        <a:pt x="0" y="37968"/>
                      </a:cubicBezTo>
                      <a:cubicBezTo>
                        <a:pt x="0" y="16999"/>
                        <a:pt x="16999" y="0"/>
                        <a:pt x="37968" y="0"/>
                      </a:cubicBezTo>
                      <a:cubicBezTo>
                        <a:pt x="58937" y="0"/>
                        <a:pt x="75936" y="16999"/>
                        <a:pt x="75936" y="37968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F6760FA5-4940-9FF8-2544-787FEBE33C03}"/>
                  </a:ext>
                </a:extLst>
              </p:cNvPr>
              <p:cNvSpPr/>
              <p:nvPr/>
            </p:nvSpPr>
            <p:spPr>
              <a:xfrm>
                <a:off x="1174374" y="363821"/>
                <a:ext cx="1449389" cy="14493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AF2DEE14-7109-83B2-119C-EE16FAC30C3D}"/>
                </a:ext>
              </a:extLst>
            </p:cNvPr>
            <p:cNvGrpSpPr/>
            <p:nvPr/>
          </p:nvGrpSpPr>
          <p:grpSpPr>
            <a:xfrm>
              <a:off x="4385790" y="313679"/>
              <a:ext cx="1464694" cy="1464694"/>
              <a:chOff x="4517224" y="368671"/>
              <a:chExt cx="1464694" cy="146469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F170C47-7659-FD51-D464-FDBB53903B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00931" y="552378"/>
                <a:ext cx="1097280" cy="109728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F55B578C-A37E-0F47-62C5-AD70ED580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517224" y="368671"/>
                <a:ext cx="1464694" cy="1464694"/>
              </a:xfrm>
              <a:prstGeom prst="rect">
                <a:avLst/>
              </a:prstGeom>
            </p:spPr>
          </p:pic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42102E17-1191-F903-932B-3262D9B4E927}"/>
                  </a:ext>
                </a:extLst>
              </p:cNvPr>
              <p:cNvSpPr/>
              <p:nvPr/>
            </p:nvSpPr>
            <p:spPr>
              <a:xfrm>
                <a:off x="4524877" y="376324"/>
                <a:ext cx="1449389" cy="14493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060B7604-4300-33F1-2AE7-F1328C88AEEB}"/>
                </a:ext>
              </a:extLst>
            </p:cNvPr>
            <p:cNvGrpSpPr/>
            <p:nvPr/>
          </p:nvGrpSpPr>
          <p:grpSpPr>
            <a:xfrm>
              <a:off x="2716003" y="321332"/>
              <a:ext cx="1449389" cy="1449389"/>
              <a:chOff x="2704284" y="363820"/>
              <a:chExt cx="1449389" cy="1449389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633C1E4-4FB3-FE95-3F82-094E32A353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80338" y="539874"/>
                <a:ext cx="1097280" cy="109728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36C8A5A9-26E6-25C9-DD71-EA08E5FA8DC8}"/>
                  </a:ext>
                </a:extLst>
              </p:cNvPr>
              <p:cNvSpPr/>
              <p:nvPr/>
            </p:nvSpPr>
            <p:spPr>
              <a:xfrm>
                <a:off x="2704284" y="363820"/>
                <a:ext cx="1449389" cy="14493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28D69CFA-3E25-8CC3-D14B-44E97A7CA7E2}"/>
                  </a:ext>
                </a:extLst>
              </p:cNvPr>
              <p:cNvGrpSpPr/>
              <p:nvPr/>
            </p:nvGrpSpPr>
            <p:grpSpPr>
              <a:xfrm>
                <a:off x="3095456" y="682589"/>
                <a:ext cx="667044" cy="811851"/>
                <a:chOff x="6477958" y="687849"/>
                <a:chExt cx="667044" cy="811851"/>
              </a:xfrm>
            </p:grpSpPr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B7CD13CE-7F58-636A-9B97-78D59B08677B}"/>
                    </a:ext>
                  </a:extLst>
                </p:cNvPr>
                <p:cNvSpPr/>
                <p:nvPr/>
              </p:nvSpPr>
              <p:spPr>
                <a:xfrm>
                  <a:off x="6486115" y="1189370"/>
                  <a:ext cx="658887" cy="310330"/>
                </a:xfrm>
                <a:custGeom>
                  <a:avLst/>
                  <a:gdLst>
                    <a:gd name="connsiteX0" fmla="*/ 658888 w 658887"/>
                    <a:gd name="connsiteY0" fmla="*/ 155166 h 310330"/>
                    <a:gd name="connsiteX1" fmla="*/ 329444 w 658887"/>
                    <a:gd name="connsiteY1" fmla="*/ 310331 h 310330"/>
                    <a:gd name="connsiteX2" fmla="*/ 0 w 658887"/>
                    <a:gd name="connsiteY2" fmla="*/ 155166 h 310330"/>
                    <a:gd name="connsiteX3" fmla="*/ 329444 w 658887"/>
                    <a:gd name="connsiteY3" fmla="*/ 0 h 310330"/>
                    <a:gd name="connsiteX4" fmla="*/ 658888 w 658887"/>
                    <a:gd name="connsiteY4" fmla="*/ 155166 h 310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887" h="310330">
                      <a:moveTo>
                        <a:pt x="658888" y="155166"/>
                      </a:moveTo>
                      <a:cubicBezTo>
                        <a:pt x="658888" y="240861"/>
                        <a:pt x="511391" y="310331"/>
                        <a:pt x="329444" y="310331"/>
                      </a:cubicBezTo>
                      <a:cubicBezTo>
                        <a:pt x="147497" y="310331"/>
                        <a:pt x="0" y="240861"/>
                        <a:pt x="0" y="155166"/>
                      </a:cubicBezTo>
                      <a:cubicBezTo>
                        <a:pt x="0" y="69470"/>
                        <a:pt x="147497" y="0"/>
                        <a:pt x="329444" y="0"/>
                      </a:cubicBezTo>
                      <a:cubicBezTo>
                        <a:pt x="511391" y="0"/>
                        <a:pt x="658888" y="69470"/>
                        <a:pt x="658888" y="155166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68" name="Graphic 9">
                  <a:extLst>
                    <a:ext uri="{FF2B5EF4-FFF2-40B4-BE49-F238E27FC236}">
                      <a16:creationId xmlns:a16="http://schemas.microsoft.com/office/drawing/2014/main" id="{D339EB23-93B0-1F6A-F8AB-ADA2FE54351F}"/>
                    </a:ext>
                  </a:extLst>
                </p:cNvPr>
                <p:cNvGrpSpPr/>
                <p:nvPr/>
              </p:nvGrpSpPr>
              <p:grpSpPr>
                <a:xfrm>
                  <a:off x="6477958" y="687849"/>
                  <a:ext cx="654147" cy="773483"/>
                  <a:chOff x="6477958" y="687849"/>
                  <a:chExt cx="654147" cy="773483"/>
                </a:xfrm>
              </p:grpSpPr>
              <p:grpSp>
                <p:nvGrpSpPr>
                  <p:cNvPr id="169" name="Graphic 9">
                    <a:extLst>
                      <a:ext uri="{FF2B5EF4-FFF2-40B4-BE49-F238E27FC236}">
                        <a16:creationId xmlns:a16="http://schemas.microsoft.com/office/drawing/2014/main" id="{97A3881A-D424-9CEC-67AB-E46FC9B3B65A}"/>
                      </a:ext>
                    </a:extLst>
                  </p:cNvPr>
                  <p:cNvGrpSpPr/>
                  <p:nvPr/>
                </p:nvGrpSpPr>
                <p:grpSpPr>
                  <a:xfrm>
                    <a:off x="6487904" y="697558"/>
                    <a:ext cx="634285" cy="754020"/>
                    <a:chOff x="6487904" y="697558"/>
                    <a:chExt cx="634285" cy="754020"/>
                  </a:xfrm>
                </p:grpSpPr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id="{6F6AEC8D-F1A4-6B37-6E30-D701CE151A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11" y="1110045"/>
                      <a:ext cx="634242" cy="341532"/>
                    </a:xfrm>
                    <a:custGeom>
                      <a:avLst/>
                      <a:gdLst>
                        <a:gd name="connsiteX0" fmla="*/ 634242 w 634242"/>
                        <a:gd name="connsiteY0" fmla="*/ 0 h 341532"/>
                        <a:gd name="connsiteX1" fmla="*/ 634242 w 634242"/>
                        <a:gd name="connsiteY1" fmla="*/ 158291 h 341532"/>
                        <a:gd name="connsiteX2" fmla="*/ 621991 w 634242"/>
                        <a:gd name="connsiteY2" fmla="*/ 208947 h 341532"/>
                        <a:gd name="connsiteX3" fmla="*/ 541337 w 634242"/>
                        <a:gd name="connsiteY3" fmla="*/ 287805 h 341532"/>
                        <a:gd name="connsiteX4" fmla="*/ 92726 w 634242"/>
                        <a:gd name="connsiteY4" fmla="*/ 287805 h 341532"/>
                        <a:gd name="connsiteX5" fmla="*/ 12251 w 634242"/>
                        <a:gd name="connsiteY5" fmla="*/ 208947 h 341532"/>
                        <a:gd name="connsiteX6" fmla="*/ 0 w 634242"/>
                        <a:gd name="connsiteY6" fmla="*/ 158291 h 341532"/>
                        <a:gd name="connsiteX7" fmla="*/ 0 w 634242"/>
                        <a:gd name="connsiteY7" fmla="*/ 2048 h 341532"/>
                        <a:gd name="connsiteX8" fmla="*/ 92690 w 634242"/>
                        <a:gd name="connsiteY8" fmla="*/ 129370 h 341532"/>
                        <a:gd name="connsiteX9" fmla="*/ 541301 w 634242"/>
                        <a:gd name="connsiteY9" fmla="*/ 129370 h 341532"/>
                        <a:gd name="connsiteX10" fmla="*/ 634206 w 634242"/>
                        <a:gd name="connsiteY10" fmla="*/ 0 h 341532"/>
                        <a:gd name="connsiteX11" fmla="*/ 634206 w 634242"/>
                        <a:gd name="connsiteY11" fmla="*/ 0 h 341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34242" h="341532">
                          <a:moveTo>
                            <a:pt x="634242" y="0"/>
                          </a:moveTo>
                          <a:lnTo>
                            <a:pt x="634242" y="158291"/>
                          </a:lnTo>
                          <a:cubicBezTo>
                            <a:pt x="634242" y="175428"/>
                            <a:pt x="630111" y="192493"/>
                            <a:pt x="621991" y="208947"/>
                          </a:cubicBezTo>
                          <a:cubicBezTo>
                            <a:pt x="607477" y="237868"/>
                            <a:pt x="580640" y="265172"/>
                            <a:pt x="541337" y="287805"/>
                          </a:cubicBezTo>
                          <a:cubicBezTo>
                            <a:pt x="417391" y="359442"/>
                            <a:pt x="216707" y="359442"/>
                            <a:pt x="92726" y="287805"/>
                          </a:cubicBezTo>
                          <a:cubicBezTo>
                            <a:pt x="53386" y="265172"/>
                            <a:pt x="26550" y="237868"/>
                            <a:pt x="12251" y="208947"/>
                          </a:cubicBezTo>
                          <a:cubicBezTo>
                            <a:pt x="4096" y="192529"/>
                            <a:pt x="0" y="175428"/>
                            <a:pt x="0" y="158291"/>
                          </a:cubicBezTo>
                          <a:lnTo>
                            <a:pt x="0" y="2048"/>
                          </a:lnTo>
                          <a:cubicBezTo>
                            <a:pt x="790" y="48249"/>
                            <a:pt x="31831" y="94055"/>
                            <a:pt x="92690" y="129370"/>
                          </a:cubicBezTo>
                          <a:cubicBezTo>
                            <a:pt x="216635" y="200792"/>
                            <a:pt x="417320" y="200792"/>
                            <a:pt x="541301" y="129370"/>
                          </a:cubicBezTo>
                          <a:cubicBezTo>
                            <a:pt x="603274" y="93588"/>
                            <a:pt x="634206" y="46704"/>
                            <a:pt x="634206" y="0"/>
                          </a:cubicBezTo>
                          <a:lnTo>
                            <a:pt x="63420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" name="Freeform: Shape 175">
                      <a:extLst>
                        <a:ext uri="{FF2B5EF4-FFF2-40B4-BE49-F238E27FC236}">
                          <a16:creationId xmlns:a16="http://schemas.microsoft.com/office/drawing/2014/main" id="{E8DB1D5D-98D9-1C2E-6C77-857511A1A8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83" y="880584"/>
                      <a:ext cx="634206" cy="341640"/>
                    </a:xfrm>
                    <a:custGeom>
                      <a:avLst/>
                      <a:gdLst>
                        <a:gd name="connsiteX0" fmla="*/ 634170 w 634206"/>
                        <a:gd name="connsiteY0" fmla="*/ 72 h 341640"/>
                        <a:gd name="connsiteX1" fmla="*/ 634170 w 634206"/>
                        <a:gd name="connsiteY1" fmla="*/ 158722 h 341640"/>
                        <a:gd name="connsiteX2" fmla="*/ 628243 w 634206"/>
                        <a:gd name="connsiteY2" fmla="*/ 193966 h 341640"/>
                        <a:gd name="connsiteX3" fmla="*/ 621956 w 634206"/>
                        <a:gd name="connsiteY3" fmla="*/ 209234 h 341640"/>
                        <a:gd name="connsiteX4" fmla="*/ 541301 w 634206"/>
                        <a:gd name="connsiteY4" fmla="*/ 288021 h 341640"/>
                        <a:gd name="connsiteX5" fmla="*/ 92690 w 634206"/>
                        <a:gd name="connsiteY5" fmla="*/ 288021 h 341640"/>
                        <a:gd name="connsiteX6" fmla="*/ 12215 w 634206"/>
                        <a:gd name="connsiteY6" fmla="*/ 209234 h 341640"/>
                        <a:gd name="connsiteX7" fmla="*/ 5856 w 634206"/>
                        <a:gd name="connsiteY7" fmla="*/ 193822 h 341640"/>
                        <a:gd name="connsiteX8" fmla="*/ 0 w 634206"/>
                        <a:gd name="connsiteY8" fmla="*/ 158686 h 341640"/>
                        <a:gd name="connsiteX9" fmla="*/ 0 w 634206"/>
                        <a:gd name="connsiteY9" fmla="*/ 2299 h 341640"/>
                        <a:gd name="connsiteX10" fmla="*/ 3162 w 634206"/>
                        <a:gd name="connsiteY10" fmla="*/ 25975 h 341640"/>
                        <a:gd name="connsiteX11" fmla="*/ 11640 w 634206"/>
                        <a:gd name="connsiteY11" fmla="*/ 49327 h 341640"/>
                        <a:gd name="connsiteX12" fmla="*/ 11640 w 634206"/>
                        <a:gd name="connsiteY12" fmla="*/ 49506 h 341640"/>
                        <a:gd name="connsiteX13" fmla="*/ 92690 w 634206"/>
                        <a:gd name="connsiteY13" fmla="*/ 129514 h 341640"/>
                        <a:gd name="connsiteX14" fmla="*/ 541301 w 634206"/>
                        <a:gd name="connsiteY14" fmla="*/ 129514 h 341640"/>
                        <a:gd name="connsiteX15" fmla="*/ 634206 w 634206"/>
                        <a:gd name="connsiteY15" fmla="*/ 0 h 341640"/>
                        <a:gd name="connsiteX16" fmla="*/ 634206 w 634206"/>
                        <a:gd name="connsiteY16" fmla="*/ 0 h 341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634206" h="341640">
                          <a:moveTo>
                            <a:pt x="634170" y="72"/>
                          </a:moveTo>
                          <a:lnTo>
                            <a:pt x="634170" y="158722"/>
                          </a:lnTo>
                          <a:cubicBezTo>
                            <a:pt x="634170" y="170506"/>
                            <a:pt x="632123" y="182326"/>
                            <a:pt x="628243" y="193966"/>
                          </a:cubicBezTo>
                          <a:cubicBezTo>
                            <a:pt x="626554" y="199067"/>
                            <a:pt x="624434" y="204205"/>
                            <a:pt x="621956" y="209234"/>
                          </a:cubicBezTo>
                          <a:cubicBezTo>
                            <a:pt x="607693" y="238227"/>
                            <a:pt x="580784" y="265459"/>
                            <a:pt x="541301" y="288021"/>
                          </a:cubicBezTo>
                          <a:cubicBezTo>
                            <a:pt x="417355" y="359514"/>
                            <a:pt x="216671" y="359514"/>
                            <a:pt x="92690" y="288021"/>
                          </a:cubicBezTo>
                          <a:cubicBezTo>
                            <a:pt x="53351" y="265459"/>
                            <a:pt x="26514" y="238155"/>
                            <a:pt x="12215" y="209234"/>
                          </a:cubicBezTo>
                          <a:cubicBezTo>
                            <a:pt x="9700" y="204133"/>
                            <a:pt x="7580" y="198996"/>
                            <a:pt x="5856" y="193822"/>
                          </a:cubicBezTo>
                          <a:cubicBezTo>
                            <a:pt x="1976" y="182218"/>
                            <a:pt x="0" y="170470"/>
                            <a:pt x="0" y="158686"/>
                          </a:cubicBezTo>
                          <a:lnTo>
                            <a:pt x="0" y="2299"/>
                          </a:lnTo>
                          <a:cubicBezTo>
                            <a:pt x="144" y="10131"/>
                            <a:pt x="1221" y="18107"/>
                            <a:pt x="3162" y="25975"/>
                          </a:cubicBezTo>
                          <a:cubicBezTo>
                            <a:pt x="5102" y="33914"/>
                            <a:pt x="7796" y="41639"/>
                            <a:pt x="11640" y="49327"/>
                          </a:cubicBezTo>
                          <a:lnTo>
                            <a:pt x="11640" y="49506"/>
                          </a:lnTo>
                          <a:cubicBezTo>
                            <a:pt x="25795" y="78750"/>
                            <a:pt x="52919" y="106521"/>
                            <a:pt x="92690" y="129514"/>
                          </a:cubicBezTo>
                          <a:cubicBezTo>
                            <a:pt x="216635" y="201007"/>
                            <a:pt x="417320" y="201007"/>
                            <a:pt x="541301" y="129514"/>
                          </a:cubicBezTo>
                          <a:cubicBezTo>
                            <a:pt x="603274" y="93732"/>
                            <a:pt x="634206" y="46884"/>
                            <a:pt x="634206" y="0"/>
                          </a:cubicBezTo>
                          <a:lnTo>
                            <a:pt x="63420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7" name="Freeform: Shape 176">
                      <a:extLst>
                        <a:ext uri="{FF2B5EF4-FFF2-40B4-BE49-F238E27FC236}">
                          <a16:creationId xmlns:a16="http://schemas.microsoft.com/office/drawing/2014/main" id="{A007916B-B681-17BC-7C39-1D6CA2371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04" y="1074406"/>
                      <a:ext cx="634213" cy="218611"/>
                    </a:xfrm>
                    <a:custGeom>
                      <a:avLst/>
                      <a:gdLst>
                        <a:gd name="connsiteX0" fmla="*/ 628286 w 634213"/>
                        <a:gd name="connsiteY0" fmla="*/ 144 h 218611"/>
                        <a:gd name="connsiteX1" fmla="*/ 634214 w 634213"/>
                        <a:gd name="connsiteY1" fmla="*/ 35675 h 218611"/>
                        <a:gd name="connsiteX2" fmla="*/ 541308 w 634213"/>
                        <a:gd name="connsiteY2" fmla="*/ 165045 h 218611"/>
                        <a:gd name="connsiteX3" fmla="*/ 92697 w 634213"/>
                        <a:gd name="connsiteY3" fmla="*/ 165045 h 218611"/>
                        <a:gd name="connsiteX4" fmla="*/ 7 w 634213"/>
                        <a:gd name="connsiteY4" fmla="*/ 37723 h 218611"/>
                        <a:gd name="connsiteX5" fmla="*/ 7 w 634213"/>
                        <a:gd name="connsiteY5" fmla="*/ 35639 h 218611"/>
                        <a:gd name="connsiteX6" fmla="*/ 5863 w 634213"/>
                        <a:gd name="connsiteY6" fmla="*/ 0 h 218611"/>
                        <a:gd name="connsiteX7" fmla="*/ 12222 w 634213"/>
                        <a:gd name="connsiteY7" fmla="*/ 15412 h 218611"/>
                        <a:gd name="connsiteX8" fmla="*/ 92697 w 634213"/>
                        <a:gd name="connsiteY8" fmla="*/ 94199 h 218611"/>
                        <a:gd name="connsiteX9" fmla="*/ 541308 w 634213"/>
                        <a:gd name="connsiteY9" fmla="*/ 94199 h 218611"/>
                        <a:gd name="connsiteX10" fmla="*/ 621963 w 634213"/>
                        <a:gd name="connsiteY10" fmla="*/ 15412 h 218611"/>
                        <a:gd name="connsiteX11" fmla="*/ 628250 w 634213"/>
                        <a:gd name="connsiteY11" fmla="*/ 144 h 218611"/>
                        <a:gd name="connsiteX12" fmla="*/ 628250 w 634213"/>
                        <a:gd name="connsiteY12" fmla="*/ 144 h 218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634213" h="218611">
                          <a:moveTo>
                            <a:pt x="628286" y="144"/>
                          </a:moveTo>
                          <a:cubicBezTo>
                            <a:pt x="632166" y="11856"/>
                            <a:pt x="634214" y="23675"/>
                            <a:pt x="634214" y="35675"/>
                          </a:cubicBezTo>
                          <a:cubicBezTo>
                            <a:pt x="634214" y="82379"/>
                            <a:pt x="603281" y="129299"/>
                            <a:pt x="541308" y="165045"/>
                          </a:cubicBezTo>
                          <a:cubicBezTo>
                            <a:pt x="417363" y="236467"/>
                            <a:pt x="216679" y="236467"/>
                            <a:pt x="92697" y="165045"/>
                          </a:cubicBezTo>
                          <a:cubicBezTo>
                            <a:pt x="31838" y="129730"/>
                            <a:pt x="762" y="83924"/>
                            <a:pt x="7" y="37723"/>
                          </a:cubicBezTo>
                          <a:lnTo>
                            <a:pt x="7" y="35639"/>
                          </a:lnTo>
                          <a:cubicBezTo>
                            <a:pt x="-136" y="23604"/>
                            <a:pt x="1840" y="11712"/>
                            <a:pt x="5863" y="0"/>
                          </a:cubicBezTo>
                          <a:cubicBezTo>
                            <a:pt x="7552" y="5173"/>
                            <a:pt x="9707" y="10275"/>
                            <a:pt x="12222" y="15412"/>
                          </a:cubicBezTo>
                          <a:cubicBezTo>
                            <a:pt x="26521" y="44333"/>
                            <a:pt x="53394" y="71637"/>
                            <a:pt x="92697" y="94199"/>
                          </a:cubicBezTo>
                          <a:cubicBezTo>
                            <a:pt x="216643" y="165692"/>
                            <a:pt x="417327" y="165692"/>
                            <a:pt x="541308" y="94199"/>
                          </a:cubicBezTo>
                          <a:cubicBezTo>
                            <a:pt x="580827" y="71637"/>
                            <a:pt x="607736" y="44369"/>
                            <a:pt x="621963" y="15412"/>
                          </a:cubicBezTo>
                          <a:cubicBezTo>
                            <a:pt x="624442" y="10383"/>
                            <a:pt x="626561" y="5245"/>
                            <a:pt x="628250" y="144"/>
                          </a:cubicBezTo>
                          <a:lnTo>
                            <a:pt x="628250" y="144"/>
                          </a:lnTo>
                          <a:close/>
                        </a:path>
                      </a:pathLst>
                    </a:custGeom>
                    <a:solidFill>
                      <a:srgbClr val="007DB0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" name="Freeform: Shape 177">
                      <a:extLst>
                        <a:ext uri="{FF2B5EF4-FFF2-40B4-BE49-F238E27FC236}">
                          <a16:creationId xmlns:a16="http://schemas.microsoft.com/office/drawing/2014/main" id="{68084717-064A-83BF-172F-2EE50748BC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46" y="697558"/>
                      <a:ext cx="634207" cy="366232"/>
                    </a:xfrm>
                    <a:custGeom>
                      <a:avLst/>
                      <a:gdLst>
                        <a:gd name="connsiteX0" fmla="*/ 541302 w 634207"/>
                        <a:gd name="connsiteY0" fmla="*/ 53584 h 366232"/>
                        <a:gd name="connsiteX1" fmla="*/ 634207 w 634207"/>
                        <a:gd name="connsiteY1" fmla="*/ 183098 h 366232"/>
                        <a:gd name="connsiteX2" fmla="*/ 541302 w 634207"/>
                        <a:gd name="connsiteY2" fmla="*/ 312612 h 366232"/>
                        <a:gd name="connsiteX3" fmla="*/ 92691 w 634207"/>
                        <a:gd name="connsiteY3" fmla="*/ 312612 h 366232"/>
                        <a:gd name="connsiteX4" fmla="*/ 11641 w 634207"/>
                        <a:gd name="connsiteY4" fmla="*/ 232605 h 366232"/>
                        <a:gd name="connsiteX5" fmla="*/ 11641 w 634207"/>
                        <a:gd name="connsiteY5" fmla="*/ 232425 h 366232"/>
                        <a:gd name="connsiteX6" fmla="*/ 3162 w 634207"/>
                        <a:gd name="connsiteY6" fmla="*/ 209073 h 366232"/>
                        <a:gd name="connsiteX7" fmla="*/ 1 w 634207"/>
                        <a:gd name="connsiteY7" fmla="*/ 185397 h 366232"/>
                        <a:gd name="connsiteX8" fmla="*/ 1 w 634207"/>
                        <a:gd name="connsiteY8" fmla="*/ 183134 h 366232"/>
                        <a:gd name="connsiteX9" fmla="*/ 92691 w 634207"/>
                        <a:gd name="connsiteY9" fmla="*/ 53620 h 366232"/>
                        <a:gd name="connsiteX10" fmla="*/ 541302 w 634207"/>
                        <a:gd name="connsiteY10" fmla="*/ 53620 h 366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34207" h="366232">
                          <a:moveTo>
                            <a:pt x="541302" y="53584"/>
                          </a:moveTo>
                          <a:cubicBezTo>
                            <a:pt x="603275" y="89474"/>
                            <a:pt x="634207" y="136214"/>
                            <a:pt x="634207" y="183098"/>
                          </a:cubicBezTo>
                          <a:cubicBezTo>
                            <a:pt x="634207" y="229982"/>
                            <a:pt x="603275" y="276830"/>
                            <a:pt x="541302" y="312612"/>
                          </a:cubicBezTo>
                          <a:cubicBezTo>
                            <a:pt x="417356" y="384106"/>
                            <a:pt x="216672" y="384106"/>
                            <a:pt x="92691" y="312612"/>
                          </a:cubicBezTo>
                          <a:cubicBezTo>
                            <a:pt x="52920" y="289584"/>
                            <a:pt x="25796" y="261813"/>
                            <a:pt x="11641" y="232605"/>
                          </a:cubicBezTo>
                          <a:lnTo>
                            <a:pt x="11641" y="232425"/>
                          </a:lnTo>
                          <a:cubicBezTo>
                            <a:pt x="7833" y="224737"/>
                            <a:pt x="5102" y="217013"/>
                            <a:pt x="3162" y="209073"/>
                          </a:cubicBezTo>
                          <a:cubicBezTo>
                            <a:pt x="1222" y="201169"/>
                            <a:pt x="109" y="193229"/>
                            <a:pt x="1" y="185397"/>
                          </a:cubicBezTo>
                          <a:lnTo>
                            <a:pt x="1" y="183134"/>
                          </a:lnTo>
                          <a:cubicBezTo>
                            <a:pt x="-179" y="136250"/>
                            <a:pt x="30933" y="89402"/>
                            <a:pt x="92691" y="53620"/>
                          </a:cubicBezTo>
                          <a:cubicBezTo>
                            <a:pt x="216636" y="-17873"/>
                            <a:pt x="417320" y="-17873"/>
                            <a:pt x="541302" y="536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70" name="Graphic 9">
                    <a:extLst>
                      <a:ext uri="{FF2B5EF4-FFF2-40B4-BE49-F238E27FC236}">
                        <a16:creationId xmlns:a16="http://schemas.microsoft.com/office/drawing/2014/main" id="{58C2C8F9-C620-1C5B-C8B1-6CAED5D88EBE}"/>
                      </a:ext>
                    </a:extLst>
                  </p:cNvPr>
                  <p:cNvGrpSpPr/>
                  <p:nvPr/>
                </p:nvGrpSpPr>
                <p:grpSpPr>
                  <a:xfrm>
                    <a:off x="6477958" y="687849"/>
                    <a:ext cx="654147" cy="773483"/>
                    <a:chOff x="6477958" y="687849"/>
                    <a:chExt cx="654147" cy="773483"/>
                  </a:xfrm>
                  <a:solidFill>
                    <a:srgbClr val="0F1212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id="{319B1264-5541-F428-FA60-092EE76A87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58" y="1064629"/>
                      <a:ext cx="654039" cy="238052"/>
                    </a:xfrm>
                    <a:custGeom>
                      <a:avLst/>
                      <a:gdLst>
                        <a:gd name="connsiteX0" fmla="*/ 326967 w 654039"/>
                        <a:gd name="connsiteY0" fmla="*/ 238053 h 238052"/>
                        <a:gd name="connsiteX1" fmla="*/ 97685 w 654039"/>
                        <a:gd name="connsiteY1" fmla="*/ 183445 h 238052"/>
                        <a:gd name="connsiteX2" fmla="*/ 2 w 654039"/>
                        <a:gd name="connsiteY2" fmla="*/ 47680 h 238052"/>
                        <a:gd name="connsiteX3" fmla="*/ 9738 w 654039"/>
                        <a:gd name="connsiteY3" fmla="*/ 37584 h 238052"/>
                        <a:gd name="connsiteX4" fmla="*/ 19833 w 654039"/>
                        <a:gd name="connsiteY4" fmla="*/ 47320 h 238052"/>
                        <a:gd name="connsiteX5" fmla="*/ 107601 w 654039"/>
                        <a:gd name="connsiteY5" fmla="*/ 166236 h 238052"/>
                        <a:gd name="connsiteX6" fmla="*/ 546261 w 654039"/>
                        <a:gd name="connsiteY6" fmla="*/ 166236 h 238052"/>
                        <a:gd name="connsiteX7" fmla="*/ 634208 w 654039"/>
                        <a:gd name="connsiteY7" fmla="*/ 45452 h 238052"/>
                        <a:gd name="connsiteX8" fmla="*/ 628784 w 654039"/>
                        <a:gd name="connsiteY8" fmla="*/ 13047 h 238052"/>
                        <a:gd name="connsiteX9" fmla="*/ 635071 w 654039"/>
                        <a:gd name="connsiteY9" fmla="*/ 508 h 238052"/>
                        <a:gd name="connsiteX10" fmla="*/ 647609 w 654039"/>
                        <a:gd name="connsiteY10" fmla="*/ 6796 h 238052"/>
                        <a:gd name="connsiteX11" fmla="*/ 654040 w 654039"/>
                        <a:gd name="connsiteY11" fmla="*/ 45416 h 238052"/>
                        <a:gd name="connsiteX12" fmla="*/ 556177 w 654039"/>
                        <a:gd name="connsiteY12" fmla="*/ 183409 h 238052"/>
                        <a:gd name="connsiteX13" fmla="*/ 326895 w 654039"/>
                        <a:gd name="connsiteY13" fmla="*/ 238053 h 238052"/>
                        <a:gd name="connsiteX14" fmla="*/ 326931 w 654039"/>
                        <a:gd name="connsiteY14" fmla="*/ 238053 h 2380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54039" h="238052">
                          <a:moveTo>
                            <a:pt x="326967" y="238053"/>
                          </a:moveTo>
                          <a:cubicBezTo>
                            <a:pt x="243941" y="238053"/>
                            <a:pt x="160916" y="219838"/>
                            <a:pt x="97685" y="183445"/>
                          </a:cubicBezTo>
                          <a:cubicBezTo>
                            <a:pt x="35569" y="147375"/>
                            <a:pt x="900" y="99162"/>
                            <a:pt x="2" y="47680"/>
                          </a:cubicBezTo>
                          <a:cubicBezTo>
                            <a:pt x="-106" y="42219"/>
                            <a:pt x="4277" y="37692"/>
                            <a:pt x="9738" y="37584"/>
                          </a:cubicBezTo>
                          <a:cubicBezTo>
                            <a:pt x="15450" y="37728"/>
                            <a:pt x="19725" y="41860"/>
                            <a:pt x="19833" y="47320"/>
                          </a:cubicBezTo>
                          <a:cubicBezTo>
                            <a:pt x="20588" y="91582"/>
                            <a:pt x="51736" y="133795"/>
                            <a:pt x="107601" y="166236"/>
                          </a:cubicBezTo>
                          <a:cubicBezTo>
                            <a:pt x="228529" y="235933"/>
                            <a:pt x="425297" y="235897"/>
                            <a:pt x="546261" y="166236"/>
                          </a:cubicBezTo>
                          <a:cubicBezTo>
                            <a:pt x="602988" y="133507"/>
                            <a:pt x="634208" y="90611"/>
                            <a:pt x="634208" y="45452"/>
                          </a:cubicBezTo>
                          <a:cubicBezTo>
                            <a:pt x="634208" y="34818"/>
                            <a:pt x="632376" y="23932"/>
                            <a:pt x="628784" y="13047"/>
                          </a:cubicBezTo>
                          <a:cubicBezTo>
                            <a:pt x="627059" y="7837"/>
                            <a:pt x="629861" y="2233"/>
                            <a:pt x="635071" y="508"/>
                          </a:cubicBezTo>
                          <a:cubicBezTo>
                            <a:pt x="640280" y="-1216"/>
                            <a:pt x="645884" y="1586"/>
                            <a:pt x="647609" y="6796"/>
                          </a:cubicBezTo>
                          <a:cubicBezTo>
                            <a:pt x="651884" y="19693"/>
                            <a:pt x="654040" y="32698"/>
                            <a:pt x="654040" y="45416"/>
                          </a:cubicBezTo>
                          <a:cubicBezTo>
                            <a:pt x="654040" y="97976"/>
                            <a:pt x="619263" y="146980"/>
                            <a:pt x="556177" y="183409"/>
                          </a:cubicBezTo>
                          <a:cubicBezTo>
                            <a:pt x="492946" y="219838"/>
                            <a:pt x="409921" y="238053"/>
                            <a:pt x="326895" y="238053"/>
                          </a:cubicBezTo>
                          <a:lnTo>
                            <a:pt x="326931" y="238053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id="{5340F12B-D924-D542-0EC6-5DFCB97E93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89" y="1064499"/>
                      <a:ext cx="654116" cy="396832"/>
                    </a:xfrm>
                    <a:custGeom>
                      <a:avLst/>
                      <a:gdLst>
                        <a:gd name="connsiteX0" fmla="*/ 326936 w 654116"/>
                        <a:gd name="connsiteY0" fmla="*/ 396761 h 396832"/>
                        <a:gd name="connsiteX1" fmla="*/ 97654 w 654116"/>
                        <a:gd name="connsiteY1" fmla="*/ 341973 h 396832"/>
                        <a:gd name="connsiteX2" fmla="*/ 13228 w 654116"/>
                        <a:gd name="connsiteY2" fmla="*/ 258912 h 396832"/>
                        <a:gd name="connsiteX3" fmla="*/ 7 w 654116"/>
                        <a:gd name="connsiteY3" fmla="*/ 203873 h 396832"/>
                        <a:gd name="connsiteX4" fmla="*/ 7 w 654116"/>
                        <a:gd name="connsiteY4" fmla="*/ 45582 h 396832"/>
                        <a:gd name="connsiteX5" fmla="*/ 6402 w 654116"/>
                        <a:gd name="connsiteY5" fmla="*/ 6710 h 396832"/>
                        <a:gd name="connsiteX6" fmla="*/ 19012 w 654116"/>
                        <a:gd name="connsiteY6" fmla="*/ 530 h 396832"/>
                        <a:gd name="connsiteX7" fmla="*/ 25191 w 654116"/>
                        <a:gd name="connsiteY7" fmla="*/ 13140 h 396832"/>
                        <a:gd name="connsiteX8" fmla="*/ 19874 w 654116"/>
                        <a:gd name="connsiteY8" fmla="*/ 45474 h 396832"/>
                        <a:gd name="connsiteX9" fmla="*/ 19874 w 654116"/>
                        <a:gd name="connsiteY9" fmla="*/ 203873 h 396832"/>
                        <a:gd name="connsiteX10" fmla="*/ 31083 w 654116"/>
                        <a:gd name="connsiteY10" fmla="*/ 250146 h 396832"/>
                        <a:gd name="connsiteX11" fmla="*/ 107642 w 654116"/>
                        <a:gd name="connsiteY11" fmla="*/ 324837 h 396832"/>
                        <a:gd name="connsiteX12" fmla="*/ 546338 w 654116"/>
                        <a:gd name="connsiteY12" fmla="*/ 324837 h 396832"/>
                        <a:gd name="connsiteX13" fmla="*/ 623112 w 654116"/>
                        <a:gd name="connsiteY13" fmla="*/ 250110 h 396832"/>
                        <a:gd name="connsiteX14" fmla="*/ 634285 w 654116"/>
                        <a:gd name="connsiteY14" fmla="*/ 203909 h 396832"/>
                        <a:gd name="connsiteX15" fmla="*/ 634285 w 654116"/>
                        <a:gd name="connsiteY15" fmla="*/ 45618 h 396832"/>
                        <a:gd name="connsiteX16" fmla="*/ 644201 w 654116"/>
                        <a:gd name="connsiteY16" fmla="*/ 35702 h 396832"/>
                        <a:gd name="connsiteX17" fmla="*/ 654116 w 654116"/>
                        <a:gd name="connsiteY17" fmla="*/ 45618 h 396832"/>
                        <a:gd name="connsiteX18" fmla="*/ 654116 w 654116"/>
                        <a:gd name="connsiteY18" fmla="*/ 203909 h 396832"/>
                        <a:gd name="connsiteX19" fmla="*/ 640860 w 654116"/>
                        <a:gd name="connsiteY19" fmla="*/ 258948 h 396832"/>
                        <a:gd name="connsiteX20" fmla="*/ 556217 w 654116"/>
                        <a:gd name="connsiteY20" fmla="*/ 342045 h 396832"/>
                        <a:gd name="connsiteX21" fmla="*/ 326972 w 654116"/>
                        <a:gd name="connsiteY21" fmla="*/ 396833 h 396832"/>
                        <a:gd name="connsiteX22" fmla="*/ 326936 w 654116"/>
                        <a:gd name="connsiteY22" fmla="*/ 396833 h 396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654116" h="396832">
                          <a:moveTo>
                            <a:pt x="326936" y="396761"/>
                          </a:moveTo>
                          <a:cubicBezTo>
                            <a:pt x="243910" y="396761"/>
                            <a:pt x="160885" y="378510"/>
                            <a:pt x="97654" y="341973"/>
                          </a:cubicBezTo>
                          <a:cubicBezTo>
                            <a:pt x="58028" y="319160"/>
                            <a:pt x="28820" y="290419"/>
                            <a:pt x="13228" y="258912"/>
                          </a:cubicBezTo>
                          <a:cubicBezTo>
                            <a:pt x="4462" y="241200"/>
                            <a:pt x="7" y="222698"/>
                            <a:pt x="7" y="203873"/>
                          </a:cubicBezTo>
                          <a:lnTo>
                            <a:pt x="7" y="45582"/>
                          </a:lnTo>
                          <a:cubicBezTo>
                            <a:pt x="-137" y="32612"/>
                            <a:pt x="2019" y="19499"/>
                            <a:pt x="6402" y="6710"/>
                          </a:cubicBezTo>
                          <a:cubicBezTo>
                            <a:pt x="8162" y="1536"/>
                            <a:pt x="13838" y="-1230"/>
                            <a:pt x="19012" y="530"/>
                          </a:cubicBezTo>
                          <a:cubicBezTo>
                            <a:pt x="24185" y="2291"/>
                            <a:pt x="26951" y="7967"/>
                            <a:pt x="25191" y="13140"/>
                          </a:cubicBezTo>
                          <a:cubicBezTo>
                            <a:pt x="21563" y="23775"/>
                            <a:pt x="19766" y="34660"/>
                            <a:pt x="19874" y="45474"/>
                          </a:cubicBezTo>
                          <a:lnTo>
                            <a:pt x="19874" y="203873"/>
                          </a:lnTo>
                          <a:cubicBezTo>
                            <a:pt x="19874" y="219573"/>
                            <a:pt x="23646" y="235129"/>
                            <a:pt x="31083" y="250146"/>
                          </a:cubicBezTo>
                          <a:cubicBezTo>
                            <a:pt x="44915" y="278132"/>
                            <a:pt x="71392" y="303963"/>
                            <a:pt x="107642" y="324837"/>
                          </a:cubicBezTo>
                          <a:cubicBezTo>
                            <a:pt x="228570" y="394713"/>
                            <a:pt x="425374" y="394713"/>
                            <a:pt x="546338" y="324837"/>
                          </a:cubicBezTo>
                          <a:cubicBezTo>
                            <a:pt x="582479" y="304035"/>
                            <a:pt x="609065" y="278204"/>
                            <a:pt x="623112" y="250110"/>
                          </a:cubicBezTo>
                          <a:cubicBezTo>
                            <a:pt x="630513" y="235057"/>
                            <a:pt x="634285" y="219501"/>
                            <a:pt x="634285" y="203909"/>
                          </a:cubicBezTo>
                          <a:lnTo>
                            <a:pt x="634285" y="45618"/>
                          </a:lnTo>
                          <a:cubicBezTo>
                            <a:pt x="634285" y="40157"/>
                            <a:pt x="638704" y="35702"/>
                            <a:pt x="644201" y="35702"/>
                          </a:cubicBezTo>
                          <a:cubicBezTo>
                            <a:pt x="649697" y="35702"/>
                            <a:pt x="654116" y="40121"/>
                            <a:pt x="654116" y="45618"/>
                          </a:cubicBezTo>
                          <a:lnTo>
                            <a:pt x="654116" y="203909"/>
                          </a:lnTo>
                          <a:cubicBezTo>
                            <a:pt x="654116" y="222554"/>
                            <a:pt x="649661" y="241092"/>
                            <a:pt x="640860" y="258948"/>
                          </a:cubicBezTo>
                          <a:cubicBezTo>
                            <a:pt x="625016" y="290563"/>
                            <a:pt x="595772" y="319268"/>
                            <a:pt x="556217" y="342045"/>
                          </a:cubicBezTo>
                          <a:cubicBezTo>
                            <a:pt x="493023" y="378546"/>
                            <a:pt x="409997" y="396833"/>
                            <a:pt x="326972" y="396833"/>
                          </a:cubicBezTo>
                          <a:lnTo>
                            <a:pt x="326936" y="396833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id="{6C56FC3A-36D8-A41C-25FA-897A4C2CD1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59" y="687849"/>
                      <a:ext cx="654110" cy="385623"/>
                    </a:xfrm>
                    <a:custGeom>
                      <a:avLst/>
                      <a:gdLst>
                        <a:gd name="connsiteX0" fmla="*/ 326966 w 654110"/>
                        <a:gd name="connsiteY0" fmla="*/ 385588 h 385623"/>
                        <a:gd name="connsiteX1" fmla="*/ 97685 w 654110"/>
                        <a:gd name="connsiteY1" fmla="*/ 330908 h 385623"/>
                        <a:gd name="connsiteX2" fmla="*/ 12647 w 654110"/>
                        <a:gd name="connsiteY2" fmla="*/ 246589 h 385623"/>
                        <a:gd name="connsiteX3" fmla="*/ 12180 w 654110"/>
                        <a:gd name="connsiteY3" fmla="*/ 245403 h 385623"/>
                        <a:gd name="connsiteX4" fmla="*/ 3450 w 654110"/>
                        <a:gd name="connsiteY4" fmla="*/ 221045 h 385623"/>
                        <a:gd name="connsiteX5" fmla="*/ 1 w 654110"/>
                        <a:gd name="connsiteY5" fmla="*/ 195214 h 385623"/>
                        <a:gd name="connsiteX6" fmla="*/ 73 w 654110"/>
                        <a:gd name="connsiteY6" fmla="*/ 193921 h 385623"/>
                        <a:gd name="connsiteX7" fmla="*/ 1 w 654110"/>
                        <a:gd name="connsiteY7" fmla="*/ 192807 h 385623"/>
                        <a:gd name="connsiteX8" fmla="*/ 97685 w 654110"/>
                        <a:gd name="connsiteY8" fmla="*/ 54671 h 385623"/>
                        <a:gd name="connsiteX9" fmla="*/ 556247 w 654110"/>
                        <a:gd name="connsiteY9" fmla="*/ 54671 h 385623"/>
                        <a:gd name="connsiteX10" fmla="*/ 654111 w 654110"/>
                        <a:gd name="connsiteY10" fmla="*/ 192807 h 385623"/>
                        <a:gd name="connsiteX11" fmla="*/ 556247 w 654110"/>
                        <a:gd name="connsiteY11" fmla="*/ 330944 h 385623"/>
                        <a:gd name="connsiteX12" fmla="*/ 326966 w 654110"/>
                        <a:gd name="connsiteY12" fmla="*/ 385623 h 385623"/>
                        <a:gd name="connsiteX13" fmla="*/ 31005 w 654110"/>
                        <a:gd name="connsiteY13" fmla="*/ 238937 h 385623"/>
                        <a:gd name="connsiteX14" fmla="*/ 107636 w 654110"/>
                        <a:gd name="connsiteY14" fmla="*/ 313735 h 385623"/>
                        <a:gd name="connsiteX15" fmla="*/ 546296 w 654110"/>
                        <a:gd name="connsiteY15" fmla="*/ 313735 h 385623"/>
                        <a:gd name="connsiteX16" fmla="*/ 634243 w 654110"/>
                        <a:gd name="connsiteY16" fmla="*/ 192807 h 385623"/>
                        <a:gd name="connsiteX17" fmla="*/ 546296 w 654110"/>
                        <a:gd name="connsiteY17" fmla="*/ 71879 h 385623"/>
                        <a:gd name="connsiteX18" fmla="*/ 107636 w 654110"/>
                        <a:gd name="connsiteY18" fmla="*/ 71879 h 385623"/>
                        <a:gd name="connsiteX19" fmla="*/ 19904 w 654110"/>
                        <a:gd name="connsiteY19" fmla="*/ 192771 h 385623"/>
                        <a:gd name="connsiteX20" fmla="*/ 19832 w 654110"/>
                        <a:gd name="connsiteY20" fmla="*/ 193921 h 385623"/>
                        <a:gd name="connsiteX21" fmla="*/ 19904 w 654110"/>
                        <a:gd name="connsiteY21" fmla="*/ 194891 h 385623"/>
                        <a:gd name="connsiteX22" fmla="*/ 22814 w 654110"/>
                        <a:gd name="connsiteY22" fmla="*/ 216375 h 385623"/>
                        <a:gd name="connsiteX23" fmla="*/ 30538 w 654110"/>
                        <a:gd name="connsiteY23" fmla="*/ 237679 h 385623"/>
                        <a:gd name="connsiteX24" fmla="*/ 31041 w 654110"/>
                        <a:gd name="connsiteY24" fmla="*/ 238937 h 385623"/>
                        <a:gd name="connsiteX25" fmla="*/ 31041 w 654110"/>
                        <a:gd name="connsiteY25" fmla="*/ 238937 h 3856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654110" h="385623">
                          <a:moveTo>
                            <a:pt x="326966" y="385588"/>
                          </a:moveTo>
                          <a:cubicBezTo>
                            <a:pt x="243940" y="385588"/>
                            <a:pt x="160915" y="367373"/>
                            <a:pt x="97685" y="330908"/>
                          </a:cubicBezTo>
                          <a:cubicBezTo>
                            <a:pt x="57483" y="307628"/>
                            <a:pt x="28095" y="278491"/>
                            <a:pt x="12647" y="246589"/>
                          </a:cubicBezTo>
                          <a:cubicBezTo>
                            <a:pt x="12467" y="246194"/>
                            <a:pt x="12324" y="245834"/>
                            <a:pt x="12180" y="245403"/>
                          </a:cubicBezTo>
                          <a:cubicBezTo>
                            <a:pt x="8444" y="237643"/>
                            <a:pt x="5570" y="229668"/>
                            <a:pt x="3450" y="221045"/>
                          </a:cubicBezTo>
                          <a:cubicBezTo>
                            <a:pt x="1294" y="212351"/>
                            <a:pt x="145" y="203657"/>
                            <a:pt x="1" y="195214"/>
                          </a:cubicBezTo>
                          <a:cubicBezTo>
                            <a:pt x="1" y="194783"/>
                            <a:pt x="1" y="194352"/>
                            <a:pt x="73" y="193921"/>
                          </a:cubicBezTo>
                          <a:cubicBezTo>
                            <a:pt x="37" y="193562"/>
                            <a:pt x="1" y="193166"/>
                            <a:pt x="1" y="192807"/>
                          </a:cubicBezTo>
                          <a:cubicBezTo>
                            <a:pt x="-215" y="140319"/>
                            <a:pt x="34490" y="91280"/>
                            <a:pt x="97685" y="54671"/>
                          </a:cubicBezTo>
                          <a:cubicBezTo>
                            <a:pt x="224109" y="-18224"/>
                            <a:pt x="429823" y="-18224"/>
                            <a:pt x="556247" y="54671"/>
                          </a:cubicBezTo>
                          <a:cubicBezTo>
                            <a:pt x="619370" y="91244"/>
                            <a:pt x="654111" y="140283"/>
                            <a:pt x="654111" y="192807"/>
                          </a:cubicBezTo>
                          <a:cubicBezTo>
                            <a:pt x="654111" y="245331"/>
                            <a:pt x="619334" y="294514"/>
                            <a:pt x="556247" y="330944"/>
                          </a:cubicBezTo>
                          <a:cubicBezTo>
                            <a:pt x="493017" y="367409"/>
                            <a:pt x="409992" y="385623"/>
                            <a:pt x="326966" y="385623"/>
                          </a:cubicBezTo>
                          <a:close/>
                          <a:moveTo>
                            <a:pt x="31005" y="238937"/>
                          </a:moveTo>
                          <a:cubicBezTo>
                            <a:pt x="44837" y="266887"/>
                            <a:pt x="71315" y="292718"/>
                            <a:pt x="107636" y="313735"/>
                          </a:cubicBezTo>
                          <a:cubicBezTo>
                            <a:pt x="228564" y="383468"/>
                            <a:pt x="425368" y="383504"/>
                            <a:pt x="546296" y="313735"/>
                          </a:cubicBezTo>
                          <a:cubicBezTo>
                            <a:pt x="603023" y="281006"/>
                            <a:pt x="634243" y="238038"/>
                            <a:pt x="634243" y="192807"/>
                          </a:cubicBezTo>
                          <a:cubicBezTo>
                            <a:pt x="634243" y="147576"/>
                            <a:pt x="603023" y="104716"/>
                            <a:pt x="546296" y="71879"/>
                          </a:cubicBezTo>
                          <a:cubicBezTo>
                            <a:pt x="425368" y="2147"/>
                            <a:pt x="228564" y="2147"/>
                            <a:pt x="107636" y="71879"/>
                          </a:cubicBezTo>
                          <a:cubicBezTo>
                            <a:pt x="50873" y="104752"/>
                            <a:pt x="19689" y="147684"/>
                            <a:pt x="19904" y="192771"/>
                          </a:cubicBezTo>
                          <a:cubicBezTo>
                            <a:pt x="19904" y="193166"/>
                            <a:pt x="19904" y="193526"/>
                            <a:pt x="19832" y="193921"/>
                          </a:cubicBezTo>
                          <a:cubicBezTo>
                            <a:pt x="19868" y="194244"/>
                            <a:pt x="19904" y="194568"/>
                            <a:pt x="19904" y="194891"/>
                          </a:cubicBezTo>
                          <a:cubicBezTo>
                            <a:pt x="20012" y="201825"/>
                            <a:pt x="20982" y="209046"/>
                            <a:pt x="22814" y="216375"/>
                          </a:cubicBezTo>
                          <a:cubicBezTo>
                            <a:pt x="24682" y="223991"/>
                            <a:pt x="27197" y="230961"/>
                            <a:pt x="30538" y="237679"/>
                          </a:cubicBezTo>
                          <a:cubicBezTo>
                            <a:pt x="30718" y="238074"/>
                            <a:pt x="30898" y="238505"/>
                            <a:pt x="31041" y="238937"/>
                          </a:cubicBezTo>
                          <a:lnTo>
                            <a:pt x="31041" y="238937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3763AEA9-DB6E-19AD-4EEF-F3C10C0984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60" y="870668"/>
                      <a:ext cx="654037" cy="361238"/>
                    </a:xfrm>
                    <a:custGeom>
                      <a:avLst/>
                      <a:gdLst>
                        <a:gd name="connsiteX0" fmla="*/ 326965 w 654037"/>
                        <a:gd name="connsiteY0" fmla="*/ 361238 h 361238"/>
                        <a:gd name="connsiteX1" fmla="*/ 97684 w 654037"/>
                        <a:gd name="connsiteY1" fmla="*/ 306559 h 361238"/>
                        <a:gd name="connsiteX2" fmla="*/ 13257 w 654037"/>
                        <a:gd name="connsiteY2" fmla="*/ 223533 h 361238"/>
                        <a:gd name="connsiteX3" fmla="*/ 6359 w 654037"/>
                        <a:gd name="connsiteY3" fmla="*/ 206899 h 361238"/>
                        <a:gd name="connsiteX4" fmla="*/ 0 w 654037"/>
                        <a:gd name="connsiteY4" fmla="*/ 168638 h 361238"/>
                        <a:gd name="connsiteX5" fmla="*/ 0 w 654037"/>
                        <a:gd name="connsiteY5" fmla="*/ 10023 h 361238"/>
                        <a:gd name="connsiteX6" fmla="*/ 9916 w 654037"/>
                        <a:gd name="connsiteY6" fmla="*/ 72 h 361238"/>
                        <a:gd name="connsiteX7" fmla="*/ 19831 w 654037"/>
                        <a:gd name="connsiteY7" fmla="*/ 9987 h 361238"/>
                        <a:gd name="connsiteX8" fmla="*/ 19831 w 654037"/>
                        <a:gd name="connsiteY8" fmla="*/ 168638 h 361238"/>
                        <a:gd name="connsiteX9" fmla="*/ 25184 w 654037"/>
                        <a:gd name="connsiteY9" fmla="*/ 200612 h 361238"/>
                        <a:gd name="connsiteX10" fmla="*/ 31040 w 654037"/>
                        <a:gd name="connsiteY10" fmla="*/ 214731 h 361238"/>
                        <a:gd name="connsiteX11" fmla="*/ 107563 w 654037"/>
                        <a:gd name="connsiteY11" fmla="*/ 289314 h 361238"/>
                        <a:gd name="connsiteX12" fmla="*/ 546259 w 654037"/>
                        <a:gd name="connsiteY12" fmla="*/ 289314 h 361238"/>
                        <a:gd name="connsiteX13" fmla="*/ 622997 w 654037"/>
                        <a:gd name="connsiteY13" fmla="*/ 214731 h 361238"/>
                        <a:gd name="connsiteX14" fmla="*/ 628782 w 654037"/>
                        <a:gd name="connsiteY14" fmla="*/ 200684 h 361238"/>
                        <a:gd name="connsiteX15" fmla="*/ 634206 w 654037"/>
                        <a:gd name="connsiteY15" fmla="*/ 168566 h 361238"/>
                        <a:gd name="connsiteX16" fmla="*/ 634206 w 654037"/>
                        <a:gd name="connsiteY16" fmla="*/ 9916 h 361238"/>
                        <a:gd name="connsiteX17" fmla="*/ 644122 w 654037"/>
                        <a:gd name="connsiteY17" fmla="*/ 0 h 361238"/>
                        <a:gd name="connsiteX18" fmla="*/ 654038 w 654037"/>
                        <a:gd name="connsiteY18" fmla="*/ 9916 h 361238"/>
                        <a:gd name="connsiteX19" fmla="*/ 654038 w 654037"/>
                        <a:gd name="connsiteY19" fmla="*/ 168566 h 361238"/>
                        <a:gd name="connsiteX20" fmla="*/ 647607 w 654037"/>
                        <a:gd name="connsiteY20" fmla="*/ 206971 h 361238"/>
                        <a:gd name="connsiteX21" fmla="*/ 640817 w 654037"/>
                        <a:gd name="connsiteY21" fmla="*/ 223461 h 361238"/>
                        <a:gd name="connsiteX22" fmla="*/ 556175 w 654037"/>
                        <a:gd name="connsiteY22" fmla="*/ 306487 h 361238"/>
                        <a:gd name="connsiteX23" fmla="*/ 326965 w 654037"/>
                        <a:gd name="connsiteY23" fmla="*/ 361131 h 361238"/>
                        <a:gd name="connsiteX24" fmla="*/ 326965 w 654037"/>
                        <a:gd name="connsiteY24" fmla="*/ 361131 h 361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654037" h="361238">
                          <a:moveTo>
                            <a:pt x="326965" y="361238"/>
                          </a:moveTo>
                          <a:cubicBezTo>
                            <a:pt x="243939" y="361238"/>
                            <a:pt x="160914" y="343024"/>
                            <a:pt x="97684" y="306559"/>
                          </a:cubicBezTo>
                          <a:cubicBezTo>
                            <a:pt x="58021" y="283781"/>
                            <a:pt x="28849" y="255076"/>
                            <a:pt x="13257" y="223533"/>
                          </a:cubicBezTo>
                          <a:cubicBezTo>
                            <a:pt x="10526" y="218001"/>
                            <a:pt x="8191" y="212396"/>
                            <a:pt x="6359" y="206899"/>
                          </a:cubicBezTo>
                          <a:cubicBezTo>
                            <a:pt x="2156" y="194217"/>
                            <a:pt x="0" y="181320"/>
                            <a:pt x="0" y="168638"/>
                          </a:cubicBezTo>
                          <a:lnTo>
                            <a:pt x="0" y="10023"/>
                          </a:lnTo>
                          <a:cubicBezTo>
                            <a:pt x="0" y="4563"/>
                            <a:pt x="4419" y="72"/>
                            <a:pt x="9916" y="72"/>
                          </a:cubicBezTo>
                          <a:cubicBezTo>
                            <a:pt x="15412" y="72"/>
                            <a:pt x="19831" y="4491"/>
                            <a:pt x="19831" y="9987"/>
                          </a:cubicBezTo>
                          <a:lnTo>
                            <a:pt x="19831" y="168638"/>
                          </a:lnTo>
                          <a:cubicBezTo>
                            <a:pt x="19831" y="179200"/>
                            <a:pt x="21628" y="189942"/>
                            <a:pt x="25184" y="200612"/>
                          </a:cubicBezTo>
                          <a:cubicBezTo>
                            <a:pt x="26729" y="205247"/>
                            <a:pt x="28705" y="210025"/>
                            <a:pt x="31040" y="214731"/>
                          </a:cubicBezTo>
                          <a:cubicBezTo>
                            <a:pt x="44872" y="242718"/>
                            <a:pt x="71350" y="268513"/>
                            <a:pt x="107563" y="289314"/>
                          </a:cubicBezTo>
                          <a:cubicBezTo>
                            <a:pt x="228527" y="359083"/>
                            <a:pt x="425331" y="359083"/>
                            <a:pt x="546259" y="289314"/>
                          </a:cubicBezTo>
                          <a:cubicBezTo>
                            <a:pt x="582688" y="268513"/>
                            <a:pt x="609238" y="242718"/>
                            <a:pt x="622997" y="214731"/>
                          </a:cubicBezTo>
                          <a:cubicBezTo>
                            <a:pt x="625261" y="210133"/>
                            <a:pt x="627201" y="205426"/>
                            <a:pt x="628782" y="200684"/>
                          </a:cubicBezTo>
                          <a:cubicBezTo>
                            <a:pt x="632374" y="189906"/>
                            <a:pt x="634206" y="179092"/>
                            <a:pt x="634206" y="168566"/>
                          </a:cubicBezTo>
                          <a:lnTo>
                            <a:pt x="634206" y="9916"/>
                          </a:lnTo>
                          <a:cubicBezTo>
                            <a:pt x="634206" y="4455"/>
                            <a:pt x="638625" y="0"/>
                            <a:pt x="644122" y="0"/>
                          </a:cubicBezTo>
                          <a:cubicBezTo>
                            <a:pt x="649619" y="0"/>
                            <a:pt x="654038" y="4419"/>
                            <a:pt x="654038" y="9916"/>
                          </a:cubicBezTo>
                          <a:lnTo>
                            <a:pt x="654038" y="168566"/>
                          </a:lnTo>
                          <a:cubicBezTo>
                            <a:pt x="654038" y="181248"/>
                            <a:pt x="651882" y="194181"/>
                            <a:pt x="647607" y="206971"/>
                          </a:cubicBezTo>
                          <a:cubicBezTo>
                            <a:pt x="645739" y="212504"/>
                            <a:pt x="643475" y="218072"/>
                            <a:pt x="640817" y="223461"/>
                          </a:cubicBezTo>
                          <a:cubicBezTo>
                            <a:pt x="625297" y="255005"/>
                            <a:pt x="596017" y="283746"/>
                            <a:pt x="556175" y="306487"/>
                          </a:cubicBezTo>
                          <a:cubicBezTo>
                            <a:pt x="492980" y="342916"/>
                            <a:pt x="409955" y="361131"/>
                            <a:pt x="326965" y="361131"/>
                          </a:cubicBezTo>
                          <a:lnTo>
                            <a:pt x="326965" y="361131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88BAAB7-ED71-942E-10B2-15A1B0E4840E}"/>
                  </a:ext>
                </a:extLst>
              </p:cNvPr>
              <p:cNvSpPr/>
              <p:nvPr/>
            </p:nvSpPr>
            <p:spPr>
              <a:xfrm>
                <a:off x="3222395" y="462789"/>
                <a:ext cx="413166" cy="505860"/>
              </a:xfrm>
              <a:custGeom>
                <a:avLst/>
                <a:gdLst>
                  <a:gd name="connsiteX0" fmla="*/ 263970 w 367854"/>
                  <a:gd name="connsiteY0" fmla="*/ 195503 h 450383"/>
                  <a:gd name="connsiteX1" fmla="*/ 263970 w 367854"/>
                  <a:gd name="connsiteY1" fmla="*/ 0 h 450383"/>
                  <a:gd name="connsiteX2" fmla="*/ 103885 w 367854"/>
                  <a:gd name="connsiteY2" fmla="*/ 0 h 450383"/>
                  <a:gd name="connsiteX3" fmla="*/ 103885 w 367854"/>
                  <a:gd name="connsiteY3" fmla="*/ 195503 h 450383"/>
                  <a:gd name="connsiteX4" fmla="*/ 0 w 367854"/>
                  <a:gd name="connsiteY4" fmla="*/ 195503 h 450383"/>
                  <a:gd name="connsiteX5" fmla="*/ 183927 w 367854"/>
                  <a:gd name="connsiteY5" fmla="*/ 450384 h 450383"/>
                  <a:gd name="connsiteX6" fmla="*/ 367855 w 367854"/>
                  <a:gd name="connsiteY6" fmla="*/ 195503 h 450383"/>
                  <a:gd name="connsiteX7" fmla="*/ 263970 w 367854"/>
                  <a:gd name="connsiteY7" fmla="*/ 195503 h 450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7854" h="450383">
                    <a:moveTo>
                      <a:pt x="263970" y="195503"/>
                    </a:moveTo>
                    <a:lnTo>
                      <a:pt x="263970" y="0"/>
                    </a:lnTo>
                    <a:lnTo>
                      <a:pt x="103885" y="0"/>
                    </a:lnTo>
                    <a:lnTo>
                      <a:pt x="103885" y="195503"/>
                    </a:lnTo>
                    <a:lnTo>
                      <a:pt x="0" y="195503"/>
                    </a:lnTo>
                    <a:lnTo>
                      <a:pt x="183927" y="450384"/>
                    </a:lnTo>
                    <a:lnTo>
                      <a:pt x="367855" y="195503"/>
                    </a:lnTo>
                    <a:lnTo>
                      <a:pt x="263970" y="195503"/>
                    </a:lnTo>
                    <a:close/>
                  </a:path>
                </a:pathLst>
              </a:custGeom>
              <a:solidFill>
                <a:srgbClr val="FCE05C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D5F94B46-AE6A-B952-845B-1197DCED2835}"/>
                </a:ext>
              </a:extLst>
            </p:cNvPr>
            <p:cNvGrpSpPr/>
            <p:nvPr/>
          </p:nvGrpSpPr>
          <p:grpSpPr>
            <a:xfrm>
              <a:off x="6058259" y="321332"/>
              <a:ext cx="1455806" cy="1449389"/>
              <a:chOff x="6006804" y="321332"/>
              <a:chExt cx="1455806" cy="1449389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892BB85E-6E87-006B-A726-13AA7FB17F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2858" y="497386"/>
                <a:ext cx="1097280" cy="109728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098241D0-5684-5B29-31CD-2DBD66E715D8}"/>
                  </a:ext>
                </a:extLst>
              </p:cNvPr>
              <p:cNvGrpSpPr/>
              <p:nvPr/>
            </p:nvGrpSpPr>
            <p:grpSpPr>
              <a:xfrm>
                <a:off x="6584357" y="878017"/>
                <a:ext cx="878253" cy="336018"/>
                <a:chOff x="6677494" y="972771"/>
                <a:chExt cx="878253" cy="336018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72E54F27-DE2B-24B2-5E48-DA5E348E9C32}"/>
                    </a:ext>
                  </a:extLst>
                </p:cNvPr>
                <p:cNvSpPr/>
                <p:nvPr/>
              </p:nvSpPr>
              <p:spPr>
                <a:xfrm>
                  <a:off x="6712774" y="1006434"/>
                  <a:ext cx="842973" cy="302355"/>
                </a:xfrm>
                <a:custGeom>
                  <a:avLst/>
                  <a:gdLst>
                    <a:gd name="connsiteX0" fmla="*/ 761960 w 842973"/>
                    <a:gd name="connsiteY0" fmla="*/ 302355 h 302355"/>
                    <a:gd name="connsiteX1" fmla="*/ 0 w 842973"/>
                    <a:gd name="connsiteY1" fmla="*/ 302355 h 302355"/>
                    <a:gd name="connsiteX2" fmla="*/ 81014 w 842973"/>
                    <a:gd name="connsiteY2" fmla="*/ 0 h 302355"/>
                    <a:gd name="connsiteX3" fmla="*/ 842974 w 842973"/>
                    <a:gd name="connsiteY3" fmla="*/ 0 h 302355"/>
                    <a:gd name="connsiteX4" fmla="*/ 761960 w 842973"/>
                    <a:gd name="connsiteY4" fmla="*/ 302355 h 302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2973" h="302355">
                      <a:moveTo>
                        <a:pt x="761960" y="302355"/>
                      </a:moveTo>
                      <a:lnTo>
                        <a:pt x="0" y="302355"/>
                      </a:lnTo>
                      <a:lnTo>
                        <a:pt x="81014" y="0"/>
                      </a:lnTo>
                      <a:lnTo>
                        <a:pt x="842974" y="0"/>
                      </a:lnTo>
                      <a:lnTo>
                        <a:pt x="761960" y="302355"/>
                      </a:ln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56" name="Graphic 9">
                  <a:extLst>
                    <a:ext uri="{FF2B5EF4-FFF2-40B4-BE49-F238E27FC236}">
                      <a16:creationId xmlns:a16="http://schemas.microsoft.com/office/drawing/2014/main" id="{8041D5D3-77D7-88B6-D573-AB30C49AAB2C}"/>
                    </a:ext>
                  </a:extLst>
                </p:cNvPr>
                <p:cNvGrpSpPr/>
                <p:nvPr/>
              </p:nvGrpSpPr>
              <p:grpSpPr>
                <a:xfrm>
                  <a:off x="6677494" y="972771"/>
                  <a:ext cx="858278" cy="314103"/>
                  <a:chOff x="6677494" y="972771"/>
                  <a:chExt cx="858278" cy="314103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2562CD61-E6D8-6F01-378A-803410023F64}"/>
                      </a:ext>
                    </a:extLst>
                  </p:cNvPr>
                  <p:cNvSpPr/>
                  <p:nvPr/>
                </p:nvSpPr>
                <p:spPr>
                  <a:xfrm>
                    <a:off x="6685146" y="978627"/>
                    <a:ext cx="842973" cy="302391"/>
                  </a:xfrm>
                  <a:custGeom>
                    <a:avLst/>
                    <a:gdLst>
                      <a:gd name="connsiteX0" fmla="*/ 761960 w 842973"/>
                      <a:gd name="connsiteY0" fmla="*/ 302391 h 302391"/>
                      <a:gd name="connsiteX1" fmla="*/ 0 w 842973"/>
                      <a:gd name="connsiteY1" fmla="*/ 302391 h 302391"/>
                      <a:gd name="connsiteX2" fmla="*/ 81014 w 842973"/>
                      <a:gd name="connsiteY2" fmla="*/ 0 h 302391"/>
                      <a:gd name="connsiteX3" fmla="*/ 842974 w 842973"/>
                      <a:gd name="connsiteY3" fmla="*/ 0 h 302391"/>
                      <a:gd name="connsiteX4" fmla="*/ 761960 w 842973"/>
                      <a:gd name="connsiteY4" fmla="*/ 302391 h 302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2973" h="302391">
                        <a:moveTo>
                          <a:pt x="761960" y="302391"/>
                        </a:moveTo>
                        <a:lnTo>
                          <a:pt x="0" y="302391"/>
                        </a:lnTo>
                        <a:lnTo>
                          <a:pt x="81014" y="0"/>
                        </a:lnTo>
                        <a:lnTo>
                          <a:pt x="842974" y="0"/>
                        </a:lnTo>
                        <a:lnTo>
                          <a:pt x="761960" y="302391"/>
                        </a:lnTo>
                        <a:close/>
                      </a:path>
                    </a:pathLst>
                  </a:custGeom>
                  <a:solidFill>
                    <a:srgbClr val="FCE05C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9CBC4E3F-0D75-E00A-36C0-A2E7215CB4FD}"/>
                      </a:ext>
                    </a:extLst>
                  </p:cNvPr>
                  <p:cNvSpPr/>
                  <p:nvPr/>
                </p:nvSpPr>
                <p:spPr>
                  <a:xfrm>
                    <a:off x="6677494" y="972771"/>
                    <a:ext cx="858278" cy="314103"/>
                  </a:xfrm>
                  <a:custGeom>
                    <a:avLst/>
                    <a:gdLst>
                      <a:gd name="connsiteX0" fmla="*/ 774103 w 858278"/>
                      <a:gd name="connsiteY0" fmla="*/ 314103 h 314103"/>
                      <a:gd name="connsiteX1" fmla="*/ 0 w 858278"/>
                      <a:gd name="connsiteY1" fmla="*/ 314103 h 314103"/>
                      <a:gd name="connsiteX2" fmla="*/ 84175 w 858278"/>
                      <a:gd name="connsiteY2" fmla="*/ 0 h 314103"/>
                      <a:gd name="connsiteX3" fmla="*/ 858279 w 858278"/>
                      <a:gd name="connsiteY3" fmla="*/ 0 h 314103"/>
                      <a:gd name="connsiteX4" fmla="*/ 774103 w 858278"/>
                      <a:gd name="connsiteY4" fmla="*/ 314103 h 314103"/>
                      <a:gd name="connsiteX5" fmla="*/ 15305 w 858278"/>
                      <a:gd name="connsiteY5" fmla="*/ 302355 h 314103"/>
                      <a:gd name="connsiteX6" fmla="*/ 765122 w 858278"/>
                      <a:gd name="connsiteY6" fmla="*/ 302355 h 314103"/>
                      <a:gd name="connsiteX7" fmla="*/ 843010 w 858278"/>
                      <a:gd name="connsiteY7" fmla="*/ 11712 h 314103"/>
                      <a:gd name="connsiteX8" fmla="*/ 93157 w 858278"/>
                      <a:gd name="connsiteY8" fmla="*/ 11712 h 314103"/>
                      <a:gd name="connsiteX9" fmla="*/ 15269 w 858278"/>
                      <a:gd name="connsiteY9" fmla="*/ 302355 h 314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58278" h="314103">
                        <a:moveTo>
                          <a:pt x="774103" y="314103"/>
                        </a:moveTo>
                        <a:lnTo>
                          <a:pt x="0" y="314103"/>
                        </a:lnTo>
                        <a:lnTo>
                          <a:pt x="84175" y="0"/>
                        </a:lnTo>
                        <a:lnTo>
                          <a:pt x="858279" y="0"/>
                        </a:lnTo>
                        <a:lnTo>
                          <a:pt x="774103" y="314103"/>
                        </a:lnTo>
                        <a:close/>
                        <a:moveTo>
                          <a:pt x="15305" y="302355"/>
                        </a:moveTo>
                        <a:lnTo>
                          <a:pt x="765122" y="302355"/>
                        </a:lnTo>
                        <a:lnTo>
                          <a:pt x="843010" y="11712"/>
                        </a:lnTo>
                        <a:lnTo>
                          <a:pt x="93157" y="11712"/>
                        </a:lnTo>
                        <a:lnTo>
                          <a:pt x="15269" y="302355"/>
                        </a:lnTo>
                        <a:close/>
                      </a:path>
                    </a:pathLst>
                  </a:custGeom>
                  <a:solidFill>
                    <a:srgbClr val="0F121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AFDD7BC-A2F2-CFA1-2CB0-94663C2BA01E}"/>
                    </a:ext>
                  </a:extLst>
                </p:cNvPr>
                <p:cNvSpPr/>
                <p:nvPr/>
              </p:nvSpPr>
              <p:spPr>
                <a:xfrm>
                  <a:off x="6907674" y="1026552"/>
                  <a:ext cx="516332" cy="186888"/>
                </a:xfrm>
                <a:custGeom>
                  <a:avLst/>
                  <a:gdLst>
                    <a:gd name="connsiteX0" fmla="*/ 386854 w 516332"/>
                    <a:gd name="connsiteY0" fmla="*/ 134113 h 186888"/>
                    <a:gd name="connsiteX1" fmla="*/ 0 w 516332"/>
                    <a:gd name="connsiteY1" fmla="*/ 134113 h 186888"/>
                    <a:gd name="connsiteX2" fmla="*/ 0 w 516332"/>
                    <a:gd name="connsiteY2" fmla="*/ 52776 h 186888"/>
                    <a:gd name="connsiteX3" fmla="*/ 386854 w 516332"/>
                    <a:gd name="connsiteY3" fmla="*/ 52776 h 186888"/>
                    <a:gd name="connsiteX4" fmla="*/ 386854 w 516332"/>
                    <a:gd name="connsiteY4" fmla="*/ 0 h 186888"/>
                    <a:gd name="connsiteX5" fmla="*/ 516332 w 516332"/>
                    <a:gd name="connsiteY5" fmla="*/ 93444 h 186888"/>
                    <a:gd name="connsiteX6" fmla="*/ 386854 w 516332"/>
                    <a:gd name="connsiteY6" fmla="*/ 186888 h 186888"/>
                    <a:gd name="connsiteX7" fmla="*/ 386854 w 516332"/>
                    <a:gd name="connsiteY7" fmla="*/ 134113 h 186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6332" h="186888">
                      <a:moveTo>
                        <a:pt x="386854" y="134113"/>
                      </a:moveTo>
                      <a:lnTo>
                        <a:pt x="0" y="134113"/>
                      </a:lnTo>
                      <a:lnTo>
                        <a:pt x="0" y="52776"/>
                      </a:lnTo>
                      <a:lnTo>
                        <a:pt x="386854" y="52776"/>
                      </a:lnTo>
                      <a:lnTo>
                        <a:pt x="386854" y="0"/>
                      </a:lnTo>
                      <a:lnTo>
                        <a:pt x="516332" y="93444"/>
                      </a:lnTo>
                      <a:lnTo>
                        <a:pt x="386854" y="186888"/>
                      </a:lnTo>
                      <a:lnTo>
                        <a:pt x="386854" y="134113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E4DADA92-D271-8AF2-E35E-DF82C29ABD1A}"/>
                  </a:ext>
                </a:extLst>
              </p:cNvPr>
              <p:cNvGrpSpPr/>
              <p:nvPr/>
            </p:nvGrpSpPr>
            <p:grpSpPr>
              <a:xfrm>
                <a:off x="6397976" y="640101"/>
                <a:ext cx="667044" cy="811851"/>
                <a:chOff x="6477958" y="687849"/>
                <a:chExt cx="667044" cy="811851"/>
              </a:xfrm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5FCF84CB-AF13-C6C0-77DD-BB48CDE8BEC9}"/>
                    </a:ext>
                  </a:extLst>
                </p:cNvPr>
                <p:cNvSpPr/>
                <p:nvPr/>
              </p:nvSpPr>
              <p:spPr>
                <a:xfrm>
                  <a:off x="6486115" y="1189370"/>
                  <a:ext cx="658887" cy="310330"/>
                </a:xfrm>
                <a:custGeom>
                  <a:avLst/>
                  <a:gdLst>
                    <a:gd name="connsiteX0" fmla="*/ 658888 w 658887"/>
                    <a:gd name="connsiteY0" fmla="*/ 155166 h 310330"/>
                    <a:gd name="connsiteX1" fmla="*/ 329444 w 658887"/>
                    <a:gd name="connsiteY1" fmla="*/ 310331 h 310330"/>
                    <a:gd name="connsiteX2" fmla="*/ 0 w 658887"/>
                    <a:gd name="connsiteY2" fmla="*/ 155166 h 310330"/>
                    <a:gd name="connsiteX3" fmla="*/ 329444 w 658887"/>
                    <a:gd name="connsiteY3" fmla="*/ 0 h 310330"/>
                    <a:gd name="connsiteX4" fmla="*/ 658888 w 658887"/>
                    <a:gd name="connsiteY4" fmla="*/ 155166 h 310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887" h="310330">
                      <a:moveTo>
                        <a:pt x="658888" y="155166"/>
                      </a:moveTo>
                      <a:cubicBezTo>
                        <a:pt x="658888" y="240861"/>
                        <a:pt x="511391" y="310331"/>
                        <a:pt x="329444" y="310331"/>
                      </a:cubicBezTo>
                      <a:cubicBezTo>
                        <a:pt x="147497" y="310331"/>
                        <a:pt x="0" y="240861"/>
                        <a:pt x="0" y="155166"/>
                      </a:cubicBezTo>
                      <a:cubicBezTo>
                        <a:pt x="0" y="69470"/>
                        <a:pt x="147497" y="0"/>
                        <a:pt x="329444" y="0"/>
                      </a:cubicBezTo>
                      <a:cubicBezTo>
                        <a:pt x="511391" y="0"/>
                        <a:pt x="658888" y="69470"/>
                        <a:pt x="658888" y="155166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1" name="Graphic 9">
                  <a:extLst>
                    <a:ext uri="{FF2B5EF4-FFF2-40B4-BE49-F238E27FC236}">
                      <a16:creationId xmlns:a16="http://schemas.microsoft.com/office/drawing/2014/main" id="{AA3352F4-2629-92DD-E803-E2266FDA031E}"/>
                    </a:ext>
                  </a:extLst>
                </p:cNvPr>
                <p:cNvGrpSpPr/>
                <p:nvPr/>
              </p:nvGrpSpPr>
              <p:grpSpPr>
                <a:xfrm>
                  <a:off x="6477958" y="687849"/>
                  <a:ext cx="654147" cy="773483"/>
                  <a:chOff x="6477958" y="687849"/>
                  <a:chExt cx="654147" cy="773483"/>
                </a:xfrm>
              </p:grpSpPr>
              <p:grpSp>
                <p:nvGrpSpPr>
                  <p:cNvPr id="62" name="Graphic 9">
                    <a:extLst>
                      <a:ext uri="{FF2B5EF4-FFF2-40B4-BE49-F238E27FC236}">
                        <a16:creationId xmlns:a16="http://schemas.microsoft.com/office/drawing/2014/main" id="{BD9AFB0B-230B-0250-5D79-746A16D448AC}"/>
                      </a:ext>
                    </a:extLst>
                  </p:cNvPr>
                  <p:cNvGrpSpPr/>
                  <p:nvPr/>
                </p:nvGrpSpPr>
                <p:grpSpPr>
                  <a:xfrm>
                    <a:off x="6487904" y="697558"/>
                    <a:ext cx="634285" cy="754020"/>
                    <a:chOff x="6487904" y="697558"/>
                    <a:chExt cx="634285" cy="754020"/>
                  </a:xfrm>
                </p:grpSpPr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id="{E7B18E94-10AA-DE39-103D-DEF1D7AC8C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11" y="1110045"/>
                      <a:ext cx="634242" cy="341532"/>
                    </a:xfrm>
                    <a:custGeom>
                      <a:avLst/>
                      <a:gdLst>
                        <a:gd name="connsiteX0" fmla="*/ 634242 w 634242"/>
                        <a:gd name="connsiteY0" fmla="*/ 0 h 341532"/>
                        <a:gd name="connsiteX1" fmla="*/ 634242 w 634242"/>
                        <a:gd name="connsiteY1" fmla="*/ 158291 h 341532"/>
                        <a:gd name="connsiteX2" fmla="*/ 621991 w 634242"/>
                        <a:gd name="connsiteY2" fmla="*/ 208947 h 341532"/>
                        <a:gd name="connsiteX3" fmla="*/ 541337 w 634242"/>
                        <a:gd name="connsiteY3" fmla="*/ 287805 h 341532"/>
                        <a:gd name="connsiteX4" fmla="*/ 92726 w 634242"/>
                        <a:gd name="connsiteY4" fmla="*/ 287805 h 341532"/>
                        <a:gd name="connsiteX5" fmla="*/ 12251 w 634242"/>
                        <a:gd name="connsiteY5" fmla="*/ 208947 h 341532"/>
                        <a:gd name="connsiteX6" fmla="*/ 0 w 634242"/>
                        <a:gd name="connsiteY6" fmla="*/ 158291 h 341532"/>
                        <a:gd name="connsiteX7" fmla="*/ 0 w 634242"/>
                        <a:gd name="connsiteY7" fmla="*/ 2048 h 341532"/>
                        <a:gd name="connsiteX8" fmla="*/ 92690 w 634242"/>
                        <a:gd name="connsiteY8" fmla="*/ 129370 h 341532"/>
                        <a:gd name="connsiteX9" fmla="*/ 541301 w 634242"/>
                        <a:gd name="connsiteY9" fmla="*/ 129370 h 341532"/>
                        <a:gd name="connsiteX10" fmla="*/ 634206 w 634242"/>
                        <a:gd name="connsiteY10" fmla="*/ 0 h 341532"/>
                        <a:gd name="connsiteX11" fmla="*/ 634206 w 634242"/>
                        <a:gd name="connsiteY11" fmla="*/ 0 h 341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34242" h="341532">
                          <a:moveTo>
                            <a:pt x="634242" y="0"/>
                          </a:moveTo>
                          <a:lnTo>
                            <a:pt x="634242" y="158291"/>
                          </a:lnTo>
                          <a:cubicBezTo>
                            <a:pt x="634242" y="175428"/>
                            <a:pt x="630111" y="192493"/>
                            <a:pt x="621991" y="208947"/>
                          </a:cubicBezTo>
                          <a:cubicBezTo>
                            <a:pt x="607477" y="237868"/>
                            <a:pt x="580640" y="265172"/>
                            <a:pt x="541337" y="287805"/>
                          </a:cubicBezTo>
                          <a:cubicBezTo>
                            <a:pt x="417391" y="359442"/>
                            <a:pt x="216707" y="359442"/>
                            <a:pt x="92726" y="287805"/>
                          </a:cubicBezTo>
                          <a:cubicBezTo>
                            <a:pt x="53386" y="265172"/>
                            <a:pt x="26550" y="237868"/>
                            <a:pt x="12251" y="208947"/>
                          </a:cubicBezTo>
                          <a:cubicBezTo>
                            <a:pt x="4096" y="192529"/>
                            <a:pt x="0" y="175428"/>
                            <a:pt x="0" y="158291"/>
                          </a:cubicBezTo>
                          <a:lnTo>
                            <a:pt x="0" y="2048"/>
                          </a:lnTo>
                          <a:cubicBezTo>
                            <a:pt x="790" y="48249"/>
                            <a:pt x="31831" y="94055"/>
                            <a:pt x="92690" y="129370"/>
                          </a:cubicBezTo>
                          <a:cubicBezTo>
                            <a:pt x="216635" y="200792"/>
                            <a:pt x="417320" y="200792"/>
                            <a:pt x="541301" y="129370"/>
                          </a:cubicBezTo>
                          <a:cubicBezTo>
                            <a:pt x="603274" y="93588"/>
                            <a:pt x="634206" y="46704"/>
                            <a:pt x="634206" y="0"/>
                          </a:cubicBezTo>
                          <a:lnTo>
                            <a:pt x="63420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A05F14AB-DE41-3DEE-1310-F7ADDA6127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83" y="880584"/>
                      <a:ext cx="634206" cy="341640"/>
                    </a:xfrm>
                    <a:custGeom>
                      <a:avLst/>
                      <a:gdLst>
                        <a:gd name="connsiteX0" fmla="*/ 634170 w 634206"/>
                        <a:gd name="connsiteY0" fmla="*/ 72 h 341640"/>
                        <a:gd name="connsiteX1" fmla="*/ 634170 w 634206"/>
                        <a:gd name="connsiteY1" fmla="*/ 158722 h 341640"/>
                        <a:gd name="connsiteX2" fmla="*/ 628243 w 634206"/>
                        <a:gd name="connsiteY2" fmla="*/ 193966 h 341640"/>
                        <a:gd name="connsiteX3" fmla="*/ 621956 w 634206"/>
                        <a:gd name="connsiteY3" fmla="*/ 209234 h 341640"/>
                        <a:gd name="connsiteX4" fmla="*/ 541301 w 634206"/>
                        <a:gd name="connsiteY4" fmla="*/ 288021 h 341640"/>
                        <a:gd name="connsiteX5" fmla="*/ 92690 w 634206"/>
                        <a:gd name="connsiteY5" fmla="*/ 288021 h 341640"/>
                        <a:gd name="connsiteX6" fmla="*/ 12215 w 634206"/>
                        <a:gd name="connsiteY6" fmla="*/ 209234 h 341640"/>
                        <a:gd name="connsiteX7" fmla="*/ 5856 w 634206"/>
                        <a:gd name="connsiteY7" fmla="*/ 193822 h 341640"/>
                        <a:gd name="connsiteX8" fmla="*/ 0 w 634206"/>
                        <a:gd name="connsiteY8" fmla="*/ 158686 h 341640"/>
                        <a:gd name="connsiteX9" fmla="*/ 0 w 634206"/>
                        <a:gd name="connsiteY9" fmla="*/ 2299 h 341640"/>
                        <a:gd name="connsiteX10" fmla="*/ 3162 w 634206"/>
                        <a:gd name="connsiteY10" fmla="*/ 25975 h 341640"/>
                        <a:gd name="connsiteX11" fmla="*/ 11640 w 634206"/>
                        <a:gd name="connsiteY11" fmla="*/ 49327 h 341640"/>
                        <a:gd name="connsiteX12" fmla="*/ 11640 w 634206"/>
                        <a:gd name="connsiteY12" fmla="*/ 49506 h 341640"/>
                        <a:gd name="connsiteX13" fmla="*/ 92690 w 634206"/>
                        <a:gd name="connsiteY13" fmla="*/ 129514 h 341640"/>
                        <a:gd name="connsiteX14" fmla="*/ 541301 w 634206"/>
                        <a:gd name="connsiteY14" fmla="*/ 129514 h 341640"/>
                        <a:gd name="connsiteX15" fmla="*/ 634206 w 634206"/>
                        <a:gd name="connsiteY15" fmla="*/ 0 h 341640"/>
                        <a:gd name="connsiteX16" fmla="*/ 634206 w 634206"/>
                        <a:gd name="connsiteY16" fmla="*/ 0 h 341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634206" h="341640">
                          <a:moveTo>
                            <a:pt x="634170" y="72"/>
                          </a:moveTo>
                          <a:lnTo>
                            <a:pt x="634170" y="158722"/>
                          </a:lnTo>
                          <a:cubicBezTo>
                            <a:pt x="634170" y="170506"/>
                            <a:pt x="632123" y="182326"/>
                            <a:pt x="628243" y="193966"/>
                          </a:cubicBezTo>
                          <a:cubicBezTo>
                            <a:pt x="626554" y="199067"/>
                            <a:pt x="624434" y="204205"/>
                            <a:pt x="621956" y="209234"/>
                          </a:cubicBezTo>
                          <a:cubicBezTo>
                            <a:pt x="607693" y="238227"/>
                            <a:pt x="580784" y="265459"/>
                            <a:pt x="541301" y="288021"/>
                          </a:cubicBezTo>
                          <a:cubicBezTo>
                            <a:pt x="417355" y="359514"/>
                            <a:pt x="216671" y="359514"/>
                            <a:pt x="92690" y="288021"/>
                          </a:cubicBezTo>
                          <a:cubicBezTo>
                            <a:pt x="53351" y="265459"/>
                            <a:pt x="26514" y="238155"/>
                            <a:pt x="12215" y="209234"/>
                          </a:cubicBezTo>
                          <a:cubicBezTo>
                            <a:pt x="9700" y="204133"/>
                            <a:pt x="7580" y="198996"/>
                            <a:pt x="5856" y="193822"/>
                          </a:cubicBezTo>
                          <a:cubicBezTo>
                            <a:pt x="1976" y="182218"/>
                            <a:pt x="0" y="170470"/>
                            <a:pt x="0" y="158686"/>
                          </a:cubicBezTo>
                          <a:lnTo>
                            <a:pt x="0" y="2299"/>
                          </a:lnTo>
                          <a:cubicBezTo>
                            <a:pt x="144" y="10131"/>
                            <a:pt x="1221" y="18107"/>
                            <a:pt x="3162" y="25975"/>
                          </a:cubicBezTo>
                          <a:cubicBezTo>
                            <a:pt x="5102" y="33914"/>
                            <a:pt x="7796" y="41639"/>
                            <a:pt x="11640" y="49327"/>
                          </a:cubicBezTo>
                          <a:lnTo>
                            <a:pt x="11640" y="49506"/>
                          </a:lnTo>
                          <a:cubicBezTo>
                            <a:pt x="25795" y="78750"/>
                            <a:pt x="52919" y="106521"/>
                            <a:pt x="92690" y="129514"/>
                          </a:cubicBezTo>
                          <a:cubicBezTo>
                            <a:pt x="216635" y="201007"/>
                            <a:pt x="417320" y="201007"/>
                            <a:pt x="541301" y="129514"/>
                          </a:cubicBezTo>
                          <a:cubicBezTo>
                            <a:pt x="603274" y="93732"/>
                            <a:pt x="634206" y="46884"/>
                            <a:pt x="634206" y="0"/>
                          </a:cubicBezTo>
                          <a:lnTo>
                            <a:pt x="63420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96AAD91D-0741-AC05-A1B9-25F3C89774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04" y="1074406"/>
                      <a:ext cx="634213" cy="218611"/>
                    </a:xfrm>
                    <a:custGeom>
                      <a:avLst/>
                      <a:gdLst>
                        <a:gd name="connsiteX0" fmla="*/ 628286 w 634213"/>
                        <a:gd name="connsiteY0" fmla="*/ 144 h 218611"/>
                        <a:gd name="connsiteX1" fmla="*/ 634214 w 634213"/>
                        <a:gd name="connsiteY1" fmla="*/ 35675 h 218611"/>
                        <a:gd name="connsiteX2" fmla="*/ 541308 w 634213"/>
                        <a:gd name="connsiteY2" fmla="*/ 165045 h 218611"/>
                        <a:gd name="connsiteX3" fmla="*/ 92697 w 634213"/>
                        <a:gd name="connsiteY3" fmla="*/ 165045 h 218611"/>
                        <a:gd name="connsiteX4" fmla="*/ 7 w 634213"/>
                        <a:gd name="connsiteY4" fmla="*/ 37723 h 218611"/>
                        <a:gd name="connsiteX5" fmla="*/ 7 w 634213"/>
                        <a:gd name="connsiteY5" fmla="*/ 35639 h 218611"/>
                        <a:gd name="connsiteX6" fmla="*/ 5863 w 634213"/>
                        <a:gd name="connsiteY6" fmla="*/ 0 h 218611"/>
                        <a:gd name="connsiteX7" fmla="*/ 12222 w 634213"/>
                        <a:gd name="connsiteY7" fmla="*/ 15412 h 218611"/>
                        <a:gd name="connsiteX8" fmla="*/ 92697 w 634213"/>
                        <a:gd name="connsiteY8" fmla="*/ 94199 h 218611"/>
                        <a:gd name="connsiteX9" fmla="*/ 541308 w 634213"/>
                        <a:gd name="connsiteY9" fmla="*/ 94199 h 218611"/>
                        <a:gd name="connsiteX10" fmla="*/ 621963 w 634213"/>
                        <a:gd name="connsiteY10" fmla="*/ 15412 h 218611"/>
                        <a:gd name="connsiteX11" fmla="*/ 628250 w 634213"/>
                        <a:gd name="connsiteY11" fmla="*/ 144 h 218611"/>
                        <a:gd name="connsiteX12" fmla="*/ 628250 w 634213"/>
                        <a:gd name="connsiteY12" fmla="*/ 144 h 218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634213" h="218611">
                          <a:moveTo>
                            <a:pt x="628286" y="144"/>
                          </a:moveTo>
                          <a:cubicBezTo>
                            <a:pt x="632166" y="11856"/>
                            <a:pt x="634214" y="23675"/>
                            <a:pt x="634214" y="35675"/>
                          </a:cubicBezTo>
                          <a:cubicBezTo>
                            <a:pt x="634214" y="82379"/>
                            <a:pt x="603281" y="129299"/>
                            <a:pt x="541308" y="165045"/>
                          </a:cubicBezTo>
                          <a:cubicBezTo>
                            <a:pt x="417363" y="236467"/>
                            <a:pt x="216679" y="236467"/>
                            <a:pt x="92697" y="165045"/>
                          </a:cubicBezTo>
                          <a:cubicBezTo>
                            <a:pt x="31838" y="129730"/>
                            <a:pt x="762" y="83924"/>
                            <a:pt x="7" y="37723"/>
                          </a:cubicBezTo>
                          <a:lnTo>
                            <a:pt x="7" y="35639"/>
                          </a:lnTo>
                          <a:cubicBezTo>
                            <a:pt x="-136" y="23604"/>
                            <a:pt x="1840" y="11712"/>
                            <a:pt x="5863" y="0"/>
                          </a:cubicBezTo>
                          <a:cubicBezTo>
                            <a:pt x="7552" y="5173"/>
                            <a:pt x="9707" y="10275"/>
                            <a:pt x="12222" y="15412"/>
                          </a:cubicBezTo>
                          <a:cubicBezTo>
                            <a:pt x="26521" y="44333"/>
                            <a:pt x="53394" y="71637"/>
                            <a:pt x="92697" y="94199"/>
                          </a:cubicBezTo>
                          <a:cubicBezTo>
                            <a:pt x="216643" y="165692"/>
                            <a:pt x="417327" y="165692"/>
                            <a:pt x="541308" y="94199"/>
                          </a:cubicBezTo>
                          <a:cubicBezTo>
                            <a:pt x="580827" y="71637"/>
                            <a:pt x="607736" y="44369"/>
                            <a:pt x="621963" y="15412"/>
                          </a:cubicBezTo>
                          <a:cubicBezTo>
                            <a:pt x="624442" y="10383"/>
                            <a:pt x="626561" y="5245"/>
                            <a:pt x="628250" y="144"/>
                          </a:cubicBezTo>
                          <a:lnTo>
                            <a:pt x="628250" y="144"/>
                          </a:lnTo>
                          <a:close/>
                        </a:path>
                      </a:pathLst>
                    </a:custGeom>
                    <a:solidFill>
                      <a:srgbClr val="007DB0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Freeform: Shape 129">
                      <a:extLst>
                        <a:ext uri="{FF2B5EF4-FFF2-40B4-BE49-F238E27FC236}">
                          <a16:creationId xmlns:a16="http://schemas.microsoft.com/office/drawing/2014/main" id="{50ACECC0-6F33-9A54-DA7A-D57245A2F1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46" y="697558"/>
                      <a:ext cx="634207" cy="366232"/>
                    </a:xfrm>
                    <a:custGeom>
                      <a:avLst/>
                      <a:gdLst>
                        <a:gd name="connsiteX0" fmla="*/ 541302 w 634207"/>
                        <a:gd name="connsiteY0" fmla="*/ 53584 h 366232"/>
                        <a:gd name="connsiteX1" fmla="*/ 634207 w 634207"/>
                        <a:gd name="connsiteY1" fmla="*/ 183098 h 366232"/>
                        <a:gd name="connsiteX2" fmla="*/ 541302 w 634207"/>
                        <a:gd name="connsiteY2" fmla="*/ 312612 h 366232"/>
                        <a:gd name="connsiteX3" fmla="*/ 92691 w 634207"/>
                        <a:gd name="connsiteY3" fmla="*/ 312612 h 366232"/>
                        <a:gd name="connsiteX4" fmla="*/ 11641 w 634207"/>
                        <a:gd name="connsiteY4" fmla="*/ 232605 h 366232"/>
                        <a:gd name="connsiteX5" fmla="*/ 11641 w 634207"/>
                        <a:gd name="connsiteY5" fmla="*/ 232425 h 366232"/>
                        <a:gd name="connsiteX6" fmla="*/ 3162 w 634207"/>
                        <a:gd name="connsiteY6" fmla="*/ 209073 h 366232"/>
                        <a:gd name="connsiteX7" fmla="*/ 1 w 634207"/>
                        <a:gd name="connsiteY7" fmla="*/ 185397 h 366232"/>
                        <a:gd name="connsiteX8" fmla="*/ 1 w 634207"/>
                        <a:gd name="connsiteY8" fmla="*/ 183134 h 366232"/>
                        <a:gd name="connsiteX9" fmla="*/ 92691 w 634207"/>
                        <a:gd name="connsiteY9" fmla="*/ 53620 h 366232"/>
                        <a:gd name="connsiteX10" fmla="*/ 541302 w 634207"/>
                        <a:gd name="connsiteY10" fmla="*/ 53620 h 366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34207" h="366232">
                          <a:moveTo>
                            <a:pt x="541302" y="53584"/>
                          </a:moveTo>
                          <a:cubicBezTo>
                            <a:pt x="603275" y="89474"/>
                            <a:pt x="634207" y="136214"/>
                            <a:pt x="634207" y="183098"/>
                          </a:cubicBezTo>
                          <a:cubicBezTo>
                            <a:pt x="634207" y="229982"/>
                            <a:pt x="603275" y="276830"/>
                            <a:pt x="541302" y="312612"/>
                          </a:cubicBezTo>
                          <a:cubicBezTo>
                            <a:pt x="417356" y="384106"/>
                            <a:pt x="216672" y="384106"/>
                            <a:pt x="92691" y="312612"/>
                          </a:cubicBezTo>
                          <a:cubicBezTo>
                            <a:pt x="52920" y="289584"/>
                            <a:pt x="25796" y="261813"/>
                            <a:pt x="11641" y="232605"/>
                          </a:cubicBezTo>
                          <a:lnTo>
                            <a:pt x="11641" y="232425"/>
                          </a:lnTo>
                          <a:cubicBezTo>
                            <a:pt x="7833" y="224737"/>
                            <a:pt x="5102" y="217013"/>
                            <a:pt x="3162" y="209073"/>
                          </a:cubicBezTo>
                          <a:cubicBezTo>
                            <a:pt x="1222" y="201169"/>
                            <a:pt x="109" y="193229"/>
                            <a:pt x="1" y="185397"/>
                          </a:cubicBezTo>
                          <a:lnTo>
                            <a:pt x="1" y="183134"/>
                          </a:lnTo>
                          <a:cubicBezTo>
                            <a:pt x="-179" y="136250"/>
                            <a:pt x="30933" y="89402"/>
                            <a:pt x="92691" y="53620"/>
                          </a:cubicBezTo>
                          <a:cubicBezTo>
                            <a:pt x="216636" y="-17873"/>
                            <a:pt x="417320" y="-17873"/>
                            <a:pt x="541302" y="536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1" name="Graphic 9">
                    <a:extLst>
                      <a:ext uri="{FF2B5EF4-FFF2-40B4-BE49-F238E27FC236}">
                        <a16:creationId xmlns:a16="http://schemas.microsoft.com/office/drawing/2014/main" id="{873E0893-9F12-B75C-5B54-2E42A75D6DBE}"/>
                      </a:ext>
                    </a:extLst>
                  </p:cNvPr>
                  <p:cNvGrpSpPr/>
                  <p:nvPr/>
                </p:nvGrpSpPr>
                <p:grpSpPr>
                  <a:xfrm>
                    <a:off x="6477958" y="687849"/>
                    <a:ext cx="654147" cy="773483"/>
                    <a:chOff x="6477958" y="687849"/>
                    <a:chExt cx="654147" cy="773483"/>
                  </a:xfrm>
                  <a:solidFill>
                    <a:srgbClr val="0F1212"/>
                  </a:solidFill>
                </p:grpSpPr>
                <p:sp>
                  <p:nvSpPr>
                    <p:cNvPr id="132" name="Freeform: Shape 131">
                      <a:extLst>
                        <a:ext uri="{FF2B5EF4-FFF2-40B4-BE49-F238E27FC236}">
                          <a16:creationId xmlns:a16="http://schemas.microsoft.com/office/drawing/2014/main" id="{61D2F160-3EDC-048E-2012-AFEB896E3B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58" y="1064629"/>
                      <a:ext cx="654039" cy="238052"/>
                    </a:xfrm>
                    <a:custGeom>
                      <a:avLst/>
                      <a:gdLst>
                        <a:gd name="connsiteX0" fmla="*/ 326967 w 654039"/>
                        <a:gd name="connsiteY0" fmla="*/ 238053 h 238052"/>
                        <a:gd name="connsiteX1" fmla="*/ 97685 w 654039"/>
                        <a:gd name="connsiteY1" fmla="*/ 183445 h 238052"/>
                        <a:gd name="connsiteX2" fmla="*/ 2 w 654039"/>
                        <a:gd name="connsiteY2" fmla="*/ 47680 h 238052"/>
                        <a:gd name="connsiteX3" fmla="*/ 9738 w 654039"/>
                        <a:gd name="connsiteY3" fmla="*/ 37584 h 238052"/>
                        <a:gd name="connsiteX4" fmla="*/ 19833 w 654039"/>
                        <a:gd name="connsiteY4" fmla="*/ 47320 h 238052"/>
                        <a:gd name="connsiteX5" fmla="*/ 107601 w 654039"/>
                        <a:gd name="connsiteY5" fmla="*/ 166236 h 238052"/>
                        <a:gd name="connsiteX6" fmla="*/ 546261 w 654039"/>
                        <a:gd name="connsiteY6" fmla="*/ 166236 h 238052"/>
                        <a:gd name="connsiteX7" fmla="*/ 634208 w 654039"/>
                        <a:gd name="connsiteY7" fmla="*/ 45452 h 238052"/>
                        <a:gd name="connsiteX8" fmla="*/ 628784 w 654039"/>
                        <a:gd name="connsiteY8" fmla="*/ 13047 h 238052"/>
                        <a:gd name="connsiteX9" fmla="*/ 635071 w 654039"/>
                        <a:gd name="connsiteY9" fmla="*/ 508 h 238052"/>
                        <a:gd name="connsiteX10" fmla="*/ 647609 w 654039"/>
                        <a:gd name="connsiteY10" fmla="*/ 6796 h 238052"/>
                        <a:gd name="connsiteX11" fmla="*/ 654040 w 654039"/>
                        <a:gd name="connsiteY11" fmla="*/ 45416 h 238052"/>
                        <a:gd name="connsiteX12" fmla="*/ 556177 w 654039"/>
                        <a:gd name="connsiteY12" fmla="*/ 183409 h 238052"/>
                        <a:gd name="connsiteX13" fmla="*/ 326895 w 654039"/>
                        <a:gd name="connsiteY13" fmla="*/ 238053 h 238052"/>
                        <a:gd name="connsiteX14" fmla="*/ 326931 w 654039"/>
                        <a:gd name="connsiteY14" fmla="*/ 238053 h 2380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54039" h="238052">
                          <a:moveTo>
                            <a:pt x="326967" y="238053"/>
                          </a:moveTo>
                          <a:cubicBezTo>
                            <a:pt x="243941" y="238053"/>
                            <a:pt x="160916" y="219838"/>
                            <a:pt x="97685" y="183445"/>
                          </a:cubicBezTo>
                          <a:cubicBezTo>
                            <a:pt x="35569" y="147375"/>
                            <a:pt x="900" y="99162"/>
                            <a:pt x="2" y="47680"/>
                          </a:cubicBezTo>
                          <a:cubicBezTo>
                            <a:pt x="-106" y="42219"/>
                            <a:pt x="4277" y="37692"/>
                            <a:pt x="9738" y="37584"/>
                          </a:cubicBezTo>
                          <a:cubicBezTo>
                            <a:pt x="15450" y="37728"/>
                            <a:pt x="19725" y="41860"/>
                            <a:pt x="19833" y="47320"/>
                          </a:cubicBezTo>
                          <a:cubicBezTo>
                            <a:pt x="20588" y="91582"/>
                            <a:pt x="51736" y="133795"/>
                            <a:pt x="107601" y="166236"/>
                          </a:cubicBezTo>
                          <a:cubicBezTo>
                            <a:pt x="228529" y="235933"/>
                            <a:pt x="425297" y="235897"/>
                            <a:pt x="546261" y="166236"/>
                          </a:cubicBezTo>
                          <a:cubicBezTo>
                            <a:pt x="602988" y="133507"/>
                            <a:pt x="634208" y="90611"/>
                            <a:pt x="634208" y="45452"/>
                          </a:cubicBezTo>
                          <a:cubicBezTo>
                            <a:pt x="634208" y="34818"/>
                            <a:pt x="632376" y="23932"/>
                            <a:pt x="628784" y="13047"/>
                          </a:cubicBezTo>
                          <a:cubicBezTo>
                            <a:pt x="627059" y="7837"/>
                            <a:pt x="629861" y="2233"/>
                            <a:pt x="635071" y="508"/>
                          </a:cubicBezTo>
                          <a:cubicBezTo>
                            <a:pt x="640280" y="-1216"/>
                            <a:pt x="645884" y="1586"/>
                            <a:pt x="647609" y="6796"/>
                          </a:cubicBezTo>
                          <a:cubicBezTo>
                            <a:pt x="651884" y="19693"/>
                            <a:pt x="654040" y="32698"/>
                            <a:pt x="654040" y="45416"/>
                          </a:cubicBezTo>
                          <a:cubicBezTo>
                            <a:pt x="654040" y="97976"/>
                            <a:pt x="619263" y="146980"/>
                            <a:pt x="556177" y="183409"/>
                          </a:cubicBezTo>
                          <a:cubicBezTo>
                            <a:pt x="492946" y="219838"/>
                            <a:pt x="409921" y="238053"/>
                            <a:pt x="326895" y="238053"/>
                          </a:cubicBezTo>
                          <a:lnTo>
                            <a:pt x="326931" y="238053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3" name="Freeform: Shape 132">
                      <a:extLst>
                        <a:ext uri="{FF2B5EF4-FFF2-40B4-BE49-F238E27FC236}">
                          <a16:creationId xmlns:a16="http://schemas.microsoft.com/office/drawing/2014/main" id="{D972F8EA-092E-DAA5-A760-B00927EF1E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89" y="1064499"/>
                      <a:ext cx="654116" cy="396832"/>
                    </a:xfrm>
                    <a:custGeom>
                      <a:avLst/>
                      <a:gdLst>
                        <a:gd name="connsiteX0" fmla="*/ 326936 w 654116"/>
                        <a:gd name="connsiteY0" fmla="*/ 396761 h 396832"/>
                        <a:gd name="connsiteX1" fmla="*/ 97654 w 654116"/>
                        <a:gd name="connsiteY1" fmla="*/ 341973 h 396832"/>
                        <a:gd name="connsiteX2" fmla="*/ 13228 w 654116"/>
                        <a:gd name="connsiteY2" fmla="*/ 258912 h 396832"/>
                        <a:gd name="connsiteX3" fmla="*/ 7 w 654116"/>
                        <a:gd name="connsiteY3" fmla="*/ 203873 h 396832"/>
                        <a:gd name="connsiteX4" fmla="*/ 7 w 654116"/>
                        <a:gd name="connsiteY4" fmla="*/ 45582 h 396832"/>
                        <a:gd name="connsiteX5" fmla="*/ 6402 w 654116"/>
                        <a:gd name="connsiteY5" fmla="*/ 6710 h 396832"/>
                        <a:gd name="connsiteX6" fmla="*/ 19012 w 654116"/>
                        <a:gd name="connsiteY6" fmla="*/ 530 h 396832"/>
                        <a:gd name="connsiteX7" fmla="*/ 25191 w 654116"/>
                        <a:gd name="connsiteY7" fmla="*/ 13140 h 396832"/>
                        <a:gd name="connsiteX8" fmla="*/ 19874 w 654116"/>
                        <a:gd name="connsiteY8" fmla="*/ 45474 h 396832"/>
                        <a:gd name="connsiteX9" fmla="*/ 19874 w 654116"/>
                        <a:gd name="connsiteY9" fmla="*/ 203873 h 396832"/>
                        <a:gd name="connsiteX10" fmla="*/ 31083 w 654116"/>
                        <a:gd name="connsiteY10" fmla="*/ 250146 h 396832"/>
                        <a:gd name="connsiteX11" fmla="*/ 107642 w 654116"/>
                        <a:gd name="connsiteY11" fmla="*/ 324837 h 396832"/>
                        <a:gd name="connsiteX12" fmla="*/ 546338 w 654116"/>
                        <a:gd name="connsiteY12" fmla="*/ 324837 h 396832"/>
                        <a:gd name="connsiteX13" fmla="*/ 623112 w 654116"/>
                        <a:gd name="connsiteY13" fmla="*/ 250110 h 396832"/>
                        <a:gd name="connsiteX14" fmla="*/ 634285 w 654116"/>
                        <a:gd name="connsiteY14" fmla="*/ 203909 h 396832"/>
                        <a:gd name="connsiteX15" fmla="*/ 634285 w 654116"/>
                        <a:gd name="connsiteY15" fmla="*/ 45618 h 396832"/>
                        <a:gd name="connsiteX16" fmla="*/ 644201 w 654116"/>
                        <a:gd name="connsiteY16" fmla="*/ 35702 h 396832"/>
                        <a:gd name="connsiteX17" fmla="*/ 654116 w 654116"/>
                        <a:gd name="connsiteY17" fmla="*/ 45618 h 396832"/>
                        <a:gd name="connsiteX18" fmla="*/ 654116 w 654116"/>
                        <a:gd name="connsiteY18" fmla="*/ 203909 h 396832"/>
                        <a:gd name="connsiteX19" fmla="*/ 640860 w 654116"/>
                        <a:gd name="connsiteY19" fmla="*/ 258948 h 396832"/>
                        <a:gd name="connsiteX20" fmla="*/ 556217 w 654116"/>
                        <a:gd name="connsiteY20" fmla="*/ 342045 h 396832"/>
                        <a:gd name="connsiteX21" fmla="*/ 326972 w 654116"/>
                        <a:gd name="connsiteY21" fmla="*/ 396833 h 396832"/>
                        <a:gd name="connsiteX22" fmla="*/ 326936 w 654116"/>
                        <a:gd name="connsiteY22" fmla="*/ 396833 h 396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654116" h="396832">
                          <a:moveTo>
                            <a:pt x="326936" y="396761"/>
                          </a:moveTo>
                          <a:cubicBezTo>
                            <a:pt x="243910" y="396761"/>
                            <a:pt x="160885" y="378510"/>
                            <a:pt x="97654" y="341973"/>
                          </a:cubicBezTo>
                          <a:cubicBezTo>
                            <a:pt x="58028" y="319160"/>
                            <a:pt x="28820" y="290419"/>
                            <a:pt x="13228" y="258912"/>
                          </a:cubicBezTo>
                          <a:cubicBezTo>
                            <a:pt x="4462" y="241200"/>
                            <a:pt x="7" y="222698"/>
                            <a:pt x="7" y="203873"/>
                          </a:cubicBezTo>
                          <a:lnTo>
                            <a:pt x="7" y="45582"/>
                          </a:lnTo>
                          <a:cubicBezTo>
                            <a:pt x="-137" y="32612"/>
                            <a:pt x="2019" y="19499"/>
                            <a:pt x="6402" y="6710"/>
                          </a:cubicBezTo>
                          <a:cubicBezTo>
                            <a:pt x="8162" y="1536"/>
                            <a:pt x="13838" y="-1230"/>
                            <a:pt x="19012" y="530"/>
                          </a:cubicBezTo>
                          <a:cubicBezTo>
                            <a:pt x="24185" y="2291"/>
                            <a:pt x="26951" y="7967"/>
                            <a:pt x="25191" y="13140"/>
                          </a:cubicBezTo>
                          <a:cubicBezTo>
                            <a:pt x="21563" y="23775"/>
                            <a:pt x="19766" y="34660"/>
                            <a:pt x="19874" y="45474"/>
                          </a:cubicBezTo>
                          <a:lnTo>
                            <a:pt x="19874" y="203873"/>
                          </a:lnTo>
                          <a:cubicBezTo>
                            <a:pt x="19874" y="219573"/>
                            <a:pt x="23646" y="235129"/>
                            <a:pt x="31083" y="250146"/>
                          </a:cubicBezTo>
                          <a:cubicBezTo>
                            <a:pt x="44915" y="278132"/>
                            <a:pt x="71392" y="303963"/>
                            <a:pt x="107642" y="324837"/>
                          </a:cubicBezTo>
                          <a:cubicBezTo>
                            <a:pt x="228570" y="394713"/>
                            <a:pt x="425374" y="394713"/>
                            <a:pt x="546338" y="324837"/>
                          </a:cubicBezTo>
                          <a:cubicBezTo>
                            <a:pt x="582479" y="304035"/>
                            <a:pt x="609065" y="278204"/>
                            <a:pt x="623112" y="250110"/>
                          </a:cubicBezTo>
                          <a:cubicBezTo>
                            <a:pt x="630513" y="235057"/>
                            <a:pt x="634285" y="219501"/>
                            <a:pt x="634285" y="203909"/>
                          </a:cubicBezTo>
                          <a:lnTo>
                            <a:pt x="634285" y="45618"/>
                          </a:lnTo>
                          <a:cubicBezTo>
                            <a:pt x="634285" y="40157"/>
                            <a:pt x="638704" y="35702"/>
                            <a:pt x="644201" y="35702"/>
                          </a:cubicBezTo>
                          <a:cubicBezTo>
                            <a:pt x="649697" y="35702"/>
                            <a:pt x="654116" y="40121"/>
                            <a:pt x="654116" y="45618"/>
                          </a:cubicBezTo>
                          <a:lnTo>
                            <a:pt x="654116" y="203909"/>
                          </a:lnTo>
                          <a:cubicBezTo>
                            <a:pt x="654116" y="222554"/>
                            <a:pt x="649661" y="241092"/>
                            <a:pt x="640860" y="258948"/>
                          </a:cubicBezTo>
                          <a:cubicBezTo>
                            <a:pt x="625016" y="290563"/>
                            <a:pt x="595772" y="319268"/>
                            <a:pt x="556217" y="342045"/>
                          </a:cubicBezTo>
                          <a:cubicBezTo>
                            <a:pt x="493023" y="378546"/>
                            <a:pt x="409997" y="396833"/>
                            <a:pt x="326972" y="396833"/>
                          </a:cubicBezTo>
                          <a:lnTo>
                            <a:pt x="326936" y="396833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" name="Freeform: Shape 133">
                      <a:extLst>
                        <a:ext uri="{FF2B5EF4-FFF2-40B4-BE49-F238E27FC236}">
                          <a16:creationId xmlns:a16="http://schemas.microsoft.com/office/drawing/2014/main" id="{D8D0C3BE-F83A-1C9A-A16A-1EDBDE349C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59" y="687849"/>
                      <a:ext cx="654110" cy="385623"/>
                    </a:xfrm>
                    <a:custGeom>
                      <a:avLst/>
                      <a:gdLst>
                        <a:gd name="connsiteX0" fmla="*/ 326966 w 654110"/>
                        <a:gd name="connsiteY0" fmla="*/ 385588 h 385623"/>
                        <a:gd name="connsiteX1" fmla="*/ 97685 w 654110"/>
                        <a:gd name="connsiteY1" fmla="*/ 330908 h 385623"/>
                        <a:gd name="connsiteX2" fmla="*/ 12647 w 654110"/>
                        <a:gd name="connsiteY2" fmla="*/ 246589 h 385623"/>
                        <a:gd name="connsiteX3" fmla="*/ 12180 w 654110"/>
                        <a:gd name="connsiteY3" fmla="*/ 245403 h 385623"/>
                        <a:gd name="connsiteX4" fmla="*/ 3450 w 654110"/>
                        <a:gd name="connsiteY4" fmla="*/ 221045 h 385623"/>
                        <a:gd name="connsiteX5" fmla="*/ 1 w 654110"/>
                        <a:gd name="connsiteY5" fmla="*/ 195214 h 385623"/>
                        <a:gd name="connsiteX6" fmla="*/ 73 w 654110"/>
                        <a:gd name="connsiteY6" fmla="*/ 193921 h 385623"/>
                        <a:gd name="connsiteX7" fmla="*/ 1 w 654110"/>
                        <a:gd name="connsiteY7" fmla="*/ 192807 h 385623"/>
                        <a:gd name="connsiteX8" fmla="*/ 97685 w 654110"/>
                        <a:gd name="connsiteY8" fmla="*/ 54671 h 385623"/>
                        <a:gd name="connsiteX9" fmla="*/ 556247 w 654110"/>
                        <a:gd name="connsiteY9" fmla="*/ 54671 h 385623"/>
                        <a:gd name="connsiteX10" fmla="*/ 654111 w 654110"/>
                        <a:gd name="connsiteY10" fmla="*/ 192807 h 385623"/>
                        <a:gd name="connsiteX11" fmla="*/ 556247 w 654110"/>
                        <a:gd name="connsiteY11" fmla="*/ 330944 h 385623"/>
                        <a:gd name="connsiteX12" fmla="*/ 326966 w 654110"/>
                        <a:gd name="connsiteY12" fmla="*/ 385623 h 385623"/>
                        <a:gd name="connsiteX13" fmla="*/ 31005 w 654110"/>
                        <a:gd name="connsiteY13" fmla="*/ 238937 h 385623"/>
                        <a:gd name="connsiteX14" fmla="*/ 107636 w 654110"/>
                        <a:gd name="connsiteY14" fmla="*/ 313735 h 385623"/>
                        <a:gd name="connsiteX15" fmla="*/ 546296 w 654110"/>
                        <a:gd name="connsiteY15" fmla="*/ 313735 h 385623"/>
                        <a:gd name="connsiteX16" fmla="*/ 634243 w 654110"/>
                        <a:gd name="connsiteY16" fmla="*/ 192807 h 385623"/>
                        <a:gd name="connsiteX17" fmla="*/ 546296 w 654110"/>
                        <a:gd name="connsiteY17" fmla="*/ 71879 h 385623"/>
                        <a:gd name="connsiteX18" fmla="*/ 107636 w 654110"/>
                        <a:gd name="connsiteY18" fmla="*/ 71879 h 385623"/>
                        <a:gd name="connsiteX19" fmla="*/ 19904 w 654110"/>
                        <a:gd name="connsiteY19" fmla="*/ 192771 h 385623"/>
                        <a:gd name="connsiteX20" fmla="*/ 19832 w 654110"/>
                        <a:gd name="connsiteY20" fmla="*/ 193921 h 385623"/>
                        <a:gd name="connsiteX21" fmla="*/ 19904 w 654110"/>
                        <a:gd name="connsiteY21" fmla="*/ 194891 h 385623"/>
                        <a:gd name="connsiteX22" fmla="*/ 22814 w 654110"/>
                        <a:gd name="connsiteY22" fmla="*/ 216375 h 385623"/>
                        <a:gd name="connsiteX23" fmla="*/ 30538 w 654110"/>
                        <a:gd name="connsiteY23" fmla="*/ 237679 h 385623"/>
                        <a:gd name="connsiteX24" fmla="*/ 31041 w 654110"/>
                        <a:gd name="connsiteY24" fmla="*/ 238937 h 385623"/>
                        <a:gd name="connsiteX25" fmla="*/ 31041 w 654110"/>
                        <a:gd name="connsiteY25" fmla="*/ 238937 h 3856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654110" h="385623">
                          <a:moveTo>
                            <a:pt x="326966" y="385588"/>
                          </a:moveTo>
                          <a:cubicBezTo>
                            <a:pt x="243940" y="385588"/>
                            <a:pt x="160915" y="367373"/>
                            <a:pt x="97685" y="330908"/>
                          </a:cubicBezTo>
                          <a:cubicBezTo>
                            <a:pt x="57483" y="307628"/>
                            <a:pt x="28095" y="278491"/>
                            <a:pt x="12647" y="246589"/>
                          </a:cubicBezTo>
                          <a:cubicBezTo>
                            <a:pt x="12467" y="246194"/>
                            <a:pt x="12324" y="245834"/>
                            <a:pt x="12180" y="245403"/>
                          </a:cubicBezTo>
                          <a:cubicBezTo>
                            <a:pt x="8444" y="237643"/>
                            <a:pt x="5570" y="229668"/>
                            <a:pt x="3450" y="221045"/>
                          </a:cubicBezTo>
                          <a:cubicBezTo>
                            <a:pt x="1294" y="212351"/>
                            <a:pt x="145" y="203657"/>
                            <a:pt x="1" y="195214"/>
                          </a:cubicBezTo>
                          <a:cubicBezTo>
                            <a:pt x="1" y="194783"/>
                            <a:pt x="1" y="194352"/>
                            <a:pt x="73" y="193921"/>
                          </a:cubicBezTo>
                          <a:cubicBezTo>
                            <a:pt x="37" y="193562"/>
                            <a:pt x="1" y="193166"/>
                            <a:pt x="1" y="192807"/>
                          </a:cubicBezTo>
                          <a:cubicBezTo>
                            <a:pt x="-215" y="140319"/>
                            <a:pt x="34490" y="91280"/>
                            <a:pt x="97685" y="54671"/>
                          </a:cubicBezTo>
                          <a:cubicBezTo>
                            <a:pt x="224109" y="-18224"/>
                            <a:pt x="429823" y="-18224"/>
                            <a:pt x="556247" y="54671"/>
                          </a:cubicBezTo>
                          <a:cubicBezTo>
                            <a:pt x="619370" y="91244"/>
                            <a:pt x="654111" y="140283"/>
                            <a:pt x="654111" y="192807"/>
                          </a:cubicBezTo>
                          <a:cubicBezTo>
                            <a:pt x="654111" y="245331"/>
                            <a:pt x="619334" y="294514"/>
                            <a:pt x="556247" y="330944"/>
                          </a:cubicBezTo>
                          <a:cubicBezTo>
                            <a:pt x="493017" y="367409"/>
                            <a:pt x="409992" y="385623"/>
                            <a:pt x="326966" y="385623"/>
                          </a:cubicBezTo>
                          <a:close/>
                          <a:moveTo>
                            <a:pt x="31005" y="238937"/>
                          </a:moveTo>
                          <a:cubicBezTo>
                            <a:pt x="44837" y="266887"/>
                            <a:pt x="71315" y="292718"/>
                            <a:pt x="107636" y="313735"/>
                          </a:cubicBezTo>
                          <a:cubicBezTo>
                            <a:pt x="228564" y="383468"/>
                            <a:pt x="425368" y="383504"/>
                            <a:pt x="546296" y="313735"/>
                          </a:cubicBezTo>
                          <a:cubicBezTo>
                            <a:pt x="603023" y="281006"/>
                            <a:pt x="634243" y="238038"/>
                            <a:pt x="634243" y="192807"/>
                          </a:cubicBezTo>
                          <a:cubicBezTo>
                            <a:pt x="634243" y="147576"/>
                            <a:pt x="603023" y="104716"/>
                            <a:pt x="546296" y="71879"/>
                          </a:cubicBezTo>
                          <a:cubicBezTo>
                            <a:pt x="425368" y="2147"/>
                            <a:pt x="228564" y="2147"/>
                            <a:pt x="107636" y="71879"/>
                          </a:cubicBezTo>
                          <a:cubicBezTo>
                            <a:pt x="50873" y="104752"/>
                            <a:pt x="19689" y="147684"/>
                            <a:pt x="19904" y="192771"/>
                          </a:cubicBezTo>
                          <a:cubicBezTo>
                            <a:pt x="19904" y="193166"/>
                            <a:pt x="19904" y="193526"/>
                            <a:pt x="19832" y="193921"/>
                          </a:cubicBezTo>
                          <a:cubicBezTo>
                            <a:pt x="19868" y="194244"/>
                            <a:pt x="19904" y="194568"/>
                            <a:pt x="19904" y="194891"/>
                          </a:cubicBezTo>
                          <a:cubicBezTo>
                            <a:pt x="20012" y="201825"/>
                            <a:pt x="20982" y="209046"/>
                            <a:pt x="22814" y="216375"/>
                          </a:cubicBezTo>
                          <a:cubicBezTo>
                            <a:pt x="24682" y="223991"/>
                            <a:pt x="27197" y="230961"/>
                            <a:pt x="30538" y="237679"/>
                          </a:cubicBezTo>
                          <a:cubicBezTo>
                            <a:pt x="30718" y="238074"/>
                            <a:pt x="30898" y="238505"/>
                            <a:pt x="31041" y="238937"/>
                          </a:cubicBezTo>
                          <a:lnTo>
                            <a:pt x="31041" y="238937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5" name="Freeform: Shape 134">
                      <a:extLst>
                        <a:ext uri="{FF2B5EF4-FFF2-40B4-BE49-F238E27FC236}">
                          <a16:creationId xmlns:a16="http://schemas.microsoft.com/office/drawing/2014/main" id="{1148371C-6446-34CA-B023-02E5463874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60" y="870668"/>
                      <a:ext cx="654037" cy="361238"/>
                    </a:xfrm>
                    <a:custGeom>
                      <a:avLst/>
                      <a:gdLst>
                        <a:gd name="connsiteX0" fmla="*/ 326965 w 654037"/>
                        <a:gd name="connsiteY0" fmla="*/ 361238 h 361238"/>
                        <a:gd name="connsiteX1" fmla="*/ 97684 w 654037"/>
                        <a:gd name="connsiteY1" fmla="*/ 306559 h 361238"/>
                        <a:gd name="connsiteX2" fmla="*/ 13257 w 654037"/>
                        <a:gd name="connsiteY2" fmla="*/ 223533 h 361238"/>
                        <a:gd name="connsiteX3" fmla="*/ 6359 w 654037"/>
                        <a:gd name="connsiteY3" fmla="*/ 206899 h 361238"/>
                        <a:gd name="connsiteX4" fmla="*/ 0 w 654037"/>
                        <a:gd name="connsiteY4" fmla="*/ 168638 h 361238"/>
                        <a:gd name="connsiteX5" fmla="*/ 0 w 654037"/>
                        <a:gd name="connsiteY5" fmla="*/ 10023 h 361238"/>
                        <a:gd name="connsiteX6" fmla="*/ 9916 w 654037"/>
                        <a:gd name="connsiteY6" fmla="*/ 72 h 361238"/>
                        <a:gd name="connsiteX7" fmla="*/ 19831 w 654037"/>
                        <a:gd name="connsiteY7" fmla="*/ 9987 h 361238"/>
                        <a:gd name="connsiteX8" fmla="*/ 19831 w 654037"/>
                        <a:gd name="connsiteY8" fmla="*/ 168638 h 361238"/>
                        <a:gd name="connsiteX9" fmla="*/ 25184 w 654037"/>
                        <a:gd name="connsiteY9" fmla="*/ 200612 h 361238"/>
                        <a:gd name="connsiteX10" fmla="*/ 31040 w 654037"/>
                        <a:gd name="connsiteY10" fmla="*/ 214731 h 361238"/>
                        <a:gd name="connsiteX11" fmla="*/ 107563 w 654037"/>
                        <a:gd name="connsiteY11" fmla="*/ 289314 h 361238"/>
                        <a:gd name="connsiteX12" fmla="*/ 546259 w 654037"/>
                        <a:gd name="connsiteY12" fmla="*/ 289314 h 361238"/>
                        <a:gd name="connsiteX13" fmla="*/ 622997 w 654037"/>
                        <a:gd name="connsiteY13" fmla="*/ 214731 h 361238"/>
                        <a:gd name="connsiteX14" fmla="*/ 628782 w 654037"/>
                        <a:gd name="connsiteY14" fmla="*/ 200684 h 361238"/>
                        <a:gd name="connsiteX15" fmla="*/ 634206 w 654037"/>
                        <a:gd name="connsiteY15" fmla="*/ 168566 h 361238"/>
                        <a:gd name="connsiteX16" fmla="*/ 634206 w 654037"/>
                        <a:gd name="connsiteY16" fmla="*/ 9916 h 361238"/>
                        <a:gd name="connsiteX17" fmla="*/ 644122 w 654037"/>
                        <a:gd name="connsiteY17" fmla="*/ 0 h 361238"/>
                        <a:gd name="connsiteX18" fmla="*/ 654038 w 654037"/>
                        <a:gd name="connsiteY18" fmla="*/ 9916 h 361238"/>
                        <a:gd name="connsiteX19" fmla="*/ 654038 w 654037"/>
                        <a:gd name="connsiteY19" fmla="*/ 168566 h 361238"/>
                        <a:gd name="connsiteX20" fmla="*/ 647607 w 654037"/>
                        <a:gd name="connsiteY20" fmla="*/ 206971 h 361238"/>
                        <a:gd name="connsiteX21" fmla="*/ 640817 w 654037"/>
                        <a:gd name="connsiteY21" fmla="*/ 223461 h 361238"/>
                        <a:gd name="connsiteX22" fmla="*/ 556175 w 654037"/>
                        <a:gd name="connsiteY22" fmla="*/ 306487 h 361238"/>
                        <a:gd name="connsiteX23" fmla="*/ 326965 w 654037"/>
                        <a:gd name="connsiteY23" fmla="*/ 361131 h 361238"/>
                        <a:gd name="connsiteX24" fmla="*/ 326965 w 654037"/>
                        <a:gd name="connsiteY24" fmla="*/ 361131 h 361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654037" h="361238">
                          <a:moveTo>
                            <a:pt x="326965" y="361238"/>
                          </a:moveTo>
                          <a:cubicBezTo>
                            <a:pt x="243939" y="361238"/>
                            <a:pt x="160914" y="343024"/>
                            <a:pt x="97684" y="306559"/>
                          </a:cubicBezTo>
                          <a:cubicBezTo>
                            <a:pt x="58021" y="283781"/>
                            <a:pt x="28849" y="255076"/>
                            <a:pt x="13257" y="223533"/>
                          </a:cubicBezTo>
                          <a:cubicBezTo>
                            <a:pt x="10526" y="218001"/>
                            <a:pt x="8191" y="212396"/>
                            <a:pt x="6359" y="206899"/>
                          </a:cubicBezTo>
                          <a:cubicBezTo>
                            <a:pt x="2156" y="194217"/>
                            <a:pt x="0" y="181320"/>
                            <a:pt x="0" y="168638"/>
                          </a:cubicBezTo>
                          <a:lnTo>
                            <a:pt x="0" y="10023"/>
                          </a:lnTo>
                          <a:cubicBezTo>
                            <a:pt x="0" y="4563"/>
                            <a:pt x="4419" y="72"/>
                            <a:pt x="9916" y="72"/>
                          </a:cubicBezTo>
                          <a:cubicBezTo>
                            <a:pt x="15412" y="72"/>
                            <a:pt x="19831" y="4491"/>
                            <a:pt x="19831" y="9987"/>
                          </a:cubicBezTo>
                          <a:lnTo>
                            <a:pt x="19831" y="168638"/>
                          </a:lnTo>
                          <a:cubicBezTo>
                            <a:pt x="19831" y="179200"/>
                            <a:pt x="21628" y="189942"/>
                            <a:pt x="25184" y="200612"/>
                          </a:cubicBezTo>
                          <a:cubicBezTo>
                            <a:pt x="26729" y="205247"/>
                            <a:pt x="28705" y="210025"/>
                            <a:pt x="31040" y="214731"/>
                          </a:cubicBezTo>
                          <a:cubicBezTo>
                            <a:pt x="44872" y="242718"/>
                            <a:pt x="71350" y="268513"/>
                            <a:pt x="107563" y="289314"/>
                          </a:cubicBezTo>
                          <a:cubicBezTo>
                            <a:pt x="228527" y="359083"/>
                            <a:pt x="425331" y="359083"/>
                            <a:pt x="546259" y="289314"/>
                          </a:cubicBezTo>
                          <a:cubicBezTo>
                            <a:pt x="582688" y="268513"/>
                            <a:pt x="609238" y="242718"/>
                            <a:pt x="622997" y="214731"/>
                          </a:cubicBezTo>
                          <a:cubicBezTo>
                            <a:pt x="625261" y="210133"/>
                            <a:pt x="627201" y="205426"/>
                            <a:pt x="628782" y="200684"/>
                          </a:cubicBezTo>
                          <a:cubicBezTo>
                            <a:pt x="632374" y="189906"/>
                            <a:pt x="634206" y="179092"/>
                            <a:pt x="634206" y="168566"/>
                          </a:cubicBezTo>
                          <a:lnTo>
                            <a:pt x="634206" y="9916"/>
                          </a:lnTo>
                          <a:cubicBezTo>
                            <a:pt x="634206" y="4455"/>
                            <a:pt x="638625" y="0"/>
                            <a:pt x="644122" y="0"/>
                          </a:cubicBezTo>
                          <a:cubicBezTo>
                            <a:pt x="649619" y="0"/>
                            <a:pt x="654038" y="4419"/>
                            <a:pt x="654038" y="9916"/>
                          </a:cubicBezTo>
                          <a:lnTo>
                            <a:pt x="654038" y="168566"/>
                          </a:lnTo>
                          <a:cubicBezTo>
                            <a:pt x="654038" y="181248"/>
                            <a:pt x="651882" y="194181"/>
                            <a:pt x="647607" y="206971"/>
                          </a:cubicBezTo>
                          <a:cubicBezTo>
                            <a:pt x="645739" y="212504"/>
                            <a:pt x="643475" y="218072"/>
                            <a:pt x="640817" y="223461"/>
                          </a:cubicBezTo>
                          <a:cubicBezTo>
                            <a:pt x="625297" y="255005"/>
                            <a:pt x="596017" y="283746"/>
                            <a:pt x="556175" y="306487"/>
                          </a:cubicBezTo>
                          <a:cubicBezTo>
                            <a:pt x="492980" y="342916"/>
                            <a:pt x="409955" y="361131"/>
                            <a:pt x="326965" y="361131"/>
                          </a:cubicBezTo>
                          <a:lnTo>
                            <a:pt x="326965" y="361131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36BA9F16-0F04-5DB1-9FFE-5599BCD59ACE}"/>
                  </a:ext>
                </a:extLst>
              </p:cNvPr>
              <p:cNvSpPr/>
              <p:nvPr/>
            </p:nvSpPr>
            <p:spPr>
              <a:xfrm>
                <a:off x="6006804" y="321332"/>
                <a:ext cx="1449389" cy="14493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4F681A6D-2D43-7D53-D34D-88FC97B07447}"/>
                </a:ext>
              </a:extLst>
            </p:cNvPr>
            <p:cNvSpPr txBox="1"/>
            <p:nvPr/>
          </p:nvSpPr>
          <p:spPr>
            <a:xfrm>
              <a:off x="1233334" y="1657658"/>
              <a:ext cx="11063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Gotham" panose="02000504050000020004" pitchFamily="2" charset="0"/>
                </a:rPr>
                <a:t>Collect</a:t>
              </a:r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5A7253C9-D437-64E6-1405-D0771E935C51}"/>
                </a:ext>
              </a:extLst>
            </p:cNvPr>
            <p:cNvSpPr txBox="1"/>
            <p:nvPr/>
          </p:nvSpPr>
          <p:spPr>
            <a:xfrm>
              <a:off x="2996505" y="1657658"/>
              <a:ext cx="8883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Gotham" panose="02000504050000020004" pitchFamily="2" charset="0"/>
                </a:rPr>
                <a:t>Store</a:t>
              </a:r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9904FE03-B4BB-95CF-75B6-9001BA154D46}"/>
                </a:ext>
              </a:extLst>
            </p:cNvPr>
            <p:cNvSpPr txBox="1"/>
            <p:nvPr/>
          </p:nvSpPr>
          <p:spPr>
            <a:xfrm>
              <a:off x="4355514" y="1657658"/>
              <a:ext cx="15183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Gotham" panose="02000504050000020004" pitchFamily="2" charset="0"/>
                </a:rPr>
                <a:t>Transform</a:t>
              </a:r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106F46CC-CE33-9227-ECFC-9E1158B04A20}"/>
                </a:ext>
              </a:extLst>
            </p:cNvPr>
            <p:cNvSpPr txBox="1"/>
            <p:nvPr/>
          </p:nvSpPr>
          <p:spPr>
            <a:xfrm>
              <a:off x="6228958" y="1657658"/>
              <a:ext cx="1114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Gotham" panose="02000504050000020004" pitchFamily="2" charset="0"/>
                </a:rPr>
                <a:t>Deliver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2612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:\04.Inovum\15.web-inowise.io\artwork\banner-dashboard-1024x611.jpg">
            <a:extLst>
              <a:ext uri="{FF2B5EF4-FFF2-40B4-BE49-F238E27FC236}">
                <a16:creationId xmlns:a16="http://schemas.microsoft.com/office/drawing/2014/main" id="{FB51A557-54FF-A764-2430-C794CFD8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0"/>
            <a:ext cx="9144000" cy="5365105"/>
          </a:xfrm>
          <a:prstGeom prst="rect">
            <a:avLst/>
          </a:prstGeom>
          <a:noFill/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E643F48-C6AA-D220-02A9-9AD992DD2286}"/>
              </a:ext>
            </a:extLst>
          </p:cNvPr>
          <p:cNvSpPr/>
          <p:nvPr/>
        </p:nvSpPr>
        <p:spPr>
          <a:xfrm>
            <a:off x="0" y="-95250"/>
            <a:ext cx="9144000" cy="5365105"/>
          </a:xfrm>
          <a:prstGeom prst="rect">
            <a:avLst/>
          </a:prstGeom>
          <a:solidFill>
            <a:srgbClr val="26262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F3F1F151-542F-ABC6-FE4C-7FA598D00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520" y="1850532"/>
            <a:ext cx="4274960" cy="1092540"/>
          </a:xfrm>
          <a:prstGeom prst="rect">
            <a:avLst/>
          </a:prstGeom>
        </p:spPr>
      </p:pic>
      <p:pic>
        <p:nvPicPr>
          <p:cNvPr id="2" name="Graphic 13">
            <a:extLst>
              <a:ext uri="{FF2B5EF4-FFF2-40B4-BE49-F238E27FC236}">
                <a16:creationId xmlns:a16="http://schemas.microsoft.com/office/drawing/2014/main" id="{8F1B8D97-DB5C-E5AA-DB56-F4C5E45C3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7039" y="2918459"/>
            <a:ext cx="1906414" cy="42053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666245B-445A-5499-3BF4-031A794091DC}"/>
              </a:ext>
            </a:extLst>
          </p:cNvPr>
          <p:cNvSpPr txBox="1"/>
          <p:nvPr/>
        </p:nvSpPr>
        <p:spPr>
          <a:xfrm>
            <a:off x="2434520" y="2943072"/>
            <a:ext cx="1916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Bebas Neue Bold"/>
              </a:rPr>
              <a:t>POWERED BY</a:t>
            </a:r>
          </a:p>
        </p:txBody>
      </p:sp>
      <p:pic>
        <p:nvPicPr>
          <p:cNvPr id="7" name="Graphic 38">
            <a:extLst>
              <a:ext uri="{FF2B5EF4-FFF2-40B4-BE49-F238E27FC236}">
                <a16:creationId xmlns:a16="http://schemas.microsoft.com/office/drawing/2014/main" id="{DC8C992D-4343-BD4A-B5D4-E4D562A99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45250" y="3338992"/>
            <a:ext cx="902059" cy="47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31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fik 6">
            <a:extLst>
              <a:ext uri="{FF2B5EF4-FFF2-40B4-BE49-F238E27FC236}">
                <a16:creationId xmlns:a16="http://schemas.microsoft.com/office/drawing/2014/main" id="{AD8906C6-CA03-454A-2617-F3A1BD7BCA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61434" y="1779355"/>
            <a:ext cx="2214659" cy="1204571"/>
          </a:xfrm>
          <a:prstGeom prst="rect">
            <a:avLst/>
          </a:prstGeom>
        </p:spPr>
      </p:pic>
      <p:pic>
        <p:nvPicPr>
          <p:cNvPr id="57" name="Picture 5">
            <a:extLst>
              <a:ext uri="{FF2B5EF4-FFF2-40B4-BE49-F238E27FC236}">
                <a16:creationId xmlns:a16="http://schemas.microsoft.com/office/drawing/2014/main" id="{113C666D-0DB4-517B-9E7B-A26A2AC74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09" y="1699666"/>
            <a:ext cx="2849747" cy="1500425"/>
          </a:xfrm>
          <a:prstGeom prst="rect">
            <a:avLst/>
          </a:prstGeom>
        </p:spPr>
      </p:pic>
      <p:sp>
        <p:nvSpPr>
          <p:cNvPr id="5" name="1 Marcador de título">
            <a:extLst>
              <a:ext uri="{FF2B5EF4-FFF2-40B4-BE49-F238E27FC236}">
                <a16:creationId xmlns:a16="http://schemas.microsoft.com/office/drawing/2014/main" id="{5B525A0A-03AA-66F1-EF1A-FB17D659AFCA}"/>
              </a:ext>
            </a:extLst>
          </p:cNvPr>
          <p:cNvSpPr txBox="1">
            <a:spLocks/>
          </p:cNvSpPr>
          <p:nvPr/>
        </p:nvSpPr>
        <p:spPr>
          <a:xfrm>
            <a:off x="470591" y="383981"/>
            <a:ext cx="3200400" cy="38833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0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What is </a:t>
            </a:r>
            <a:r>
              <a:rPr lang="en-GB" sz="2000" b="1" cap="all" dirty="0" err="1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inowise</a:t>
            </a:r>
            <a:r>
              <a:rPr lang="en-GB" sz="2000" b="1" cap="all" dirty="0" err="1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rgbClr val="FF7042"/>
                </a:solidFill>
                <a:latin typeface="Bebas Neue Bold"/>
              </a:rPr>
              <a:t>.</a:t>
            </a:r>
            <a:r>
              <a:rPr lang="en-GB" sz="2000" b="1" cap="all" dirty="0" err="1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io</a:t>
            </a:r>
            <a:r>
              <a:rPr lang="en-GB" sz="20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  <a:ea typeface="Bebas Neue" charset="0"/>
                <a:cs typeface="Bebas Neue" charset="0"/>
              </a:rPr>
              <a:t>?</a:t>
            </a:r>
          </a:p>
        </p:txBody>
      </p:sp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72265C69-F79E-F87F-C49F-F1F8EA42B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328" y="341759"/>
            <a:ext cx="1524000" cy="388331"/>
          </a:xfrm>
          <a:prstGeom prst="rect">
            <a:avLst/>
          </a:prstGeom>
        </p:spPr>
      </p:pic>
      <p:cxnSp>
        <p:nvCxnSpPr>
          <p:cNvPr id="20" name="Straight Connector 9">
            <a:extLst>
              <a:ext uri="{FF2B5EF4-FFF2-40B4-BE49-F238E27FC236}">
                <a16:creationId xmlns:a16="http://schemas.microsoft.com/office/drawing/2014/main" id="{D2893112-7E27-052B-7A60-3C29194272A9}"/>
              </a:ext>
            </a:extLst>
          </p:cNvPr>
          <p:cNvCxnSpPr/>
          <p:nvPr/>
        </p:nvCxnSpPr>
        <p:spPr>
          <a:xfrm>
            <a:off x="0" y="5160962"/>
            <a:ext cx="9144000" cy="1588"/>
          </a:xfrm>
          <a:prstGeom prst="line">
            <a:avLst/>
          </a:prstGeom>
          <a:ln w="15875">
            <a:solidFill>
              <a:srgbClr val="FF65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1 Marcador de título">
            <a:extLst>
              <a:ext uri="{FF2B5EF4-FFF2-40B4-BE49-F238E27FC236}">
                <a16:creationId xmlns:a16="http://schemas.microsoft.com/office/drawing/2014/main" id="{AC2E03DA-D0C3-0801-6D0A-9E119AE9C447}"/>
              </a:ext>
            </a:extLst>
          </p:cNvPr>
          <p:cNvSpPr txBox="1">
            <a:spLocks/>
          </p:cNvSpPr>
          <p:nvPr/>
        </p:nvSpPr>
        <p:spPr>
          <a:xfrm>
            <a:off x="97104" y="1413766"/>
            <a:ext cx="5603117" cy="38833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Industry 4.0 / Real estate Management / Asset TRACKING</a:t>
            </a:r>
            <a:endParaRPr lang="en-GB" sz="2000" cap="all" dirty="0">
              <a:ln>
                <a:solidFill>
                  <a:schemeClr val="bg1">
                    <a:alpha val="26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ebas Neue Bold"/>
              <a:ea typeface="Bebas Neue" charset="0"/>
              <a:cs typeface="Bebas Neue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GB" sz="2000" cap="all" dirty="0">
              <a:ln>
                <a:solidFill>
                  <a:schemeClr val="bg1">
                    <a:alpha val="26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ebas Neue Bold"/>
              <a:ea typeface="Bebas Neue" charset="0"/>
              <a:cs typeface="Bebas Neue" charset="0"/>
            </a:endParaRPr>
          </a:p>
        </p:txBody>
      </p:sp>
      <p:sp>
        <p:nvSpPr>
          <p:cNvPr id="32" name="1 Marcador de título">
            <a:extLst>
              <a:ext uri="{FF2B5EF4-FFF2-40B4-BE49-F238E27FC236}">
                <a16:creationId xmlns:a16="http://schemas.microsoft.com/office/drawing/2014/main" id="{549066B9-16C3-1916-7DFA-DA7DD6BDE110}"/>
              </a:ext>
            </a:extLst>
          </p:cNvPr>
          <p:cNvSpPr txBox="1">
            <a:spLocks/>
          </p:cNvSpPr>
          <p:nvPr/>
        </p:nvSpPr>
        <p:spPr>
          <a:xfrm>
            <a:off x="5627171" y="3339386"/>
            <a:ext cx="3179157" cy="74956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Manage AND Monitor YOUR BUSINESs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214BBD72-E117-0D99-A34B-67EFB131757F}"/>
              </a:ext>
            </a:extLst>
          </p:cNvPr>
          <p:cNvSpPr/>
          <p:nvPr/>
        </p:nvSpPr>
        <p:spPr>
          <a:xfrm>
            <a:off x="6137350" y="1792062"/>
            <a:ext cx="1752980" cy="703402"/>
          </a:xfrm>
          <a:prstGeom prst="rect">
            <a:avLst/>
          </a:prstGeom>
          <a:solidFill>
            <a:srgbClr val="E9E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1" name="Imagen 60" descr="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396C5FFF-9AE6-2357-6001-5639FB3A1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160498" y="2548431"/>
            <a:ext cx="202117" cy="174556"/>
          </a:xfrm>
          <a:prstGeom prst="rect">
            <a:avLst/>
          </a:prstGeom>
        </p:spPr>
      </p:pic>
      <p:pic>
        <p:nvPicPr>
          <p:cNvPr id="63" name="Imagen 62" descr="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2585A74E-93E1-8150-E9EA-A256F594A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06032" y="2547901"/>
            <a:ext cx="202117" cy="174556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AF3D1BE5-FABF-50E3-5306-C40477D48A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7350" y="1802396"/>
            <a:ext cx="1752980" cy="647482"/>
          </a:xfrm>
          <a:prstGeom prst="rect">
            <a:avLst/>
          </a:prstGeom>
        </p:spPr>
      </p:pic>
      <p:pic>
        <p:nvPicPr>
          <p:cNvPr id="65" name="Graphic 38">
            <a:extLst>
              <a:ext uri="{FF2B5EF4-FFF2-40B4-BE49-F238E27FC236}">
                <a16:creationId xmlns:a16="http://schemas.microsoft.com/office/drawing/2014/main" id="{608769F7-1F9D-EF4B-B342-4AFB37FCD4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25846" y="4665314"/>
            <a:ext cx="461251" cy="244835"/>
          </a:xfrm>
          <a:prstGeom prst="rect">
            <a:avLst/>
          </a:prstGeom>
        </p:spPr>
      </p:pic>
      <p:sp>
        <p:nvSpPr>
          <p:cNvPr id="66" name="1 Marcador de título">
            <a:extLst>
              <a:ext uri="{FF2B5EF4-FFF2-40B4-BE49-F238E27FC236}">
                <a16:creationId xmlns:a16="http://schemas.microsoft.com/office/drawing/2014/main" id="{39BC87F9-BB33-CE0A-8A21-00AA0DAD236C}"/>
              </a:ext>
            </a:extLst>
          </p:cNvPr>
          <p:cNvSpPr txBox="1">
            <a:spLocks/>
          </p:cNvSpPr>
          <p:nvPr/>
        </p:nvSpPr>
        <p:spPr>
          <a:xfrm>
            <a:off x="7482625" y="4700674"/>
            <a:ext cx="743221" cy="20947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11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Powered by</a:t>
            </a:r>
            <a:endParaRPr lang="en-GB" sz="1100" b="1" cap="all" dirty="0">
              <a:ln>
                <a:solidFill>
                  <a:schemeClr val="bg1">
                    <a:alpha val="26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ebas Neue Bold"/>
              <a:ea typeface="Bebas Neue" charset="0"/>
              <a:cs typeface="Bebas Neue" charset="0"/>
            </a:endParaRPr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0173C611-8068-5C38-B0C2-DE38959A647D}"/>
              </a:ext>
            </a:extLst>
          </p:cNvPr>
          <p:cNvCxnSpPr>
            <a:cxnSpLocks/>
          </p:cNvCxnSpPr>
          <p:nvPr/>
        </p:nvCxnSpPr>
        <p:spPr>
          <a:xfrm>
            <a:off x="431379" y="940457"/>
            <a:ext cx="8281242" cy="0"/>
          </a:xfrm>
          <a:prstGeom prst="line">
            <a:avLst/>
          </a:prstGeom>
          <a:ln w="28575">
            <a:solidFill>
              <a:srgbClr val="FF7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Dibujo animad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A1A3982E-3F7B-15F1-797A-BEA8E5CFE0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70" y="2000474"/>
            <a:ext cx="4636104" cy="245798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B164253-A3B3-EE80-E77A-609B4F215FE9}"/>
              </a:ext>
            </a:extLst>
          </p:cNvPr>
          <p:cNvSpPr txBox="1"/>
          <p:nvPr/>
        </p:nvSpPr>
        <p:spPr>
          <a:xfrm>
            <a:off x="2337560" y="3153702"/>
            <a:ext cx="9080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Bebas Neue Bold"/>
              </a:rPr>
              <a:t>INOWISE CLOUD</a:t>
            </a:r>
            <a:endParaRPr lang="es-ES" sz="1100" dirty="0">
              <a:latin typeface="Bebas Neue Bold"/>
            </a:endParaRPr>
          </a:p>
        </p:txBody>
      </p:sp>
    </p:spTree>
    <p:extLst>
      <p:ext uri="{BB962C8B-B14F-4D97-AF65-F5344CB8AC3E}">
        <p14:creationId xmlns:p14="http://schemas.microsoft.com/office/powerpoint/2010/main" val="435388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2" descr="O:\02.Project\fresh\inox\19.Video and Presentations Inowise\05.Presentation Inowise sep21\how it works\consultanc-neuy.png">
            <a:extLst>
              <a:ext uri="{FF2B5EF4-FFF2-40B4-BE49-F238E27FC236}">
                <a16:creationId xmlns:a16="http://schemas.microsoft.com/office/drawing/2014/main" id="{5FC0D4FC-620C-E5D2-B504-B01A46D7F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3511836"/>
            <a:ext cx="1455738" cy="1256111"/>
          </a:xfrm>
          <a:prstGeom prst="rect">
            <a:avLst/>
          </a:prstGeom>
          <a:noFill/>
        </p:spPr>
      </p:pic>
      <p:pic>
        <p:nvPicPr>
          <p:cNvPr id="75" name="Picture 3" descr="C:\Users\info\Downloads\factory.png">
            <a:extLst>
              <a:ext uri="{FF2B5EF4-FFF2-40B4-BE49-F238E27FC236}">
                <a16:creationId xmlns:a16="http://schemas.microsoft.com/office/drawing/2014/main" id="{C8745BB1-848F-BC25-897F-A0B6A51C6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0257" y="2674937"/>
            <a:ext cx="3978143" cy="2239963"/>
          </a:xfrm>
          <a:prstGeom prst="rect">
            <a:avLst/>
          </a:prstGeom>
          <a:noFill/>
        </p:spPr>
      </p:pic>
      <p:pic>
        <p:nvPicPr>
          <p:cNvPr id="76" name="Picture 4" descr="O:\02.Project\fresh\inox\19.Video and Presentations Inowise\05.Presentation Inowise sep21\how it works\MQTT.png">
            <a:extLst>
              <a:ext uri="{FF2B5EF4-FFF2-40B4-BE49-F238E27FC236}">
                <a16:creationId xmlns:a16="http://schemas.microsoft.com/office/drawing/2014/main" id="{9541FE7B-50C0-3B9C-6EFE-97D5E09B3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6062" y="1275722"/>
            <a:ext cx="819150" cy="234823"/>
          </a:xfrm>
          <a:prstGeom prst="rect">
            <a:avLst/>
          </a:prstGeom>
          <a:noFill/>
        </p:spPr>
      </p:pic>
      <p:pic>
        <p:nvPicPr>
          <p:cNvPr id="77" name="Picture 8" descr="O:\02.Project\fresh\inox\19.Video and Presentations Inowise\05.Presentation Inowise sep21\how it works\app.png">
            <a:extLst>
              <a:ext uri="{FF2B5EF4-FFF2-40B4-BE49-F238E27FC236}">
                <a16:creationId xmlns:a16="http://schemas.microsoft.com/office/drawing/2014/main" id="{91E6A095-9220-6DAF-12F5-6306AE152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17468" y="1104243"/>
            <a:ext cx="1716932" cy="1391307"/>
          </a:xfrm>
          <a:prstGeom prst="rect">
            <a:avLst/>
          </a:prstGeom>
          <a:noFill/>
        </p:spPr>
      </p:pic>
      <p:sp>
        <p:nvSpPr>
          <p:cNvPr id="78" name="1 Marcador de título">
            <a:extLst>
              <a:ext uri="{FF2B5EF4-FFF2-40B4-BE49-F238E27FC236}">
                <a16:creationId xmlns:a16="http://schemas.microsoft.com/office/drawing/2014/main" id="{F37165C0-8D69-F259-3826-C9B52682586F}"/>
              </a:ext>
            </a:extLst>
          </p:cNvPr>
          <p:cNvSpPr txBox="1">
            <a:spLocks/>
          </p:cNvSpPr>
          <p:nvPr/>
        </p:nvSpPr>
        <p:spPr>
          <a:xfrm>
            <a:off x="76200" y="138221"/>
            <a:ext cx="4888375" cy="35899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sz="2000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  <a:ea typeface="Bebas Neue" charset="0"/>
                <a:cs typeface="Bebas Neue" charset="0"/>
              </a:rPr>
              <a:t>FAIRCOM / </a:t>
            </a:r>
            <a:r>
              <a:rPr lang="de-DE" sz="2000" cap="all" dirty="0" err="1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  <a:ea typeface="Bebas Neue" charset="0"/>
                <a:cs typeface="Bebas Neue" charset="0"/>
              </a:rPr>
              <a:t>Ino</a:t>
            </a:r>
            <a:r>
              <a:rPr lang="de-DE" sz="2000" b="1" cap="all" dirty="0" err="1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  <a:ea typeface="Bebas Neue" charset="0"/>
                <a:cs typeface="Bebas Neue" charset="0"/>
              </a:rPr>
              <a:t>wise.</a:t>
            </a:r>
            <a:r>
              <a:rPr lang="de-DE" sz="2000" cap="all" dirty="0" err="1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  <a:ea typeface="Bebas Neue" charset="0"/>
                <a:cs typeface="Bebas Neue" charset="0"/>
              </a:rPr>
              <a:t>io</a:t>
            </a:r>
            <a:r>
              <a:rPr lang="de-DE" sz="20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  <a:ea typeface="Bebas Neue" charset="0"/>
                <a:cs typeface="Bebas Neue" charset="0"/>
              </a:rPr>
              <a:t> landscape</a:t>
            </a:r>
          </a:p>
        </p:txBody>
      </p:sp>
      <p:sp>
        <p:nvSpPr>
          <p:cNvPr id="79" name="TextBox 9">
            <a:extLst>
              <a:ext uri="{FF2B5EF4-FFF2-40B4-BE49-F238E27FC236}">
                <a16:creationId xmlns:a16="http://schemas.microsoft.com/office/drawing/2014/main" id="{833BD493-E19E-8D1A-5CEF-8E193B3FD9DC}"/>
              </a:ext>
            </a:extLst>
          </p:cNvPr>
          <p:cNvSpPr txBox="1"/>
          <p:nvPr/>
        </p:nvSpPr>
        <p:spPr>
          <a:xfrm>
            <a:off x="3718057" y="4787012"/>
            <a:ext cx="1676400" cy="2231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factory, your devices</a:t>
            </a:r>
          </a:p>
        </p:txBody>
      </p:sp>
      <p:sp>
        <p:nvSpPr>
          <p:cNvPr id="80" name="TextBox 9">
            <a:extLst>
              <a:ext uri="{FF2B5EF4-FFF2-40B4-BE49-F238E27FC236}">
                <a16:creationId xmlns:a16="http://schemas.microsoft.com/office/drawing/2014/main" id="{DF97FDC5-1DFB-6ACB-2BDC-B385B384F99B}"/>
              </a:ext>
            </a:extLst>
          </p:cNvPr>
          <p:cNvSpPr txBox="1"/>
          <p:nvPr/>
        </p:nvSpPr>
        <p:spPr>
          <a:xfrm>
            <a:off x="7010400" y="3249409"/>
            <a:ext cx="1375247" cy="2231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INO</a:t>
            </a:r>
            <a:r>
              <a:rPr lang="en-GB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WISE</a:t>
            </a: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.IO experts</a:t>
            </a:r>
          </a:p>
        </p:txBody>
      </p:sp>
      <p:sp>
        <p:nvSpPr>
          <p:cNvPr id="81" name="TextBox 9">
            <a:extLst>
              <a:ext uri="{FF2B5EF4-FFF2-40B4-BE49-F238E27FC236}">
                <a16:creationId xmlns:a16="http://schemas.microsoft.com/office/drawing/2014/main" id="{71C92EA7-8077-600D-8A20-1AB938F22D15}"/>
              </a:ext>
            </a:extLst>
          </p:cNvPr>
          <p:cNvSpPr txBox="1"/>
          <p:nvPr/>
        </p:nvSpPr>
        <p:spPr>
          <a:xfrm>
            <a:off x="219582" y="1582602"/>
            <a:ext cx="1375247" cy="2231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Gateway</a:t>
            </a:r>
          </a:p>
        </p:txBody>
      </p:sp>
      <p:sp>
        <p:nvSpPr>
          <p:cNvPr id="82" name="TextBox 9">
            <a:extLst>
              <a:ext uri="{FF2B5EF4-FFF2-40B4-BE49-F238E27FC236}">
                <a16:creationId xmlns:a16="http://schemas.microsoft.com/office/drawing/2014/main" id="{5AE3442C-4384-6F31-0446-7D4C917482B3}"/>
              </a:ext>
            </a:extLst>
          </p:cNvPr>
          <p:cNvSpPr txBox="1"/>
          <p:nvPr/>
        </p:nvSpPr>
        <p:spPr>
          <a:xfrm>
            <a:off x="6941485" y="815678"/>
            <a:ext cx="1375247" cy="2231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INO</a:t>
            </a:r>
            <a:r>
              <a:rPr lang="en-GB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WISE</a:t>
            </a: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.IO </a:t>
            </a:r>
            <a:r>
              <a:rPr lang="en-GB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Webapp</a:t>
            </a:r>
            <a:endParaRPr lang="en-GB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3" name="Group 62">
            <a:extLst>
              <a:ext uri="{FF2B5EF4-FFF2-40B4-BE49-F238E27FC236}">
                <a16:creationId xmlns:a16="http://schemas.microsoft.com/office/drawing/2014/main" id="{6F49D895-4500-7B8F-956B-87801129B02D}"/>
              </a:ext>
            </a:extLst>
          </p:cNvPr>
          <p:cNvGrpSpPr/>
          <p:nvPr/>
        </p:nvGrpSpPr>
        <p:grpSpPr>
          <a:xfrm>
            <a:off x="3343275" y="3675625"/>
            <a:ext cx="304800" cy="304800"/>
            <a:chOff x="3330586" y="3771922"/>
            <a:chExt cx="304800" cy="304800"/>
          </a:xfrm>
        </p:grpSpPr>
        <p:sp>
          <p:nvSpPr>
            <p:cNvPr id="84" name="Oval 22">
              <a:extLst>
                <a:ext uri="{FF2B5EF4-FFF2-40B4-BE49-F238E27FC236}">
                  <a16:creationId xmlns:a16="http://schemas.microsoft.com/office/drawing/2014/main" id="{7B66C25B-957D-E218-7BB9-F79A24907D94}"/>
                </a:ext>
              </a:extLst>
            </p:cNvPr>
            <p:cNvSpPr/>
            <p:nvPr/>
          </p:nvSpPr>
          <p:spPr>
            <a:xfrm flipH="1">
              <a:off x="3330586" y="3771922"/>
              <a:ext cx="304800" cy="3048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15875">
              <a:solidFill>
                <a:srgbClr val="FF65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3" descr="C:\Users\info\Downloads\pressure.png">
              <a:extLst>
                <a:ext uri="{FF2B5EF4-FFF2-40B4-BE49-F238E27FC236}">
                  <a16:creationId xmlns:a16="http://schemas.microsoft.com/office/drawing/2014/main" id="{FFBA168A-097F-32D2-4242-6D76CD7AC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3406395" y="3831826"/>
              <a:ext cx="155377" cy="194222"/>
            </a:xfrm>
            <a:prstGeom prst="rect">
              <a:avLst/>
            </a:prstGeom>
            <a:noFill/>
          </p:spPr>
        </p:pic>
      </p:grpSp>
      <p:grpSp>
        <p:nvGrpSpPr>
          <p:cNvPr id="86" name="Group 61">
            <a:extLst>
              <a:ext uri="{FF2B5EF4-FFF2-40B4-BE49-F238E27FC236}">
                <a16:creationId xmlns:a16="http://schemas.microsoft.com/office/drawing/2014/main" id="{385EB3C0-6ECD-3CA7-CF6C-392CDCC268F4}"/>
              </a:ext>
            </a:extLst>
          </p:cNvPr>
          <p:cNvGrpSpPr/>
          <p:nvPr/>
        </p:nvGrpSpPr>
        <p:grpSpPr>
          <a:xfrm>
            <a:off x="4099057" y="4005962"/>
            <a:ext cx="304800" cy="304800"/>
            <a:chOff x="3943350" y="4220473"/>
            <a:chExt cx="304800" cy="304800"/>
          </a:xfrm>
        </p:grpSpPr>
        <p:sp>
          <p:nvSpPr>
            <p:cNvPr id="87" name="Oval 18">
              <a:extLst>
                <a:ext uri="{FF2B5EF4-FFF2-40B4-BE49-F238E27FC236}">
                  <a16:creationId xmlns:a16="http://schemas.microsoft.com/office/drawing/2014/main" id="{3B63513E-D19A-2AC5-7716-3D431A61EC42}"/>
                </a:ext>
              </a:extLst>
            </p:cNvPr>
            <p:cNvSpPr/>
            <p:nvPr/>
          </p:nvSpPr>
          <p:spPr>
            <a:xfrm flipH="1">
              <a:off x="3943350" y="4220473"/>
              <a:ext cx="304800" cy="3048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15875">
              <a:solidFill>
                <a:srgbClr val="FF65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8" name="Picture 5" descr="C:\Users\info\Downloads\noise.png">
              <a:extLst>
                <a:ext uri="{FF2B5EF4-FFF2-40B4-BE49-F238E27FC236}">
                  <a16:creationId xmlns:a16="http://schemas.microsoft.com/office/drawing/2014/main" id="{15545B48-A4F6-ABCB-1070-7FBEE54C31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3973153" y="4281246"/>
              <a:ext cx="241167" cy="197757"/>
            </a:xfrm>
            <a:prstGeom prst="rect">
              <a:avLst/>
            </a:prstGeom>
            <a:noFill/>
          </p:spPr>
        </p:pic>
      </p:grpSp>
      <p:grpSp>
        <p:nvGrpSpPr>
          <p:cNvPr id="89" name="Group 58">
            <a:extLst>
              <a:ext uri="{FF2B5EF4-FFF2-40B4-BE49-F238E27FC236}">
                <a16:creationId xmlns:a16="http://schemas.microsoft.com/office/drawing/2014/main" id="{007C892A-840E-DB94-D7F6-BF41B99A4106}"/>
              </a:ext>
            </a:extLst>
          </p:cNvPr>
          <p:cNvGrpSpPr/>
          <p:nvPr/>
        </p:nvGrpSpPr>
        <p:grpSpPr>
          <a:xfrm>
            <a:off x="4964575" y="4017828"/>
            <a:ext cx="304800" cy="304800"/>
            <a:chOff x="4495800" y="4764927"/>
            <a:chExt cx="304800" cy="304800"/>
          </a:xfrm>
        </p:grpSpPr>
        <p:sp>
          <p:nvSpPr>
            <p:cNvPr id="90" name="Oval 21">
              <a:extLst>
                <a:ext uri="{FF2B5EF4-FFF2-40B4-BE49-F238E27FC236}">
                  <a16:creationId xmlns:a16="http://schemas.microsoft.com/office/drawing/2014/main" id="{E22D83B9-D122-3B82-A95B-6A522A4207A6}"/>
                </a:ext>
              </a:extLst>
            </p:cNvPr>
            <p:cNvSpPr/>
            <p:nvPr/>
          </p:nvSpPr>
          <p:spPr>
            <a:xfrm flipH="1">
              <a:off x="4495800" y="4764927"/>
              <a:ext cx="304800" cy="3048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15875">
              <a:solidFill>
                <a:srgbClr val="FF65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Picture 6" descr="C:\Users\info\Downloads\humidity.png">
              <a:extLst>
                <a:ext uri="{FF2B5EF4-FFF2-40B4-BE49-F238E27FC236}">
                  <a16:creationId xmlns:a16="http://schemas.microsoft.com/office/drawing/2014/main" id="{09A9F304-1256-556F-14D4-ED8E339FD7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4538696" y="4825069"/>
              <a:ext cx="217714" cy="183338"/>
            </a:xfrm>
            <a:prstGeom prst="rect">
              <a:avLst/>
            </a:prstGeom>
            <a:noFill/>
          </p:spPr>
        </p:pic>
      </p:grpSp>
      <p:grpSp>
        <p:nvGrpSpPr>
          <p:cNvPr id="92" name="Group 34">
            <a:extLst>
              <a:ext uri="{FF2B5EF4-FFF2-40B4-BE49-F238E27FC236}">
                <a16:creationId xmlns:a16="http://schemas.microsoft.com/office/drawing/2014/main" id="{DC750A93-EC8A-B625-89C2-5849202F3D00}"/>
              </a:ext>
            </a:extLst>
          </p:cNvPr>
          <p:cNvGrpSpPr/>
          <p:nvPr/>
        </p:nvGrpSpPr>
        <p:grpSpPr>
          <a:xfrm>
            <a:off x="5581614" y="2781300"/>
            <a:ext cx="304800" cy="304800"/>
            <a:chOff x="6115014" y="2976622"/>
            <a:chExt cx="304800" cy="304800"/>
          </a:xfrm>
        </p:grpSpPr>
        <p:sp>
          <p:nvSpPr>
            <p:cNvPr id="93" name="Oval 19">
              <a:extLst>
                <a:ext uri="{FF2B5EF4-FFF2-40B4-BE49-F238E27FC236}">
                  <a16:creationId xmlns:a16="http://schemas.microsoft.com/office/drawing/2014/main" id="{564A61D4-CD38-07B2-C440-155E2D65D8BD}"/>
                </a:ext>
              </a:extLst>
            </p:cNvPr>
            <p:cNvSpPr/>
            <p:nvPr/>
          </p:nvSpPr>
          <p:spPr>
            <a:xfrm flipH="1">
              <a:off x="6115014" y="2976622"/>
              <a:ext cx="304800" cy="3048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15875">
              <a:solidFill>
                <a:srgbClr val="FF65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4" name="Picture 7" descr="C:\Users\info\Downloads\gps.png">
              <a:extLst>
                <a:ext uri="{FF2B5EF4-FFF2-40B4-BE49-F238E27FC236}">
                  <a16:creationId xmlns:a16="http://schemas.microsoft.com/office/drawing/2014/main" id="{0CC8921F-8E17-7B7C-CF95-9DD4E35D83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6181725" y="3038475"/>
              <a:ext cx="161922" cy="221833"/>
            </a:xfrm>
            <a:prstGeom prst="rect">
              <a:avLst/>
            </a:prstGeom>
            <a:noFill/>
          </p:spPr>
        </p:pic>
      </p:grpSp>
      <p:sp>
        <p:nvSpPr>
          <p:cNvPr id="95" name="TextBox 9">
            <a:extLst>
              <a:ext uri="{FF2B5EF4-FFF2-40B4-BE49-F238E27FC236}">
                <a16:creationId xmlns:a16="http://schemas.microsoft.com/office/drawing/2014/main" id="{41E2728A-F824-6FCE-5658-7958F6E9205C}"/>
              </a:ext>
            </a:extLst>
          </p:cNvPr>
          <p:cNvSpPr txBox="1"/>
          <p:nvPr/>
        </p:nvSpPr>
        <p:spPr>
          <a:xfrm>
            <a:off x="2305050" y="2571750"/>
            <a:ext cx="819150" cy="2231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ERP/MES</a:t>
            </a:r>
          </a:p>
        </p:txBody>
      </p:sp>
      <p:cxnSp>
        <p:nvCxnSpPr>
          <p:cNvPr id="96" name="Elbow Connector 55">
            <a:extLst>
              <a:ext uri="{FF2B5EF4-FFF2-40B4-BE49-F238E27FC236}">
                <a16:creationId xmlns:a16="http://schemas.microsoft.com/office/drawing/2014/main" id="{3C4E706D-8852-5919-1497-6E6DD3F9A152}"/>
              </a:ext>
            </a:extLst>
          </p:cNvPr>
          <p:cNvCxnSpPr>
            <a:cxnSpLocks/>
          </p:cNvCxnSpPr>
          <p:nvPr/>
        </p:nvCxnSpPr>
        <p:spPr>
          <a:xfrm flipV="1">
            <a:off x="2512986" y="1393031"/>
            <a:ext cx="966020" cy="2807"/>
          </a:xfrm>
          <a:prstGeom prst="bentConnector3">
            <a:avLst>
              <a:gd name="adj1" fmla="val 50000"/>
            </a:avLst>
          </a:prstGeom>
          <a:ln w="15875">
            <a:solidFill>
              <a:srgbClr val="FF651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4" descr="O:\02.Project\fresh\inox\19.Video and Presentations Inowise\05.Presentation Inowise sep21\how it works\gateway-neu.png">
            <a:extLst>
              <a:ext uri="{FF2B5EF4-FFF2-40B4-BE49-F238E27FC236}">
                <a16:creationId xmlns:a16="http://schemas.microsoft.com/office/drawing/2014/main" id="{CEAB27FF-EF31-96DB-3B81-C08B18420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7009" y="1619265"/>
            <a:ext cx="1365994" cy="1181085"/>
          </a:xfrm>
          <a:prstGeom prst="rect">
            <a:avLst/>
          </a:prstGeom>
          <a:noFill/>
        </p:spPr>
      </p:pic>
      <p:pic>
        <p:nvPicPr>
          <p:cNvPr id="98" name="Picture 43" descr="cloud.png">
            <a:extLst>
              <a:ext uri="{FF2B5EF4-FFF2-40B4-BE49-F238E27FC236}">
                <a16:creationId xmlns:a16="http://schemas.microsoft.com/office/drawing/2014/main" id="{B4B72280-9863-2FF6-A0CC-780FC1290B0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81400" y="432867"/>
            <a:ext cx="1910283" cy="1910283"/>
          </a:xfrm>
          <a:prstGeom prst="rect">
            <a:avLst/>
          </a:prstGeom>
        </p:spPr>
      </p:pic>
      <p:cxnSp>
        <p:nvCxnSpPr>
          <p:cNvPr id="99" name="Straight Connector 74">
            <a:extLst>
              <a:ext uri="{FF2B5EF4-FFF2-40B4-BE49-F238E27FC236}">
                <a16:creationId xmlns:a16="http://schemas.microsoft.com/office/drawing/2014/main" id="{96375BA8-AC85-14D4-4D17-03853A5AF56C}"/>
              </a:ext>
            </a:extLst>
          </p:cNvPr>
          <p:cNvCxnSpPr>
            <a:cxnSpLocks/>
            <a:stCxn id="93" idx="5"/>
            <a:endCxn id="101" idx="3"/>
          </p:cNvCxnSpPr>
          <p:nvPr/>
        </p:nvCxnSpPr>
        <p:spPr>
          <a:xfrm flipH="1">
            <a:off x="4815548" y="3041463"/>
            <a:ext cx="810703" cy="249425"/>
          </a:xfrm>
          <a:prstGeom prst="line">
            <a:avLst/>
          </a:prstGeom>
          <a:ln>
            <a:solidFill>
              <a:srgbClr val="FF651B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">
            <a:extLst>
              <a:ext uri="{FF2B5EF4-FFF2-40B4-BE49-F238E27FC236}">
                <a16:creationId xmlns:a16="http://schemas.microsoft.com/office/drawing/2014/main" id="{5BD37178-46E9-C182-FA4E-4C231AFE11FF}"/>
              </a:ext>
            </a:extLst>
          </p:cNvPr>
          <p:cNvSpPr txBox="1"/>
          <p:nvPr/>
        </p:nvSpPr>
        <p:spPr>
          <a:xfrm>
            <a:off x="3769037" y="1219751"/>
            <a:ext cx="1375247" cy="2231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GB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INO</a:t>
            </a:r>
            <a:r>
              <a:rPr lang="en-GB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WISE</a:t>
            </a:r>
            <a:r>
              <a:rPr lang="en-GB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.cloud</a:t>
            </a:r>
            <a:endParaRPr lang="en-GB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1" name="Rounded Rectangle 107">
            <a:extLst>
              <a:ext uri="{FF2B5EF4-FFF2-40B4-BE49-F238E27FC236}">
                <a16:creationId xmlns:a16="http://schemas.microsoft.com/office/drawing/2014/main" id="{9FD11E5D-2642-7F61-1AA7-145419EF45A8}"/>
              </a:ext>
            </a:extLst>
          </p:cNvPr>
          <p:cNvSpPr/>
          <p:nvPr/>
        </p:nvSpPr>
        <p:spPr>
          <a:xfrm>
            <a:off x="3886199" y="3171825"/>
            <a:ext cx="929349" cy="238125"/>
          </a:xfrm>
          <a:prstGeom prst="roundRect">
            <a:avLst/>
          </a:prstGeom>
          <a:solidFill>
            <a:schemeClr val="lt1">
              <a:alpha val="70000"/>
            </a:schemeClr>
          </a:solidFill>
          <a:ln w="15875">
            <a:solidFill>
              <a:srgbClr val="FF65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Sensor data</a:t>
            </a:r>
          </a:p>
        </p:txBody>
      </p:sp>
      <p:cxnSp>
        <p:nvCxnSpPr>
          <p:cNvPr id="102" name="Straight Connector 57">
            <a:extLst>
              <a:ext uri="{FF2B5EF4-FFF2-40B4-BE49-F238E27FC236}">
                <a16:creationId xmlns:a16="http://schemas.microsoft.com/office/drawing/2014/main" id="{DA85864F-2472-F1B7-DBFF-0E5E030E80FA}"/>
              </a:ext>
            </a:extLst>
          </p:cNvPr>
          <p:cNvCxnSpPr>
            <a:cxnSpLocks/>
            <a:stCxn id="90" idx="0"/>
          </p:cNvCxnSpPr>
          <p:nvPr/>
        </p:nvCxnSpPr>
        <p:spPr>
          <a:xfrm flipH="1" flipV="1">
            <a:off x="4656933" y="3421466"/>
            <a:ext cx="460042" cy="596362"/>
          </a:xfrm>
          <a:prstGeom prst="line">
            <a:avLst/>
          </a:prstGeom>
          <a:ln>
            <a:solidFill>
              <a:srgbClr val="FF651B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63">
            <a:extLst>
              <a:ext uri="{FF2B5EF4-FFF2-40B4-BE49-F238E27FC236}">
                <a16:creationId xmlns:a16="http://schemas.microsoft.com/office/drawing/2014/main" id="{85571E88-2418-BD09-C3AC-008A94C163FC}"/>
              </a:ext>
            </a:extLst>
          </p:cNvPr>
          <p:cNvCxnSpPr>
            <a:cxnSpLocks/>
            <a:stCxn id="87" idx="0"/>
          </p:cNvCxnSpPr>
          <p:nvPr/>
        </p:nvCxnSpPr>
        <p:spPr>
          <a:xfrm flipV="1">
            <a:off x="4251457" y="3424473"/>
            <a:ext cx="62255" cy="581489"/>
          </a:xfrm>
          <a:prstGeom prst="line">
            <a:avLst/>
          </a:prstGeom>
          <a:ln>
            <a:solidFill>
              <a:srgbClr val="FF651B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64">
            <a:extLst>
              <a:ext uri="{FF2B5EF4-FFF2-40B4-BE49-F238E27FC236}">
                <a16:creationId xmlns:a16="http://schemas.microsoft.com/office/drawing/2014/main" id="{CDE05C4C-839B-6230-3291-C3C6C9BB9A94}"/>
              </a:ext>
            </a:extLst>
          </p:cNvPr>
          <p:cNvCxnSpPr>
            <a:cxnSpLocks/>
            <a:stCxn id="84" idx="1"/>
          </p:cNvCxnSpPr>
          <p:nvPr/>
        </p:nvCxnSpPr>
        <p:spPr>
          <a:xfrm flipV="1">
            <a:off x="3603438" y="3408144"/>
            <a:ext cx="450111" cy="312118"/>
          </a:xfrm>
          <a:prstGeom prst="line">
            <a:avLst/>
          </a:prstGeom>
          <a:ln>
            <a:solidFill>
              <a:srgbClr val="FF651B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urved Connector 50">
            <a:extLst>
              <a:ext uri="{FF2B5EF4-FFF2-40B4-BE49-F238E27FC236}">
                <a16:creationId xmlns:a16="http://schemas.microsoft.com/office/drawing/2014/main" id="{143BB48C-E120-5810-C540-43143055A943}"/>
              </a:ext>
            </a:extLst>
          </p:cNvPr>
          <p:cNvCxnSpPr>
            <a:cxnSpLocks/>
          </p:cNvCxnSpPr>
          <p:nvPr/>
        </p:nvCxnSpPr>
        <p:spPr>
          <a:xfrm rot="10800000">
            <a:off x="913842" y="2632590"/>
            <a:ext cx="2870386" cy="672366"/>
          </a:xfrm>
          <a:prstGeom prst="curvedConnector3">
            <a:avLst>
              <a:gd name="adj1" fmla="val 99882"/>
            </a:avLst>
          </a:prstGeom>
          <a:ln w="15875">
            <a:solidFill>
              <a:srgbClr val="FF651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urved Connector 82">
            <a:extLst>
              <a:ext uri="{FF2B5EF4-FFF2-40B4-BE49-F238E27FC236}">
                <a16:creationId xmlns:a16="http://schemas.microsoft.com/office/drawing/2014/main" id="{4A22C9F9-0F1A-0233-991D-E42A64B43518}"/>
              </a:ext>
            </a:extLst>
          </p:cNvPr>
          <p:cNvCxnSpPr>
            <a:cxnSpLocks/>
            <a:stCxn id="97" idx="0"/>
            <a:endCxn id="76" idx="1"/>
          </p:cNvCxnSpPr>
          <p:nvPr/>
        </p:nvCxnSpPr>
        <p:spPr>
          <a:xfrm rot="5400000" flipH="1" flipV="1">
            <a:off x="1144969" y="1168172"/>
            <a:ext cx="226131" cy="676056"/>
          </a:xfrm>
          <a:prstGeom prst="curvedConnector2">
            <a:avLst/>
          </a:prstGeom>
          <a:ln w="15875">
            <a:solidFill>
              <a:srgbClr val="FF651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Elbow Connector 55">
            <a:extLst>
              <a:ext uri="{FF2B5EF4-FFF2-40B4-BE49-F238E27FC236}">
                <a16:creationId xmlns:a16="http://schemas.microsoft.com/office/drawing/2014/main" id="{C78FFC8F-EAED-A88D-B801-FDBCF1BCF9D4}"/>
              </a:ext>
            </a:extLst>
          </p:cNvPr>
          <p:cNvCxnSpPr>
            <a:cxnSpLocks/>
          </p:cNvCxnSpPr>
          <p:nvPr/>
        </p:nvCxnSpPr>
        <p:spPr>
          <a:xfrm flipV="1">
            <a:off x="5578842" y="1388008"/>
            <a:ext cx="966020" cy="2807"/>
          </a:xfrm>
          <a:prstGeom prst="bentConnector3">
            <a:avLst>
              <a:gd name="adj1" fmla="val 50000"/>
            </a:avLst>
          </a:prstGeom>
          <a:ln w="15875">
            <a:solidFill>
              <a:srgbClr val="FF651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60">
            <a:extLst>
              <a:ext uri="{FF2B5EF4-FFF2-40B4-BE49-F238E27FC236}">
                <a16:creationId xmlns:a16="http://schemas.microsoft.com/office/drawing/2014/main" id="{2BB29022-2B06-EC44-CF97-ED777D1363EF}"/>
              </a:ext>
            </a:extLst>
          </p:cNvPr>
          <p:cNvCxnSpPr>
            <a:cxnSpLocks/>
          </p:cNvCxnSpPr>
          <p:nvPr/>
        </p:nvCxnSpPr>
        <p:spPr>
          <a:xfrm flipH="1">
            <a:off x="6096000" y="4239234"/>
            <a:ext cx="873888" cy="0"/>
          </a:xfrm>
          <a:prstGeom prst="line">
            <a:avLst/>
          </a:prstGeom>
          <a:ln w="15875">
            <a:solidFill>
              <a:srgbClr val="FF651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urved Connector 187">
            <a:extLst>
              <a:ext uri="{FF2B5EF4-FFF2-40B4-BE49-F238E27FC236}">
                <a16:creationId xmlns:a16="http://schemas.microsoft.com/office/drawing/2014/main" id="{FF240885-1C35-B8C9-246D-A210373FF3FC}"/>
              </a:ext>
            </a:extLst>
          </p:cNvPr>
          <p:cNvCxnSpPr>
            <a:cxnSpLocks/>
            <a:stCxn id="95" idx="3"/>
          </p:cNvCxnSpPr>
          <p:nvPr/>
        </p:nvCxnSpPr>
        <p:spPr>
          <a:xfrm flipV="1">
            <a:off x="3124200" y="1944710"/>
            <a:ext cx="974857" cy="738609"/>
          </a:xfrm>
          <a:prstGeom prst="curvedConnector3">
            <a:avLst>
              <a:gd name="adj1" fmla="val 50000"/>
            </a:avLst>
          </a:prstGeom>
          <a:ln w="15875">
            <a:solidFill>
              <a:srgbClr val="FF651B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Graphic 38">
            <a:extLst>
              <a:ext uri="{FF2B5EF4-FFF2-40B4-BE49-F238E27FC236}">
                <a16:creationId xmlns:a16="http://schemas.microsoft.com/office/drawing/2014/main" id="{E341523A-B4FF-B597-A4A2-85D1AFC8DC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92532" y="723901"/>
            <a:ext cx="902059" cy="478818"/>
          </a:xfrm>
          <a:prstGeom prst="rect">
            <a:avLst/>
          </a:prstGeom>
        </p:spPr>
      </p:pic>
      <p:cxnSp>
        <p:nvCxnSpPr>
          <p:cNvPr id="112" name="Straight Connector 9">
            <a:extLst>
              <a:ext uri="{FF2B5EF4-FFF2-40B4-BE49-F238E27FC236}">
                <a16:creationId xmlns:a16="http://schemas.microsoft.com/office/drawing/2014/main" id="{1E633CD9-B5AD-9659-D678-5C742A690B55}"/>
              </a:ext>
            </a:extLst>
          </p:cNvPr>
          <p:cNvCxnSpPr/>
          <p:nvPr/>
        </p:nvCxnSpPr>
        <p:spPr>
          <a:xfrm>
            <a:off x="0" y="5160962"/>
            <a:ext cx="9144000" cy="1588"/>
          </a:xfrm>
          <a:prstGeom prst="line">
            <a:avLst/>
          </a:prstGeom>
          <a:ln w="15875">
            <a:solidFill>
              <a:srgbClr val="FF65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915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Imagen que contiene interior, persona, hombre, joven&#10;&#10;Descripción generada automáticamente">
            <a:extLst>
              <a:ext uri="{FF2B5EF4-FFF2-40B4-BE49-F238E27FC236}">
                <a16:creationId xmlns:a16="http://schemas.microsoft.com/office/drawing/2014/main" id="{44DC7B2C-D825-4671-8B95-8C8184E50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49" y="0"/>
            <a:ext cx="8235951" cy="5337281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86538E57-5E4F-4F46-2275-77533C8CE341}"/>
              </a:ext>
            </a:extLst>
          </p:cNvPr>
          <p:cNvSpPr/>
          <p:nvPr/>
        </p:nvSpPr>
        <p:spPr>
          <a:xfrm>
            <a:off x="908048" y="0"/>
            <a:ext cx="8235952" cy="5337281"/>
          </a:xfrm>
          <a:prstGeom prst="rect">
            <a:avLst/>
          </a:prstGeom>
          <a:solidFill>
            <a:srgbClr val="26262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8C142C-EA4B-74BC-6D38-C9CE9EDCBB19}"/>
              </a:ext>
            </a:extLst>
          </p:cNvPr>
          <p:cNvSpPr/>
          <p:nvPr/>
        </p:nvSpPr>
        <p:spPr>
          <a:xfrm>
            <a:off x="0" y="0"/>
            <a:ext cx="908050" cy="5337281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A1AD8581-0BAA-8CFC-9721-B1ECA391D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978570" y="2229030"/>
            <a:ext cx="2865190" cy="68544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2D30EF5-EAA8-C407-CD1E-3461ACCF0AB1}"/>
              </a:ext>
            </a:extLst>
          </p:cNvPr>
          <p:cNvSpPr txBox="1"/>
          <p:nvPr/>
        </p:nvSpPr>
        <p:spPr>
          <a:xfrm>
            <a:off x="1950191" y="1945138"/>
            <a:ext cx="6002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solidFill>
                  <a:schemeClr val="bg1"/>
                </a:solidFill>
                <a:latin typeface="Bebas Neue Bold"/>
              </a:rPr>
              <a:t>USE CASE</a:t>
            </a:r>
            <a:br>
              <a:rPr lang="es-ES" sz="4800" dirty="0">
                <a:solidFill>
                  <a:schemeClr val="bg1"/>
                </a:solidFill>
                <a:latin typeface="Bebas Neue Bold"/>
              </a:rPr>
            </a:br>
            <a:r>
              <a:rPr lang="es-ES" sz="4800" dirty="0">
                <a:solidFill>
                  <a:schemeClr val="bg1"/>
                </a:solidFill>
                <a:latin typeface="Bebas Neue Bold"/>
              </a:rPr>
              <a:t>HDK MANUFACTURING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BA618CB-2964-397B-80B4-88964FD42F80}"/>
              </a:ext>
            </a:extLst>
          </p:cNvPr>
          <p:cNvCxnSpPr>
            <a:cxnSpLocks/>
          </p:cNvCxnSpPr>
          <p:nvPr/>
        </p:nvCxnSpPr>
        <p:spPr>
          <a:xfrm>
            <a:off x="3415583" y="2685518"/>
            <a:ext cx="3024187" cy="0"/>
          </a:xfrm>
          <a:prstGeom prst="line">
            <a:avLst/>
          </a:prstGeom>
          <a:ln w="28575">
            <a:solidFill>
              <a:srgbClr val="FF7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015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Marcador de título">
            <a:extLst>
              <a:ext uri="{FF2B5EF4-FFF2-40B4-BE49-F238E27FC236}">
                <a16:creationId xmlns:a16="http://schemas.microsoft.com/office/drawing/2014/main" id="{30A465EF-E968-01CE-15A7-30F686266D57}"/>
              </a:ext>
            </a:extLst>
          </p:cNvPr>
          <p:cNvSpPr txBox="1">
            <a:spLocks/>
          </p:cNvSpPr>
          <p:nvPr/>
        </p:nvSpPr>
        <p:spPr>
          <a:xfrm>
            <a:off x="1754298" y="240095"/>
            <a:ext cx="6246702" cy="63282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r>
              <a:rPr lang="de-DE" sz="20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LEGACY MACHINES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A66FA0E-9077-5AB1-846B-9184D35771B6}"/>
              </a:ext>
            </a:extLst>
          </p:cNvPr>
          <p:cNvCxnSpPr>
            <a:cxnSpLocks/>
          </p:cNvCxnSpPr>
          <p:nvPr/>
        </p:nvCxnSpPr>
        <p:spPr>
          <a:xfrm>
            <a:off x="1754298" y="817187"/>
            <a:ext cx="6576970" cy="0"/>
          </a:xfrm>
          <a:prstGeom prst="line">
            <a:avLst/>
          </a:prstGeom>
          <a:ln w="28575">
            <a:solidFill>
              <a:srgbClr val="FF7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23A9C5E-A975-95AC-8E62-43E89FBB5432}"/>
              </a:ext>
            </a:extLst>
          </p:cNvPr>
          <p:cNvSpPr/>
          <p:nvPr/>
        </p:nvSpPr>
        <p:spPr>
          <a:xfrm>
            <a:off x="0" y="1"/>
            <a:ext cx="908050" cy="5143500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FA9F1EFE-B978-7D55-D896-CD9613E63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978570" y="2229030"/>
            <a:ext cx="2865190" cy="685440"/>
          </a:xfrm>
          <a:prstGeom prst="rect">
            <a:avLst/>
          </a:prstGeom>
        </p:spPr>
      </p:pic>
      <p:pic>
        <p:nvPicPr>
          <p:cNvPr id="23" name="Imagen 22" descr="Imagen que contiene edificio, camino, camioneta, estacionado&#10;&#10;Descripción generada automáticamente">
            <a:extLst>
              <a:ext uri="{FF2B5EF4-FFF2-40B4-BE49-F238E27FC236}">
                <a16:creationId xmlns:a16="http://schemas.microsoft.com/office/drawing/2014/main" id="{EEA154CB-FBA0-8422-BEEE-0C8B57B2F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247" y="1139153"/>
            <a:ext cx="6085961" cy="3331239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8420060F-0499-1DBB-7065-8DDA0612E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268" y="334476"/>
            <a:ext cx="1524000" cy="388331"/>
          </a:xfrm>
          <a:prstGeom prst="rect">
            <a:avLst/>
          </a:prstGeom>
        </p:spPr>
      </p:pic>
      <p:pic>
        <p:nvPicPr>
          <p:cNvPr id="10" name="Graphic 38">
            <a:extLst>
              <a:ext uri="{FF2B5EF4-FFF2-40B4-BE49-F238E27FC236}">
                <a16:creationId xmlns:a16="http://schemas.microsoft.com/office/drawing/2014/main" id="{B129F081-4C33-0C3E-E38D-EB1DB0F9CB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7460" y="4672369"/>
            <a:ext cx="461251" cy="244835"/>
          </a:xfrm>
          <a:prstGeom prst="rect">
            <a:avLst/>
          </a:prstGeom>
        </p:spPr>
      </p:pic>
      <p:sp>
        <p:nvSpPr>
          <p:cNvPr id="11" name="1 Marcador de título">
            <a:extLst>
              <a:ext uri="{FF2B5EF4-FFF2-40B4-BE49-F238E27FC236}">
                <a16:creationId xmlns:a16="http://schemas.microsoft.com/office/drawing/2014/main" id="{B9858134-7896-6204-29BC-781FE3C486D2}"/>
              </a:ext>
            </a:extLst>
          </p:cNvPr>
          <p:cNvSpPr txBox="1">
            <a:spLocks/>
          </p:cNvSpPr>
          <p:nvPr/>
        </p:nvSpPr>
        <p:spPr>
          <a:xfrm>
            <a:off x="7138591" y="4707729"/>
            <a:ext cx="861353" cy="20947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11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Powered by</a:t>
            </a:r>
            <a:endParaRPr lang="en-GB" sz="1100" b="1" cap="all" dirty="0">
              <a:ln>
                <a:solidFill>
                  <a:schemeClr val="bg1">
                    <a:alpha val="26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ebas Neue Bold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124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Marcador de título">
            <a:extLst>
              <a:ext uri="{FF2B5EF4-FFF2-40B4-BE49-F238E27FC236}">
                <a16:creationId xmlns:a16="http://schemas.microsoft.com/office/drawing/2014/main" id="{5B525A0A-03AA-66F1-EF1A-FB17D659AFCA}"/>
              </a:ext>
            </a:extLst>
          </p:cNvPr>
          <p:cNvSpPr txBox="1">
            <a:spLocks/>
          </p:cNvSpPr>
          <p:nvPr/>
        </p:nvSpPr>
        <p:spPr>
          <a:xfrm>
            <a:off x="470591" y="383981"/>
            <a:ext cx="3200400" cy="38833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0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Machine connecting to </a:t>
            </a:r>
            <a:r>
              <a:rPr lang="en-GB" sz="2000" b="1" cap="all" dirty="0" err="1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faircom</a:t>
            </a:r>
            <a:endParaRPr lang="de-DE" sz="2000" b="1" cap="all" dirty="0">
              <a:ln>
                <a:solidFill>
                  <a:schemeClr val="bg1">
                    <a:alpha val="26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ebas Neue Bold"/>
              <a:ea typeface="Bebas Neue" charset="0"/>
              <a:cs typeface="Bebas Neue" charset="0"/>
            </a:endParaRPr>
          </a:p>
        </p:txBody>
      </p:sp>
      <p:cxnSp>
        <p:nvCxnSpPr>
          <p:cNvPr id="20" name="Straight Connector 9">
            <a:extLst>
              <a:ext uri="{FF2B5EF4-FFF2-40B4-BE49-F238E27FC236}">
                <a16:creationId xmlns:a16="http://schemas.microsoft.com/office/drawing/2014/main" id="{D2893112-7E27-052B-7A60-3C29194272A9}"/>
              </a:ext>
            </a:extLst>
          </p:cNvPr>
          <p:cNvCxnSpPr/>
          <p:nvPr/>
        </p:nvCxnSpPr>
        <p:spPr>
          <a:xfrm>
            <a:off x="0" y="5160962"/>
            <a:ext cx="9144000" cy="1588"/>
          </a:xfrm>
          <a:prstGeom prst="line">
            <a:avLst/>
          </a:prstGeom>
          <a:ln w="15875">
            <a:solidFill>
              <a:srgbClr val="FF65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38">
            <a:extLst>
              <a:ext uri="{FF2B5EF4-FFF2-40B4-BE49-F238E27FC236}">
                <a16:creationId xmlns:a16="http://schemas.microsoft.com/office/drawing/2014/main" id="{608769F7-1F9D-EF4B-B342-4AFB37FCD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5846" y="4665314"/>
            <a:ext cx="461251" cy="244835"/>
          </a:xfrm>
          <a:prstGeom prst="rect">
            <a:avLst/>
          </a:prstGeom>
        </p:spPr>
      </p:pic>
      <p:sp>
        <p:nvSpPr>
          <p:cNvPr id="66" name="1 Marcador de título">
            <a:extLst>
              <a:ext uri="{FF2B5EF4-FFF2-40B4-BE49-F238E27FC236}">
                <a16:creationId xmlns:a16="http://schemas.microsoft.com/office/drawing/2014/main" id="{39BC87F9-BB33-CE0A-8A21-00AA0DAD236C}"/>
              </a:ext>
            </a:extLst>
          </p:cNvPr>
          <p:cNvSpPr txBox="1">
            <a:spLocks/>
          </p:cNvSpPr>
          <p:nvPr/>
        </p:nvSpPr>
        <p:spPr>
          <a:xfrm>
            <a:off x="7385230" y="4683524"/>
            <a:ext cx="852691" cy="20947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11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Powered by</a:t>
            </a:r>
            <a:endParaRPr lang="en-GB" sz="1100" b="1" cap="all" dirty="0">
              <a:ln>
                <a:solidFill>
                  <a:schemeClr val="bg1">
                    <a:alpha val="26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ebas Neue Bold"/>
              <a:ea typeface="Bebas Neue" charset="0"/>
              <a:cs typeface="Bebas Neue" charset="0"/>
            </a:endParaRPr>
          </a:p>
        </p:txBody>
      </p:sp>
      <p:pic>
        <p:nvPicPr>
          <p:cNvPr id="3" name="Picture 43" descr="cloud.png">
            <a:extLst>
              <a:ext uri="{FF2B5EF4-FFF2-40B4-BE49-F238E27FC236}">
                <a16:creationId xmlns:a16="http://schemas.microsoft.com/office/drawing/2014/main" id="{91391DC6-C10D-4AF7-70AC-00A4ECE13A8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2636" y="1899648"/>
            <a:ext cx="900000" cy="900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F6B1207-7B95-3688-18D2-0B44D929C86D}"/>
              </a:ext>
            </a:extLst>
          </p:cNvPr>
          <p:cNvSpPr/>
          <p:nvPr/>
        </p:nvSpPr>
        <p:spPr>
          <a:xfrm>
            <a:off x="6078025" y="2239815"/>
            <a:ext cx="416739" cy="141290"/>
          </a:xfrm>
          <a:prstGeom prst="rect">
            <a:avLst/>
          </a:prstGeom>
          <a:solidFill>
            <a:srgbClr val="D442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ounded Rectangle 107">
            <a:extLst>
              <a:ext uri="{FF2B5EF4-FFF2-40B4-BE49-F238E27FC236}">
                <a16:creationId xmlns:a16="http://schemas.microsoft.com/office/drawing/2014/main" id="{4B59CBD4-23F8-B256-AD7A-AFDF5DC342CD}"/>
              </a:ext>
            </a:extLst>
          </p:cNvPr>
          <p:cNvSpPr/>
          <p:nvPr/>
        </p:nvSpPr>
        <p:spPr>
          <a:xfrm>
            <a:off x="626580" y="3367099"/>
            <a:ext cx="929349" cy="423861"/>
          </a:xfrm>
          <a:prstGeom prst="roundRect">
            <a:avLst/>
          </a:prstGeom>
          <a:solidFill>
            <a:schemeClr val="lt1">
              <a:alpha val="70000"/>
            </a:schemeClr>
          </a:solidFill>
          <a:ln w="15875">
            <a:solidFill>
              <a:srgbClr val="FF65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Machine</a:t>
            </a:r>
          </a:p>
        </p:txBody>
      </p:sp>
      <p:pic>
        <p:nvPicPr>
          <p:cNvPr id="7" name="Picture 4" descr="O:\02.Project\fresh\inox\19.Video and Presentations Inowise\05.Presentation Inowise sep21\how it works\MQTT.png">
            <a:extLst>
              <a:ext uri="{FF2B5EF4-FFF2-40B4-BE49-F238E27FC236}">
                <a16:creationId xmlns:a16="http://schemas.microsoft.com/office/drawing/2014/main" id="{2C2A4CBA-FCAA-A191-35DD-A16396EAD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0939" y="2268108"/>
            <a:ext cx="942122" cy="270075"/>
          </a:xfrm>
          <a:prstGeom prst="rect">
            <a:avLst/>
          </a:prstGeom>
          <a:noFill/>
        </p:spPr>
      </p:pic>
      <p:pic>
        <p:nvPicPr>
          <p:cNvPr id="9" name="Graphic 38">
            <a:extLst>
              <a:ext uri="{FF2B5EF4-FFF2-40B4-BE49-F238E27FC236}">
                <a16:creationId xmlns:a16="http://schemas.microsoft.com/office/drawing/2014/main" id="{E408699E-539A-3F1D-62A5-E51CA0BB4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8974" y="2164646"/>
            <a:ext cx="875501" cy="464721"/>
          </a:xfrm>
          <a:prstGeom prst="rect">
            <a:avLst/>
          </a:prstGeom>
        </p:spPr>
      </p:pic>
      <p:sp>
        <p:nvSpPr>
          <p:cNvPr id="10" name="Rounded Rectangle 107">
            <a:extLst>
              <a:ext uri="{FF2B5EF4-FFF2-40B4-BE49-F238E27FC236}">
                <a16:creationId xmlns:a16="http://schemas.microsoft.com/office/drawing/2014/main" id="{45359D5E-54F8-866C-03FA-052B868B56CB}"/>
              </a:ext>
            </a:extLst>
          </p:cNvPr>
          <p:cNvSpPr/>
          <p:nvPr/>
        </p:nvSpPr>
        <p:spPr>
          <a:xfrm>
            <a:off x="2239581" y="3354845"/>
            <a:ext cx="1094288" cy="431500"/>
          </a:xfrm>
          <a:prstGeom prst="roundRect">
            <a:avLst/>
          </a:prstGeom>
          <a:solidFill>
            <a:schemeClr val="lt1">
              <a:alpha val="70000"/>
            </a:schemeClr>
          </a:solidFill>
          <a:ln w="15875">
            <a:solidFill>
              <a:srgbClr val="FF65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FairCom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Edge Connector</a:t>
            </a:r>
          </a:p>
        </p:txBody>
      </p:sp>
      <p:sp>
        <p:nvSpPr>
          <p:cNvPr id="11" name="Rounded Rectangle 107">
            <a:extLst>
              <a:ext uri="{FF2B5EF4-FFF2-40B4-BE49-F238E27FC236}">
                <a16:creationId xmlns:a16="http://schemas.microsoft.com/office/drawing/2014/main" id="{07A81DBF-6B57-442B-C4D3-6032DB95AC76}"/>
              </a:ext>
            </a:extLst>
          </p:cNvPr>
          <p:cNvSpPr/>
          <p:nvPr/>
        </p:nvSpPr>
        <p:spPr>
          <a:xfrm>
            <a:off x="3999240" y="3354845"/>
            <a:ext cx="1094288" cy="431500"/>
          </a:xfrm>
          <a:prstGeom prst="roundRect">
            <a:avLst/>
          </a:prstGeom>
          <a:solidFill>
            <a:schemeClr val="lt1">
              <a:alpha val="70000"/>
            </a:schemeClr>
          </a:solidFill>
          <a:ln w="15875">
            <a:solidFill>
              <a:srgbClr val="FF65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FairCom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MQTT</a:t>
            </a:r>
          </a:p>
        </p:txBody>
      </p:sp>
      <p:pic>
        <p:nvPicPr>
          <p:cNvPr id="12" name="Picture 43" descr="cloud.png">
            <a:extLst>
              <a:ext uri="{FF2B5EF4-FFF2-40B4-BE49-F238E27FC236}">
                <a16:creationId xmlns:a16="http://schemas.microsoft.com/office/drawing/2014/main" id="{6DBFC657-333F-4E7A-8271-F5348E212F0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9692" y="1899648"/>
            <a:ext cx="900000" cy="900000"/>
          </a:xfrm>
          <a:prstGeom prst="rect">
            <a:avLst/>
          </a:prstGeom>
        </p:spPr>
      </p:pic>
      <p:sp>
        <p:nvSpPr>
          <p:cNvPr id="13" name="Rounded Rectangle 107">
            <a:extLst>
              <a:ext uri="{FF2B5EF4-FFF2-40B4-BE49-F238E27FC236}">
                <a16:creationId xmlns:a16="http://schemas.microsoft.com/office/drawing/2014/main" id="{7F023090-BEEF-0DA1-FEE6-A68559D70BEC}"/>
              </a:ext>
            </a:extLst>
          </p:cNvPr>
          <p:cNvSpPr/>
          <p:nvPr/>
        </p:nvSpPr>
        <p:spPr>
          <a:xfrm>
            <a:off x="5758899" y="3347524"/>
            <a:ext cx="1094288" cy="431500"/>
          </a:xfrm>
          <a:prstGeom prst="roundRect">
            <a:avLst/>
          </a:prstGeom>
          <a:solidFill>
            <a:schemeClr val="lt1">
              <a:alpha val="70000"/>
            </a:schemeClr>
          </a:solidFill>
          <a:ln w="15875">
            <a:solidFill>
              <a:srgbClr val="FF65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FairCom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Database</a:t>
            </a:r>
          </a:p>
        </p:txBody>
      </p:sp>
      <p:sp>
        <p:nvSpPr>
          <p:cNvPr id="14" name="Rounded Rectangle 107">
            <a:extLst>
              <a:ext uri="{FF2B5EF4-FFF2-40B4-BE49-F238E27FC236}">
                <a16:creationId xmlns:a16="http://schemas.microsoft.com/office/drawing/2014/main" id="{CAF5BAA4-4CFC-8302-E1CB-C85B816D25CE}"/>
              </a:ext>
            </a:extLst>
          </p:cNvPr>
          <p:cNvSpPr/>
          <p:nvPr/>
        </p:nvSpPr>
        <p:spPr>
          <a:xfrm>
            <a:off x="7528575" y="3337128"/>
            <a:ext cx="1094288" cy="431500"/>
          </a:xfrm>
          <a:prstGeom prst="roundRect">
            <a:avLst/>
          </a:prstGeom>
          <a:solidFill>
            <a:schemeClr val="lt1">
              <a:alpha val="70000"/>
            </a:schemeClr>
          </a:solidFill>
          <a:ln w="15875">
            <a:solidFill>
              <a:srgbClr val="FF65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Inowise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Cloud</a:t>
            </a:r>
          </a:p>
        </p:txBody>
      </p:sp>
      <p:cxnSp>
        <p:nvCxnSpPr>
          <p:cNvPr id="15" name="Elbow Connector 55">
            <a:extLst>
              <a:ext uri="{FF2B5EF4-FFF2-40B4-BE49-F238E27FC236}">
                <a16:creationId xmlns:a16="http://schemas.microsoft.com/office/drawing/2014/main" id="{24CF79D6-3C97-EDE0-F48A-EABFE265E0F7}"/>
              </a:ext>
            </a:extLst>
          </p:cNvPr>
          <p:cNvCxnSpPr>
            <a:cxnSpLocks/>
          </p:cNvCxnSpPr>
          <p:nvPr/>
        </p:nvCxnSpPr>
        <p:spPr>
          <a:xfrm flipV="1">
            <a:off x="1690737" y="2421893"/>
            <a:ext cx="535966" cy="1"/>
          </a:xfrm>
          <a:prstGeom prst="bentConnector3">
            <a:avLst>
              <a:gd name="adj1" fmla="val 50000"/>
            </a:avLst>
          </a:prstGeom>
          <a:ln w="15875">
            <a:solidFill>
              <a:srgbClr val="FF651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55">
            <a:extLst>
              <a:ext uri="{FF2B5EF4-FFF2-40B4-BE49-F238E27FC236}">
                <a16:creationId xmlns:a16="http://schemas.microsoft.com/office/drawing/2014/main" id="{B532E25E-76A9-2667-8A7A-7E5C6AE09340}"/>
              </a:ext>
            </a:extLst>
          </p:cNvPr>
          <p:cNvCxnSpPr>
            <a:cxnSpLocks/>
          </p:cNvCxnSpPr>
          <p:nvPr/>
        </p:nvCxnSpPr>
        <p:spPr>
          <a:xfrm flipV="1">
            <a:off x="3299814" y="2421893"/>
            <a:ext cx="725786" cy="2807"/>
          </a:xfrm>
          <a:prstGeom prst="bentConnector3">
            <a:avLst>
              <a:gd name="adj1" fmla="val 50000"/>
            </a:avLst>
          </a:prstGeom>
          <a:ln w="15875">
            <a:solidFill>
              <a:srgbClr val="FF651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55">
            <a:extLst>
              <a:ext uri="{FF2B5EF4-FFF2-40B4-BE49-F238E27FC236}">
                <a16:creationId xmlns:a16="http://schemas.microsoft.com/office/drawing/2014/main" id="{16CC835F-73F8-15F0-58DF-2AB989DE9B9C}"/>
              </a:ext>
            </a:extLst>
          </p:cNvPr>
          <p:cNvCxnSpPr>
            <a:cxnSpLocks/>
          </p:cNvCxnSpPr>
          <p:nvPr/>
        </p:nvCxnSpPr>
        <p:spPr>
          <a:xfrm flipV="1">
            <a:off x="5132132" y="2421893"/>
            <a:ext cx="659805" cy="2807"/>
          </a:xfrm>
          <a:prstGeom prst="bentConnector3">
            <a:avLst>
              <a:gd name="adj1" fmla="val 50000"/>
            </a:avLst>
          </a:prstGeom>
          <a:ln w="15875">
            <a:solidFill>
              <a:srgbClr val="FF651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55">
            <a:extLst>
              <a:ext uri="{FF2B5EF4-FFF2-40B4-BE49-F238E27FC236}">
                <a16:creationId xmlns:a16="http://schemas.microsoft.com/office/drawing/2014/main" id="{8888A9D7-663A-8057-EB4A-93977338536D}"/>
              </a:ext>
            </a:extLst>
          </p:cNvPr>
          <p:cNvCxnSpPr>
            <a:cxnSpLocks/>
          </p:cNvCxnSpPr>
          <p:nvPr/>
        </p:nvCxnSpPr>
        <p:spPr>
          <a:xfrm flipV="1">
            <a:off x="6879420" y="2348376"/>
            <a:ext cx="599823" cy="2807"/>
          </a:xfrm>
          <a:prstGeom prst="bentConnector3">
            <a:avLst>
              <a:gd name="adj1" fmla="val 50000"/>
            </a:avLst>
          </a:prstGeom>
          <a:ln w="15875">
            <a:solidFill>
              <a:srgbClr val="FF651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 descr="Imagen que contiene interior, tabla, pequeño, caja&#10;&#10;Descripción generada automáticamente">
            <a:extLst>
              <a:ext uri="{FF2B5EF4-FFF2-40B4-BE49-F238E27FC236}">
                <a16:creationId xmlns:a16="http://schemas.microsoft.com/office/drawing/2014/main" id="{ADFF1358-3627-E851-4366-C3A754E30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31" y="1750128"/>
            <a:ext cx="1176118" cy="1176118"/>
          </a:xfrm>
          <a:prstGeom prst="rect">
            <a:avLst/>
          </a:prstGeom>
        </p:spPr>
      </p:pic>
      <p:pic>
        <p:nvPicPr>
          <p:cNvPr id="21" name="Graphic 13">
            <a:extLst>
              <a:ext uri="{FF2B5EF4-FFF2-40B4-BE49-F238E27FC236}">
                <a16:creationId xmlns:a16="http://schemas.microsoft.com/office/drawing/2014/main" id="{CC047A08-BDD0-B167-3732-14C73342E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14702" y="2272543"/>
            <a:ext cx="343774" cy="75833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C0E6119F-E0EC-D4C0-70E3-3D182428A527}"/>
              </a:ext>
            </a:extLst>
          </p:cNvPr>
          <p:cNvSpPr/>
          <p:nvPr/>
        </p:nvSpPr>
        <p:spPr>
          <a:xfrm>
            <a:off x="7810589" y="2239815"/>
            <a:ext cx="416739" cy="141290"/>
          </a:xfrm>
          <a:prstGeom prst="rect">
            <a:avLst/>
          </a:prstGeom>
          <a:solidFill>
            <a:srgbClr val="D442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3" name="Imagen 22" descr="Logotipo&#10;&#10;Descripción generada automáticamente">
            <a:extLst>
              <a:ext uri="{FF2B5EF4-FFF2-40B4-BE49-F238E27FC236}">
                <a16:creationId xmlns:a16="http://schemas.microsoft.com/office/drawing/2014/main" id="{58B82D3D-572B-0671-E292-B8167FCFD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0589" y="2255158"/>
            <a:ext cx="427332" cy="109212"/>
          </a:xfrm>
          <a:prstGeom prst="rect">
            <a:avLst/>
          </a:prstGeom>
        </p:spPr>
      </p:pic>
      <p:pic>
        <p:nvPicPr>
          <p:cNvPr id="25" name="Imagen 24" descr="Logotipo&#10;&#10;Descripción generada automáticamente">
            <a:extLst>
              <a:ext uri="{FF2B5EF4-FFF2-40B4-BE49-F238E27FC236}">
                <a16:creationId xmlns:a16="http://schemas.microsoft.com/office/drawing/2014/main" id="{187F5D02-EFFE-2254-3635-9C1681B9A3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2328" y="341759"/>
            <a:ext cx="1524000" cy="388331"/>
          </a:xfrm>
          <a:prstGeom prst="rect">
            <a:avLst/>
          </a:prstGeom>
        </p:spPr>
      </p:pic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328542F3-4384-E7D2-93DB-364945F7E9B1}"/>
              </a:ext>
            </a:extLst>
          </p:cNvPr>
          <p:cNvCxnSpPr>
            <a:cxnSpLocks/>
          </p:cNvCxnSpPr>
          <p:nvPr/>
        </p:nvCxnSpPr>
        <p:spPr>
          <a:xfrm>
            <a:off x="431379" y="940457"/>
            <a:ext cx="8281242" cy="0"/>
          </a:xfrm>
          <a:prstGeom prst="line">
            <a:avLst/>
          </a:prstGeom>
          <a:ln w="28575">
            <a:solidFill>
              <a:srgbClr val="FF7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875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lt1"/>
                </a:solidFill>
              </a:rPr>
              <a:t>Inowise &amp; </a:t>
            </a:r>
            <a:r>
              <a:rPr lang="en" sz="3000" dirty="0">
                <a:solidFill>
                  <a:schemeClr val="lt1"/>
                </a:solidFill>
              </a:rPr>
              <a:t>Faircom</a:t>
            </a:r>
            <a:endParaRPr sz="3000" dirty="0">
              <a:solidFill>
                <a:schemeClr val="lt1"/>
              </a:solidFill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027722" y="3674275"/>
            <a:ext cx="2320200" cy="4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3354"/>
                </a:solidFill>
                <a:latin typeface="Overpass"/>
                <a:ea typeface="Overpass"/>
                <a:cs typeface="Overpass"/>
                <a:sym typeface="Overpass"/>
              </a:rPr>
              <a:t>Franz</a:t>
            </a:r>
            <a:endParaRPr sz="2000" b="1" dirty="0">
              <a:solidFill>
                <a:srgbClr val="003354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2070348" y="4019384"/>
            <a:ext cx="22350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0F1212"/>
                </a:solidFill>
                <a:latin typeface="Figtree"/>
                <a:ea typeface="Figtree"/>
                <a:cs typeface="Figtree"/>
                <a:sym typeface="Figtree"/>
              </a:rPr>
              <a:t>CEO &amp; Founder</a:t>
            </a:r>
            <a:br>
              <a:rPr lang="en" sz="1700" dirty="0">
                <a:solidFill>
                  <a:srgbClr val="0F1212"/>
                </a:solidFill>
                <a:latin typeface="Figtree"/>
                <a:ea typeface="Figtree"/>
                <a:cs typeface="Figtree"/>
                <a:sym typeface="Figtree"/>
              </a:rPr>
            </a:br>
            <a:r>
              <a:rPr lang="en" sz="1700" dirty="0">
                <a:solidFill>
                  <a:srgbClr val="D4421A"/>
                </a:solidFill>
                <a:latin typeface="Figtree"/>
                <a:ea typeface="Figtree"/>
                <a:cs typeface="Figtree"/>
                <a:sym typeface="Figtree"/>
              </a:rPr>
              <a:t>Inowise</a:t>
            </a:r>
            <a:br>
              <a:rPr lang="en" sz="1700" dirty="0">
                <a:solidFill>
                  <a:srgbClr val="0F1212"/>
                </a:solidFill>
                <a:latin typeface="Figtree"/>
                <a:ea typeface="Figtree"/>
                <a:cs typeface="Figtree"/>
                <a:sym typeface="Figtree"/>
              </a:rPr>
            </a:br>
            <a:r>
              <a:rPr lang="en-US" sz="1700" i="1" dirty="0">
                <a:solidFill>
                  <a:srgbClr val="3E4040"/>
                </a:solidFill>
                <a:latin typeface="Figtree"/>
                <a:ea typeface="Figtree"/>
                <a:cs typeface="Figtree"/>
                <a:sym typeface="Figtree"/>
              </a:rPr>
              <a:t>inowise.io</a:t>
            </a:r>
            <a:endParaRPr sz="1700" i="1" dirty="0">
              <a:solidFill>
                <a:srgbClr val="3E4040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4902492" y="3674281"/>
            <a:ext cx="2192400" cy="4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3354"/>
                </a:solidFill>
                <a:latin typeface="Overpass"/>
                <a:ea typeface="Overpass"/>
                <a:cs typeface="Overpass"/>
                <a:sym typeface="Overpass"/>
              </a:rPr>
              <a:t>Mike Bowers</a:t>
            </a:r>
            <a:endParaRPr sz="2000" b="1">
              <a:solidFill>
                <a:srgbClr val="003354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4881279" y="4019384"/>
            <a:ext cx="22350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0F1212"/>
                </a:solidFill>
                <a:latin typeface="Figtree"/>
                <a:ea typeface="Figtree"/>
                <a:cs typeface="Figtree"/>
                <a:sym typeface="Figtree"/>
              </a:rPr>
              <a:t>Chief Architect</a:t>
            </a:r>
            <a:br>
              <a:rPr lang="en" sz="1700" dirty="0">
                <a:solidFill>
                  <a:srgbClr val="0F1212"/>
                </a:solidFill>
                <a:latin typeface="Figtree"/>
                <a:ea typeface="Figtree"/>
                <a:cs typeface="Figtree"/>
                <a:sym typeface="Figtree"/>
              </a:rPr>
            </a:br>
            <a:r>
              <a:rPr lang="en" sz="1700" dirty="0">
                <a:solidFill>
                  <a:srgbClr val="D4421A"/>
                </a:solidFill>
                <a:latin typeface="Figtree"/>
                <a:ea typeface="Figtree"/>
                <a:cs typeface="Figtree"/>
                <a:sym typeface="Figtree"/>
              </a:rPr>
              <a:t>FairCom</a:t>
            </a:r>
            <a:br>
              <a:rPr lang="en" sz="1700" dirty="0">
                <a:solidFill>
                  <a:srgbClr val="0F1212"/>
                </a:solidFill>
                <a:latin typeface="Figtree"/>
                <a:ea typeface="Figtree"/>
                <a:cs typeface="Figtree"/>
                <a:sym typeface="Figtree"/>
              </a:rPr>
            </a:br>
            <a:r>
              <a:rPr lang="en" sz="1700" i="1" dirty="0">
                <a:solidFill>
                  <a:srgbClr val="3E4040"/>
                </a:solidFill>
                <a:latin typeface="Figtree"/>
                <a:ea typeface="Figtree"/>
                <a:cs typeface="Figtree"/>
                <a:sym typeface="Figtree"/>
              </a:rPr>
              <a:t>faircom.com</a:t>
            </a:r>
            <a:endParaRPr sz="1700" i="1" dirty="0">
              <a:solidFill>
                <a:srgbClr val="3E4040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51D474-58DD-9753-A035-4847C4AC3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622" y="1456569"/>
            <a:ext cx="2192400" cy="2226480"/>
          </a:xfrm>
          <a:prstGeom prst="rect">
            <a:avLst/>
          </a:prstGeom>
        </p:spPr>
      </p:pic>
      <p:pic>
        <p:nvPicPr>
          <p:cNvPr id="18" name="Picture 17" descr="A person wearing glasses and a black shirt&#10;&#10;Description automatically generated">
            <a:extLst>
              <a:ext uri="{FF2B5EF4-FFF2-40B4-BE49-F238E27FC236}">
                <a16:creationId xmlns:a16="http://schemas.microsoft.com/office/drawing/2014/main" id="{E8DFEC37-8A8E-77AC-078E-1F706EFB89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496"/>
          <a:stretch/>
        </p:blipFill>
        <p:spPr>
          <a:xfrm>
            <a:off x="4902492" y="1617607"/>
            <a:ext cx="2271397" cy="190828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B87F8140-3D65-6AFB-1F5A-EACECB229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68" y="334476"/>
            <a:ext cx="1524000" cy="388331"/>
          </a:xfrm>
          <a:prstGeom prst="rect">
            <a:avLst/>
          </a:prstGeom>
        </p:spPr>
      </p:pic>
      <p:sp>
        <p:nvSpPr>
          <p:cNvPr id="12" name="1 Marcador de título">
            <a:extLst>
              <a:ext uri="{FF2B5EF4-FFF2-40B4-BE49-F238E27FC236}">
                <a16:creationId xmlns:a16="http://schemas.microsoft.com/office/drawing/2014/main" id="{30A465EF-E968-01CE-15A7-30F686266D57}"/>
              </a:ext>
            </a:extLst>
          </p:cNvPr>
          <p:cNvSpPr txBox="1">
            <a:spLocks/>
          </p:cNvSpPr>
          <p:nvPr/>
        </p:nvSpPr>
        <p:spPr>
          <a:xfrm>
            <a:off x="1754298" y="240095"/>
            <a:ext cx="6246702" cy="63282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r>
              <a:rPr lang="en-GB" sz="20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PRODUCTION planning VS. reality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A66FA0E-9077-5AB1-846B-9184D35771B6}"/>
              </a:ext>
            </a:extLst>
          </p:cNvPr>
          <p:cNvCxnSpPr>
            <a:cxnSpLocks/>
          </p:cNvCxnSpPr>
          <p:nvPr/>
        </p:nvCxnSpPr>
        <p:spPr>
          <a:xfrm>
            <a:off x="1754298" y="817187"/>
            <a:ext cx="6576970" cy="0"/>
          </a:xfrm>
          <a:prstGeom prst="line">
            <a:avLst/>
          </a:prstGeom>
          <a:ln w="28575">
            <a:solidFill>
              <a:srgbClr val="FF7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23A9C5E-A975-95AC-8E62-43E89FBB5432}"/>
              </a:ext>
            </a:extLst>
          </p:cNvPr>
          <p:cNvSpPr/>
          <p:nvPr/>
        </p:nvSpPr>
        <p:spPr>
          <a:xfrm>
            <a:off x="0" y="1"/>
            <a:ext cx="908050" cy="5143500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FA9F1EFE-B978-7D55-D896-CD9613E63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978570" y="2229030"/>
            <a:ext cx="2865190" cy="6854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9304A1-8B72-6545-A547-C1F60DDA6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673" y="967296"/>
            <a:ext cx="3761951" cy="3749220"/>
          </a:xfrm>
          <a:prstGeom prst="rect">
            <a:avLst/>
          </a:prstGeom>
        </p:spPr>
      </p:pic>
      <p:pic>
        <p:nvPicPr>
          <p:cNvPr id="18" name="Graphic 38">
            <a:extLst>
              <a:ext uri="{FF2B5EF4-FFF2-40B4-BE49-F238E27FC236}">
                <a16:creationId xmlns:a16="http://schemas.microsoft.com/office/drawing/2014/main" id="{25FE662F-E74B-9EC4-4A58-C4FE799CE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7460" y="4723169"/>
            <a:ext cx="461251" cy="244835"/>
          </a:xfrm>
          <a:prstGeom prst="rect">
            <a:avLst/>
          </a:prstGeom>
        </p:spPr>
      </p:pic>
      <p:sp>
        <p:nvSpPr>
          <p:cNvPr id="19" name="1 Marcador de título">
            <a:extLst>
              <a:ext uri="{FF2B5EF4-FFF2-40B4-BE49-F238E27FC236}">
                <a16:creationId xmlns:a16="http://schemas.microsoft.com/office/drawing/2014/main" id="{743FC2D2-BA07-4784-80EC-0A10B069938F}"/>
              </a:ext>
            </a:extLst>
          </p:cNvPr>
          <p:cNvSpPr txBox="1">
            <a:spLocks/>
          </p:cNvSpPr>
          <p:nvPr/>
        </p:nvSpPr>
        <p:spPr>
          <a:xfrm>
            <a:off x="7105840" y="4758529"/>
            <a:ext cx="895160" cy="20947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11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Powered by</a:t>
            </a:r>
            <a:endParaRPr lang="en-GB" sz="1100" b="1" cap="all" dirty="0">
              <a:ln>
                <a:solidFill>
                  <a:schemeClr val="bg1">
                    <a:alpha val="26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ebas Neue Bold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911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B87F8140-3D65-6AFB-1F5A-EACECB229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68" y="334476"/>
            <a:ext cx="1524000" cy="388331"/>
          </a:xfrm>
          <a:prstGeom prst="rect">
            <a:avLst/>
          </a:prstGeom>
        </p:spPr>
      </p:pic>
      <p:sp>
        <p:nvSpPr>
          <p:cNvPr id="12" name="1 Marcador de título">
            <a:extLst>
              <a:ext uri="{FF2B5EF4-FFF2-40B4-BE49-F238E27FC236}">
                <a16:creationId xmlns:a16="http://schemas.microsoft.com/office/drawing/2014/main" id="{30A465EF-E968-01CE-15A7-30F686266D57}"/>
              </a:ext>
            </a:extLst>
          </p:cNvPr>
          <p:cNvSpPr txBox="1">
            <a:spLocks/>
          </p:cNvSpPr>
          <p:nvPr/>
        </p:nvSpPr>
        <p:spPr>
          <a:xfrm>
            <a:off x="1754298" y="240095"/>
            <a:ext cx="6246702" cy="63282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r>
              <a:rPr lang="en-GB" sz="20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Missing PRODUCTION insights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A66FA0E-9077-5AB1-846B-9184D35771B6}"/>
              </a:ext>
            </a:extLst>
          </p:cNvPr>
          <p:cNvCxnSpPr>
            <a:cxnSpLocks/>
          </p:cNvCxnSpPr>
          <p:nvPr/>
        </p:nvCxnSpPr>
        <p:spPr>
          <a:xfrm>
            <a:off x="1754298" y="817187"/>
            <a:ext cx="6576970" cy="0"/>
          </a:xfrm>
          <a:prstGeom prst="line">
            <a:avLst/>
          </a:prstGeom>
          <a:ln w="28575">
            <a:solidFill>
              <a:srgbClr val="FF7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23A9C5E-A975-95AC-8E62-43E89FBB5432}"/>
              </a:ext>
            </a:extLst>
          </p:cNvPr>
          <p:cNvSpPr/>
          <p:nvPr/>
        </p:nvSpPr>
        <p:spPr>
          <a:xfrm>
            <a:off x="0" y="1"/>
            <a:ext cx="908050" cy="5143500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FA9F1EFE-B978-7D55-D896-CD9613E63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978570" y="2229030"/>
            <a:ext cx="2865190" cy="685440"/>
          </a:xfrm>
          <a:prstGeom prst="rect">
            <a:avLst/>
          </a:prstGeom>
        </p:spPr>
      </p:pic>
      <p:pic>
        <p:nvPicPr>
          <p:cNvPr id="6" name="Graphic 38">
            <a:extLst>
              <a:ext uri="{FF2B5EF4-FFF2-40B4-BE49-F238E27FC236}">
                <a16:creationId xmlns:a16="http://schemas.microsoft.com/office/drawing/2014/main" id="{22961EE8-F311-9B6D-B915-4D4D9439F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7460" y="4723169"/>
            <a:ext cx="461251" cy="244835"/>
          </a:xfrm>
          <a:prstGeom prst="rect">
            <a:avLst/>
          </a:prstGeom>
        </p:spPr>
      </p:pic>
      <p:sp>
        <p:nvSpPr>
          <p:cNvPr id="7" name="1 Marcador de título">
            <a:extLst>
              <a:ext uri="{FF2B5EF4-FFF2-40B4-BE49-F238E27FC236}">
                <a16:creationId xmlns:a16="http://schemas.microsoft.com/office/drawing/2014/main" id="{B3DA5944-C15E-B2EF-CCF5-185CB390CA0B}"/>
              </a:ext>
            </a:extLst>
          </p:cNvPr>
          <p:cNvSpPr txBox="1">
            <a:spLocks/>
          </p:cNvSpPr>
          <p:nvPr/>
        </p:nvSpPr>
        <p:spPr>
          <a:xfrm>
            <a:off x="7083588" y="4740848"/>
            <a:ext cx="971360" cy="20947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11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Powered by</a:t>
            </a:r>
            <a:endParaRPr lang="en-GB" sz="1100" b="1" cap="all" dirty="0">
              <a:ln>
                <a:solidFill>
                  <a:schemeClr val="bg1">
                    <a:alpha val="26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ebas Neue Bold"/>
              <a:ea typeface="Bebas Neue" charset="0"/>
              <a:cs typeface="Bebas Neue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29A3AA-4D52-9748-8713-C386E205A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8654" y="908276"/>
            <a:ext cx="4735718" cy="3617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1192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10110D-DD45-FE43-819C-37A1ABB44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100" y="1210245"/>
            <a:ext cx="5684900" cy="3340320"/>
          </a:xfrm>
          <a:prstGeom prst="rect">
            <a:avLst/>
          </a:prstGeom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B87F8140-3D65-6AFB-1F5A-EACECB229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68" y="334476"/>
            <a:ext cx="1524000" cy="388331"/>
          </a:xfrm>
          <a:prstGeom prst="rect">
            <a:avLst/>
          </a:prstGeom>
        </p:spPr>
      </p:pic>
      <p:sp>
        <p:nvSpPr>
          <p:cNvPr id="12" name="1 Marcador de título">
            <a:extLst>
              <a:ext uri="{FF2B5EF4-FFF2-40B4-BE49-F238E27FC236}">
                <a16:creationId xmlns:a16="http://schemas.microsoft.com/office/drawing/2014/main" id="{30A465EF-E968-01CE-15A7-30F686266D57}"/>
              </a:ext>
            </a:extLst>
          </p:cNvPr>
          <p:cNvSpPr txBox="1">
            <a:spLocks/>
          </p:cNvSpPr>
          <p:nvPr/>
        </p:nvSpPr>
        <p:spPr>
          <a:xfrm>
            <a:off x="1754298" y="240095"/>
            <a:ext cx="6246702" cy="63282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r>
              <a:rPr lang="en-GB" sz="20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Production FAILURE during night shift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A66FA0E-9077-5AB1-846B-9184D35771B6}"/>
              </a:ext>
            </a:extLst>
          </p:cNvPr>
          <p:cNvCxnSpPr>
            <a:cxnSpLocks/>
          </p:cNvCxnSpPr>
          <p:nvPr/>
        </p:nvCxnSpPr>
        <p:spPr>
          <a:xfrm>
            <a:off x="1754298" y="817187"/>
            <a:ext cx="6576970" cy="0"/>
          </a:xfrm>
          <a:prstGeom prst="line">
            <a:avLst/>
          </a:prstGeom>
          <a:ln w="28575">
            <a:solidFill>
              <a:srgbClr val="FF7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23A9C5E-A975-95AC-8E62-43E89FBB5432}"/>
              </a:ext>
            </a:extLst>
          </p:cNvPr>
          <p:cNvSpPr/>
          <p:nvPr/>
        </p:nvSpPr>
        <p:spPr>
          <a:xfrm>
            <a:off x="0" y="1"/>
            <a:ext cx="908050" cy="5143500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FA9F1EFE-B978-7D55-D896-CD9613E63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978570" y="2229030"/>
            <a:ext cx="2865190" cy="685440"/>
          </a:xfrm>
          <a:prstGeom prst="rect">
            <a:avLst/>
          </a:prstGeom>
        </p:spPr>
      </p:pic>
      <p:pic>
        <p:nvPicPr>
          <p:cNvPr id="7" name="Imagen 6" descr="Logotipo, Icono&#10;&#10;Descripción generada automáticamente">
            <a:extLst>
              <a:ext uri="{FF2B5EF4-FFF2-40B4-BE49-F238E27FC236}">
                <a16:creationId xmlns:a16="http://schemas.microsoft.com/office/drawing/2014/main" id="{6DE025E3-A77B-2B66-09C4-FA8AE1F6E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8012" y="1909530"/>
            <a:ext cx="348258" cy="348258"/>
          </a:xfrm>
          <a:prstGeom prst="rect">
            <a:avLst/>
          </a:prstGeom>
        </p:spPr>
      </p:pic>
      <p:sp>
        <p:nvSpPr>
          <p:cNvPr id="8" name="1 Marcador de título">
            <a:extLst>
              <a:ext uri="{FF2B5EF4-FFF2-40B4-BE49-F238E27FC236}">
                <a16:creationId xmlns:a16="http://schemas.microsoft.com/office/drawing/2014/main" id="{7E73593B-8B25-E7AA-E881-C3DB4EB1471B}"/>
              </a:ext>
            </a:extLst>
          </p:cNvPr>
          <p:cNvSpPr txBox="1">
            <a:spLocks/>
          </p:cNvSpPr>
          <p:nvPr/>
        </p:nvSpPr>
        <p:spPr>
          <a:xfrm>
            <a:off x="2918460" y="1964178"/>
            <a:ext cx="1215390" cy="31115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r>
              <a:rPr lang="de-DE" sz="20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rgbClr val="DB2625"/>
                </a:solidFill>
                <a:latin typeface="Bebas Neue Bold"/>
              </a:rPr>
              <a:t>Error</a:t>
            </a:r>
          </a:p>
        </p:txBody>
      </p:sp>
      <p:sp>
        <p:nvSpPr>
          <p:cNvPr id="13" name="1 Marcador de título">
            <a:extLst>
              <a:ext uri="{FF2B5EF4-FFF2-40B4-BE49-F238E27FC236}">
                <a16:creationId xmlns:a16="http://schemas.microsoft.com/office/drawing/2014/main" id="{5F870FC6-8219-ECF8-3DEE-C37FB67DB25F}"/>
              </a:ext>
            </a:extLst>
          </p:cNvPr>
          <p:cNvSpPr txBox="1">
            <a:spLocks/>
          </p:cNvSpPr>
          <p:nvPr/>
        </p:nvSpPr>
        <p:spPr>
          <a:xfrm>
            <a:off x="2918460" y="2485829"/>
            <a:ext cx="1215390" cy="31115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r>
              <a:rPr lang="de-DE" sz="20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Bebas Neue Bold"/>
              </a:rPr>
              <a:t>NIGHT</a:t>
            </a:r>
          </a:p>
        </p:txBody>
      </p:sp>
      <p:pic>
        <p:nvPicPr>
          <p:cNvPr id="2" name="Graphic 38">
            <a:extLst>
              <a:ext uri="{FF2B5EF4-FFF2-40B4-BE49-F238E27FC236}">
                <a16:creationId xmlns:a16="http://schemas.microsoft.com/office/drawing/2014/main" id="{C596E6FC-1A90-A01E-B57F-B30A71340F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25846" y="4665314"/>
            <a:ext cx="461251" cy="244835"/>
          </a:xfrm>
          <a:prstGeom prst="rect">
            <a:avLst/>
          </a:prstGeom>
        </p:spPr>
      </p:pic>
      <p:sp>
        <p:nvSpPr>
          <p:cNvPr id="3" name="1 Marcador de título">
            <a:extLst>
              <a:ext uri="{FF2B5EF4-FFF2-40B4-BE49-F238E27FC236}">
                <a16:creationId xmlns:a16="http://schemas.microsoft.com/office/drawing/2014/main" id="{9542EA77-96D2-6785-CA04-33EF6DC2EFA8}"/>
              </a:ext>
            </a:extLst>
          </p:cNvPr>
          <p:cNvSpPr txBox="1">
            <a:spLocks/>
          </p:cNvSpPr>
          <p:nvPr/>
        </p:nvSpPr>
        <p:spPr>
          <a:xfrm>
            <a:off x="7399020" y="4700674"/>
            <a:ext cx="826826" cy="20947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11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Powered by</a:t>
            </a:r>
            <a:endParaRPr lang="en-GB" sz="1100" b="1" cap="all" dirty="0">
              <a:ln>
                <a:solidFill>
                  <a:schemeClr val="bg1">
                    <a:alpha val="26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ebas Neue Bold"/>
              <a:ea typeface="Bebas Neue" charset="0"/>
              <a:cs typeface="Bebas Neue" charset="0"/>
            </a:endParaRP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DAC8ADDF-B494-C3B2-FEC7-05BF9F4B34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8012" y="2445348"/>
            <a:ext cx="348258" cy="34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65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6">
            <a:extLst>
              <a:ext uri="{FF2B5EF4-FFF2-40B4-BE49-F238E27FC236}">
                <a16:creationId xmlns:a16="http://schemas.microsoft.com/office/drawing/2014/main" id="{10817071-E9CA-B11E-D1B8-0C43DEAA96C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2569797"/>
            <a:ext cx="3561103" cy="1936913"/>
          </a:xfrm>
          <a:prstGeom prst="rect">
            <a:avLst/>
          </a:prstGeom>
        </p:spPr>
      </p:pic>
      <p:pic>
        <p:nvPicPr>
          <p:cNvPr id="18" name="Grafik 20">
            <a:extLst>
              <a:ext uri="{FF2B5EF4-FFF2-40B4-BE49-F238E27FC236}">
                <a16:creationId xmlns:a16="http://schemas.microsoft.com/office/drawing/2014/main" id="{17267BFC-5593-2934-28F5-4C04B71540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3257" y="1838855"/>
            <a:ext cx="3456318" cy="1875895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4E8F13AA-B839-9685-6ED5-04B4A15990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693613"/>
            <a:ext cx="4582308" cy="2412638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1858461C-C919-91B5-E927-35FF60E63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5" y="2419350"/>
            <a:ext cx="4582307" cy="2412638"/>
          </a:xfrm>
          <a:prstGeom prst="rect">
            <a:avLst/>
          </a:prstGeom>
        </p:spPr>
      </p:pic>
      <p:sp>
        <p:nvSpPr>
          <p:cNvPr id="21" name="1 Marcador de título">
            <a:extLst>
              <a:ext uri="{FF2B5EF4-FFF2-40B4-BE49-F238E27FC236}">
                <a16:creationId xmlns:a16="http://schemas.microsoft.com/office/drawing/2014/main" id="{0D855435-731F-00B0-EBE7-FAA33ACA1A14}"/>
              </a:ext>
            </a:extLst>
          </p:cNvPr>
          <p:cNvSpPr txBox="1">
            <a:spLocks/>
          </p:cNvSpPr>
          <p:nvPr/>
        </p:nvSpPr>
        <p:spPr>
          <a:xfrm>
            <a:off x="513066" y="369926"/>
            <a:ext cx="5715000" cy="38833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r>
              <a:rPr lang="de-DE" sz="20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SOLUTION HDK Manufacturing</a:t>
            </a:r>
          </a:p>
        </p:txBody>
      </p:sp>
      <p:cxnSp>
        <p:nvCxnSpPr>
          <p:cNvPr id="22" name="Straight Connector 6">
            <a:extLst>
              <a:ext uri="{FF2B5EF4-FFF2-40B4-BE49-F238E27FC236}">
                <a16:creationId xmlns:a16="http://schemas.microsoft.com/office/drawing/2014/main" id="{38FA9390-354B-7153-AA0A-028B907DCDF0}"/>
              </a:ext>
            </a:extLst>
          </p:cNvPr>
          <p:cNvCxnSpPr>
            <a:cxnSpLocks/>
            <a:endCxn id="23" idx="2"/>
          </p:cNvCxnSpPr>
          <p:nvPr/>
        </p:nvCxnSpPr>
        <p:spPr>
          <a:xfrm rot="16200000" flipV="1">
            <a:off x="1217890" y="2101597"/>
            <a:ext cx="987674" cy="629935"/>
          </a:xfrm>
          <a:prstGeom prst="line">
            <a:avLst/>
          </a:prstGeom>
          <a:ln w="9525" cap="flat" cmpd="sng" algn="ctr">
            <a:solidFill>
              <a:srgbClr val="FF651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7">
            <a:extLst>
              <a:ext uri="{FF2B5EF4-FFF2-40B4-BE49-F238E27FC236}">
                <a16:creationId xmlns:a16="http://schemas.microsoft.com/office/drawing/2014/main" id="{476B0F8D-5F00-9099-CBCC-B41CD7EAC915}"/>
              </a:ext>
            </a:extLst>
          </p:cNvPr>
          <p:cNvSpPr txBox="1"/>
          <p:nvPr/>
        </p:nvSpPr>
        <p:spPr>
          <a:xfrm>
            <a:off x="513066" y="1545798"/>
            <a:ext cx="1767385" cy="3769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zoomable map to visualize all machine locations</a:t>
            </a:r>
          </a:p>
        </p:txBody>
      </p:sp>
      <p:cxnSp>
        <p:nvCxnSpPr>
          <p:cNvPr id="24" name="Straight Connector 8">
            <a:extLst>
              <a:ext uri="{FF2B5EF4-FFF2-40B4-BE49-F238E27FC236}">
                <a16:creationId xmlns:a16="http://schemas.microsoft.com/office/drawing/2014/main" id="{1CD55837-F202-758A-08EA-00C639CF91EF}"/>
              </a:ext>
            </a:extLst>
          </p:cNvPr>
          <p:cNvCxnSpPr>
            <a:cxnSpLocks/>
            <a:endCxn id="25" idx="2"/>
          </p:cNvCxnSpPr>
          <p:nvPr/>
        </p:nvCxnSpPr>
        <p:spPr>
          <a:xfrm rot="5400000" flipH="1" flipV="1">
            <a:off x="3183259" y="2119638"/>
            <a:ext cx="886481" cy="132297"/>
          </a:xfrm>
          <a:prstGeom prst="line">
            <a:avLst/>
          </a:prstGeom>
          <a:ln w="9525" cap="flat" cmpd="sng" algn="ctr">
            <a:solidFill>
              <a:srgbClr val="FF651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9">
            <a:extLst>
              <a:ext uri="{FF2B5EF4-FFF2-40B4-BE49-F238E27FC236}">
                <a16:creationId xmlns:a16="http://schemas.microsoft.com/office/drawing/2014/main" id="{9994FCCC-AA8D-31A5-5D87-57B9E9557F40}"/>
              </a:ext>
            </a:extLst>
          </p:cNvPr>
          <p:cNvSpPr txBox="1"/>
          <p:nvPr/>
        </p:nvSpPr>
        <p:spPr>
          <a:xfrm>
            <a:off x="3005024" y="1365615"/>
            <a:ext cx="1375247" cy="3769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quick overview of selected location</a:t>
            </a: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F9672294-09AE-6986-BCE7-D035F02F2B94}"/>
              </a:ext>
            </a:extLst>
          </p:cNvPr>
          <p:cNvSpPr txBox="1"/>
          <p:nvPr/>
        </p:nvSpPr>
        <p:spPr>
          <a:xfrm>
            <a:off x="6824585" y="1082343"/>
            <a:ext cx="1592361" cy="2230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machine status overview</a:t>
            </a:r>
          </a:p>
        </p:txBody>
      </p:sp>
      <p:cxnSp>
        <p:nvCxnSpPr>
          <p:cNvPr id="27" name="Straight Connector 15">
            <a:extLst>
              <a:ext uri="{FF2B5EF4-FFF2-40B4-BE49-F238E27FC236}">
                <a16:creationId xmlns:a16="http://schemas.microsoft.com/office/drawing/2014/main" id="{E3DD6732-4E12-F836-F201-A768820820D8}"/>
              </a:ext>
            </a:extLst>
          </p:cNvPr>
          <p:cNvCxnSpPr>
            <a:cxnSpLocks/>
            <a:endCxn id="26" idx="2"/>
          </p:cNvCxnSpPr>
          <p:nvPr/>
        </p:nvCxnSpPr>
        <p:spPr>
          <a:xfrm rot="16200000" flipV="1">
            <a:off x="7127354" y="1798846"/>
            <a:ext cx="1280102" cy="293277"/>
          </a:xfrm>
          <a:prstGeom prst="line">
            <a:avLst/>
          </a:prstGeom>
          <a:ln w="9525" cap="flat" cmpd="sng" algn="ctr">
            <a:solidFill>
              <a:srgbClr val="FF651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16">
            <a:extLst>
              <a:ext uri="{FF2B5EF4-FFF2-40B4-BE49-F238E27FC236}">
                <a16:creationId xmlns:a16="http://schemas.microsoft.com/office/drawing/2014/main" id="{3ED7D236-BE34-F699-D6B6-B760E2FF4BF6}"/>
              </a:ext>
            </a:extLst>
          </p:cNvPr>
          <p:cNvCxnSpPr>
            <a:cxnSpLocks/>
            <a:stCxn id="29" idx="0"/>
          </p:cNvCxnSpPr>
          <p:nvPr/>
        </p:nvCxnSpPr>
        <p:spPr>
          <a:xfrm rot="16200000" flipV="1">
            <a:off x="6086054" y="3003179"/>
            <a:ext cx="1018830" cy="1432321"/>
          </a:xfrm>
          <a:prstGeom prst="line">
            <a:avLst/>
          </a:prstGeom>
          <a:ln w="9525" cap="flat" cmpd="sng" algn="ctr">
            <a:solidFill>
              <a:srgbClr val="FF651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TextBox 21">
            <a:extLst>
              <a:ext uri="{FF2B5EF4-FFF2-40B4-BE49-F238E27FC236}">
                <a16:creationId xmlns:a16="http://schemas.microsoft.com/office/drawing/2014/main" id="{B249FD55-8FAA-E2B2-40FA-526FE04248A7}"/>
              </a:ext>
            </a:extLst>
          </p:cNvPr>
          <p:cNvSpPr txBox="1"/>
          <p:nvPr/>
        </p:nvSpPr>
        <p:spPr>
          <a:xfrm>
            <a:off x="6029326" y="4228755"/>
            <a:ext cx="2564606" cy="3769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visualize your machines or assets on various levels, e.g. within a building or urban area.</a:t>
            </a:r>
          </a:p>
        </p:txBody>
      </p:sp>
      <p:pic>
        <p:nvPicPr>
          <p:cNvPr id="30" name="Imagen 29" descr="Logotipo&#10;&#10;Descripción generada automáticamente">
            <a:extLst>
              <a:ext uri="{FF2B5EF4-FFF2-40B4-BE49-F238E27FC236}">
                <a16:creationId xmlns:a16="http://schemas.microsoft.com/office/drawing/2014/main" id="{78DE52D5-F0BD-5DA5-E8CB-A99018242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409" y="332718"/>
            <a:ext cx="1524000" cy="38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2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8638C3A5-6861-E1AC-53FD-24D3FB937707}"/>
              </a:ext>
            </a:extLst>
          </p:cNvPr>
          <p:cNvSpPr/>
          <p:nvPr/>
        </p:nvSpPr>
        <p:spPr>
          <a:xfrm>
            <a:off x="1754298" y="1255102"/>
            <a:ext cx="2611962" cy="1418537"/>
          </a:xfrm>
          <a:prstGeom prst="roundRect">
            <a:avLst>
              <a:gd name="adj" fmla="val 5970"/>
            </a:avLst>
          </a:prstGeom>
          <a:noFill/>
          <a:ln w="6350">
            <a:solidFill>
              <a:srgbClr val="FF65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B2625"/>
              </a:solidFill>
            </a:endParaRP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B87F8140-3D65-6AFB-1F5A-EACECB229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68" y="334476"/>
            <a:ext cx="1524000" cy="388331"/>
          </a:xfrm>
          <a:prstGeom prst="rect">
            <a:avLst/>
          </a:prstGeom>
        </p:spPr>
      </p:pic>
      <p:sp>
        <p:nvSpPr>
          <p:cNvPr id="12" name="1 Marcador de título">
            <a:extLst>
              <a:ext uri="{FF2B5EF4-FFF2-40B4-BE49-F238E27FC236}">
                <a16:creationId xmlns:a16="http://schemas.microsoft.com/office/drawing/2014/main" id="{30A465EF-E968-01CE-15A7-30F686266D57}"/>
              </a:ext>
            </a:extLst>
          </p:cNvPr>
          <p:cNvSpPr txBox="1">
            <a:spLocks/>
          </p:cNvSpPr>
          <p:nvPr/>
        </p:nvSpPr>
        <p:spPr>
          <a:xfrm>
            <a:off x="1754298" y="240095"/>
            <a:ext cx="6246702" cy="63282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r>
              <a:rPr lang="en-GB" sz="2000" b="1" cap="all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BENEFITS HDK Manufacturing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A66FA0E-9077-5AB1-846B-9184D35771B6}"/>
              </a:ext>
            </a:extLst>
          </p:cNvPr>
          <p:cNvCxnSpPr>
            <a:cxnSpLocks/>
          </p:cNvCxnSpPr>
          <p:nvPr/>
        </p:nvCxnSpPr>
        <p:spPr>
          <a:xfrm>
            <a:off x="1754298" y="817187"/>
            <a:ext cx="6576970" cy="0"/>
          </a:xfrm>
          <a:prstGeom prst="line">
            <a:avLst/>
          </a:prstGeom>
          <a:ln w="28575">
            <a:solidFill>
              <a:srgbClr val="FF7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23A9C5E-A975-95AC-8E62-43E89FBB5432}"/>
              </a:ext>
            </a:extLst>
          </p:cNvPr>
          <p:cNvSpPr/>
          <p:nvPr/>
        </p:nvSpPr>
        <p:spPr>
          <a:xfrm>
            <a:off x="0" y="1"/>
            <a:ext cx="908050" cy="5143500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FA9F1EFE-B978-7D55-D896-CD9613E63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978570" y="2229030"/>
            <a:ext cx="2865190" cy="685440"/>
          </a:xfrm>
          <a:prstGeom prst="rect">
            <a:avLst/>
          </a:prstGeom>
        </p:spPr>
      </p:pic>
      <p:sp>
        <p:nvSpPr>
          <p:cNvPr id="13" name="Triángulo isósceles 12">
            <a:extLst>
              <a:ext uri="{FF2B5EF4-FFF2-40B4-BE49-F238E27FC236}">
                <a16:creationId xmlns:a16="http://schemas.microsoft.com/office/drawing/2014/main" id="{FDFE50A7-D655-487B-0044-DC0163A6A6BA}"/>
              </a:ext>
            </a:extLst>
          </p:cNvPr>
          <p:cNvSpPr/>
          <p:nvPr/>
        </p:nvSpPr>
        <p:spPr>
          <a:xfrm>
            <a:off x="3002196" y="1637194"/>
            <a:ext cx="288387" cy="2574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BD887E3-F10F-F040-2C28-420034BB1C56}"/>
              </a:ext>
            </a:extLst>
          </p:cNvPr>
          <p:cNvSpPr txBox="1"/>
          <p:nvPr/>
        </p:nvSpPr>
        <p:spPr>
          <a:xfrm>
            <a:off x="3261280" y="1538585"/>
            <a:ext cx="1129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B050"/>
                </a:solidFill>
                <a:latin typeface="Bebas Neue Bold"/>
              </a:rPr>
              <a:t> 20 %</a:t>
            </a:r>
          </a:p>
        </p:txBody>
      </p:sp>
      <p:sp>
        <p:nvSpPr>
          <p:cNvPr id="4" name="1 Marcador de título">
            <a:extLst>
              <a:ext uri="{FF2B5EF4-FFF2-40B4-BE49-F238E27FC236}">
                <a16:creationId xmlns:a16="http://schemas.microsoft.com/office/drawing/2014/main" id="{64B055E8-E353-2CE3-5B17-2FB8637B457D}"/>
              </a:ext>
            </a:extLst>
          </p:cNvPr>
          <p:cNvSpPr txBox="1">
            <a:spLocks/>
          </p:cNvSpPr>
          <p:nvPr/>
        </p:nvSpPr>
        <p:spPr>
          <a:xfrm>
            <a:off x="2882834" y="2013777"/>
            <a:ext cx="1157424" cy="41782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en-GB" sz="2000" b="1" cap="all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Production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10EC3A4A-CADD-6D37-4024-4AFE6E8F41E5}"/>
              </a:ext>
            </a:extLst>
          </p:cNvPr>
          <p:cNvSpPr/>
          <p:nvPr/>
        </p:nvSpPr>
        <p:spPr>
          <a:xfrm>
            <a:off x="5721390" y="1255102"/>
            <a:ext cx="2611962" cy="1418537"/>
          </a:xfrm>
          <a:prstGeom prst="roundRect">
            <a:avLst>
              <a:gd name="adj" fmla="val 5970"/>
            </a:avLst>
          </a:prstGeom>
          <a:noFill/>
          <a:ln w="6350">
            <a:solidFill>
              <a:srgbClr val="FF65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B2625"/>
              </a:solidFill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6E4F3D99-395C-FD15-17F7-FF99F582ED8E}"/>
              </a:ext>
            </a:extLst>
          </p:cNvPr>
          <p:cNvSpPr/>
          <p:nvPr/>
        </p:nvSpPr>
        <p:spPr>
          <a:xfrm>
            <a:off x="1754298" y="3111553"/>
            <a:ext cx="2611962" cy="1418537"/>
          </a:xfrm>
          <a:prstGeom prst="roundRect">
            <a:avLst>
              <a:gd name="adj" fmla="val 5970"/>
            </a:avLst>
          </a:prstGeom>
          <a:noFill/>
          <a:ln w="6350">
            <a:solidFill>
              <a:srgbClr val="FF65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B2625"/>
              </a:solidFill>
            </a:endParaRPr>
          </a:p>
        </p:txBody>
      </p:sp>
      <p:sp>
        <p:nvSpPr>
          <p:cNvPr id="19" name="1 Marcador de título">
            <a:extLst>
              <a:ext uri="{FF2B5EF4-FFF2-40B4-BE49-F238E27FC236}">
                <a16:creationId xmlns:a16="http://schemas.microsoft.com/office/drawing/2014/main" id="{F6714249-44E3-A128-081C-B438228862F8}"/>
              </a:ext>
            </a:extLst>
          </p:cNvPr>
          <p:cNvSpPr txBox="1">
            <a:spLocks/>
          </p:cNvSpPr>
          <p:nvPr/>
        </p:nvSpPr>
        <p:spPr>
          <a:xfrm>
            <a:off x="2888970" y="3311939"/>
            <a:ext cx="1337349" cy="101437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r>
              <a:rPr lang="en-GB" sz="2000" b="1" cap="all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rgbClr val="00B050"/>
                </a:solidFill>
                <a:latin typeface="Bebas Neue Bold"/>
              </a:rPr>
              <a:t>BETTER</a:t>
            </a:r>
          </a:p>
          <a:p>
            <a:pPr>
              <a:defRPr/>
            </a:pPr>
            <a:r>
              <a:rPr lang="en-GB" sz="2000" b="1" cap="all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Employees satisfaction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B735633D-91FA-6C96-B531-82C960B954BF}"/>
              </a:ext>
            </a:extLst>
          </p:cNvPr>
          <p:cNvSpPr/>
          <p:nvPr/>
        </p:nvSpPr>
        <p:spPr>
          <a:xfrm>
            <a:off x="5716749" y="3111553"/>
            <a:ext cx="2611962" cy="1418537"/>
          </a:xfrm>
          <a:prstGeom prst="roundRect">
            <a:avLst>
              <a:gd name="adj" fmla="val 5970"/>
            </a:avLst>
          </a:prstGeom>
          <a:noFill/>
          <a:ln w="6350">
            <a:solidFill>
              <a:srgbClr val="FF65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B2625"/>
              </a:solidFill>
            </a:endParaRPr>
          </a:p>
        </p:txBody>
      </p:sp>
      <p:sp>
        <p:nvSpPr>
          <p:cNvPr id="23" name="1 Marcador de título">
            <a:extLst>
              <a:ext uri="{FF2B5EF4-FFF2-40B4-BE49-F238E27FC236}">
                <a16:creationId xmlns:a16="http://schemas.microsoft.com/office/drawing/2014/main" id="{2A7913C7-8C5B-6AA6-5DB2-5F514D236C8F}"/>
              </a:ext>
            </a:extLst>
          </p:cNvPr>
          <p:cNvSpPr txBox="1">
            <a:spLocks/>
          </p:cNvSpPr>
          <p:nvPr/>
        </p:nvSpPr>
        <p:spPr>
          <a:xfrm>
            <a:off x="6807268" y="3481891"/>
            <a:ext cx="1410740" cy="67447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r>
              <a:rPr lang="en-GB" sz="2000" b="1" cap="all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Time based pricing model</a:t>
            </a:r>
          </a:p>
        </p:txBody>
      </p:sp>
      <p:sp>
        <p:nvSpPr>
          <p:cNvPr id="29" name="Triángulo isósceles 28">
            <a:extLst>
              <a:ext uri="{FF2B5EF4-FFF2-40B4-BE49-F238E27FC236}">
                <a16:creationId xmlns:a16="http://schemas.microsoft.com/office/drawing/2014/main" id="{8AB7EE8A-E7CF-2365-8313-EBCA54C57EBF}"/>
              </a:ext>
            </a:extLst>
          </p:cNvPr>
          <p:cNvSpPr/>
          <p:nvPr/>
        </p:nvSpPr>
        <p:spPr>
          <a:xfrm>
            <a:off x="6807905" y="1586414"/>
            <a:ext cx="288387" cy="2574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579F744-2670-37FA-FBEE-B019D9890765}"/>
              </a:ext>
            </a:extLst>
          </p:cNvPr>
          <p:cNvSpPr txBox="1"/>
          <p:nvPr/>
        </p:nvSpPr>
        <p:spPr>
          <a:xfrm>
            <a:off x="7066989" y="1487805"/>
            <a:ext cx="1129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B050"/>
                </a:solidFill>
                <a:latin typeface="Bebas Neue Bold"/>
              </a:rPr>
              <a:t> 30 %</a:t>
            </a:r>
          </a:p>
        </p:txBody>
      </p:sp>
      <p:sp>
        <p:nvSpPr>
          <p:cNvPr id="31" name="1 Marcador de título">
            <a:extLst>
              <a:ext uri="{FF2B5EF4-FFF2-40B4-BE49-F238E27FC236}">
                <a16:creationId xmlns:a16="http://schemas.microsoft.com/office/drawing/2014/main" id="{99680588-4840-3598-7809-2B6A13323BA3}"/>
              </a:ext>
            </a:extLst>
          </p:cNvPr>
          <p:cNvSpPr txBox="1">
            <a:spLocks/>
          </p:cNvSpPr>
          <p:nvPr/>
        </p:nvSpPr>
        <p:spPr>
          <a:xfrm>
            <a:off x="6734235" y="1970004"/>
            <a:ext cx="1483773" cy="41782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r>
              <a:rPr lang="en-GB" sz="2000" b="1" cap="all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Deliver on time</a:t>
            </a:r>
          </a:p>
        </p:txBody>
      </p:sp>
      <p:pic>
        <p:nvPicPr>
          <p:cNvPr id="36" name="Graphic 38">
            <a:extLst>
              <a:ext uri="{FF2B5EF4-FFF2-40B4-BE49-F238E27FC236}">
                <a16:creationId xmlns:a16="http://schemas.microsoft.com/office/drawing/2014/main" id="{BC5E54F3-EFCB-8F79-EE52-99FBE7E28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7460" y="4723169"/>
            <a:ext cx="461251" cy="244835"/>
          </a:xfrm>
          <a:prstGeom prst="rect">
            <a:avLst/>
          </a:prstGeom>
        </p:spPr>
      </p:pic>
      <p:sp>
        <p:nvSpPr>
          <p:cNvPr id="37" name="1 Marcador de título">
            <a:extLst>
              <a:ext uri="{FF2B5EF4-FFF2-40B4-BE49-F238E27FC236}">
                <a16:creationId xmlns:a16="http://schemas.microsoft.com/office/drawing/2014/main" id="{E7277BBD-774D-4B33-A957-61F91E7F2D3A}"/>
              </a:ext>
            </a:extLst>
          </p:cNvPr>
          <p:cNvSpPr txBox="1">
            <a:spLocks/>
          </p:cNvSpPr>
          <p:nvPr/>
        </p:nvSpPr>
        <p:spPr>
          <a:xfrm>
            <a:off x="7066989" y="4758529"/>
            <a:ext cx="800471" cy="20947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1100" b="1" cap="all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Powered by</a:t>
            </a:r>
            <a:endParaRPr lang="en-GB" sz="1100" b="1" cap="all">
              <a:ln>
                <a:solidFill>
                  <a:schemeClr val="bg1">
                    <a:alpha val="26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ebas Neue Bold"/>
              <a:ea typeface="Bebas Neue" charset="0"/>
              <a:cs typeface="Bebas Neue" charset="0"/>
            </a:endParaRPr>
          </a:p>
        </p:txBody>
      </p:sp>
      <p:pic>
        <p:nvPicPr>
          <p:cNvPr id="22" name="Imagen 21" descr="Icono&#10;&#10;Descripción generada automáticamente">
            <a:extLst>
              <a:ext uri="{FF2B5EF4-FFF2-40B4-BE49-F238E27FC236}">
                <a16:creationId xmlns:a16="http://schemas.microsoft.com/office/drawing/2014/main" id="{756D8436-2666-00CD-1FF4-4CB1FD025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241" y="1696670"/>
            <a:ext cx="618887" cy="630000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F97EBD19-FB91-307E-7B7B-3307642042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241" y="3526361"/>
            <a:ext cx="630000" cy="630000"/>
          </a:xfrm>
          <a:prstGeom prst="rect">
            <a:avLst/>
          </a:prstGeom>
        </p:spPr>
      </p:pic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50EFB773-752F-E2DD-3D84-9927B887B8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9722" y="1635145"/>
            <a:ext cx="630000" cy="630000"/>
          </a:xfrm>
          <a:prstGeom prst="rect">
            <a:avLst/>
          </a:prstGeom>
        </p:spPr>
      </p:pic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CB42E4F6-D816-7B8C-6A95-590FF1DCAC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0321" y="3504126"/>
            <a:ext cx="578136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39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Man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82C0BA59-9C69-7549-D5CD-715B2C80D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49" y="-1"/>
            <a:ext cx="8235951" cy="5143499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86538E57-5E4F-4F46-2275-77533C8CE341}"/>
              </a:ext>
            </a:extLst>
          </p:cNvPr>
          <p:cNvSpPr/>
          <p:nvPr/>
        </p:nvSpPr>
        <p:spPr>
          <a:xfrm>
            <a:off x="908048" y="1"/>
            <a:ext cx="8235952" cy="5143499"/>
          </a:xfrm>
          <a:prstGeom prst="rect">
            <a:avLst/>
          </a:prstGeom>
          <a:solidFill>
            <a:srgbClr val="26262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8C142C-EA4B-74BC-6D38-C9CE9EDCBB19}"/>
              </a:ext>
            </a:extLst>
          </p:cNvPr>
          <p:cNvSpPr/>
          <p:nvPr/>
        </p:nvSpPr>
        <p:spPr>
          <a:xfrm>
            <a:off x="0" y="1"/>
            <a:ext cx="908050" cy="5143500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A1AD8581-0BAA-8CFC-9721-B1ECA391D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978571" y="2229028"/>
            <a:ext cx="2865190" cy="685440"/>
          </a:xfrm>
          <a:prstGeom prst="rect">
            <a:avLst/>
          </a:prstGeom>
        </p:spPr>
      </p:pic>
      <p:sp>
        <p:nvSpPr>
          <p:cNvPr id="11" name="CuadroTexto 8">
            <a:extLst>
              <a:ext uri="{FF2B5EF4-FFF2-40B4-BE49-F238E27FC236}">
                <a16:creationId xmlns:a16="http://schemas.microsoft.com/office/drawing/2014/main" id="{7DB878E6-8E0A-3341-AFA5-41A7CFAE3284}"/>
              </a:ext>
            </a:extLst>
          </p:cNvPr>
          <p:cNvSpPr txBox="1"/>
          <p:nvPr/>
        </p:nvSpPr>
        <p:spPr>
          <a:xfrm>
            <a:off x="2166762" y="1945138"/>
            <a:ext cx="5718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solidFill>
                  <a:schemeClr val="bg1"/>
                </a:solidFill>
                <a:latin typeface="Bebas Neue Bold"/>
              </a:rPr>
              <a:t>USE CASE</a:t>
            </a:r>
            <a:br>
              <a:rPr lang="es-ES" sz="4800" dirty="0">
                <a:solidFill>
                  <a:schemeClr val="bg1"/>
                </a:solidFill>
                <a:latin typeface="Bebas Neue Bold"/>
              </a:rPr>
            </a:br>
            <a:r>
              <a:rPr lang="es-ES" sz="4800" dirty="0">
                <a:solidFill>
                  <a:schemeClr val="bg1"/>
                </a:solidFill>
                <a:latin typeface="Bebas Neue Bold"/>
              </a:rPr>
              <a:t>SMOKE DETECTORS</a:t>
            </a:r>
            <a:endParaRPr lang="es-ES" sz="4400" dirty="0">
              <a:solidFill>
                <a:schemeClr val="bg1"/>
              </a:solidFill>
              <a:latin typeface="Bebas Neue Bold"/>
            </a:endParaRPr>
          </a:p>
        </p:txBody>
      </p:sp>
      <p:cxnSp>
        <p:nvCxnSpPr>
          <p:cNvPr id="12" name="Conector recto 9">
            <a:extLst>
              <a:ext uri="{FF2B5EF4-FFF2-40B4-BE49-F238E27FC236}">
                <a16:creationId xmlns:a16="http://schemas.microsoft.com/office/drawing/2014/main" id="{AE863A69-0B2F-B044-8B91-F461C1855A10}"/>
              </a:ext>
            </a:extLst>
          </p:cNvPr>
          <p:cNvCxnSpPr>
            <a:cxnSpLocks/>
          </p:cNvCxnSpPr>
          <p:nvPr/>
        </p:nvCxnSpPr>
        <p:spPr>
          <a:xfrm>
            <a:off x="3415583" y="2691868"/>
            <a:ext cx="3024187" cy="0"/>
          </a:xfrm>
          <a:prstGeom prst="line">
            <a:avLst/>
          </a:prstGeom>
          <a:ln w="28575">
            <a:solidFill>
              <a:srgbClr val="FF7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027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B87F8140-3D65-6AFB-1F5A-EACECB229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68" y="334476"/>
            <a:ext cx="1524000" cy="388331"/>
          </a:xfrm>
          <a:prstGeom prst="rect">
            <a:avLst/>
          </a:prstGeom>
        </p:spPr>
      </p:pic>
      <p:sp>
        <p:nvSpPr>
          <p:cNvPr id="12" name="1 Marcador de título">
            <a:extLst>
              <a:ext uri="{FF2B5EF4-FFF2-40B4-BE49-F238E27FC236}">
                <a16:creationId xmlns:a16="http://schemas.microsoft.com/office/drawing/2014/main" id="{30A465EF-E968-01CE-15A7-30F686266D57}"/>
              </a:ext>
            </a:extLst>
          </p:cNvPr>
          <p:cNvSpPr txBox="1">
            <a:spLocks/>
          </p:cNvSpPr>
          <p:nvPr/>
        </p:nvSpPr>
        <p:spPr>
          <a:xfrm>
            <a:off x="1754298" y="240095"/>
            <a:ext cx="6246702" cy="63282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r>
              <a:rPr lang="en-GB" sz="20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Up to </a:t>
            </a:r>
            <a:r>
              <a:rPr lang="en-GB" sz="2000" b="1" cap="all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30.000 sensors</a:t>
            </a:r>
            <a:endParaRPr lang="en-GB" sz="2000" b="1" cap="all" dirty="0">
              <a:ln>
                <a:solidFill>
                  <a:schemeClr val="bg1">
                    <a:alpha val="26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ebas Neue Bold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A66FA0E-9077-5AB1-846B-9184D35771B6}"/>
              </a:ext>
            </a:extLst>
          </p:cNvPr>
          <p:cNvCxnSpPr>
            <a:cxnSpLocks/>
          </p:cNvCxnSpPr>
          <p:nvPr/>
        </p:nvCxnSpPr>
        <p:spPr>
          <a:xfrm>
            <a:off x="1754298" y="817187"/>
            <a:ext cx="6576970" cy="0"/>
          </a:xfrm>
          <a:prstGeom prst="line">
            <a:avLst/>
          </a:prstGeom>
          <a:ln w="28575">
            <a:solidFill>
              <a:srgbClr val="FF7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23A9C5E-A975-95AC-8E62-43E89FBB5432}"/>
              </a:ext>
            </a:extLst>
          </p:cNvPr>
          <p:cNvSpPr/>
          <p:nvPr/>
        </p:nvSpPr>
        <p:spPr>
          <a:xfrm>
            <a:off x="0" y="1"/>
            <a:ext cx="908050" cy="5143500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FA9F1EFE-B978-7D55-D896-CD9613E63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978570" y="2229030"/>
            <a:ext cx="2865190" cy="685440"/>
          </a:xfrm>
          <a:prstGeom prst="rect">
            <a:avLst/>
          </a:prstGeom>
        </p:spPr>
      </p:pic>
      <p:pic>
        <p:nvPicPr>
          <p:cNvPr id="3" name="Imagen 2" descr="Imagen que contiene abrir, parado, tabla, grande&#10;&#10;Descripción generada automáticamente">
            <a:extLst>
              <a:ext uri="{FF2B5EF4-FFF2-40B4-BE49-F238E27FC236}">
                <a16:creationId xmlns:a16="http://schemas.microsoft.com/office/drawing/2014/main" id="{3614A08E-CE05-3628-BA09-6DCAA9310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993" y="1987274"/>
            <a:ext cx="1205191" cy="964153"/>
          </a:xfrm>
          <a:prstGeom prst="rect">
            <a:avLst/>
          </a:prstGeom>
        </p:spPr>
      </p:pic>
      <p:pic>
        <p:nvPicPr>
          <p:cNvPr id="4" name="Imagen 3" descr="Imagen que contiene abrir, parado, tabla, grande&#10;&#10;Descripción generada automáticamente">
            <a:extLst>
              <a:ext uri="{FF2B5EF4-FFF2-40B4-BE49-F238E27FC236}">
                <a16:creationId xmlns:a16="http://schemas.microsoft.com/office/drawing/2014/main" id="{10DFC58D-5890-0C6C-0933-F8F53CEE3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101" y="2558102"/>
            <a:ext cx="1205191" cy="964153"/>
          </a:xfrm>
          <a:prstGeom prst="rect">
            <a:avLst/>
          </a:prstGeom>
        </p:spPr>
      </p:pic>
      <p:pic>
        <p:nvPicPr>
          <p:cNvPr id="5" name="Imagen 4" descr="Imagen que contiene abrir, parado, tabla, grande&#10;&#10;Descripción generada automáticamente">
            <a:extLst>
              <a:ext uri="{FF2B5EF4-FFF2-40B4-BE49-F238E27FC236}">
                <a16:creationId xmlns:a16="http://schemas.microsoft.com/office/drawing/2014/main" id="{0EE3200C-DF70-6092-95BD-9869559C6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707" y="2350416"/>
            <a:ext cx="1205191" cy="964153"/>
          </a:xfrm>
          <a:prstGeom prst="rect">
            <a:avLst/>
          </a:prstGeom>
        </p:spPr>
      </p:pic>
      <p:pic>
        <p:nvPicPr>
          <p:cNvPr id="6" name="Imagen 5" descr="Imagen que contiene abrir, parado, tabla, grande&#10;&#10;Descripción generada automáticamente">
            <a:extLst>
              <a:ext uri="{FF2B5EF4-FFF2-40B4-BE49-F238E27FC236}">
                <a16:creationId xmlns:a16="http://schemas.microsoft.com/office/drawing/2014/main" id="{DC5D07F8-A9BF-1244-BFFE-B22CCA886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599" y="1790612"/>
            <a:ext cx="1205191" cy="964153"/>
          </a:xfrm>
          <a:prstGeom prst="rect">
            <a:avLst/>
          </a:prstGeom>
        </p:spPr>
      </p:pic>
      <p:pic>
        <p:nvPicPr>
          <p:cNvPr id="7" name="Imagen 6" descr="Imagen que contiene abrir, parado, tabla, grande&#10;&#10;Descripción generada automáticamente">
            <a:extLst>
              <a:ext uri="{FF2B5EF4-FFF2-40B4-BE49-F238E27FC236}">
                <a16:creationId xmlns:a16="http://schemas.microsoft.com/office/drawing/2014/main" id="{22C20901-883B-F6AE-373D-0FE92FCB8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07597"/>
            <a:ext cx="1205191" cy="964153"/>
          </a:xfrm>
          <a:prstGeom prst="rect">
            <a:avLst/>
          </a:prstGeom>
        </p:spPr>
      </p:pic>
      <p:pic>
        <p:nvPicPr>
          <p:cNvPr id="8" name="Imagen 7" descr="Imagen que contiene abrir, parado, tabla, grande&#10;&#10;Descripción generada automáticamente">
            <a:extLst>
              <a:ext uri="{FF2B5EF4-FFF2-40B4-BE49-F238E27FC236}">
                <a16:creationId xmlns:a16="http://schemas.microsoft.com/office/drawing/2014/main" id="{074F9DFF-26B2-DAB3-FE87-69F65D655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941" y="2649477"/>
            <a:ext cx="1205191" cy="964153"/>
          </a:xfrm>
          <a:prstGeom prst="rect">
            <a:avLst/>
          </a:prstGeom>
        </p:spPr>
      </p:pic>
      <p:pic>
        <p:nvPicPr>
          <p:cNvPr id="10" name="Imagen 9" descr="Imagen que contiene abrir, parado, tabla, grande&#10;&#10;Descripción generada automáticamente">
            <a:extLst>
              <a:ext uri="{FF2B5EF4-FFF2-40B4-BE49-F238E27FC236}">
                <a16:creationId xmlns:a16="http://schemas.microsoft.com/office/drawing/2014/main" id="{30CF6453-4720-9203-37D5-E48BBB3DA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595" y="1972183"/>
            <a:ext cx="1205191" cy="964153"/>
          </a:xfrm>
          <a:prstGeom prst="rect">
            <a:avLst/>
          </a:prstGeom>
        </p:spPr>
      </p:pic>
      <p:pic>
        <p:nvPicPr>
          <p:cNvPr id="11" name="Imagen 10" descr="Imagen que contiene abrir, parado, tabla, grande&#10;&#10;Descripción generada automáticamente">
            <a:extLst>
              <a:ext uri="{FF2B5EF4-FFF2-40B4-BE49-F238E27FC236}">
                <a16:creationId xmlns:a16="http://schemas.microsoft.com/office/drawing/2014/main" id="{9A75B7A5-1621-C03B-9128-524D0F706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687" y="2358825"/>
            <a:ext cx="1205191" cy="964153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9BD887E3-F10F-F040-2C28-420034BB1C56}"/>
              </a:ext>
            </a:extLst>
          </p:cNvPr>
          <p:cNvSpPr txBox="1"/>
          <p:nvPr/>
        </p:nvSpPr>
        <p:spPr>
          <a:xfrm>
            <a:off x="4015658" y="4090468"/>
            <a:ext cx="2791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651B"/>
                </a:solidFill>
                <a:latin typeface="Bebas Neue Bold"/>
              </a:rPr>
              <a:t>+ 30.000 </a:t>
            </a:r>
            <a:r>
              <a:rPr lang="es-ES" sz="2800" dirty="0" err="1">
                <a:solidFill>
                  <a:srgbClr val="FF651B"/>
                </a:solidFill>
                <a:latin typeface="Bebas Neue Bold"/>
              </a:rPr>
              <a:t>Sensors</a:t>
            </a:r>
            <a:endParaRPr lang="es-ES" sz="2800" dirty="0">
              <a:solidFill>
                <a:srgbClr val="FF651B"/>
              </a:solidFill>
              <a:latin typeface="Bebas Neue Bold"/>
            </a:endParaRPr>
          </a:p>
        </p:txBody>
      </p:sp>
      <p:pic>
        <p:nvPicPr>
          <p:cNvPr id="2" name="Graphic 38">
            <a:extLst>
              <a:ext uri="{FF2B5EF4-FFF2-40B4-BE49-F238E27FC236}">
                <a16:creationId xmlns:a16="http://schemas.microsoft.com/office/drawing/2014/main" id="{E02C5CBF-B11A-69A4-B474-7F56297E2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7460" y="4723169"/>
            <a:ext cx="461251" cy="244835"/>
          </a:xfrm>
          <a:prstGeom prst="rect">
            <a:avLst/>
          </a:prstGeom>
        </p:spPr>
      </p:pic>
      <p:sp>
        <p:nvSpPr>
          <p:cNvPr id="18" name="1 Marcador de título">
            <a:extLst>
              <a:ext uri="{FF2B5EF4-FFF2-40B4-BE49-F238E27FC236}">
                <a16:creationId xmlns:a16="http://schemas.microsoft.com/office/drawing/2014/main" id="{344EF08A-41A5-CB8B-AFD0-A42B3D585B2B}"/>
              </a:ext>
            </a:extLst>
          </p:cNvPr>
          <p:cNvSpPr txBox="1">
            <a:spLocks/>
          </p:cNvSpPr>
          <p:nvPr/>
        </p:nvSpPr>
        <p:spPr>
          <a:xfrm>
            <a:off x="7105878" y="4758529"/>
            <a:ext cx="761582" cy="20947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11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Powered by</a:t>
            </a:r>
            <a:endParaRPr lang="en-GB" sz="1100" b="1" cap="all" dirty="0">
              <a:ln>
                <a:solidFill>
                  <a:schemeClr val="bg1">
                    <a:alpha val="26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ebas Neue Bold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338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B5EE95-36BA-8342-89C3-CAA8866FF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665" y="903851"/>
            <a:ext cx="5699618" cy="4114800"/>
          </a:xfrm>
          <a:prstGeom prst="rect">
            <a:avLst/>
          </a:prstGeom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B87F8140-3D65-6AFB-1F5A-EACECB229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68" y="334476"/>
            <a:ext cx="1524000" cy="388331"/>
          </a:xfrm>
          <a:prstGeom prst="rect">
            <a:avLst/>
          </a:prstGeom>
        </p:spPr>
      </p:pic>
      <p:sp>
        <p:nvSpPr>
          <p:cNvPr id="12" name="1 Marcador de título">
            <a:extLst>
              <a:ext uri="{FF2B5EF4-FFF2-40B4-BE49-F238E27FC236}">
                <a16:creationId xmlns:a16="http://schemas.microsoft.com/office/drawing/2014/main" id="{30A465EF-E968-01CE-15A7-30F686266D57}"/>
              </a:ext>
            </a:extLst>
          </p:cNvPr>
          <p:cNvSpPr txBox="1">
            <a:spLocks/>
          </p:cNvSpPr>
          <p:nvPr/>
        </p:nvSpPr>
        <p:spPr>
          <a:xfrm>
            <a:off x="1754298" y="240095"/>
            <a:ext cx="6246702" cy="63282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r>
              <a:rPr lang="en-GB" sz="2000" b="1" cap="all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Little knowledge of status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A66FA0E-9077-5AB1-846B-9184D35771B6}"/>
              </a:ext>
            </a:extLst>
          </p:cNvPr>
          <p:cNvCxnSpPr>
            <a:cxnSpLocks/>
          </p:cNvCxnSpPr>
          <p:nvPr/>
        </p:nvCxnSpPr>
        <p:spPr>
          <a:xfrm>
            <a:off x="1754298" y="817187"/>
            <a:ext cx="6576970" cy="0"/>
          </a:xfrm>
          <a:prstGeom prst="line">
            <a:avLst/>
          </a:prstGeom>
          <a:ln w="28575">
            <a:solidFill>
              <a:srgbClr val="FF7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23A9C5E-A975-95AC-8E62-43E89FBB5432}"/>
              </a:ext>
            </a:extLst>
          </p:cNvPr>
          <p:cNvSpPr/>
          <p:nvPr/>
        </p:nvSpPr>
        <p:spPr>
          <a:xfrm>
            <a:off x="0" y="1"/>
            <a:ext cx="908050" cy="5143500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FA9F1EFE-B978-7D55-D896-CD9613E63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978570" y="2229030"/>
            <a:ext cx="2865190" cy="685440"/>
          </a:xfrm>
          <a:prstGeom prst="rect">
            <a:avLst/>
          </a:prstGeom>
        </p:spPr>
      </p:pic>
      <p:sp>
        <p:nvSpPr>
          <p:cNvPr id="31" name="Elipse 30">
            <a:extLst>
              <a:ext uri="{FF2B5EF4-FFF2-40B4-BE49-F238E27FC236}">
                <a16:creationId xmlns:a16="http://schemas.microsoft.com/office/drawing/2014/main" id="{20D7FFAA-9DEE-1F0D-1EC3-2E2505E40E5A}"/>
              </a:ext>
            </a:extLst>
          </p:cNvPr>
          <p:cNvSpPr/>
          <p:nvPr/>
        </p:nvSpPr>
        <p:spPr>
          <a:xfrm>
            <a:off x="2849558" y="2746826"/>
            <a:ext cx="212335" cy="214425"/>
          </a:xfrm>
          <a:prstGeom prst="ellipse">
            <a:avLst/>
          </a:prstGeom>
          <a:solidFill>
            <a:srgbClr val="1CC88A"/>
          </a:solidFill>
          <a:ln w="6350">
            <a:solidFill>
              <a:srgbClr val="B7BA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90A4E660-1208-5C9D-F817-AA8BC379B009}"/>
              </a:ext>
            </a:extLst>
          </p:cNvPr>
          <p:cNvSpPr/>
          <p:nvPr/>
        </p:nvSpPr>
        <p:spPr>
          <a:xfrm>
            <a:off x="5677318" y="3897132"/>
            <a:ext cx="212335" cy="214425"/>
          </a:xfrm>
          <a:prstGeom prst="ellipse">
            <a:avLst/>
          </a:prstGeom>
          <a:solidFill>
            <a:srgbClr val="36B9CC"/>
          </a:solidFill>
          <a:ln w="6350">
            <a:solidFill>
              <a:srgbClr val="B7BA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C8F3A552-0F78-E595-D329-CF3DC79DDF15}"/>
              </a:ext>
            </a:extLst>
          </p:cNvPr>
          <p:cNvSpPr/>
          <p:nvPr/>
        </p:nvSpPr>
        <p:spPr>
          <a:xfrm>
            <a:off x="6373299" y="1903191"/>
            <a:ext cx="212335" cy="214425"/>
          </a:xfrm>
          <a:prstGeom prst="ellipse">
            <a:avLst/>
          </a:prstGeom>
          <a:solidFill>
            <a:srgbClr val="D43300"/>
          </a:solidFill>
          <a:ln w="6350">
            <a:solidFill>
              <a:srgbClr val="B7BA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BDE0E934-78B0-B28F-2432-5ADF2CB06BA4}"/>
              </a:ext>
            </a:extLst>
          </p:cNvPr>
          <p:cNvSpPr/>
          <p:nvPr/>
        </p:nvSpPr>
        <p:spPr>
          <a:xfrm>
            <a:off x="7470820" y="1529648"/>
            <a:ext cx="212335" cy="214425"/>
          </a:xfrm>
          <a:prstGeom prst="ellipse">
            <a:avLst/>
          </a:prstGeom>
          <a:solidFill>
            <a:srgbClr val="D43300"/>
          </a:solidFill>
          <a:ln w="6350">
            <a:solidFill>
              <a:srgbClr val="B7BA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206E0F6D-D1FC-C49D-C8B8-847235CEAD30}"/>
              </a:ext>
            </a:extLst>
          </p:cNvPr>
          <p:cNvSpPr/>
          <p:nvPr/>
        </p:nvSpPr>
        <p:spPr>
          <a:xfrm>
            <a:off x="7470819" y="1942905"/>
            <a:ext cx="212335" cy="214425"/>
          </a:xfrm>
          <a:prstGeom prst="ellipse">
            <a:avLst/>
          </a:prstGeom>
          <a:solidFill>
            <a:srgbClr val="36B9CC"/>
          </a:solidFill>
          <a:ln w="6350">
            <a:solidFill>
              <a:srgbClr val="B7BA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8A63E612-0B4C-23D0-8936-E55B5BDF271A}"/>
              </a:ext>
            </a:extLst>
          </p:cNvPr>
          <p:cNvSpPr/>
          <p:nvPr/>
        </p:nvSpPr>
        <p:spPr>
          <a:xfrm>
            <a:off x="7470818" y="2321164"/>
            <a:ext cx="212335" cy="214425"/>
          </a:xfrm>
          <a:prstGeom prst="ellipse">
            <a:avLst/>
          </a:prstGeom>
          <a:solidFill>
            <a:srgbClr val="1CC88A"/>
          </a:solidFill>
          <a:ln w="6350">
            <a:solidFill>
              <a:srgbClr val="B7BA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16337752-8B6F-A571-4D4E-4736BE7ADE17}"/>
              </a:ext>
            </a:extLst>
          </p:cNvPr>
          <p:cNvSpPr txBox="1"/>
          <p:nvPr/>
        </p:nvSpPr>
        <p:spPr>
          <a:xfrm>
            <a:off x="7355576" y="1108000"/>
            <a:ext cx="973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Sensors Status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72AA08F-F96C-A3AE-BBA0-6399EC800AEB}"/>
              </a:ext>
            </a:extLst>
          </p:cNvPr>
          <p:cNvSpPr txBox="1"/>
          <p:nvPr/>
        </p:nvSpPr>
        <p:spPr>
          <a:xfrm>
            <a:off x="7683153" y="1502673"/>
            <a:ext cx="769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D43300"/>
                </a:solidFill>
                <a:latin typeface="Bebas Neue Bold"/>
              </a:rPr>
              <a:t>Offline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0F4779F0-7187-44DA-DB09-712AC7B3269B}"/>
              </a:ext>
            </a:extLst>
          </p:cNvPr>
          <p:cNvSpPr txBox="1"/>
          <p:nvPr/>
        </p:nvSpPr>
        <p:spPr>
          <a:xfrm>
            <a:off x="7690328" y="1919312"/>
            <a:ext cx="769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36B9CC"/>
                </a:solidFill>
                <a:latin typeface="Bebas Neue Bold"/>
              </a:rPr>
              <a:t>Idle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9CC42D02-EA2D-BD7C-D6A8-F84DEBA542FC}"/>
              </a:ext>
            </a:extLst>
          </p:cNvPr>
          <p:cNvSpPr txBox="1"/>
          <p:nvPr/>
        </p:nvSpPr>
        <p:spPr>
          <a:xfrm>
            <a:off x="7690328" y="2310140"/>
            <a:ext cx="769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1CC88A"/>
                </a:solidFill>
                <a:latin typeface="Bebas Neue Bold"/>
              </a:rPr>
              <a:t>Online</a:t>
            </a:r>
          </a:p>
        </p:txBody>
      </p:sp>
      <p:pic>
        <p:nvPicPr>
          <p:cNvPr id="2" name="Graphic 38">
            <a:extLst>
              <a:ext uri="{FF2B5EF4-FFF2-40B4-BE49-F238E27FC236}">
                <a16:creationId xmlns:a16="http://schemas.microsoft.com/office/drawing/2014/main" id="{F21B5B54-B89C-1B7F-167E-5ECE8820D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37428" y="4686606"/>
            <a:ext cx="461251" cy="244835"/>
          </a:xfrm>
          <a:prstGeom prst="rect">
            <a:avLst/>
          </a:prstGeom>
        </p:spPr>
      </p:pic>
      <p:sp>
        <p:nvSpPr>
          <p:cNvPr id="4" name="1 Marcador de título">
            <a:extLst>
              <a:ext uri="{FF2B5EF4-FFF2-40B4-BE49-F238E27FC236}">
                <a16:creationId xmlns:a16="http://schemas.microsoft.com/office/drawing/2014/main" id="{F724FD2B-E63A-C78C-4062-7F5EC4AD3FCC}"/>
              </a:ext>
            </a:extLst>
          </p:cNvPr>
          <p:cNvSpPr txBox="1">
            <a:spLocks/>
          </p:cNvSpPr>
          <p:nvPr/>
        </p:nvSpPr>
        <p:spPr>
          <a:xfrm>
            <a:off x="7309065" y="4721966"/>
            <a:ext cx="851103" cy="20947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1100" b="1" cap="all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Powered by</a:t>
            </a:r>
            <a:endParaRPr lang="en-GB" sz="1100" b="1" cap="all">
              <a:ln>
                <a:solidFill>
                  <a:schemeClr val="bg1">
                    <a:alpha val="26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ebas Neue Bold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708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B87F8140-3D65-6AFB-1F5A-EACECB229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68" y="334476"/>
            <a:ext cx="1524000" cy="388331"/>
          </a:xfrm>
          <a:prstGeom prst="rect">
            <a:avLst/>
          </a:prstGeom>
        </p:spPr>
      </p:pic>
      <p:sp>
        <p:nvSpPr>
          <p:cNvPr id="12" name="1 Marcador de título">
            <a:extLst>
              <a:ext uri="{FF2B5EF4-FFF2-40B4-BE49-F238E27FC236}">
                <a16:creationId xmlns:a16="http://schemas.microsoft.com/office/drawing/2014/main" id="{30A465EF-E968-01CE-15A7-30F686266D57}"/>
              </a:ext>
            </a:extLst>
          </p:cNvPr>
          <p:cNvSpPr txBox="1">
            <a:spLocks/>
          </p:cNvSpPr>
          <p:nvPr/>
        </p:nvSpPr>
        <p:spPr>
          <a:xfrm>
            <a:off x="1754298" y="240095"/>
            <a:ext cx="6246702" cy="63282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r>
              <a:rPr lang="en-GB" sz="2000" b="1" cap="all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Maintenance of sensors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A66FA0E-9077-5AB1-846B-9184D35771B6}"/>
              </a:ext>
            </a:extLst>
          </p:cNvPr>
          <p:cNvCxnSpPr>
            <a:cxnSpLocks/>
          </p:cNvCxnSpPr>
          <p:nvPr/>
        </p:nvCxnSpPr>
        <p:spPr>
          <a:xfrm>
            <a:off x="1754298" y="817187"/>
            <a:ext cx="6576970" cy="0"/>
          </a:xfrm>
          <a:prstGeom prst="line">
            <a:avLst/>
          </a:prstGeom>
          <a:ln w="28575">
            <a:solidFill>
              <a:srgbClr val="FF7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23A9C5E-A975-95AC-8E62-43E89FBB5432}"/>
              </a:ext>
            </a:extLst>
          </p:cNvPr>
          <p:cNvSpPr/>
          <p:nvPr/>
        </p:nvSpPr>
        <p:spPr>
          <a:xfrm>
            <a:off x="0" y="1"/>
            <a:ext cx="908050" cy="5143500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FA9F1EFE-B978-7D55-D896-CD9613E63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978570" y="2229030"/>
            <a:ext cx="2865190" cy="685440"/>
          </a:xfrm>
          <a:prstGeom prst="rect">
            <a:avLst/>
          </a:prstGeom>
        </p:spPr>
      </p:pic>
      <p:pic>
        <p:nvPicPr>
          <p:cNvPr id="5" name="Imagen 4" descr="Un hombre con la mano en la cabeza&#10;&#10;Descripción generada automáticamente con confianza baja">
            <a:extLst>
              <a:ext uri="{FF2B5EF4-FFF2-40B4-BE49-F238E27FC236}">
                <a16:creationId xmlns:a16="http://schemas.microsoft.com/office/drawing/2014/main" id="{A5826996-38D8-56E1-5578-046B165DA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298" y="1202224"/>
            <a:ext cx="6576970" cy="3507525"/>
          </a:xfrm>
          <a:prstGeom prst="rect">
            <a:avLst/>
          </a:prstGeom>
        </p:spPr>
      </p:pic>
      <p:pic>
        <p:nvPicPr>
          <p:cNvPr id="2" name="Graphic 38">
            <a:extLst>
              <a:ext uri="{FF2B5EF4-FFF2-40B4-BE49-F238E27FC236}">
                <a16:creationId xmlns:a16="http://schemas.microsoft.com/office/drawing/2014/main" id="{63443EE9-831C-3BBF-D0F1-4B9921CD3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7460" y="4723169"/>
            <a:ext cx="461251" cy="244835"/>
          </a:xfrm>
          <a:prstGeom prst="rect">
            <a:avLst/>
          </a:prstGeom>
        </p:spPr>
      </p:pic>
      <p:sp>
        <p:nvSpPr>
          <p:cNvPr id="3" name="1 Marcador de título">
            <a:extLst>
              <a:ext uri="{FF2B5EF4-FFF2-40B4-BE49-F238E27FC236}">
                <a16:creationId xmlns:a16="http://schemas.microsoft.com/office/drawing/2014/main" id="{3DD766EF-E036-8584-1567-5B9A1A592C5E}"/>
              </a:ext>
            </a:extLst>
          </p:cNvPr>
          <p:cNvSpPr txBox="1">
            <a:spLocks/>
          </p:cNvSpPr>
          <p:nvPr/>
        </p:nvSpPr>
        <p:spPr>
          <a:xfrm>
            <a:off x="6995160" y="4758529"/>
            <a:ext cx="872300" cy="20947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1100" b="1" cap="all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Powered by</a:t>
            </a:r>
            <a:endParaRPr lang="en-GB" sz="1100" b="1" cap="all">
              <a:ln>
                <a:solidFill>
                  <a:schemeClr val="bg1">
                    <a:alpha val="26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ebas Neue Bold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907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B87F8140-3D65-6AFB-1F5A-EACECB229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68" y="334476"/>
            <a:ext cx="1524000" cy="388331"/>
          </a:xfrm>
          <a:prstGeom prst="rect">
            <a:avLst/>
          </a:prstGeom>
        </p:spPr>
      </p:pic>
      <p:sp>
        <p:nvSpPr>
          <p:cNvPr id="12" name="1 Marcador de título">
            <a:extLst>
              <a:ext uri="{FF2B5EF4-FFF2-40B4-BE49-F238E27FC236}">
                <a16:creationId xmlns:a16="http://schemas.microsoft.com/office/drawing/2014/main" id="{30A465EF-E968-01CE-15A7-30F686266D57}"/>
              </a:ext>
            </a:extLst>
          </p:cNvPr>
          <p:cNvSpPr txBox="1">
            <a:spLocks/>
          </p:cNvSpPr>
          <p:nvPr/>
        </p:nvSpPr>
        <p:spPr>
          <a:xfrm>
            <a:off x="1754298" y="240095"/>
            <a:ext cx="6246702" cy="63282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r>
              <a:rPr lang="en-GB" sz="20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Legal responsibilities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A66FA0E-9077-5AB1-846B-9184D35771B6}"/>
              </a:ext>
            </a:extLst>
          </p:cNvPr>
          <p:cNvCxnSpPr>
            <a:cxnSpLocks/>
          </p:cNvCxnSpPr>
          <p:nvPr/>
        </p:nvCxnSpPr>
        <p:spPr>
          <a:xfrm>
            <a:off x="1754298" y="817187"/>
            <a:ext cx="6576970" cy="0"/>
          </a:xfrm>
          <a:prstGeom prst="line">
            <a:avLst/>
          </a:prstGeom>
          <a:ln w="28575">
            <a:solidFill>
              <a:srgbClr val="FF7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23A9C5E-A975-95AC-8E62-43E89FBB5432}"/>
              </a:ext>
            </a:extLst>
          </p:cNvPr>
          <p:cNvSpPr/>
          <p:nvPr/>
        </p:nvSpPr>
        <p:spPr>
          <a:xfrm>
            <a:off x="0" y="1"/>
            <a:ext cx="908050" cy="5143500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FA9F1EFE-B978-7D55-D896-CD9613E63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978570" y="2229030"/>
            <a:ext cx="2865190" cy="68544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D59F630-CB75-F9B4-3005-8D437544D42E}"/>
              </a:ext>
            </a:extLst>
          </p:cNvPr>
          <p:cNvSpPr/>
          <p:nvPr/>
        </p:nvSpPr>
        <p:spPr>
          <a:xfrm>
            <a:off x="4163545" y="1495673"/>
            <a:ext cx="4167723" cy="2809460"/>
          </a:xfrm>
          <a:prstGeom prst="rect">
            <a:avLst/>
          </a:prstGeom>
          <a:solidFill>
            <a:schemeClr val="tx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3565E1-3CE7-7698-944B-73C89CA5CA86}"/>
              </a:ext>
            </a:extLst>
          </p:cNvPr>
          <p:cNvSpPr txBox="1"/>
          <p:nvPr/>
        </p:nvSpPr>
        <p:spPr>
          <a:xfrm>
            <a:off x="4759444" y="2115573"/>
            <a:ext cx="2975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Bebas Neue Bold"/>
              </a:rPr>
              <a:t>Offline sensors can cause legal responsibilities!</a:t>
            </a:r>
          </a:p>
        </p:txBody>
      </p:sp>
      <p:pic>
        <p:nvPicPr>
          <p:cNvPr id="10" name="Imagen 9" descr="Imagen que contiene edificio, tabla, computadora, colgando&#10;&#10;Descripción generada automáticamente">
            <a:extLst>
              <a:ext uri="{FF2B5EF4-FFF2-40B4-BE49-F238E27FC236}">
                <a16:creationId xmlns:a16="http://schemas.microsoft.com/office/drawing/2014/main" id="{51059A68-1CD3-BCDE-A8C6-7CB894EF0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294" y="1495673"/>
            <a:ext cx="2381250" cy="1804988"/>
          </a:xfrm>
          <a:prstGeom prst="rect">
            <a:avLst/>
          </a:prstGeom>
        </p:spPr>
      </p:pic>
      <p:pic>
        <p:nvPicPr>
          <p:cNvPr id="13" name="Imagen 12" descr="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C47C0128-824C-2DE9-B1B5-9BB61E784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294" y="3305009"/>
            <a:ext cx="2381250" cy="1000124"/>
          </a:xfrm>
          <a:prstGeom prst="rect">
            <a:avLst/>
          </a:prstGeom>
        </p:spPr>
      </p:pic>
      <p:pic>
        <p:nvPicPr>
          <p:cNvPr id="2" name="Graphic 38">
            <a:extLst>
              <a:ext uri="{FF2B5EF4-FFF2-40B4-BE49-F238E27FC236}">
                <a16:creationId xmlns:a16="http://schemas.microsoft.com/office/drawing/2014/main" id="{F3E6C661-3332-B0FC-D5EC-91C5A0E681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67460" y="4723169"/>
            <a:ext cx="461251" cy="244835"/>
          </a:xfrm>
          <a:prstGeom prst="rect">
            <a:avLst/>
          </a:prstGeom>
        </p:spPr>
      </p:pic>
      <p:sp>
        <p:nvSpPr>
          <p:cNvPr id="3" name="1 Marcador de título">
            <a:extLst>
              <a:ext uri="{FF2B5EF4-FFF2-40B4-BE49-F238E27FC236}">
                <a16:creationId xmlns:a16="http://schemas.microsoft.com/office/drawing/2014/main" id="{292ACD3C-96C0-596F-5EBB-612F2341D90B}"/>
              </a:ext>
            </a:extLst>
          </p:cNvPr>
          <p:cNvSpPr txBox="1">
            <a:spLocks/>
          </p:cNvSpPr>
          <p:nvPr/>
        </p:nvSpPr>
        <p:spPr>
          <a:xfrm>
            <a:off x="7155180" y="4758529"/>
            <a:ext cx="834200" cy="20947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11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Powered by</a:t>
            </a:r>
            <a:endParaRPr lang="en-GB" sz="1100" b="1" cap="all" dirty="0">
              <a:ln>
                <a:solidFill>
                  <a:schemeClr val="bg1">
                    <a:alpha val="26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ebas Neue Bold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19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462000" y="826025"/>
            <a:ext cx="559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</a:rPr>
              <a:t>The FairCom Way</a:t>
            </a:r>
            <a:endParaRPr sz="3000" dirty="0">
              <a:solidFill>
                <a:schemeClr val="lt1"/>
              </a:solidFill>
            </a:endParaRPr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1"/>
          </p:nvPr>
        </p:nvSpPr>
        <p:spPr>
          <a:xfrm>
            <a:off x="462000" y="1682174"/>
            <a:ext cx="5442000" cy="25207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We are passionate about using technology to empower our customers. 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240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We believe there is a better method to building data technology—and we’re leading the way to that future.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Marcador de título">
            <a:extLst>
              <a:ext uri="{FF2B5EF4-FFF2-40B4-BE49-F238E27FC236}">
                <a16:creationId xmlns:a16="http://schemas.microsoft.com/office/drawing/2014/main" id="{5B525A0A-03AA-66F1-EF1A-FB17D659AFCA}"/>
              </a:ext>
            </a:extLst>
          </p:cNvPr>
          <p:cNvSpPr txBox="1">
            <a:spLocks/>
          </p:cNvSpPr>
          <p:nvPr/>
        </p:nvSpPr>
        <p:spPr>
          <a:xfrm>
            <a:off x="470590" y="383981"/>
            <a:ext cx="4215709" cy="38833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0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Smoke detectors connecting to </a:t>
            </a:r>
            <a:r>
              <a:rPr lang="en-GB" sz="2000" b="1" cap="all" dirty="0" err="1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faircom</a:t>
            </a:r>
            <a:endParaRPr lang="de-DE" sz="2000" b="1" cap="all" dirty="0">
              <a:ln>
                <a:solidFill>
                  <a:schemeClr val="bg1">
                    <a:alpha val="26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ebas Neue Bold"/>
              <a:ea typeface="Bebas Neue" charset="0"/>
              <a:cs typeface="Bebas Neue" charset="0"/>
            </a:endParaRPr>
          </a:p>
        </p:txBody>
      </p:sp>
      <p:cxnSp>
        <p:nvCxnSpPr>
          <p:cNvPr id="20" name="Straight Connector 9">
            <a:extLst>
              <a:ext uri="{FF2B5EF4-FFF2-40B4-BE49-F238E27FC236}">
                <a16:creationId xmlns:a16="http://schemas.microsoft.com/office/drawing/2014/main" id="{D2893112-7E27-052B-7A60-3C29194272A9}"/>
              </a:ext>
            </a:extLst>
          </p:cNvPr>
          <p:cNvCxnSpPr/>
          <p:nvPr/>
        </p:nvCxnSpPr>
        <p:spPr>
          <a:xfrm>
            <a:off x="0" y="5160962"/>
            <a:ext cx="9144000" cy="1588"/>
          </a:xfrm>
          <a:prstGeom prst="line">
            <a:avLst/>
          </a:prstGeom>
          <a:ln w="15875">
            <a:solidFill>
              <a:srgbClr val="FF65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38">
            <a:extLst>
              <a:ext uri="{FF2B5EF4-FFF2-40B4-BE49-F238E27FC236}">
                <a16:creationId xmlns:a16="http://schemas.microsoft.com/office/drawing/2014/main" id="{608769F7-1F9D-EF4B-B342-4AFB37FCD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5846" y="4665314"/>
            <a:ext cx="461251" cy="244835"/>
          </a:xfrm>
          <a:prstGeom prst="rect">
            <a:avLst/>
          </a:prstGeom>
        </p:spPr>
      </p:pic>
      <p:sp>
        <p:nvSpPr>
          <p:cNvPr id="66" name="1 Marcador de título">
            <a:extLst>
              <a:ext uri="{FF2B5EF4-FFF2-40B4-BE49-F238E27FC236}">
                <a16:creationId xmlns:a16="http://schemas.microsoft.com/office/drawing/2014/main" id="{39BC87F9-BB33-CE0A-8A21-00AA0DAD236C}"/>
              </a:ext>
            </a:extLst>
          </p:cNvPr>
          <p:cNvSpPr txBox="1">
            <a:spLocks/>
          </p:cNvSpPr>
          <p:nvPr/>
        </p:nvSpPr>
        <p:spPr>
          <a:xfrm>
            <a:off x="7373155" y="4700674"/>
            <a:ext cx="852691" cy="20947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11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Powered by</a:t>
            </a:r>
            <a:endParaRPr lang="en-GB" sz="1100" b="1" cap="all" dirty="0">
              <a:ln>
                <a:solidFill>
                  <a:schemeClr val="bg1">
                    <a:alpha val="26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ebas Neue Bold"/>
              <a:ea typeface="Bebas Neue" charset="0"/>
              <a:cs typeface="Bebas Neue" charset="0"/>
            </a:endParaRPr>
          </a:p>
        </p:txBody>
      </p:sp>
      <p:pic>
        <p:nvPicPr>
          <p:cNvPr id="3" name="Picture 43" descr="cloud.png">
            <a:extLst>
              <a:ext uri="{FF2B5EF4-FFF2-40B4-BE49-F238E27FC236}">
                <a16:creationId xmlns:a16="http://schemas.microsoft.com/office/drawing/2014/main" id="{91391DC6-C10D-4AF7-70AC-00A4ECE13A8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2636" y="1899648"/>
            <a:ext cx="900000" cy="900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F6B1207-7B95-3688-18D2-0B44D929C86D}"/>
              </a:ext>
            </a:extLst>
          </p:cNvPr>
          <p:cNvSpPr/>
          <p:nvPr/>
        </p:nvSpPr>
        <p:spPr>
          <a:xfrm>
            <a:off x="6078025" y="2239815"/>
            <a:ext cx="416739" cy="141290"/>
          </a:xfrm>
          <a:prstGeom prst="rect">
            <a:avLst/>
          </a:prstGeom>
          <a:solidFill>
            <a:srgbClr val="D442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ounded Rectangle 107">
            <a:extLst>
              <a:ext uri="{FF2B5EF4-FFF2-40B4-BE49-F238E27FC236}">
                <a16:creationId xmlns:a16="http://schemas.microsoft.com/office/drawing/2014/main" id="{4B59CBD4-23F8-B256-AD7A-AFDF5DC342CD}"/>
              </a:ext>
            </a:extLst>
          </p:cNvPr>
          <p:cNvSpPr/>
          <p:nvPr/>
        </p:nvSpPr>
        <p:spPr>
          <a:xfrm>
            <a:off x="626580" y="3367099"/>
            <a:ext cx="929349" cy="423861"/>
          </a:xfrm>
          <a:prstGeom prst="roundRect">
            <a:avLst/>
          </a:prstGeom>
          <a:solidFill>
            <a:schemeClr val="lt1">
              <a:alpha val="70000"/>
            </a:schemeClr>
          </a:solidFill>
          <a:ln w="15875">
            <a:solidFill>
              <a:srgbClr val="FF65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Sensors</a:t>
            </a:r>
          </a:p>
        </p:txBody>
      </p:sp>
      <p:pic>
        <p:nvPicPr>
          <p:cNvPr id="7" name="Picture 4" descr="O:\02.Project\fresh\inox\19.Video and Presentations Inowise\05.Presentation Inowise sep21\how it works\MQTT.png">
            <a:extLst>
              <a:ext uri="{FF2B5EF4-FFF2-40B4-BE49-F238E27FC236}">
                <a16:creationId xmlns:a16="http://schemas.microsoft.com/office/drawing/2014/main" id="{2C2A4CBA-FCAA-A191-35DD-A16396EAD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0939" y="2268108"/>
            <a:ext cx="942122" cy="270075"/>
          </a:xfrm>
          <a:prstGeom prst="rect">
            <a:avLst/>
          </a:prstGeom>
          <a:noFill/>
        </p:spPr>
      </p:pic>
      <p:pic>
        <p:nvPicPr>
          <p:cNvPr id="9" name="Graphic 38">
            <a:extLst>
              <a:ext uri="{FF2B5EF4-FFF2-40B4-BE49-F238E27FC236}">
                <a16:creationId xmlns:a16="http://schemas.microsoft.com/office/drawing/2014/main" id="{E408699E-539A-3F1D-62A5-E51CA0BB4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8974" y="2164646"/>
            <a:ext cx="875501" cy="464721"/>
          </a:xfrm>
          <a:prstGeom prst="rect">
            <a:avLst/>
          </a:prstGeom>
        </p:spPr>
      </p:pic>
      <p:sp>
        <p:nvSpPr>
          <p:cNvPr id="10" name="Rounded Rectangle 107">
            <a:extLst>
              <a:ext uri="{FF2B5EF4-FFF2-40B4-BE49-F238E27FC236}">
                <a16:creationId xmlns:a16="http://schemas.microsoft.com/office/drawing/2014/main" id="{45359D5E-54F8-866C-03FA-052B868B56CB}"/>
              </a:ext>
            </a:extLst>
          </p:cNvPr>
          <p:cNvSpPr/>
          <p:nvPr/>
        </p:nvSpPr>
        <p:spPr>
          <a:xfrm>
            <a:off x="2239581" y="3354845"/>
            <a:ext cx="1094288" cy="431500"/>
          </a:xfrm>
          <a:prstGeom prst="roundRect">
            <a:avLst/>
          </a:prstGeom>
          <a:solidFill>
            <a:schemeClr val="lt1">
              <a:alpha val="70000"/>
            </a:schemeClr>
          </a:solidFill>
          <a:ln w="15875">
            <a:solidFill>
              <a:srgbClr val="FF65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FairCom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Edge Connector</a:t>
            </a:r>
          </a:p>
        </p:txBody>
      </p:sp>
      <p:sp>
        <p:nvSpPr>
          <p:cNvPr id="11" name="Rounded Rectangle 107">
            <a:extLst>
              <a:ext uri="{FF2B5EF4-FFF2-40B4-BE49-F238E27FC236}">
                <a16:creationId xmlns:a16="http://schemas.microsoft.com/office/drawing/2014/main" id="{07A81DBF-6B57-442B-C4D3-6032DB95AC76}"/>
              </a:ext>
            </a:extLst>
          </p:cNvPr>
          <p:cNvSpPr/>
          <p:nvPr/>
        </p:nvSpPr>
        <p:spPr>
          <a:xfrm>
            <a:off x="3999240" y="3354845"/>
            <a:ext cx="1094288" cy="431500"/>
          </a:xfrm>
          <a:prstGeom prst="roundRect">
            <a:avLst/>
          </a:prstGeom>
          <a:solidFill>
            <a:schemeClr val="lt1">
              <a:alpha val="70000"/>
            </a:schemeClr>
          </a:solidFill>
          <a:ln w="15875">
            <a:solidFill>
              <a:srgbClr val="FF65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FairCom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MQTT</a:t>
            </a:r>
          </a:p>
        </p:txBody>
      </p:sp>
      <p:pic>
        <p:nvPicPr>
          <p:cNvPr id="12" name="Picture 43" descr="cloud.png">
            <a:extLst>
              <a:ext uri="{FF2B5EF4-FFF2-40B4-BE49-F238E27FC236}">
                <a16:creationId xmlns:a16="http://schemas.microsoft.com/office/drawing/2014/main" id="{6DBFC657-333F-4E7A-8271-F5348E212F0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9692" y="1899648"/>
            <a:ext cx="900000" cy="900000"/>
          </a:xfrm>
          <a:prstGeom prst="rect">
            <a:avLst/>
          </a:prstGeom>
        </p:spPr>
      </p:pic>
      <p:sp>
        <p:nvSpPr>
          <p:cNvPr id="13" name="Rounded Rectangle 107">
            <a:extLst>
              <a:ext uri="{FF2B5EF4-FFF2-40B4-BE49-F238E27FC236}">
                <a16:creationId xmlns:a16="http://schemas.microsoft.com/office/drawing/2014/main" id="{7F023090-BEEF-0DA1-FEE6-A68559D70BEC}"/>
              </a:ext>
            </a:extLst>
          </p:cNvPr>
          <p:cNvSpPr/>
          <p:nvPr/>
        </p:nvSpPr>
        <p:spPr>
          <a:xfrm>
            <a:off x="5758899" y="3347524"/>
            <a:ext cx="1094288" cy="431500"/>
          </a:xfrm>
          <a:prstGeom prst="roundRect">
            <a:avLst/>
          </a:prstGeom>
          <a:solidFill>
            <a:schemeClr val="lt1">
              <a:alpha val="70000"/>
            </a:schemeClr>
          </a:solidFill>
          <a:ln w="15875">
            <a:solidFill>
              <a:srgbClr val="FF65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FairCom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Database</a:t>
            </a:r>
          </a:p>
        </p:txBody>
      </p:sp>
      <p:sp>
        <p:nvSpPr>
          <p:cNvPr id="14" name="Rounded Rectangle 107">
            <a:extLst>
              <a:ext uri="{FF2B5EF4-FFF2-40B4-BE49-F238E27FC236}">
                <a16:creationId xmlns:a16="http://schemas.microsoft.com/office/drawing/2014/main" id="{CAF5BAA4-4CFC-8302-E1CB-C85B816D25CE}"/>
              </a:ext>
            </a:extLst>
          </p:cNvPr>
          <p:cNvSpPr/>
          <p:nvPr/>
        </p:nvSpPr>
        <p:spPr>
          <a:xfrm>
            <a:off x="7528575" y="3337128"/>
            <a:ext cx="1094288" cy="431500"/>
          </a:xfrm>
          <a:prstGeom prst="roundRect">
            <a:avLst/>
          </a:prstGeom>
          <a:solidFill>
            <a:schemeClr val="lt1">
              <a:alpha val="70000"/>
            </a:schemeClr>
          </a:solidFill>
          <a:ln w="15875">
            <a:solidFill>
              <a:srgbClr val="FF65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Inowise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Cloud</a:t>
            </a:r>
          </a:p>
        </p:txBody>
      </p:sp>
      <p:cxnSp>
        <p:nvCxnSpPr>
          <p:cNvPr id="15" name="Elbow Connector 55">
            <a:extLst>
              <a:ext uri="{FF2B5EF4-FFF2-40B4-BE49-F238E27FC236}">
                <a16:creationId xmlns:a16="http://schemas.microsoft.com/office/drawing/2014/main" id="{24CF79D6-3C97-EDE0-F48A-EABFE265E0F7}"/>
              </a:ext>
            </a:extLst>
          </p:cNvPr>
          <p:cNvCxnSpPr>
            <a:cxnSpLocks/>
          </p:cNvCxnSpPr>
          <p:nvPr/>
        </p:nvCxnSpPr>
        <p:spPr>
          <a:xfrm flipV="1">
            <a:off x="1754237" y="2421893"/>
            <a:ext cx="535966" cy="1"/>
          </a:xfrm>
          <a:prstGeom prst="bentConnector3">
            <a:avLst>
              <a:gd name="adj1" fmla="val 50000"/>
            </a:avLst>
          </a:prstGeom>
          <a:ln w="15875">
            <a:solidFill>
              <a:srgbClr val="FF651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55">
            <a:extLst>
              <a:ext uri="{FF2B5EF4-FFF2-40B4-BE49-F238E27FC236}">
                <a16:creationId xmlns:a16="http://schemas.microsoft.com/office/drawing/2014/main" id="{B532E25E-76A9-2667-8A7A-7E5C6AE09340}"/>
              </a:ext>
            </a:extLst>
          </p:cNvPr>
          <p:cNvCxnSpPr>
            <a:cxnSpLocks/>
          </p:cNvCxnSpPr>
          <p:nvPr/>
        </p:nvCxnSpPr>
        <p:spPr>
          <a:xfrm flipV="1">
            <a:off x="3299814" y="2421893"/>
            <a:ext cx="725786" cy="2807"/>
          </a:xfrm>
          <a:prstGeom prst="bentConnector3">
            <a:avLst>
              <a:gd name="adj1" fmla="val 50000"/>
            </a:avLst>
          </a:prstGeom>
          <a:ln w="15875">
            <a:solidFill>
              <a:srgbClr val="FF651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55">
            <a:extLst>
              <a:ext uri="{FF2B5EF4-FFF2-40B4-BE49-F238E27FC236}">
                <a16:creationId xmlns:a16="http://schemas.microsoft.com/office/drawing/2014/main" id="{16CC835F-73F8-15F0-58DF-2AB989DE9B9C}"/>
              </a:ext>
            </a:extLst>
          </p:cNvPr>
          <p:cNvCxnSpPr>
            <a:cxnSpLocks/>
          </p:cNvCxnSpPr>
          <p:nvPr/>
        </p:nvCxnSpPr>
        <p:spPr>
          <a:xfrm flipV="1">
            <a:off x="5132132" y="2421893"/>
            <a:ext cx="659805" cy="2807"/>
          </a:xfrm>
          <a:prstGeom prst="bentConnector3">
            <a:avLst>
              <a:gd name="adj1" fmla="val 50000"/>
            </a:avLst>
          </a:prstGeom>
          <a:ln w="15875">
            <a:solidFill>
              <a:srgbClr val="FF651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55">
            <a:extLst>
              <a:ext uri="{FF2B5EF4-FFF2-40B4-BE49-F238E27FC236}">
                <a16:creationId xmlns:a16="http://schemas.microsoft.com/office/drawing/2014/main" id="{8888A9D7-663A-8057-EB4A-93977338536D}"/>
              </a:ext>
            </a:extLst>
          </p:cNvPr>
          <p:cNvCxnSpPr>
            <a:cxnSpLocks/>
          </p:cNvCxnSpPr>
          <p:nvPr/>
        </p:nvCxnSpPr>
        <p:spPr>
          <a:xfrm flipV="1">
            <a:off x="6879420" y="2348376"/>
            <a:ext cx="599823" cy="2807"/>
          </a:xfrm>
          <a:prstGeom prst="bentConnector3">
            <a:avLst>
              <a:gd name="adj1" fmla="val 50000"/>
            </a:avLst>
          </a:prstGeom>
          <a:ln w="15875">
            <a:solidFill>
              <a:srgbClr val="FF651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13">
            <a:extLst>
              <a:ext uri="{FF2B5EF4-FFF2-40B4-BE49-F238E27FC236}">
                <a16:creationId xmlns:a16="http://schemas.microsoft.com/office/drawing/2014/main" id="{CC047A08-BDD0-B167-3732-14C73342E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14702" y="2272543"/>
            <a:ext cx="343774" cy="75833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C0E6119F-E0EC-D4C0-70E3-3D182428A527}"/>
              </a:ext>
            </a:extLst>
          </p:cNvPr>
          <p:cNvSpPr/>
          <p:nvPr/>
        </p:nvSpPr>
        <p:spPr>
          <a:xfrm>
            <a:off x="7810589" y="2239815"/>
            <a:ext cx="416739" cy="141290"/>
          </a:xfrm>
          <a:prstGeom prst="rect">
            <a:avLst/>
          </a:prstGeom>
          <a:solidFill>
            <a:srgbClr val="D442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3" name="Imagen 22" descr="Logotipo&#10;&#10;Descripción generada automáticamente">
            <a:extLst>
              <a:ext uri="{FF2B5EF4-FFF2-40B4-BE49-F238E27FC236}">
                <a16:creationId xmlns:a16="http://schemas.microsoft.com/office/drawing/2014/main" id="{58B82D3D-572B-0671-E292-B8167FCFDC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0589" y="2255158"/>
            <a:ext cx="427332" cy="109212"/>
          </a:xfrm>
          <a:prstGeom prst="rect">
            <a:avLst/>
          </a:prstGeom>
        </p:spPr>
      </p:pic>
      <p:pic>
        <p:nvPicPr>
          <p:cNvPr id="25" name="Imagen 24" descr="Logotipo&#10;&#10;Descripción generada automáticamente">
            <a:extLst>
              <a:ext uri="{FF2B5EF4-FFF2-40B4-BE49-F238E27FC236}">
                <a16:creationId xmlns:a16="http://schemas.microsoft.com/office/drawing/2014/main" id="{187F5D02-EFFE-2254-3635-9C1681B9A3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2328" y="341759"/>
            <a:ext cx="1524000" cy="388331"/>
          </a:xfrm>
          <a:prstGeom prst="rect">
            <a:avLst/>
          </a:prstGeom>
        </p:spPr>
      </p:pic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328542F3-4384-E7D2-93DB-364945F7E9B1}"/>
              </a:ext>
            </a:extLst>
          </p:cNvPr>
          <p:cNvCxnSpPr>
            <a:cxnSpLocks/>
          </p:cNvCxnSpPr>
          <p:nvPr/>
        </p:nvCxnSpPr>
        <p:spPr>
          <a:xfrm>
            <a:off x="431379" y="940457"/>
            <a:ext cx="8281242" cy="0"/>
          </a:xfrm>
          <a:prstGeom prst="line">
            <a:avLst/>
          </a:prstGeom>
          <a:ln w="28575">
            <a:solidFill>
              <a:srgbClr val="FF7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" descr="C:\Users\info\Downloads\factory.png">
            <a:extLst>
              <a:ext uri="{FF2B5EF4-FFF2-40B4-BE49-F238E27FC236}">
                <a16:creationId xmlns:a16="http://schemas.microsoft.com/office/drawing/2014/main" id="{4889565B-D150-1080-2254-CC1DE4A63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0142" y="2032410"/>
            <a:ext cx="1509862" cy="850154"/>
          </a:xfrm>
          <a:prstGeom prst="rect">
            <a:avLst/>
          </a:prstGeom>
          <a:noFill/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CAD55CDC-A6BD-A9BC-6799-9F55606E63FE}"/>
              </a:ext>
            </a:extLst>
          </p:cNvPr>
          <p:cNvSpPr/>
          <p:nvPr/>
        </p:nvSpPr>
        <p:spPr>
          <a:xfrm>
            <a:off x="622085" y="2107878"/>
            <a:ext cx="298550" cy="304001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65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Imagen 23" descr="Imagen que contiene abrir, parado, tabla, grande&#10;&#10;Descripción generada automáticamente">
            <a:extLst>
              <a:ext uri="{FF2B5EF4-FFF2-40B4-BE49-F238E27FC236}">
                <a16:creationId xmlns:a16="http://schemas.microsoft.com/office/drawing/2014/main" id="{171C980E-2263-2483-F087-A41757D9E1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4482" y="2173562"/>
            <a:ext cx="218518" cy="174814"/>
          </a:xfrm>
          <a:prstGeom prst="rect">
            <a:avLst/>
          </a:prstGeom>
        </p:spPr>
      </p:pic>
      <p:sp>
        <p:nvSpPr>
          <p:cNvPr id="27" name="Elipse 26">
            <a:extLst>
              <a:ext uri="{FF2B5EF4-FFF2-40B4-BE49-F238E27FC236}">
                <a16:creationId xmlns:a16="http://schemas.microsoft.com/office/drawing/2014/main" id="{0C04EE58-CF33-0003-F2AF-1B5072DF0EFB}"/>
              </a:ext>
            </a:extLst>
          </p:cNvPr>
          <p:cNvSpPr/>
          <p:nvPr/>
        </p:nvSpPr>
        <p:spPr>
          <a:xfrm>
            <a:off x="1148652" y="2454561"/>
            <a:ext cx="298550" cy="304001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65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8" name="Imagen 27" descr="Imagen que contiene abrir, parado, tabla, grande&#10;&#10;Descripción generada automáticamente">
            <a:extLst>
              <a:ext uri="{FF2B5EF4-FFF2-40B4-BE49-F238E27FC236}">
                <a16:creationId xmlns:a16="http://schemas.microsoft.com/office/drawing/2014/main" id="{D52094C8-3839-E3B8-332B-4776B12B1C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2305" y="2524130"/>
            <a:ext cx="218518" cy="17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3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6">
            <a:extLst>
              <a:ext uri="{FF2B5EF4-FFF2-40B4-BE49-F238E27FC236}">
                <a16:creationId xmlns:a16="http://schemas.microsoft.com/office/drawing/2014/main" id="{00A4C35A-CE25-7FCB-E3D0-D473BE1598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2569797"/>
            <a:ext cx="3561103" cy="1936913"/>
          </a:xfrm>
          <a:prstGeom prst="rect">
            <a:avLst/>
          </a:prstGeom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9117F155-4BE6-0C8B-0585-9EEA08CA1520}"/>
              </a:ext>
            </a:extLst>
          </p:cNvPr>
          <p:cNvSpPr/>
          <p:nvPr/>
        </p:nvSpPr>
        <p:spPr>
          <a:xfrm>
            <a:off x="794425" y="2569797"/>
            <a:ext cx="2857165" cy="1131049"/>
          </a:xfrm>
          <a:prstGeom prst="rect">
            <a:avLst/>
          </a:prstGeom>
          <a:solidFill>
            <a:srgbClr val="E9E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9" name="Imagen 38" descr="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77368293-153D-425A-826E-3B94C7BA9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17017" y="4325004"/>
            <a:ext cx="324999" cy="280681"/>
          </a:xfrm>
          <a:prstGeom prst="rect">
            <a:avLst/>
          </a:prstGeom>
        </p:spPr>
      </p:pic>
      <p:pic>
        <p:nvPicPr>
          <p:cNvPr id="40" name="Imagen 39" descr="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887640C-3BFC-E710-D2A3-DFB1A7241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08975" y="4325004"/>
            <a:ext cx="324999" cy="280681"/>
          </a:xfrm>
          <a:prstGeom prst="rect">
            <a:avLst/>
          </a:prstGeom>
        </p:spPr>
      </p:pic>
      <p:pic>
        <p:nvPicPr>
          <p:cNvPr id="41" name="Imagen 40" descr="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23FB0CEC-B2BD-921E-B62B-4CD64675B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570020" y="4326939"/>
            <a:ext cx="324999" cy="280681"/>
          </a:xfrm>
          <a:prstGeom prst="rect">
            <a:avLst/>
          </a:prstGeom>
        </p:spPr>
      </p:pic>
      <p:pic>
        <p:nvPicPr>
          <p:cNvPr id="42" name="Imagen 41" descr="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3F18132A-13BD-B124-5033-E7E0AFE1C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49426" y="4325003"/>
            <a:ext cx="324999" cy="280681"/>
          </a:xfrm>
          <a:prstGeom prst="rect">
            <a:avLst/>
          </a:prstGeom>
        </p:spPr>
      </p:pic>
      <p:pic>
        <p:nvPicPr>
          <p:cNvPr id="38" name="Imagen 37" descr="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1DE36F7E-0402-5EBC-2519-CBF34462E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1060" y="4325004"/>
            <a:ext cx="324999" cy="280681"/>
          </a:xfrm>
          <a:prstGeom prst="rect">
            <a:avLst/>
          </a:prstGeom>
        </p:spPr>
      </p:pic>
      <p:pic>
        <p:nvPicPr>
          <p:cNvPr id="18" name="Grafik 20">
            <a:extLst>
              <a:ext uri="{FF2B5EF4-FFF2-40B4-BE49-F238E27FC236}">
                <a16:creationId xmlns:a16="http://schemas.microsoft.com/office/drawing/2014/main" id="{E2A3829E-31B4-2FB9-23EC-DD7BB9B66A6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3257" y="1838855"/>
            <a:ext cx="3456318" cy="1875895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123D2C87-94C3-5F3B-0789-460F14702B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693613"/>
            <a:ext cx="4582308" cy="2412638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9C8AD8CC-23A8-CABD-2781-C94622505C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5" y="2419350"/>
            <a:ext cx="4582307" cy="2412638"/>
          </a:xfrm>
          <a:prstGeom prst="rect">
            <a:avLst/>
          </a:prstGeom>
        </p:spPr>
      </p:pic>
      <p:sp>
        <p:nvSpPr>
          <p:cNvPr id="21" name="1 Marcador de título">
            <a:extLst>
              <a:ext uri="{FF2B5EF4-FFF2-40B4-BE49-F238E27FC236}">
                <a16:creationId xmlns:a16="http://schemas.microsoft.com/office/drawing/2014/main" id="{A58CFDB5-B1A1-1B29-E707-C00409420653}"/>
              </a:ext>
            </a:extLst>
          </p:cNvPr>
          <p:cNvSpPr txBox="1">
            <a:spLocks/>
          </p:cNvSpPr>
          <p:nvPr/>
        </p:nvSpPr>
        <p:spPr>
          <a:xfrm>
            <a:off x="533400" y="438150"/>
            <a:ext cx="5715000" cy="63282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r>
              <a:rPr lang="en-GB" sz="20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SOLUTION Smoke Detectors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198D09F3-78CD-7D71-8581-8E101AAF4CF1}"/>
              </a:ext>
            </a:extLst>
          </p:cNvPr>
          <p:cNvSpPr txBox="1"/>
          <p:nvPr/>
        </p:nvSpPr>
        <p:spPr>
          <a:xfrm>
            <a:off x="513066" y="1545798"/>
            <a:ext cx="1767385" cy="3769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zoomable map to visualize all detectors locations</a:t>
            </a: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A2E494F6-FA28-4034-7929-0A5C05001865}"/>
              </a:ext>
            </a:extLst>
          </p:cNvPr>
          <p:cNvSpPr txBox="1"/>
          <p:nvPr/>
        </p:nvSpPr>
        <p:spPr>
          <a:xfrm>
            <a:off x="3005024" y="1365615"/>
            <a:ext cx="1375247" cy="3769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quick overview of selected location</a:t>
            </a: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656573AC-C732-F238-3E13-55E27BA3C195}"/>
              </a:ext>
            </a:extLst>
          </p:cNvPr>
          <p:cNvSpPr txBox="1"/>
          <p:nvPr/>
        </p:nvSpPr>
        <p:spPr>
          <a:xfrm>
            <a:off x="6824585" y="1082343"/>
            <a:ext cx="1592361" cy="2230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detector status overview</a:t>
            </a:r>
          </a:p>
        </p:txBody>
      </p:sp>
      <p:cxnSp>
        <p:nvCxnSpPr>
          <p:cNvPr id="27" name="Straight Connector 15">
            <a:extLst>
              <a:ext uri="{FF2B5EF4-FFF2-40B4-BE49-F238E27FC236}">
                <a16:creationId xmlns:a16="http://schemas.microsoft.com/office/drawing/2014/main" id="{E5AD9A5E-0E22-4BC6-9D6F-4231AECF8820}"/>
              </a:ext>
            </a:extLst>
          </p:cNvPr>
          <p:cNvCxnSpPr>
            <a:cxnSpLocks/>
            <a:endCxn id="26" idx="2"/>
          </p:cNvCxnSpPr>
          <p:nvPr/>
        </p:nvCxnSpPr>
        <p:spPr>
          <a:xfrm rot="16200000" flipV="1">
            <a:off x="7127354" y="1798846"/>
            <a:ext cx="1280102" cy="293277"/>
          </a:xfrm>
          <a:prstGeom prst="line">
            <a:avLst/>
          </a:prstGeom>
          <a:ln w="9525" cap="flat" cmpd="sng" algn="ctr">
            <a:solidFill>
              <a:srgbClr val="FF651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16">
            <a:extLst>
              <a:ext uri="{FF2B5EF4-FFF2-40B4-BE49-F238E27FC236}">
                <a16:creationId xmlns:a16="http://schemas.microsoft.com/office/drawing/2014/main" id="{C4B6E248-9FCC-B61B-E205-DBEB73BC6B4A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5879309" y="3209924"/>
            <a:ext cx="1432320" cy="1018831"/>
          </a:xfrm>
          <a:prstGeom prst="line">
            <a:avLst/>
          </a:prstGeom>
          <a:ln w="9525" cap="flat" cmpd="sng" algn="ctr">
            <a:solidFill>
              <a:srgbClr val="FF651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TextBox 21">
            <a:extLst>
              <a:ext uri="{FF2B5EF4-FFF2-40B4-BE49-F238E27FC236}">
                <a16:creationId xmlns:a16="http://schemas.microsoft.com/office/drawing/2014/main" id="{B7F53BFC-21A6-408B-6A04-6EAB472DE65F}"/>
              </a:ext>
            </a:extLst>
          </p:cNvPr>
          <p:cNvSpPr txBox="1"/>
          <p:nvPr/>
        </p:nvSpPr>
        <p:spPr>
          <a:xfrm>
            <a:off x="6029326" y="4228755"/>
            <a:ext cx="256460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visualize your detectors on various levels, e.g. within a building or urban area.</a:t>
            </a:r>
          </a:p>
        </p:txBody>
      </p:sp>
      <p:pic>
        <p:nvPicPr>
          <p:cNvPr id="30" name="Imagen 29" descr="Logotipo&#10;&#10;Descripción generada automáticamente">
            <a:extLst>
              <a:ext uri="{FF2B5EF4-FFF2-40B4-BE49-F238E27FC236}">
                <a16:creationId xmlns:a16="http://schemas.microsoft.com/office/drawing/2014/main" id="{631DB845-F295-1AF8-1A15-F6BFE0825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409" y="332718"/>
            <a:ext cx="1524000" cy="388331"/>
          </a:xfrm>
          <a:prstGeom prst="rect">
            <a:avLst/>
          </a:prstGeom>
        </p:spPr>
      </p:pic>
      <p:pic>
        <p:nvPicPr>
          <p:cNvPr id="32" name="Imagen 31" descr="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6BF590EC-9F59-63A9-BD7F-C24839EEA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1060" y="3805544"/>
            <a:ext cx="324999" cy="280681"/>
          </a:xfrm>
          <a:prstGeom prst="rect">
            <a:avLst/>
          </a:prstGeom>
        </p:spPr>
      </p:pic>
      <p:pic>
        <p:nvPicPr>
          <p:cNvPr id="33" name="Imagen 32" descr="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1FAB2C4D-BE11-A74C-0076-F593B32DC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17017" y="3801757"/>
            <a:ext cx="324999" cy="280681"/>
          </a:xfrm>
          <a:prstGeom prst="rect">
            <a:avLst/>
          </a:prstGeom>
        </p:spPr>
      </p:pic>
      <p:pic>
        <p:nvPicPr>
          <p:cNvPr id="34" name="Imagen 33" descr="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65E9C07-C8FE-3E17-88DA-5CF46FE6F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07391" y="3801757"/>
            <a:ext cx="324999" cy="280681"/>
          </a:xfrm>
          <a:prstGeom prst="rect">
            <a:avLst/>
          </a:prstGeom>
        </p:spPr>
      </p:pic>
      <p:pic>
        <p:nvPicPr>
          <p:cNvPr id="35" name="Imagen 34" descr="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5425CB73-16B2-E3CE-CE6E-0B4E0328C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570020" y="3801757"/>
            <a:ext cx="324999" cy="280681"/>
          </a:xfrm>
          <a:prstGeom prst="rect">
            <a:avLst/>
          </a:prstGeom>
        </p:spPr>
      </p:pic>
      <p:pic>
        <p:nvPicPr>
          <p:cNvPr id="36" name="Imagen 35" descr="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C988EFD9-898F-8920-3B83-C0F76DB01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49426" y="3801756"/>
            <a:ext cx="324999" cy="280681"/>
          </a:xfrm>
          <a:prstGeom prst="rect">
            <a:avLst/>
          </a:prstGeom>
        </p:spPr>
      </p:pic>
      <p:pic>
        <p:nvPicPr>
          <p:cNvPr id="37" name="Imagen 36" descr="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CB73971A-E31D-3FA6-15A1-AD7E33203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728832" y="3804318"/>
            <a:ext cx="324999" cy="280681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5217678F-5830-D3EA-7C77-13332C9D96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853" y="2659714"/>
            <a:ext cx="2818737" cy="1041131"/>
          </a:xfrm>
          <a:prstGeom prst="rect">
            <a:avLst/>
          </a:prstGeom>
        </p:spPr>
      </p:pic>
      <p:cxnSp>
        <p:nvCxnSpPr>
          <p:cNvPr id="22" name="Straight Connector 6">
            <a:extLst>
              <a:ext uri="{FF2B5EF4-FFF2-40B4-BE49-F238E27FC236}">
                <a16:creationId xmlns:a16="http://schemas.microsoft.com/office/drawing/2014/main" id="{A2D99944-6A63-DC50-95CD-BC6B2C551DBC}"/>
              </a:ext>
            </a:extLst>
          </p:cNvPr>
          <p:cNvCxnSpPr>
            <a:cxnSpLocks/>
            <a:endCxn id="23" idx="2"/>
          </p:cNvCxnSpPr>
          <p:nvPr/>
        </p:nvCxnSpPr>
        <p:spPr>
          <a:xfrm rot="16200000" flipV="1">
            <a:off x="1217890" y="2101597"/>
            <a:ext cx="987674" cy="629935"/>
          </a:xfrm>
          <a:prstGeom prst="line">
            <a:avLst/>
          </a:prstGeom>
          <a:ln w="9525" cap="flat" cmpd="sng" algn="ctr">
            <a:solidFill>
              <a:srgbClr val="FF651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8">
            <a:extLst>
              <a:ext uri="{FF2B5EF4-FFF2-40B4-BE49-F238E27FC236}">
                <a16:creationId xmlns:a16="http://schemas.microsoft.com/office/drawing/2014/main" id="{DB640DA8-E67F-5625-EEBC-C8F185ED998C}"/>
              </a:ext>
            </a:extLst>
          </p:cNvPr>
          <p:cNvCxnSpPr>
            <a:cxnSpLocks/>
            <a:endCxn id="25" idx="2"/>
          </p:cNvCxnSpPr>
          <p:nvPr/>
        </p:nvCxnSpPr>
        <p:spPr>
          <a:xfrm rot="5400000" flipH="1" flipV="1">
            <a:off x="3183259" y="2119638"/>
            <a:ext cx="886481" cy="132297"/>
          </a:xfrm>
          <a:prstGeom prst="line">
            <a:avLst/>
          </a:prstGeom>
          <a:ln w="9525" cap="flat" cmpd="sng" algn="ctr">
            <a:solidFill>
              <a:srgbClr val="FF651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1" name="Imagen 50" descr="Diagrama&#10;&#10;Descripción generada automáticamente">
            <a:extLst>
              <a:ext uri="{FF2B5EF4-FFF2-40B4-BE49-F238E27FC236}">
                <a16:creationId xmlns:a16="http://schemas.microsoft.com/office/drawing/2014/main" id="{739C5B29-C256-1B7C-45C6-6345342834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1490" y="2148897"/>
            <a:ext cx="2437239" cy="1336882"/>
          </a:xfrm>
          <a:prstGeom prst="rect">
            <a:avLst/>
          </a:prstGeom>
        </p:spPr>
      </p:pic>
      <p:sp>
        <p:nvSpPr>
          <p:cNvPr id="53" name="Elipse 52">
            <a:extLst>
              <a:ext uri="{FF2B5EF4-FFF2-40B4-BE49-F238E27FC236}">
                <a16:creationId xmlns:a16="http://schemas.microsoft.com/office/drawing/2014/main" id="{525D7FC6-D27A-3821-3409-DA8BAEBFE470}"/>
              </a:ext>
            </a:extLst>
          </p:cNvPr>
          <p:cNvSpPr/>
          <p:nvPr/>
        </p:nvSpPr>
        <p:spPr>
          <a:xfrm>
            <a:off x="5439770" y="2625946"/>
            <a:ext cx="78581" cy="82828"/>
          </a:xfrm>
          <a:prstGeom prst="ellipse">
            <a:avLst/>
          </a:prstGeom>
          <a:solidFill>
            <a:srgbClr val="36B9CC"/>
          </a:solidFill>
          <a:ln w="6350">
            <a:solidFill>
              <a:srgbClr val="B7BA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8FE21462-AC6C-FEE8-341A-492B93FB4998}"/>
              </a:ext>
            </a:extLst>
          </p:cNvPr>
          <p:cNvSpPr/>
          <p:nvPr/>
        </p:nvSpPr>
        <p:spPr>
          <a:xfrm>
            <a:off x="6407547" y="3168510"/>
            <a:ext cx="78581" cy="82828"/>
          </a:xfrm>
          <a:prstGeom prst="ellipse">
            <a:avLst/>
          </a:prstGeom>
          <a:solidFill>
            <a:srgbClr val="36B9CC"/>
          </a:solidFill>
          <a:ln w="6350">
            <a:solidFill>
              <a:srgbClr val="B7BA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FD7C6F8F-75C2-6947-4DBC-EA0C35048262}"/>
              </a:ext>
            </a:extLst>
          </p:cNvPr>
          <p:cNvSpPr/>
          <p:nvPr/>
        </p:nvSpPr>
        <p:spPr>
          <a:xfrm>
            <a:off x="5722960" y="3135321"/>
            <a:ext cx="78581" cy="82828"/>
          </a:xfrm>
          <a:prstGeom prst="ellipse">
            <a:avLst/>
          </a:prstGeom>
          <a:solidFill>
            <a:srgbClr val="D43300"/>
          </a:solidFill>
          <a:ln w="6350">
            <a:solidFill>
              <a:srgbClr val="B7BA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94E037A1-FF84-25DB-B1B7-49762FCA4641}"/>
              </a:ext>
            </a:extLst>
          </p:cNvPr>
          <p:cNvSpPr/>
          <p:nvPr/>
        </p:nvSpPr>
        <p:spPr>
          <a:xfrm>
            <a:off x="5864212" y="2452575"/>
            <a:ext cx="78581" cy="82828"/>
          </a:xfrm>
          <a:prstGeom prst="ellipse">
            <a:avLst/>
          </a:prstGeom>
          <a:solidFill>
            <a:srgbClr val="1CC88A"/>
          </a:solidFill>
          <a:ln w="6350">
            <a:solidFill>
              <a:srgbClr val="B7BA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D6E26F1A-93C6-0A00-83BC-D6DA10E967C9}"/>
              </a:ext>
            </a:extLst>
          </p:cNvPr>
          <p:cNvSpPr/>
          <p:nvPr/>
        </p:nvSpPr>
        <p:spPr>
          <a:xfrm>
            <a:off x="6514963" y="2452575"/>
            <a:ext cx="78581" cy="82828"/>
          </a:xfrm>
          <a:prstGeom prst="ellipse">
            <a:avLst/>
          </a:prstGeom>
          <a:solidFill>
            <a:srgbClr val="1CC88A"/>
          </a:solidFill>
          <a:ln w="6350">
            <a:solidFill>
              <a:srgbClr val="B7BA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59D87A79-0FA5-F757-31FD-E224FB304D08}"/>
              </a:ext>
            </a:extLst>
          </p:cNvPr>
          <p:cNvSpPr/>
          <p:nvPr/>
        </p:nvSpPr>
        <p:spPr>
          <a:xfrm>
            <a:off x="6831050" y="3288654"/>
            <a:ext cx="78581" cy="82828"/>
          </a:xfrm>
          <a:prstGeom prst="ellipse">
            <a:avLst/>
          </a:prstGeom>
          <a:solidFill>
            <a:srgbClr val="1CC88A"/>
          </a:solidFill>
          <a:ln w="6350">
            <a:solidFill>
              <a:srgbClr val="B7BA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5272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Forma, Flecha&#10;&#10;Descripción generada automáticamente">
            <a:extLst>
              <a:ext uri="{FF2B5EF4-FFF2-40B4-BE49-F238E27FC236}">
                <a16:creationId xmlns:a16="http://schemas.microsoft.com/office/drawing/2014/main" id="{93B33052-9C4D-6527-98C6-7A25AE650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944" y="1715130"/>
            <a:ext cx="538353" cy="630000"/>
          </a:xfrm>
          <a:prstGeom prst="rect">
            <a:avLst/>
          </a:prstGeom>
        </p:spPr>
      </p:pic>
      <p:pic>
        <p:nvPicPr>
          <p:cNvPr id="40" name="Imagen 39" descr="Forma, Círculo&#10;&#10;Descripción generada automáticamente">
            <a:extLst>
              <a:ext uri="{FF2B5EF4-FFF2-40B4-BE49-F238E27FC236}">
                <a16:creationId xmlns:a16="http://schemas.microsoft.com/office/drawing/2014/main" id="{54EF4EE3-A187-9C40-0CFE-BD4E26F64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184" y="1567636"/>
            <a:ext cx="717253" cy="717253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8638C3A5-6861-E1AC-53FD-24D3FB937707}"/>
              </a:ext>
            </a:extLst>
          </p:cNvPr>
          <p:cNvSpPr/>
          <p:nvPr/>
        </p:nvSpPr>
        <p:spPr>
          <a:xfrm>
            <a:off x="1754298" y="1255102"/>
            <a:ext cx="2611962" cy="1418537"/>
          </a:xfrm>
          <a:prstGeom prst="roundRect">
            <a:avLst>
              <a:gd name="adj" fmla="val 5970"/>
            </a:avLst>
          </a:prstGeom>
          <a:noFill/>
          <a:ln w="6350">
            <a:solidFill>
              <a:srgbClr val="FF65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B2625"/>
              </a:solidFill>
            </a:endParaRP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B87F8140-3D65-6AFB-1F5A-EACECB229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268" y="334476"/>
            <a:ext cx="1524000" cy="388331"/>
          </a:xfrm>
          <a:prstGeom prst="rect">
            <a:avLst/>
          </a:prstGeom>
        </p:spPr>
      </p:pic>
      <p:sp>
        <p:nvSpPr>
          <p:cNvPr id="12" name="1 Marcador de título">
            <a:extLst>
              <a:ext uri="{FF2B5EF4-FFF2-40B4-BE49-F238E27FC236}">
                <a16:creationId xmlns:a16="http://schemas.microsoft.com/office/drawing/2014/main" id="{30A465EF-E968-01CE-15A7-30F686266D57}"/>
              </a:ext>
            </a:extLst>
          </p:cNvPr>
          <p:cNvSpPr txBox="1">
            <a:spLocks/>
          </p:cNvSpPr>
          <p:nvPr/>
        </p:nvSpPr>
        <p:spPr>
          <a:xfrm>
            <a:off x="1754298" y="240095"/>
            <a:ext cx="6246702" cy="63282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r>
              <a:rPr lang="en-GB" sz="2000" b="1" cap="all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BENEFITS Smoke detectors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A66FA0E-9077-5AB1-846B-9184D35771B6}"/>
              </a:ext>
            </a:extLst>
          </p:cNvPr>
          <p:cNvCxnSpPr>
            <a:cxnSpLocks/>
          </p:cNvCxnSpPr>
          <p:nvPr/>
        </p:nvCxnSpPr>
        <p:spPr>
          <a:xfrm>
            <a:off x="1754298" y="817187"/>
            <a:ext cx="6576970" cy="0"/>
          </a:xfrm>
          <a:prstGeom prst="line">
            <a:avLst/>
          </a:prstGeom>
          <a:ln w="28575">
            <a:solidFill>
              <a:srgbClr val="FF7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23A9C5E-A975-95AC-8E62-43E89FBB5432}"/>
              </a:ext>
            </a:extLst>
          </p:cNvPr>
          <p:cNvSpPr/>
          <p:nvPr/>
        </p:nvSpPr>
        <p:spPr>
          <a:xfrm>
            <a:off x="0" y="1"/>
            <a:ext cx="908050" cy="5143500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FA9F1EFE-B978-7D55-D896-CD9613E63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978570" y="2229030"/>
            <a:ext cx="2865190" cy="685440"/>
          </a:xfrm>
          <a:prstGeom prst="rect">
            <a:avLst/>
          </a:prstGeom>
        </p:spPr>
      </p:pic>
      <p:sp>
        <p:nvSpPr>
          <p:cNvPr id="4" name="1 Marcador de título">
            <a:extLst>
              <a:ext uri="{FF2B5EF4-FFF2-40B4-BE49-F238E27FC236}">
                <a16:creationId xmlns:a16="http://schemas.microsoft.com/office/drawing/2014/main" id="{64B055E8-E353-2CE3-5B17-2FB8637B457D}"/>
              </a:ext>
            </a:extLst>
          </p:cNvPr>
          <p:cNvSpPr txBox="1">
            <a:spLocks/>
          </p:cNvSpPr>
          <p:nvPr/>
        </p:nvSpPr>
        <p:spPr>
          <a:xfrm>
            <a:off x="2680015" y="1487805"/>
            <a:ext cx="1590145" cy="9829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r>
              <a:rPr lang="en-GB" sz="2000" b="1" cap="all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Legacy responsabilities</a:t>
            </a:r>
          </a:p>
          <a:p>
            <a:pPr>
              <a:defRPr/>
            </a:pPr>
            <a:r>
              <a:rPr lang="en-GB" sz="2000" b="1" cap="all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solved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10EC3A4A-CADD-6D37-4024-4AFE6E8F41E5}"/>
              </a:ext>
            </a:extLst>
          </p:cNvPr>
          <p:cNvSpPr/>
          <p:nvPr/>
        </p:nvSpPr>
        <p:spPr>
          <a:xfrm>
            <a:off x="5721390" y="1255102"/>
            <a:ext cx="2611962" cy="1418537"/>
          </a:xfrm>
          <a:prstGeom prst="roundRect">
            <a:avLst>
              <a:gd name="adj" fmla="val 5970"/>
            </a:avLst>
          </a:prstGeom>
          <a:noFill/>
          <a:ln w="6350">
            <a:solidFill>
              <a:srgbClr val="FF65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B2625"/>
              </a:solidFill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6E4F3D99-395C-FD15-17F7-FF99F582ED8E}"/>
              </a:ext>
            </a:extLst>
          </p:cNvPr>
          <p:cNvSpPr/>
          <p:nvPr/>
        </p:nvSpPr>
        <p:spPr>
          <a:xfrm>
            <a:off x="1754298" y="3111553"/>
            <a:ext cx="2611962" cy="1418537"/>
          </a:xfrm>
          <a:prstGeom prst="roundRect">
            <a:avLst>
              <a:gd name="adj" fmla="val 5970"/>
            </a:avLst>
          </a:prstGeom>
          <a:noFill/>
          <a:ln w="6350">
            <a:solidFill>
              <a:srgbClr val="FF65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B2625"/>
              </a:solidFill>
            </a:endParaRPr>
          </a:p>
        </p:txBody>
      </p:sp>
      <p:sp>
        <p:nvSpPr>
          <p:cNvPr id="19" name="1 Marcador de título">
            <a:extLst>
              <a:ext uri="{FF2B5EF4-FFF2-40B4-BE49-F238E27FC236}">
                <a16:creationId xmlns:a16="http://schemas.microsoft.com/office/drawing/2014/main" id="{F6714249-44E3-A128-081C-B438228862F8}"/>
              </a:ext>
            </a:extLst>
          </p:cNvPr>
          <p:cNvSpPr txBox="1">
            <a:spLocks/>
          </p:cNvSpPr>
          <p:nvPr/>
        </p:nvSpPr>
        <p:spPr>
          <a:xfrm>
            <a:off x="2875481" y="3311939"/>
            <a:ext cx="1111530" cy="101437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r>
              <a:rPr lang="en-GB" sz="2000" b="1" cap="all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Smoke detectors</a:t>
            </a:r>
          </a:p>
          <a:p>
            <a:pPr>
              <a:defRPr/>
            </a:pPr>
            <a:r>
              <a:rPr lang="en-GB" sz="2000" b="1" cap="all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insights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B735633D-91FA-6C96-B531-82C960B954BF}"/>
              </a:ext>
            </a:extLst>
          </p:cNvPr>
          <p:cNvSpPr/>
          <p:nvPr/>
        </p:nvSpPr>
        <p:spPr>
          <a:xfrm>
            <a:off x="5721390" y="3082833"/>
            <a:ext cx="2611962" cy="1418537"/>
          </a:xfrm>
          <a:prstGeom prst="roundRect">
            <a:avLst>
              <a:gd name="adj" fmla="val 5970"/>
            </a:avLst>
          </a:prstGeom>
          <a:noFill/>
          <a:ln w="6350">
            <a:solidFill>
              <a:srgbClr val="FF65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B2625"/>
              </a:solidFill>
            </a:endParaRPr>
          </a:p>
        </p:txBody>
      </p:sp>
      <p:sp>
        <p:nvSpPr>
          <p:cNvPr id="23" name="1 Marcador de título">
            <a:extLst>
              <a:ext uri="{FF2B5EF4-FFF2-40B4-BE49-F238E27FC236}">
                <a16:creationId xmlns:a16="http://schemas.microsoft.com/office/drawing/2014/main" id="{2A7913C7-8C5B-6AA6-5DB2-5F514D236C8F}"/>
              </a:ext>
            </a:extLst>
          </p:cNvPr>
          <p:cNvSpPr txBox="1">
            <a:spLocks/>
          </p:cNvSpPr>
          <p:nvPr/>
        </p:nvSpPr>
        <p:spPr>
          <a:xfrm>
            <a:off x="6978718" y="3459641"/>
            <a:ext cx="1022282" cy="67447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r>
              <a:rPr lang="en-GB" sz="2000" b="1" cap="all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Real time alerts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579F744-2670-37FA-FBEE-B019D9890765}"/>
              </a:ext>
            </a:extLst>
          </p:cNvPr>
          <p:cNvSpPr txBox="1"/>
          <p:nvPr/>
        </p:nvSpPr>
        <p:spPr>
          <a:xfrm>
            <a:off x="7066989" y="1487805"/>
            <a:ext cx="1129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B050"/>
                </a:solidFill>
                <a:latin typeface="Bebas Neue Bold"/>
              </a:rPr>
              <a:t> 30 %</a:t>
            </a:r>
          </a:p>
        </p:txBody>
      </p:sp>
      <p:sp>
        <p:nvSpPr>
          <p:cNvPr id="31" name="1 Marcador de título">
            <a:extLst>
              <a:ext uri="{FF2B5EF4-FFF2-40B4-BE49-F238E27FC236}">
                <a16:creationId xmlns:a16="http://schemas.microsoft.com/office/drawing/2014/main" id="{99680588-4840-3598-7809-2B6A13323BA3}"/>
              </a:ext>
            </a:extLst>
          </p:cNvPr>
          <p:cNvSpPr txBox="1">
            <a:spLocks/>
          </p:cNvSpPr>
          <p:nvPr/>
        </p:nvSpPr>
        <p:spPr>
          <a:xfrm>
            <a:off x="6734235" y="1970004"/>
            <a:ext cx="1483773" cy="60174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r>
              <a:rPr lang="en-GB" sz="2000" b="1" cap="all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Maintenance costs</a:t>
            </a:r>
          </a:p>
        </p:txBody>
      </p:sp>
      <p:pic>
        <p:nvPicPr>
          <p:cNvPr id="24" name="Graphic 38">
            <a:extLst>
              <a:ext uri="{FF2B5EF4-FFF2-40B4-BE49-F238E27FC236}">
                <a16:creationId xmlns:a16="http://schemas.microsoft.com/office/drawing/2014/main" id="{82ADEBB6-94B6-FDA6-66D8-BEE248844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67460" y="4723169"/>
            <a:ext cx="461251" cy="244835"/>
          </a:xfrm>
          <a:prstGeom prst="rect">
            <a:avLst/>
          </a:prstGeom>
        </p:spPr>
      </p:pic>
      <p:sp>
        <p:nvSpPr>
          <p:cNvPr id="26" name="1 Marcador de título">
            <a:extLst>
              <a:ext uri="{FF2B5EF4-FFF2-40B4-BE49-F238E27FC236}">
                <a16:creationId xmlns:a16="http://schemas.microsoft.com/office/drawing/2014/main" id="{8F1CD499-1278-5D64-EE30-822BBE5554ED}"/>
              </a:ext>
            </a:extLst>
          </p:cNvPr>
          <p:cNvSpPr txBox="1">
            <a:spLocks/>
          </p:cNvSpPr>
          <p:nvPr/>
        </p:nvSpPr>
        <p:spPr>
          <a:xfrm>
            <a:off x="7066989" y="4758529"/>
            <a:ext cx="800471" cy="20947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1100" b="1" cap="all" dirty="0">
                <a:ln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ebas Neue Bold"/>
              </a:rPr>
              <a:t>Powered by</a:t>
            </a:r>
            <a:endParaRPr lang="en-GB" sz="1100" b="1" cap="all" dirty="0">
              <a:ln>
                <a:solidFill>
                  <a:schemeClr val="bg1">
                    <a:alpha val="26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ebas Neue Bold"/>
              <a:ea typeface="Bebas Neue" charset="0"/>
              <a:cs typeface="Bebas Neue" charset="0"/>
            </a:endParaRPr>
          </a:p>
        </p:txBody>
      </p:sp>
      <p:grpSp>
        <p:nvGrpSpPr>
          <p:cNvPr id="2" name="Group 61">
            <a:extLst>
              <a:ext uri="{FF2B5EF4-FFF2-40B4-BE49-F238E27FC236}">
                <a16:creationId xmlns:a16="http://schemas.microsoft.com/office/drawing/2014/main" id="{75F1CD13-0DB4-24EF-2424-BFF4BF90F8F0}"/>
              </a:ext>
            </a:extLst>
          </p:cNvPr>
          <p:cNvGrpSpPr/>
          <p:nvPr/>
        </p:nvGrpSpPr>
        <p:grpSpPr>
          <a:xfrm>
            <a:off x="6007510" y="3387556"/>
            <a:ext cx="726725" cy="726725"/>
            <a:chOff x="3943350" y="4220473"/>
            <a:chExt cx="304800" cy="304800"/>
          </a:xfrm>
          <a:solidFill>
            <a:srgbClr val="FAFAFA"/>
          </a:solidFill>
        </p:grpSpPr>
        <p:sp>
          <p:nvSpPr>
            <p:cNvPr id="6" name="Oval 18">
              <a:extLst>
                <a:ext uri="{FF2B5EF4-FFF2-40B4-BE49-F238E27FC236}">
                  <a16:creationId xmlns:a16="http://schemas.microsoft.com/office/drawing/2014/main" id="{C74CD18E-4F35-0970-D619-6C4BA0C05796}"/>
                </a:ext>
              </a:extLst>
            </p:cNvPr>
            <p:cNvSpPr/>
            <p:nvPr/>
          </p:nvSpPr>
          <p:spPr>
            <a:xfrm flipH="1">
              <a:off x="3943350" y="4220473"/>
              <a:ext cx="304800" cy="304800"/>
            </a:xfrm>
            <a:prstGeom prst="ellipse">
              <a:avLst/>
            </a:prstGeom>
            <a:grpFill/>
            <a:ln w="15875">
              <a:solidFill>
                <a:srgbClr val="FF65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5" descr="C:\Users\info\Downloads\noise.png">
              <a:extLst>
                <a:ext uri="{FF2B5EF4-FFF2-40B4-BE49-F238E27FC236}">
                  <a16:creationId xmlns:a16="http://schemas.microsoft.com/office/drawing/2014/main" id="{D15A0F03-BB8B-8945-7A91-A437FFAAF0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4007606" y="4289348"/>
              <a:ext cx="205637" cy="168622"/>
            </a:xfrm>
            <a:prstGeom prst="rect">
              <a:avLst/>
            </a:prstGeom>
            <a:grpFill/>
          </p:spPr>
        </p:pic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509B773-1352-D5ED-4E49-779F634FA838}"/>
              </a:ext>
            </a:extLst>
          </p:cNvPr>
          <p:cNvSpPr txBox="1"/>
          <p:nvPr/>
        </p:nvSpPr>
        <p:spPr>
          <a:xfrm>
            <a:off x="1947296" y="1695431"/>
            <a:ext cx="692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FF651B"/>
                </a:solidFill>
                <a:latin typeface="Bebas Neue Bold"/>
              </a:rPr>
              <a:t>§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D052FAFC-BB21-6575-63F8-37EC13AD70D3}"/>
              </a:ext>
            </a:extLst>
          </p:cNvPr>
          <p:cNvSpPr txBox="1"/>
          <p:nvPr/>
        </p:nvSpPr>
        <p:spPr>
          <a:xfrm>
            <a:off x="6150333" y="1809212"/>
            <a:ext cx="297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FF651B"/>
                </a:solidFill>
                <a:latin typeface="Bebas Neue Bold"/>
              </a:rPr>
              <a:t>€</a:t>
            </a:r>
          </a:p>
        </p:txBody>
      </p:sp>
      <p:pic>
        <p:nvPicPr>
          <p:cNvPr id="38" name="Imagen 37" descr="Logotipo&#10;&#10;Descripción generada automáticamente">
            <a:extLst>
              <a:ext uri="{FF2B5EF4-FFF2-40B4-BE49-F238E27FC236}">
                <a16:creationId xmlns:a16="http://schemas.microsoft.com/office/drawing/2014/main" id="{A4796D3F-20B3-CD63-2C65-F233068217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7182" y="3504126"/>
            <a:ext cx="703688" cy="630000"/>
          </a:xfrm>
          <a:prstGeom prst="rect">
            <a:avLst/>
          </a:prstGeom>
        </p:spPr>
      </p:pic>
      <p:sp>
        <p:nvSpPr>
          <p:cNvPr id="13" name="Triángulo isósceles 12">
            <a:extLst>
              <a:ext uri="{FF2B5EF4-FFF2-40B4-BE49-F238E27FC236}">
                <a16:creationId xmlns:a16="http://schemas.microsoft.com/office/drawing/2014/main" id="{656AC756-09E1-29BF-A971-674F22985ABE}"/>
              </a:ext>
            </a:extLst>
          </p:cNvPr>
          <p:cNvSpPr/>
          <p:nvPr/>
        </p:nvSpPr>
        <p:spPr>
          <a:xfrm rot="10800000">
            <a:off x="6807268" y="1600188"/>
            <a:ext cx="288387" cy="2574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7515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:\04.Inovum\15.web-inowise.io\artwork\banner-dashboard-1024x611.jpg">
            <a:extLst>
              <a:ext uri="{FF2B5EF4-FFF2-40B4-BE49-F238E27FC236}">
                <a16:creationId xmlns:a16="http://schemas.microsoft.com/office/drawing/2014/main" id="{FB51A557-54FF-A764-2430-C794CFD8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49"/>
            <a:ext cx="9144000" cy="5238750"/>
          </a:xfrm>
          <a:prstGeom prst="rect">
            <a:avLst/>
          </a:prstGeom>
          <a:noFill/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E643F48-C6AA-D220-02A9-9AD992DD2286}"/>
              </a:ext>
            </a:extLst>
          </p:cNvPr>
          <p:cNvSpPr/>
          <p:nvPr/>
        </p:nvSpPr>
        <p:spPr>
          <a:xfrm>
            <a:off x="0" y="-66316"/>
            <a:ext cx="9144000" cy="5209815"/>
          </a:xfrm>
          <a:prstGeom prst="rect">
            <a:avLst/>
          </a:prstGeom>
          <a:solidFill>
            <a:srgbClr val="26262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F3F1F151-542F-ABC6-FE4C-7FA598D00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520" y="2403986"/>
            <a:ext cx="4274960" cy="1092540"/>
          </a:xfrm>
          <a:prstGeom prst="rect">
            <a:avLst/>
          </a:prstGeom>
        </p:spPr>
      </p:pic>
      <p:pic>
        <p:nvPicPr>
          <p:cNvPr id="2" name="Graphic 13">
            <a:extLst>
              <a:ext uri="{FF2B5EF4-FFF2-40B4-BE49-F238E27FC236}">
                <a16:creationId xmlns:a16="http://schemas.microsoft.com/office/drawing/2014/main" id="{8F1B8D97-DB5C-E5AA-DB56-F4C5E45C3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7039" y="3471913"/>
            <a:ext cx="1906414" cy="42053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666245B-445A-5499-3BF4-031A794091DC}"/>
              </a:ext>
            </a:extLst>
          </p:cNvPr>
          <p:cNvSpPr txBox="1"/>
          <p:nvPr/>
        </p:nvSpPr>
        <p:spPr>
          <a:xfrm>
            <a:off x="2434520" y="3496526"/>
            <a:ext cx="1916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Bebas Neue Bold"/>
              </a:rPr>
              <a:t>POWERED BY</a:t>
            </a:r>
          </a:p>
        </p:txBody>
      </p:sp>
      <p:pic>
        <p:nvPicPr>
          <p:cNvPr id="7" name="Graphic 38">
            <a:extLst>
              <a:ext uri="{FF2B5EF4-FFF2-40B4-BE49-F238E27FC236}">
                <a16:creationId xmlns:a16="http://schemas.microsoft.com/office/drawing/2014/main" id="{DC8C992D-4343-BD4A-B5D4-E4D562A99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37630" y="3892446"/>
            <a:ext cx="902059" cy="47881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6C60D2F-2885-794F-93B3-058A118AD3E8}"/>
              </a:ext>
            </a:extLst>
          </p:cNvPr>
          <p:cNvSpPr txBox="1"/>
          <p:nvPr/>
        </p:nvSpPr>
        <p:spPr>
          <a:xfrm>
            <a:off x="534232" y="911426"/>
            <a:ext cx="8080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solidFill>
                  <a:schemeClr val="bg1"/>
                </a:solidFill>
                <a:latin typeface="Bebas Neue Bold"/>
              </a:rPr>
              <a:t>THANK YOU FOR YOUR ATTENTION</a:t>
            </a:r>
            <a:endParaRPr lang="es-ES" sz="4400" dirty="0">
              <a:solidFill>
                <a:schemeClr val="bg1"/>
              </a:solidFill>
              <a:latin typeface="Bebas Neue Bold"/>
            </a:endParaRPr>
          </a:p>
        </p:txBody>
      </p:sp>
    </p:spTree>
    <p:extLst>
      <p:ext uri="{BB962C8B-B14F-4D97-AF65-F5344CB8AC3E}">
        <p14:creationId xmlns:p14="http://schemas.microsoft.com/office/powerpoint/2010/main" val="1912710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8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</a:rPr>
              <a:t>More Than 40 Years of </a:t>
            </a:r>
            <a:br>
              <a:rPr lang="en" sz="3000" dirty="0">
                <a:solidFill>
                  <a:schemeClr val="lt1"/>
                </a:solidFill>
              </a:rPr>
            </a:br>
            <a:r>
              <a:rPr lang="en" sz="3000" dirty="0">
                <a:solidFill>
                  <a:schemeClr val="lt1"/>
                </a:solidFill>
              </a:rPr>
              <a:t>Development Excellence</a:t>
            </a:r>
            <a:endParaRPr sz="3000" dirty="0">
              <a:solidFill>
                <a:schemeClr val="lt1"/>
              </a:solidFill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311700" y="1998300"/>
            <a:ext cx="4181100" cy="22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We've spent years refining our products to be the operational heart of the most pivotal applications and systems around the world.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When reliability, speed, and power are critical, organizations turn to FairCom to power their systems.</a:t>
            </a: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3800" y="1853225"/>
            <a:ext cx="2141575" cy="2795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295725" y="2306775"/>
            <a:ext cx="3719100" cy="1657800"/>
          </a:xfrm>
          <a:prstGeom prst="roundRect">
            <a:avLst>
              <a:gd name="adj" fmla="val 16667"/>
            </a:avLst>
          </a:prstGeom>
          <a:solidFill>
            <a:srgbClr val="FCE05C"/>
          </a:solidFill>
          <a:ln w="19050" cap="flat" cmpd="sng">
            <a:solidFill>
              <a:srgbClr val="0F121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57150" dir="6300000" algn="bl" rotWithShape="0">
              <a:srgbClr val="000000">
                <a:alpha val="5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8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</a:rPr>
              <a:t>Trusted Expertise</a:t>
            </a:r>
            <a:br>
              <a:rPr lang="en" sz="3000" dirty="0">
                <a:solidFill>
                  <a:schemeClr val="lt1"/>
                </a:solidFill>
              </a:rPr>
            </a:br>
            <a:r>
              <a:rPr lang="en" sz="3000" dirty="0">
                <a:solidFill>
                  <a:schemeClr val="lt1"/>
                </a:solidFill>
              </a:rPr>
              <a:t>and Unparalleled Service</a:t>
            </a:r>
            <a:endParaRPr sz="3000" dirty="0">
              <a:solidFill>
                <a:schemeClr val="lt1"/>
              </a:solidFill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468525" y="2472838"/>
            <a:ext cx="3373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F1212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Deployed in tens of thousands of mission-critical applications among the Fortune 100 and across the world.</a:t>
            </a:r>
            <a:endParaRPr sz="1800">
              <a:solidFill>
                <a:srgbClr val="0F1212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4521" y="2267463"/>
            <a:ext cx="1520922" cy="1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7775" y="3919426"/>
            <a:ext cx="1566837" cy="34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39039" y="4020050"/>
            <a:ext cx="1403950" cy="2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09685" y="2136898"/>
            <a:ext cx="1262653" cy="42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2426" y="3155800"/>
            <a:ext cx="1757199" cy="28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55128" y="2854937"/>
            <a:ext cx="1619724" cy="561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Our Footprint</a:t>
            </a:r>
            <a:endParaRPr sz="3000" dirty="0"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876" y="1265649"/>
            <a:ext cx="7536251" cy="323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4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48" y="0"/>
            <a:ext cx="91438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4"/>
          <p:cNvSpPr txBox="1"/>
          <p:nvPr/>
        </p:nvSpPr>
        <p:spPr>
          <a:xfrm>
            <a:off x="802425" y="2128724"/>
            <a:ext cx="4415700" cy="2565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dirty="0">
                <a:solidFill>
                  <a:srgbClr val="FF7042"/>
                </a:solidFill>
                <a:latin typeface="Figtree"/>
                <a:ea typeface="Figtree"/>
                <a:cs typeface="Figtree"/>
                <a:sym typeface="Figtree"/>
              </a:rPr>
              <a:t>Industrial IoT platform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dirty="0">
                <a:solidFill>
                  <a:schemeClr val="bg1">
                    <a:lumMod val="85000"/>
                  </a:schemeClr>
                </a:solidFill>
                <a:latin typeface="Figtree"/>
                <a:ea typeface="Figtree"/>
                <a:cs typeface="Figtree"/>
                <a:sym typeface="Figtree"/>
              </a:rPr>
              <a:t>Collect </a:t>
            </a:r>
            <a:r>
              <a:rPr lang="e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Figtree"/>
                <a:cs typeface="Calibri" panose="020F0502020204030204" pitchFamily="34" charset="0"/>
                <a:sym typeface="Figtree"/>
              </a:rPr>
              <a:t>•</a:t>
            </a:r>
            <a:r>
              <a:rPr lang="en" sz="1800" dirty="0">
                <a:solidFill>
                  <a:schemeClr val="bg1">
                    <a:lumMod val="85000"/>
                  </a:schemeClr>
                </a:solidFill>
                <a:latin typeface="Figtree"/>
                <a:ea typeface="Figtree"/>
                <a:cs typeface="Figtree"/>
                <a:sym typeface="Figtree"/>
              </a:rPr>
              <a:t> Store </a:t>
            </a:r>
            <a:r>
              <a:rPr lang="e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Figtree"/>
                <a:cs typeface="Calibri" panose="020F0502020204030204" pitchFamily="34" charset="0"/>
                <a:sym typeface="Figtree"/>
              </a:rPr>
              <a:t>• </a:t>
            </a:r>
            <a:r>
              <a:rPr lang="en" sz="1800" dirty="0">
                <a:solidFill>
                  <a:schemeClr val="bg1">
                    <a:lumMod val="85000"/>
                  </a:schemeClr>
                </a:solidFill>
                <a:latin typeface="Figtree"/>
                <a:ea typeface="Figtree"/>
                <a:cs typeface="Figtree"/>
                <a:sym typeface="Figtree"/>
              </a:rPr>
              <a:t>Transform </a:t>
            </a:r>
            <a:r>
              <a:rPr lang="e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Figtree"/>
                <a:cs typeface="Calibri" panose="020F0502020204030204" pitchFamily="34" charset="0"/>
                <a:sym typeface="Figtree"/>
              </a:rPr>
              <a:t>• </a:t>
            </a:r>
            <a:r>
              <a:rPr lang="en" sz="1800" dirty="0">
                <a:solidFill>
                  <a:schemeClr val="bg1">
                    <a:lumMod val="85000"/>
                  </a:schemeClr>
                </a:solidFill>
                <a:latin typeface="Figtree"/>
                <a:ea typeface="Figtree"/>
                <a:cs typeface="Figtree"/>
                <a:sym typeface="Figtree"/>
              </a:rPr>
              <a:t>Deliver </a:t>
            </a:r>
            <a:br>
              <a:rPr lang="en" sz="1800" dirty="0">
                <a:solidFill>
                  <a:schemeClr val="bg1">
                    <a:lumMod val="85000"/>
                  </a:schemeClr>
                </a:solidFill>
                <a:latin typeface="Figtree"/>
                <a:ea typeface="Figtree"/>
                <a:cs typeface="Figtree"/>
                <a:sym typeface="Figtree"/>
              </a:rPr>
            </a:br>
            <a:r>
              <a:rPr lang="en" sz="1800" dirty="0">
                <a:solidFill>
                  <a:schemeClr val="bg1">
                    <a:lumMod val="85000"/>
                  </a:schemeClr>
                </a:solidFill>
                <a:latin typeface="Figtree"/>
                <a:ea typeface="Figtree"/>
                <a:cs typeface="Figtree"/>
                <a:sym typeface="Figtree"/>
              </a:rPr>
              <a:t>Data Anywhere</a:t>
            </a:r>
          </a:p>
          <a:p>
            <a:pPr marL="631825" lvl="0" indent="-174625" rtl="0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Clr>
                <a:srgbClr val="D4421A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7042"/>
                </a:solidFill>
                <a:latin typeface="Figtree"/>
                <a:ea typeface="Figtree"/>
                <a:cs typeface="Figtree"/>
                <a:sym typeface="Figtree"/>
              </a:rPr>
              <a:t>Inside equipment to factory</a:t>
            </a:r>
          </a:p>
          <a:p>
            <a:pPr marL="631825" indent="-174625">
              <a:lnSpc>
                <a:spcPct val="115000"/>
              </a:lnSpc>
              <a:spcAft>
                <a:spcPts val="300"/>
              </a:spcAft>
              <a:buClr>
                <a:srgbClr val="D4421A"/>
              </a:buClr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rgbClr val="FF7042"/>
                </a:solidFill>
                <a:latin typeface="Figtree"/>
                <a:ea typeface="Figtree"/>
                <a:cs typeface="Figtree"/>
                <a:sym typeface="Figtree"/>
              </a:rPr>
              <a:t>Within factory to software</a:t>
            </a:r>
            <a:endParaRPr lang="en-US" sz="1800" dirty="0">
              <a:solidFill>
                <a:srgbClr val="FF7042"/>
              </a:solidFill>
              <a:latin typeface="Figtree"/>
              <a:ea typeface="Figtree"/>
              <a:cs typeface="Figtree"/>
              <a:sym typeface="Figtree"/>
            </a:endParaRPr>
          </a:p>
          <a:p>
            <a:pPr marL="631825" indent="-174625">
              <a:lnSpc>
                <a:spcPct val="115000"/>
              </a:lnSpc>
              <a:spcAft>
                <a:spcPts val="300"/>
              </a:spcAft>
              <a:buClr>
                <a:srgbClr val="D4421A"/>
              </a:buClr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rgbClr val="FF7042"/>
                </a:solidFill>
                <a:latin typeface="Figtree"/>
                <a:ea typeface="Figtree"/>
                <a:cs typeface="Figtree"/>
                <a:sym typeface="Figtree"/>
              </a:rPr>
              <a:t>Between cloud and factory</a:t>
            </a:r>
          </a:p>
          <a:p>
            <a:pPr marL="285750" lvl="0" indent="-285750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lt1"/>
              </a:solidFill>
              <a:latin typeface="Figtree"/>
              <a:ea typeface="Figtree"/>
              <a:cs typeface="Figtree"/>
              <a:sym typeface="Figtree"/>
            </a:endParaRPr>
          </a:p>
          <a:p>
            <a:pPr marL="285750" lvl="0" indent="-285750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lt1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pic>
        <p:nvPicPr>
          <p:cNvPr id="155" name="Google Shape;15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7346" y="643282"/>
            <a:ext cx="3626721" cy="1280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6650" y="4266453"/>
            <a:ext cx="609600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roup 253">
            <a:extLst>
              <a:ext uri="{FF2B5EF4-FFF2-40B4-BE49-F238E27FC236}">
                <a16:creationId xmlns:a16="http://schemas.microsoft.com/office/drawing/2014/main" id="{C640FD1B-227C-CDF4-6560-B4DCC50F1048}"/>
              </a:ext>
            </a:extLst>
          </p:cNvPr>
          <p:cNvGrpSpPr/>
          <p:nvPr/>
        </p:nvGrpSpPr>
        <p:grpSpPr>
          <a:xfrm>
            <a:off x="552451" y="1085850"/>
            <a:ext cx="7886699" cy="3971924"/>
            <a:chOff x="3773093" y="2766590"/>
            <a:chExt cx="930030" cy="831113"/>
          </a:xfrm>
        </p:grpSpPr>
        <p:grpSp>
          <p:nvGrpSpPr>
            <p:cNvPr id="225" name="Graphic 31">
              <a:extLst>
                <a:ext uri="{FF2B5EF4-FFF2-40B4-BE49-F238E27FC236}">
                  <a16:creationId xmlns:a16="http://schemas.microsoft.com/office/drawing/2014/main" id="{AF4C51BE-81BC-8D44-D7D3-9DA89C139AF4}"/>
                </a:ext>
              </a:extLst>
            </p:cNvPr>
            <p:cNvGrpSpPr/>
            <p:nvPr/>
          </p:nvGrpSpPr>
          <p:grpSpPr>
            <a:xfrm>
              <a:off x="3820843" y="2807559"/>
              <a:ext cx="882280" cy="790144"/>
              <a:chOff x="3348791" y="2920245"/>
              <a:chExt cx="882280" cy="790144"/>
            </a:xfrm>
            <a:solidFill>
              <a:srgbClr val="0F1212"/>
            </a:solidFill>
          </p:grpSpPr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BB6C87ED-6FC6-4658-1A0D-4757B7A801CE}"/>
                  </a:ext>
                </a:extLst>
              </p:cNvPr>
              <p:cNvSpPr/>
              <p:nvPr/>
            </p:nvSpPr>
            <p:spPr>
              <a:xfrm>
                <a:off x="3348791" y="3101043"/>
                <a:ext cx="639146" cy="609346"/>
              </a:xfrm>
              <a:custGeom>
                <a:avLst/>
                <a:gdLst>
                  <a:gd name="connsiteX0" fmla="*/ 0 w 639146"/>
                  <a:gd name="connsiteY0" fmla="*/ 609346 h 609346"/>
                  <a:gd name="connsiteX1" fmla="*/ 0 w 639146"/>
                  <a:gd name="connsiteY1" fmla="*/ 106781 h 609346"/>
                  <a:gd name="connsiteX2" fmla="*/ 213049 w 639146"/>
                  <a:gd name="connsiteY2" fmla="*/ 0 h 609346"/>
                  <a:gd name="connsiteX3" fmla="*/ 213049 w 639146"/>
                  <a:gd name="connsiteY3" fmla="*/ 106781 h 609346"/>
                  <a:gd name="connsiteX4" fmla="*/ 426098 w 639146"/>
                  <a:gd name="connsiteY4" fmla="*/ 0 h 609346"/>
                  <a:gd name="connsiteX5" fmla="*/ 426098 w 639146"/>
                  <a:gd name="connsiteY5" fmla="*/ 106781 h 609346"/>
                  <a:gd name="connsiteX6" fmla="*/ 639147 w 639146"/>
                  <a:gd name="connsiteY6" fmla="*/ 0 h 609346"/>
                  <a:gd name="connsiteX7" fmla="*/ 639147 w 639146"/>
                  <a:gd name="connsiteY7" fmla="*/ 460229 h 609346"/>
                  <a:gd name="connsiteX8" fmla="*/ 639147 w 639146"/>
                  <a:gd name="connsiteY8" fmla="*/ 551625 h 609346"/>
                  <a:gd name="connsiteX9" fmla="*/ 639147 w 639146"/>
                  <a:gd name="connsiteY9" fmla="*/ 608719 h 609346"/>
                  <a:gd name="connsiteX10" fmla="*/ 0 w 639146"/>
                  <a:gd name="connsiteY10" fmla="*/ 609346 h 609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9146" h="609346">
                    <a:moveTo>
                      <a:pt x="0" y="609346"/>
                    </a:moveTo>
                    <a:lnTo>
                      <a:pt x="0" y="106781"/>
                    </a:lnTo>
                    <a:lnTo>
                      <a:pt x="213049" y="0"/>
                    </a:lnTo>
                    <a:lnTo>
                      <a:pt x="213049" y="106781"/>
                    </a:lnTo>
                    <a:lnTo>
                      <a:pt x="426098" y="0"/>
                    </a:lnTo>
                    <a:lnTo>
                      <a:pt x="426098" y="106781"/>
                    </a:lnTo>
                    <a:lnTo>
                      <a:pt x="639147" y="0"/>
                    </a:lnTo>
                    <a:lnTo>
                      <a:pt x="639147" y="460229"/>
                    </a:lnTo>
                    <a:lnTo>
                      <a:pt x="639147" y="551625"/>
                    </a:lnTo>
                    <a:lnTo>
                      <a:pt x="639147" y="608719"/>
                    </a:lnTo>
                    <a:lnTo>
                      <a:pt x="0" y="609346"/>
                    </a:lnTo>
                    <a:close/>
                  </a:path>
                </a:pathLst>
              </a:custGeom>
              <a:solidFill>
                <a:srgbClr val="0F121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4C4A8FDF-E812-1225-3225-6A0D7404B235}"/>
                  </a:ext>
                </a:extLst>
              </p:cNvPr>
              <p:cNvSpPr/>
              <p:nvPr/>
            </p:nvSpPr>
            <p:spPr>
              <a:xfrm>
                <a:off x="3956655" y="2920245"/>
                <a:ext cx="274416" cy="789517"/>
              </a:xfrm>
              <a:custGeom>
                <a:avLst/>
                <a:gdLst>
                  <a:gd name="connsiteX0" fmla="*/ 274417 w 274416"/>
                  <a:gd name="connsiteY0" fmla="*/ 789517 h 789517"/>
                  <a:gd name="connsiteX1" fmla="*/ 0 w 274416"/>
                  <a:gd name="connsiteY1" fmla="*/ 789517 h 789517"/>
                  <a:gd name="connsiteX2" fmla="*/ 35499 w 274416"/>
                  <a:gd name="connsiteY2" fmla="*/ 0 h 789517"/>
                  <a:gd name="connsiteX3" fmla="*/ 238918 w 274416"/>
                  <a:gd name="connsiteY3" fmla="*/ 0 h 789517"/>
                  <a:gd name="connsiteX4" fmla="*/ 274417 w 274416"/>
                  <a:gd name="connsiteY4" fmla="*/ 789517 h 789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416" h="789517">
                    <a:moveTo>
                      <a:pt x="274417" y="789517"/>
                    </a:moveTo>
                    <a:lnTo>
                      <a:pt x="0" y="789517"/>
                    </a:lnTo>
                    <a:lnTo>
                      <a:pt x="35499" y="0"/>
                    </a:lnTo>
                    <a:lnTo>
                      <a:pt x="238918" y="0"/>
                    </a:lnTo>
                    <a:lnTo>
                      <a:pt x="274417" y="789517"/>
                    </a:lnTo>
                    <a:close/>
                  </a:path>
                </a:pathLst>
              </a:custGeom>
              <a:solidFill>
                <a:srgbClr val="0F121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8" name="Graphic 31">
              <a:extLst>
                <a:ext uri="{FF2B5EF4-FFF2-40B4-BE49-F238E27FC236}">
                  <a16:creationId xmlns:a16="http://schemas.microsoft.com/office/drawing/2014/main" id="{8AEC08BF-CACD-E6AF-6ACB-4B61A85FD57E}"/>
                </a:ext>
              </a:extLst>
            </p:cNvPr>
            <p:cNvGrpSpPr/>
            <p:nvPr/>
          </p:nvGrpSpPr>
          <p:grpSpPr>
            <a:xfrm>
              <a:off x="3773093" y="2766590"/>
              <a:ext cx="897095" cy="804617"/>
              <a:chOff x="3301041" y="2879276"/>
              <a:chExt cx="897095" cy="804617"/>
            </a:xfrm>
          </p:grpSpPr>
          <p:grpSp>
            <p:nvGrpSpPr>
              <p:cNvPr id="229" name="Graphic 31">
                <a:extLst>
                  <a:ext uri="{FF2B5EF4-FFF2-40B4-BE49-F238E27FC236}">
                    <a16:creationId xmlns:a16="http://schemas.microsoft.com/office/drawing/2014/main" id="{44EBF6F1-53ED-C1FC-AAC6-0B62BAE2D9FB}"/>
                  </a:ext>
                </a:extLst>
              </p:cNvPr>
              <p:cNvGrpSpPr/>
              <p:nvPr/>
            </p:nvGrpSpPr>
            <p:grpSpPr>
              <a:xfrm>
                <a:off x="3301041" y="3055630"/>
                <a:ext cx="653619" cy="628263"/>
                <a:chOff x="3301041" y="3055630"/>
                <a:chExt cx="653619" cy="628263"/>
              </a:xfrm>
            </p:grpSpPr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358AD81F-394B-8503-63E3-C81B5FB84F2F}"/>
                    </a:ext>
                  </a:extLst>
                </p:cNvPr>
                <p:cNvSpPr/>
                <p:nvPr/>
              </p:nvSpPr>
              <p:spPr>
                <a:xfrm>
                  <a:off x="3308278" y="3067311"/>
                  <a:ext cx="639146" cy="609346"/>
                </a:xfrm>
                <a:custGeom>
                  <a:avLst/>
                  <a:gdLst>
                    <a:gd name="connsiteX0" fmla="*/ 0 w 639146"/>
                    <a:gd name="connsiteY0" fmla="*/ 609346 h 609346"/>
                    <a:gd name="connsiteX1" fmla="*/ 0 w 639146"/>
                    <a:gd name="connsiteY1" fmla="*/ 106781 h 609346"/>
                    <a:gd name="connsiteX2" fmla="*/ 213049 w 639146"/>
                    <a:gd name="connsiteY2" fmla="*/ 0 h 609346"/>
                    <a:gd name="connsiteX3" fmla="*/ 213049 w 639146"/>
                    <a:gd name="connsiteY3" fmla="*/ 106781 h 609346"/>
                    <a:gd name="connsiteX4" fmla="*/ 426098 w 639146"/>
                    <a:gd name="connsiteY4" fmla="*/ 0 h 609346"/>
                    <a:gd name="connsiteX5" fmla="*/ 426098 w 639146"/>
                    <a:gd name="connsiteY5" fmla="*/ 106781 h 609346"/>
                    <a:gd name="connsiteX6" fmla="*/ 639147 w 639146"/>
                    <a:gd name="connsiteY6" fmla="*/ 0 h 609346"/>
                    <a:gd name="connsiteX7" fmla="*/ 639147 w 639146"/>
                    <a:gd name="connsiteY7" fmla="*/ 460229 h 609346"/>
                    <a:gd name="connsiteX8" fmla="*/ 639147 w 639146"/>
                    <a:gd name="connsiteY8" fmla="*/ 551625 h 609346"/>
                    <a:gd name="connsiteX9" fmla="*/ 639147 w 639146"/>
                    <a:gd name="connsiteY9" fmla="*/ 608719 h 609346"/>
                    <a:gd name="connsiteX10" fmla="*/ 0 w 639146"/>
                    <a:gd name="connsiteY10" fmla="*/ 609346 h 6093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9146" h="609346">
                      <a:moveTo>
                        <a:pt x="0" y="609346"/>
                      </a:moveTo>
                      <a:lnTo>
                        <a:pt x="0" y="106781"/>
                      </a:lnTo>
                      <a:lnTo>
                        <a:pt x="213049" y="0"/>
                      </a:lnTo>
                      <a:lnTo>
                        <a:pt x="213049" y="106781"/>
                      </a:lnTo>
                      <a:lnTo>
                        <a:pt x="426098" y="0"/>
                      </a:lnTo>
                      <a:lnTo>
                        <a:pt x="426098" y="106781"/>
                      </a:lnTo>
                      <a:lnTo>
                        <a:pt x="639147" y="0"/>
                      </a:lnTo>
                      <a:lnTo>
                        <a:pt x="639147" y="460229"/>
                      </a:lnTo>
                      <a:lnTo>
                        <a:pt x="639147" y="551625"/>
                      </a:lnTo>
                      <a:lnTo>
                        <a:pt x="639147" y="608719"/>
                      </a:lnTo>
                      <a:lnTo>
                        <a:pt x="0" y="609346"/>
                      </a:lnTo>
                      <a:close/>
                    </a:path>
                  </a:pathLst>
                </a:custGeom>
                <a:solidFill>
                  <a:srgbClr val="FCE0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2F6F2243-D0D5-367F-9F34-B7B2408623F9}"/>
                    </a:ext>
                  </a:extLst>
                </p:cNvPr>
                <p:cNvSpPr/>
                <p:nvPr/>
              </p:nvSpPr>
              <p:spPr>
                <a:xfrm>
                  <a:off x="3301041" y="3055630"/>
                  <a:ext cx="653619" cy="628263"/>
                </a:xfrm>
                <a:custGeom>
                  <a:avLst/>
                  <a:gdLst>
                    <a:gd name="connsiteX0" fmla="*/ 0 w 653619"/>
                    <a:gd name="connsiteY0" fmla="*/ 628264 h 628263"/>
                    <a:gd name="connsiteX1" fmla="*/ 0 w 653619"/>
                    <a:gd name="connsiteY1" fmla="*/ 114017 h 628263"/>
                    <a:gd name="connsiteX2" fmla="*/ 227522 w 653619"/>
                    <a:gd name="connsiteY2" fmla="*/ 0 h 628263"/>
                    <a:gd name="connsiteX3" fmla="*/ 227522 w 653619"/>
                    <a:gd name="connsiteY3" fmla="*/ 106781 h 628263"/>
                    <a:gd name="connsiteX4" fmla="*/ 440571 w 653619"/>
                    <a:gd name="connsiteY4" fmla="*/ 0 h 628263"/>
                    <a:gd name="connsiteX5" fmla="*/ 440571 w 653619"/>
                    <a:gd name="connsiteY5" fmla="*/ 106781 h 628263"/>
                    <a:gd name="connsiteX6" fmla="*/ 653620 w 653619"/>
                    <a:gd name="connsiteY6" fmla="*/ 0 h 628263"/>
                    <a:gd name="connsiteX7" fmla="*/ 653620 w 653619"/>
                    <a:gd name="connsiteY7" fmla="*/ 627637 h 628263"/>
                    <a:gd name="connsiteX8" fmla="*/ 0 w 653619"/>
                    <a:gd name="connsiteY8" fmla="*/ 628264 h 628263"/>
                    <a:gd name="connsiteX9" fmla="*/ 14473 w 653619"/>
                    <a:gd name="connsiteY9" fmla="*/ 122906 h 628263"/>
                    <a:gd name="connsiteX10" fmla="*/ 14473 w 653619"/>
                    <a:gd name="connsiteY10" fmla="*/ 613791 h 628263"/>
                    <a:gd name="connsiteX11" fmla="*/ 639147 w 653619"/>
                    <a:gd name="connsiteY11" fmla="*/ 613164 h 628263"/>
                    <a:gd name="connsiteX12" fmla="*/ 639147 w 653619"/>
                    <a:gd name="connsiteY12" fmla="*/ 23362 h 628263"/>
                    <a:gd name="connsiteX13" fmla="*/ 426098 w 653619"/>
                    <a:gd name="connsiteY13" fmla="*/ 130143 h 628263"/>
                    <a:gd name="connsiteX14" fmla="*/ 426098 w 653619"/>
                    <a:gd name="connsiteY14" fmla="*/ 23362 h 628263"/>
                    <a:gd name="connsiteX15" fmla="*/ 213049 w 653619"/>
                    <a:gd name="connsiteY15" fmla="*/ 130143 h 628263"/>
                    <a:gd name="connsiteX16" fmla="*/ 213049 w 653619"/>
                    <a:gd name="connsiteY16" fmla="*/ 23362 h 628263"/>
                    <a:gd name="connsiteX17" fmla="*/ 14473 w 653619"/>
                    <a:gd name="connsiteY17" fmla="*/ 122906 h 628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53619" h="628263">
                      <a:moveTo>
                        <a:pt x="0" y="628264"/>
                      </a:moveTo>
                      <a:lnTo>
                        <a:pt x="0" y="114017"/>
                      </a:lnTo>
                      <a:lnTo>
                        <a:pt x="227522" y="0"/>
                      </a:lnTo>
                      <a:lnTo>
                        <a:pt x="227522" y="106781"/>
                      </a:lnTo>
                      <a:lnTo>
                        <a:pt x="440571" y="0"/>
                      </a:lnTo>
                      <a:lnTo>
                        <a:pt x="440571" y="106781"/>
                      </a:lnTo>
                      <a:cubicBezTo>
                        <a:pt x="440571" y="106781"/>
                        <a:pt x="653620" y="0"/>
                        <a:pt x="653620" y="0"/>
                      </a:cubicBezTo>
                      <a:lnTo>
                        <a:pt x="653620" y="627637"/>
                      </a:lnTo>
                      <a:lnTo>
                        <a:pt x="0" y="628264"/>
                      </a:lnTo>
                      <a:close/>
                      <a:moveTo>
                        <a:pt x="14473" y="122906"/>
                      </a:moveTo>
                      <a:lnTo>
                        <a:pt x="14473" y="613791"/>
                      </a:lnTo>
                      <a:lnTo>
                        <a:pt x="639147" y="613164"/>
                      </a:lnTo>
                      <a:lnTo>
                        <a:pt x="639147" y="23362"/>
                      </a:lnTo>
                      <a:lnTo>
                        <a:pt x="426098" y="130143"/>
                      </a:lnTo>
                      <a:lnTo>
                        <a:pt x="426098" y="23362"/>
                      </a:lnTo>
                      <a:cubicBezTo>
                        <a:pt x="426098" y="23362"/>
                        <a:pt x="213049" y="130143"/>
                        <a:pt x="213049" y="130143"/>
                      </a:cubicBezTo>
                      <a:lnTo>
                        <a:pt x="213049" y="23362"/>
                      </a:lnTo>
                      <a:lnTo>
                        <a:pt x="14473" y="122906"/>
                      </a:ln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2" name="Graphic 31">
                <a:extLst>
                  <a:ext uri="{FF2B5EF4-FFF2-40B4-BE49-F238E27FC236}">
                    <a16:creationId xmlns:a16="http://schemas.microsoft.com/office/drawing/2014/main" id="{242D80CC-8218-0177-E585-6A4634F55B79}"/>
                  </a:ext>
                </a:extLst>
              </p:cNvPr>
              <p:cNvGrpSpPr/>
              <p:nvPr/>
            </p:nvGrpSpPr>
            <p:grpSpPr>
              <a:xfrm>
                <a:off x="3908621" y="2879276"/>
                <a:ext cx="289516" cy="803933"/>
                <a:chOff x="3908621" y="2879276"/>
                <a:chExt cx="289516" cy="803933"/>
              </a:xfrm>
            </p:grpSpPr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AE949C0D-4312-F269-B486-611F3424CE00}"/>
                    </a:ext>
                  </a:extLst>
                </p:cNvPr>
                <p:cNvSpPr/>
                <p:nvPr/>
              </p:nvSpPr>
              <p:spPr>
                <a:xfrm>
                  <a:off x="3916199" y="2886513"/>
                  <a:ext cx="274416" cy="789460"/>
                </a:xfrm>
                <a:custGeom>
                  <a:avLst/>
                  <a:gdLst>
                    <a:gd name="connsiteX0" fmla="*/ 274417 w 274416"/>
                    <a:gd name="connsiteY0" fmla="*/ 789460 h 789460"/>
                    <a:gd name="connsiteX1" fmla="*/ 0 w 274416"/>
                    <a:gd name="connsiteY1" fmla="*/ 789460 h 789460"/>
                    <a:gd name="connsiteX2" fmla="*/ 35499 w 274416"/>
                    <a:gd name="connsiteY2" fmla="*/ 0 h 789460"/>
                    <a:gd name="connsiteX3" fmla="*/ 238918 w 274416"/>
                    <a:gd name="connsiteY3" fmla="*/ 0 h 789460"/>
                    <a:gd name="connsiteX4" fmla="*/ 274417 w 274416"/>
                    <a:gd name="connsiteY4" fmla="*/ 789460 h 789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416" h="789460">
                      <a:moveTo>
                        <a:pt x="274417" y="789460"/>
                      </a:moveTo>
                      <a:lnTo>
                        <a:pt x="0" y="789460"/>
                      </a:lnTo>
                      <a:lnTo>
                        <a:pt x="35499" y="0"/>
                      </a:lnTo>
                      <a:lnTo>
                        <a:pt x="238918" y="0"/>
                      </a:lnTo>
                      <a:lnTo>
                        <a:pt x="274417" y="789460"/>
                      </a:lnTo>
                      <a:close/>
                    </a:path>
                  </a:pathLst>
                </a:custGeom>
                <a:solidFill>
                  <a:srgbClr val="FCE0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3B9DA9C5-A7E0-CE80-FC4A-282375B12B70}"/>
                    </a:ext>
                  </a:extLst>
                </p:cNvPr>
                <p:cNvSpPr/>
                <p:nvPr/>
              </p:nvSpPr>
              <p:spPr>
                <a:xfrm>
                  <a:off x="3908621" y="2879276"/>
                  <a:ext cx="289516" cy="803933"/>
                </a:xfrm>
                <a:custGeom>
                  <a:avLst/>
                  <a:gdLst>
                    <a:gd name="connsiteX0" fmla="*/ 289516 w 289516"/>
                    <a:gd name="connsiteY0" fmla="*/ 803933 h 803933"/>
                    <a:gd name="connsiteX1" fmla="*/ 0 w 289516"/>
                    <a:gd name="connsiteY1" fmla="*/ 803933 h 803933"/>
                    <a:gd name="connsiteX2" fmla="*/ 36125 w 289516"/>
                    <a:gd name="connsiteY2" fmla="*/ 0 h 803933"/>
                    <a:gd name="connsiteX3" fmla="*/ 253334 w 289516"/>
                    <a:gd name="connsiteY3" fmla="*/ 0 h 803933"/>
                    <a:gd name="connsiteX4" fmla="*/ 289459 w 289516"/>
                    <a:gd name="connsiteY4" fmla="*/ 803933 h 803933"/>
                    <a:gd name="connsiteX5" fmla="*/ 15100 w 289516"/>
                    <a:gd name="connsiteY5" fmla="*/ 789517 h 803933"/>
                    <a:gd name="connsiteX6" fmla="*/ 274417 w 289516"/>
                    <a:gd name="connsiteY6" fmla="*/ 789517 h 803933"/>
                    <a:gd name="connsiteX7" fmla="*/ 239545 w 289516"/>
                    <a:gd name="connsiteY7" fmla="*/ 14473 h 803933"/>
                    <a:gd name="connsiteX8" fmla="*/ 49972 w 289516"/>
                    <a:gd name="connsiteY8" fmla="*/ 14473 h 803933"/>
                    <a:gd name="connsiteX9" fmla="*/ 15100 w 289516"/>
                    <a:gd name="connsiteY9" fmla="*/ 789517 h 803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89516" h="803933">
                      <a:moveTo>
                        <a:pt x="289516" y="803933"/>
                      </a:moveTo>
                      <a:lnTo>
                        <a:pt x="0" y="803933"/>
                      </a:lnTo>
                      <a:lnTo>
                        <a:pt x="36125" y="0"/>
                      </a:lnTo>
                      <a:lnTo>
                        <a:pt x="253334" y="0"/>
                      </a:lnTo>
                      <a:lnTo>
                        <a:pt x="289459" y="803933"/>
                      </a:lnTo>
                      <a:close/>
                      <a:moveTo>
                        <a:pt x="15100" y="789517"/>
                      </a:moveTo>
                      <a:lnTo>
                        <a:pt x="274417" y="789517"/>
                      </a:lnTo>
                      <a:lnTo>
                        <a:pt x="239545" y="14473"/>
                      </a:lnTo>
                      <a:lnTo>
                        <a:pt x="49972" y="14473"/>
                      </a:lnTo>
                      <a:lnTo>
                        <a:pt x="15100" y="789517"/>
                      </a:ln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5F00FFFA-7517-16BD-9A50-0BD39D1DF529}"/>
              </a:ext>
            </a:extLst>
          </p:cNvPr>
          <p:cNvCxnSpPr>
            <a:cxnSpLocks/>
          </p:cNvCxnSpPr>
          <p:nvPr/>
        </p:nvCxnSpPr>
        <p:spPr>
          <a:xfrm flipV="1">
            <a:off x="579715" y="3517123"/>
            <a:ext cx="7383503" cy="4119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1C601734-A4A1-0380-66F0-1D59E9FDED2F}"/>
              </a:ext>
            </a:extLst>
          </p:cNvPr>
          <p:cNvGrpSpPr/>
          <p:nvPr/>
        </p:nvGrpSpPr>
        <p:grpSpPr>
          <a:xfrm>
            <a:off x="960388" y="2804520"/>
            <a:ext cx="1445776" cy="1732108"/>
            <a:chOff x="960388" y="2693684"/>
            <a:chExt cx="1445776" cy="1732108"/>
          </a:xfrm>
        </p:grpSpPr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42091D46-5E6D-2978-0106-0A85EF0C0068}"/>
                </a:ext>
              </a:extLst>
            </p:cNvPr>
            <p:cNvGrpSpPr/>
            <p:nvPr/>
          </p:nvGrpSpPr>
          <p:grpSpPr>
            <a:xfrm>
              <a:off x="960388" y="2693684"/>
              <a:ext cx="1445776" cy="1445777"/>
              <a:chOff x="1174374" y="363821"/>
              <a:chExt cx="1449389" cy="1449389"/>
            </a:xfrm>
          </p:grpSpPr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A3DE7479-1915-494C-F72C-85C8858F13EA}"/>
                  </a:ext>
                </a:extLst>
              </p:cNvPr>
              <p:cNvGrpSpPr/>
              <p:nvPr/>
            </p:nvGrpSpPr>
            <p:grpSpPr>
              <a:xfrm>
                <a:off x="1359530" y="561579"/>
                <a:ext cx="1097280" cy="1097280"/>
                <a:chOff x="1359530" y="561579"/>
                <a:chExt cx="1097280" cy="1097280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58E4418A-7230-CCFD-1726-BE374AC414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59530" y="561579"/>
                  <a:ext cx="1097280" cy="1097280"/>
                </a:xfrm>
                <a:prstGeom prst="ellipse">
                  <a:avLst/>
                </a:prstGeom>
                <a:solidFill>
                  <a:schemeClr val="bg1"/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5C77CD98-21FA-3A02-7841-A7E9AB8D98E4}"/>
                    </a:ext>
                  </a:extLst>
                </p:cNvPr>
                <p:cNvSpPr/>
                <p:nvPr/>
              </p:nvSpPr>
              <p:spPr>
                <a:xfrm rot="18900000">
                  <a:off x="1745502" y="857728"/>
                  <a:ext cx="595545" cy="595545"/>
                </a:xfrm>
                <a:custGeom>
                  <a:avLst/>
                  <a:gdLst>
                    <a:gd name="connsiteX0" fmla="*/ 595546 w 595545"/>
                    <a:gd name="connsiteY0" fmla="*/ 297773 h 595545"/>
                    <a:gd name="connsiteX1" fmla="*/ 297773 w 595545"/>
                    <a:gd name="connsiteY1" fmla="*/ 595545 h 595545"/>
                    <a:gd name="connsiteX2" fmla="*/ 0 w 595545"/>
                    <a:gd name="connsiteY2" fmla="*/ 297773 h 595545"/>
                    <a:gd name="connsiteX3" fmla="*/ 297773 w 595545"/>
                    <a:gd name="connsiteY3" fmla="*/ 0 h 595545"/>
                    <a:gd name="connsiteX4" fmla="*/ 595546 w 595545"/>
                    <a:gd name="connsiteY4" fmla="*/ 297773 h 595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545" h="595545">
                      <a:moveTo>
                        <a:pt x="595546" y="297773"/>
                      </a:moveTo>
                      <a:cubicBezTo>
                        <a:pt x="595546" y="462228"/>
                        <a:pt x="462228" y="595545"/>
                        <a:pt x="297773" y="595545"/>
                      </a:cubicBezTo>
                      <a:cubicBezTo>
                        <a:pt x="133317" y="595545"/>
                        <a:pt x="0" y="462228"/>
                        <a:pt x="0" y="297773"/>
                      </a:cubicBezTo>
                      <a:cubicBezTo>
                        <a:pt x="0" y="133317"/>
                        <a:pt x="133317" y="0"/>
                        <a:pt x="297773" y="0"/>
                      </a:cubicBezTo>
                      <a:cubicBezTo>
                        <a:pt x="462228" y="0"/>
                        <a:pt x="595546" y="133317"/>
                        <a:pt x="595546" y="297773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D278F3A0-4911-14B3-60DC-7D3271AE78FB}"/>
                    </a:ext>
                  </a:extLst>
                </p:cNvPr>
                <p:cNvSpPr/>
                <p:nvPr/>
              </p:nvSpPr>
              <p:spPr>
                <a:xfrm>
                  <a:off x="1471539" y="760671"/>
                  <a:ext cx="855060" cy="663133"/>
                </a:xfrm>
                <a:custGeom>
                  <a:avLst/>
                  <a:gdLst>
                    <a:gd name="connsiteX0" fmla="*/ 575199 w 855060"/>
                    <a:gd name="connsiteY0" fmla="*/ 77124 h 663133"/>
                    <a:gd name="connsiteX1" fmla="*/ 575199 w 855060"/>
                    <a:gd name="connsiteY1" fmla="*/ 57589 h 663133"/>
                    <a:gd name="connsiteX2" fmla="*/ 620094 w 855060"/>
                    <a:gd name="connsiteY2" fmla="*/ 57589 h 663133"/>
                    <a:gd name="connsiteX3" fmla="*/ 630238 w 855060"/>
                    <a:gd name="connsiteY3" fmla="*/ 47445 h 663133"/>
                    <a:gd name="connsiteX4" fmla="*/ 630238 w 855060"/>
                    <a:gd name="connsiteY4" fmla="*/ 10144 h 663133"/>
                    <a:gd name="connsiteX5" fmla="*/ 620094 w 855060"/>
                    <a:gd name="connsiteY5" fmla="*/ 0 h 663133"/>
                    <a:gd name="connsiteX6" fmla="*/ 503756 w 855060"/>
                    <a:gd name="connsiteY6" fmla="*/ 0 h 663133"/>
                    <a:gd name="connsiteX7" fmla="*/ 493612 w 855060"/>
                    <a:gd name="connsiteY7" fmla="*/ 10144 h 663133"/>
                    <a:gd name="connsiteX8" fmla="*/ 493612 w 855060"/>
                    <a:gd name="connsiteY8" fmla="*/ 47445 h 663133"/>
                    <a:gd name="connsiteX9" fmla="*/ 503756 w 855060"/>
                    <a:gd name="connsiteY9" fmla="*/ 57589 h 663133"/>
                    <a:gd name="connsiteX10" fmla="*/ 548651 w 855060"/>
                    <a:gd name="connsiteY10" fmla="*/ 57589 h 663133"/>
                    <a:gd name="connsiteX11" fmla="*/ 548651 w 855060"/>
                    <a:gd name="connsiteY11" fmla="*/ 77124 h 663133"/>
                    <a:gd name="connsiteX12" fmla="*/ 351507 w 855060"/>
                    <a:gd name="connsiteY12" fmla="*/ 165928 h 663133"/>
                    <a:gd name="connsiteX13" fmla="*/ 195201 w 855060"/>
                    <a:gd name="connsiteY13" fmla="*/ 165928 h 663133"/>
                    <a:gd name="connsiteX14" fmla="*/ 160393 w 855060"/>
                    <a:gd name="connsiteY14" fmla="*/ 200737 h 663133"/>
                    <a:gd name="connsiteX15" fmla="*/ 195172 w 855060"/>
                    <a:gd name="connsiteY15" fmla="*/ 235546 h 663133"/>
                    <a:gd name="connsiteX16" fmla="*/ 464107 w 855060"/>
                    <a:gd name="connsiteY16" fmla="*/ 235546 h 663133"/>
                    <a:gd name="connsiteX17" fmla="*/ 498916 w 855060"/>
                    <a:gd name="connsiteY17" fmla="*/ 270355 h 663133"/>
                    <a:gd name="connsiteX18" fmla="*/ 464107 w 855060"/>
                    <a:gd name="connsiteY18" fmla="*/ 305163 h 663133"/>
                    <a:gd name="connsiteX19" fmla="*/ 34809 w 855060"/>
                    <a:gd name="connsiteY19" fmla="*/ 305163 h 663133"/>
                    <a:gd name="connsiteX20" fmla="*/ 0 w 855060"/>
                    <a:gd name="connsiteY20" fmla="*/ 339972 h 663133"/>
                    <a:gd name="connsiteX21" fmla="*/ 34809 w 855060"/>
                    <a:gd name="connsiteY21" fmla="*/ 374781 h 663133"/>
                    <a:gd name="connsiteX22" fmla="*/ 354580 w 855060"/>
                    <a:gd name="connsiteY22" fmla="*/ 374781 h 663133"/>
                    <a:gd name="connsiteX23" fmla="*/ 389388 w 855060"/>
                    <a:gd name="connsiteY23" fmla="*/ 409590 h 663133"/>
                    <a:gd name="connsiteX24" fmla="*/ 354580 w 855060"/>
                    <a:gd name="connsiteY24" fmla="*/ 444398 h 663133"/>
                    <a:gd name="connsiteX25" fmla="*/ 175609 w 855060"/>
                    <a:gd name="connsiteY25" fmla="*/ 444398 h 663133"/>
                    <a:gd name="connsiteX26" fmla="*/ 140800 w 855060"/>
                    <a:gd name="connsiteY26" fmla="*/ 479207 h 663133"/>
                    <a:gd name="connsiteX27" fmla="*/ 175609 w 855060"/>
                    <a:gd name="connsiteY27" fmla="*/ 514016 h 663133"/>
                    <a:gd name="connsiteX28" fmla="*/ 306642 w 855060"/>
                    <a:gd name="connsiteY28" fmla="*/ 514016 h 663133"/>
                    <a:gd name="connsiteX29" fmla="*/ 561925 w 855060"/>
                    <a:gd name="connsiteY29" fmla="*/ 663134 h 663133"/>
                    <a:gd name="connsiteX30" fmla="*/ 855060 w 855060"/>
                    <a:gd name="connsiteY30" fmla="*/ 369999 h 663133"/>
                    <a:gd name="connsiteX31" fmla="*/ 575228 w 855060"/>
                    <a:gd name="connsiteY31" fmla="*/ 77211 h 66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855060" h="663133">
                      <a:moveTo>
                        <a:pt x="575199" y="77124"/>
                      </a:moveTo>
                      <a:lnTo>
                        <a:pt x="575199" y="57589"/>
                      </a:lnTo>
                      <a:lnTo>
                        <a:pt x="620094" y="57589"/>
                      </a:lnTo>
                      <a:cubicBezTo>
                        <a:pt x="625688" y="57589"/>
                        <a:pt x="630238" y="53039"/>
                        <a:pt x="630238" y="47445"/>
                      </a:cubicBezTo>
                      <a:lnTo>
                        <a:pt x="630238" y="10144"/>
                      </a:lnTo>
                      <a:cubicBezTo>
                        <a:pt x="630238" y="4550"/>
                        <a:pt x="625688" y="0"/>
                        <a:pt x="620094" y="0"/>
                      </a:cubicBezTo>
                      <a:lnTo>
                        <a:pt x="503756" y="0"/>
                      </a:lnTo>
                      <a:cubicBezTo>
                        <a:pt x="498162" y="0"/>
                        <a:pt x="493612" y="4550"/>
                        <a:pt x="493612" y="10144"/>
                      </a:cubicBezTo>
                      <a:lnTo>
                        <a:pt x="493612" y="47445"/>
                      </a:lnTo>
                      <a:cubicBezTo>
                        <a:pt x="493612" y="53039"/>
                        <a:pt x="498162" y="57589"/>
                        <a:pt x="503756" y="57589"/>
                      </a:cubicBezTo>
                      <a:lnTo>
                        <a:pt x="548651" y="57589"/>
                      </a:lnTo>
                      <a:lnTo>
                        <a:pt x="548651" y="77124"/>
                      </a:lnTo>
                      <a:cubicBezTo>
                        <a:pt x="471382" y="80573"/>
                        <a:pt x="401909" y="113962"/>
                        <a:pt x="351507" y="165928"/>
                      </a:cubicBezTo>
                      <a:lnTo>
                        <a:pt x="195201" y="165928"/>
                      </a:lnTo>
                      <a:cubicBezTo>
                        <a:pt x="176073" y="165928"/>
                        <a:pt x="160393" y="181579"/>
                        <a:pt x="160393" y="200737"/>
                      </a:cubicBezTo>
                      <a:cubicBezTo>
                        <a:pt x="160393" y="219895"/>
                        <a:pt x="176044" y="235517"/>
                        <a:pt x="195172" y="235546"/>
                      </a:cubicBezTo>
                      <a:lnTo>
                        <a:pt x="464107" y="235546"/>
                      </a:lnTo>
                      <a:cubicBezTo>
                        <a:pt x="483236" y="235546"/>
                        <a:pt x="498916" y="251197"/>
                        <a:pt x="498916" y="270355"/>
                      </a:cubicBezTo>
                      <a:cubicBezTo>
                        <a:pt x="498916" y="289512"/>
                        <a:pt x="483265" y="305163"/>
                        <a:pt x="464107" y="305163"/>
                      </a:cubicBezTo>
                      <a:lnTo>
                        <a:pt x="34809" y="305163"/>
                      </a:lnTo>
                      <a:cubicBezTo>
                        <a:pt x="15680" y="305163"/>
                        <a:pt x="0" y="320814"/>
                        <a:pt x="0" y="339972"/>
                      </a:cubicBezTo>
                      <a:cubicBezTo>
                        <a:pt x="0" y="359130"/>
                        <a:pt x="15651" y="374781"/>
                        <a:pt x="34809" y="374781"/>
                      </a:cubicBezTo>
                      <a:lnTo>
                        <a:pt x="354580" y="374781"/>
                      </a:lnTo>
                      <a:cubicBezTo>
                        <a:pt x="373709" y="374781"/>
                        <a:pt x="389388" y="390432"/>
                        <a:pt x="389388" y="409590"/>
                      </a:cubicBezTo>
                      <a:cubicBezTo>
                        <a:pt x="389388" y="428747"/>
                        <a:pt x="373738" y="444398"/>
                        <a:pt x="354580" y="444398"/>
                      </a:cubicBezTo>
                      <a:lnTo>
                        <a:pt x="175609" y="444398"/>
                      </a:lnTo>
                      <a:cubicBezTo>
                        <a:pt x="156480" y="444398"/>
                        <a:pt x="140800" y="460049"/>
                        <a:pt x="140800" y="479207"/>
                      </a:cubicBezTo>
                      <a:cubicBezTo>
                        <a:pt x="140800" y="498365"/>
                        <a:pt x="156451" y="514016"/>
                        <a:pt x="175609" y="514016"/>
                      </a:cubicBezTo>
                      <a:lnTo>
                        <a:pt x="306642" y="514016"/>
                      </a:lnTo>
                      <a:cubicBezTo>
                        <a:pt x="356956" y="603023"/>
                        <a:pt x="452398" y="663134"/>
                        <a:pt x="561925" y="663134"/>
                      </a:cubicBezTo>
                      <a:cubicBezTo>
                        <a:pt x="723825" y="663134"/>
                        <a:pt x="855060" y="531898"/>
                        <a:pt x="855060" y="369999"/>
                      </a:cubicBezTo>
                      <a:cubicBezTo>
                        <a:pt x="855060" y="208099"/>
                        <a:pt x="730955" y="84167"/>
                        <a:pt x="575228" y="77211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A8542860-11FD-3F05-7CB7-AB1B9ED07515}"/>
                    </a:ext>
                  </a:extLst>
                </p:cNvPr>
                <p:cNvSpPr/>
                <p:nvPr/>
              </p:nvSpPr>
              <p:spPr>
                <a:xfrm rot="18900000">
                  <a:off x="1744212" y="847079"/>
                  <a:ext cx="575547" cy="575547"/>
                </a:xfrm>
                <a:custGeom>
                  <a:avLst/>
                  <a:gdLst>
                    <a:gd name="connsiteX0" fmla="*/ 575547 w 575547"/>
                    <a:gd name="connsiteY0" fmla="*/ 287774 h 575547"/>
                    <a:gd name="connsiteX1" fmla="*/ 287774 w 575547"/>
                    <a:gd name="connsiteY1" fmla="*/ 575547 h 575547"/>
                    <a:gd name="connsiteX2" fmla="*/ 0 w 575547"/>
                    <a:gd name="connsiteY2" fmla="*/ 287774 h 575547"/>
                    <a:gd name="connsiteX3" fmla="*/ 287774 w 575547"/>
                    <a:gd name="connsiteY3" fmla="*/ 0 h 575547"/>
                    <a:gd name="connsiteX4" fmla="*/ 575547 w 575547"/>
                    <a:gd name="connsiteY4" fmla="*/ 287774 h 575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547" h="575547">
                      <a:moveTo>
                        <a:pt x="575547" y="287774"/>
                      </a:moveTo>
                      <a:cubicBezTo>
                        <a:pt x="575547" y="446707"/>
                        <a:pt x="446707" y="575547"/>
                        <a:pt x="287774" y="575547"/>
                      </a:cubicBezTo>
                      <a:cubicBezTo>
                        <a:pt x="128841" y="575547"/>
                        <a:pt x="0" y="446707"/>
                        <a:pt x="0" y="287774"/>
                      </a:cubicBezTo>
                      <a:cubicBezTo>
                        <a:pt x="0" y="128841"/>
                        <a:pt x="128841" y="0"/>
                        <a:pt x="287774" y="0"/>
                      </a:cubicBezTo>
                      <a:cubicBezTo>
                        <a:pt x="446707" y="0"/>
                        <a:pt x="575547" y="128841"/>
                        <a:pt x="575547" y="2877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D378EFC3-19A7-8748-EBE8-9F365175F3AD}"/>
                    </a:ext>
                  </a:extLst>
                </p:cNvPr>
                <p:cNvSpPr/>
                <p:nvPr/>
              </p:nvSpPr>
              <p:spPr>
                <a:xfrm>
                  <a:off x="1742473" y="841853"/>
                  <a:ext cx="584821" cy="584821"/>
                </a:xfrm>
                <a:custGeom>
                  <a:avLst/>
                  <a:gdLst>
                    <a:gd name="connsiteX0" fmla="*/ 292411 w 584821"/>
                    <a:gd name="connsiteY0" fmla="*/ 584822 h 584821"/>
                    <a:gd name="connsiteX1" fmla="*/ 0 w 584821"/>
                    <a:gd name="connsiteY1" fmla="*/ 292411 h 584821"/>
                    <a:gd name="connsiteX2" fmla="*/ 292411 w 584821"/>
                    <a:gd name="connsiteY2" fmla="*/ 0 h 584821"/>
                    <a:gd name="connsiteX3" fmla="*/ 584822 w 584821"/>
                    <a:gd name="connsiteY3" fmla="*/ 292411 h 584821"/>
                    <a:gd name="connsiteX4" fmla="*/ 292411 w 584821"/>
                    <a:gd name="connsiteY4" fmla="*/ 584822 h 584821"/>
                    <a:gd name="connsiteX5" fmla="*/ 292411 w 584821"/>
                    <a:gd name="connsiteY5" fmla="*/ 9275 h 584821"/>
                    <a:gd name="connsiteX6" fmla="*/ 9246 w 584821"/>
                    <a:gd name="connsiteY6" fmla="*/ 292440 h 584821"/>
                    <a:gd name="connsiteX7" fmla="*/ 292411 w 584821"/>
                    <a:gd name="connsiteY7" fmla="*/ 575605 h 584821"/>
                    <a:gd name="connsiteX8" fmla="*/ 575576 w 584821"/>
                    <a:gd name="connsiteY8" fmla="*/ 292440 h 584821"/>
                    <a:gd name="connsiteX9" fmla="*/ 292411 w 584821"/>
                    <a:gd name="connsiteY9" fmla="*/ 9275 h 584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4821" h="584821">
                      <a:moveTo>
                        <a:pt x="292411" y="584822"/>
                      </a:moveTo>
                      <a:cubicBezTo>
                        <a:pt x="131178" y="584822"/>
                        <a:pt x="0" y="453644"/>
                        <a:pt x="0" y="292411"/>
                      </a:cubicBezTo>
                      <a:cubicBezTo>
                        <a:pt x="0" y="131178"/>
                        <a:pt x="131178" y="0"/>
                        <a:pt x="292411" y="0"/>
                      </a:cubicBezTo>
                      <a:cubicBezTo>
                        <a:pt x="453644" y="0"/>
                        <a:pt x="584822" y="131178"/>
                        <a:pt x="584822" y="292411"/>
                      </a:cubicBezTo>
                      <a:cubicBezTo>
                        <a:pt x="584822" y="453644"/>
                        <a:pt x="453644" y="584822"/>
                        <a:pt x="292411" y="584822"/>
                      </a:cubicBezTo>
                      <a:close/>
                      <a:moveTo>
                        <a:pt x="292411" y="9275"/>
                      </a:moveTo>
                      <a:cubicBezTo>
                        <a:pt x="136279" y="9275"/>
                        <a:pt x="9246" y="136308"/>
                        <a:pt x="9246" y="292440"/>
                      </a:cubicBezTo>
                      <a:cubicBezTo>
                        <a:pt x="9246" y="448572"/>
                        <a:pt x="136279" y="575605"/>
                        <a:pt x="292411" y="575605"/>
                      </a:cubicBezTo>
                      <a:cubicBezTo>
                        <a:pt x="448543" y="575605"/>
                        <a:pt x="575576" y="448572"/>
                        <a:pt x="575576" y="292440"/>
                      </a:cubicBezTo>
                      <a:cubicBezTo>
                        <a:pt x="575576" y="136308"/>
                        <a:pt x="448543" y="9275"/>
                        <a:pt x="292411" y="9275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1AEEFC94-759F-63E6-BE47-43E7B42E6FEC}"/>
                    </a:ext>
                  </a:extLst>
                </p:cNvPr>
                <p:cNvSpPr/>
                <p:nvPr/>
              </p:nvSpPr>
              <p:spPr>
                <a:xfrm>
                  <a:off x="1857188" y="897964"/>
                  <a:ext cx="374780" cy="525000"/>
                </a:xfrm>
                <a:custGeom>
                  <a:avLst/>
                  <a:gdLst>
                    <a:gd name="connsiteX0" fmla="*/ 374781 w 374780"/>
                    <a:gd name="connsiteY0" fmla="*/ 0 h 525000"/>
                    <a:gd name="connsiteX1" fmla="*/ 15854 w 374780"/>
                    <a:gd name="connsiteY1" fmla="*/ 302555 h 525000"/>
                    <a:gd name="connsiteX2" fmla="*/ 132308 w 374780"/>
                    <a:gd name="connsiteY2" fmla="*/ 303888 h 525000"/>
                    <a:gd name="connsiteX3" fmla="*/ 0 w 374780"/>
                    <a:gd name="connsiteY3" fmla="*/ 525000 h 525000"/>
                    <a:gd name="connsiteX4" fmla="*/ 365767 w 374780"/>
                    <a:gd name="connsiteY4" fmla="*/ 211287 h 525000"/>
                    <a:gd name="connsiteX5" fmla="*/ 255515 w 374780"/>
                    <a:gd name="connsiteY5" fmla="*/ 211374 h 525000"/>
                    <a:gd name="connsiteX6" fmla="*/ 374781 w 374780"/>
                    <a:gd name="connsiteY6" fmla="*/ 0 h 52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4780" h="525000">
                      <a:moveTo>
                        <a:pt x="374781" y="0"/>
                      </a:moveTo>
                      <a:lnTo>
                        <a:pt x="15854" y="302555"/>
                      </a:lnTo>
                      <a:lnTo>
                        <a:pt x="132308" y="303888"/>
                      </a:lnTo>
                      <a:lnTo>
                        <a:pt x="0" y="525000"/>
                      </a:lnTo>
                      <a:lnTo>
                        <a:pt x="365767" y="211287"/>
                      </a:lnTo>
                      <a:lnTo>
                        <a:pt x="255515" y="211374"/>
                      </a:lnTo>
                      <a:lnTo>
                        <a:pt x="374781" y="0"/>
                      </a:ln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45" name="Graphic 17">
                  <a:extLst>
                    <a:ext uri="{FF2B5EF4-FFF2-40B4-BE49-F238E27FC236}">
                      <a16:creationId xmlns:a16="http://schemas.microsoft.com/office/drawing/2014/main" id="{DAE668A1-4B99-FF22-8605-E34A35BAD499}"/>
                    </a:ext>
                  </a:extLst>
                </p:cNvPr>
                <p:cNvGrpSpPr/>
                <p:nvPr/>
              </p:nvGrpSpPr>
              <p:grpSpPr>
                <a:xfrm>
                  <a:off x="1831161" y="832984"/>
                  <a:ext cx="409937" cy="567083"/>
                  <a:chOff x="1831161" y="832984"/>
                  <a:chExt cx="409937" cy="567083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DAD38F8D-948C-BFAA-55E4-DFCFF1BD4271}"/>
                      </a:ext>
                    </a:extLst>
                  </p:cNvPr>
                  <p:cNvSpPr/>
                  <p:nvPr/>
                </p:nvSpPr>
                <p:spPr>
                  <a:xfrm>
                    <a:off x="1849710" y="853040"/>
                    <a:ext cx="374780" cy="525000"/>
                  </a:xfrm>
                  <a:custGeom>
                    <a:avLst/>
                    <a:gdLst>
                      <a:gd name="connsiteX0" fmla="*/ 374781 w 374780"/>
                      <a:gd name="connsiteY0" fmla="*/ 0 h 525000"/>
                      <a:gd name="connsiteX1" fmla="*/ 15854 w 374780"/>
                      <a:gd name="connsiteY1" fmla="*/ 302555 h 525000"/>
                      <a:gd name="connsiteX2" fmla="*/ 132308 w 374780"/>
                      <a:gd name="connsiteY2" fmla="*/ 303888 h 525000"/>
                      <a:gd name="connsiteX3" fmla="*/ 0 w 374780"/>
                      <a:gd name="connsiteY3" fmla="*/ 525000 h 525000"/>
                      <a:gd name="connsiteX4" fmla="*/ 365738 w 374780"/>
                      <a:gd name="connsiteY4" fmla="*/ 211287 h 525000"/>
                      <a:gd name="connsiteX5" fmla="*/ 255515 w 374780"/>
                      <a:gd name="connsiteY5" fmla="*/ 211374 h 525000"/>
                      <a:gd name="connsiteX6" fmla="*/ 374781 w 374780"/>
                      <a:gd name="connsiteY6" fmla="*/ 0 h 525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4780" h="525000">
                        <a:moveTo>
                          <a:pt x="374781" y="0"/>
                        </a:moveTo>
                        <a:lnTo>
                          <a:pt x="15854" y="302555"/>
                        </a:lnTo>
                        <a:lnTo>
                          <a:pt x="132308" y="303888"/>
                        </a:lnTo>
                        <a:lnTo>
                          <a:pt x="0" y="525000"/>
                        </a:lnTo>
                        <a:lnTo>
                          <a:pt x="365738" y="211287"/>
                        </a:lnTo>
                        <a:lnTo>
                          <a:pt x="255515" y="211374"/>
                        </a:lnTo>
                        <a:lnTo>
                          <a:pt x="374781" y="0"/>
                        </a:lnTo>
                        <a:close/>
                      </a:path>
                    </a:pathLst>
                  </a:custGeom>
                  <a:solidFill>
                    <a:srgbClr val="FCE05C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4FE572F4-2FC5-134E-D820-25AB0AAC164F}"/>
                      </a:ext>
                    </a:extLst>
                  </p:cNvPr>
                  <p:cNvSpPr/>
                  <p:nvPr/>
                </p:nvSpPr>
                <p:spPr>
                  <a:xfrm>
                    <a:off x="1831161" y="832984"/>
                    <a:ext cx="409937" cy="567083"/>
                  </a:xfrm>
                  <a:custGeom>
                    <a:avLst/>
                    <a:gdLst>
                      <a:gd name="connsiteX0" fmla="*/ 0 w 409937"/>
                      <a:gd name="connsiteY0" fmla="*/ 567055 h 567083"/>
                      <a:gd name="connsiteX1" fmla="*/ 142742 w 409937"/>
                      <a:gd name="connsiteY1" fmla="*/ 328466 h 567083"/>
                      <a:gd name="connsiteX2" fmla="*/ 21911 w 409937"/>
                      <a:gd name="connsiteY2" fmla="*/ 327104 h 567083"/>
                      <a:gd name="connsiteX3" fmla="*/ 409937 w 409937"/>
                      <a:gd name="connsiteY3" fmla="*/ 0 h 567083"/>
                      <a:gd name="connsiteX4" fmla="*/ 281977 w 409937"/>
                      <a:gd name="connsiteY4" fmla="*/ 226822 h 567083"/>
                      <a:gd name="connsiteX5" fmla="*/ 396779 w 409937"/>
                      <a:gd name="connsiteY5" fmla="*/ 226735 h 567083"/>
                      <a:gd name="connsiteX6" fmla="*/ 0 w 409937"/>
                      <a:gd name="connsiteY6" fmla="*/ 567084 h 567083"/>
                      <a:gd name="connsiteX7" fmla="*/ 46895 w 409937"/>
                      <a:gd name="connsiteY7" fmla="*/ 318148 h 567083"/>
                      <a:gd name="connsiteX8" fmla="*/ 158944 w 409937"/>
                      <a:gd name="connsiteY8" fmla="*/ 319423 h 567083"/>
                      <a:gd name="connsiteX9" fmla="*/ 37098 w 409937"/>
                      <a:gd name="connsiteY9" fmla="*/ 523087 h 567083"/>
                      <a:gd name="connsiteX10" fmla="*/ 371796 w 409937"/>
                      <a:gd name="connsiteY10" fmla="*/ 235981 h 567083"/>
                      <a:gd name="connsiteX11" fmla="*/ 266152 w 409937"/>
                      <a:gd name="connsiteY11" fmla="*/ 236068 h 567083"/>
                      <a:gd name="connsiteX12" fmla="*/ 376694 w 409937"/>
                      <a:gd name="connsiteY12" fmla="*/ 40113 h 567083"/>
                      <a:gd name="connsiteX13" fmla="*/ 46895 w 409937"/>
                      <a:gd name="connsiteY13" fmla="*/ 318148 h 567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09937" h="567083">
                        <a:moveTo>
                          <a:pt x="0" y="567055"/>
                        </a:moveTo>
                        <a:lnTo>
                          <a:pt x="142742" y="328466"/>
                        </a:lnTo>
                        <a:lnTo>
                          <a:pt x="21911" y="327104"/>
                        </a:lnTo>
                        <a:lnTo>
                          <a:pt x="409937" y="0"/>
                        </a:lnTo>
                        <a:lnTo>
                          <a:pt x="281977" y="226822"/>
                        </a:lnTo>
                        <a:lnTo>
                          <a:pt x="396779" y="226735"/>
                        </a:lnTo>
                        <a:lnTo>
                          <a:pt x="0" y="567084"/>
                        </a:lnTo>
                        <a:close/>
                        <a:moveTo>
                          <a:pt x="46895" y="318148"/>
                        </a:moveTo>
                        <a:lnTo>
                          <a:pt x="158944" y="319423"/>
                        </a:lnTo>
                        <a:lnTo>
                          <a:pt x="37098" y="523087"/>
                        </a:lnTo>
                        <a:lnTo>
                          <a:pt x="371796" y="235981"/>
                        </a:lnTo>
                        <a:lnTo>
                          <a:pt x="266152" y="236068"/>
                        </a:lnTo>
                        <a:lnTo>
                          <a:pt x="376694" y="40113"/>
                        </a:lnTo>
                        <a:lnTo>
                          <a:pt x="46895" y="318148"/>
                        </a:lnTo>
                        <a:close/>
                      </a:path>
                    </a:pathLst>
                  </a:custGeom>
                  <a:solidFill>
                    <a:srgbClr val="0F121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453F10AF-1A98-EE89-BFD0-C4D91BD4F25B}"/>
                    </a:ext>
                  </a:extLst>
                </p:cNvPr>
                <p:cNvSpPr/>
                <p:nvPr/>
              </p:nvSpPr>
              <p:spPr>
                <a:xfrm>
                  <a:off x="1530374" y="922484"/>
                  <a:ext cx="75935" cy="75935"/>
                </a:xfrm>
                <a:custGeom>
                  <a:avLst/>
                  <a:gdLst>
                    <a:gd name="connsiteX0" fmla="*/ 75936 w 75935"/>
                    <a:gd name="connsiteY0" fmla="*/ 37968 h 75935"/>
                    <a:gd name="connsiteX1" fmla="*/ 37968 w 75935"/>
                    <a:gd name="connsiteY1" fmla="*/ 75936 h 75935"/>
                    <a:gd name="connsiteX2" fmla="*/ 0 w 75935"/>
                    <a:gd name="connsiteY2" fmla="*/ 37968 h 75935"/>
                    <a:gd name="connsiteX3" fmla="*/ 37968 w 75935"/>
                    <a:gd name="connsiteY3" fmla="*/ 0 h 75935"/>
                    <a:gd name="connsiteX4" fmla="*/ 75936 w 75935"/>
                    <a:gd name="connsiteY4" fmla="*/ 37968 h 75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935" h="75935">
                      <a:moveTo>
                        <a:pt x="75936" y="37968"/>
                      </a:moveTo>
                      <a:cubicBezTo>
                        <a:pt x="75936" y="58937"/>
                        <a:pt x="58937" y="75936"/>
                        <a:pt x="37968" y="75936"/>
                      </a:cubicBezTo>
                      <a:cubicBezTo>
                        <a:pt x="16999" y="75936"/>
                        <a:pt x="0" y="58937"/>
                        <a:pt x="0" y="37968"/>
                      </a:cubicBezTo>
                      <a:cubicBezTo>
                        <a:pt x="0" y="16999"/>
                        <a:pt x="16999" y="0"/>
                        <a:pt x="37968" y="0"/>
                      </a:cubicBezTo>
                      <a:cubicBezTo>
                        <a:pt x="58937" y="0"/>
                        <a:pt x="75936" y="16999"/>
                        <a:pt x="75936" y="37968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F6760FA5-4940-9FF8-2544-787FEBE33C03}"/>
                  </a:ext>
                </a:extLst>
              </p:cNvPr>
              <p:cNvSpPr/>
              <p:nvPr/>
            </p:nvSpPr>
            <p:spPr>
              <a:xfrm>
                <a:off x="1174374" y="363821"/>
                <a:ext cx="1449389" cy="14493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4F681A6D-2D43-7D53-D34D-88FC97B07447}"/>
                </a:ext>
              </a:extLst>
            </p:cNvPr>
            <p:cNvSpPr txBox="1"/>
            <p:nvPr/>
          </p:nvSpPr>
          <p:spPr>
            <a:xfrm>
              <a:off x="1131458" y="4026679"/>
              <a:ext cx="1103635" cy="399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Gotham" panose="02000504050000020004" pitchFamily="2" charset="0"/>
                </a:rPr>
                <a:t>Collect</a:t>
              </a:r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C0606497-989D-8008-3D73-CAEF7D9E5DED}"/>
              </a:ext>
            </a:extLst>
          </p:cNvPr>
          <p:cNvGrpSpPr/>
          <p:nvPr/>
        </p:nvGrpSpPr>
        <p:grpSpPr>
          <a:xfrm>
            <a:off x="2610432" y="2804520"/>
            <a:ext cx="1445776" cy="1732108"/>
            <a:chOff x="2610432" y="2693684"/>
            <a:chExt cx="1445776" cy="1732108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060B7604-4300-33F1-2AE7-F1328C88AEEB}"/>
                </a:ext>
              </a:extLst>
            </p:cNvPr>
            <p:cNvGrpSpPr/>
            <p:nvPr/>
          </p:nvGrpSpPr>
          <p:grpSpPr>
            <a:xfrm>
              <a:off x="2610432" y="2693684"/>
              <a:ext cx="1445776" cy="1445777"/>
              <a:chOff x="2704284" y="363820"/>
              <a:chExt cx="1449389" cy="1449389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633C1E4-4FB3-FE95-3F82-094E32A353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80338" y="539874"/>
                <a:ext cx="1097280" cy="109728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36C8A5A9-26E6-25C9-DD71-EA08E5FA8DC8}"/>
                  </a:ext>
                </a:extLst>
              </p:cNvPr>
              <p:cNvSpPr/>
              <p:nvPr/>
            </p:nvSpPr>
            <p:spPr>
              <a:xfrm>
                <a:off x="2704284" y="363820"/>
                <a:ext cx="1449389" cy="14493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28D69CFA-3E25-8CC3-D14B-44E97A7CA7E2}"/>
                  </a:ext>
                </a:extLst>
              </p:cNvPr>
              <p:cNvGrpSpPr/>
              <p:nvPr/>
            </p:nvGrpSpPr>
            <p:grpSpPr>
              <a:xfrm>
                <a:off x="3095456" y="682589"/>
                <a:ext cx="667044" cy="811851"/>
                <a:chOff x="6477958" y="687849"/>
                <a:chExt cx="667044" cy="811851"/>
              </a:xfrm>
            </p:grpSpPr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B7CD13CE-7F58-636A-9B97-78D59B08677B}"/>
                    </a:ext>
                  </a:extLst>
                </p:cNvPr>
                <p:cNvSpPr/>
                <p:nvPr/>
              </p:nvSpPr>
              <p:spPr>
                <a:xfrm>
                  <a:off x="6486115" y="1189370"/>
                  <a:ext cx="658887" cy="310330"/>
                </a:xfrm>
                <a:custGeom>
                  <a:avLst/>
                  <a:gdLst>
                    <a:gd name="connsiteX0" fmla="*/ 658888 w 658887"/>
                    <a:gd name="connsiteY0" fmla="*/ 155166 h 310330"/>
                    <a:gd name="connsiteX1" fmla="*/ 329444 w 658887"/>
                    <a:gd name="connsiteY1" fmla="*/ 310331 h 310330"/>
                    <a:gd name="connsiteX2" fmla="*/ 0 w 658887"/>
                    <a:gd name="connsiteY2" fmla="*/ 155166 h 310330"/>
                    <a:gd name="connsiteX3" fmla="*/ 329444 w 658887"/>
                    <a:gd name="connsiteY3" fmla="*/ 0 h 310330"/>
                    <a:gd name="connsiteX4" fmla="*/ 658888 w 658887"/>
                    <a:gd name="connsiteY4" fmla="*/ 155166 h 310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887" h="310330">
                      <a:moveTo>
                        <a:pt x="658888" y="155166"/>
                      </a:moveTo>
                      <a:cubicBezTo>
                        <a:pt x="658888" y="240861"/>
                        <a:pt x="511391" y="310331"/>
                        <a:pt x="329444" y="310331"/>
                      </a:cubicBezTo>
                      <a:cubicBezTo>
                        <a:pt x="147497" y="310331"/>
                        <a:pt x="0" y="240861"/>
                        <a:pt x="0" y="155166"/>
                      </a:cubicBezTo>
                      <a:cubicBezTo>
                        <a:pt x="0" y="69470"/>
                        <a:pt x="147497" y="0"/>
                        <a:pt x="329444" y="0"/>
                      </a:cubicBezTo>
                      <a:cubicBezTo>
                        <a:pt x="511391" y="0"/>
                        <a:pt x="658888" y="69470"/>
                        <a:pt x="658888" y="155166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68" name="Graphic 9">
                  <a:extLst>
                    <a:ext uri="{FF2B5EF4-FFF2-40B4-BE49-F238E27FC236}">
                      <a16:creationId xmlns:a16="http://schemas.microsoft.com/office/drawing/2014/main" id="{D339EB23-93B0-1F6A-F8AB-ADA2FE54351F}"/>
                    </a:ext>
                  </a:extLst>
                </p:cNvPr>
                <p:cNvGrpSpPr/>
                <p:nvPr/>
              </p:nvGrpSpPr>
              <p:grpSpPr>
                <a:xfrm>
                  <a:off x="6477958" y="687849"/>
                  <a:ext cx="654147" cy="773483"/>
                  <a:chOff x="6477958" y="687849"/>
                  <a:chExt cx="654147" cy="773483"/>
                </a:xfrm>
              </p:grpSpPr>
              <p:grpSp>
                <p:nvGrpSpPr>
                  <p:cNvPr id="169" name="Graphic 9">
                    <a:extLst>
                      <a:ext uri="{FF2B5EF4-FFF2-40B4-BE49-F238E27FC236}">
                        <a16:creationId xmlns:a16="http://schemas.microsoft.com/office/drawing/2014/main" id="{97A3881A-D424-9CEC-67AB-E46FC9B3B65A}"/>
                      </a:ext>
                    </a:extLst>
                  </p:cNvPr>
                  <p:cNvGrpSpPr/>
                  <p:nvPr/>
                </p:nvGrpSpPr>
                <p:grpSpPr>
                  <a:xfrm>
                    <a:off x="6487904" y="697558"/>
                    <a:ext cx="634285" cy="754020"/>
                    <a:chOff x="6487904" y="697558"/>
                    <a:chExt cx="634285" cy="754020"/>
                  </a:xfrm>
                </p:grpSpPr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id="{6F6AEC8D-F1A4-6B37-6E30-D701CE151A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11" y="1110045"/>
                      <a:ext cx="634242" cy="341532"/>
                    </a:xfrm>
                    <a:custGeom>
                      <a:avLst/>
                      <a:gdLst>
                        <a:gd name="connsiteX0" fmla="*/ 634242 w 634242"/>
                        <a:gd name="connsiteY0" fmla="*/ 0 h 341532"/>
                        <a:gd name="connsiteX1" fmla="*/ 634242 w 634242"/>
                        <a:gd name="connsiteY1" fmla="*/ 158291 h 341532"/>
                        <a:gd name="connsiteX2" fmla="*/ 621991 w 634242"/>
                        <a:gd name="connsiteY2" fmla="*/ 208947 h 341532"/>
                        <a:gd name="connsiteX3" fmla="*/ 541337 w 634242"/>
                        <a:gd name="connsiteY3" fmla="*/ 287805 h 341532"/>
                        <a:gd name="connsiteX4" fmla="*/ 92726 w 634242"/>
                        <a:gd name="connsiteY4" fmla="*/ 287805 h 341532"/>
                        <a:gd name="connsiteX5" fmla="*/ 12251 w 634242"/>
                        <a:gd name="connsiteY5" fmla="*/ 208947 h 341532"/>
                        <a:gd name="connsiteX6" fmla="*/ 0 w 634242"/>
                        <a:gd name="connsiteY6" fmla="*/ 158291 h 341532"/>
                        <a:gd name="connsiteX7" fmla="*/ 0 w 634242"/>
                        <a:gd name="connsiteY7" fmla="*/ 2048 h 341532"/>
                        <a:gd name="connsiteX8" fmla="*/ 92690 w 634242"/>
                        <a:gd name="connsiteY8" fmla="*/ 129370 h 341532"/>
                        <a:gd name="connsiteX9" fmla="*/ 541301 w 634242"/>
                        <a:gd name="connsiteY9" fmla="*/ 129370 h 341532"/>
                        <a:gd name="connsiteX10" fmla="*/ 634206 w 634242"/>
                        <a:gd name="connsiteY10" fmla="*/ 0 h 341532"/>
                        <a:gd name="connsiteX11" fmla="*/ 634206 w 634242"/>
                        <a:gd name="connsiteY11" fmla="*/ 0 h 341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34242" h="341532">
                          <a:moveTo>
                            <a:pt x="634242" y="0"/>
                          </a:moveTo>
                          <a:lnTo>
                            <a:pt x="634242" y="158291"/>
                          </a:lnTo>
                          <a:cubicBezTo>
                            <a:pt x="634242" y="175428"/>
                            <a:pt x="630111" y="192493"/>
                            <a:pt x="621991" y="208947"/>
                          </a:cubicBezTo>
                          <a:cubicBezTo>
                            <a:pt x="607477" y="237868"/>
                            <a:pt x="580640" y="265172"/>
                            <a:pt x="541337" y="287805"/>
                          </a:cubicBezTo>
                          <a:cubicBezTo>
                            <a:pt x="417391" y="359442"/>
                            <a:pt x="216707" y="359442"/>
                            <a:pt x="92726" y="287805"/>
                          </a:cubicBezTo>
                          <a:cubicBezTo>
                            <a:pt x="53386" y="265172"/>
                            <a:pt x="26550" y="237868"/>
                            <a:pt x="12251" y="208947"/>
                          </a:cubicBezTo>
                          <a:cubicBezTo>
                            <a:pt x="4096" y="192529"/>
                            <a:pt x="0" y="175428"/>
                            <a:pt x="0" y="158291"/>
                          </a:cubicBezTo>
                          <a:lnTo>
                            <a:pt x="0" y="2048"/>
                          </a:lnTo>
                          <a:cubicBezTo>
                            <a:pt x="790" y="48249"/>
                            <a:pt x="31831" y="94055"/>
                            <a:pt x="92690" y="129370"/>
                          </a:cubicBezTo>
                          <a:cubicBezTo>
                            <a:pt x="216635" y="200792"/>
                            <a:pt x="417320" y="200792"/>
                            <a:pt x="541301" y="129370"/>
                          </a:cubicBezTo>
                          <a:cubicBezTo>
                            <a:pt x="603274" y="93588"/>
                            <a:pt x="634206" y="46704"/>
                            <a:pt x="634206" y="0"/>
                          </a:cubicBezTo>
                          <a:lnTo>
                            <a:pt x="63420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" name="Freeform: Shape 175">
                      <a:extLst>
                        <a:ext uri="{FF2B5EF4-FFF2-40B4-BE49-F238E27FC236}">
                          <a16:creationId xmlns:a16="http://schemas.microsoft.com/office/drawing/2014/main" id="{E8DB1D5D-98D9-1C2E-6C77-857511A1A8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83" y="880584"/>
                      <a:ext cx="634206" cy="341640"/>
                    </a:xfrm>
                    <a:custGeom>
                      <a:avLst/>
                      <a:gdLst>
                        <a:gd name="connsiteX0" fmla="*/ 634170 w 634206"/>
                        <a:gd name="connsiteY0" fmla="*/ 72 h 341640"/>
                        <a:gd name="connsiteX1" fmla="*/ 634170 w 634206"/>
                        <a:gd name="connsiteY1" fmla="*/ 158722 h 341640"/>
                        <a:gd name="connsiteX2" fmla="*/ 628243 w 634206"/>
                        <a:gd name="connsiteY2" fmla="*/ 193966 h 341640"/>
                        <a:gd name="connsiteX3" fmla="*/ 621956 w 634206"/>
                        <a:gd name="connsiteY3" fmla="*/ 209234 h 341640"/>
                        <a:gd name="connsiteX4" fmla="*/ 541301 w 634206"/>
                        <a:gd name="connsiteY4" fmla="*/ 288021 h 341640"/>
                        <a:gd name="connsiteX5" fmla="*/ 92690 w 634206"/>
                        <a:gd name="connsiteY5" fmla="*/ 288021 h 341640"/>
                        <a:gd name="connsiteX6" fmla="*/ 12215 w 634206"/>
                        <a:gd name="connsiteY6" fmla="*/ 209234 h 341640"/>
                        <a:gd name="connsiteX7" fmla="*/ 5856 w 634206"/>
                        <a:gd name="connsiteY7" fmla="*/ 193822 h 341640"/>
                        <a:gd name="connsiteX8" fmla="*/ 0 w 634206"/>
                        <a:gd name="connsiteY8" fmla="*/ 158686 h 341640"/>
                        <a:gd name="connsiteX9" fmla="*/ 0 w 634206"/>
                        <a:gd name="connsiteY9" fmla="*/ 2299 h 341640"/>
                        <a:gd name="connsiteX10" fmla="*/ 3162 w 634206"/>
                        <a:gd name="connsiteY10" fmla="*/ 25975 h 341640"/>
                        <a:gd name="connsiteX11" fmla="*/ 11640 w 634206"/>
                        <a:gd name="connsiteY11" fmla="*/ 49327 h 341640"/>
                        <a:gd name="connsiteX12" fmla="*/ 11640 w 634206"/>
                        <a:gd name="connsiteY12" fmla="*/ 49506 h 341640"/>
                        <a:gd name="connsiteX13" fmla="*/ 92690 w 634206"/>
                        <a:gd name="connsiteY13" fmla="*/ 129514 h 341640"/>
                        <a:gd name="connsiteX14" fmla="*/ 541301 w 634206"/>
                        <a:gd name="connsiteY14" fmla="*/ 129514 h 341640"/>
                        <a:gd name="connsiteX15" fmla="*/ 634206 w 634206"/>
                        <a:gd name="connsiteY15" fmla="*/ 0 h 341640"/>
                        <a:gd name="connsiteX16" fmla="*/ 634206 w 634206"/>
                        <a:gd name="connsiteY16" fmla="*/ 0 h 341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634206" h="341640">
                          <a:moveTo>
                            <a:pt x="634170" y="72"/>
                          </a:moveTo>
                          <a:lnTo>
                            <a:pt x="634170" y="158722"/>
                          </a:lnTo>
                          <a:cubicBezTo>
                            <a:pt x="634170" y="170506"/>
                            <a:pt x="632123" y="182326"/>
                            <a:pt x="628243" y="193966"/>
                          </a:cubicBezTo>
                          <a:cubicBezTo>
                            <a:pt x="626554" y="199067"/>
                            <a:pt x="624434" y="204205"/>
                            <a:pt x="621956" y="209234"/>
                          </a:cubicBezTo>
                          <a:cubicBezTo>
                            <a:pt x="607693" y="238227"/>
                            <a:pt x="580784" y="265459"/>
                            <a:pt x="541301" y="288021"/>
                          </a:cubicBezTo>
                          <a:cubicBezTo>
                            <a:pt x="417355" y="359514"/>
                            <a:pt x="216671" y="359514"/>
                            <a:pt x="92690" y="288021"/>
                          </a:cubicBezTo>
                          <a:cubicBezTo>
                            <a:pt x="53351" y="265459"/>
                            <a:pt x="26514" y="238155"/>
                            <a:pt x="12215" y="209234"/>
                          </a:cubicBezTo>
                          <a:cubicBezTo>
                            <a:pt x="9700" y="204133"/>
                            <a:pt x="7580" y="198996"/>
                            <a:pt x="5856" y="193822"/>
                          </a:cubicBezTo>
                          <a:cubicBezTo>
                            <a:pt x="1976" y="182218"/>
                            <a:pt x="0" y="170470"/>
                            <a:pt x="0" y="158686"/>
                          </a:cubicBezTo>
                          <a:lnTo>
                            <a:pt x="0" y="2299"/>
                          </a:lnTo>
                          <a:cubicBezTo>
                            <a:pt x="144" y="10131"/>
                            <a:pt x="1221" y="18107"/>
                            <a:pt x="3162" y="25975"/>
                          </a:cubicBezTo>
                          <a:cubicBezTo>
                            <a:pt x="5102" y="33914"/>
                            <a:pt x="7796" y="41639"/>
                            <a:pt x="11640" y="49327"/>
                          </a:cubicBezTo>
                          <a:lnTo>
                            <a:pt x="11640" y="49506"/>
                          </a:lnTo>
                          <a:cubicBezTo>
                            <a:pt x="25795" y="78750"/>
                            <a:pt x="52919" y="106521"/>
                            <a:pt x="92690" y="129514"/>
                          </a:cubicBezTo>
                          <a:cubicBezTo>
                            <a:pt x="216635" y="201007"/>
                            <a:pt x="417320" y="201007"/>
                            <a:pt x="541301" y="129514"/>
                          </a:cubicBezTo>
                          <a:cubicBezTo>
                            <a:pt x="603274" y="93732"/>
                            <a:pt x="634206" y="46884"/>
                            <a:pt x="634206" y="0"/>
                          </a:cubicBezTo>
                          <a:lnTo>
                            <a:pt x="63420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7" name="Freeform: Shape 176">
                      <a:extLst>
                        <a:ext uri="{FF2B5EF4-FFF2-40B4-BE49-F238E27FC236}">
                          <a16:creationId xmlns:a16="http://schemas.microsoft.com/office/drawing/2014/main" id="{A007916B-B681-17BC-7C39-1D6CA2371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04" y="1074406"/>
                      <a:ext cx="634213" cy="218611"/>
                    </a:xfrm>
                    <a:custGeom>
                      <a:avLst/>
                      <a:gdLst>
                        <a:gd name="connsiteX0" fmla="*/ 628286 w 634213"/>
                        <a:gd name="connsiteY0" fmla="*/ 144 h 218611"/>
                        <a:gd name="connsiteX1" fmla="*/ 634214 w 634213"/>
                        <a:gd name="connsiteY1" fmla="*/ 35675 h 218611"/>
                        <a:gd name="connsiteX2" fmla="*/ 541308 w 634213"/>
                        <a:gd name="connsiteY2" fmla="*/ 165045 h 218611"/>
                        <a:gd name="connsiteX3" fmla="*/ 92697 w 634213"/>
                        <a:gd name="connsiteY3" fmla="*/ 165045 h 218611"/>
                        <a:gd name="connsiteX4" fmla="*/ 7 w 634213"/>
                        <a:gd name="connsiteY4" fmla="*/ 37723 h 218611"/>
                        <a:gd name="connsiteX5" fmla="*/ 7 w 634213"/>
                        <a:gd name="connsiteY5" fmla="*/ 35639 h 218611"/>
                        <a:gd name="connsiteX6" fmla="*/ 5863 w 634213"/>
                        <a:gd name="connsiteY6" fmla="*/ 0 h 218611"/>
                        <a:gd name="connsiteX7" fmla="*/ 12222 w 634213"/>
                        <a:gd name="connsiteY7" fmla="*/ 15412 h 218611"/>
                        <a:gd name="connsiteX8" fmla="*/ 92697 w 634213"/>
                        <a:gd name="connsiteY8" fmla="*/ 94199 h 218611"/>
                        <a:gd name="connsiteX9" fmla="*/ 541308 w 634213"/>
                        <a:gd name="connsiteY9" fmla="*/ 94199 h 218611"/>
                        <a:gd name="connsiteX10" fmla="*/ 621963 w 634213"/>
                        <a:gd name="connsiteY10" fmla="*/ 15412 h 218611"/>
                        <a:gd name="connsiteX11" fmla="*/ 628250 w 634213"/>
                        <a:gd name="connsiteY11" fmla="*/ 144 h 218611"/>
                        <a:gd name="connsiteX12" fmla="*/ 628250 w 634213"/>
                        <a:gd name="connsiteY12" fmla="*/ 144 h 218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634213" h="218611">
                          <a:moveTo>
                            <a:pt x="628286" y="144"/>
                          </a:moveTo>
                          <a:cubicBezTo>
                            <a:pt x="632166" y="11856"/>
                            <a:pt x="634214" y="23675"/>
                            <a:pt x="634214" y="35675"/>
                          </a:cubicBezTo>
                          <a:cubicBezTo>
                            <a:pt x="634214" y="82379"/>
                            <a:pt x="603281" y="129299"/>
                            <a:pt x="541308" y="165045"/>
                          </a:cubicBezTo>
                          <a:cubicBezTo>
                            <a:pt x="417363" y="236467"/>
                            <a:pt x="216679" y="236467"/>
                            <a:pt x="92697" y="165045"/>
                          </a:cubicBezTo>
                          <a:cubicBezTo>
                            <a:pt x="31838" y="129730"/>
                            <a:pt x="762" y="83924"/>
                            <a:pt x="7" y="37723"/>
                          </a:cubicBezTo>
                          <a:lnTo>
                            <a:pt x="7" y="35639"/>
                          </a:lnTo>
                          <a:cubicBezTo>
                            <a:pt x="-136" y="23604"/>
                            <a:pt x="1840" y="11712"/>
                            <a:pt x="5863" y="0"/>
                          </a:cubicBezTo>
                          <a:cubicBezTo>
                            <a:pt x="7552" y="5173"/>
                            <a:pt x="9707" y="10275"/>
                            <a:pt x="12222" y="15412"/>
                          </a:cubicBezTo>
                          <a:cubicBezTo>
                            <a:pt x="26521" y="44333"/>
                            <a:pt x="53394" y="71637"/>
                            <a:pt x="92697" y="94199"/>
                          </a:cubicBezTo>
                          <a:cubicBezTo>
                            <a:pt x="216643" y="165692"/>
                            <a:pt x="417327" y="165692"/>
                            <a:pt x="541308" y="94199"/>
                          </a:cubicBezTo>
                          <a:cubicBezTo>
                            <a:pt x="580827" y="71637"/>
                            <a:pt x="607736" y="44369"/>
                            <a:pt x="621963" y="15412"/>
                          </a:cubicBezTo>
                          <a:cubicBezTo>
                            <a:pt x="624442" y="10383"/>
                            <a:pt x="626561" y="5245"/>
                            <a:pt x="628250" y="144"/>
                          </a:cubicBezTo>
                          <a:lnTo>
                            <a:pt x="628250" y="144"/>
                          </a:lnTo>
                          <a:close/>
                        </a:path>
                      </a:pathLst>
                    </a:custGeom>
                    <a:solidFill>
                      <a:srgbClr val="007DB0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" name="Freeform: Shape 177">
                      <a:extLst>
                        <a:ext uri="{FF2B5EF4-FFF2-40B4-BE49-F238E27FC236}">
                          <a16:creationId xmlns:a16="http://schemas.microsoft.com/office/drawing/2014/main" id="{68084717-064A-83BF-172F-2EE50748BC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46" y="697558"/>
                      <a:ext cx="634207" cy="366232"/>
                    </a:xfrm>
                    <a:custGeom>
                      <a:avLst/>
                      <a:gdLst>
                        <a:gd name="connsiteX0" fmla="*/ 541302 w 634207"/>
                        <a:gd name="connsiteY0" fmla="*/ 53584 h 366232"/>
                        <a:gd name="connsiteX1" fmla="*/ 634207 w 634207"/>
                        <a:gd name="connsiteY1" fmla="*/ 183098 h 366232"/>
                        <a:gd name="connsiteX2" fmla="*/ 541302 w 634207"/>
                        <a:gd name="connsiteY2" fmla="*/ 312612 h 366232"/>
                        <a:gd name="connsiteX3" fmla="*/ 92691 w 634207"/>
                        <a:gd name="connsiteY3" fmla="*/ 312612 h 366232"/>
                        <a:gd name="connsiteX4" fmla="*/ 11641 w 634207"/>
                        <a:gd name="connsiteY4" fmla="*/ 232605 h 366232"/>
                        <a:gd name="connsiteX5" fmla="*/ 11641 w 634207"/>
                        <a:gd name="connsiteY5" fmla="*/ 232425 h 366232"/>
                        <a:gd name="connsiteX6" fmla="*/ 3162 w 634207"/>
                        <a:gd name="connsiteY6" fmla="*/ 209073 h 366232"/>
                        <a:gd name="connsiteX7" fmla="*/ 1 w 634207"/>
                        <a:gd name="connsiteY7" fmla="*/ 185397 h 366232"/>
                        <a:gd name="connsiteX8" fmla="*/ 1 w 634207"/>
                        <a:gd name="connsiteY8" fmla="*/ 183134 h 366232"/>
                        <a:gd name="connsiteX9" fmla="*/ 92691 w 634207"/>
                        <a:gd name="connsiteY9" fmla="*/ 53620 h 366232"/>
                        <a:gd name="connsiteX10" fmla="*/ 541302 w 634207"/>
                        <a:gd name="connsiteY10" fmla="*/ 53620 h 366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34207" h="366232">
                          <a:moveTo>
                            <a:pt x="541302" y="53584"/>
                          </a:moveTo>
                          <a:cubicBezTo>
                            <a:pt x="603275" y="89474"/>
                            <a:pt x="634207" y="136214"/>
                            <a:pt x="634207" y="183098"/>
                          </a:cubicBezTo>
                          <a:cubicBezTo>
                            <a:pt x="634207" y="229982"/>
                            <a:pt x="603275" y="276830"/>
                            <a:pt x="541302" y="312612"/>
                          </a:cubicBezTo>
                          <a:cubicBezTo>
                            <a:pt x="417356" y="384106"/>
                            <a:pt x="216672" y="384106"/>
                            <a:pt x="92691" y="312612"/>
                          </a:cubicBezTo>
                          <a:cubicBezTo>
                            <a:pt x="52920" y="289584"/>
                            <a:pt x="25796" y="261813"/>
                            <a:pt x="11641" y="232605"/>
                          </a:cubicBezTo>
                          <a:lnTo>
                            <a:pt x="11641" y="232425"/>
                          </a:lnTo>
                          <a:cubicBezTo>
                            <a:pt x="7833" y="224737"/>
                            <a:pt x="5102" y="217013"/>
                            <a:pt x="3162" y="209073"/>
                          </a:cubicBezTo>
                          <a:cubicBezTo>
                            <a:pt x="1222" y="201169"/>
                            <a:pt x="109" y="193229"/>
                            <a:pt x="1" y="185397"/>
                          </a:cubicBezTo>
                          <a:lnTo>
                            <a:pt x="1" y="183134"/>
                          </a:lnTo>
                          <a:cubicBezTo>
                            <a:pt x="-179" y="136250"/>
                            <a:pt x="30933" y="89402"/>
                            <a:pt x="92691" y="53620"/>
                          </a:cubicBezTo>
                          <a:cubicBezTo>
                            <a:pt x="216636" y="-17873"/>
                            <a:pt x="417320" y="-17873"/>
                            <a:pt x="541302" y="536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70" name="Graphic 9">
                    <a:extLst>
                      <a:ext uri="{FF2B5EF4-FFF2-40B4-BE49-F238E27FC236}">
                        <a16:creationId xmlns:a16="http://schemas.microsoft.com/office/drawing/2014/main" id="{58C2C8F9-C620-1C5B-C8B1-6CAED5D88EBE}"/>
                      </a:ext>
                    </a:extLst>
                  </p:cNvPr>
                  <p:cNvGrpSpPr/>
                  <p:nvPr/>
                </p:nvGrpSpPr>
                <p:grpSpPr>
                  <a:xfrm>
                    <a:off x="6477958" y="687849"/>
                    <a:ext cx="654147" cy="773483"/>
                    <a:chOff x="6477958" y="687849"/>
                    <a:chExt cx="654147" cy="773483"/>
                  </a:xfrm>
                  <a:solidFill>
                    <a:srgbClr val="0F1212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id="{319B1264-5541-F428-FA60-092EE76A87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58" y="1064629"/>
                      <a:ext cx="654039" cy="238052"/>
                    </a:xfrm>
                    <a:custGeom>
                      <a:avLst/>
                      <a:gdLst>
                        <a:gd name="connsiteX0" fmla="*/ 326967 w 654039"/>
                        <a:gd name="connsiteY0" fmla="*/ 238053 h 238052"/>
                        <a:gd name="connsiteX1" fmla="*/ 97685 w 654039"/>
                        <a:gd name="connsiteY1" fmla="*/ 183445 h 238052"/>
                        <a:gd name="connsiteX2" fmla="*/ 2 w 654039"/>
                        <a:gd name="connsiteY2" fmla="*/ 47680 h 238052"/>
                        <a:gd name="connsiteX3" fmla="*/ 9738 w 654039"/>
                        <a:gd name="connsiteY3" fmla="*/ 37584 h 238052"/>
                        <a:gd name="connsiteX4" fmla="*/ 19833 w 654039"/>
                        <a:gd name="connsiteY4" fmla="*/ 47320 h 238052"/>
                        <a:gd name="connsiteX5" fmla="*/ 107601 w 654039"/>
                        <a:gd name="connsiteY5" fmla="*/ 166236 h 238052"/>
                        <a:gd name="connsiteX6" fmla="*/ 546261 w 654039"/>
                        <a:gd name="connsiteY6" fmla="*/ 166236 h 238052"/>
                        <a:gd name="connsiteX7" fmla="*/ 634208 w 654039"/>
                        <a:gd name="connsiteY7" fmla="*/ 45452 h 238052"/>
                        <a:gd name="connsiteX8" fmla="*/ 628784 w 654039"/>
                        <a:gd name="connsiteY8" fmla="*/ 13047 h 238052"/>
                        <a:gd name="connsiteX9" fmla="*/ 635071 w 654039"/>
                        <a:gd name="connsiteY9" fmla="*/ 508 h 238052"/>
                        <a:gd name="connsiteX10" fmla="*/ 647609 w 654039"/>
                        <a:gd name="connsiteY10" fmla="*/ 6796 h 238052"/>
                        <a:gd name="connsiteX11" fmla="*/ 654040 w 654039"/>
                        <a:gd name="connsiteY11" fmla="*/ 45416 h 238052"/>
                        <a:gd name="connsiteX12" fmla="*/ 556177 w 654039"/>
                        <a:gd name="connsiteY12" fmla="*/ 183409 h 238052"/>
                        <a:gd name="connsiteX13" fmla="*/ 326895 w 654039"/>
                        <a:gd name="connsiteY13" fmla="*/ 238053 h 238052"/>
                        <a:gd name="connsiteX14" fmla="*/ 326931 w 654039"/>
                        <a:gd name="connsiteY14" fmla="*/ 238053 h 2380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54039" h="238052">
                          <a:moveTo>
                            <a:pt x="326967" y="238053"/>
                          </a:moveTo>
                          <a:cubicBezTo>
                            <a:pt x="243941" y="238053"/>
                            <a:pt x="160916" y="219838"/>
                            <a:pt x="97685" y="183445"/>
                          </a:cubicBezTo>
                          <a:cubicBezTo>
                            <a:pt x="35569" y="147375"/>
                            <a:pt x="900" y="99162"/>
                            <a:pt x="2" y="47680"/>
                          </a:cubicBezTo>
                          <a:cubicBezTo>
                            <a:pt x="-106" y="42219"/>
                            <a:pt x="4277" y="37692"/>
                            <a:pt x="9738" y="37584"/>
                          </a:cubicBezTo>
                          <a:cubicBezTo>
                            <a:pt x="15450" y="37728"/>
                            <a:pt x="19725" y="41860"/>
                            <a:pt x="19833" y="47320"/>
                          </a:cubicBezTo>
                          <a:cubicBezTo>
                            <a:pt x="20588" y="91582"/>
                            <a:pt x="51736" y="133795"/>
                            <a:pt x="107601" y="166236"/>
                          </a:cubicBezTo>
                          <a:cubicBezTo>
                            <a:pt x="228529" y="235933"/>
                            <a:pt x="425297" y="235897"/>
                            <a:pt x="546261" y="166236"/>
                          </a:cubicBezTo>
                          <a:cubicBezTo>
                            <a:pt x="602988" y="133507"/>
                            <a:pt x="634208" y="90611"/>
                            <a:pt x="634208" y="45452"/>
                          </a:cubicBezTo>
                          <a:cubicBezTo>
                            <a:pt x="634208" y="34818"/>
                            <a:pt x="632376" y="23932"/>
                            <a:pt x="628784" y="13047"/>
                          </a:cubicBezTo>
                          <a:cubicBezTo>
                            <a:pt x="627059" y="7837"/>
                            <a:pt x="629861" y="2233"/>
                            <a:pt x="635071" y="508"/>
                          </a:cubicBezTo>
                          <a:cubicBezTo>
                            <a:pt x="640280" y="-1216"/>
                            <a:pt x="645884" y="1586"/>
                            <a:pt x="647609" y="6796"/>
                          </a:cubicBezTo>
                          <a:cubicBezTo>
                            <a:pt x="651884" y="19693"/>
                            <a:pt x="654040" y="32698"/>
                            <a:pt x="654040" y="45416"/>
                          </a:cubicBezTo>
                          <a:cubicBezTo>
                            <a:pt x="654040" y="97976"/>
                            <a:pt x="619263" y="146980"/>
                            <a:pt x="556177" y="183409"/>
                          </a:cubicBezTo>
                          <a:cubicBezTo>
                            <a:pt x="492946" y="219838"/>
                            <a:pt x="409921" y="238053"/>
                            <a:pt x="326895" y="238053"/>
                          </a:cubicBezTo>
                          <a:lnTo>
                            <a:pt x="326931" y="238053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id="{5340F12B-D924-D542-0EC6-5DFCB97E93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89" y="1064499"/>
                      <a:ext cx="654116" cy="396832"/>
                    </a:xfrm>
                    <a:custGeom>
                      <a:avLst/>
                      <a:gdLst>
                        <a:gd name="connsiteX0" fmla="*/ 326936 w 654116"/>
                        <a:gd name="connsiteY0" fmla="*/ 396761 h 396832"/>
                        <a:gd name="connsiteX1" fmla="*/ 97654 w 654116"/>
                        <a:gd name="connsiteY1" fmla="*/ 341973 h 396832"/>
                        <a:gd name="connsiteX2" fmla="*/ 13228 w 654116"/>
                        <a:gd name="connsiteY2" fmla="*/ 258912 h 396832"/>
                        <a:gd name="connsiteX3" fmla="*/ 7 w 654116"/>
                        <a:gd name="connsiteY3" fmla="*/ 203873 h 396832"/>
                        <a:gd name="connsiteX4" fmla="*/ 7 w 654116"/>
                        <a:gd name="connsiteY4" fmla="*/ 45582 h 396832"/>
                        <a:gd name="connsiteX5" fmla="*/ 6402 w 654116"/>
                        <a:gd name="connsiteY5" fmla="*/ 6710 h 396832"/>
                        <a:gd name="connsiteX6" fmla="*/ 19012 w 654116"/>
                        <a:gd name="connsiteY6" fmla="*/ 530 h 396832"/>
                        <a:gd name="connsiteX7" fmla="*/ 25191 w 654116"/>
                        <a:gd name="connsiteY7" fmla="*/ 13140 h 396832"/>
                        <a:gd name="connsiteX8" fmla="*/ 19874 w 654116"/>
                        <a:gd name="connsiteY8" fmla="*/ 45474 h 396832"/>
                        <a:gd name="connsiteX9" fmla="*/ 19874 w 654116"/>
                        <a:gd name="connsiteY9" fmla="*/ 203873 h 396832"/>
                        <a:gd name="connsiteX10" fmla="*/ 31083 w 654116"/>
                        <a:gd name="connsiteY10" fmla="*/ 250146 h 396832"/>
                        <a:gd name="connsiteX11" fmla="*/ 107642 w 654116"/>
                        <a:gd name="connsiteY11" fmla="*/ 324837 h 396832"/>
                        <a:gd name="connsiteX12" fmla="*/ 546338 w 654116"/>
                        <a:gd name="connsiteY12" fmla="*/ 324837 h 396832"/>
                        <a:gd name="connsiteX13" fmla="*/ 623112 w 654116"/>
                        <a:gd name="connsiteY13" fmla="*/ 250110 h 396832"/>
                        <a:gd name="connsiteX14" fmla="*/ 634285 w 654116"/>
                        <a:gd name="connsiteY14" fmla="*/ 203909 h 396832"/>
                        <a:gd name="connsiteX15" fmla="*/ 634285 w 654116"/>
                        <a:gd name="connsiteY15" fmla="*/ 45618 h 396832"/>
                        <a:gd name="connsiteX16" fmla="*/ 644201 w 654116"/>
                        <a:gd name="connsiteY16" fmla="*/ 35702 h 396832"/>
                        <a:gd name="connsiteX17" fmla="*/ 654116 w 654116"/>
                        <a:gd name="connsiteY17" fmla="*/ 45618 h 396832"/>
                        <a:gd name="connsiteX18" fmla="*/ 654116 w 654116"/>
                        <a:gd name="connsiteY18" fmla="*/ 203909 h 396832"/>
                        <a:gd name="connsiteX19" fmla="*/ 640860 w 654116"/>
                        <a:gd name="connsiteY19" fmla="*/ 258948 h 396832"/>
                        <a:gd name="connsiteX20" fmla="*/ 556217 w 654116"/>
                        <a:gd name="connsiteY20" fmla="*/ 342045 h 396832"/>
                        <a:gd name="connsiteX21" fmla="*/ 326972 w 654116"/>
                        <a:gd name="connsiteY21" fmla="*/ 396833 h 396832"/>
                        <a:gd name="connsiteX22" fmla="*/ 326936 w 654116"/>
                        <a:gd name="connsiteY22" fmla="*/ 396833 h 396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654116" h="396832">
                          <a:moveTo>
                            <a:pt x="326936" y="396761"/>
                          </a:moveTo>
                          <a:cubicBezTo>
                            <a:pt x="243910" y="396761"/>
                            <a:pt x="160885" y="378510"/>
                            <a:pt x="97654" y="341973"/>
                          </a:cubicBezTo>
                          <a:cubicBezTo>
                            <a:pt x="58028" y="319160"/>
                            <a:pt x="28820" y="290419"/>
                            <a:pt x="13228" y="258912"/>
                          </a:cubicBezTo>
                          <a:cubicBezTo>
                            <a:pt x="4462" y="241200"/>
                            <a:pt x="7" y="222698"/>
                            <a:pt x="7" y="203873"/>
                          </a:cubicBezTo>
                          <a:lnTo>
                            <a:pt x="7" y="45582"/>
                          </a:lnTo>
                          <a:cubicBezTo>
                            <a:pt x="-137" y="32612"/>
                            <a:pt x="2019" y="19499"/>
                            <a:pt x="6402" y="6710"/>
                          </a:cubicBezTo>
                          <a:cubicBezTo>
                            <a:pt x="8162" y="1536"/>
                            <a:pt x="13838" y="-1230"/>
                            <a:pt x="19012" y="530"/>
                          </a:cubicBezTo>
                          <a:cubicBezTo>
                            <a:pt x="24185" y="2291"/>
                            <a:pt x="26951" y="7967"/>
                            <a:pt x="25191" y="13140"/>
                          </a:cubicBezTo>
                          <a:cubicBezTo>
                            <a:pt x="21563" y="23775"/>
                            <a:pt x="19766" y="34660"/>
                            <a:pt x="19874" y="45474"/>
                          </a:cubicBezTo>
                          <a:lnTo>
                            <a:pt x="19874" y="203873"/>
                          </a:lnTo>
                          <a:cubicBezTo>
                            <a:pt x="19874" y="219573"/>
                            <a:pt x="23646" y="235129"/>
                            <a:pt x="31083" y="250146"/>
                          </a:cubicBezTo>
                          <a:cubicBezTo>
                            <a:pt x="44915" y="278132"/>
                            <a:pt x="71392" y="303963"/>
                            <a:pt x="107642" y="324837"/>
                          </a:cubicBezTo>
                          <a:cubicBezTo>
                            <a:pt x="228570" y="394713"/>
                            <a:pt x="425374" y="394713"/>
                            <a:pt x="546338" y="324837"/>
                          </a:cubicBezTo>
                          <a:cubicBezTo>
                            <a:pt x="582479" y="304035"/>
                            <a:pt x="609065" y="278204"/>
                            <a:pt x="623112" y="250110"/>
                          </a:cubicBezTo>
                          <a:cubicBezTo>
                            <a:pt x="630513" y="235057"/>
                            <a:pt x="634285" y="219501"/>
                            <a:pt x="634285" y="203909"/>
                          </a:cubicBezTo>
                          <a:lnTo>
                            <a:pt x="634285" y="45618"/>
                          </a:lnTo>
                          <a:cubicBezTo>
                            <a:pt x="634285" y="40157"/>
                            <a:pt x="638704" y="35702"/>
                            <a:pt x="644201" y="35702"/>
                          </a:cubicBezTo>
                          <a:cubicBezTo>
                            <a:pt x="649697" y="35702"/>
                            <a:pt x="654116" y="40121"/>
                            <a:pt x="654116" y="45618"/>
                          </a:cubicBezTo>
                          <a:lnTo>
                            <a:pt x="654116" y="203909"/>
                          </a:lnTo>
                          <a:cubicBezTo>
                            <a:pt x="654116" y="222554"/>
                            <a:pt x="649661" y="241092"/>
                            <a:pt x="640860" y="258948"/>
                          </a:cubicBezTo>
                          <a:cubicBezTo>
                            <a:pt x="625016" y="290563"/>
                            <a:pt x="595772" y="319268"/>
                            <a:pt x="556217" y="342045"/>
                          </a:cubicBezTo>
                          <a:cubicBezTo>
                            <a:pt x="493023" y="378546"/>
                            <a:pt x="409997" y="396833"/>
                            <a:pt x="326972" y="396833"/>
                          </a:cubicBezTo>
                          <a:lnTo>
                            <a:pt x="326936" y="396833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id="{6C56FC3A-36D8-A41C-25FA-897A4C2CD1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59" y="687849"/>
                      <a:ext cx="654110" cy="385623"/>
                    </a:xfrm>
                    <a:custGeom>
                      <a:avLst/>
                      <a:gdLst>
                        <a:gd name="connsiteX0" fmla="*/ 326966 w 654110"/>
                        <a:gd name="connsiteY0" fmla="*/ 385588 h 385623"/>
                        <a:gd name="connsiteX1" fmla="*/ 97685 w 654110"/>
                        <a:gd name="connsiteY1" fmla="*/ 330908 h 385623"/>
                        <a:gd name="connsiteX2" fmla="*/ 12647 w 654110"/>
                        <a:gd name="connsiteY2" fmla="*/ 246589 h 385623"/>
                        <a:gd name="connsiteX3" fmla="*/ 12180 w 654110"/>
                        <a:gd name="connsiteY3" fmla="*/ 245403 h 385623"/>
                        <a:gd name="connsiteX4" fmla="*/ 3450 w 654110"/>
                        <a:gd name="connsiteY4" fmla="*/ 221045 h 385623"/>
                        <a:gd name="connsiteX5" fmla="*/ 1 w 654110"/>
                        <a:gd name="connsiteY5" fmla="*/ 195214 h 385623"/>
                        <a:gd name="connsiteX6" fmla="*/ 73 w 654110"/>
                        <a:gd name="connsiteY6" fmla="*/ 193921 h 385623"/>
                        <a:gd name="connsiteX7" fmla="*/ 1 w 654110"/>
                        <a:gd name="connsiteY7" fmla="*/ 192807 h 385623"/>
                        <a:gd name="connsiteX8" fmla="*/ 97685 w 654110"/>
                        <a:gd name="connsiteY8" fmla="*/ 54671 h 385623"/>
                        <a:gd name="connsiteX9" fmla="*/ 556247 w 654110"/>
                        <a:gd name="connsiteY9" fmla="*/ 54671 h 385623"/>
                        <a:gd name="connsiteX10" fmla="*/ 654111 w 654110"/>
                        <a:gd name="connsiteY10" fmla="*/ 192807 h 385623"/>
                        <a:gd name="connsiteX11" fmla="*/ 556247 w 654110"/>
                        <a:gd name="connsiteY11" fmla="*/ 330944 h 385623"/>
                        <a:gd name="connsiteX12" fmla="*/ 326966 w 654110"/>
                        <a:gd name="connsiteY12" fmla="*/ 385623 h 385623"/>
                        <a:gd name="connsiteX13" fmla="*/ 31005 w 654110"/>
                        <a:gd name="connsiteY13" fmla="*/ 238937 h 385623"/>
                        <a:gd name="connsiteX14" fmla="*/ 107636 w 654110"/>
                        <a:gd name="connsiteY14" fmla="*/ 313735 h 385623"/>
                        <a:gd name="connsiteX15" fmla="*/ 546296 w 654110"/>
                        <a:gd name="connsiteY15" fmla="*/ 313735 h 385623"/>
                        <a:gd name="connsiteX16" fmla="*/ 634243 w 654110"/>
                        <a:gd name="connsiteY16" fmla="*/ 192807 h 385623"/>
                        <a:gd name="connsiteX17" fmla="*/ 546296 w 654110"/>
                        <a:gd name="connsiteY17" fmla="*/ 71879 h 385623"/>
                        <a:gd name="connsiteX18" fmla="*/ 107636 w 654110"/>
                        <a:gd name="connsiteY18" fmla="*/ 71879 h 385623"/>
                        <a:gd name="connsiteX19" fmla="*/ 19904 w 654110"/>
                        <a:gd name="connsiteY19" fmla="*/ 192771 h 385623"/>
                        <a:gd name="connsiteX20" fmla="*/ 19832 w 654110"/>
                        <a:gd name="connsiteY20" fmla="*/ 193921 h 385623"/>
                        <a:gd name="connsiteX21" fmla="*/ 19904 w 654110"/>
                        <a:gd name="connsiteY21" fmla="*/ 194891 h 385623"/>
                        <a:gd name="connsiteX22" fmla="*/ 22814 w 654110"/>
                        <a:gd name="connsiteY22" fmla="*/ 216375 h 385623"/>
                        <a:gd name="connsiteX23" fmla="*/ 30538 w 654110"/>
                        <a:gd name="connsiteY23" fmla="*/ 237679 h 385623"/>
                        <a:gd name="connsiteX24" fmla="*/ 31041 w 654110"/>
                        <a:gd name="connsiteY24" fmla="*/ 238937 h 385623"/>
                        <a:gd name="connsiteX25" fmla="*/ 31041 w 654110"/>
                        <a:gd name="connsiteY25" fmla="*/ 238937 h 3856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654110" h="385623">
                          <a:moveTo>
                            <a:pt x="326966" y="385588"/>
                          </a:moveTo>
                          <a:cubicBezTo>
                            <a:pt x="243940" y="385588"/>
                            <a:pt x="160915" y="367373"/>
                            <a:pt x="97685" y="330908"/>
                          </a:cubicBezTo>
                          <a:cubicBezTo>
                            <a:pt x="57483" y="307628"/>
                            <a:pt x="28095" y="278491"/>
                            <a:pt x="12647" y="246589"/>
                          </a:cubicBezTo>
                          <a:cubicBezTo>
                            <a:pt x="12467" y="246194"/>
                            <a:pt x="12324" y="245834"/>
                            <a:pt x="12180" y="245403"/>
                          </a:cubicBezTo>
                          <a:cubicBezTo>
                            <a:pt x="8444" y="237643"/>
                            <a:pt x="5570" y="229668"/>
                            <a:pt x="3450" y="221045"/>
                          </a:cubicBezTo>
                          <a:cubicBezTo>
                            <a:pt x="1294" y="212351"/>
                            <a:pt x="145" y="203657"/>
                            <a:pt x="1" y="195214"/>
                          </a:cubicBezTo>
                          <a:cubicBezTo>
                            <a:pt x="1" y="194783"/>
                            <a:pt x="1" y="194352"/>
                            <a:pt x="73" y="193921"/>
                          </a:cubicBezTo>
                          <a:cubicBezTo>
                            <a:pt x="37" y="193562"/>
                            <a:pt x="1" y="193166"/>
                            <a:pt x="1" y="192807"/>
                          </a:cubicBezTo>
                          <a:cubicBezTo>
                            <a:pt x="-215" y="140319"/>
                            <a:pt x="34490" y="91280"/>
                            <a:pt x="97685" y="54671"/>
                          </a:cubicBezTo>
                          <a:cubicBezTo>
                            <a:pt x="224109" y="-18224"/>
                            <a:pt x="429823" y="-18224"/>
                            <a:pt x="556247" y="54671"/>
                          </a:cubicBezTo>
                          <a:cubicBezTo>
                            <a:pt x="619370" y="91244"/>
                            <a:pt x="654111" y="140283"/>
                            <a:pt x="654111" y="192807"/>
                          </a:cubicBezTo>
                          <a:cubicBezTo>
                            <a:pt x="654111" y="245331"/>
                            <a:pt x="619334" y="294514"/>
                            <a:pt x="556247" y="330944"/>
                          </a:cubicBezTo>
                          <a:cubicBezTo>
                            <a:pt x="493017" y="367409"/>
                            <a:pt x="409992" y="385623"/>
                            <a:pt x="326966" y="385623"/>
                          </a:cubicBezTo>
                          <a:close/>
                          <a:moveTo>
                            <a:pt x="31005" y="238937"/>
                          </a:moveTo>
                          <a:cubicBezTo>
                            <a:pt x="44837" y="266887"/>
                            <a:pt x="71315" y="292718"/>
                            <a:pt x="107636" y="313735"/>
                          </a:cubicBezTo>
                          <a:cubicBezTo>
                            <a:pt x="228564" y="383468"/>
                            <a:pt x="425368" y="383504"/>
                            <a:pt x="546296" y="313735"/>
                          </a:cubicBezTo>
                          <a:cubicBezTo>
                            <a:pt x="603023" y="281006"/>
                            <a:pt x="634243" y="238038"/>
                            <a:pt x="634243" y="192807"/>
                          </a:cubicBezTo>
                          <a:cubicBezTo>
                            <a:pt x="634243" y="147576"/>
                            <a:pt x="603023" y="104716"/>
                            <a:pt x="546296" y="71879"/>
                          </a:cubicBezTo>
                          <a:cubicBezTo>
                            <a:pt x="425368" y="2147"/>
                            <a:pt x="228564" y="2147"/>
                            <a:pt x="107636" y="71879"/>
                          </a:cubicBezTo>
                          <a:cubicBezTo>
                            <a:pt x="50873" y="104752"/>
                            <a:pt x="19689" y="147684"/>
                            <a:pt x="19904" y="192771"/>
                          </a:cubicBezTo>
                          <a:cubicBezTo>
                            <a:pt x="19904" y="193166"/>
                            <a:pt x="19904" y="193526"/>
                            <a:pt x="19832" y="193921"/>
                          </a:cubicBezTo>
                          <a:cubicBezTo>
                            <a:pt x="19868" y="194244"/>
                            <a:pt x="19904" y="194568"/>
                            <a:pt x="19904" y="194891"/>
                          </a:cubicBezTo>
                          <a:cubicBezTo>
                            <a:pt x="20012" y="201825"/>
                            <a:pt x="20982" y="209046"/>
                            <a:pt x="22814" y="216375"/>
                          </a:cubicBezTo>
                          <a:cubicBezTo>
                            <a:pt x="24682" y="223991"/>
                            <a:pt x="27197" y="230961"/>
                            <a:pt x="30538" y="237679"/>
                          </a:cubicBezTo>
                          <a:cubicBezTo>
                            <a:pt x="30718" y="238074"/>
                            <a:pt x="30898" y="238505"/>
                            <a:pt x="31041" y="238937"/>
                          </a:cubicBezTo>
                          <a:lnTo>
                            <a:pt x="31041" y="238937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3763AEA9-DB6E-19AD-4EEF-F3C10C0984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60" y="870668"/>
                      <a:ext cx="654037" cy="361238"/>
                    </a:xfrm>
                    <a:custGeom>
                      <a:avLst/>
                      <a:gdLst>
                        <a:gd name="connsiteX0" fmla="*/ 326965 w 654037"/>
                        <a:gd name="connsiteY0" fmla="*/ 361238 h 361238"/>
                        <a:gd name="connsiteX1" fmla="*/ 97684 w 654037"/>
                        <a:gd name="connsiteY1" fmla="*/ 306559 h 361238"/>
                        <a:gd name="connsiteX2" fmla="*/ 13257 w 654037"/>
                        <a:gd name="connsiteY2" fmla="*/ 223533 h 361238"/>
                        <a:gd name="connsiteX3" fmla="*/ 6359 w 654037"/>
                        <a:gd name="connsiteY3" fmla="*/ 206899 h 361238"/>
                        <a:gd name="connsiteX4" fmla="*/ 0 w 654037"/>
                        <a:gd name="connsiteY4" fmla="*/ 168638 h 361238"/>
                        <a:gd name="connsiteX5" fmla="*/ 0 w 654037"/>
                        <a:gd name="connsiteY5" fmla="*/ 10023 h 361238"/>
                        <a:gd name="connsiteX6" fmla="*/ 9916 w 654037"/>
                        <a:gd name="connsiteY6" fmla="*/ 72 h 361238"/>
                        <a:gd name="connsiteX7" fmla="*/ 19831 w 654037"/>
                        <a:gd name="connsiteY7" fmla="*/ 9987 h 361238"/>
                        <a:gd name="connsiteX8" fmla="*/ 19831 w 654037"/>
                        <a:gd name="connsiteY8" fmla="*/ 168638 h 361238"/>
                        <a:gd name="connsiteX9" fmla="*/ 25184 w 654037"/>
                        <a:gd name="connsiteY9" fmla="*/ 200612 h 361238"/>
                        <a:gd name="connsiteX10" fmla="*/ 31040 w 654037"/>
                        <a:gd name="connsiteY10" fmla="*/ 214731 h 361238"/>
                        <a:gd name="connsiteX11" fmla="*/ 107563 w 654037"/>
                        <a:gd name="connsiteY11" fmla="*/ 289314 h 361238"/>
                        <a:gd name="connsiteX12" fmla="*/ 546259 w 654037"/>
                        <a:gd name="connsiteY12" fmla="*/ 289314 h 361238"/>
                        <a:gd name="connsiteX13" fmla="*/ 622997 w 654037"/>
                        <a:gd name="connsiteY13" fmla="*/ 214731 h 361238"/>
                        <a:gd name="connsiteX14" fmla="*/ 628782 w 654037"/>
                        <a:gd name="connsiteY14" fmla="*/ 200684 h 361238"/>
                        <a:gd name="connsiteX15" fmla="*/ 634206 w 654037"/>
                        <a:gd name="connsiteY15" fmla="*/ 168566 h 361238"/>
                        <a:gd name="connsiteX16" fmla="*/ 634206 w 654037"/>
                        <a:gd name="connsiteY16" fmla="*/ 9916 h 361238"/>
                        <a:gd name="connsiteX17" fmla="*/ 644122 w 654037"/>
                        <a:gd name="connsiteY17" fmla="*/ 0 h 361238"/>
                        <a:gd name="connsiteX18" fmla="*/ 654038 w 654037"/>
                        <a:gd name="connsiteY18" fmla="*/ 9916 h 361238"/>
                        <a:gd name="connsiteX19" fmla="*/ 654038 w 654037"/>
                        <a:gd name="connsiteY19" fmla="*/ 168566 h 361238"/>
                        <a:gd name="connsiteX20" fmla="*/ 647607 w 654037"/>
                        <a:gd name="connsiteY20" fmla="*/ 206971 h 361238"/>
                        <a:gd name="connsiteX21" fmla="*/ 640817 w 654037"/>
                        <a:gd name="connsiteY21" fmla="*/ 223461 h 361238"/>
                        <a:gd name="connsiteX22" fmla="*/ 556175 w 654037"/>
                        <a:gd name="connsiteY22" fmla="*/ 306487 h 361238"/>
                        <a:gd name="connsiteX23" fmla="*/ 326965 w 654037"/>
                        <a:gd name="connsiteY23" fmla="*/ 361131 h 361238"/>
                        <a:gd name="connsiteX24" fmla="*/ 326965 w 654037"/>
                        <a:gd name="connsiteY24" fmla="*/ 361131 h 361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654037" h="361238">
                          <a:moveTo>
                            <a:pt x="326965" y="361238"/>
                          </a:moveTo>
                          <a:cubicBezTo>
                            <a:pt x="243939" y="361238"/>
                            <a:pt x="160914" y="343024"/>
                            <a:pt x="97684" y="306559"/>
                          </a:cubicBezTo>
                          <a:cubicBezTo>
                            <a:pt x="58021" y="283781"/>
                            <a:pt x="28849" y="255076"/>
                            <a:pt x="13257" y="223533"/>
                          </a:cubicBezTo>
                          <a:cubicBezTo>
                            <a:pt x="10526" y="218001"/>
                            <a:pt x="8191" y="212396"/>
                            <a:pt x="6359" y="206899"/>
                          </a:cubicBezTo>
                          <a:cubicBezTo>
                            <a:pt x="2156" y="194217"/>
                            <a:pt x="0" y="181320"/>
                            <a:pt x="0" y="168638"/>
                          </a:cubicBezTo>
                          <a:lnTo>
                            <a:pt x="0" y="10023"/>
                          </a:lnTo>
                          <a:cubicBezTo>
                            <a:pt x="0" y="4563"/>
                            <a:pt x="4419" y="72"/>
                            <a:pt x="9916" y="72"/>
                          </a:cubicBezTo>
                          <a:cubicBezTo>
                            <a:pt x="15412" y="72"/>
                            <a:pt x="19831" y="4491"/>
                            <a:pt x="19831" y="9987"/>
                          </a:cubicBezTo>
                          <a:lnTo>
                            <a:pt x="19831" y="168638"/>
                          </a:lnTo>
                          <a:cubicBezTo>
                            <a:pt x="19831" y="179200"/>
                            <a:pt x="21628" y="189942"/>
                            <a:pt x="25184" y="200612"/>
                          </a:cubicBezTo>
                          <a:cubicBezTo>
                            <a:pt x="26729" y="205247"/>
                            <a:pt x="28705" y="210025"/>
                            <a:pt x="31040" y="214731"/>
                          </a:cubicBezTo>
                          <a:cubicBezTo>
                            <a:pt x="44872" y="242718"/>
                            <a:pt x="71350" y="268513"/>
                            <a:pt x="107563" y="289314"/>
                          </a:cubicBezTo>
                          <a:cubicBezTo>
                            <a:pt x="228527" y="359083"/>
                            <a:pt x="425331" y="359083"/>
                            <a:pt x="546259" y="289314"/>
                          </a:cubicBezTo>
                          <a:cubicBezTo>
                            <a:pt x="582688" y="268513"/>
                            <a:pt x="609238" y="242718"/>
                            <a:pt x="622997" y="214731"/>
                          </a:cubicBezTo>
                          <a:cubicBezTo>
                            <a:pt x="625261" y="210133"/>
                            <a:pt x="627201" y="205426"/>
                            <a:pt x="628782" y="200684"/>
                          </a:cubicBezTo>
                          <a:cubicBezTo>
                            <a:pt x="632374" y="189906"/>
                            <a:pt x="634206" y="179092"/>
                            <a:pt x="634206" y="168566"/>
                          </a:cubicBezTo>
                          <a:lnTo>
                            <a:pt x="634206" y="9916"/>
                          </a:lnTo>
                          <a:cubicBezTo>
                            <a:pt x="634206" y="4455"/>
                            <a:pt x="638625" y="0"/>
                            <a:pt x="644122" y="0"/>
                          </a:cubicBezTo>
                          <a:cubicBezTo>
                            <a:pt x="649619" y="0"/>
                            <a:pt x="654038" y="4419"/>
                            <a:pt x="654038" y="9916"/>
                          </a:cubicBezTo>
                          <a:lnTo>
                            <a:pt x="654038" y="168566"/>
                          </a:lnTo>
                          <a:cubicBezTo>
                            <a:pt x="654038" y="181248"/>
                            <a:pt x="651882" y="194181"/>
                            <a:pt x="647607" y="206971"/>
                          </a:cubicBezTo>
                          <a:cubicBezTo>
                            <a:pt x="645739" y="212504"/>
                            <a:pt x="643475" y="218072"/>
                            <a:pt x="640817" y="223461"/>
                          </a:cubicBezTo>
                          <a:cubicBezTo>
                            <a:pt x="625297" y="255005"/>
                            <a:pt x="596017" y="283746"/>
                            <a:pt x="556175" y="306487"/>
                          </a:cubicBezTo>
                          <a:cubicBezTo>
                            <a:pt x="492980" y="342916"/>
                            <a:pt x="409955" y="361131"/>
                            <a:pt x="326965" y="361131"/>
                          </a:cubicBezTo>
                          <a:lnTo>
                            <a:pt x="326965" y="361131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88BAAB7-ED71-942E-10B2-15A1B0E4840E}"/>
                  </a:ext>
                </a:extLst>
              </p:cNvPr>
              <p:cNvSpPr/>
              <p:nvPr/>
            </p:nvSpPr>
            <p:spPr>
              <a:xfrm>
                <a:off x="3222395" y="462789"/>
                <a:ext cx="413166" cy="505860"/>
              </a:xfrm>
              <a:custGeom>
                <a:avLst/>
                <a:gdLst>
                  <a:gd name="connsiteX0" fmla="*/ 263970 w 367854"/>
                  <a:gd name="connsiteY0" fmla="*/ 195503 h 450383"/>
                  <a:gd name="connsiteX1" fmla="*/ 263970 w 367854"/>
                  <a:gd name="connsiteY1" fmla="*/ 0 h 450383"/>
                  <a:gd name="connsiteX2" fmla="*/ 103885 w 367854"/>
                  <a:gd name="connsiteY2" fmla="*/ 0 h 450383"/>
                  <a:gd name="connsiteX3" fmla="*/ 103885 w 367854"/>
                  <a:gd name="connsiteY3" fmla="*/ 195503 h 450383"/>
                  <a:gd name="connsiteX4" fmla="*/ 0 w 367854"/>
                  <a:gd name="connsiteY4" fmla="*/ 195503 h 450383"/>
                  <a:gd name="connsiteX5" fmla="*/ 183927 w 367854"/>
                  <a:gd name="connsiteY5" fmla="*/ 450384 h 450383"/>
                  <a:gd name="connsiteX6" fmla="*/ 367855 w 367854"/>
                  <a:gd name="connsiteY6" fmla="*/ 195503 h 450383"/>
                  <a:gd name="connsiteX7" fmla="*/ 263970 w 367854"/>
                  <a:gd name="connsiteY7" fmla="*/ 195503 h 450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7854" h="450383">
                    <a:moveTo>
                      <a:pt x="263970" y="195503"/>
                    </a:moveTo>
                    <a:lnTo>
                      <a:pt x="263970" y="0"/>
                    </a:lnTo>
                    <a:lnTo>
                      <a:pt x="103885" y="0"/>
                    </a:lnTo>
                    <a:lnTo>
                      <a:pt x="103885" y="195503"/>
                    </a:lnTo>
                    <a:lnTo>
                      <a:pt x="0" y="195503"/>
                    </a:lnTo>
                    <a:lnTo>
                      <a:pt x="183927" y="450384"/>
                    </a:lnTo>
                    <a:lnTo>
                      <a:pt x="367855" y="195503"/>
                    </a:lnTo>
                    <a:lnTo>
                      <a:pt x="263970" y="195503"/>
                    </a:lnTo>
                    <a:close/>
                  </a:path>
                </a:pathLst>
              </a:custGeom>
              <a:solidFill>
                <a:srgbClr val="FCE05C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5A7253C9-D437-64E6-1405-D0771E935C51}"/>
                </a:ext>
              </a:extLst>
            </p:cNvPr>
            <p:cNvSpPr txBox="1"/>
            <p:nvPr/>
          </p:nvSpPr>
          <p:spPr>
            <a:xfrm>
              <a:off x="2890235" y="4026679"/>
              <a:ext cx="886171" cy="399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Gotham" panose="02000504050000020004" pitchFamily="2" charset="0"/>
                </a:rPr>
                <a:t>Store</a:t>
              </a:r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27E12A9E-7562-C591-8FD4-0879B3B92BF8}"/>
              </a:ext>
            </a:extLst>
          </p:cNvPr>
          <p:cNvGrpSpPr/>
          <p:nvPr/>
        </p:nvGrpSpPr>
        <p:grpSpPr>
          <a:xfrm>
            <a:off x="4245856" y="2796886"/>
            <a:ext cx="1514580" cy="1739742"/>
            <a:chOff x="4245856" y="2686050"/>
            <a:chExt cx="1514580" cy="1739742"/>
          </a:xfrm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AF2DEE14-7109-83B2-119C-EE16FAC30C3D}"/>
                </a:ext>
              </a:extLst>
            </p:cNvPr>
            <p:cNvGrpSpPr/>
            <p:nvPr/>
          </p:nvGrpSpPr>
          <p:grpSpPr>
            <a:xfrm>
              <a:off x="4276057" y="2686050"/>
              <a:ext cx="1461043" cy="1461043"/>
              <a:chOff x="4517224" y="368671"/>
              <a:chExt cx="1464694" cy="146469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F170C47-7659-FD51-D464-FDBB53903B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00931" y="552378"/>
                <a:ext cx="1097280" cy="109728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F55B578C-A37E-0F47-62C5-AD70ED580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517224" y="368671"/>
                <a:ext cx="1464694" cy="1464694"/>
              </a:xfrm>
              <a:prstGeom prst="rect">
                <a:avLst/>
              </a:prstGeom>
            </p:spPr>
          </p:pic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42102E17-1191-F903-932B-3262D9B4E927}"/>
                  </a:ext>
                </a:extLst>
              </p:cNvPr>
              <p:cNvSpPr/>
              <p:nvPr/>
            </p:nvSpPr>
            <p:spPr>
              <a:xfrm>
                <a:off x="4524877" y="376324"/>
                <a:ext cx="1449389" cy="14493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9904FE03-B4BB-95CF-75B6-9001BA154D46}"/>
                </a:ext>
              </a:extLst>
            </p:cNvPr>
            <p:cNvSpPr txBox="1"/>
            <p:nvPr/>
          </p:nvSpPr>
          <p:spPr>
            <a:xfrm>
              <a:off x="4245856" y="4026679"/>
              <a:ext cx="1514580" cy="399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Gotham" panose="02000504050000020004" pitchFamily="2" charset="0"/>
                </a:rPr>
                <a:t>Transform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6D0CD5BE-7862-3DF0-C00C-E9CB6F817F65}"/>
              </a:ext>
            </a:extLst>
          </p:cNvPr>
          <p:cNvGrpSpPr/>
          <p:nvPr/>
        </p:nvGrpSpPr>
        <p:grpSpPr>
          <a:xfrm>
            <a:off x="6144382" y="2804520"/>
            <a:ext cx="1452177" cy="1732108"/>
            <a:chOff x="5944357" y="2693684"/>
            <a:chExt cx="1452177" cy="1732108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D5F94B46-AE6A-B952-845B-1197DCED2835}"/>
                </a:ext>
              </a:extLst>
            </p:cNvPr>
            <p:cNvGrpSpPr/>
            <p:nvPr/>
          </p:nvGrpSpPr>
          <p:grpSpPr>
            <a:xfrm>
              <a:off x="5944357" y="2693684"/>
              <a:ext cx="1452177" cy="1445777"/>
              <a:chOff x="6006804" y="321332"/>
              <a:chExt cx="1455806" cy="1449389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892BB85E-6E87-006B-A726-13AA7FB17F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2858" y="497386"/>
                <a:ext cx="1097280" cy="109728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098241D0-5684-5B29-31CD-2DBD66E715D8}"/>
                  </a:ext>
                </a:extLst>
              </p:cNvPr>
              <p:cNvGrpSpPr/>
              <p:nvPr/>
            </p:nvGrpSpPr>
            <p:grpSpPr>
              <a:xfrm>
                <a:off x="6584357" y="878017"/>
                <a:ext cx="878253" cy="336018"/>
                <a:chOff x="6677494" y="972771"/>
                <a:chExt cx="878253" cy="336018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72E54F27-DE2B-24B2-5E48-DA5E348E9C32}"/>
                    </a:ext>
                  </a:extLst>
                </p:cNvPr>
                <p:cNvSpPr/>
                <p:nvPr/>
              </p:nvSpPr>
              <p:spPr>
                <a:xfrm>
                  <a:off x="6712774" y="1006434"/>
                  <a:ext cx="842973" cy="302355"/>
                </a:xfrm>
                <a:custGeom>
                  <a:avLst/>
                  <a:gdLst>
                    <a:gd name="connsiteX0" fmla="*/ 761960 w 842973"/>
                    <a:gd name="connsiteY0" fmla="*/ 302355 h 302355"/>
                    <a:gd name="connsiteX1" fmla="*/ 0 w 842973"/>
                    <a:gd name="connsiteY1" fmla="*/ 302355 h 302355"/>
                    <a:gd name="connsiteX2" fmla="*/ 81014 w 842973"/>
                    <a:gd name="connsiteY2" fmla="*/ 0 h 302355"/>
                    <a:gd name="connsiteX3" fmla="*/ 842974 w 842973"/>
                    <a:gd name="connsiteY3" fmla="*/ 0 h 302355"/>
                    <a:gd name="connsiteX4" fmla="*/ 761960 w 842973"/>
                    <a:gd name="connsiteY4" fmla="*/ 302355 h 302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2973" h="302355">
                      <a:moveTo>
                        <a:pt x="761960" y="302355"/>
                      </a:moveTo>
                      <a:lnTo>
                        <a:pt x="0" y="302355"/>
                      </a:lnTo>
                      <a:lnTo>
                        <a:pt x="81014" y="0"/>
                      </a:lnTo>
                      <a:lnTo>
                        <a:pt x="842974" y="0"/>
                      </a:lnTo>
                      <a:lnTo>
                        <a:pt x="761960" y="302355"/>
                      </a:ln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56" name="Graphic 9">
                  <a:extLst>
                    <a:ext uri="{FF2B5EF4-FFF2-40B4-BE49-F238E27FC236}">
                      <a16:creationId xmlns:a16="http://schemas.microsoft.com/office/drawing/2014/main" id="{8041D5D3-77D7-88B6-D573-AB30C49AAB2C}"/>
                    </a:ext>
                  </a:extLst>
                </p:cNvPr>
                <p:cNvGrpSpPr/>
                <p:nvPr/>
              </p:nvGrpSpPr>
              <p:grpSpPr>
                <a:xfrm>
                  <a:off x="6677494" y="972771"/>
                  <a:ext cx="858278" cy="314103"/>
                  <a:chOff x="6677494" y="972771"/>
                  <a:chExt cx="858278" cy="314103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2562CD61-E6D8-6F01-378A-803410023F64}"/>
                      </a:ext>
                    </a:extLst>
                  </p:cNvPr>
                  <p:cNvSpPr/>
                  <p:nvPr/>
                </p:nvSpPr>
                <p:spPr>
                  <a:xfrm>
                    <a:off x="6685146" y="978627"/>
                    <a:ext cx="842973" cy="302391"/>
                  </a:xfrm>
                  <a:custGeom>
                    <a:avLst/>
                    <a:gdLst>
                      <a:gd name="connsiteX0" fmla="*/ 761960 w 842973"/>
                      <a:gd name="connsiteY0" fmla="*/ 302391 h 302391"/>
                      <a:gd name="connsiteX1" fmla="*/ 0 w 842973"/>
                      <a:gd name="connsiteY1" fmla="*/ 302391 h 302391"/>
                      <a:gd name="connsiteX2" fmla="*/ 81014 w 842973"/>
                      <a:gd name="connsiteY2" fmla="*/ 0 h 302391"/>
                      <a:gd name="connsiteX3" fmla="*/ 842974 w 842973"/>
                      <a:gd name="connsiteY3" fmla="*/ 0 h 302391"/>
                      <a:gd name="connsiteX4" fmla="*/ 761960 w 842973"/>
                      <a:gd name="connsiteY4" fmla="*/ 302391 h 302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2973" h="302391">
                        <a:moveTo>
                          <a:pt x="761960" y="302391"/>
                        </a:moveTo>
                        <a:lnTo>
                          <a:pt x="0" y="302391"/>
                        </a:lnTo>
                        <a:lnTo>
                          <a:pt x="81014" y="0"/>
                        </a:lnTo>
                        <a:lnTo>
                          <a:pt x="842974" y="0"/>
                        </a:lnTo>
                        <a:lnTo>
                          <a:pt x="761960" y="302391"/>
                        </a:lnTo>
                        <a:close/>
                      </a:path>
                    </a:pathLst>
                  </a:custGeom>
                  <a:solidFill>
                    <a:srgbClr val="FCE05C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9CBC4E3F-0D75-E00A-36C0-A2E7215CB4FD}"/>
                      </a:ext>
                    </a:extLst>
                  </p:cNvPr>
                  <p:cNvSpPr/>
                  <p:nvPr/>
                </p:nvSpPr>
                <p:spPr>
                  <a:xfrm>
                    <a:off x="6677494" y="972771"/>
                    <a:ext cx="858278" cy="314103"/>
                  </a:xfrm>
                  <a:custGeom>
                    <a:avLst/>
                    <a:gdLst>
                      <a:gd name="connsiteX0" fmla="*/ 774103 w 858278"/>
                      <a:gd name="connsiteY0" fmla="*/ 314103 h 314103"/>
                      <a:gd name="connsiteX1" fmla="*/ 0 w 858278"/>
                      <a:gd name="connsiteY1" fmla="*/ 314103 h 314103"/>
                      <a:gd name="connsiteX2" fmla="*/ 84175 w 858278"/>
                      <a:gd name="connsiteY2" fmla="*/ 0 h 314103"/>
                      <a:gd name="connsiteX3" fmla="*/ 858279 w 858278"/>
                      <a:gd name="connsiteY3" fmla="*/ 0 h 314103"/>
                      <a:gd name="connsiteX4" fmla="*/ 774103 w 858278"/>
                      <a:gd name="connsiteY4" fmla="*/ 314103 h 314103"/>
                      <a:gd name="connsiteX5" fmla="*/ 15305 w 858278"/>
                      <a:gd name="connsiteY5" fmla="*/ 302355 h 314103"/>
                      <a:gd name="connsiteX6" fmla="*/ 765122 w 858278"/>
                      <a:gd name="connsiteY6" fmla="*/ 302355 h 314103"/>
                      <a:gd name="connsiteX7" fmla="*/ 843010 w 858278"/>
                      <a:gd name="connsiteY7" fmla="*/ 11712 h 314103"/>
                      <a:gd name="connsiteX8" fmla="*/ 93157 w 858278"/>
                      <a:gd name="connsiteY8" fmla="*/ 11712 h 314103"/>
                      <a:gd name="connsiteX9" fmla="*/ 15269 w 858278"/>
                      <a:gd name="connsiteY9" fmla="*/ 302355 h 314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58278" h="314103">
                        <a:moveTo>
                          <a:pt x="774103" y="314103"/>
                        </a:moveTo>
                        <a:lnTo>
                          <a:pt x="0" y="314103"/>
                        </a:lnTo>
                        <a:lnTo>
                          <a:pt x="84175" y="0"/>
                        </a:lnTo>
                        <a:lnTo>
                          <a:pt x="858279" y="0"/>
                        </a:lnTo>
                        <a:lnTo>
                          <a:pt x="774103" y="314103"/>
                        </a:lnTo>
                        <a:close/>
                        <a:moveTo>
                          <a:pt x="15305" y="302355"/>
                        </a:moveTo>
                        <a:lnTo>
                          <a:pt x="765122" y="302355"/>
                        </a:lnTo>
                        <a:lnTo>
                          <a:pt x="843010" y="11712"/>
                        </a:lnTo>
                        <a:lnTo>
                          <a:pt x="93157" y="11712"/>
                        </a:lnTo>
                        <a:lnTo>
                          <a:pt x="15269" y="302355"/>
                        </a:lnTo>
                        <a:close/>
                      </a:path>
                    </a:pathLst>
                  </a:custGeom>
                  <a:solidFill>
                    <a:srgbClr val="0F121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AFDD7BC-A2F2-CFA1-2CB0-94663C2BA01E}"/>
                    </a:ext>
                  </a:extLst>
                </p:cNvPr>
                <p:cNvSpPr/>
                <p:nvPr/>
              </p:nvSpPr>
              <p:spPr>
                <a:xfrm>
                  <a:off x="6907674" y="1026552"/>
                  <a:ext cx="516332" cy="186888"/>
                </a:xfrm>
                <a:custGeom>
                  <a:avLst/>
                  <a:gdLst>
                    <a:gd name="connsiteX0" fmla="*/ 386854 w 516332"/>
                    <a:gd name="connsiteY0" fmla="*/ 134113 h 186888"/>
                    <a:gd name="connsiteX1" fmla="*/ 0 w 516332"/>
                    <a:gd name="connsiteY1" fmla="*/ 134113 h 186888"/>
                    <a:gd name="connsiteX2" fmla="*/ 0 w 516332"/>
                    <a:gd name="connsiteY2" fmla="*/ 52776 h 186888"/>
                    <a:gd name="connsiteX3" fmla="*/ 386854 w 516332"/>
                    <a:gd name="connsiteY3" fmla="*/ 52776 h 186888"/>
                    <a:gd name="connsiteX4" fmla="*/ 386854 w 516332"/>
                    <a:gd name="connsiteY4" fmla="*/ 0 h 186888"/>
                    <a:gd name="connsiteX5" fmla="*/ 516332 w 516332"/>
                    <a:gd name="connsiteY5" fmla="*/ 93444 h 186888"/>
                    <a:gd name="connsiteX6" fmla="*/ 386854 w 516332"/>
                    <a:gd name="connsiteY6" fmla="*/ 186888 h 186888"/>
                    <a:gd name="connsiteX7" fmla="*/ 386854 w 516332"/>
                    <a:gd name="connsiteY7" fmla="*/ 134113 h 186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6332" h="186888">
                      <a:moveTo>
                        <a:pt x="386854" y="134113"/>
                      </a:moveTo>
                      <a:lnTo>
                        <a:pt x="0" y="134113"/>
                      </a:lnTo>
                      <a:lnTo>
                        <a:pt x="0" y="52776"/>
                      </a:lnTo>
                      <a:lnTo>
                        <a:pt x="386854" y="52776"/>
                      </a:lnTo>
                      <a:lnTo>
                        <a:pt x="386854" y="0"/>
                      </a:lnTo>
                      <a:lnTo>
                        <a:pt x="516332" y="93444"/>
                      </a:lnTo>
                      <a:lnTo>
                        <a:pt x="386854" y="186888"/>
                      </a:lnTo>
                      <a:lnTo>
                        <a:pt x="386854" y="134113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E4DADA92-D271-8AF2-E35E-DF82C29ABD1A}"/>
                  </a:ext>
                </a:extLst>
              </p:cNvPr>
              <p:cNvGrpSpPr/>
              <p:nvPr/>
            </p:nvGrpSpPr>
            <p:grpSpPr>
              <a:xfrm>
                <a:off x="6397976" y="640101"/>
                <a:ext cx="667044" cy="811851"/>
                <a:chOff x="6477958" y="687849"/>
                <a:chExt cx="667044" cy="811851"/>
              </a:xfrm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5FCF84CB-AF13-C6C0-77DD-BB48CDE8BEC9}"/>
                    </a:ext>
                  </a:extLst>
                </p:cNvPr>
                <p:cNvSpPr/>
                <p:nvPr/>
              </p:nvSpPr>
              <p:spPr>
                <a:xfrm>
                  <a:off x="6486115" y="1189370"/>
                  <a:ext cx="658887" cy="310330"/>
                </a:xfrm>
                <a:custGeom>
                  <a:avLst/>
                  <a:gdLst>
                    <a:gd name="connsiteX0" fmla="*/ 658888 w 658887"/>
                    <a:gd name="connsiteY0" fmla="*/ 155166 h 310330"/>
                    <a:gd name="connsiteX1" fmla="*/ 329444 w 658887"/>
                    <a:gd name="connsiteY1" fmla="*/ 310331 h 310330"/>
                    <a:gd name="connsiteX2" fmla="*/ 0 w 658887"/>
                    <a:gd name="connsiteY2" fmla="*/ 155166 h 310330"/>
                    <a:gd name="connsiteX3" fmla="*/ 329444 w 658887"/>
                    <a:gd name="connsiteY3" fmla="*/ 0 h 310330"/>
                    <a:gd name="connsiteX4" fmla="*/ 658888 w 658887"/>
                    <a:gd name="connsiteY4" fmla="*/ 155166 h 310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887" h="310330">
                      <a:moveTo>
                        <a:pt x="658888" y="155166"/>
                      </a:moveTo>
                      <a:cubicBezTo>
                        <a:pt x="658888" y="240861"/>
                        <a:pt x="511391" y="310331"/>
                        <a:pt x="329444" y="310331"/>
                      </a:cubicBezTo>
                      <a:cubicBezTo>
                        <a:pt x="147497" y="310331"/>
                        <a:pt x="0" y="240861"/>
                        <a:pt x="0" y="155166"/>
                      </a:cubicBezTo>
                      <a:cubicBezTo>
                        <a:pt x="0" y="69470"/>
                        <a:pt x="147497" y="0"/>
                        <a:pt x="329444" y="0"/>
                      </a:cubicBezTo>
                      <a:cubicBezTo>
                        <a:pt x="511391" y="0"/>
                        <a:pt x="658888" y="69470"/>
                        <a:pt x="658888" y="155166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1" name="Graphic 9">
                  <a:extLst>
                    <a:ext uri="{FF2B5EF4-FFF2-40B4-BE49-F238E27FC236}">
                      <a16:creationId xmlns:a16="http://schemas.microsoft.com/office/drawing/2014/main" id="{AA3352F4-2629-92DD-E803-E2266FDA031E}"/>
                    </a:ext>
                  </a:extLst>
                </p:cNvPr>
                <p:cNvGrpSpPr/>
                <p:nvPr/>
              </p:nvGrpSpPr>
              <p:grpSpPr>
                <a:xfrm>
                  <a:off x="6477958" y="687849"/>
                  <a:ext cx="654147" cy="773483"/>
                  <a:chOff x="6477958" y="687849"/>
                  <a:chExt cx="654147" cy="773483"/>
                </a:xfrm>
              </p:grpSpPr>
              <p:grpSp>
                <p:nvGrpSpPr>
                  <p:cNvPr id="62" name="Graphic 9">
                    <a:extLst>
                      <a:ext uri="{FF2B5EF4-FFF2-40B4-BE49-F238E27FC236}">
                        <a16:creationId xmlns:a16="http://schemas.microsoft.com/office/drawing/2014/main" id="{BD9AFB0B-230B-0250-5D79-746A16D448AC}"/>
                      </a:ext>
                    </a:extLst>
                  </p:cNvPr>
                  <p:cNvGrpSpPr/>
                  <p:nvPr/>
                </p:nvGrpSpPr>
                <p:grpSpPr>
                  <a:xfrm>
                    <a:off x="6487904" y="697558"/>
                    <a:ext cx="634285" cy="754020"/>
                    <a:chOff x="6487904" y="697558"/>
                    <a:chExt cx="634285" cy="754020"/>
                  </a:xfrm>
                </p:grpSpPr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id="{E7B18E94-10AA-DE39-103D-DEF1D7AC8C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11" y="1110045"/>
                      <a:ext cx="634242" cy="341532"/>
                    </a:xfrm>
                    <a:custGeom>
                      <a:avLst/>
                      <a:gdLst>
                        <a:gd name="connsiteX0" fmla="*/ 634242 w 634242"/>
                        <a:gd name="connsiteY0" fmla="*/ 0 h 341532"/>
                        <a:gd name="connsiteX1" fmla="*/ 634242 w 634242"/>
                        <a:gd name="connsiteY1" fmla="*/ 158291 h 341532"/>
                        <a:gd name="connsiteX2" fmla="*/ 621991 w 634242"/>
                        <a:gd name="connsiteY2" fmla="*/ 208947 h 341532"/>
                        <a:gd name="connsiteX3" fmla="*/ 541337 w 634242"/>
                        <a:gd name="connsiteY3" fmla="*/ 287805 h 341532"/>
                        <a:gd name="connsiteX4" fmla="*/ 92726 w 634242"/>
                        <a:gd name="connsiteY4" fmla="*/ 287805 h 341532"/>
                        <a:gd name="connsiteX5" fmla="*/ 12251 w 634242"/>
                        <a:gd name="connsiteY5" fmla="*/ 208947 h 341532"/>
                        <a:gd name="connsiteX6" fmla="*/ 0 w 634242"/>
                        <a:gd name="connsiteY6" fmla="*/ 158291 h 341532"/>
                        <a:gd name="connsiteX7" fmla="*/ 0 w 634242"/>
                        <a:gd name="connsiteY7" fmla="*/ 2048 h 341532"/>
                        <a:gd name="connsiteX8" fmla="*/ 92690 w 634242"/>
                        <a:gd name="connsiteY8" fmla="*/ 129370 h 341532"/>
                        <a:gd name="connsiteX9" fmla="*/ 541301 w 634242"/>
                        <a:gd name="connsiteY9" fmla="*/ 129370 h 341532"/>
                        <a:gd name="connsiteX10" fmla="*/ 634206 w 634242"/>
                        <a:gd name="connsiteY10" fmla="*/ 0 h 341532"/>
                        <a:gd name="connsiteX11" fmla="*/ 634206 w 634242"/>
                        <a:gd name="connsiteY11" fmla="*/ 0 h 341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34242" h="341532">
                          <a:moveTo>
                            <a:pt x="634242" y="0"/>
                          </a:moveTo>
                          <a:lnTo>
                            <a:pt x="634242" y="158291"/>
                          </a:lnTo>
                          <a:cubicBezTo>
                            <a:pt x="634242" y="175428"/>
                            <a:pt x="630111" y="192493"/>
                            <a:pt x="621991" y="208947"/>
                          </a:cubicBezTo>
                          <a:cubicBezTo>
                            <a:pt x="607477" y="237868"/>
                            <a:pt x="580640" y="265172"/>
                            <a:pt x="541337" y="287805"/>
                          </a:cubicBezTo>
                          <a:cubicBezTo>
                            <a:pt x="417391" y="359442"/>
                            <a:pt x="216707" y="359442"/>
                            <a:pt x="92726" y="287805"/>
                          </a:cubicBezTo>
                          <a:cubicBezTo>
                            <a:pt x="53386" y="265172"/>
                            <a:pt x="26550" y="237868"/>
                            <a:pt x="12251" y="208947"/>
                          </a:cubicBezTo>
                          <a:cubicBezTo>
                            <a:pt x="4096" y="192529"/>
                            <a:pt x="0" y="175428"/>
                            <a:pt x="0" y="158291"/>
                          </a:cubicBezTo>
                          <a:lnTo>
                            <a:pt x="0" y="2048"/>
                          </a:lnTo>
                          <a:cubicBezTo>
                            <a:pt x="790" y="48249"/>
                            <a:pt x="31831" y="94055"/>
                            <a:pt x="92690" y="129370"/>
                          </a:cubicBezTo>
                          <a:cubicBezTo>
                            <a:pt x="216635" y="200792"/>
                            <a:pt x="417320" y="200792"/>
                            <a:pt x="541301" y="129370"/>
                          </a:cubicBezTo>
                          <a:cubicBezTo>
                            <a:pt x="603274" y="93588"/>
                            <a:pt x="634206" y="46704"/>
                            <a:pt x="634206" y="0"/>
                          </a:cubicBezTo>
                          <a:lnTo>
                            <a:pt x="63420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A05F14AB-DE41-3DEE-1310-F7ADDA6127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83" y="880584"/>
                      <a:ext cx="634206" cy="341640"/>
                    </a:xfrm>
                    <a:custGeom>
                      <a:avLst/>
                      <a:gdLst>
                        <a:gd name="connsiteX0" fmla="*/ 634170 w 634206"/>
                        <a:gd name="connsiteY0" fmla="*/ 72 h 341640"/>
                        <a:gd name="connsiteX1" fmla="*/ 634170 w 634206"/>
                        <a:gd name="connsiteY1" fmla="*/ 158722 h 341640"/>
                        <a:gd name="connsiteX2" fmla="*/ 628243 w 634206"/>
                        <a:gd name="connsiteY2" fmla="*/ 193966 h 341640"/>
                        <a:gd name="connsiteX3" fmla="*/ 621956 w 634206"/>
                        <a:gd name="connsiteY3" fmla="*/ 209234 h 341640"/>
                        <a:gd name="connsiteX4" fmla="*/ 541301 w 634206"/>
                        <a:gd name="connsiteY4" fmla="*/ 288021 h 341640"/>
                        <a:gd name="connsiteX5" fmla="*/ 92690 w 634206"/>
                        <a:gd name="connsiteY5" fmla="*/ 288021 h 341640"/>
                        <a:gd name="connsiteX6" fmla="*/ 12215 w 634206"/>
                        <a:gd name="connsiteY6" fmla="*/ 209234 h 341640"/>
                        <a:gd name="connsiteX7" fmla="*/ 5856 w 634206"/>
                        <a:gd name="connsiteY7" fmla="*/ 193822 h 341640"/>
                        <a:gd name="connsiteX8" fmla="*/ 0 w 634206"/>
                        <a:gd name="connsiteY8" fmla="*/ 158686 h 341640"/>
                        <a:gd name="connsiteX9" fmla="*/ 0 w 634206"/>
                        <a:gd name="connsiteY9" fmla="*/ 2299 h 341640"/>
                        <a:gd name="connsiteX10" fmla="*/ 3162 w 634206"/>
                        <a:gd name="connsiteY10" fmla="*/ 25975 h 341640"/>
                        <a:gd name="connsiteX11" fmla="*/ 11640 w 634206"/>
                        <a:gd name="connsiteY11" fmla="*/ 49327 h 341640"/>
                        <a:gd name="connsiteX12" fmla="*/ 11640 w 634206"/>
                        <a:gd name="connsiteY12" fmla="*/ 49506 h 341640"/>
                        <a:gd name="connsiteX13" fmla="*/ 92690 w 634206"/>
                        <a:gd name="connsiteY13" fmla="*/ 129514 h 341640"/>
                        <a:gd name="connsiteX14" fmla="*/ 541301 w 634206"/>
                        <a:gd name="connsiteY14" fmla="*/ 129514 h 341640"/>
                        <a:gd name="connsiteX15" fmla="*/ 634206 w 634206"/>
                        <a:gd name="connsiteY15" fmla="*/ 0 h 341640"/>
                        <a:gd name="connsiteX16" fmla="*/ 634206 w 634206"/>
                        <a:gd name="connsiteY16" fmla="*/ 0 h 341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634206" h="341640">
                          <a:moveTo>
                            <a:pt x="634170" y="72"/>
                          </a:moveTo>
                          <a:lnTo>
                            <a:pt x="634170" y="158722"/>
                          </a:lnTo>
                          <a:cubicBezTo>
                            <a:pt x="634170" y="170506"/>
                            <a:pt x="632123" y="182326"/>
                            <a:pt x="628243" y="193966"/>
                          </a:cubicBezTo>
                          <a:cubicBezTo>
                            <a:pt x="626554" y="199067"/>
                            <a:pt x="624434" y="204205"/>
                            <a:pt x="621956" y="209234"/>
                          </a:cubicBezTo>
                          <a:cubicBezTo>
                            <a:pt x="607693" y="238227"/>
                            <a:pt x="580784" y="265459"/>
                            <a:pt x="541301" y="288021"/>
                          </a:cubicBezTo>
                          <a:cubicBezTo>
                            <a:pt x="417355" y="359514"/>
                            <a:pt x="216671" y="359514"/>
                            <a:pt x="92690" y="288021"/>
                          </a:cubicBezTo>
                          <a:cubicBezTo>
                            <a:pt x="53351" y="265459"/>
                            <a:pt x="26514" y="238155"/>
                            <a:pt x="12215" y="209234"/>
                          </a:cubicBezTo>
                          <a:cubicBezTo>
                            <a:pt x="9700" y="204133"/>
                            <a:pt x="7580" y="198996"/>
                            <a:pt x="5856" y="193822"/>
                          </a:cubicBezTo>
                          <a:cubicBezTo>
                            <a:pt x="1976" y="182218"/>
                            <a:pt x="0" y="170470"/>
                            <a:pt x="0" y="158686"/>
                          </a:cubicBezTo>
                          <a:lnTo>
                            <a:pt x="0" y="2299"/>
                          </a:lnTo>
                          <a:cubicBezTo>
                            <a:pt x="144" y="10131"/>
                            <a:pt x="1221" y="18107"/>
                            <a:pt x="3162" y="25975"/>
                          </a:cubicBezTo>
                          <a:cubicBezTo>
                            <a:pt x="5102" y="33914"/>
                            <a:pt x="7796" y="41639"/>
                            <a:pt x="11640" y="49327"/>
                          </a:cubicBezTo>
                          <a:lnTo>
                            <a:pt x="11640" y="49506"/>
                          </a:lnTo>
                          <a:cubicBezTo>
                            <a:pt x="25795" y="78750"/>
                            <a:pt x="52919" y="106521"/>
                            <a:pt x="92690" y="129514"/>
                          </a:cubicBezTo>
                          <a:cubicBezTo>
                            <a:pt x="216635" y="201007"/>
                            <a:pt x="417320" y="201007"/>
                            <a:pt x="541301" y="129514"/>
                          </a:cubicBezTo>
                          <a:cubicBezTo>
                            <a:pt x="603274" y="93732"/>
                            <a:pt x="634206" y="46884"/>
                            <a:pt x="634206" y="0"/>
                          </a:cubicBezTo>
                          <a:lnTo>
                            <a:pt x="63420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96AAD91D-0741-AC05-A1B9-25F3C89774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04" y="1074406"/>
                      <a:ext cx="634213" cy="218611"/>
                    </a:xfrm>
                    <a:custGeom>
                      <a:avLst/>
                      <a:gdLst>
                        <a:gd name="connsiteX0" fmla="*/ 628286 w 634213"/>
                        <a:gd name="connsiteY0" fmla="*/ 144 h 218611"/>
                        <a:gd name="connsiteX1" fmla="*/ 634214 w 634213"/>
                        <a:gd name="connsiteY1" fmla="*/ 35675 h 218611"/>
                        <a:gd name="connsiteX2" fmla="*/ 541308 w 634213"/>
                        <a:gd name="connsiteY2" fmla="*/ 165045 h 218611"/>
                        <a:gd name="connsiteX3" fmla="*/ 92697 w 634213"/>
                        <a:gd name="connsiteY3" fmla="*/ 165045 h 218611"/>
                        <a:gd name="connsiteX4" fmla="*/ 7 w 634213"/>
                        <a:gd name="connsiteY4" fmla="*/ 37723 h 218611"/>
                        <a:gd name="connsiteX5" fmla="*/ 7 w 634213"/>
                        <a:gd name="connsiteY5" fmla="*/ 35639 h 218611"/>
                        <a:gd name="connsiteX6" fmla="*/ 5863 w 634213"/>
                        <a:gd name="connsiteY6" fmla="*/ 0 h 218611"/>
                        <a:gd name="connsiteX7" fmla="*/ 12222 w 634213"/>
                        <a:gd name="connsiteY7" fmla="*/ 15412 h 218611"/>
                        <a:gd name="connsiteX8" fmla="*/ 92697 w 634213"/>
                        <a:gd name="connsiteY8" fmla="*/ 94199 h 218611"/>
                        <a:gd name="connsiteX9" fmla="*/ 541308 w 634213"/>
                        <a:gd name="connsiteY9" fmla="*/ 94199 h 218611"/>
                        <a:gd name="connsiteX10" fmla="*/ 621963 w 634213"/>
                        <a:gd name="connsiteY10" fmla="*/ 15412 h 218611"/>
                        <a:gd name="connsiteX11" fmla="*/ 628250 w 634213"/>
                        <a:gd name="connsiteY11" fmla="*/ 144 h 218611"/>
                        <a:gd name="connsiteX12" fmla="*/ 628250 w 634213"/>
                        <a:gd name="connsiteY12" fmla="*/ 144 h 218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634213" h="218611">
                          <a:moveTo>
                            <a:pt x="628286" y="144"/>
                          </a:moveTo>
                          <a:cubicBezTo>
                            <a:pt x="632166" y="11856"/>
                            <a:pt x="634214" y="23675"/>
                            <a:pt x="634214" y="35675"/>
                          </a:cubicBezTo>
                          <a:cubicBezTo>
                            <a:pt x="634214" y="82379"/>
                            <a:pt x="603281" y="129299"/>
                            <a:pt x="541308" y="165045"/>
                          </a:cubicBezTo>
                          <a:cubicBezTo>
                            <a:pt x="417363" y="236467"/>
                            <a:pt x="216679" y="236467"/>
                            <a:pt x="92697" y="165045"/>
                          </a:cubicBezTo>
                          <a:cubicBezTo>
                            <a:pt x="31838" y="129730"/>
                            <a:pt x="762" y="83924"/>
                            <a:pt x="7" y="37723"/>
                          </a:cubicBezTo>
                          <a:lnTo>
                            <a:pt x="7" y="35639"/>
                          </a:lnTo>
                          <a:cubicBezTo>
                            <a:pt x="-136" y="23604"/>
                            <a:pt x="1840" y="11712"/>
                            <a:pt x="5863" y="0"/>
                          </a:cubicBezTo>
                          <a:cubicBezTo>
                            <a:pt x="7552" y="5173"/>
                            <a:pt x="9707" y="10275"/>
                            <a:pt x="12222" y="15412"/>
                          </a:cubicBezTo>
                          <a:cubicBezTo>
                            <a:pt x="26521" y="44333"/>
                            <a:pt x="53394" y="71637"/>
                            <a:pt x="92697" y="94199"/>
                          </a:cubicBezTo>
                          <a:cubicBezTo>
                            <a:pt x="216643" y="165692"/>
                            <a:pt x="417327" y="165692"/>
                            <a:pt x="541308" y="94199"/>
                          </a:cubicBezTo>
                          <a:cubicBezTo>
                            <a:pt x="580827" y="71637"/>
                            <a:pt x="607736" y="44369"/>
                            <a:pt x="621963" y="15412"/>
                          </a:cubicBezTo>
                          <a:cubicBezTo>
                            <a:pt x="624442" y="10383"/>
                            <a:pt x="626561" y="5245"/>
                            <a:pt x="628250" y="144"/>
                          </a:cubicBezTo>
                          <a:lnTo>
                            <a:pt x="628250" y="144"/>
                          </a:lnTo>
                          <a:close/>
                        </a:path>
                      </a:pathLst>
                    </a:custGeom>
                    <a:solidFill>
                      <a:srgbClr val="007DB0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Freeform: Shape 129">
                      <a:extLst>
                        <a:ext uri="{FF2B5EF4-FFF2-40B4-BE49-F238E27FC236}">
                          <a16:creationId xmlns:a16="http://schemas.microsoft.com/office/drawing/2014/main" id="{50ACECC0-6F33-9A54-DA7A-D57245A2F1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46" y="697558"/>
                      <a:ext cx="634207" cy="366232"/>
                    </a:xfrm>
                    <a:custGeom>
                      <a:avLst/>
                      <a:gdLst>
                        <a:gd name="connsiteX0" fmla="*/ 541302 w 634207"/>
                        <a:gd name="connsiteY0" fmla="*/ 53584 h 366232"/>
                        <a:gd name="connsiteX1" fmla="*/ 634207 w 634207"/>
                        <a:gd name="connsiteY1" fmla="*/ 183098 h 366232"/>
                        <a:gd name="connsiteX2" fmla="*/ 541302 w 634207"/>
                        <a:gd name="connsiteY2" fmla="*/ 312612 h 366232"/>
                        <a:gd name="connsiteX3" fmla="*/ 92691 w 634207"/>
                        <a:gd name="connsiteY3" fmla="*/ 312612 h 366232"/>
                        <a:gd name="connsiteX4" fmla="*/ 11641 w 634207"/>
                        <a:gd name="connsiteY4" fmla="*/ 232605 h 366232"/>
                        <a:gd name="connsiteX5" fmla="*/ 11641 w 634207"/>
                        <a:gd name="connsiteY5" fmla="*/ 232425 h 366232"/>
                        <a:gd name="connsiteX6" fmla="*/ 3162 w 634207"/>
                        <a:gd name="connsiteY6" fmla="*/ 209073 h 366232"/>
                        <a:gd name="connsiteX7" fmla="*/ 1 w 634207"/>
                        <a:gd name="connsiteY7" fmla="*/ 185397 h 366232"/>
                        <a:gd name="connsiteX8" fmla="*/ 1 w 634207"/>
                        <a:gd name="connsiteY8" fmla="*/ 183134 h 366232"/>
                        <a:gd name="connsiteX9" fmla="*/ 92691 w 634207"/>
                        <a:gd name="connsiteY9" fmla="*/ 53620 h 366232"/>
                        <a:gd name="connsiteX10" fmla="*/ 541302 w 634207"/>
                        <a:gd name="connsiteY10" fmla="*/ 53620 h 366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34207" h="366232">
                          <a:moveTo>
                            <a:pt x="541302" y="53584"/>
                          </a:moveTo>
                          <a:cubicBezTo>
                            <a:pt x="603275" y="89474"/>
                            <a:pt x="634207" y="136214"/>
                            <a:pt x="634207" y="183098"/>
                          </a:cubicBezTo>
                          <a:cubicBezTo>
                            <a:pt x="634207" y="229982"/>
                            <a:pt x="603275" y="276830"/>
                            <a:pt x="541302" y="312612"/>
                          </a:cubicBezTo>
                          <a:cubicBezTo>
                            <a:pt x="417356" y="384106"/>
                            <a:pt x="216672" y="384106"/>
                            <a:pt x="92691" y="312612"/>
                          </a:cubicBezTo>
                          <a:cubicBezTo>
                            <a:pt x="52920" y="289584"/>
                            <a:pt x="25796" y="261813"/>
                            <a:pt x="11641" y="232605"/>
                          </a:cubicBezTo>
                          <a:lnTo>
                            <a:pt x="11641" y="232425"/>
                          </a:lnTo>
                          <a:cubicBezTo>
                            <a:pt x="7833" y="224737"/>
                            <a:pt x="5102" y="217013"/>
                            <a:pt x="3162" y="209073"/>
                          </a:cubicBezTo>
                          <a:cubicBezTo>
                            <a:pt x="1222" y="201169"/>
                            <a:pt x="109" y="193229"/>
                            <a:pt x="1" y="185397"/>
                          </a:cubicBezTo>
                          <a:lnTo>
                            <a:pt x="1" y="183134"/>
                          </a:lnTo>
                          <a:cubicBezTo>
                            <a:pt x="-179" y="136250"/>
                            <a:pt x="30933" y="89402"/>
                            <a:pt x="92691" y="53620"/>
                          </a:cubicBezTo>
                          <a:cubicBezTo>
                            <a:pt x="216636" y="-17873"/>
                            <a:pt x="417320" y="-17873"/>
                            <a:pt x="541302" y="536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1" name="Graphic 9">
                    <a:extLst>
                      <a:ext uri="{FF2B5EF4-FFF2-40B4-BE49-F238E27FC236}">
                        <a16:creationId xmlns:a16="http://schemas.microsoft.com/office/drawing/2014/main" id="{873E0893-9F12-B75C-5B54-2E42A75D6DBE}"/>
                      </a:ext>
                    </a:extLst>
                  </p:cNvPr>
                  <p:cNvGrpSpPr/>
                  <p:nvPr/>
                </p:nvGrpSpPr>
                <p:grpSpPr>
                  <a:xfrm>
                    <a:off x="6477958" y="687849"/>
                    <a:ext cx="654147" cy="773483"/>
                    <a:chOff x="6477958" y="687849"/>
                    <a:chExt cx="654147" cy="773483"/>
                  </a:xfrm>
                  <a:solidFill>
                    <a:srgbClr val="0F1212"/>
                  </a:solidFill>
                </p:grpSpPr>
                <p:sp>
                  <p:nvSpPr>
                    <p:cNvPr id="132" name="Freeform: Shape 131">
                      <a:extLst>
                        <a:ext uri="{FF2B5EF4-FFF2-40B4-BE49-F238E27FC236}">
                          <a16:creationId xmlns:a16="http://schemas.microsoft.com/office/drawing/2014/main" id="{61D2F160-3EDC-048E-2012-AFEB896E3B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58" y="1064629"/>
                      <a:ext cx="654039" cy="238052"/>
                    </a:xfrm>
                    <a:custGeom>
                      <a:avLst/>
                      <a:gdLst>
                        <a:gd name="connsiteX0" fmla="*/ 326967 w 654039"/>
                        <a:gd name="connsiteY0" fmla="*/ 238053 h 238052"/>
                        <a:gd name="connsiteX1" fmla="*/ 97685 w 654039"/>
                        <a:gd name="connsiteY1" fmla="*/ 183445 h 238052"/>
                        <a:gd name="connsiteX2" fmla="*/ 2 w 654039"/>
                        <a:gd name="connsiteY2" fmla="*/ 47680 h 238052"/>
                        <a:gd name="connsiteX3" fmla="*/ 9738 w 654039"/>
                        <a:gd name="connsiteY3" fmla="*/ 37584 h 238052"/>
                        <a:gd name="connsiteX4" fmla="*/ 19833 w 654039"/>
                        <a:gd name="connsiteY4" fmla="*/ 47320 h 238052"/>
                        <a:gd name="connsiteX5" fmla="*/ 107601 w 654039"/>
                        <a:gd name="connsiteY5" fmla="*/ 166236 h 238052"/>
                        <a:gd name="connsiteX6" fmla="*/ 546261 w 654039"/>
                        <a:gd name="connsiteY6" fmla="*/ 166236 h 238052"/>
                        <a:gd name="connsiteX7" fmla="*/ 634208 w 654039"/>
                        <a:gd name="connsiteY7" fmla="*/ 45452 h 238052"/>
                        <a:gd name="connsiteX8" fmla="*/ 628784 w 654039"/>
                        <a:gd name="connsiteY8" fmla="*/ 13047 h 238052"/>
                        <a:gd name="connsiteX9" fmla="*/ 635071 w 654039"/>
                        <a:gd name="connsiteY9" fmla="*/ 508 h 238052"/>
                        <a:gd name="connsiteX10" fmla="*/ 647609 w 654039"/>
                        <a:gd name="connsiteY10" fmla="*/ 6796 h 238052"/>
                        <a:gd name="connsiteX11" fmla="*/ 654040 w 654039"/>
                        <a:gd name="connsiteY11" fmla="*/ 45416 h 238052"/>
                        <a:gd name="connsiteX12" fmla="*/ 556177 w 654039"/>
                        <a:gd name="connsiteY12" fmla="*/ 183409 h 238052"/>
                        <a:gd name="connsiteX13" fmla="*/ 326895 w 654039"/>
                        <a:gd name="connsiteY13" fmla="*/ 238053 h 238052"/>
                        <a:gd name="connsiteX14" fmla="*/ 326931 w 654039"/>
                        <a:gd name="connsiteY14" fmla="*/ 238053 h 2380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54039" h="238052">
                          <a:moveTo>
                            <a:pt x="326967" y="238053"/>
                          </a:moveTo>
                          <a:cubicBezTo>
                            <a:pt x="243941" y="238053"/>
                            <a:pt x="160916" y="219838"/>
                            <a:pt x="97685" y="183445"/>
                          </a:cubicBezTo>
                          <a:cubicBezTo>
                            <a:pt x="35569" y="147375"/>
                            <a:pt x="900" y="99162"/>
                            <a:pt x="2" y="47680"/>
                          </a:cubicBezTo>
                          <a:cubicBezTo>
                            <a:pt x="-106" y="42219"/>
                            <a:pt x="4277" y="37692"/>
                            <a:pt x="9738" y="37584"/>
                          </a:cubicBezTo>
                          <a:cubicBezTo>
                            <a:pt x="15450" y="37728"/>
                            <a:pt x="19725" y="41860"/>
                            <a:pt x="19833" y="47320"/>
                          </a:cubicBezTo>
                          <a:cubicBezTo>
                            <a:pt x="20588" y="91582"/>
                            <a:pt x="51736" y="133795"/>
                            <a:pt x="107601" y="166236"/>
                          </a:cubicBezTo>
                          <a:cubicBezTo>
                            <a:pt x="228529" y="235933"/>
                            <a:pt x="425297" y="235897"/>
                            <a:pt x="546261" y="166236"/>
                          </a:cubicBezTo>
                          <a:cubicBezTo>
                            <a:pt x="602988" y="133507"/>
                            <a:pt x="634208" y="90611"/>
                            <a:pt x="634208" y="45452"/>
                          </a:cubicBezTo>
                          <a:cubicBezTo>
                            <a:pt x="634208" y="34818"/>
                            <a:pt x="632376" y="23932"/>
                            <a:pt x="628784" y="13047"/>
                          </a:cubicBezTo>
                          <a:cubicBezTo>
                            <a:pt x="627059" y="7837"/>
                            <a:pt x="629861" y="2233"/>
                            <a:pt x="635071" y="508"/>
                          </a:cubicBezTo>
                          <a:cubicBezTo>
                            <a:pt x="640280" y="-1216"/>
                            <a:pt x="645884" y="1586"/>
                            <a:pt x="647609" y="6796"/>
                          </a:cubicBezTo>
                          <a:cubicBezTo>
                            <a:pt x="651884" y="19693"/>
                            <a:pt x="654040" y="32698"/>
                            <a:pt x="654040" y="45416"/>
                          </a:cubicBezTo>
                          <a:cubicBezTo>
                            <a:pt x="654040" y="97976"/>
                            <a:pt x="619263" y="146980"/>
                            <a:pt x="556177" y="183409"/>
                          </a:cubicBezTo>
                          <a:cubicBezTo>
                            <a:pt x="492946" y="219838"/>
                            <a:pt x="409921" y="238053"/>
                            <a:pt x="326895" y="238053"/>
                          </a:cubicBezTo>
                          <a:lnTo>
                            <a:pt x="326931" y="238053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3" name="Freeform: Shape 132">
                      <a:extLst>
                        <a:ext uri="{FF2B5EF4-FFF2-40B4-BE49-F238E27FC236}">
                          <a16:creationId xmlns:a16="http://schemas.microsoft.com/office/drawing/2014/main" id="{D972F8EA-092E-DAA5-A760-B00927EF1E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89" y="1064499"/>
                      <a:ext cx="654116" cy="396832"/>
                    </a:xfrm>
                    <a:custGeom>
                      <a:avLst/>
                      <a:gdLst>
                        <a:gd name="connsiteX0" fmla="*/ 326936 w 654116"/>
                        <a:gd name="connsiteY0" fmla="*/ 396761 h 396832"/>
                        <a:gd name="connsiteX1" fmla="*/ 97654 w 654116"/>
                        <a:gd name="connsiteY1" fmla="*/ 341973 h 396832"/>
                        <a:gd name="connsiteX2" fmla="*/ 13228 w 654116"/>
                        <a:gd name="connsiteY2" fmla="*/ 258912 h 396832"/>
                        <a:gd name="connsiteX3" fmla="*/ 7 w 654116"/>
                        <a:gd name="connsiteY3" fmla="*/ 203873 h 396832"/>
                        <a:gd name="connsiteX4" fmla="*/ 7 w 654116"/>
                        <a:gd name="connsiteY4" fmla="*/ 45582 h 396832"/>
                        <a:gd name="connsiteX5" fmla="*/ 6402 w 654116"/>
                        <a:gd name="connsiteY5" fmla="*/ 6710 h 396832"/>
                        <a:gd name="connsiteX6" fmla="*/ 19012 w 654116"/>
                        <a:gd name="connsiteY6" fmla="*/ 530 h 396832"/>
                        <a:gd name="connsiteX7" fmla="*/ 25191 w 654116"/>
                        <a:gd name="connsiteY7" fmla="*/ 13140 h 396832"/>
                        <a:gd name="connsiteX8" fmla="*/ 19874 w 654116"/>
                        <a:gd name="connsiteY8" fmla="*/ 45474 h 396832"/>
                        <a:gd name="connsiteX9" fmla="*/ 19874 w 654116"/>
                        <a:gd name="connsiteY9" fmla="*/ 203873 h 396832"/>
                        <a:gd name="connsiteX10" fmla="*/ 31083 w 654116"/>
                        <a:gd name="connsiteY10" fmla="*/ 250146 h 396832"/>
                        <a:gd name="connsiteX11" fmla="*/ 107642 w 654116"/>
                        <a:gd name="connsiteY11" fmla="*/ 324837 h 396832"/>
                        <a:gd name="connsiteX12" fmla="*/ 546338 w 654116"/>
                        <a:gd name="connsiteY12" fmla="*/ 324837 h 396832"/>
                        <a:gd name="connsiteX13" fmla="*/ 623112 w 654116"/>
                        <a:gd name="connsiteY13" fmla="*/ 250110 h 396832"/>
                        <a:gd name="connsiteX14" fmla="*/ 634285 w 654116"/>
                        <a:gd name="connsiteY14" fmla="*/ 203909 h 396832"/>
                        <a:gd name="connsiteX15" fmla="*/ 634285 w 654116"/>
                        <a:gd name="connsiteY15" fmla="*/ 45618 h 396832"/>
                        <a:gd name="connsiteX16" fmla="*/ 644201 w 654116"/>
                        <a:gd name="connsiteY16" fmla="*/ 35702 h 396832"/>
                        <a:gd name="connsiteX17" fmla="*/ 654116 w 654116"/>
                        <a:gd name="connsiteY17" fmla="*/ 45618 h 396832"/>
                        <a:gd name="connsiteX18" fmla="*/ 654116 w 654116"/>
                        <a:gd name="connsiteY18" fmla="*/ 203909 h 396832"/>
                        <a:gd name="connsiteX19" fmla="*/ 640860 w 654116"/>
                        <a:gd name="connsiteY19" fmla="*/ 258948 h 396832"/>
                        <a:gd name="connsiteX20" fmla="*/ 556217 w 654116"/>
                        <a:gd name="connsiteY20" fmla="*/ 342045 h 396832"/>
                        <a:gd name="connsiteX21" fmla="*/ 326972 w 654116"/>
                        <a:gd name="connsiteY21" fmla="*/ 396833 h 396832"/>
                        <a:gd name="connsiteX22" fmla="*/ 326936 w 654116"/>
                        <a:gd name="connsiteY22" fmla="*/ 396833 h 396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654116" h="396832">
                          <a:moveTo>
                            <a:pt x="326936" y="396761"/>
                          </a:moveTo>
                          <a:cubicBezTo>
                            <a:pt x="243910" y="396761"/>
                            <a:pt x="160885" y="378510"/>
                            <a:pt x="97654" y="341973"/>
                          </a:cubicBezTo>
                          <a:cubicBezTo>
                            <a:pt x="58028" y="319160"/>
                            <a:pt x="28820" y="290419"/>
                            <a:pt x="13228" y="258912"/>
                          </a:cubicBezTo>
                          <a:cubicBezTo>
                            <a:pt x="4462" y="241200"/>
                            <a:pt x="7" y="222698"/>
                            <a:pt x="7" y="203873"/>
                          </a:cubicBezTo>
                          <a:lnTo>
                            <a:pt x="7" y="45582"/>
                          </a:lnTo>
                          <a:cubicBezTo>
                            <a:pt x="-137" y="32612"/>
                            <a:pt x="2019" y="19499"/>
                            <a:pt x="6402" y="6710"/>
                          </a:cubicBezTo>
                          <a:cubicBezTo>
                            <a:pt x="8162" y="1536"/>
                            <a:pt x="13838" y="-1230"/>
                            <a:pt x="19012" y="530"/>
                          </a:cubicBezTo>
                          <a:cubicBezTo>
                            <a:pt x="24185" y="2291"/>
                            <a:pt x="26951" y="7967"/>
                            <a:pt x="25191" y="13140"/>
                          </a:cubicBezTo>
                          <a:cubicBezTo>
                            <a:pt x="21563" y="23775"/>
                            <a:pt x="19766" y="34660"/>
                            <a:pt x="19874" y="45474"/>
                          </a:cubicBezTo>
                          <a:lnTo>
                            <a:pt x="19874" y="203873"/>
                          </a:lnTo>
                          <a:cubicBezTo>
                            <a:pt x="19874" y="219573"/>
                            <a:pt x="23646" y="235129"/>
                            <a:pt x="31083" y="250146"/>
                          </a:cubicBezTo>
                          <a:cubicBezTo>
                            <a:pt x="44915" y="278132"/>
                            <a:pt x="71392" y="303963"/>
                            <a:pt x="107642" y="324837"/>
                          </a:cubicBezTo>
                          <a:cubicBezTo>
                            <a:pt x="228570" y="394713"/>
                            <a:pt x="425374" y="394713"/>
                            <a:pt x="546338" y="324837"/>
                          </a:cubicBezTo>
                          <a:cubicBezTo>
                            <a:pt x="582479" y="304035"/>
                            <a:pt x="609065" y="278204"/>
                            <a:pt x="623112" y="250110"/>
                          </a:cubicBezTo>
                          <a:cubicBezTo>
                            <a:pt x="630513" y="235057"/>
                            <a:pt x="634285" y="219501"/>
                            <a:pt x="634285" y="203909"/>
                          </a:cubicBezTo>
                          <a:lnTo>
                            <a:pt x="634285" y="45618"/>
                          </a:lnTo>
                          <a:cubicBezTo>
                            <a:pt x="634285" y="40157"/>
                            <a:pt x="638704" y="35702"/>
                            <a:pt x="644201" y="35702"/>
                          </a:cubicBezTo>
                          <a:cubicBezTo>
                            <a:pt x="649697" y="35702"/>
                            <a:pt x="654116" y="40121"/>
                            <a:pt x="654116" y="45618"/>
                          </a:cubicBezTo>
                          <a:lnTo>
                            <a:pt x="654116" y="203909"/>
                          </a:lnTo>
                          <a:cubicBezTo>
                            <a:pt x="654116" y="222554"/>
                            <a:pt x="649661" y="241092"/>
                            <a:pt x="640860" y="258948"/>
                          </a:cubicBezTo>
                          <a:cubicBezTo>
                            <a:pt x="625016" y="290563"/>
                            <a:pt x="595772" y="319268"/>
                            <a:pt x="556217" y="342045"/>
                          </a:cubicBezTo>
                          <a:cubicBezTo>
                            <a:pt x="493023" y="378546"/>
                            <a:pt x="409997" y="396833"/>
                            <a:pt x="326972" y="396833"/>
                          </a:cubicBezTo>
                          <a:lnTo>
                            <a:pt x="326936" y="396833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" name="Freeform: Shape 133">
                      <a:extLst>
                        <a:ext uri="{FF2B5EF4-FFF2-40B4-BE49-F238E27FC236}">
                          <a16:creationId xmlns:a16="http://schemas.microsoft.com/office/drawing/2014/main" id="{D8D0C3BE-F83A-1C9A-A16A-1EDBDE349C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59" y="687849"/>
                      <a:ext cx="654110" cy="385623"/>
                    </a:xfrm>
                    <a:custGeom>
                      <a:avLst/>
                      <a:gdLst>
                        <a:gd name="connsiteX0" fmla="*/ 326966 w 654110"/>
                        <a:gd name="connsiteY0" fmla="*/ 385588 h 385623"/>
                        <a:gd name="connsiteX1" fmla="*/ 97685 w 654110"/>
                        <a:gd name="connsiteY1" fmla="*/ 330908 h 385623"/>
                        <a:gd name="connsiteX2" fmla="*/ 12647 w 654110"/>
                        <a:gd name="connsiteY2" fmla="*/ 246589 h 385623"/>
                        <a:gd name="connsiteX3" fmla="*/ 12180 w 654110"/>
                        <a:gd name="connsiteY3" fmla="*/ 245403 h 385623"/>
                        <a:gd name="connsiteX4" fmla="*/ 3450 w 654110"/>
                        <a:gd name="connsiteY4" fmla="*/ 221045 h 385623"/>
                        <a:gd name="connsiteX5" fmla="*/ 1 w 654110"/>
                        <a:gd name="connsiteY5" fmla="*/ 195214 h 385623"/>
                        <a:gd name="connsiteX6" fmla="*/ 73 w 654110"/>
                        <a:gd name="connsiteY6" fmla="*/ 193921 h 385623"/>
                        <a:gd name="connsiteX7" fmla="*/ 1 w 654110"/>
                        <a:gd name="connsiteY7" fmla="*/ 192807 h 385623"/>
                        <a:gd name="connsiteX8" fmla="*/ 97685 w 654110"/>
                        <a:gd name="connsiteY8" fmla="*/ 54671 h 385623"/>
                        <a:gd name="connsiteX9" fmla="*/ 556247 w 654110"/>
                        <a:gd name="connsiteY9" fmla="*/ 54671 h 385623"/>
                        <a:gd name="connsiteX10" fmla="*/ 654111 w 654110"/>
                        <a:gd name="connsiteY10" fmla="*/ 192807 h 385623"/>
                        <a:gd name="connsiteX11" fmla="*/ 556247 w 654110"/>
                        <a:gd name="connsiteY11" fmla="*/ 330944 h 385623"/>
                        <a:gd name="connsiteX12" fmla="*/ 326966 w 654110"/>
                        <a:gd name="connsiteY12" fmla="*/ 385623 h 385623"/>
                        <a:gd name="connsiteX13" fmla="*/ 31005 w 654110"/>
                        <a:gd name="connsiteY13" fmla="*/ 238937 h 385623"/>
                        <a:gd name="connsiteX14" fmla="*/ 107636 w 654110"/>
                        <a:gd name="connsiteY14" fmla="*/ 313735 h 385623"/>
                        <a:gd name="connsiteX15" fmla="*/ 546296 w 654110"/>
                        <a:gd name="connsiteY15" fmla="*/ 313735 h 385623"/>
                        <a:gd name="connsiteX16" fmla="*/ 634243 w 654110"/>
                        <a:gd name="connsiteY16" fmla="*/ 192807 h 385623"/>
                        <a:gd name="connsiteX17" fmla="*/ 546296 w 654110"/>
                        <a:gd name="connsiteY17" fmla="*/ 71879 h 385623"/>
                        <a:gd name="connsiteX18" fmla="*/ 107636 w 654110"/>
                        <a:gd name="connsiteY18" fmla="*/ 71879 h 385623"/>
                        <a:gd name="connsiteX19" fmla="*/ 19904 w 654110"/>
                        <a:gd name="connsiteY19" fmla="*/ 192771 h 385623"/>
                        <a:gd name="connsiteX20" fmla="*/ 19832 w 654110"/>
                        <a:gd name="connsiteY20" fmla="*/ 193921 h 385623"/>
                        <a:gd name="connsiteX21" fmla="*/ 19904 w 654110"/>
                        <a:gd name="connsiteY21" fmla="*/ 194891 h 385623"/>
                        <a:gd name="connsiteX22" fmla="*/ 22814 w 654110"/>
                        <a:gd name="connsiteY22" fmla="*/ 216375 h 385623"/>
                        <a:gd name="connsiteX23" fmla="*/ 30538 w 654110"/>
                        <a:gd name="connsiteY23" fmla="*/ 237679 h 385623"/>
                        <a:gd name="connsiteX24" fmla="*/ 31041 w 654110"/>
                        <a:gd name="connsiteY24" fmla="*/ 238937 h 385623"/>
                        <a:gd name="connsiteX25" fmla="*/ 31041 w 654110"/>
                        <a:gd name="connsiteY25" fmla="*/ 238937 h 3856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654110" h="385623">
                          <a:moveTo>
                            <a:pt x="326966" y="385588"/>
                          </a:moveTo>
                          <a:cubicBezTo>
                            <a:pt x="243940" y="385588"/>
                            <a:pt x="160915" y="367373"/>
                            <a:pt x="97685" y="330908"/>
                          </a:cubicBezTo>
                          <a:cubicBezTo>
                            <a:pt x="57483" y="307628"/>
                            <a:pt x="28095" y="278491"/>
                            <a:pt x="12647" y="246589"/>
                          </a:cubicBezTo>
                          <a:cubicBezTo>
                            <a:pt x="12467" y="246194"/>
                            <a:pt x="12324" y="245834"/>
                            <a:pt x="12180" y="245403"/>
                          </a:cubicBezTo>
                          <a:cubicBezTo>
                            <a:pt x="8444" y="237643"/>
                            <a:pt x="5570" y="229668"/>
                            <a:pt x="3450" y="221045"/>
                          </a:cubicBezTo>
                          <a:cubicBezTo>
                            <a:pt x="1294" y="212351"/>
                            <a:pt x="145" y="203657"/>
                            <a:pt x="1" y="195214"/>
                          </a:cubicBezTo>
                          <a:cubicBezTo>
                            <a:pt x="1" y="194783"/>
                            <a:pt x="1" y="194352"/>
                            <a:pt x="73" y="193921"/>
                          </a:cubicBezTo>
                          <a:cubicBezTo>
                            <a:pt x="37" y="193562"/>
                            <a:pt x="1" y="193166"/>
                            <a:pt x="1" y="192807"/>
                          </a:cubicBezTo>
                          <a:cubicBezTo>
                            <a:pt x="-215" y="140319"/>
                            <a:pt x="34490" y="91280"/>
                            <a:pt x="97685" y="54671"/>
                          </a:cubicBezTo>
                          <a:cubicBezTo>
                            <a:pt x="224109" y="-18224"/>
                            <a:pt x="429823" y="-18224"/>
                            <a:pt x="556247" y="54671"/>
                          </a:cubicBezTo>
                          <a:cubicBezTo>
                            <a:pt x="619370" y="91244"/>
                            <a:pt x="654111" y="140283"/>
                            <a:pt x="654111" y="192807"/>
                          </a:cubicBezTo>
                          <a:cubicBezTo>
                            <a:pt x="654111" y="245331"/>
                            <a:pt x="619334" y="294514"/>
                            <a:pt x="556247" y="330944"/>
                          </a:cubicBezTo>
                          <a:cubicBezTo>
                            <a:pt x="493017" y="367409"/>
                            <a:pt x="409992" y="385623"/>
                            <a:pt x="326966" y="385623"/>
                          </a:cubicBezTo>
                          <a:close/>
                          <a:moveTo>
                            <a:pt x="31005" y="238937"/>
                          </a:moveTo>
                          <a:cubicBezTo>
                            <a:pt x="44837" y="266887"/>
                            <a:pt x="71315" y="292718"/>
                            <a:pt x="107636" y="313735"/>
                          </a:cubicBezTo>
                          <a:cubicBezTo>
                            <a:pt x="228564" y="383468"/>
                            <a:pt x="425368" y="383504"/>
                            <a:pt x="546296" y="313735"/>
                          </a:cubicBezTo>
                          <a:cubicBezTo>
                            <a:pt x="603023" y="281006"/>
                            <a:pt x="634243" y="238038"/>
                            <a:pt x="634243" y="192807"/>
                          </a:cubicBezTo>
                          <a:cubicBezTo>
                            <a:pt x="634243" y="147576"/>
                            <a:pt x="603023" y="104716"/>
                            <a:pt x="546296" y="71879"/>
                          </a:cubicBezTo>
                          <a:cubicBezTo>
                            <a:pt x="425368" y="2147"/>
                            <a:pt x="228564" y="2147"/>
                            <a:pt x="107636" y="71879"/>
                          </a:cubicBezTo>
                          <a:cubicBezTo>
                            <a:pt x="50873" y="104752"/>
                            <a:pt x="19689" y="147684"/>
                            <a:pt x="19904" y="192771"/>
                          </a:cubicBezTo>
                          <a:cubicBezTo>
                            <a:pt x="19904" y="193166"/>
                            <a:pt x="19904" y="193526"/>
                            <a:pt x="19832" y="193921"/>
                          </a:cubicBezTo>
                          <a:cubicBezTo>
                            <a:pt x="19868" y="194244"/>
                            <a:pt x="19904" y="194568"/>
                            <a:pt x="19904" y="194891"/>
                          </a:cubicBezTo>
                          <a:cubicBezTo>
                            <a:pt x="20012" y="201825"/>
                            <a:pt x="20982" y="209046"/>
                            <a:pt x="22814" y="216375"/>
                          </a:cubicBezTo>
                          <a:cubicBezTo>
                            <a:pt x="24682" y="223991"/>
                            <a:pt x="27197" y="230961"/>
                            <a:pt x="30538" y="237679"/>
                          </a:cubicBezTo>
                          <a:cubicBezTo>
                            <a:pt x="30718" y="238074"/>
                            <a:pt x="30898" y="238505"/>
                            <a:pt x="31041" y="238937"/>
                          </a:cubicBezTo>
                          <a:lnTo>
                            <a:pt x="31041" y="238937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5" name="Freeform: Shape 134">
                      <a:extLst>
                        <a:ext uri="{FF2B5EF4-FFF2-40B4-BE49-F238E27FC236}">
                          <a16:creationId xmlns:a16="http://schemas.microsoft.com/office/drawing/2014/main" id="{1148371C-6446-34CA-B023-02E5463874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60" y="870668"/>
                      <a:ext cx="654037" cy="361238"/>
                    </a:xfrm>
                    <a:custGeom>
                      <a:avLst/>
                      <a:gdLst>
                        <a:gd name="connsiteX0" fmla="*/ 326965 w 654037"/>
                        <a:gd name="connsiteY0" fmla="*/ 361238 h 361238"/>
                        <a:gd name="connsiteX1" fmla="*/ 97684 w 654037"/>
                        <a:gd name="connsiteY1" fmla="*/ 306559 h 361238"/>
                        <a:gd name="connsiteX2" fmla="*/ 13257 w 654037"/>
                        <a:gd name="connsiteY2" fmla="*/ 223533 h 361238"/>
                        <a:gd name="connsiteX3" fmla="*/ 6359 w 654037"/>
                        <a:gd name="connsiteY3" fmla="*/ 206899 h 361238"/>
                        <a:gd name="connsiteX4" fmla="*/ 0 w 654037"/>
                        <a:gd name="connsiteY4" fmla="*/ 168638 h 361238"/>
                        <a:gd name="connsiteX5" fmla="*/ 0 w 654037"/>
                        <a:gd name="connsiteY5" fmla="*/ 10023 h 361238"/>
                        <a:gd name="connsiteX6" fmla="*/ 9916 w 654037"/>
                        <a:gd name="connsiteY6" fmla="*/ 72 h 361238"/>
                        <a:gd name="connsiteX7" fmla="*/ 19831 w 654037"/>
                        <a:gd name="connsiteY7" fmla="*/ 9987 h 361238"/>
                        <a:gd name="connsiteX8" fmla="*/ 19831 w 654037"/>
                        <a:gd name="connsiteY8" fmla="*/ 168638 h 361238"/>
                        <a:gd name="connsiteX9" fmla="*/ 25184 w 654037"/>
                        <a:gd name="connsiteY9" fmla="*/ 200612 h 361238"/>
                        <a:gd name="connsiteX10" fmla="*/ 31040 w 654037"/>
                        <a:gd name="connsiteY10" fmla="*/ 214731 h 361238"/>
                        <a:gd name="connsiteX11" fmla="*/ 107563 w 654037"/>
                        <a:gd name="connsiteY11" fmla="*/ 289314 h 361238"/>
                        <a:gd name="connsiteX12" fmla="*/ 546259 w 654037"/>
                        <a:gd name="connsiteY12" fmla="*/ 289314 h 361238"/>
                        <a:gd name="connsiteX13" fmla="*/ 622997 w 654037"/>
                        <a:gd name="connsiteY13" fmla="*/ 214731 h 361238"/>
                        <a:gd name="connsiteX14" fmla="*/ 628782 w 654037"/>
                        <a:gd name="connsiteY14" fmla="*/ 200684 h 361238"/>
                        <a:gd name="connsiteX15" fmla="*/ 634206 w 654037"/>
                        <a:gd name="connsiteY15" fmla="*/ 168566 h 361238"/>
                        <a:gd name="connsiteX16" fmla="*/ 634206 w 654037"/>
                        <a:gd name="connsiteY16" fmla="*/ 9916 h 361238"/>
                        <a:gd name="connsiteX17" fmla="*/ 644122 w 654037"/>
                        <a:gd name="connsiteY17" fmla="*/ 0 h 361238"/>
                        <a:gd name="connsiteX18" fmla="*/ 654038 w 654037"/>
                        <a:gd name="connsiteY18" fmla="*/ 9916 h 361238"/>
                        <a:gd name="connsiteX19" fmla="*/ 654038 w 654037"/>
                        <a:gd name="connsiteY19" fmla="*/ 168566 h 361238"/>
                        <a:gd name="connsiteX20" fmla="*/ 647607 w 654037"/>
                        <a:gd name="connsiteY20" fmla="*/ 206971 h 361238"/>
                        <a:gd name="connsiteX21" fmla="*/ 640817 w 654037"/>
                        <a:gd name="connsiteY21" fmla="*/ 223461 h 361238"/>
                        <a:gd name="connsiteX22" fmla="*/ 556175 w 654037"/>
                        <a:gd name="connsiteY22" fmla="*/ 306487 h 361238"/>
                        <a:gd name="connsiteX23" fmla="*/ 326965 w 654037"/>
                        <a:gd name="connsiteY23" fmla="*/ 361131 h 361238"/>
                        <a:gd name="connsiteX24" fmla="*/ 326965 w 654037"/>
                        <a:gd name="connsiteY24" fmla="*/ 361131 h 361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654037" h="361238">
                          <a:moveTo>
                            <a:pt x="326965" y="361238"/>
                          </a:moveTo>
                          <a:cubicBezTo>
                            <a:pt x="243939" y="361238"/>
                            <a:pt x="160914" y="343024"/>
                            <a:pt x="97684" y="306559"/>
                          </a:cubicBezTo>
                          <a:cubicBezTo>
                            <a:pt x="58021" y="283781"/>
                            <a:pt x="28849" y="255076"/>
                            <a:pt x="13257" y="223533"/>
                          </a:cubicBezTo>
                          <a:cubicBezTo>
                            <a:pt x="10526" y="218001"/>
                            <a:pt x="8191" y="212396"/>
                            <a:pt x="6359" y="206899"/>
                          </a:cubicBezTo>
                          <a:cubicBezTo>
                            <a:pt x="2156" y="194217"/>
                            <a:pt x="0" y="181320"/>
                            <a:pt x="0" y="168638"/>
                          </a:cubicBezTo>
                          <a:lnTo>
                            <a:pt x="0" y="10023"/>
                          </a:lnTo>
                          <a:cubicBezTo>
                            <a:pt x="0" y="4563"/>
                            <a:pt x="4419" y="72"/>
                            <a:pt x="9916" y="72"/>
                          </a:cubicBezTo>
                          <a:cubicBezTo>
                            <a:pt x="15412" y="72"/>
                            <a:pt x="19831" y="4491"/>
                            <a:pt x="19831" y="9987"/>
                          </a:cubicBezTo>
                          <a:lnTo>
                            <a:pt x="19831" y="168638"/>
                          </a:lnTo>
                          <a:cubicBezTo>
                            <a:pt x="19831" y="179200"/>
                            <a:pt x="21628" y="189942"/>
                            <a:pt x="25184" y="200612"/>
                          </a:cubicBezTo>
                          <a:cubicBezTo>
                            <a:pt x="26729" y="205247"/>
                            <a:pt x="28705" y="210025"/>
                            <a:pt x="31040" y="214731"/>
                          </a:cubicBezTo>
                          <a:cubicBezTo>
                            <a:pt x="44872" y="242718"/>
                            <a:pt x="71350" y="268513"/>
                            <a:pt x="107563" y="289314"/>
                          </a:cubicBezTo>
                          <a:cubicBezTo>
                            <a:pt x="228527" y="359083"/>
                            <a:pt x="425331" y="359083"/>
                            <a:pt x="546259" y="289314"/>
                          </a:cubicBezTo>
                          <a:cubicBezTo>
                            <a:pt x="582688" y="268513"/>
                            <a:pt x="609238" y="242718"/>
                            <a:pt x="622997" y="214731"/>
                          </a:cubicBezTo>
                          <a:cubicBezTo>
                            <a:pt x="625261" y="210133"/>
                            <a:pt x="627201" y="205426"/>
                            <a:pt x="628782" y="200684"/>
                          </a:cubicBezTo>
                          <a:cubicBezTo>
                            <a:pt x="632374" y="189906"/>
                            <a:pt x="634206" y="179092"/>
                            <a:pt x="634206" y="168566"/>
                          </a:cubicBezTo>
                          <a:lnTo>
                            <a:pt x="634206" y="9916"/>
                          </a:lnTo>
                          <a:cubicBezTo>
                            <a:pt x="634206" y="4455"/>
                            <a:pt x="638625" y="0"/>
                            <a:pt x="644122" y="0"/>
                          </a:cubicBezTo>
                          <a:cubicBezTo>
                            <a:pt x="649619" y="0"/>
                            <a:pt x="654038" y="4419"/>
                            <a:pt x="654038" y="9916"/>
                          </a:cubicBezTo>
                          <a:lnTo>
                            <a:pt x="654038" y="168566"/>
                          </a:lnTo>
                          <a:cubicBezTo>
                            <a:pt x="654038" y="181248"/>
                            <a:pt x="651882" y="194181"/>
                            <a:pt x="647607" y="206971"/>
                          </a:cubicBezTo>
                          <a:cubicBezTo>
                            <a:pt x="645739" y="212504"/>
                            <a:pt x="643475" y="218072"/>
                            <a:pt x="640817" y="223461"/>
                          </a:cubicBezTo>
                          <a:cubicBezTo>
                            <a:pt x="625297" y="255005"/>
                            <a:pt x="596017" y="283746"/>
                            <a:pt x="556175" y="306487"/>
                          </a:cubicBezTo>
                          <a:cubicBezTo>
                            <a:pt x="492980" y="342916"/>
                            <a:pt x="409955" y="361131"/>
                            <a:pt x="326965" y="361131"/>
                          </a:cubicBezTo>
                          <a:lnTo>
                            <a:pt x="326965" y="361131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36BA9F16-0F04-5DB1-9FFE-5599BCD59ACE}"/>
                  </a:ext>
                </a:extLst>
              </p:cNvPr>
              <p:cNvSpPr/>
              <p:nvPr/>
            </p:nvSpPr>
            <p:spPr>
              <a:xfrm>
                <a:off x="6006804" y="321332"/>
                <a:ext cx="1449389" cy="14493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106F46CC-CE33-9227-ECFC-9E1158B04A20}"/>
                </a:ext>
              </a:extLst>
            </p:cNvPr>
            <p:cNvSpPr txBox="1"/>
            <p:nvPr/>
          </p:nvSpPr>
          <p:spPr>
            <a:xfrm>
              <a:off x="6114631" y="4026679"/>
              <a:ext cx="1111630" cy="399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Gotham" panose="02000504050000020004" pitchFamily="2" charset="0"/>
                </a:rPr>
                <a:t>Deliver</a:t>
              </a:r>
            </a:p>
          </p:txBody>
        </p:sp>
      </p:grpSp>
      <p:pic>
        <p:nvPicPr>
          <p:cNvPr id="268" name="Graphic 267">
            <a:extLst>
              <a:ext uri="{FF2B5EF4-FFF2-40B4-BE49-F238E27FC236}">
                <a16:creationId xmlns:a16="http://schemas.microsoft.com/office/drawing/2014/main" id="{C88427C9-1355-1808-629F-B0B8E9D62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28128" y="149991"/>
            <a:ext cx="2298768" cy="2298768"/>
          </a:xfrm>
          <a:prstGeom prst="rect">
            <a:avLst/>
          </a:prstGeom>
        </p:spPr>
      </p:pic>
      <p:sp>
        <p:nvSpPr>
          <p:cNvPr id="273" name="Title 272">
            <a:extLst>
              <a:ext uri="{FF2B5EF4-FFF2-40B4-BE49-F238E27FC236}">
                <a16:creationId xmlns:a16="http://schemas.microsoft.com/office/drawing/2014/main" id="{9E2C83BB-9F05-2184-C645-2AC763A2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564" y="426811"/>
            <a:ext cx="3696873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Integrate Your Factory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7FB10D2-A2B8-1510-63A4-55222A8DE0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0257" y="547439"/>
            <a:ext cx="1439900" cy="764307"/>
          </a:xfrm>
          <a:prstGeom prst="rect">
            <a:avLst/>
          </a:prstGeom>
        </p:spPr>
      </p:pic>
      <p:sp>
        <p:nvSpPr>
          <p:cNvPr id="5" name="Title 272">
            <a:extLst>
              <a:ext uri="{FF2B5EF4-FFF2-40B4-BE49-F238E27FC236}">
                <a16:creationId xmlns:a16="http://schemas.microsoft.com/office/drawing/2014/main" id="{857BEAB9-0BA2-B379-106B-77C113B26C64}"/>
              </a:ext>
            </a:extLst>
          </p:cNvPr>
          <p:cNvSpPr txBox="1">
            <a:spLocks/>
          </p:cNvSpPr>
          <p:nvPr/>
        </p:nvSpPr>
        <p:spPr>
          <a:xfrm>
            <a:off x="503255" y="1291907"/>
            <a:ext cx="1232818" cy="5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5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pPr algn="ctr"/>
            <a:r>
              <a:rPr lang="en-US" dirty="0">
                <a:solidFill>
                  <a:srgbClr val="D4421A"/>
                </a:solidFill>
              </a:rPr>
              <a:t>IoT 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5F00FFFA-7517-16BD-9A50-0BD39D1DF529}"/>
              </a:ext>
            </a:extLst>
          </p:cNvPr>
          <p:cNvCxnSpPr>
            <a:cxnSpLocks/>
          </p:cNvCxnSpPr>
          <p:nvPr/>
        </p:nvCxnSpPr>
        <p:spPr>
          <a:xfrm flipV="1">
            <a:off x="880249" y="3813494"/>
            <a:ext cx="7383503" cy="4119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1C601734-A4A1-0380-66F0-1D59E9FDED2F}"/>
              </a:ext>
            </a:extLst>
          </p:cNvPr>
          <p:cNvGrpSpPr/>
          <p:nvPr/>
        </p:nvGrpSpPr>
        <p:grpSpPr>
          <a:xfrm>
            <a:off x="1017106" y="3100891"/>
            <a:ext cx="1445776" cy="1732108"/>
            <a:chOff x="960388" y="2693684"/>
            <a:chExt cx="1445776" cy="1732108"/>
          </a:xfrm>
        </p:grpSpPr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42091D46-5E6D-2978-0106-0A85EF0C0068}"/>
                </a:ext>
              </a:extLst>
            </p:cNvPr>
            <p:cNvGrpSpPr/>
            <p:nvPr/>
          </p:nvGrpSpPr>
          <p:grpSpPr>
            <a:xfrm>
              <a:off x="960388" y="2693684"/>
              <a:ext cx="1445776" cy="1445777"/>
              <a:chOff x="1174374" y="363821"/>
              <a:chExt cx="1449389" cy="1449389"/>
            </a:xfrm>
          </p:grpSpPr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A3DE7479-1915-494C-F72C-85C8858F13EA}"/>
                  </a:ext>
                </a:extLst>
              </p:cNvPr>
              <p:cNvGrpSpPr/>
              <p:nvPr/>
            </p:nvGrpSpPr>
            <p:grpSpPr>
              <a:xfrm>
                <a:off x="1359530" y="561579"/>
                <a:ext cx="1097280" cy="1097280"/>
                <a:chOff x="1359530" y="561579"/>
                <a:chExt cx="1097280" cy="1097280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58E4418A-7230-CCFD-1726-BE374AC414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59530" y="561579"/>
                  <a:ext cx="1097280" cy="1097280"/>
                </a:xfrm>
                <a:prstGeom prst="ellipse">
                  <a:avLst/>
                </a:prstGeom>
                <a:solidFill>
                  <a:schemeClr val="bg1"/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5C77CD98-21FA-3A02-7841-A7E9AB8D98E4}"/>
                    </a:ext>
                  </a:extLst>
                </p:cNvPr>
                <p:cNvSpPr/>
                <p:nvPr/>
              </p:nvSpPr>
              <p:spPr>
                <a:xfrm rot="18900000">
                  <a:off x="1745502" y="857728"/>
                  <a:ext cx="595545" cy="595545"/>
                </a:xfrm>
                <a:custGeom>
                  <a:avLst/>
                  <a:gdLst>
                    <a:gd name="connsiteX0" fmla="*/ 595546 w 595545"/>
                    <a:gd name="connsiteY0" fmla="*/ 297773 h 595545"/>
                    <a:gd name="connsiteX1" fmla="*/ 297773 w 595545"/>
                    <a:gd name="connsiteY1" fmla="*/ 595545 h 595545"/>
                    <a:gd name="connsiteX2" fmla="*/ 0 w 595545"/>
                    <a:gd name="connsiteY2" fmla="*/ 297773 h 595545"/>
                    <a:gd name="connsiteX3" fmla="*/ 297773 w 595545"/>
                    <a:gd name="connsiteY3" fmla="*/ 0 h 595545"/>
                    <a:gd name="connsiteX4" fmla="*/ 595546 w 595545"/>
                    <a:gd name="connsiteY4" fmla="*/ 297773 h 595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545" h="595545">
                      <a:moveTo>
                        <a:pt x="595546" y="297773"/>
                      </a:moveTo>
                      <a:cubicBezTo>
                        <a:pt x="595546" y="462228"/>
                        <a:pt x="462228" y="595545"/>
                        <a:pt x="297773" y="595545"/>
                      </a:cubicBezTo>
                      <a:cubicBezTo>
                        <a:pt x="133317" y="595545"/>
                        <a:pt x="0" y="462228"/>
                        <a:pt x="0" y="297773"/>
                      </a:cubicBezTo>
                      <a:cubicBezTo>
                        <a:pt x="0" y="133317"/>
                        <a:pt x="133317" y="0"/>
                        <a:pt x="297773" y="0"/>
                      </a:cubicBezTo>
                      <a:cubicBezTo>
                        <a:pt x="462228" y="0"/>
                        <a:pt x="595546" y="133317"/>
                        <a:pt x="595546" y="297773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D278F3A0-4911-14B3-60DC-7D3271AE78FB}"/>
                    </a:ext>
                  </a:extLst>
                </p:cNvPr>
                <p:cNvSpPr/>
                <p:nvPr/>
              </p:nvSpPr>
              <p:spPr>
                <a:xfrm>
                  <a:off x="1471539" y="760671"/>
                  <a:ext cx="855060" cy="663133"/>
                </a:xfrm>
                <a:custGeom>
                  <a:avLst/>
                  <a:gdLst>
                    <a:gd name="connsiteX0" fmla="*/ 575199 w 855060"/>
                    <a:gd name="connsiteY0" fmla="*/ 77124 h 663133"/>
                    <a:gd name="connsiteX1" fmla="*/ 575199 w 855060"/>
                    <a:gd name="connsiteY1" fmla="*/ 57589 h 663133"/>
                    <a:gd name="connsiteX2" fmla="*/ 620094 w 855060"/>
                    <a:gd name="connsiteY2" fmla="*/ 57589 h 663133"/>
                    <a:gd name="connsiteX3" fmla="*/ 630238 w 855060"/>
                    <a:gd name="connsiteY3" fmla="*/ 47445 h 663133"/>
                    <a:gd name="connsiteX4" fmla="*/ 630238 w 855060"/>
                    <a:gd name="connsiteY4" fmla="*/ 10144 h 663133"/>
                    <a:gd name="connsiteX5" fmla="*/ 620094 w 855060"/>
                    <a:gd name="connsiteY5" fmla="*/ 0 h 663133"/>
                    <a:gd name="connsiteX6" fmla="*/ 503756 w 855060"/>
                    <a:gd name="connsiteY6" fmla="*/ 0 h 663133"/>
                    <a:gd name="connsiteX7" fmla="*/ 493612 w 855060"/>
                    <a:gd name="connsiteY7" fmla="*/ 10144 h 663133"/>
                    <a:gd name="connsiteX8" fmla="*/ 493612 w 855060"/>
                    <a:gd name="connsiteY8" fmla="*/ 47445 h 663133"/>
                    <a:gd name="connsiteX9" fmla="*/ 503756 w 855060"/>
                    <a:gd name="connsiteY9" fmla="*/ 57589 h 663133"/>
                    <a:gd name="connsiteX10" fmla="*/ 548651 w 855060"/>
                    <a:gd name="connsiteY10" fmla="*/ 57589 h 663133"/>
                    <a:gd name="connsiteX11" fmla="*/ 548651 w 855060"/>
                    <a:gd name="connsiteY11" fmla="*/ 77124 h 663133"/>
                    <a:gd name="connsiteX12" fmla="*/ 351507 w 855060"/>
                    <a:gd name="connsiteY12" fmla="*/ 165928 h 663133"/>
                    <a:gd name="connsiteX13" fmla="*/ 195201 w 855060"/>
                    <a:gd name="connsiteY13" fmla="*/ 165928 h 663133"/>
                    <a:gd name="connsiteX14" fmla="*/ 160393 w 855060"/>
                    <a:gd name="connsiteY14" fmla="*/ 200737 h 663133"/>
                    <a:gd name="connsiteX15" fmla="*/ 195172 w 855060"/>
                    <a:gd name="connsiteY15" fmla="*/ 235546 h 663133"/>
                    <a:gd name="connsiteX16" fmla="*/ 464107 w 855060"/>
                    <a:gd name="connsiteY16" fmla="*/ 235546 h 663133"/>
                    <a:gd name="connsiteX17" fmla="*/ 498916 w 855060"/>
                    <a:gd name="connsiteY17" fmla="*/ 270355 h 663133"/>
                    <a:gd name="connsiteX18" fmla="*/ 464107 w 855060"/>
                    <a:gd name="connsiteY18" fmla="*/ 305163 h 663133"/>
                    <a:gd name="connsiteX19" fmla="*/ 34809 w 855060"/>
                    <a:gd name="connsiteY19" fmla="*/ 305163 h 663133"/>
                    <a:gd name="connsiteX20" fmla="*/ 0 w 855060"/>
                    <a:gd name="connsiteY20" fmla="*/ 339972 h 663133"/>
                    <a:gd name="connsiteX21" fmla="*/ 34809 w 855060"/>
                    <a:gd name="connsiteY21" fmla="*/ 374781 h 663133"/>
                    <a:gd name="connsiteX22" fmla="*/ 354580 w 855060"/>
                    <a:gd name="connsiteY22" fmla="*/ 374781 h 663133"/>
                    <a:gd name="connsiteX23" fmla="*/ 389388 w 855060"/>
                    <a:gd name="connsiteY23" fmla="*/ 409590 h 663133"/>
                    <a:gd name="connsiteX24" fmla="*/ 354580 w 855060"/>
                    <a:gd name="connsiteY24" fmla="*/ 444398 h 663133"/>
                    <a:gd name="connsiteX25" fmla="*/ 175609 w 855060"/>
                    <a:gd name="connsiteY25" fmla="*/ 444398 h 663133"/>
                    <a:gd name="connsiteX26" fmla="*/ 140800 w 855060"/>
                    <a:gd name="connsiteY26" fmla="*/ 479207 h 663133"/>
                    <a:gd name="connsiteX27" fmla="*/ 175609 w 855060"/>
                    <a:gd name="connsiteY27" fmla="*/ 514016 h 663133"/>
                    <a:gd name="connsiteX28" fmla="*/ 306642 w 855060"/>
                    <a:gd name="connsiteY28" fmla="*/ 514016 h 663133"/>
                    <a:gd name="connsiteX29" fmla="*/ 561925 w 855060"/>
                    <a:gd name="connsiteY29" fmla="*/ 663134 h 663133"/>
                    <a:gd name="connsiteX30" fmla="*/ 855060 w 855060"/>
                    <a:gd name="connsiteY30" fmla="*/ 369999 h 663133"/>
                    <a:gd name="connsiteX31" fmla="*/ 575228 w 855060"/>
                    <a:gd name="connsiteY31" fmla="*/ 77211 h 66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855060" h="663133">
                      <a:moveTo>
                        <a:pt x="575199" y="77124"/>
                      </a:moveTo>
                      <a:lnTo>
                        <a:pt x="575199" y="57589"/>
                      </a:lnTo>
                      <a:lnTo>
                        <a:pt x="620094" y="57589"/>
                      </a:lnTo>
                      <a:cubicBezTo>
                        <a:pt x="625688" y="57589"/>
                        <a:pt x="630238" y="53039"/>
                        <a:pt x="630238" y="47445"/>
                      </a:cubicBezTo>
                      <a:lnTo>
                        <a:pt x="630238" y="10144"/>
                      </a:lnTo>
                      <a:cubicBezTo>
                        <a:pt x="630238" y="4550"/>
                        <a:pt x="625688" y="0"/>
                        <a:pt x="620094" y="0"/>
                      </a:cubicBezTo>
                      <a:lnTo>
                        <a:pt x="503756" y="0"/>
                      </a:lnTo>
                      <a:cubicBezTo>
                        <a:pt x="498162" y="0"/>
                        <a:pt x="493612" y="4550"/>
                        <a:pt x="493612" y="10144"/>
                      </a:cubicBezTo>
                      <a:lnTo>
                        <a:pt x="493612" y="47445"/>
                      </a:lnTo>
                      <a:cubicBezTo>
                        <a:pt x="493612" y="53039"/>
                        <a:pt x="498162" y="57589"/>
                        <a:pt x="503756" y="57589"/>
                      </a:cubicBezTo>
                      <a:lnTo>
                        <a:pt x="548651" y="57589"/>
                      </a:lnTo>
                      <a:lnTo>
                        <a:pt x="548651" y="77124"/>
                      </a:lnTo>
                      <a:cubicBezTo>
                        <a:pt x="471382" y="80573"/>
                        <a:pt x="401909" y="113962"/>
                        <a:pt x="351507" y="165928"/>
                      </a:cubicBezTo>
                      <a:lnTo>
                        <a:pt x="195201" y="165928"/>
                      </a:lnTo>
                      <a:cubicBezTo>
                        <a:pt x="176073" y="165928"/>
                        <a:pt x="160393" y="181579"/>
                        <a:pt x="160393" y="200737"/>
                      </a:cubicBezTo>
                      <a:cubicBezTo>
                        <a:pt x="160393" y="219895"/>
                        <a:pt x="176044" y="235517"/>
                        <a:pt x="195172" y="235546"/>
                      </a:cubicBezTo>
                      <a:lnTo>
                        <a:pt x="464107" y="235546"/>
                      </a:lnTo>
                      <a:cubicBezTo>
                        <a:pt x="483236" y="235546"/>
                        <a:pt x="498916" y="251197"/>
                        <a:pt x="498916" y="270355"/>
                      </a:cubicBezTo>
                      <a:cubicBezTo>
                        <a:pt x="498916" y="289512"/>
                        <a:pt x="483265" y="305163"/>
                        <a:pt x="464107" y="305163"/>
                      </a:cubicBezTo>
                      <a:lnTo>
                        <a:pt x="34809" y="305163"/>
                      </a:lnTo>
                      <a:cubicBezTo>
                        <a:pt x="15680" y="305163"/>
                        <a:pt x="0" y="320814"/>
                        <a:pt x="0" y="339972"/>
                      </a:cubicBezTo>
                      <a:cubicBezTo>
                        <a:pt x="0" y="359130"/>
                        <a:pt x="15651" y="374781"/>
                        <a:pt x="34809" y="374781"/>
                      </a:cubicBezTo>
                      <a:lnTo>
                        <a:pt x="354580" y="374781"/>
                      </a:lnTo>
                      <a:cubicBezTo>
                        <a:pt x="373709" y="374781"/>
                        <a:pt x="389388" y="390432"/>
                        <a:pt x="389388" y="409590"/>
                      </a:cubicBezTo>
                      <a:cubicBezTo>
                        <a:pt x="389388" y="428747"/>
                        <a:pt x="373738" y="444398"/>
                        <a:pt x="354580" y="444398"/>
                      </a:cubicBezTo>
                      <a:lnTo>
                        <a:pt x="175609" y="444398"/>
                      </a:lnTo>
                      <a:cubicBezTo>
                        <a:pt x="156480" y="444398"/>
                        <a:pt x="140800" y="460049"/>
                        <a:pt x="140800" y="479207"/>
                      </a:cubicBezTo>
                      <a:cubicBezTo>
                        <a:pt x="140800" y="498365"/>
                        <a:pt x="156451" y="514016"/>
                        <a:pt x="175609" y="514016"/>
                      </a:cubicBezTo>
                      <a:lnTo>
                        <a:pt x="306642" y="514016"/>
                      </a:lnTo>
                      <a:cubicBezTo>
                        <a:pt x="356956" y="603023"/>
                        <a:pt x="452398" y="663134"/>
                        <a:pt x="561925" y="663134"/>
                      </a:cubicBezTo>
                      <a:cubicBezTo>
                        <a:pt x="723825" y="663134"/>
                        <a:pt x="855060" y="531898"/>
                        <a:pt x="855060" y="369999"/>
                      </a:cubicBezTo>
                      <a:cubicBezTo>
                        <a:pt x="855060" y="208099"/>
                        <a:pt x="730955" y="84167"/>
                        <a:pt x="575228" y="77211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A8542860-11FD-3F05-7CB7-AB1B9ED07515}"/>
                    </a:ext>
                  </a:extLst>
                </p:cNvPr>
                <p:cNvSpPr/>
                <p:nvPr/>
              </p:nvSpPr>
              <p:spPr>
                <a:xfrm rot="18900000">
                  <a:off x="1744212" y="847079"/>
                  <a:ext cx="575547" cy="575547"/>
                </a:xfrm>
                <a:custGeom>
                  <a:avLst/>
                  <a:gdLst>
                    <a:gd name="connsiteX0" fmla="*/ 575547 w 575547"/>
                    <a:gd name="connsiteY0" fmla="*/ 287774 h 575547"/>
                    <a:gd name="connsiteX1" fmla="*/ 287774 w 575547"/>
                    <a:gd name="connsiteY1" fmla="*/ 575547 h 575547"/>
                    <a:gd name="connsiteX2" fmla="*/ 0 w 575547"/>
                    <a:gd name="connsiteY2" fmla="*/ 287774 h 575547"/>
                    <a:gd name="connsiteX3" fmla="*/ 287774 w 575547"/>
                    <a:gd name="connsiteY3" fmla="*/ 0 h 575547"/>
                    <a:gd name="connsiteX4" fmla="*/ 575547 w 575547"/>
                    <a:gd name="connsiteY4" fmla="*/ 287774 h 575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547" h="575547">
                      <a:moveTo>
                        <a:pt x="575547" y="287774"/>
                      </a:moveTo>
                      <a:cubicBezTo>
                        <a:pt x="575547" y="446707"/>
                        <a:pt x="446707" y="575547"/>
                        <a:pt x="287774" y="575547"/>
                      </a:cubicBezTo>
                      <a:cubicBezTo>
                        <a:pt x="128841" y="575547"/>
                        <a:pt x="0" y="446707"/>
                        <a:pt x="0" y="287774"/>
                      </a:cubicBezTo>
                      <a:cubicBezTo>
                        <a:pt x="0" y="128841"/>
                        <a:pt x="128841" y="0"/>
                        <a:pt x="287774" y="0"/>
                      </a:cubicBezTo>
                      <a:cubicBezTo>
                        <a:pt x="446707" y="0"/>
                        <a:pt x="575547" y="128841"/>
                        <a:pt x="575547" y="2877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D378EFC3-19A7-8748-EBE8-9F365175F3AD}"/>
                    </a:ext>
                  </a:extLst>
                </p:cNvPr>
                <p:cNvSpPr/>
                <p:nvPr/>
              </p:nvSpPr>
              <p:spPr>
                <a:xfrm>
                  <a:off x="1742473" y="841853"/>
                  <a:ext cx="584821" cy="584821"/>
                </a:xfrm>
                <a:custGeom>
                  <a:avLst/>
                  <a:gdLst>
                    <a:gd name="connsiteX0" fmla="*/ 292411 w 584821"/>
                    <a:gd name="connsiteY0" fmla="*/ 584822 h 584821"/>
                    <a:gd name="connsiteX1" fmla="*/ 0 w 584821"/>
                    <a:gd name="connsiteY1" fmla="*/ 292411 h 584821"/>
                    <a:gd name="connsiteX2" fmla="*/ 292411 w 584821"/>
                    <a:gd name="connsiteY2" fmla="*/ 0 h 584821"/>
                    <a:gd name="connsiteX3" fmla="*/ 584822 w 584821"/>
                    <a:gd name="connsiteY3" fmla="*/ 292411 h 584821"/>
                    <a:gd name="connsiteX4" fmla="*/ 292411 w 584821"/>
                    <a:gd name="connsiteY4" fmla="*/ 584822 h 584821"/>
                    <a:gd name="connsiteX5" fmla="*/ 292411 w 584821"/>
                    <a:gd name="connsiteY5" fmla="*/ 9275 h 584821"/>
                    <a:gd name="connsiteX6" fmla="*/ 9246 w 584821"/>
                    <a:gd name="connsiteY6" fmla="*/ 292440 h 584821"/>
                    <a:gd name="connsiteX7" fmla="*/ 292411 w 584821"/>
                    <a:gd name="connsiteY7" fmla="*/ 575605 h 584821"/>
                    <a:gd name="connsiteX8" fmla="*/ 575576 w 584821"/>
                    <a:gd name="connsiteY8" fmla="*/ 292440 h 584821"/>
                    <a:gd name="connsiteX9" fmla="*/ 292411 w 584821"/>
                    <a:gd name="connsiteY9" fmla="*/ 9275 h 584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4821" h="584821">
                      <a:moveTo>
                        <a:pt x="292411" y="584822"/>
                      </a:moveTo>
                      <a:cubicBezTo>
                        <a:pt x="131178" y="584822"/>
                        <a:pt x="0" y="453644"/>
                        <a:pt x="0" y="292411"/>
                      </a:cubicBezTo>
                      <a:cubicBezTo>
                        <a:pt x="0" y="131178"/>
                        <a:pt x="131178" y="0"/>
                        <a:pt x="292411" y="0"/>
                      </a:cubicBezTo>
                      <a:cubicBezTo>
                        <a:pt x="453644" y="0"/>
                        <a:pt x="584822" y="131178"/>
                        <a:pt x="584822" y="292411"/>
                      </a:cubicBezTo>
                      <a:cubicBezTo>
                        <a:pt x="584822" y="453644"/>
                        <a:pt x="453644" y="584822"/>
                        <a:pt x="292411" y="584822"/>
                      </a:cubicBezTo>
                      <a:close/>
                      <a:moveTo>
                        <a:pt x="292411" y="9275"/>
                      </a:moveTo>
                      <a:cubicBezTo>
                        <a:pt x="136279" y="9275"/>
                        <a:pt x="9246" y="136308"/>
                        <a:pt x="9246" y="292440"/>
                      </a:cubicBezTo>
                      <a:cubicBezTo>
                        <a:pt x="9246" y="448572"/>
                        <a:pt x="136279" y="575605"/>
                        <a:pt x="292411" y="575605"/>
                      </a:cubicBezTo>
                      <a:cubicBezTo>
                        <a:pt x="448543" y="575605"/>
                        <a:pt x="575576" y="448572"/>
                        <a:pt x="575576" y="292440"/>
                      </a:cubicBezTo>
                      <a:cubicBezTo>
                        <a:pt x="575576" y="136308"/>
                        <a:pt x="448543" y="9275"/>
                        <a:pt x="292411" y="9275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1AEEFC94-759F-63E6-BE47-43E7B42E6FEC}"/>
                    </a:ext>
                  </a:extLst>
                </p:cNvPr>
                <p:cNvSpPr/>
                <p:nvPr/>
              </p:nvSpPr>
              <p:spPr>
                <a:xfrm>
                  <a:off x="1857188" y="897964"/>
                  <a:ext cx="374780" cy="525000"/>
                </a:xfrm>
                <a:custGeom>
                  <a:avLst/>
                  <a:gdLst>
                    <a:gd name="connsiteX0" fmla="*/ 374781 w 374780"/>
                    <a:gd name="connsiteY0" fmla="*/ 0 h 525000"/>
                    <a:gd name="connsiteX1" fmla="*/ 15854 w 374780"/>
                    <a:gd name="connsiteY1" fmla="*/ 302555 h 525000"/>
                    <a:gd name="connsiteX2" fmla="*/ 132308 w 374780"/>
                    <a:gd name="connsiteY2" fmla="*/ 303888 h 525000"/>
                    <a:gd name="connsiteX3" fmla="*/ 0 w 374780"/>
                    <a:gd name="connsiteY3" fmla="*/ 525000 h 525000"/>
                    <a:gd name="connsiteX4" fmla="*/ 365767 w 374780"/>
                    <a:gd name="connsiteY4" fmla="*/ 211287 h 525000"/>
                    <a:gd name="connsiteX5" fmla="*/ 255515 w 374780"/>
                    <a:gd name="connsiteY5" fmla="*/ 211374 h 525000"/>
                    <a:gd name="connsiteX6" fmla="*/ 374781 w 374780"/>
                    <a:gd name="connsiteY6" fmla="*/ 0 h 52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4780" h="525000">
                      <a:moveTo>
                        <a:pt x="374781" y="0"/>
                      </a:moveTo>
                      <a:lnTo>
                        <a:pt x="15854" y="302555"/>
                      </a:lnTo>
                      <a:lnTo>
                        <a:pt x="132308" y="303888"/>
                      </a:lnTo>
                      <a:lnTo>
                        <a:pt x="0" y="525000"/>
                      </a:lnTo>
                      <a:lnTo>
                        <a:pt x="365767" y="211287"/>
                      </a:lnTo>
                      <a:lnTo>
                        <a:pt x="255515" y="211374"/>
                      </a:lnTo>
                      <a:lnTo>
                        <a:pt x="374781" y="0"/>
                      </a:ln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45" name="Graphic 17">
                  <a:extLst>
                    <a:ext uri="{FF2B5EF4-FFF2-40B4-BE49-F238E27FC236}">
                      <a16:creationId xmlns:a16="http://schemas.microsoft.com/office/drawing/2014/main" id="{DAE668A1-4B99-FF22-8605-E34A35BAD499}"/>
                    </a:ext>
                  </a:extLst>
                </p:cNvPr>
                <p:cNvGrpSpPr/>
                <p:nvPr/>
              </p:nvGrpSpPr>
              <p:grpSpPr>
                <a:xfrm>
                  <a:off x="1831161" y="832984"/>
                  <a:ext cx="409937" cy="567083"/>
                  <a:chOff x="1831161" y="832984"/>
                  <a:chExt cx="409937" cy="567083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DAD38F8D-948C-BFAA-55E4-DFCFF1BD4271}"/>
                      </a:ext>
                    </a:extLst>
                  </p:cNvPr>
                  <p:cNvSpPr/>
                  <p:nvPr/>
                </p:nvSpPr>
                <p:spPr>
                  <a:xfrm>
                    <a:off x="1849710" y="853040"/>
                    <a:ext cx="374780" cy="525000"/>
                  </a:xfrm>
                  <a:custGeom>
                    <a:avLst/>
                    <a:gdLst>
                      <a:gd name="connsiteX0" fmla="*/ 374781 w 374780"/>
                      <a:gd name="connsiteY0" fmla="*/ 0 h 525000"/>
                      <a:gd name="connsiteX1" fmla="*/ 15854 w 374780"/>
                      <a:gd name="connsiteY1" fmla="*/ 302555 h 525000"/>
                      <a:gd name="connsiteX2" fmla="*/ 132308 w 374780"/>
                      <a:gd name="connsiteY2" fmla="*/ 303888 h 525000"/>
                      <a:gd name="connsiteX3" fmla="*/ 0 w 374780"/>
                      <a:gd name="connsiteY3" fmla="*/ 525000 h 525000"/>
                      <a:gd name="connsiteX4" fmla="*/ 365738 w 374780"/>
                      <a:gd name="connsiteY4" fmla="*/ 211287 h 525000"/>
                      <a:gd name="connsiteX5" fmla="*/ 255515 w 374780"/>
                      <a:gd name="connsiteY5" fmla="*/ 211374 h 525000"/>
                      <a:gd name="connsiteX6" fmla="*/ 374781 w 374780"/>
                      <a:gd name="connsiteY6" fmla="*/ 0 h 525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4780" h="525000">
                        <a:moveTo>
                          <a:pt x="374781" y="0"/>
                        </a:moveTo>
                        <a:lnTo>
                          <a:pt x="15854" y="302555"/>
                        </a:lnTo>
                        <a:lnTo>
                          <a:pt x="132308" y="303888"/>
                        </a:lnTo>
                        <a:lnTo>
                          <a:pt x="0" y="525000"/>
                        </a:lnTo>
                        <a:lnTo>
                          <a:pt x="365738" y="211287"/>
                        </a:lnTo>
                        <a:lnTo>
                          <a:pt x="255515" y="211374"/>
                        </a:lnTo>
                        <a:lnTo>
                          <a:pt x="374781" y="0"/>
                        </a:lnTo>
                        <a:close/>
                      </a:path>
                    </a:pathLst>
                  </a:custGeom>
                  <a:solidFill>
                    <a:srgbClr val="FCE05C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4FE572F4-2FC5-134E-D820-25AB0AAC164F}"/>
                      </a:ext>
                    </a:extLst>
                  </p:cNvPr>
                  <p:cNvSpPr/>
                  <p:nvPr/>
                </p:nvSpPr>
                <p:spPr>
                  <a:xfrm>
                    <a:off x="1831161" y="832984"/>
                    <a:ext cx="409937" cy="567083"/>
                  </a:xfrm>
                  <a:custGeom>
                    <a:avLst/>
                    <a:gdLst>
                      <a:gd name="connsiteX0" fmla="*/ 0 w 409937"/>
                      <a:gd name="connsiteY0" fmla="*/ 567055 h 567083"/>
                      <a:gd name="connsiteX1" fmla="*/ 142742 w 409937"/>
                      <a:gd name="connsiteY1" fmla="*/ 328466 h 567083"/>
                      <a:gd name="connsiteX2" fmla="*/ 21911 w 409937"/>
                      <a:gd name="connsiteY2" fmla="*/ 327104 h 567083"/>
                      <a:gd name="connsiteX3" fmla="*/ 409937 w 409937"/>
                      <a:gd name="connsiteY3" fmla="*/ 0 h 567083"/>
                      <a:gd name="connsiteX4" fmla="*/ 281977 w 409937"/>
                      <a:gd name="connsiteY4" fmla="*/ 226822 h 567083"/>
                      <a:gd name="connsiteX5" fmla="*/ 396779 w 409937"/>
                      <a:gd name="connsiteY5" fmla="*/ 226735 h 567083"/>
                      <a:gd name="connsiteX6" fmla="*/ 0 w 409937"/>
                      <a:gd name="connsiteY6" fmla="*/ 567084 h 567083"/>
                      <a:gd name="connsiteX7" fmla="*/ 46895 w 409937"/>
                      <a:gd name="connsiteY7" fmla="*/ 318148 h 567083"/>
                      <a:gd name="connsiteX8" fmla="*/ 158944 w 409937"/>
                      <a:gd name="connsiteY8" fmla="*/ 319423 h 567083"/>
                      <a:gd name="connsiteX9" fmla="*/ 37098 w 409937"/>
                      <a:gd name="connsiteY9" fmla="*/ 523087 h 567083"/>
                      <a:gd name="connsiteX10" fmla="*/ 371796 w 409937"/>
                      <a:gd name="connsiteY10" fmla="*/ 235981 h 567083"/>
                      <a:gd name="connsiteX11" fmla="*/ 266152 w 409937"/>
                      <a:gd name="connsiteY11" fmla="*/ 236068 h 567083"/>
                      <a:gd name="connsiteX12" fmla="*/ 376694 w 409937"/>
                      <a:gd name="connsiteY12" fmla="*/ 40113 h 567083"/>
                      <a:gd name="connsiteX13" fmla="*/ 46895 w 409937"/>
                      <a:gd name="connsiteY13" fmla="*/ 318148 h 567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09937" h="567083">
                        <a:moveTo>
                          <a:pt x="0" y="567055"/>
                        </a:moveTo>
                        <a:lnTo>
                          <a:pt x="142742" y="328466"/>
                        </a:lnTo>
                        <a:lnTo>
                          <a:pt x="21911" y="327104"/>
                        </a:lnTo>
                        <a:lnTo>
                          <a:pt x="409937" y="0"/>
                        </a:lnTo>
                        <a:lnTo>
                          <a:pt x="281977" y="226822"/>
                        </a:lnTo>
                        <a:lnTo>
                          <a:pt x="396779" y="226735"/>
                        </a:lnTo>
                        <a:lnTo>
                          <a:pt x="0" y="567084"/>
                        </a:lnTo>
                        <a:close/>
                        <a:moveTo>
                          <a:pt x="46895" y="318148"/>
                        </a:moveTo>
                        <a:lnTo>
                          <a:pt x="158944" y="319423"/>
                        </a:lnTo>
                        <a:lnTo>
                          <a:pt x="37098" y="523087"/>
                        </a:lnTo>
                        <a:lnTo>
                          <a:pt x="371796" y="235981"/>
                        </a:lnTo>
                        <a:lnTo>
                          <a:pt x="266152" y="236068"/>
                        </a:lnTo>
                        <a:lnTo>
                          <a:pt x="376694" y="40113"/>
                        </a:lnTo>
                        <a:lnTo>
                          <a:pt x="46895" y="318148"/>
                        </a:lnTo>
                        <a:close/>
                      </a:path>
                    </a:pathLst>
                  </a:custGeom>
                  <a:solidFill>
                    <a:srgbClr val="0F121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453F10AF-1A98-EE89-BFD0-C4D91BD4F25B}"/>
                    </a:ext>
                  </a:extLst>
                </p:cNvPr>
                <p:cNvSpPr/>
                <p:nvPr/>
              </p:nvSpPr>
              <p:spPr>
                <a:xfrm>
                  <a:off x="1530374" y="922484"/>
                  <a:ext cx="75935" cy="75935"/>
                </a:xfrm>
                <a:custGeom>
                  <a:avLst/>
                  <a:gdLst>
                    <a:gd name="connsiteX0" fmla="*/ 75936 w 75935"/>
                    <a:gd name="connsiteY0" fmla="*/ 37968 h 75935"/>
                    <a:gd name="connsiteX1" fmla="*/ 37968 w 75935"/>
                    <a:gd name="connsiteY1" fmla="*/ 75936 h 75935"/>
                    <a:gd name="connsiteX2" fmla="*/ 0 w 75935"/>
                    <a:gd name="connsiteY2" fmla="*/ 37968 h 75935"/>
                    <a:gd name="connsiteX3" fmla="*/ 37968 w 75935"/>
                    <a:gd name="connsiteY3" fmla="*/ 0 h 75935"/>
                    <a:gd name="connsiteX4" fmla="*/ 75936 w 75935"/>
                    <a:gd name="connsiteY4" fmla="*/ 37968 h 75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935" h="75935">
                      <a:moveTo>
                        <a:pt x="75936" y="37968"/>
                      </a:moveTo>
                      <a:cubicBezTo>
                        <a:pt x="75936" y="58937"/>
                        <a:pt x="58937" y="75936"/>
                        <a:pt x="37968" y="75936"/>
                      </a:cubicBezTo>
                      <a:cubicBezTo>
                        <a:pt x="16999" y="75936"/>
                        <a:pt x="0" y="58937"/>
                        <a:pt x="0" y="37968"/>
                      </a:cubicBezTo>
                      <a:cubicBezTo>
                        <a:pt x="0" y="16999"/>
                        <a:pt x="16999" y="0"/>
                        <a:pt x="37968" y="0"/>
                      </a:cubicBezTo>
                      <a:cubicBezTo>
                        <a:pt x="58937" y="0"/>
                        <a:pt x="75936" y="16999"/>
                        <a:pt x="75936" y="37968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F6760FA5-4940-9FF8-2544-787FEBE33C03}"/>
                  </a:ext>
                </a:extLst>
              </p:cNvPr>
              <p:cNvSpPr/>
              <p:nvPr/>
            </p:nvSpPr>
            <p:spPr>
              <a:xfrm>
                <a:off x="1174374" y="363821"/>
                <a:ext cx="1449389" cy="14493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4F681A6D-2D43-7D53-D34D-88FC97B07447}"/>
                </a:ext>
              </a:extLst>
            </p:cNvPr>
            <p:cNvSpPr txBox="1"/>
            <p:nvPr/>
          </p:nvSpPr>
          <p:spPr>
            <a:xfrm>
              <a:off x="1131458" y="4026679"/>
              <a:ext cx="1103635" cy="399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Gotham" panose="02000504050000020004" pitchFamily="2" charset="0"/>
                </a:rPr>
                <a:t>Collect</a:t>
              </a:r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C0606497-989D-8008-3D73-CAEF7D9E5DED}"/>
              </a:ext>
            </a:extLst>
          </p:cNvPr>
          <p:cNvGrpSpPr/>
          <p:nvPr/>
        </p:nvGrpSpPr>
        <p:grpSpPr>
          <a:xfrm>
            <a:off x="2849061" y="3100891"/>
            <a:ext cx="1445776" cy="1732108"/>
            <a:chOff x="2610432" y="2693684"/>
            <a:chExt cx="1445776" cy="1732108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060B7604-4300-33F1-2AE7-F1328C88AEEB}"/>
                </a:ext>
              </a:extLst>
            </p:cNvPr>
            <p:cNvGrpSpPr/>
            <p:nvPr/>
          </p:nvGrpSpPr>
          <p:grpSpPr>
            <a:xfrm>
              <a:off x="2610432" y="2693684"/>
              <a:ext cx="1445776" cy="1445777"/>
              <a:chOff x="2704284" y="363820"/>
              <a:chExt cx="1449389" cy="1449389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633C1E4-4FB3-FE95-3F82-094E32A353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80338" y="539874"/>
                <a:ext cx="1097280" cy="109728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36C8A5A9-26E6-25C9-DD71-EA08E5FA8DC8}"/>
                  </a:ext>
                </a:extLst>
              </p:cNvPr>
              <p:cNvSpPr/>
              <p:nvPr/>
            </p:nvSpPr>
            <p:spPr>
              <a:xfrm>
                <a:off x="2704284" y="363820"/>
                <a:ext cx="1449389" cy="14493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28D69CFA-3E25-8CC3-D14B-44E97A7CA7E2}"/>
                  </a:ext>
                </a:extLst>
              </p:cNvPr>
              <p:cNvGrpSpPr/>
              <p:nvPr/>
            </p:nvGrpSpPr>
            <p:grpSpPr>
              <a:xfrm>
                <a:off x="3095456" y="682589"/>
                <a:ext cx="667044" cy="811851"/>
                <a:chOff x="6477958" y="687849"/>
                <a:chExt cx="667044" cy="811851"/>
              </a:xfrm>
            </p:grpSpPr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B7CD13CE-7F58-636A-9B97-78D59B08677B}"/>
                    </a:ext>
                  </a:extLst>
                </p:cNvPr>
                <p:cNvSpPr/>
                <p:nvPr/>
              </p:nvSpPr>
              <p:spPr>
                <a:xfrm>
                  <a:off x="6486115" y="1189370"/>
                  <a:ext cx="658887" cy="310330"/>
                </a:xfrm>
                <a:custGeom>
                  <a:avLst/>
                  <a:gdLst>
                    <a:gd name="connsiteX0" fmla="*/ 658888 w 658887"/>
                    <a:gd name="connsiteY0" fmla="*/ 155166 h 310330"/>
                    <a:gd name="connsiteX1" fmla="*/ 329444 w 658887"/>
                    <a:gd name="connsiteY1" fmla="*/ 310331 h 310330"/>
                    <a:gd name="connsiteX2" fmla="*/ 0 w 658887"/>
                    <a:gd name="connsiteY2" fmla="*/ 155166 h 310330"/>
                    <a:gd name="connsiteX3" fmla="*/ 329444 w 658887"/>
                    <a:gd name="connsiteY3" fmla="*/ 0 h 310330"/>
                    <a:gd name="connsiteX4" fmla="*/ 658888 w 658887"/>
                    <a:gd name="connsiteY4" fmla="*/ 155166 h 310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887" h="310330">
                      <a:moveTo>
                        <a:pt x="658888" y="155166"/>
                      </a:moveTo>
                      <a:cubicBezTo>
                        <a:pt x="658888" y="240861"/>
                        <a:pt x="511391" y="310331"/>
                        <a:pt x="329444" y="310331"/>
                      </a:cubicBezTo>
                      <a:cubicBezTo>
                        <a:pt x="147497" y="310331"/>
                        <a:pt x="0" y="240861"/>
                        <a:pt x="0" y="155166"/>
                      </a:cubicBezTo>
                      <a:cubicBezTo>
                        <a:pt x="0" y="69470"/>
                        <a:pt x="147497" y="0"/>
                        <a:pt x="329444" y="0"/>
                      </a:cubicBezTo>
                      <a:cubicBezTo>
                        <a:pt x="511391" y="0"/>
                        <a:pt x="658888" y="69470"/>
                        <a:pt x="658888" y="155166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68" name="Graphic 9">
                  <a:extLst>
                    <a:ext uri="{FF2B5EF4-FFF2-40B4-BE49-F238E27FC236}">
                      <a16:creationId xmlns:a16="http://schemas.microsoft.com/office/drawing/2014/main" id="{D339EB23-93B0-1F6A-F8AB-ADA2FE54351F}"/>
                    </a:ext>
                  </a:extLst>
                </p:cNvPr>
                <p:cNvGrpSpPr/>
                <p:nvPr/>
              </p:nvGrpSpPr>
              <p:grpSpPr>
                <a:xfrm>
                  <a:off x="6477958" y="687849"/>
                  <a:ext cx="654147" cy="773483"/>
                  <a:chOff x="6477958" y="687849"/>
                  <a:chExt cx="654147" cy="773483"/>
                </a:xfrm>
              </p:grpSpPr>
              <p:grpSp>
                <p:nvGrpSpPr>
                  <p:cNvPr id="169" name="Graphic 9">
                    <a:extLst>
                      <a:ext uri="{FF2B5EF4-FFF2-40B4-BE49-F238E27FC236}">
                        <a16:creationId xmlns:a16="http://schemas.microsoft.com/office/drawing/2014/main" id="{97A3881A-D424-9CEC-67AB-E46FC9B3B65A}"/>
                      </a:ext>
                    </a:extLst>
                  </p:cNvPr>
                  <p:cNvGrpSpPr/>
                  <p:nvPr/>
                </p:nvGrpSpPr>
                <p:grpSpPr>
                  <a:xfrm>
                    <a:off x="6487904" y="697558"/>
                    <a:ext cx="634285" cy="754020"/>
                    <a:chOff x="6487904" y="697558"/>
                    <a:chExt cx="634285" cy="754020"/>
                  </a:xfrm>
                </p:grpSpPr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id="{6F6AEC8D-F1A4-6B37-6E30-D701CE151A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11" y="1110045"/>
                      <a:ext cx="634242" cy="341532"/>
                    </a:xfrm>
                    <a:custGeom>
                      <a:avLst/>
                      <a:gdLst>
                        <a:gd name="connsiteX0" fmla="*/ 634242 w 634242"/>
                        <a:gd name="connsiteY0" fmla="*/ 0 h 341532"/>
                        <a:gd name="connsiteX1" fmla="*/ 634242 w 634242"/>
                        <a:gd name="connsiteY1" fmla="*/ 158291 h 341532"/>
                        <a:gd name="connsiteX2" fmla="*/ 621991 w 634242"/>
                        <a:gd name="connsiteY2" fmla="*/ 208947 h 341532"/>
                        <a:gd name="connsiteX3" fmla="*/ 541337 w 634242"/>
                        <a:gd name="connsiteY3" fmla="*/ 287805 h 341532"/>
                        <a:gd name="connsiteX4" fmla="*/ 92726 w 634242"/>
                        <a:gd name="connsiteY4" fmla="*/ 287805 h 341532"/>
                        <a:gd name="connsiteX5" fmla="*/ 12251 w 634242"/>
                        <a:gd name="connsiteY5" fmla="*/ 208947 h 341532"/>
                        <a:gd name="connsiteX6" fmla="*/ 0 w 634242"/>
                        <a:gd name="connsiteY6" fmla="*/ 158291 h 341532"/>
                        <a:gd name="connsiteX7" fmla="*/ 0 w 634242"/>
                        <a:gd name="connsiteY7" fmla="*/ 2048 h 341532"/>
                        <a:gd name="connsiteX8" fmla="*/ 92690 w 634242"/>
                        <a:gd name="connsiteY8" fmla="*/ 129370 h 341532"/>
                        <a:gd name="connsiteX9" fmla="*/ 541301 w 634242"/>
                        <a:gd name="connsiteY9" fmla="*/ 129370 h 341532"/>
                        <a:gd name="connsiteX10" fmla="*/ 634206 w 634242"/>
                        <a:gd name="connsiteY10" fmla="*/ 0 h 341532"/>
                        <a:gd name="connsiteX11" fmla="*/ 634206 w 634242"/>
                        <a:gd name="connsiteY11" fmla="*/ 0 h 341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34242" h="341532">
                          <a:moveTo>
                            <a:pt x="634242" y="0"/>
                          </a:moveTo>
                          <a:lnTo>
                            <a:pt x="634242" y="158291"/>
                          </a:lnTo>
                          <a:cubicBezTo>
                            <a:pt x="634242" y="175428"/>
                            <a:pt x="630111" y="192493"/>
                            <a:pt x="621991" y="208947"/>
                          </a:cubicBezTo>
                          <a:cubicBezTo>
                            <a:pt x="607477" y="237868"/>
                            <a:pt x="580640" y="265172"/>
                            <a:pt x="541337" y="287805"/>
                          </a:cubicBezTo>
                          <a:cubicBezTo>
                            <a:pt x="417391" y="359442"/>
                            <a:pt x="216707" y="359442"/>
                            <a:pt x="92726" y="287805"/>
                          </a:cubicBezTo>
                          <a:cubicBezTo>
                            <a:pt x="53386" y="265172"/>
                            <a:pt x="26550" y="237868"/>
                            <a:pt x="12251" y="208947"/>
                          </a:cubicBezTo>
                          <a:cubicBezTo>
                            <a:pt x="4096" y="192529"/>
                            <a:pt x="0" y="175428"/>
                            <a:pt x="0" y="158291"/>
                          </a:cubicBezTo>
                          <a:lnTo>
                            <a:pt x="0" y="2048"/>
                          </a:lnTo>
                          <a:cubicBezTo>
                            <a:pt x="790" y="48249"/>
                            <a:pt x="31831" y="94055"/>
                            <a:pt x="92690" y="129370"/>
                          </a:cubicBezTo>
                          <a:cubicBezTo>
                            <a:pt x="216635" y="200792"/>
                            <a:pt x="417320" y="200792"/>
                            <a:pt x="541301" y="129370"/>
                          </a:cubicBezTo>
                          <a:cubicBezTo>
                            <a:pt x="603274" y="93588"/>
                            <a:pt x="634206" y="46704"/>
                            <a:pt x="634206" y="0"/>
                          </a:cubicBezTo>
                          <a:lnTo>
                            <a:pt x="63420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" name="Freeform: Shape 175">
                      <a:extLst>
                        <a:ext uri="{FF2B5EF4-FFF2-40B4-BE49-F238E27FC236}">
                          <a16:creationId xmlns:a16="http://schemas.microsoft.com/office/drawing/2014/main" id="{E8DB1D5D-98D9-1C2E-6C77-857511A1A8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83" y="880584"/>
                      <a:ext cx="634206" cy="341640"/>
                    </a:xfrm>
                    <a:custGeom>
                      <a:avLst/>
                      <a:gdLst>
                        <a:gd name="connsiteX0" fmla="*/ 634170 w 634206"/>
                        <a:gd name="connsiteY0" fmla="*/ 72 h 341640"/>
                        <a:gd name="connsiteX1" fmla="*/ 634170 w 634206"/>
                        <a:gd name="connsiteY1" fmla="*/ 158722 h 341640"/>
                        <a:gd name="connsiteX2" fmla="*/ 628243 w 634206"/>
                        <a:gd name="connsiteY2" fmla="*/ 193966 h 341640"/>
                        <a:gd name="connsiteX3" fmla="*/ 621956 w 634206"/>
                        <a:gd name="connsiteY3" fmla="*/ 209234 h 341640"/>
                        <a:gd name="connsiteX4" fmla="*/ 541301 w 634206"/>
                        <a:gd name="connsiteY4" fmla="*/ 288021 h 341640"/>
                        <a:gd name="connsiteX5" fmla="*/ 92690 w 634206"/>
                        <a:gd name="connsiteY5" fmla="*/ 288021 h 341640"/>
                        <a:gd name="connsiteX6" fmla="*/ 12215 w 634206"/>
                        <a:gd name="connsiteY6" fmla="*/ 209234 h 341640"/>
                        <a:gd name="connsiteX7" fmla="*/ 5856 w 634206"/>
                        <a:gd name="connsiteY7" fmla="*/ 193822 h 341640"/>
                        <a:gd name="connsiteX8" fmla="*/ 0 w 634206"/>
                        <a:gd name="connsiteY8" fmla="*/ 158686 h 341640"/>
                        <a:gd name="connsiteX9" fmla="*/ 0 w 634206"/>
                        <a:gd name="connsiteY9" fmla="*/ 2299 h 341640"/>
                        <a:gd name="connsiteX10" fmla="*/ 3162 w 634206"/>
                        <a:gd name="connsiteY10" fmla="*/ 25975 h 341640"/>
                        <a:gd name="connsiteX11" fmla="*/ 11640 w 634206"/>
                        <a:gd name="connsiteY11" fmla="*/ 49327 h 341640"/>
                        <a:gd name="connsiteX12" fmla="*/ 11640 w 634206"/>
                        <a:gd name="connsiteY12" fmla="*/ 49506 h 341640"/>
                        <a:gd name="connsiteX13" fmla="*/ 92690 w 634206"/>
                        <a:gd name="connsiteY13" fmla="*/ 129514 h 341640"/>
                        <a:gd name="connsiteX14" fmla="*/ 541301 w 634206"/>
                        <a:gd name="connsiteY14" fmla="*/ 129514 h 341640"/>
                        <a:gd name="connsiteX15" fmla="*/ 634206 w 634206"/>
                        <a:gd name="connsiteY15" fmla="*/ 0 h 341640"/>
                        <a:gd name="connsiteX16" fmla="*/ 634206 w 634206"/>
                        <a:gd name="connsiteY16" fmla="*/ 0 h 341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634206" h="341640">
                          <a:moveTo>
                            <a:pt x="634170" y="72"/>
                          </a:moveTo>
                          <a:lnTo>
                            <a:pt x="634170" y="158722"/>
                          </a:lnTo>
                          <a:cubicBezTo>
                            <a:pt x="634170" y="170506"/>
                            <a:pt x="632123" y="182326"/>
                            <a:pt x="628243" y="193966"/>
                          </a:cubicBezTo>
                          <a:cubicBezTo>
                            <a:pt x="626554" y="199067"/>
                            <a:pt x="624434" y="204205"/>
                            <a:pt x="621956" y="209234"/>
                          </a:cubicBezTo>
                          <a:cubicBezTo>
                            <a:pt x="607693" y="238227"/>
                            <a:pt x="580784" y="265459"/>
                            <a:pt x="541301" y="288021"/>
                          </a:cubicBezTo>
                          <a:cubicBezTo>
                            <a:pt x="417355" y="359514"/>
                            <a:pt x="216671" y="359514"/>
                            <a:pt x="92690" y="288021"/>
                          </a:cubicBezTo>
                          <a:cubicBezTo>
                            <a:pt x="53351" y="265459"/>
                            <a:pt x="26514" y="238155"/>
                            <a:pt x="12215" y="209234"/>
                          </a:cubicBezTo>
                          <a:cubicBezTo>
                            <a:pt x="9700" y="204133"/>
                            <a:pt x="7580" y="198996"/>
                            <a:pt x="5856" y="193822"/>
                          </a:cubicBezTo>
                          <a:cubicBezTo>
                            <a:pt x="1976" y="182218"/>
                            <a:pt x="0" y="170470"/>
                            <a:pt x="0" y="158686"/>
                          </a:cubicBezTo>
                          <a:lnTo>
                            <a:pt x="0" y="2299"/>
                          </a:lnTo>
                          <a:cubicBezTo>
                            <a:pt x="144" y="10131"/>
                            <a:pt x="1221" y="18107"/>
                            <a:pt x="3162" y="25975"/>
                          </a:cubicBezTo>
                          <a:cubicBezTo>
                            <a:pt x="5102" y="33914"/>
                            <a:pt x="7796" y="41639"/>
                            <a:pt x="11640" y="49327"/>
                          </a:cubicBezTo>
                          <a:lnTo>
                            <a:pt x="11640" y="49506"/>
                          </a:lnTo>
                          <a:cubicBezTo>
                            <a:pt x="25795" y="78750"/>
                            <a:pt x="52919" y="106521"/>
                            <a:pt x="92690" y="129514"/>
                          </a:cubicBezTo>
                          <a:cubicBezTo>
                            <a:pt x="216635" y="201007"/>
                            <a:pt x="417320" y="201007"/>
                            <a:pt x="541301" y="129514"/>
                          </a:cubicBezTo>
                          <a:cubicBezTo>
                            <a:pt x="603274" y="93732"/>
                            <a:pt x="634206" y="46884"/>
                            <a:pt x="634206" y="0"/>
                          </a:cubicBezTo>
                          <a:lnTo>
                            <a:pt x="63420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7" name="Freeform: Shape 176">
                      <a:extLst>
                        <a:ext uri="{FF2B5EF4-FFF2-40B4-BE49-F238E27FC236}">
                          <a16:creationId xmlns:a16="http://schemas.microsoft.com/office/drawing/2014/main" id="{A007916B-B681-17BC-7C39-1D6CA2371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04" y="1074406"/>
                      <a:ext cx="634213" cy="218611"/>
                    </a:xfrm>
                    <a:custGeom>
                      <a:avLst/>
                      <a:gdLst>
                        <a:gd name="connsiteX0" fmla="*/ 628286 w 634213"/>
                        <a:gd name="connsiteY0" fmla="*/ 144 h 218611"/>
                        <a:gd name="connsiteX1" fmla="*/ 634214 w 634213"/>
                        <a:gd name="connsiteY1" fmla="*/ 35675 h 218611"/>
                        <a:gd name="connsiteX2" fmla="*/ 541308 w 634213"/>
                        <a:gd name="connsiteY2" fmla="*/ 165045 h 218611"/>
                        <a:gd name="connsiteX3" fmla="*/ 92697 w 634213"/>
                        <a:gd name="connsiteY3" fmla="*/ 165045 h 218611"/>
                        <a:gd name="connsiteX4" fmla="*/ 7 w 634213"/>
                        <a:gd name="connsiteY4" fmla="*/ 37723 h 218611"/>
                        <a:gd name="connsiteX5" fmla="*/ 7 w 634213"/>
                        <a:gd name="connsiteY5" fmla="*/ 35639 h 218611"/>
                        <a:gd name="connsiteX6" fmla="*/ 5863 w 634213"/>
                        <a:gd name="connsiteY6" fmla="*/ 0 h 218611"/>
                        <a:gd name="connsiteX7" fmla="*/ 12222 w 634213"/>
                        <a:gd name="connsiteY7" fmla="*/ 15412 h 218611"/>
                        <a:gd name="connsiteX8" fmla="*/ 92697 w 634213"/>
                        <a:gd name="connsiteY8" fmla="*/ 94199 h 218611"/>
                        <a:gd name="connsiteX9" fmla="*/ 541308 w 634213"/>
                        <a:gd name="connsiteY9" fmla="*/ 94199 h 218611"/>
                        <a:gd name="connsiteX10" fmla="*/ 621963 w 634213"/>
                        <a:gd name="connsiteY10" fmla="*/ 15412 h 218611"/>
                        <a:gd name="connsiteX11" fmla="*/ 628250 w 634213"/>
                        <a:gd name="connsiteY11" fmla="*/ 144 h 218611"/>
                        <a:gd name="connsiteX12" fmla="*/ 628250 w 634213"/>
                        <a:gd name="connsiteY12" fmla="*/ 144 h 218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634213" h="218611">
                          <a:moveTo>
                            <a:pt x="628286" y="144"/>
                          </a:moveTo>
                          <a:cubicBezTo>
                            <a:pt x="632166" y="11856"/>
                            <a:pt x="634214" y="23675"/>
                            <a:pt x="634214" y="35675"/>
                          </a:cubicBezTo>
                          <a:cubicBezTo>
                            <a:pt x="634214" y="82379"/>
                            <a:pt x="603281" y="129299"/>
                            <a:pt x="541308" y="165045"/>
                          </a:cubicBezTo>
                          <a:cubicBezTo>
                            <a:pt x="417363" y="236467"/>
                            <a:pt x="216679" y="236467"/>
                            <a:pt x="92697" y="165045"/>
                          </a:cubicBezTo>
                          <a:cubicBezTo>
                            <a:pt x="31838" y="129730"/>
                            <a:pt x="762" y="83924"/>
                            <a:pt x="7" y="37723"/>
                          </a:cubicBezTo>
                          <a:lnTo>
                            <a:pt x="7" y="35639"/>
                          </a:lnTo>
                          <a:cubicBezTo>
                            <a:pt x="-136" y="23604"/>
                            <a:pt x="1840" y="11712"/>
                            <a:pt x="5863" y="0"/>
                          </a:cubicBezTo>
                          <a:cubicBezTo>
                            <a:pt x="7552" y="5173"/>
                            <a:pt x="9707" y="10275"/>
                            <a:pt x="12222" y="15412"/>
                          </a:cubicBezTo>
                          <a:cubicBezTo>
                            <a:pt x="26521" y="44333"/>
                            <a:pt x="53394" y="71637"/>
                            <a:pt x="92697" y="94199"/>
                          </a:cubicBezTo>
                          <a:cubicBezTo>
                            <a:pt x="216643" y="165692"/>
                            <a:pt x="417327" y="165692"/>
                            <a:pt x="541308" y="94199"/>
                          </a:cubicBezTo>
                          <a:cubicBezTo>
                            <a:pt x="580827" y="71637"/>
                            <a:pt x="607736" y="44369"/>
                            <a:pt x="621963" y="15412"/>
                          </a:cubicBezTo>
                          <a:cubicBezTo>
                            <a:pt x="624442" y="10383"/>
                            <a:pt x="626561" y="5245"/>
                            <a:pt x="628250" y="144"/>
                          </a:cubicBezTo>
                          <a:lnTo>
                            <a:pt x="628250" y="144"/>
                          </a:lnTo>
                          <a:close/>
                        </a:path>
                      </a:pathLst>
                    </a:custGeom>
                    <a:solidFill>
                      <a:srgbClr val="007DB0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" name="Freeform: Shape 177">
                      <a:extLst>
                        <a:ext uri="{FF2B5EF4-FFF2-40B4-BE49-F238E27FC236}">
                          <a16:creationId xmlns:a16="http://schemas.microsoft.com/office/drawing/2014/main" id="{68084717-064A-83BF-172F-2EE50748BC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46" y="697558"/>
                      <a:ext cx="634207" cy="366232"/>
                    </a:xfrm>
                    <a:custGeom>
                      <a:avLst/>
                      <a:gdLst>
                        <a:gd name="connsiteX0" fmla="*/ 541302 w 634207"/>
                        <a:gd name="connsiteY0" fmla="*/ 53584 h 366232"/>
                        <a:gd name="connsiteX1" fmla="*/ 634207 w 634207"/>
                        <a:gd name="connsiteY1" fmla="*/ 183098 h 366232"/>
                        <a:gd name="connsiteX2" fmla="*/ 541302 w 634207"/>
                        <a:gd name="connsiteY2" fmla="*/ 312612 h 366232"/>
                        <a:gd name="connsiteX3" fmla="*/ 92691 w 634207"/>
                        <a:gd name="connsiteY3" fmla="*/ 312612 h 366232"/>
                        <a:gd name="connsiteX4" fmla="*/ 11641 w 634207"/>
                        <a:gd name="connsiteY4" fmla="*/ 232605 h 366232"/>
                        <a:gd name="connsiteX5" fmla="*/ 11641 w 634207"/>
                        <a:gd name="connsiteY5" fmla="*/ 232425 h 366232"/>
                        <a:gd name="connsiteX6" fmla="*/ 3162 w 634207"/>
                        <a:gd name="connsiteY6" fmla="*/ 209073 h 366232"/>
                        <a:gd name="connsiteX7" fmla="*/ 1 w 634207"/>
                        <a:gd name="connsiteY7" fmla="*/ 185397 h 366232"/>
                        <a:gd name="connsiteX8" fmla="*/ 1 w 634207"/>
                        <a:gd name="connsiteY8" fmla="*/ 183134 h 366232"/>
                        <a:gd name="connsiteX9" fmla="*/ 92691 w 634207"/>
                        <a:gd name="connsiteY9" fmla="*/ 53620 h 366232"/>
                        <a:gd name="connsiteX10" fmla="*/ 541302 w 634207"/>
                        <a:gd name="connsiteY10" fmla="*/ 53620 h 366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34207" h="366232">
                          <a:moveTo>
                            <a:pt x="541302" y="53584"/>
                          </a:moveTo>
                          <a:cubicBezTo>
                            <a:pt x="603275" y="89474"/>
                            <a:pt x="634207" y="136214"/>
                            <a:pt x="634207" y="183098"/>
                          </a:cubicBezTo>
                          <a:cubicBezTo>
                            <a:pt x="634207" y="229982"/>
                            <a:pt x="603275" y="276830"/>
                            <a:pt x="541302" y="312612"/>
                          </a:cubicBezTo>
                          <a:cubicBezTo>
                            <a:pt x="417356" y="384106"/>
                            <a:pt x="216672" y="384106"/>
                            <a:pt x="92691" y="312612"/>
                          </a:cubicBezTo>
                          <a:cubicBezTo>
                            <a:pt x="52920" y="289584"/>
                            <a:pt x="25796" y="261813"/>
                            <a:pt x="11641" y="232605"/>
                          </a:cubicBezTo>
                          <a:lnTo>
                            <a:pt x="11641" y="232425"/>
                          </a:lnTo>
                          <a:cubicBezTo>
                            <a:pt x="7833" y="224737"/>
                            <a:pt x="5102" y="217013"/>
                            <a:pt x="3162" y="209073"/>
                          </a:cubicBezTo>
                          <a:cubicBezTo>
                            <a:pt x="1222" y="201169"/>
                            <a:pt x="109" y="193229"/>
                            <a:pt x="1" y="185397"/>
                          </a:cubicBezTo>
                          <a:lnTo>
                            <a:pt x="1" y="183134"/>
                          </a:lnTo>
                          <a:cubicBezTo>
                            <a:pt x="-179" y="136250"/>
                            <a:pt x="30933" y="89402"/>
                            <a:pt x="92691" y="53620"/>
                          </a:cubicBezTo>
                          <a:cubicBezTo>
                            <a:pt x="216636" y="-17873"/>
                            <a:pt x="417320" y="-17873"/>
                            <a:pt x="541302" y="536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70" name="Graphic 9">
                    <a:extLst>
                      <a:ext uri="{FF2B5EF4-FFF2-40B4-BE49-F238E27FC236}">
                        <a16:creationId xmlns:a16="http://schemas.microsoft.com/office/drawing/2014/main" id="{58C2C8F9-C620-1C5B-C8B1-6CAED5D88EBE}"/>
                      </a:ext>
                    </a:extLst>
                  </p:cNvPr>
                  <p:cNvGrpSpPr/>
                  <p:nvPr/>
                </p:nvGrpSpPr>
                <p:grpSpPr>
                  <a:xfrm>
                    <a:off x="6477958" y="687849"/>
                    <a:ext cx="654147" cy="773483"/>
                    <a:chOff x="6477958" y="687849"/>
                    <a:chExt cx="654147" cy="773483"/>
                  </a:xfrm>
                  <a:solidFill>
                    <a:srgbClr val="0F1212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id="{319B1264-5541-F428-FA60-092EE76A87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58" y="1064629"/>
                      <a:ext cx="654039" cy="238052"/>
                    </a:xfrm>
                    <a:custGeom>
                      <a:avLst/>
                      <a:gdLst>
                        <a:gd name="connsiteX0" fmla="*/ 326967 w 654039"/>
                        <a:gd name="connsiteY0" fmla="*/ 238053 h 238052"/>
                        <a:gd name="connsiteX1" fmla="*/ 97685 w 654039"/>
                        <a:gd name="connsiteY1" fmla="*/ 183445 h 238052"/>
                        <a:gd name="connsiteX2" fmla="*/ 2 w 654039"/>
                        <a:gd name="connsiteY2" fmla="*/ 47680 h 238052"/>
                        <a:gd name="connsiteX3" fmla="*/ 9738 w 654039"/>
                        <a:gd name="connsiteY3" fmla="*/ 37584 h 238052"/>
                        <a:gd name="connsiteX4" fmla="*/ 19833 w 654039"/>
                        <a:gd name="connsiteY4" fmla="*/ 47320 h 238052"/>
                        <a:gd name="connsiteX5" fmla="*/ 107601 w 654039"/>
                        <a:gd name="connsiteY5" fmla="*/ 166236 h 238052"/>
                        <a:gd name="connsiteX6" fmla="*/ 546261 w 654039"/>
                        <a:gd name="connsiteY6" fmla="*/ 166236 h 238052"/>
                        <a:gd name="connsiteX7" fmla="*/ 634208 w 654039"/>
                        <a:gd name="connsiteY7" fmla="*/ 45452 h 238052"/>
                        <a:gd name="connsiteX8" fmla="*/ 628784 w 654039"/>
                        <a:gd name="connsiteY8" fmla="*/ 13047 h 238052"/>
                        <a:gd name="connsiteX9" fmla="*/ 635071 w 654039"/>
                        <a:gd name="connsiteY9" fmla="*/ 508 h 238052"/>
                        <a:gd name="connsiteX10" fmla="*/ 647609 w 654039"/>
                        <a:gd name="connsiteY10" fmla="*/ 6796 h 238052"/>
                        <a:gd name="connsiteX11" fmla="*/ 654040 w 654039"/>
                        <a:gd name="connsiteY11" fmla="*/ 45416 h 238052"/>
                        <a:gd name="connsiteX12" fmla="*/ 556177 w 654039"/>
                        <a:gd name="connsiteY12" fmla="*/ 183409 h 238052"/>
                        <a:gd name="connsiteX13" fmla="*/ 326895 w 654039"/>
                        <a:gd name="connsiteY13" fmla="*/ 238053 h 238052"/>
                        <a:gd name="connsiteX14" fmla="*/ 326931 w 654039"/>
                        <a:gd name="connsiteY14" fmla="*/ 238053 h 2380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54039" h="238052">
                          <a:moveTo>
                            <a:pt x="326967" y="238053"/>
                          </a:moveTo>
                          <a:cubicBezTo>
                            <a:pt x="243941" y="238053"/>
                            <a:pt x="160916" y="219838"/>
                            <a:pt x="97685" y="183445"/>
                          </a:cubicBezTo>
                          <a:cubicBezTo>
                            <a:pt x="35569" y="147375"/>
                            <a:pt x="900" y="99162"/>
                            <a:pt x="2" y="47680"/>
                          </a:cubicBezTo>
                          <a:cubicBezTo>
                            <a:pt x="-106" y="42219"/>
                            <a:pt x="4277" y="37692"/>
                            <a:pt x="9738" y="37584"/>
                          </a:cubicBezTo>
                          <a:cubicBezTo>
                            <a:pt x="15450" y="37728"/>
                            <a:pt x="19725" y="41860"/>
                            <a:pt x="19833" y="47320"/>
                          </a:cubicBezTo>
                          <a:cubicBezTo>
                            <a:pt x="20588" y="91582"/>
                            <a:pt x="51736" y="133795"/>
                            <a:pt x="107601" y="166236"/>
                          </a:cubicBezTo>
                          <a:cubicBezTo>
                            <a:pt x="228529" y="235933"/>
                            <a:pt x="425297" y="235897"/>
                            <a:pt x="546261" y="166236"/>
                          </a:cubicBezTo>
                          <a:cubicBezTo>
                            <a:pt x="602988" y="133507"/>
                            <a:pt x="634208" y="90611"/>
                            <a:pt x="634208" y="45452"/>
                          </a:cubicBezTo>
                          <a:cubicBezTo>
                            <a:pt x="634208" y="34818"/>
                            <a:pt x="632376" y="23932"/>
                            <a:pt x="628784" y="13047"/>
                          </a:cubicBezTo>
                          <a:cubicBezTo>
                            <a:pt x="627059" y="7837"/>
                            <a:pt x="629861" y="2233"/>
                            <a:pt x="635071" y="508"/>
                          </a:cubicBezTo>
                          <a:cubicBezTo>
                            <a:pt x="640280" y="-1216"/>
                            <a:pt x="645884" y="1586"/>
                            <a:pt x="647609" y="6796"/>
                          </a:cubicBezTo>
                          <a:cubicBezTo>
                            <a:pt x="651884" y="19693"/>
                            <a:pt x="654040" y="32698"/>
                            <a:pt x="654040" y="45416"/>
                          </a:cubicBezTo>
                          <a:cubicBezTo>
                            <a:pt x="654040" y="97976"/>
                            <a:pt x="619263" y="146980"/>
                            <a:pt x="556177" y="183409"/>
                          </a:cubicBezTo>
                          <a:cubicBezTo>
                            <a:pt x="492946" y="219838"/>
                            <a:pt x="409921" y="238053"/>
                            <a:pt x="326895" y="238053"/>
                          </a:cubicBezTo>
                          <a:lnTo>
                            <a:pt x="326931" y="238053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id="{5340F12B-D924-D542-0EC6-5DFCB97E93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89" y="1064499"/>
                      <a:ext cx="654116" cy="396832"/>
                    </a:xfrm>
                    <a:custGeom>
                      <a:avLst/>
                      <a:gdLst>
                        <a:gd name="connsiteX0" fmla="*/ 326936 w 654116"/>
                        <a:gd name="connsiteY0" fmla="*/ 396761 h 396832"/>
                        <a:gd name="connsiteX1" fmla="*/ 97654 w 654116"/>
                        <a:gd name="connsiteY1" fmla="*/ 341973 h 396832"/>
                        <a:gd name="connsiteX2" fmla="*/ 13228 w 654116"/>
                        <a:gd name="connsiteY2" fmla="*/ 258912 h 396832"/>
                        <a:gd name="connsiteX3" fmla="*/ 7 w 654116"/>
                        <a:gd name="connsiteY3" fmla="*/ 203873 h 396832"/>
                        <a:gd name="connsiteX4" fmla="*/ 7 w 654116"/>
                        <a:gd name="connsiteY4" fmla="*/ 45582 h 396832"/>
                        <a:gd name="connsiteX5" fmla="*/ 6402 w 654116"/>
                        <a:gd name="connsiteY5" fmla="*/ 6710 h 396832"/>
                        <a:gd name="connsiteX6" fmla="*/ 19012 w 654116"/>
                        <a:gd name="connsiteY6" fmla="*/ 530 h 396832"/>
                        <a:gd name="connsiteX7" fmla="*/ 25191 w 654116"/>
                        <a:gd name="connsiteY7" fmla="*/ 13140 h 396832"/>
                        <a:gd name="connsiteX8" fmla="*/ 19874 w 654116"/>
                        <a:gd name="connsiteY8" fmla="*/ 45474 h 396832"/>
                        <a:gd name="connsiteX9" fmla="*/ 19874 w 654116"/>
                        <a:gd name="connsiteY9" fmla="*/ 203873 h 396832"/>
                        <a:gd name="connsiteX10" fmla="*/ 31083 w 654116"/>
                        <a:gd name="connsiteY10" fmla="*/ 250146 h 396832"/>
                        <a:gd name="connsiteX11" fmla="*/ 107642 w 654116"/>
                        <a:gd name="connsiteY11" fmla="*/ 324837 h 396832"/>
                        <a:gd name="connsiteX12" fmla="*/ 546338 w 654116"/>
                        <a:gd name="connsiteY12" fmla="*/ 324837 h 396832"/>
                        <a:gd name="connsiteX13" fmla="*/ 623112 w 654116"/>
                        <a:gd name="connsiteY13" fmla="*/ 250110 h 396832"/>
                        <a:gd name="connsiteX14" fmla="*/ 634285 w 654116"/>
                        <a:gd name="connsiteY14" fmla="*/ 203909 h 396832"/>
                        <a:gd name="connsiteX15" fmla="*/ 634285 w 654116"/>
                        <a:gd name="connsiteY15" fmla="*/ 45618 h 396832"/>
                        <a:gd name="connsiteX16" fmla="*/ 644201 w 654116"/>
                        <a:gd name="connsiteY16" fmla="*/ 35702 h 396832"/>
                        <a:gd name="connsiteX17" fmla="*/ 654116 w 654116"/>
                        <a:gd name="connsiteY17" fmla="*/ 45618 h 396832"/>
                        <a:gd name="connsiteX18" fmla="*/ 654116 w 654116"/>
                        <a:gd name="connsiteY18" fmla="*/ 203909 h 396832"/>
                        <a:gd name="connsiteX19" fmla="*/ 640860 w 654116"/>
                        <a:gd name="connsiteY19" fmla="*/ 258948 h 396832"/>
                        <a:gd name="connsiteX20" fmla="*/ 556217 w 654116"/>
                        <a:gd name="connsiteY20" fmla="*/ 342045 h 396832"/>
                        <a:gd name="connsiteX21" fmla="*/ 326972 w 654116"/>
                        <a:gd name="connsiteY21" fmla="*/ 396833 h 396832"/>
                        <a:gd name="connsiteX22" fmla="*/ 326936 w 654116"/>
                        <a:gd name="connsiteY22" fmla="*/ 396833 h 396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654116" h="396832">
                          <a:moveTo>
                            <a:pt x="326936" y="396761"/>
                          </a:moveTo>
                          <a:cubicBezTo>
                            <a:pt x="243910" y="396761"/>
                            <a:pt x="160885" y="378510"/>
                            <a:pt x="97654" y="341973"/>
                          </a:cubicBezTo>
                          <a:cubicBezTo>
                            <a:pt x="58028" y="319160"/>
                            <a:pt x="28820" y="290419"/>
                            <a:pt x="13228" y="258912"/>
                          </a:cubicBezTo>
                          <a:cubicBezTo>
                            <a:pt x="4462" y="241200"/>
                            <a:pt x="7" y="222698"/>
                            <a:pt x="7" y="203873"/>
                          </a:cubicBezTo>
                          <a:lnTo>
                            <a:pt x="7" y="45582"/>
                          </a:lnTo>
                          <a:cubicBezTo>
                            <a:pt x="-137" y="32612"/>
                            <a:pt x="2019" y="19499"/>
                            <a:pt x="6402" y="6710"/>
                          </a:cubicBezTo>
                          <a:cubicBezTo>
                            <a:pt x="8162" y="1536"/>
                            <a:pt x="13838" y="-1230"/>
                            <a:pt x="19012" y="530"/>
                          </a:cubicBezTo>
                          <a:cubicBezTo>
                            <a:pt x="24185" y="2291"/>
                            <a:pt x="26951" y="7967"/>
                            <a:pt x="25191" y="13140"/>
                          </a:cubicBezTo>
                          <a:cubicBezTo>
                            <a:pt x="21563" y="23775"/>
                            <a:pt x="19766" y="34660"/>
                            <a:pt x="19874" y="45474"/>
                          </a:cubicBezTo>
                          <a:lnTo>
                            <a:pt x="19874" y="203873"/>
                          </a:lnTo>
                          <a:cubicBezTo>
                            <a:pt x="19874" y="219573"/>
                            <a:pt x="23646" y="235129"/>
                            <a:pt x="31083" y="250146"/>
                          </a:cubicBezTo>
                          <a:cubicBezTo>
                            <a:pt x="44915" y="278132"/>
                            <a:pt x="71392" y="303963"/>
                            <a:pt x="107642" y="324837"/>
                          </a:cubicBezTo>
                          <a:cubicBezTo>
                            <a:pt x="228570" y="394713"/>
                            <a:pt x="425374" y="394713"/>
                            <a:pt x="546338" y="324837"/>
                          </a:cubicBezTo>
                          <a:cubicBezTo>
                            <a:pt x="582479" y="304035"/>
                            <a:pt x="609065" y="278204"/>
                            <a:pt x="623112" y="250110"/>
                          </a:cubicBezTo>
                          <a:cubicBezTo>
                            <a:pt x="630513" y="235057"/>
                            <a:pt x="634285" y="219501"/>
                            <a:pt x="634285" y="203909"/>
                          </a:cubicBezTo>
                          <a:lnTo>
                            <a:pt x="634285" y="45618"/>
                          </a:lnTo>
                          <a:cubicBezTo>
                            <a:pt x="634285" y="40157"/>
                            <a:pt x="638704" y="35702"/>
                            <a:pt x="644201" y="35702"/>
                          </a:cubicBezTo>
                          <a:cubicBezTo>
                            <a:pt x="649697" y="35702"/>
                            <a:pt x="654116" y="40121"/>
                            <a:pt x="654116" y="45618"/>
                          </a:cubicBezTo>
                          <a:lnTo>
                            <a:pt x="654116" y="203909"/>
                          </a:lnTo>
                          <a:cubicBezTo>
                            <a:pt x="654116" y="222554"/>
                            <a:pt x="649661" y="241092"/>
                            <a:pt x="640860" y="258948"/>
                          </a:cubicBezTo>
                          <a:cubicBezTo>
                            <a:pt x="625016" y="290563"/>
                            <a:pt x="595772" y="319268"/>
                            <a:pt x="556217" y="342045"/>
                          </a:cubicBezTo>
                          <a:cubicBezTo>
                            <a:pt x="493023" y="378546"/>
                            <a:pt x="409997" y="396833"/>
                            <a:pt x="326972" y="396833"/>
                          </a:cubicBezTo>
                          <a:lnTo>
                            <a:pt x="326936" y="396833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id="{6C56FC3A-36D8-A41C-25FA-897A4C2CD1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59" y="687849"/>
                      <a:ext cx="654110" cy="385623"/>
                    </a:xfrm>
                    <a:custGeom>
                      <a:avLst/>
                      <a:gdLst>
                        <a:gd name="connsiteX0" fmla="*/ 326966 w 654110"/>
                        <a:gd name="connsiteY0" fmla="*/ 385588 h 385623"/>
                        <a:gd name="connsiteX1" fmla="*/ 97685 w 654110"/>
                        <a:gd name="connsiteY1" fmla="*/ 330908 h 385623"/>
                        <a:gd name="connsiteX2" fmla="*/ 12647 w 654110"/>
                        <a:gd name="connsiteY2" fmla="*/ 246589 h 385623"/>
                        <a:gd name="connsiteX3" fmla="*/ 12180 w 654110"/>
                        <a:gd name="connsiteY3" fmla="*/ 245403 h 385623"/>
                        <a:gd name="connsiteX4" fmla="*/ 3450 w 654110"/>
                        <a:gd name="connsiteY4" fmla="*/ 221045 h 385623"/>
                        <a:gd name="connsiteX5" fmla="*/ 1 w 654110"/>
                        <a:gd name="connsiteY5" fmla="*/ 195214 h 385623"/>
                        <a:gd name="connsiteX6" fmla="*/ 73 w 654110"/>
                        <a:gd name="connsiteY6" fmla="*/ 193921 h 385623"/>
                        <a:gd name="connsiteX7" fmla="*/ 1 w 654110"/>
                        <a:gd name="connsiteY7" fmla="*/ 192807 h 385623"/>
                        <a:gd name="connsiteX8" fmla="*/ 97685 w 654110"/>
                        <a:gd name="connsiteY8" fmla="*/ 54671 h 385623"/>
                        <a:gd name="connsiteX9" fmla="*/ 556247 w 654110"/>
                        <a:gd name="connsiteY9" fmla="*/ 54671 h 385623"/>
                        <a:gd name="connsiteX10" fmla="*/ 654111 w 654110"/>
                        <a:gd name="connsiteY10" fmla="*/ 192807 h 385623"/>
                        <a:gd name="connsiteX11" fmla="*/ 556247 w 654110"/>
                        <a:gd name="connsiteY11" fmla="*/ 330944 h 385623"/>
                        <a:gd name="connsiteX12" fmla="*/ 326966 w 654110"/>
                        <a:gd name="connsiteY12" fmla="*/ 385623 h 385623"/>
                        <a:gd name="connsiteX13" fmla="*/ 31005 w 654110"/>
                        <a:gd name="connsiteY13" fmla="*/ 238937 h 385623"/>
                        <a:gd name="connsiteX14" fmla="*/ 107636 w 654110"/>
                        <a:gd name="connsiteY14" fmla="*/ 313735 h 385623"/>
                        <a:gd name="connsiteX15" fmla="*/ 546296 w 654110"/>
                        <a:gd name="connsiteY15" fmla="*/ 313735 h 385623"/>
                        <a:gd name="connsiteX16" fmla="*/ 634243 w 654110"/>
                        <a:gd name="connsiteY16" fmla="*/ 192807 h 385623"/>
                        <a:gd name="connsiteX17" fmla="*/ 546296 w 654110"/>
                        <a:gd name="connsiteY17" fmla="*/ 71879 h 385623"/>
                        <a:gd name="connsiteX18" fmla="*/ 107636 w 654110"/>
                        <a:gd name="connsiteY18" fmla="*/ 71879 h 385623"/>
                        <a:gd name="connsiteX19" fmla="*/ 19904 w 654110"/>
                        <a:gd name="connsiteY19" fmla="*/ 192771 h 385623"/>
                        <a:gd name="connsiteX20" fmla="*/ 19832 w 654110"/>
                        <a:gd name="connsiteY20" fmla="*/ 193921 h 385623"/>
                        <a:gd name="connsiteX21" fmla="*/ 19904 w 654110"/>
                        <a:gd name="connsiteY21" fmla="*/ 194891 h 385623"/>
                        <a:gd name="connsiteX22" fmla="*/ 22814 w 654110"/>
                        <a:gd name="connsiteY22" fmla="*/ 216375 h 385623"/>
                        <a:gd name="connsiteX23" fmla="*/ 30538 w 654110"/>
                        <a:gd name="connsiteY23" fmla="*/ 237679 h 385623"/>
                        <a:gd name="connsiteX24" fmla="*/ 31041 w 654110"/>
                        <a:gd name="connsiteY24" fmla="*/ 238937 h 385623"/>
                        <a:gd name="connsiteX25" fmla="*/ 31041 w 654110"/>
                        <a:gd name="connsiteY25" fmla="*/ 238937 h 3856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654110" h="385623">
                          <a:moveTo>
                            <a:pt x="326966" y="385588"/>
                          </a:moveTo>
                          <a:cubicBezTo>
                            <a:pt x="243940" y="385588"/>
                            <a:pt x="160915" y="367373"/>
                            <a:pt x="97685" y="330908"/>
                          </a:cubicBezTo>
                          <a:cubicBezTo>
                            <a:pt x="57483" y="307628"/>
                            <a:pt x="28095" y="278491"/>
                            <a:pt x="12647" y="246589"/>
                          </a:cubicBezTo>
                          <a:cubicBezTo>
                            <a:pt x="12467" y="246194"/>
                            <a:pt x="12324" y="245834"/>
                            <a:pt x="12180" y="245403"/>
                          </a:cubicBezTo>
                          <a:cubicBezTo>
                            <a:pt x="8444" y="237643"/>
                            <a:pt x="5570" y="229668"/>
                            <a:pt x="3450" y="221045"/>
                          </a:cubicBezTo>
                          <a:cubicBezTo>
                            <a:pt x="1294" y="212351"/>
                            <a:pt x="145" y="203657"/>
                            <a:pt x="1" y="195214"/>
                          </a:cubicBezTo>
                          <a:cubicBezTo>
                            <a:pt x="1" y="194783"/>
                            <a:pt x="1" y="194352"/>
                            <a:pt x="73" y="193921"/>
                          </a:cubicBezTo>
                          <a:cubicBezTo>
                            <a:pt x="37" y="193562"/>
                            <a:pt x="1" y="193166"/>
                            <a:pt x="1" y="192807"/>
                          </a:cubicBezTo>
                          <a:cubicBezTo>
                            <a:pt x="-215" y="140319"/>
                            <a:pt x="34490" y="91280"/>
                            <a:pt x="97685" y="54671"/>
                          </a:cubicBezTo>
                          <a:cubicBezTo>
                            <a:pt x="224109" y="-18224"/>
                            <a:pt x="429823" y="-18224"/>
                            <a:pt x="556247" y="54671"/>
                          </a:cubicBezTo>
                          <a:cubicBezTo>
                            <a:pt x="619370" y="91244"/>
                            <a:pt x="654111" y="140283"/>
                            <a:pt x="654111" y="192807"/>
                          </a:cubicBezTo>
                          <a:cubicBezTo>
                            <a:pt x="654111" y="245331"/>
                            <a:pt x="619334" y="294514"/>
                            <a:pt x="556247" y="330944"/>
                          </a:cubicBezTo>
                          <a:cubicBezTo>
                            <a:pt x="493017" y="367409"/>
                            <a:pt x="409992" y="385623"/>
                            <a:pt x="326966" y="385623"/>
                          </a:cubicBezTo>
                          <a:close/>
                          <a:moveTo>
                            <a:pt x="31005" y="238937"/>
                          </a:moveTo>
                          <a:cubicBezTo>
                            <a:pt x="44837" y="266887"/>
                            <a:pt x="71315" y="292718"/>
                            <a:pt x="107636" y="313735"/>
                          </a:cubicBezTo>
                          <a:cubicBezTo>
                            <a:pt x="228564" y="383468"/>
                            <a:pt x="425368" y="383504"/>
                            <a:pt x="546296" y="313735"/>
                          </a:cubicBezTo>
                          <a:cubicBezTo>
                            <a:pt x="603023" y="281006"/>
                            <a:pt x="634243" y="238038"/>
                            <a:pt x="634243" y="192807"/>
                          </a:cubicBezTo>
                          <a:cubicBezTo>
                            <a:pt x="634243" y="147576"/>
                            <a:pt x="603023" y="104716"/>
                            <a:pt x="546296" y="71879"/>
                          </a:cubicBezTo>
                          <a:cubicBezTo>
                            <a:pt x="425368" y="2147"/>
                            <a:pt x="228564" y="2147"/>
                            <a:pt x="107636" y="71879"/>
                          </a:cubicBezTo>
                          <a:cubicBezTo>
                            <a:pt x="50873" y="104752"/>
                            <a:pt x="19689" y="147684"/>
                            <a:pt x="19904" y="192771"/>
                          </a:cubicBezTo>
                          <a:cubicBezTo>
                            <a:pt x="19904" y="193166"/>
                            <a:pt x="19904" y="193526"/>
                            <a:pt x="19832" y="193921"/>
                          </a:cubicBezTo>
                          <a:cubicBezTo>
                            <a:pt x="19868" y="194244"/>
                            <a:pt x="19904" y="194568"/>
                            <a:pt x="19904" y="194891"/>
                          </a:cubicBezTo>
                          <a:cubicBezTo>
                            <a:pt x="20012" y="201825"/>
                            <a:pt x="20982" y="209046"/>
                            <a:pt x="22814" y="216375"/>
                          </a:cubicBezTo>
                          <a:cubicBezTo>
                            <a:pt x="24682" y="223991"/>
                            <a:pt x="27197" y="230961"/>
                            <a:pt x="30538" y="237679"/>
                          </a:cubicBezTo>
                          <a:cubicBezTo>
                            <a:pt x="30718" y="238074"/>
                            <a:pt x="30898" y="238505"/>
                            <a:pt x="31041" y="238937"/>
                          </a:cubicBezTo>
                          <a:lnTo>
                            <a:pt x="31041" y="238937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3763AEA9-DB6E-19AD-4EEF-F3C10C0984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60" y="870668"/>
                      <a:ext cx="654037" cy="361238"/>
                    </a:xfrm>
                    <a:custGeom>
                      <a:avLst/>
                      <a:gdLst>
                        <a:gd name="connsiteX0" fmla="*/ 326965 w 654037"/>
                        <a:gd name="connsiteY0" fmla="*/ 361238 h 361238"/>
                        <a:gd name="connsiteX1" fmla="*/ 97684 w 654037"/>
                        <a:gd name="connsiteY1" fmla="*/ 306559 h 361238"/>
                        <a:gd name="connsiteX2" fmla="*/ 13257 w 654037"/>
                        <a:gd name="connsiteY2" fmla="*/ 223533 h 361238"/>
                        <a:gd name="connsiteX3" fmla="*/ 6359 w 654037"/>
                        <a:gd name="connsiteY3" fmla="*/ 206899 h 361238"/>
                        <a:gd name="connsiteX4" fmla="*/ 0 w 654037"/>
                        <a:gd name="connsiteY4" fmla="*/ 168638 h 361238"/>
                        <a:gd name="connsiteX5" fmla="*/ 0 w 654037"/>
                        <a:gd name="connsiteY5" fmla="*/ 10023 h 361238"/>
                        <a:gd name="connsiteX6" fmla="*/ 9916 w 654037"/>
                        <a:gd name="connsiteY6" fmla="*/ 72 h 361238"/>
                        <a:gd name="connsiteX7" fmla="*/ 19831 w 654037"/>
                        <a:gd name="connsiteY7" fmla="*/ 9987 h 361238"/>
                        <a:gd name="connsiteX8" fmla="*/ 19831 w 654037"/>
                        <a:gd name="connsiteY8" fmla="*/ 168638 h 361238"/>
                        <a:gd name="connsiteX9" fmla="*/ 25184 w 654037"/>
                        <a:gd name="connsiteY9" fmla="*/ 200612 h 361238"/>
                        <a:gd name="connsiteX10" fmla="*/ 31040 w 654037"/>
                        <a:gd name="connsiteY10" fmla="*/ 214731 h 361238"/>
                        <a:gd name="connsiteX11" fmla="*/ 107563 w 654037"/>
                        <a:gd name="connsiteY11" fmla="*/ 289314 h 361238"/>
                        <a:gd name="connsiteX12" fmla="*/ 546259 w 654037"/>
                        <a:gd name="connsiteY12" fmla="*/ 289314 h 361238"/>
                        <a:gd name="connsiteX13" fmla="*/ 622997 w 654037"/>
                        <a:gd name="connsiteY13" fmla="*/ 214731 h 361238"/>
                        <a:gd name="connsiteX14" fmla="*/ 628782 w 654037"/>
                        <a:gd name="connsiteY14" fmla="*/ 200684 h 361238"/>
                        <a:gd name="connsiteX15" fmla="*/ 634206 w 654037"/>
                        <a:gd name="connsiteY15" fmla="*/ 168566 h 361238"/>
                        <a:gd name="connsiteX16" fmla="*/ 634206 w 654037"/>
                        <a:gd name="connsiteY16" fmla="*/ 9916 h 361238"/>
                        <a:gd name="connsiteX17" fmla="*/ 644122 w 654037"/>
                        <a:gd name="connsiteY17" fmla="*/ 0 h 361238"/>
                        <a:gd name="connsiteX18" fmla="*/ 654038 w 654037"/>
                        <a:gd name="connsiteY18" fmla="*/ 9916 h 361238"/>
                        <a:gd name="connsiteX19" fmla="*/ 654038 w 654037"/>
                        <a:gd name="connsiteY19" fmla="*/ 168566 h 361238"/>
                        <a:gd name="connsiteX20" fmla="*/ 647607 w 654037"/>
                        <a:gd name="connsiteY20" fmla="*/ 206971 h 361238"/>
                        <a:gd name="connsiteX21" fmla="*/ 640817 w 654037"/>
                        <a:gd name="connsiteY21" fmla="*/ 223461 h 361238"/>
                        <a:gd name="connsiteX22" fmla="*/ 556175 w 654037"/>
                        <a:gd name="connsiteY22" fmla="*/ 306487 h 361238"/>
                        <a:gd name="connsiteX23" fmla="*/ 326965 w 654037"/>
                        <a:gd name="connsiteY23" fmla="*/ 361131 h 361238"/>
                        <a:gd name="connsiteX24" fmla="*/ 326965 w 654037"/>
                        <a:gd name="connsiteY24" fmla="*/ 361131 h 361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654037" h="361238">
                          <a:moveTo>
                            <a:pt x="326965" y="361238"/>
                          </a:moveTo>
                          <a:cubicBezTo>
                            <a:pt x="243939" y="361238"/>
                            <a:pt x="160914" y="343024"/>
                            <a:pt x="97684" y="306559"/>
                          </a:cubicBezTo>
                          <a:cubicBezTo>
                            <a:pt x="58021" y="283781"/>
                            <a:pt x="28849" y="255076"/>
                            <a:pt x="13257" y="223533"/>
                          </a:cubicBezTo>
                          <a:cubicBezTo>
                            <a:pt x="10526" y="218001"/>
                            <a:pt x="8191" y="212396"/>
                            <a:pt x="6359" y="206899"/>
                          </a:cubicBezTo>
                          <a:cubicBezTo>
                            <a:pt x="2156" y="194217"/>
                            <a:pt x="0" y="181320"/>
                            <a:pt x="0" y="168638"/>
                          </a:cubicBezTo>
                          <a:lnTo>
                            <a:pt x="0" y="10023"/>
                          </a:lnTo>
                          <a:cubicBezTo>
                            <a:pt x="0" y="4563"/>
                            <a:pt x="4419" y="72"/>
                            <a:pt x="9916" y="72"/>
                          </a:cubicBezTo>
                          <a:cubicBezTo>
                            <a:pt x="15412" y="72"/>
                            <a:pt x="19831" y="4491"/>
                            <a:pt x="19831" y="9987"/>
                          </a:cubicBezTo>
                          <a:lnTo>
                            <a:pt x="19831" y="168638"/>
                          </a:lnTo>
                          <a:cubicBezTo>
                            <a:pt x="19831" y="179200"/>
                            <a:pt x="21628" y="189942"/>
                            <a:pt x="25184" y="200612"/>
                          </a:cubicBezTo>
                          <a:cubicBezTo>
                            <a:pt x="26729" y="205247"/>
                            <a:pt x="28705" y="210025"/>
                            <a:pt x="31040" y="214731"/>
                          </a:cubicBezTo>
                          <a:cubicBezTo>
                            <a:pt x="44872" y="242718"/>
                            <a:pt x="71350" y="268513"/>
                            <a:pt x="107563" y="289314"/>
                          </a:cubicBezTo>
                          <a:cubicBezTo>
                            <a:pt x="228527" y="359083"/>
                            <a:pt x="425331" y="359083"/>
                            <a:pt x="546259" y="289314"/>
                          </a:cubicBezTo>
                          <a:cubicBezTo>
                            <a:pt x="582688" y="268513"/>
                            <a:pt x="609238" y="242718"/>
                            <a:pt x="622997" y="214731"/>
                          </a:cubicBezTo>
                          <a:cubicBezTo>
                            <a:pt x="625261" y="210133"/>
                            <a:pt x="627201" y="205426"/>
                            <a:pt x="628782" y="200684"/>
                          </a:cubicBezTo>
                          <a:cubicBezTo>
                            <a:pt x="632374" y="189906"/>
                            <a:pt x="634206" y="179092"/>
                            <a:pt x="634206" y="168566"/>
                          </a:cubicBezTo>
                          <a:lnTo>
                            <a:pt x="634206" y="9916"/>
                          </a:lnTo>
                          <a:cubicBezTo>
                            <a:pt x="634206" y="4455"/>
                            <a:pt x="638625" y="0"/>
                            <a:pt x="644122" y="0"/>
                          </a:cubicBezTo>
                          <a:cubicBezTo>
                            <a:pt x="649619" y="0"/>
                            <a:pt x="654038" y="4419"/>
                            <a:pt x="654038" y="9916"/>
                          </a:cubicBezTo>
                          <a:lnTo>
                            <a:pt x="654038" y="168566"/>
                          </a:lnTo>
                          <a:cubicBezTo>
                            <a:pt x="654038" y="181248"/>
                            <a:pt x="651882" y="194181"/>
                            <a:pt x="647607" y="206971"/>
                          </a:cubicBezTo>
                          <a:cubicBezTo>
                            <a:pt x="645739" y="212504"/>
                            <a:pt x="643475" y="218072"/>
                            <a:pt x="640817" y="223461"/>
                          </a:cubicBezTo>
                          <a:cubicBezTo>
                            <a:pt x="625297" y="255005"/>
                            <a:pt x="596017" y="283746"/>
                            <a:pt x="556175" y="306487"/>
                          </a:cubicBezTo>
                          <a:cubicBezTo>
                            <a:pt x="492980" y="342916"/>
                            <a:pt x="409955" y="361131"/>
                            <a:pt x="326965" y="361131"/>
                          </a:cubicBezTo>
                          <a:lnTo>
                            <a:pt x="326965" y="361131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88BAAB7-ED71-942E-10B2-15A1B0E4840E}"/>
                  </a:ext>
                </a:extLst>
              </p:cNvPr>
              <p:cNvSpPr/>
              <p:nvPr/>
            </p:nvSpPr>
            <p:spPr>
              <a:xfrm>
                <a:off x="3222395" y="462789"/>
                <a:ext cx="413166" cy="505860"/>
              </a:xfrm>
              <a:custGeom>
                <a:avLst/>
                <a:gdLst>
                  <a:gd name="connsiteX0" fmla="*/ 263970 w 367854"/>
                  <a:gd name="connsiteY0" fmla="*/ 195503 h 450383"/>
                  <a:gd name="connsiteX1" fmla="*/ 263970 w 367854"/>
                  <a:gd name="connsiteY1" fmla="*/ 0 h 450383"/>
                  <a:gd name="connsiteX2" fmla="*/ 103885 w 367854"/>
                  <a:gd name="connsiteY2" fmla="*/ 0 h 450383"/>
                  <a:gd name="connsiteX3" fmla="*/ 103885 w 367854"/>
                  <a:gd name="connsiteY3" fmla="*/ 195503 h 450383"/>
                  <a:gd name="connsiteX4" fmla="*/ 0 w 367854"/>
                  <a:gd name="connsiteY4" fmla="*/ 195503 h 450383"/>
                  <a:gd name="connsiteX5" fmla="*/ 183927 w 367854"/>
                  <a:gd name="connsiteY5" fmla="*/ 450384 h 450383"/>
                  <a:gd name="connsiteX6" fmla="*/ 367855 w 367854"/>
                  <a:gd name="connsiteY6" fmla="*/ 195503 h 450383"/>
                  <a:gd name="connsiteX7" fmla="*/ 263970 w 367854"/>
                  <a:gd name="connsiteY7" fmla="*/ 195503 h 450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7854" h="450383">
                    <a:moveTo>
                      <a:pt x="263970" y="195503"/>
                    </a:moveTo>
                    <a:lnTo>
                      <a:pt x="263970" y="0"/>
                    </a:lnTo>
                    <a:lnTo>
                      <a:pt x="103885" y="0"/>
                    </a:lnTo>
                    <a:lnTo>
                      <a:pt x="103885" y="195503"/>
                    </a:lnTo>
                    <a:lnTo>
                      <a:pt x="0" y="195503"/>
                    </a:lnTo>
                    <a:lnTo>
                      <a:pt x="183927" y="450384"/>
                    </a:lnTo>
                    <a:lnTo>
                      <a:pt x="367855" y="195503"/>
                    </a:lnTo>
                    <a:lnTo>
                      <a:pt x="263970" y="195503"/>
                    </a:lnTo>
                    <a:close/>
                  </a:path>
                </a:pathLst>
              </a:custGeom>
              <a:solidFill>
                <a:srgbClr val="FCE05C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5A7253C9-D437-64E6-1405-D0771E935C51}"/>
                </a:ext>
              </a:extLst>
            </p:cNvPr>
            <p:cNvSpPr txBox="1"/>
            <p:nvPr/>
          </p:nvSpPr>
          <p:spPr>
            <a:xfrm>
              <a:off x="2890235" y="4026679"/>
              <a:ext cx="886171" cy="399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Gotham" panose="02000504050000020004" pitchFamily="2" charset="0"/>
                </a:rPr>
                <a:t>Store</a:t>
              </a:r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27E12A9E-7562-C591-8FD4-0879B3B92BF8}"/>
              </a:ext>
            </a:extLst>
          </p:cNvPr>
          <p:cNvGrpSpPr/>
          <p:nvPr/>
        </p:nvGrpSpPr>
        <p:grpSpPr>
          <a:xfrm>
            <a:off x="4681016" y="3093257"/>
            <a:ext cx="1514580" cy="1739742"/>
            <a:chOff x="4245856" y="2686050"/>
            <a:chExt cx="1514580" cy="1739742"/>
          </a:xfrm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AF2DEE14-7109-83B2-119C-EE16FAC30C3D}"/>
                </a:ext>
              </a:extLst>
            </p:cNvPr>
            <p:cNvGrpSpPr/>
            <p:nvPr/>
          </p:nvGrpSpPr>
          <p:grpSpPr>
            <a:xfrm>
              <a:off x="4276057" y="2686050"/>
              <a:ext cx="1461043" cy="1461043"/>
              <a:chOff x="4517224" y="368671"/>
              <a:chExt cx="1464694" cy="146469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F170C47-7659-FD51-D464-FDBB53903B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00931" y="552378"/>
                <a:ext cx="1097280" cy="109728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F55B578C-A37E-0F47-62C5-AD70ED580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517224" y="368671"/>
                <a:ext cx="1464694" cy="1464694"/>
              </a:xfrm>
              <a:prstGeom prst="rect">
                <a:avLst/>
              </a:prstGeom>
            </p:spPr>
          </p:pic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42102E17-1191-F903-932B-3262D9B4E927}"/>
                  </a:ext>
                </a:extLst>
              </p:cNvPr>
              <p:cNvSpPr/>
              <p:nvPr/>
            </p:nvSpPr>
            <p:spPr>
              <a:xfrm>
                <a:off x="4524877" y="376324"/>
                <a:ext cx="1449389" cy="14493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9904FE03-B4BB-95CF-75B6-9001BA154D46}"/>
                </a:ext>
              </a:extLst>
            </p:cNvPr>
            <p:cNvSpPr txBox="1"/>
            <p:nvPr/>
          </p:nvSpPr>
          <p:spPr>
            <a:xfrm>
              <a:off x="4245856" y="4026679"/>
              <a:ext cx="1514580" cy="399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Gotham" panose="02000504050000020004" pitchFamily="2" charset="0"/>
                </a:rPr>
                <a:t>Transform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6D0CD5BE-7862-3DF0-C00C-E9CB6F817F65}"/>
              </a:ext>
            </a:extLst>
          </p:cNvPr>
          <p:cNvGrpSpPr/>
          <p:nvPr/>
        </p:nvGrpSpPr>
        <p:grpSpPr>
          <a:xfrm>
            <a:off x="6581774" y="3100891"/>
            <a:ext cx="1452177" cy="1732108"/>
            <a:chOff x="5944357" y="2693684"/>
            <a:chExt cx="1452177" cy="1732108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D5F94B46-AE6A-B952-845B-1197DCED2835}"/>
                </a:ext>
              </a:extLst>
            </p:cNvPr>
            <p:cNvGrpSpPr/>
            <p:nvPr/>
          </p:nvGrpSpPr>
          <p:grpSpPr>
            <a:xfrm>
              <a:off x="5944357" y="2693684"/>
              <a:ext cx="1452177" cy="1445777"/>
              <a:chOff x="6006804" y="321332"/>
              <a:chExt cx="1455806" cy="1449389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892BB85E-6E87-006B-A726-13AA7FB17F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2858" y="497386"/>
                <a:ext cx="1097280" cy="109728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098241D0-5684-5B29-31CD-2DBD66E715D8}"/>
                  </a:ext>
                </a:extLst>
              </p:cNvPr>
              <p:cNvGrpSpPr/>
              <p:nvPr/>
            </p:nvGrpSpPr>
            <p:grpSpPr>
              <a:xfrm>
                <a:off x="6584357" y="878017"/>
                <a:ext cx="878253" cy="336018"/>
                <a:chOff x="6677494" y="972771"/>
                <a:chExt cx="878253" cy="336018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72E54F27-DE2B-24B2-5E48-DA5E348E9C32}"/>
                    </a:ext>
                  </a:extLst>
                </p:cNvPr>
                <p:cNvSpPr/>
                <p:nvPr/>
              </p:nvSpPr>
              <p:spPr>
                <a:xfrm>
                  <a:off x="6712774" y="1006434"/>
                  <a:ext cx="842973" cy="302355"/>
                </a:xfrm>
                <a:custGeom>
                  <a:avLst/>
                  <a:gdLst>
                    <a:gd name="connsiteX0" fmla="*/ 761960 w 842973"/>
                    <a:gd name="connsiteY0" fmla="*/ 302355 h 302355"/>
                    <a:gd name="connsiteX1" fmla="*/ 0 w 842973"/>
                    <a:gd name="connsiteY1" fmla="*/ 302355 h 302355"/>
                    <a:gd name="connsiteX2" fmla="*/ 81014 w 842973"/>
                    <a:gd name="connsiteY2" fmla="*/ 0 h 302355"/>
                    <a:gd name="connsiteX3" fmla="*/ 842974 w 842973"/>
                    <a:gd name="connsiteY3" fmla="*/ 0 h 302355"/>
                    <a:gd name="connsiteX4" fmla="*/ 761960 w 842973"/>
                    <a:gd name="connsiteY4" fmla="*/ 302355 h 302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2973" h="302355">
                      <a:moveTo>
                        <a:pt x="761960" y="302355"/>
                      </a:moveTo>
                      <a:lnTo>
                        <a:pt x="0" y="302355"/>
                      </a:lnTo>
                      <a:lnTo>
                        <a:pt x="81014" y="0"/>
                      </a:lnTo>
                      <a:lnTo>
                        <a:pt x="842974" y="0"/>
                      </a:lnTo>
                      <a:lnTo>
                        <a:pt x="761960" y="302355"/>
                      </a:ln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56" name="Graphic 9">
                  <a:extLst>
                    <a:ext uri="{FF2B5EF4-FFF2-40B4-BE49-F238E27FC236}">
                      <a16:creationId xmlns:a16="http://schemas.microsoft.com/office/drawing/2014/main" id="{8041D5D3-77D7-88B6-D573-AB30C49AAB2C}"/>
                    </a:ext>
                  </a:extLst>
                </p:cNvPr>
                <p:cNvGrpSpPr/>
                <p:nvPr/>
              </p:nvGrpSpPr>
              <p:grpSpPr>
                <a:xfrm>
                  <a:off x="6677494" y="972771"/>
                  <a:ext cx="858278" cy="314103"/>
                  <a:chOff x="6677494" y="972771"/>
                  <a:chExt cx="858278" cy="314103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2562CD61-E6D8-6F01-378A-803410023F64}"/>
                      </a:ext>
                    </a:extLst>
                  </p:cNvPr>
                  <p:cNvSpPr/>
                  <p:nvPr/>
                </p:nvSpPr>
                <p:spPr>
                  <a:xfrm>
                    <a:off x="6685146" y="978627"/>
                    <a:ext cx="842973" cy="302391"/>
                  </a:xfrm>
                  <a:custGeom>
                    <a:avLst/>
                    <a:gdLst>
                      <a:gd name="connsiteX0" fmla="*/ 761960 w 842973"/>
                      <a:gd name="connsiteY0" fmla="*/ 302391 h 302391"/>
                      <a:gd name="connsiteX1" fmla="*/ 0 w 842973"/>
                      <a:gd name="connsiteY1" fmla="*/ 302391 h 302391"/>
                      <a:gd name="connsiteX2" fmla="*/ 81014 w 842973"/>
                      <a:gd name="connsiteY2" fmla="*/ 0 h 302391"/>
                      <a:gd name="connsiteX3" fmla="*/ 842974 w 842973"/>
                      <a:gd name="connsiteY3" fmla="*/ 0 h 302391"/>
                      <a:gd name="connsiteX4" fmla="*/ 761960 w 842973"/>
                      <a:gd name="connsiteY4" fmla="*/ 302391 h 302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2973" h="302391">
                        <a:moveTo>
                          <a:pt x="761960" y="302391"/>
                        </a:moveTo>
                        <a:lnTo>
                          <a:pt x="0" y="302391"/>
                        </a:lnTo>
                        <a:lnTo>
                          <a:pt x="81014" y="0"/>
                        </a:lnTo>
                        <a:lnTo>
                          <a:pt x="842974" y="0"/>
                        </a:lnTo>
                        <a:lnTo>
                          <a:pt x="761960" y="302391"/>
                        </a:lnTo>
                        <a:close/>
                      </a:path>
                    </a:pathLst>
                  </a:custGeom>
                  <a:solidFill>
                    <a:srgbClr val="FCE05C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9CBC4E3F-0D75-E00A-36C0-A2E7215CB4FD}"/>
                      </a:ext>
                    </a:extLst>
                  </p:cNvPr>
                  <p:cNvSpPr/>
                  <p:nvPr/>
                </p:nvSpPr>
                <p:spPr>
                  <a:xfrm>
                    <a:off x="6677494" y="972771"/>
                    <a:ext cx="858278" cy="314103"/>
                  </a:xfrm>
                  <a:custGeom>
                    <a:avLst/>
                    <a:gdLst>
                      <a:gd name="connsiteX0" fmla="*/ 774103 w 858278"/>
                      <a:gd name="connsiteY0" fmla="*/ 314103 h 314103"/>
                      <a:gd name="connsiteX1" fmla="*/ 0 w 858278"/>
                      <a:gd name="connsiteY1" fmla="*/ 314103 h 314103"/>
                      <a:gd name="connsiteX2" fmla="*/ 84175 w 858278"/>
                      <a:gd name="connsiteY2" fmla="*/ 0 h 314103"/>
                      <a:gd name="connsiteX3" fmla="*/ 858279 w 858278"/>
                      <a:gd name="connsiteY3" fmla="*/ 0 h 314103"/>
                      <a:gd name="connsiteX4" fmla="*/ 774103 w 858278"/>
                      <a:gd name="connsiteY4" fmla="*/ 314103 h 314103"/>
                      <a:gd name="connsiteX5" fmla="*/ 15305 w 858278"/>
                      <a:gd name="connsiteY5" fmla="*/ 302355 h 314103"/>
                      <a:gd name="connsiteX6" fmla="*/ 765122 w 858278"/>
                      <a:gd name="connsiteY6" fmla="*/ 302355 h 314103"/>
                      <a:gd name="connsiteX7" fmla="*/ 843010 w 858278"/>
                      <a:gd name="connsiteY7" fmla="*/ 11712 h 314103"/>
                      <a:gd name="connsiteX8" fmla="*/ 93157 w 858278"/>
                      <a:gd name="connsiteY8" fmla="*/ 11712 h 314103"/>
                      <a:gd name="connsiteX9" fmla="*/ 15269 w 858278"/>
                      <a:gd name="connsiteY9" fmla="*/ 302355 h 314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58278" h="314103">
                        <a:moveTo>
                          <a:pt x="774103" y="314103"/>
                        </a:moveTo>
                        <a:lnTo>
                          <a:pt x="0" y="314103"/>
                        </a:lnTo>
                        <a:lnTo>
                          <a:pt x="84175" y="0"/>
                        </a:lnTo>
                        <a:lnTo>
                          <a:pt x="858279" y="0"/>
                        </a:lnTo>
                        <a:lnTo>
                          <a:pt x="774103" y="314103"/>
                        </a:lnTo>
                        <a:close/>
                        <a:moveTo>
                          <a:pt x="15305" y="302355"/>
                        </a:moveTo>
                        <a:lnTo>
                          <a:pt x="765122" y="302355"/>
                        </a:lnTo>
                        <a:lnTo>
                          <a:pt x="843010" y="11712"/>
                        </a:lnTo>
                        <a:lnTo>
                          <a:pt x="93157" y="11712"/>
                        </a:lnTo>
                        <a:lnTo>
                          <a:pt x="15269" y="302355"/>
                        </a:lnTo>
                        <a:close/>
                      </a:path>
                    </a:pathLst>
                  </a:custGeom>
                  <a:solidFill>
                    <a:srgbClr val="0F121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AFDD7BC-A2F2-CFA1-2CB0-94663C2BA01E}"/>
                    </a:ext>
                  </a:extLst>
                </p:cNvPr>
                <p:cNvSpPr/>
                <p:nvPr/>
              </p:nvSpPr>
              <p:spPr>
                <a:xfrm>
                  <a:off x="6907674" y="1026552"/>
                  <a:ext cx="516332" cy="186888"/>
                </a:xfrm>
                <a:custGeom>
                  <a:avLst/>
                  <a:gdLst>
                    <a:gd name="connsiteX0" fmla="*/ 386854 w 516332"/>
                    <a:gd name="connsiteY0" fmla="*/ 134113 h 186888"/>
                    <a:gd name="connsiteX1" fmla="*/ 0 w 516332"/>
                    <a:gd name="connsiteY1" fmla="*/ 134113 h 186888"/>
                    <a:gd name="connsiteX2" fmla="*/ 0 w 516332"/>
                    <a:gd name="connsiteY2" fmla="*/ 52776 h 186888"/>
                    <a:gd name="connsiteX3" fmla="*/ 386854 w 516332"/>
                    <a:gd name="connsiteY3" fmla="*/ 52776 h 186888"/>
                    <a:gd name="connsiteX4" fmla="*/ 386854 w 516332"/>
                    <a:gd name="connsiteY4" fmla="*/ 0 h 186888"/>
                    <a:gd name="connsiteX5" fmla="*/ 516332 w 516332"/>
                    <a:gd name="connsiteY5" fmla="*/ 93444 h 186888"/>
                    <a:gd name="connsiteX6" fmla="*/ 386854 w 516332"/>
                    <a:gd name="connsiteY6" fmla="*/ 186888 h 186888"/>
                    <a:gd name="connsiteX7" fmla="*/ 386854 w 516332"/>
                    <a:gd name="connsiteY7" fmla="*/ 134113 h 186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6332" h="186888">
                      <a:moveTo>
                        <a:pt x="386854" y="134113"/>
                      </a:moveTo>
                      <a:lnTo>
                        <a:pt x="0" y="134113"/>
                      </a:lnTo>
                      <a:lnTo>
                        <a:pt x="0" y="52776"/>
                      </a:lnTo>
                      <a:lnTo>
                        <a:pt x="386854" y="52776"/>
                      </a:lnTo>
                      <a:lnTo>
                        <a:pt x="386854" y="0"/>
                      </a:lnTo>
                      <a:lnTo>
                        <a:pt x="516332" y="93444"/>
                      </a:lnTo>
                      <a:lnTo>
                        <a:pt x="386854" y="186888"/>
                      </a:lnTo>
                      <a:lnTo>
                        <a:pt x="386854" y="134113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E4DADA92-D271-8AF2-E35E-DF82C29ABD1A}"/>
                  </a:ext>
                </a:extLst>
              </p:cNvPr>
              <p:cNvGrpSpPr/>
              <p:nvPr/>
            </p:nvGrpSpPr>
            <p:grpSpPr>
              <a:xfrm>
                <a:off x="6397976" y="640101"/>
                <a:ext cx="667044" cy="811851"/>
                <a:chOff x="6477958" y="687849"/>
                <a:chExt cx="667044" cy="811851"/>
              </a:xfrm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5FCF84CB-AF13-C6C0-77DD-BB48CDE8BEC9}"/>
                    </a:ext>
                  </a:extLst>
                </p:cNvPr>
                <p:cNvSpPr/>
                <p:nvPr/>
              </p:nvSpPr>
              <p:spPr>
                <a:xfrm>
                  <a:off x="6486115" y="1189370"/>
                  <a:ext cx="658887" cy="310330"/>
                </a:xfrm>
                <a:custGeom>
                  <a:avLst/>
                  <a:gdLst>
                    <a:gd name="connsiteX0" fmla="*/ 658888 w 658887"/>
                    <a:gd name="connsiteY0" fmla="*/ 155166 h 310330"/>
                    <a:gd name="connsiteX1" fmla="*/ 329444 w 658887"/>
                    <a:gd name="connsiteY1" fmla="*/ 310331 h 310330"/>
                    <a:gd name="connsiteX2" fmla="*/ 0 w 658887"/>
                    <a:gd name="connsiteY2" fmla="*/ 155166 h 310330"/>
                    <a:gd name="connsiteX3" fmla="*/ 329444 w 658887"/>
                    <a:gd name="connsiteY3" fmla="*/ 0 h 310330"/>
                    <a:gd name="connsiteX4" fmla="*/ 658888 w 658887"/>
                    <a:gd name="connsiteY4" fmla="*/ 155166 h 310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887" h="310330">
                      <a:moveTo>
                        <a:pt x="658888" y="155166"/>
                      </a:moveTo>
                      <a:cubicBezTo>
                        <a:pt x="658888" y="240861"/>
                        <a:pt x="511391" y="310331"/>
                        <a:pt x="329444" y="310331"/>
                      </a:cubicBezTo>
                      <a:cubicBezTo>
                        <a:pt x="147497" y="310331"/>
                        <a:pt x="0" y="240861"/>
                        <a:pt x="0" y="155166"/>
                      </a:cubicBezTo>
                      <a:cubicBezTo>
                        <a:pt x="0" y="69470"/>
                        <a:pt x="147497" y="0"/>
                        <a:pt x="329444" y="0"/>
                      </a:cubicBezTo>
                      <a:cubicBezTo>
                        <a:pt x="511391" y="0"/>
                        <a:pt x="658888" y="69470"/>
                        <a:pt x="658888" y="155166"/>
                      </a:cubicBezTo>
                      <a:close/>
                    </a:path>
                  </a:pathLst>
                </a:custGeom>
                <a:solidFill>
                  <a:srgbClr val="0F121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1" name="Graphic 9">
                  <a:extLst>
                    <a:ext uri="{FF2B5EF4-FFF2-40B4-BE49-F238E27FC236}">
                      <a16:creationId xmlns:a16="http://schemas.microsoft.com/office/drawing/2014/main" id="{AA3352F4-2629-92DD-E803-E2266FDA031E}"/>
                    </a:ext>
                  </a:extLst>
                </p:cNvPr>
                <p:cNvGrpSpPr/>
                <p:nvPr/>
              </p:nvGrpSpPr>
              <p:grpSpPr>
                <a:xfrm>
                  <a:off x="6477958" y="687849"/>
                  <a:ext cx="654147" cy="773483"/>
                  <a:chOff x="6477958" y="687849"/>
                  <a:chExt cx="654147" cy="773483"/>
                </a:xfrm>
              </p:grpSpPr>
              <p:grpSp>
                <p:nvGrpSpPr>
                  <p:cNvPr id="62" name="Graphic 9">
                    <a:extLst>
                      <a:ext uri="{FF2B5EF4-FFF2-40B4-BE49-F238E27FC236}">
                        <a16:creationId xmlns:a16="http://schemas.microsoft.com/office/drawing/2014/main" id="{BD9AFB0B-230B-0250-5D79-746A16D448AC}"/>
                      </a:ext>
                    </a:extLst>
                  </p:cNvPr>
                  <p:cNvGrpSpPr/>
                  <p:nvPr/>
                </p:nvGrpSpPr>
                <p:grpSpPr>
                  <a:xfrm>
                    <a:off x="6487904" y="697558"/>
                    <a:ext cx="634285" cy="754020"/>
                    <a:chOff x="6487904" y="697558"/>
                    <a:chExt cx="634285" cy="754020"/>
                  </a:xfrm>
                </p:grpSpPr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id="{E7B18E94-10AA-DE39-103D-DEF1D7AC8C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11" y="1110045"/>
                      <a:ext cx="634242" cy="341532"/>
                    </a:xfrm>
                    <a:custGeom>
                      <a:avLst/>
                      <a:gdLst>
                        <a:gd name="connsiteX0" fmla="*/ 634242 w 634242"/>
                        <a:gd name="connsiteY0" fmla="*/ 0 h 341532"/>
                        <a:gd name="connsiteX1" fmla="*/ 634242 w 634242"/>
                        <a:gd name="connsiteY1" fmla="*/ 158291 h 341532"/>
                        <a:gd name="connsiteX2" fmla="*/ 621991 w 634242"/>
                        <a:gd name="connsiteY2" fmla="*/ 208947 h 341532"/>
                        <a:gd name="connsiteX3" fmla="*/ 541337 w 634242"/>
                        <a:gd name="connsiteY3" fmla="*/ 287805 h 341532"/>
                        <a:gd name="connsiteX4" fmla="*/ 92726 w 634242"/>
                        <a:gd name="connsiteY4" fmla="*/ 287805 h 341532"/>
                        <a:gd name="connsiteX5" fmla="*/ 12251 w 634242"/>
                        <a:gd name="connsiteY5" fmla="*/ 208947 h 341532"/>
                        <a:gd name="connsiteX6" fmla="*/ 0 w 634242"/>
                        <a:gd name="connsiteY6" fmla="*/ 158291 h 341532"/>
                        <a:gd name="connsiteX7" fmla="*/ 0 w 634242"/>
                        <a:gd name="connsiteY7" fmla="*/ 2048 h 341532"/>
                        <a:gd name="connsiteX8" fmla="*/ 92690 w 634242"/>
                        <a:gd name="connsiteY8" fmla="*/ 129370 h 341532"/>
                        <a:gd name="connsiteX9" fmla="*/ 541301 w 634242"/>
                        <a:gd name="connsiteY9" fmla="*/ 129370 h 341532"/>
                        <a:gd name="connsiteX10" fmla="*/ 634206 w 634242"/>
                        <a:gd name="connsiteY10" fmla="*/ 0 h 341532"/>
                        <a:gd name="connsiteX11" fmla="*/ 634206 w 634242"/>
                        <a:gd name="connsiteY11" fmla="*/ 0 h 341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34242" h="341532">
                          <a:moveTo>
                            <a:pt x="634242" y="0"/>
                          </a:moveTo>
                          <a:lnTo>
                            <a:pt x="634242" y="158291"/>
                          </a:lnTo>
                          <a:cubicBezTo>
                            <a:pt x="634242" y="175428"/>
                            <a:pt x="630111" y="192493"/>
                            <a:pt x="621991" y="208947"/>
                          </a:cubicBezTo>
                          <a:cubicBezTo>
                            <a:pt x="607477" y="237868"/>
                            <a:pt x="580640" y="265172"/>
                            <a:pt x="541337" y="287805"/>
                          </a:cubicBezTo>
                          <a:cubicBezTo>
                            <a:pt x="417391" y="359442"/>
                            <a:pt x="216707" y="359442"/>
                            <a:pt x="92726" y="287805"/>
                          </a:cubicBezTo>
                          <a:cubicBezTo>
                            <a:pt x="53386" y="265172"/>
                            <a:pt x="26550" y="237868"/>
                            <a:pt x="12251" y="208947"/>
                          </a:cubicBezTo>
                          <a:cubicBezTo>
                            <a:pt x="4096" y="192529"/>
                            <a:pt x="0" y="175428"/>
                            <a:pt x="0" y="158291"/>
                          </a:cubicBezTo>
                          <a:lnTo>
                            <a:pt x="0" y="2048"/>
                          </a:lnTo>
                          <a:cubicBezTo>
                            <a:pt x="790" y="48249"/>
                            <a:pt x="31831" y="94055"/>
                            <a:pt x="92690" y="129370"/>
                          </a:cubicBezTo>
                          <a:cubicBezTo>
                            <a:pt x="216635" y="200792"/>
                            <a:pt x="417320" y="200792"/>
                            <a:pt x="541301" y="129370"/>
                          </a:cubicBezTo>
                          <a:cubicBezTo>
                            <a:pt x="603274" y="93588"/>
                            <a:pt x="634206" y="46704"/>
                            <a:pt x="634206" y="0"/>
                          </a:cubicBezTo>
                          <a:lnTo>
                            <a:pt x="63420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A05F14AB-DE41-3DEE-1310-F7ADDA6127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83" y="880584"/>
                      <a:ext cx="634206" cy="341640"/>
                    </a:xfrm>
                    <a:custGeom>
                      <a:avLst/>
                      <a:gdLst>
                        <a:gd name="connsiteX0" fmla="*/ 634170 w 634206"/>
                        <a:gd name="connsiteY0" fmla="*/ 72 h 341640"/>
                        <a:gd name="connsiteX1" fmla="*/ 634170 w 634206"/>
                        <a:gd name="connsiteY1" fmla="*/ 158722 h 341640"/>
                        <a:gd name="connsiteX2" fmla="*/ 628243 w 634206"/>
                        <a:gd name="connsiteY2" fmla="*/ 193966 h 341640"/>
                        <a:gd name="connsiteX3" fmla="*/ 621956 w 634206"/>
                        <a:gd name="connsiteY3" fmla="*/ 209234 h 341640"/>
                        <a:gd name="connsiteX4" fmla="*/ 541301 w 634206"/>
                        <a:gd name="connsiteY4" fmla="*/ 288021 h 341640"/>
                        <a:gd name="connsiteX5" fmla="*/ 92690 w 634206"/>
                        <a:gd name="connsiteY5" fmla="*/ 288021 h 341640"/>
                        <a:gd name="connsiteX6" fmla="*/ 12215 w 634206"/>
                        <a:gd name="connsiteY6" fmla="*/ 209234 h 341640"/>
                        <a:gd name="connsiteX7" fmla="*/ 5856 w 634206"/>
                        <a:gd name="connsiteY7" fmla="*/ 193822 h 341640"/>
                        <a:gd name="connsiteX8" fmla="*/ 0 w 634206"/>
                        <a:gd name="connsiteY8" fmla="*/ 158686 h 341640"/>
                        <a:gd name="connsiteX9" fmla="*/ 0 w 634206"/>
                        <a:gd name="connsiteY9" fmla="*/ 2299 h 341640"/>
                        <a:gd name="connsiteX10" fmla="*/ 3162 w 634206"/>
                        <a:gd name="connsiteY10" fmla="*/ 25975 h 341640"/>
                        <a:gd name="connsiteX11" fmla="*/ 11640 w 634206"/>
                        <a:gd name="connsiteY11" fmla="*/ 49327 h 341640"/>
                        <a:gd name="connsiteX12" fmla="*/ 11640 w 634206"/>
                        <a:gd name="connsiteY12" fmla="*/ 49506 h 341640"/>
                        <a:gd name="connsiteX13" fmla="*/ 92690 w 634206"/>
                        <a:gd name="connsiteY13" fmla="*/ 129514 h 341640"/>
                        <a:gd name="connsiteX14" fmla="*/ 541301 w 634206"/>
                        <a:gd name="connsiteY14" fmla="*/ 129514 h 341640"/>
                        <a:gd name="connsiteX15" fmla="*/ 634206 w 634206"/>
                        <a:gd name="connsiteY15" fmla="*/ 0 h 341640"/>
                        <a:gd name="connsiteX16" fmla="*/ 634206 w 634206"/>
                        <a:gd name="connsiteY16" fmla="*/ 0 h 341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634206" h="341640">
                          <a:moveTo>
                            <a:pt x="634170" y="72"/>
                          </a:moveTo>
                          <a:lnTo>
                            <a:pt x="634170" y="158722"/>
                          </a:lnTo>
                          <a:cubicBezTo>
                            <a:pt x="634170" y="170506"/>
                            <a:pt x="632123" y="182326"/>
                            <a:pt x="628243" y="193966"/>
                          </a:cubicBezTo>
                          <a:cubicBezTo>
                            <a:pt x="626554" y="199067"/>
                            <a:pt x="624434" y="204205"/>
                            <a:pt x="621956" y="209234"/>
                          </a:cubicBezTo>
                          <a:cubicBezTo>
                            <a:pt x="607693" y="238227"/>
                            <a:pt x="580784" y="265459"/>
                            <a:pt x="541301" y="288021"/>
                          </a:cubicBezTo>
                          <a:cubicBezTo>
                            <a:pt x="417355" y="359514"/>
                            <a:pt x="216671" y="359514"/>
                            <a:pt x="92690" y="288021"/>
                          </a:cubicBezTo>
                          <a:cubicBezTo>
                            <a:pt x="53351" y="265459"/>
                            <a:pt x="26514" y="238155"/>
                            <a:pt x="12215" y="209234"/>
                          </a:cubicBezTo>
                          <a:cubicBezTo>
                            <a:pt x="9700" y="204133"/>
                            <a:pt x="7580" y="198996"/>
                            <a:pt x="5856" y="193822"/>
                          </a:cubicBezTo>
                          <a:cubicBezTo>
                            <a:pt x="1976" y="182218"/>
                            <a:pt x="0" y="170470"/>
                            <a:pt x="0" y="158686"/>
                          </a:cubicBezTo>
                          <a:lnTo>
                            <a:pt x="0" y="2299"/>
                          </a:lnTo>
                          <a:cubicBezTo>
                            <a:pt x="144" y="10131"/>
                            <a:pt x="1221" y="18107"/>
                            <a:pt x="3162" y="25975"/>
                          </a:cubicBezTo>
                          <a:cubicBezTo>
                            <a:pt x="5102" y="33914"/>
                            <a:pt x="7796" y="41639"/>
                            <a:pt x="11640" y="49327"/>
                          </a:cubicBezTo>
                          <a:lnTo>
                            <a:pt x="11640" y="49506"/>
                          </a:lnTo>
                          <a:cubicBezTo>
                            <a:pt x="25795" y="78750"/>
                            <a:pt x="52919" y="106521"/>
                            <a:pt x="92690" y="129514"/>
                          </a:cubicBezTo>
                          <a:cubicBezTo>
                            <a:pt x="216635" y="201007"/>
                            <a:pt x="417320" y="201007"/>
                            <a:pt x="541301" y="129514"/>
                          </a:cubicBezTo>
                          <a:cubicBezTo>
                            <a:pt x="603274" y="93732"/>
                            <a:pt x="634206" y="46884"/>
                            <a:pt x="634206" y="0"/>
                          </a:cubicBezTo>
                          <a:lnTo>
                            <a:pt x="63420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96AAD91D-0741-AC05-A1B9-25F3C89774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04" y="1074406"/>
                      <a:ext cx="634213" cy="218611"/>
                    </a:xfrm>
                    <a:custGeom>
                      <a:avLst/>
                      <a:gdLst>
                        <a:gd name="connsiteX0" fmla="*/ 628286 w 634213"/>
                        <a:gd name="connsiteY0" fmla="*/ 144 h 218611"/>
                        <a:gd name="connsiteX1" fmla="*/ 634214 w 634213"/>
                        <a:gd name="connsiteY1" fmla="*/ 35675 h 218611"/>
                        <a:gd name="connsiteX2" fmla="*/ 541308 w 634213"/>
                        <a:gd name="connsiteY2" fmla="*/ 165045 h 218611"/>
                        <a:gd name="connsiteX3" fmla="*/ 92697 w 634213"/>
                        <a:gd name="connsiteY3" fmla="*/ 165045 h 218611"/>
                        <a:gd name="connsiteX4" fmla="*/ 7 w 634213"/>
                        <a:gd name="connsiteY4" fmla="*/ 37723 h 218611"/>
                        <a:gd name="connsiteX5" fmla="*/ 7 w 634213"/>
                        <a:gd name="connsiteY5" fmla="*/ 35639 h 218611"/>
                        <a:gd name="connsiteX6" fmla="*/ 5863 w 634213"/>
                        <a:gd name="connsiteY6" fmla="*/ 0 h 218611"/>
                        <a:gd name="connsiteX7" fmla="*/ 12222 w 634213"/>
                        <a:gd name="connsiteY7" fmla="*/ 15412 h 218611"/>
                        <a:gd name="connsiteX8" fmla="*/ 92697 w 634213"/>
                        <a:gd name="connsiteY8" fmla="*/ 94199 h 218611"/>
                        <a:gd name="connsiteX9" fmla="*/ 541308 w 634213"/>
                        <a:gd name="connsiteY9" fmla="*/ 94199 h 218611"/>
                        <a:gd name="connsiteX10" fmla="*/ 621963 w 634213"/>
                        <a:gd name="connsiteY10" fmla="*/ 15412 h 218611"/>
                        <a:gd name="connsiteX11" fmla="*/ 628250 w 634213"/>
                        <a:gd name="connsiteY11" fmla="*/ 144 h 218611"/>
                        <a:gd name="connsiteX12" fmla="*/ 628250 w 634213"/>
                        <a:gd name="connsiteY12" fmla="*/ 144 h 218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634213" h="218611">
                          <a:moveTo>
                            <a:pt x="628286" y="144"/>
                          </a:moveTo>
                          <a:cubicBezTo>
                            <a:pt x="632166" y="11856"/>
                            <a:pt x="634214" y="23675"/>
                            <a:pt x="634214" y="35675"/>
                          </a:cubicBezTo>
                          <a:cubicBezTo>
                            <a:pt x="634214" y="82379"/>
                            <a:pt x="603281" y="129299"/>
                            <a:pt x="541308" y="165045"/>
                          </a:cubicBezTo>
                          <a:cubicBezTo>
                            <a:pt x="417363" y="236467"/>
                            <a:pt x="216679" y="236467"/>
                            <a:pt x="92697" y="165045"/>
                          </a:cubicBezTo>
                          <a:cubicBezTo>
                            <a:pt x="31838" y="129730"/>
                            <a:pt x="762" y="83924"/>
                            <a:pt x="7" y="37723"/>
                          </a:cubicBezTo>
                          <a:lnTo>
                            <a:pt x="7" y="35639"/>
                          </a:lnTo>
                          <a:cubicBezTo>
                            <a:pt x="-136" y="23604"/>
                            <a:pt x="1840" y="11712"/>
                            <a:pt x="5863" y="0"/>
                          </a:cubicBezTo>
                          <a:cubicBezTo>
                            <a:pt x="7552" y="5173"/>
                            <a:pt x="9707" y="10275"/>
                            <a:pt x="12222" y="15412"/>
                          </a:cubicBezTo>
                          <a:cubicBezTo>
                            <a:pt x="26521" y="44333"/>
                            <a:pt x="53394" y="71637"/>
                            <a:pt x="92697" y="94199"/>
                          </a:cubicBezTo>
                          <a:cubicBezTo>
                            <a:pt x="216643" y="165692"/>
                            <a:pt x="417327" y="165692"/>
                            <a:pt x="541308" y="94199"/>
                          </a:cubicBezTo>
                          <a:cubicBezTo>
                            <a:pt x="580827" y="71637"/>
                            <a:pt x="607736" y="44369"/>
                            <a:pt x="621963" y="15412"/>
                          </a:cubicBezTo>
                          <a:cubicBezTo>
                            <a:pt x="624442" y="10383"/>
                            <a:pt x="626561" y="5245"/>
                            <a:pt x="628250" y="144"/>
                          </a:cubicBezTo>
                          <a:lnTo>
                            <a:pt x="628250" y="144"/>
                          </a:lnTo>
                          <a:close/>
                        </a:path>
                      </a:pathLst>
                    </a:custGeom>
                    <a:solidFill>
                      <a:srgbClr val="007DB0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Freeform: Shape 129">
                      <a:extLst>
                        <a:ext uri="{FF2B5EF4-FFF2-40B4-BE49-F238E27FC236}">
                          <a16:creationId xmlns:a16="http://schemas.microsoft.com/office/drawing/2014/main" id="{50ACECC0-6F33-9A54-DA7A-D57245A2F1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946" y="697558"/>
                      <a:ext cx="634207" cy="366232"/>
                    </a:xfrm>
                    <a:custGeom>
                      <a:avLst/>
                      <a:gdLst>
                        <a:gd name="connsiteX0" fmla="*/ 541302 w 634207"/>
                        <a:gd name="connsiteY0" fmla="*/ 53584 h 366232"/>
                        <a:gd name="connsiteX1" fmla="*/ 634207 w 634207"/>
                        <a:gd name="connsiteY1" fmla="*/ 183098 h 366232"/>
                        <a:gd name="connsiteX2" fmla="*/ 541302 w 634207"/>
                        <a:gd name="connsiteY2" fmla="*/ 312612 h 366232"/>
                        <a:gd name="connsiteX3" fmla="*/ 92691 w 634207"/>
                        <a:gd name="connsiteY3" fmla="*/ 312612 h 366232"/>
                        <a:gd name="connsiteX4" fmla="*/ 11641 w 634207"/>
                        <a:gd name="connsiteY4" fmla="*/ 232605 h 366232"/>
                        <a:gd name="connsiteX5" fmla="*/ 11641 w 634207"/>
                        <a:gd name="connsiteY5" fmla="*/ 232425 h 366232"/>
                        <a:gd name="connsiteX6" fmla="*/ 3162 w 634207"/>
                        <a:gd name="connsiteY6" fmla="*/ 209073 h 366232"/>
                        <a:gd name="connsiteX7" fmla="*/ 1 w 634207"/>
                        <a:gd name="connsiteY7" fmla="*/ 185397 h 366232"/>
                        <a:gd name="connsiteX8" fmla="*/ 1 w 634207"/>
                        <a:gd name="connsiteY8" fmla="*/ 183134 h 366232"/>
                        <a:gd name="connsiteX9" fmla="*/ 92691 w 634207"/>
                        <a:gd name="connsiteY9" fmla="*/ 53620 h 366232"/>
                        <a:gd name="connsiteX10" fmla="*/ 541302 w 634207"/>
                        <a:gd name="connsiteY10" fmla="*/ 53620 h 366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34207" h="366232">
                          <a:moveTo>
                            <a:pt x="541302" y="53584"/>
                          </a:moveTo>
                          <a:cubicBezTo>
                            <a:pt x="603275" y="89474"/>
                            <a:pt x="634207" y="136214"/>
                            <a:pt x="634207" y="183098"/>
                          </a:cubicBezTo>
                          <a:cubicBezTo>
                            <a:pt x="634207" y="229982"/>
                            <a:pt x="603275" y="276830"/>
                            <a:pt x="541302" y="312612"/>
                          </a:cubicBezTo>
                          <a:cubicBezTo>
                            <a:pt x="417356" y="384106"/>
                            <a:pt x="216672" y="384106"/>
                            <a:pt x="92691" y="312612"/>
                          </a:cubicBezTo>
                          <a:cubicBezTo>
                            <a:pt x="52920" y="289584"/>
                            <a:pt x="25796" y="261813"/>
                            <a:pt x="11641" y="232605"/>
                          </a:cubicBezTo>
                          <a:lnTo>
                            <a:pt x="11641" y="232425"/>
                          </a:lnTo>
                          <a:cubicBezTo>
                            <a:pt x="7833" y="224737"/>
                            <a:pt x="5102" y="217013"/>
                            <a:pt x="3162" y="209073"/>
                          </a:cubicBezTo>
                          <a:cubicBezTo>
                            <a:pt x="1222" y="201169"/>
                            <a:pt x="109" y="193229"/>
                            <a:pt x="1" y="185397"/>
                          </a:cubicBezTo>
                          <a:lnTo>
                            <a:pt x="1" y="183134"/>
                          </a:lnTo>
                          <a:cubicBezTo>
                            <a:pt x="-179" y="136250"/>
                            <a:pt x="30933" y="89402"/>
                            <a:pt x="92691" y="53620"/>
                          </a:cubicBezTo>
                          <a:cubicBezTo>
                            <a:pt x="216636" y="-17873"/>
                            <a:pt x="417320" y="-17873"/>
                            <a:pt x="541302" y="536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1" name="Graphic 9">
                    <a:extLst>
                      <a:ext uri="{FF2B5EF4-FFF2-40B4-BE49-F238E27FC236}">
                        <a16:creationId xmlns:a16="http://schemas.microsoft.com/office/drawing/2014/main" id="{873E0893-9F12-B75C-5B54-2E42A75D6DBE}"/>
                      </a:ext>
                    </a:extLst>
                  </p:cNvPr>
                  <p:cNvGrpSpPr/>
                  <p:nvPr/>
                </p:nvGrpSpPr>
                <p:grpSpPr>
                  <a:xfrm>
                    <a:off x="6477958" y="687849"/>
                    <a:ext cx="654147" cy="773483"/>
                    <a:chOff x="6477958" y="687849"/>
                    <a:chExt cx="654147" cy="773483"/>
                  </a:xfrm>
                  <a:solidFill>
                    <a:srgbClr val="0F1212"/>
                  </a:solidFill>
                </p:grpSpPr>
                <p:sp>
                  <p:nvSpPr>
                    <p:cNvPr id="132" name="Freeform: Shape 131">
                      <a:extLst>
                        <a:ext uri="{FF2B5EF4-FFF2-40B4-BE49-F238E27FC236}">
                          <a16:creationId xmlns:a16="http://schemas.microsoft.com/office/drawing/2014/main" id="{61D2F160-3EDC-048E-2012-AFEB896E3B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58" y="1064629"/>
                      <a:ext cx="654039" cy="238052"/>
                    </a:xfrm>
                    <a:custGeom>
                      <a:avLst/>
                      <a:gdLst>
                        <a:gd name="connsiteX0" fmla="*/ 326967 w 654039"/>
                        <a:gd name="connsiteY0" fmla="*/ 238053 h 238052"/>
                        <a:gd name="connsiteX1" fmla="*/ 97685 w 654039"/>
                        <a:gd name="connsiteY1" fmla="*/ 183445 h 238052"/>
                        <a:gd name="connsiteX2" fmla="*/ 2 w 654039"/>
                        <a:gd name="connsiteY2" fmla="*/ 47680 h 238052"/>
                        <a:gd name="connsiteX3" fmla="*/ 9738 w 654039"/>
                        <a:gd name="connsiteY3" fmla="*/ 37584 h 238052"/>
                        <a:gd name="connsiteX4" fmla="*/ 19833 w 654039"/>
                        <a:gd name="connsiteY4" fmla="*/ 47320 h 238052"/>
                        <a:gd name="connsiteX5" fmla="*/ 107601 w 654039"/>
                        <a:gd name="connsiteY5" fmla="*/ 166236 h 238052"/>
                        <a:gd name="connsiteX6" fmla="*/ 546261 w 654039"/>
                        <a:gd name="connsiteY6" fmla="*/ 166236 h 238052"/>
                        <a:gd name="connsiteX7" fmla="*/ 634208 w 654039"/>
                        <a:gd name="connsiteY7" fmla="*/ 45452 h 238052"/>
                        <a:gd name="connsiteX8" fmla="*/ 628784 w 654039"/>
                        <a:gd name="connsiteY8" fmla="*/ 13047 h 238052"/>
                        <a:gd name="connsiteX9" fmla="*/ 635071 w 654039"/>
                        <a:gd name="connsiteY9" fmla="*/ 508 h 238052"/>
                        <a:gd name="connsiteX10" fmla="*/ 647609 w 654039"/>
                        <a:gd name="connsiteY10" fmla="*/ 6796 h 238052"/>
                        <a:gd name="connsiteX11" fmla="*/ 654040 w 654039"/>
                        <a:gd name="connsiteY11" fmla="*/ 45416 h 238052"/>
                        <a:gd name="connsiteX12" fmla="*/ 556177 w 654039"/>
                        <a:gd name="connsiteY12" fmla="*/ 183409 h 238052"/>
                        <a:gd name="connsiteX13" fmla="*/ 326895 w 654039"/>
                        <a:gd name="connsiteY13" fmla="*/ 238053 h 238052"/>
                        <a:gd name="connsiteX14" fmla="*/ 326931 w 654039"/>
                        <a:gd name="connsiteY14" fmla="*/ 238053 h 2380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54039" h="238052">
                          <a:moveTo>
                            <a:pt x="326967" y="238053"/>
                          </a:moveTo>
                          <a:cubicBezTo>
                            <a:pt x="243941" y="238053"/>
                            <a:pt x="160916" y="219838"/>
                            <a:pt x="97685" y="183445"/>
                          </a:cubicBezTo>
                          <a:cubicBezTo>
                            <a:pt x="35569" y="147375"/>
                            <a:pt x="900" y="99162"/>
                            <a:pt x="2" y="47680"/>
                          </a:cubicBezTo>
                          <a:cubicBezTo>
                            <a:pt x="-106" y="42219"/>
                            <a:pt x="4277" y="37692"/>
                            <a:pt x="9738" y="37584"/>
                          </a:cubicBezTo>
                          <a:cubicBezTo>
                            <a:pt x="15450" y="37728"/>
                            <a:pt x="19725" y="41860"/>
                            <a:pt x="19833" y="47320"/>
                          </a:cubicBezTo>
                          <a:cubicBezTo>
                            <a:pt x="20588" y="91582"/>
                            <a:pt x="51736" y="133795"/>
                            <a:pt x="107601" y="166236"/>
                          </a:cubicBezTo>
                          <a:cubicBezTo>
                            <a:pt x="228529" y="235933"/>
                            <a:pt x="425297" y="235897"/>
                            <a:pt x="546261" y="166236"/>
                          </a:cubicBezTo>
                          <a:cubicBezTo>
                            <a:pt x="602988" y="133507"/>
                            <a:pt x="634208" y="90611"/>
                            <a:pt x="634208" y="45452"/>
                          </a:cubicBezTo>
                          <a:cubicBezTo>
                            <a:pt x="634208" y="34818"/>
                            <a:pt x="632376" y="23932"/>
                            <a:pt x="628784" y="13047"/>
                          </a:cubicBezTo>
                          <a:cubicBezTo>
                            <a:pt x="627059" y="7837"/>
                            <a:pt x="629861" y="2233"/>
                            <a:pt x="635071" y="508"/>
                          </a:cubicBezTo>
                          <a:cubicBezTo>
                            <a:pt x="640280" y="-1216"/>
                            <a:pt x="645884" y="1586"/>
                            <a:pt x="647609" y="6796"/>
                          </a:cubicBezTo>
                          <a:cubicBezTo>
                            <a:pt x="651884" y="19693"/>
                            <a:pt x="654040" y="32698"/>
                            <a:pt x="654040" y="45416"/>
                          </a:cubicBezTo>
                          <a:cubicBezTo>
                            <a:pt x="654040" y="97976"/>
                            <a:pt x="619263" y="146980"/>
                            <a:pt x="556177" y="183409"/>
                          </a:cubicBezTo>
                          <a:cubicBezTo>
                            <a:pt x="492946" y="219838"/>
                            <a:pt x="409921" y="238053"/>
                            <a:pt x="326895" y="238053"/>
                          </a:cubicBezTo>
                          <a:lnTo>
                            <a:pt x="326931" y="238053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3" name="Freeform: Shape 132">
                      <a:extLst>
                        <a:ext uri="{FF2B5EF4-FFF2-40B4-BE49-F238E27FC236}">
                          <a16:creationId xmlns:a16="http://schemas.microsoft.com/office/drawing/2014/main" id="{D972F8EA-092E-DAA5-A760-B00927EF1E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89" y="1064499"/>
                      <a:ext cx="654116" cy="396832"/>
                    </a:xfrm>
                    <a:custGeom>
                      <a:avLst/>
                      <a:gdLst>
                        <a:gd name="connsiteX0" fmla="*/ 326936 w 654116"/>
                        <a:gd name="connsiteY0" fmla="*/ 396761 h 396832"/>
                        <a:gd name="connsiteX1" fmla="*/ 97654 w 654116"/>
                        <a:gd name="connsiteY1" fmla="*/ 341973 h 396832"/>
                        <a:gd name="connsiteX2" fmla="*/ 13228 w 654116"/>
                        <a:gd name="connsiteY2" fmla="*/ 258912 h 396832"/>
                        <a:gd name="connsiteX3" fmla="*/ 7 w 654116"/>
                        <a:gd name="connsiteY3" fmla="*/ 203873 h 396832"/>
                        <a:gd name="connsiteX4" fmla="*/ 7 w 654116"/>
                        <a:gd name="connsiteY4" fmla="*/ 45582 h 396832"/>
                        <a:gd name="connsiteX5" fmla="*/ 6402 w 654116"/>
                        <a:gd name="connsiteY5" fmla="*/ 6710 h 396832"/>
                        <a:gd name="connsiteX6" fmla="*/ 19012 w 654116"/>
                        <a:gd name="connsiteY6" fmla="*/ 530 h 396832"/>
                        <a:gd name="connsiteX7" fmla="*/ 25191 w 654116"/>
                        <a:gd name="connsiteY7" fmla="*/ 13140 h 396832"/>
                        <a:gd name="connsiteX8" fmla="*/ 19874 w 654116"/>
                        <a:gd name="connsiteY8" fmla="*/ 45474 h 396832"/>
                        <a:gd name="connsiteX9" fmla="*/ 19874 w 654116"/>
                        <a:gd name="connsiteY9" fmla="*/ 203873 h 396832"/>
                        <a:gd name="connsiteX10" fmla="*/ 31083 w 654116"/>
                        <a:gd name="connsiteY10" fmla="*/ 250146 h 396832"/>
                        <a:gd name="connsiteX11" fmla="*/ 107642 w 654116"/>
                        <a:gd name="connsiteY11" fmla="*/ 324837 h 396832"/>
                        <a:gd name="connsiteX12" fmla="*/ 546338 w 654116"/>
                        <a:gd name="connsiteY12" fmla="*/ 324837 h 396832"/>
                        <a:gd name="connsiteX13" fmla="*/ 623112 w 654116"/>
                        <a:gd name="connsiteY13" fmla="*/ 250110 h 396832"/>
                        <a:gd name="connsiteX14" fmla="*/ 634285 w 654116"/>
                        <a:gd name="connsiteY14" fmla="*/ 203909 h 396832"/>
                        <a:gd name="connsiteX15" fmla="*/ 634285 w 654116"/>
                        <a:gd name="connsiteY15" fmla="*/ 45618 h 396832"/>
                        <a:gd name="connsiteX16" fmla="*/ 644201 w 654116"/>
                        <a:gd name="connsiteY16" fmla="*/ 35702 h 396832"/>
                        <a:gd name="connsiteX17" fmla="*/ 654116 w 654116"/>
                        <a:gd name="connsiteY17" fmla="*/ 45618 h 396832"/>
                        <a:gd name="connsiteX18" fmla="*/ 654116 w 654116"/>
                        <a:gd name="connsiteY18" fmla="*/ 203909 h 396832"/>
                        <a:gd name="connsiteX19" fmla="*/ 640860 w 654116"/>
                        <a:gd name="connsiteY19" fmla="*/ 258948 h 396832"/>
                        <a:gd name="connsiteX20" fmla="*/ 556217 w 654116"/>
                        <a:gd name="connsiteY20" fmla="*/ 342045 h 396832"/>
                        <a:gd name="connsiteX21" fmla="*/ 326972 w 654116"/>
                        <a:gd name="connsiteY21" fmla="*/ 396833 h 396832"/>
                        <a:gd name="connsiteX22" fmla="*/ 326936 w 654116"/>
                        <a:gd name="connsiteY22" fmla="*/ 396833 h 396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654116" h="396832">
                          <a:moveTo>
                            <a:pt x="326936" y="396761"/>
                          </a:moveTo>
                          <a:cubicBezTo>
                            <a:pt x="243910" y="396761"/>
                            <a:pt x="160885" y="378510"/>
                            <a:pt x="97654" y="341973"/>
                          </a:cubicBezTo>
                          <a:cubicBezTo>
                            <a:pt x="58028" y="319160"/>
                            <a:pt x="28820" y="290419"/>
                            <a:pt x="13228" y="258912"/>
                          </a:cubicBezTo>
                          <a:cubicBezTo>
                            <a:pt x="4462" y="241200"/>
                            <a:pt x="7" y="222698"/>
                            <a:pt x="7" y="203873"/>
                          </a:cubicBezTo>
                          <a:lnTo>
                            <a:pt x="7" y="45582"/>
                          </a:lnTo>
                          <a:cubicBezTo>
                            <a:pt x="-137" y="32612"/>
                            <a:pt x="2019" y="19499"/>
                            <a:pt x="6402" y="6710"/>
                          </a:cubicBezTo>
                          <a:cubicBezTo>
                            <a:pt x="8162" y="1536"/>
                            <a:pt x="13838" y="-1230"/>
                            <a:pt x="19012" y="530"/>
                          </a:cubicBezTo>
                          <a:cubicBezTo>
                            <a:pt x="24185" y="2291"/>
                            <a:pt x="26951" y="7967"/>
                            <a:pt x="25191" y="13140"/>
                          </a:cubicBezTo>
                          <a:cubicBezTo>
                            <a:pt x="21563" y="23775"/>
                            <a:pt x="19766" y="34660"/>
                            <a:pt x="19874" y="45474"/>
                          </a:cubicBezTo>
                          <a:lnTo>
                            <a:pt x="19874" y="203873"/>
                          </a:lnTo>
                          <a:cubicBezTo>
                            <a:pt x="19874" y="219573"/>
                            <a:pt x="23646" y="235129"/>
                            <a:pt x="31083" y="250146"/>
                          </a:cubicBezTo>
                          <a:cubicBezTo>
                            <a:pt x="44915" y="278132"/>
                            <a:pt x="71392" y="303963"/>
                            <a:pt x="107642" y="324837"/>
                          </a:cubicBezTo>
                          <a:cubicBezTo>
                            <a:pt x="228570" y="394713"/>
                            <a:pt x="425374" y="394713"/>
                            <a:pt x="546338" y="324837"/>
                          </a:cubicBezTo>
                          <a:cubicBezTo>
                            <a:pt x="582479" y="304035"/>
                            <a:pt x="609065" y="278204"/>
                            <a:pt x="623112" y="250110"/>
                          </a:cubicBezTo>
                          <a:cubicBezTo>
                            <a:pt x="630513" y="235057"/>
                            <a:pt x="634285" y="219501"/>
                            <a:pt x="634285" y="203909"/>
                          </a:cubicBezTo>
                          <a:lnTo>
                            <a:pt x="634285" y="45618"/>
                          </a:lnTo>
                          <a:cubicBezTo>
                            <a:pt x="634285" y="40157"/>
                            <a:pt x="638704" y="35702"/>
                            <a:pt x="644201" y="35702"/>
                          </a:cubicBezTo>
                          <a:cubicBezTo>
                            <a:pt x="649697" y="35702"/>
                            <a:pt x="654116" y="40121"/>
                            <a:pt x="654116" y="45618"/>
                          </a:cubicBezTo>
                          <a:lnTo>
                            <a:pt x="654116" y="203909"/>
                          </a:lnTo>
                          <a:cubicBezTo>
                            <a:pt x="654116" y="222554"/>
                            <a:pt x="649661" y="241092"/>
                            <a:pt x="640860" y="258948"/>
                          </a:cubicBezTo>
                          <a:cubicBezTo>
                            <a:pt x="625016" y="290563"/>
                            <a:pt x="595772" y="319268"/>
                            <a:pt x="556217" y="342045"/>
                          </a:cubicBezTo>
                          <a:cubicBezTo>
                            <a:pt x="493023" y="378546"/>
                            <a:pt x="409997" y="396833"/>
                            <a:pt x="326972" y="396833"/>
                          </a:cubicBezTo>
                          <a:lnTo>
                            <a:pt x="326936" y="396833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" name="Freeform: Shape 133">
                      <a:extLst>
                        <a:ext uri="{FF2B5EF4-FFF2-40B4-BE49-F238E27FC236}">
                          <a16:creationId xmlns:a16="http://schemas.microsoft.com/office/drawing/2014/main" id="{D8D0C3BE-F83A-1C9A-A16A-1EDBDE349C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59" y="687849"/>
                      <a:ext cx="654110" cy="385623"/>
                    </a:xfrm>
                    <a:custGeom>
                      <a:avLst/>
                      <a:gdLst>
                        <a:gd name="connsiteX0" fmla="*/ 326966 w 654110"/>
                        <a:gd name="connsiteY0" fmla="*/ 385588 h 385623"/>
                        <a:gd name="connsiteX1" fmla="*/ 97685 w 654110"/>
                        <a:gd name="connsiteY1" fmla="*/ 330908 h 385623"/>
                        <a:gd name="connsiteX2" fmla="*/ 12647 w 654110"/>
                        <a:gd name="connsiteY2" fmla="*/ 246589 h 385623"/>
                        <a:gd name="connsiteX3" fmla="*/ 12180 w 654110"/>
                        <a:gd name="connsiteY3" fmla="*/ 245403 h 385623"/>
                        <a:gd name="connsiteX4" fmla="*/ 3450 w 654110"/>
                        <a:gd name="connsiteY4" fmla="*/ 221045 h 385623"/>
                        <a:gd name="connsiteX5" fmla="*/ 1 w 654110"/>
                        <a:gd name="connsiteY5" fmla="*/ 195214 h 385623"/>
                        <a:gd name="connsiteX6" fmla="*/ 73 w 654110"/>
                        <a:gd name="connsiteY6" fmla="*/ 193921 h 385623"/>
                        <a:gd name="connsiteX7" fmla="*/ 1 w 654110"/>
                        <a:gd name="connsiteY7" fmla="*/ 192807 h 385623"/>
                        <a:gd name="connsiteX8" fmla="*/ 97685 w 654110"/>
                        <a:gd name="connsiteY8" fmla="*/ 54671 h 385623"/>
                        <a:gd name="connsiteX9" fmla="*/ 556247 w 654110"/>
                        <a:gd name="connsiteY9" fmla="*/ 54671 h 385623"/>
                        <a:gd name="connsiteX10" fmla="*/ 654111 w 654110"/>
                        <a:gd name="connsiteY10" fmla="*/ 192807 h 385623"/>
                        <a:gd name="connsiteX11" fmla="*/ 556247 w 654110"/>
                        <a:gd name="connsiteY11" fmla="*/ 330944 h 385623"/>
                        <a:gd name="connsiteX12" fmla="*/ 326966 w 654110"/>
                        <a:gd name="connsiteY12" fmla="*/ 385623 h 385623"/>
                        <a:gd name="connsiteX13" fmla="*/ 31005 w 654110"/>
                        <a:gd name="connsiteY13" fmla="*/ 238937 h 385623"/>
                        <a:gd name="connsiteX14" fmla="*/ 107636 w 654110"/>
                        <a:gd name="connsiteY14" fmla="*/ 313735 h 385623"/>
                        <a:gd name="connsiteX15" fmla="*/ 546296 w 654110"/>
                        <a:gd name="connsiteY15" fmla="*/ 313735 h 385623"/>
                        <a:gd name="connsiteX16" fmla="*/ 634243 w 654110"/>
                        <a:gd name="connsiteY16" fmla="*/ 192807 h 385623"/>
                        <a:gd name="connsiteX17" fmla="*/ 546296 w 654110"/>
                        <a:gd name="connsiteY17" fmla="*/ 71879 h 385623"/>
                        <a:gd name="connsiteX18" fmla="*/ 107636 w 654110"/>
                        <a:gd name="connsiteY18" fmla="*/ 71879 h 385623"/>
                        <a:gd name="connsiteX19" fmla="*/ 19904 w 654110"/>
                        <a:gd name="connsiteY19" fmla="*/ 192771 h 385623"/>
                        <a:gd name="connsiteX20" fmla="*/ 19832 w 654110"/>
                        <a:gd name="connsiteY20" fmla="*/ 193921 h 385623"/>
                        <a:gd name="connsiteX21" fmla="*/ 19904 w 654110"/>
                        <a:gd name="connsiteY21" fmla="*/ 194891 h 385623"/>
                        <a:gd name="connsiteX22" fmla="*/ 22814 w 654110"/>
                        <a:gd name="connsiteY22" fmla="*/ 216375 h 385623"/>
                        <a:gd name="connsiteX23" fmla="*/ 30538 w 654110"/>
                        <a:gd name="connsiteY23" fmla="*/ 237679 h 385623"/>
                        <a:gd name="connsiteX24" fmla="*/ 31041 w 654110"/>
                        <a:gd name="connsiteY24" fmla="*/ 238937 h 385623"/>
                        <a:gd name="connsiteX25" fmla="*/ 31041 w 654110"/>
                        <a:gd name="connsiteY25" fmla="*/ 238937 h 3856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654110" h="385623">
                          <a:moveTo>
                            <a:pt x="326966" y="385588"/>
                          </a:moveTo>
                          <a:cubicBezTo>
                            <a:pt x="243940" y="385588"/>
                            <a:pt x="160915" y="367373"/>
                            <a:pt x="97685" y="330908"/>
                          </a:cubicBezTo>
                          <a:cubicBezTo>
                            <a:pt x="57483" y="307628"/>
                            <a:pt x="28095" y="278491"/>
                            <a:pt x="12647" y="246589"/>
                          </a:cubicBezTo>
                          <a:cubicBezTo>
                            <a:pt x="12467" y="246194"/>
                            <a:pt x="12324" y="245834"/>
                            <a:pt x="12180" y="245403"/>
                          </a:cubicBezTo>
                          <a:cubicBezTo>
                            <a:pt x="8444" y="237643"/>
                            <a:pt x="5570" y="229668"/>
                            <a:pt x="3450" y="221045"/>
                          </a:cubicBezTo>
                          <a:cubicBezTo>
                            <a:pt x="1294" y="212351"/>
                            <a:pt x="145" y="203657"/>
                            <a:pt x="1" y="195214"/>
                          </a:cubicBezTo>
                          <a:cubicBezTo>
                            <a:pt x="1" y="194783"/>
                            <a:pt x="1" y="194352"/>
                            <a:pt x="73" y="193921"/>
                          </a:cubicBezTo>
                          <a:cubicBezTo>
                            <a:pt x="37" y="193562"/>
                            <a:pt x="1" y="193166"/>
                            <a:pt x="1" y="192807"/>
                          </a:cubicBezTo>
                          <a:cubicBezTo>
                            <a:pt x="-215" y="140319"/>
                            <a:pt x="34490" y="91280"/>
                            <a:pt x="97685" y="54671"/>
                          </a:cubicBezTo>
                          <a:cubicBezTo>
                            <a:pt x="224109" y="-18224"/>
                            <a:pt x="429823" y="-18224"/>
                            <a:pt x="556247" y="54671"/>
                          </a:cubicBezTo>
                          <a:cubicBezTo>
                            <a:pt x="619370" y="91244"/>
                            <a:pt x="654111" y="140283"/>
                            <a:pt x="654111" y="192807"/>
                          </a:cubicBezTo>
                          <a:cubicBezTo>
                            <a:pt x="654111" y="245331"/>
                            <a:pt x="619334" y="294514"/>
                            <a:pt x="556247" y="330944"/>
                          </a:cubicBezTo>
                          <a:cubicBezTo>
                            <a:pt x="493017" y="367409"/>
                            <a:pt x="409992" y="385623"/>
                            <a:pt x="326966" y="385623"/>
                          </a:cubicBezTo>
                          <a:close/>
                          <a:moveTo>
                            <a:pt x="31005" y="238937"/>
                          </a:moveTo>
                          <a:cubicBezTo>
                            <a:pt x="44837" y="266887"/>
                            <a:pt x="71315" y="292718"/>
                            <a:pt x="107636" y="313735"/>
                          </a:cubicBezTo>
                          <a:cubicBezTo>
                            <a:pt x="228564" y="383468"/>
                            <a:pt x="425368" y="383504"/>
                            <a:pt x="546296" y="313735"/>
                          </a:cubicBezTo>
                          <a:cubicBezTo>
                            <a:pt x="603023" y="281006"/>
                            <a:pt x="634243" y="238038"/>
                            <a:pt x="634243" y="192807"/>
                          </a:cubicBezTo>
                          <a:cubicBezTo>
                            <a:pt x="634243" y="147576"/>
                            <a:pt x="603023" y="104716"/>
                            <a:pt x="546296" y="71879"/>
                          </a:cubicBezTo>
                          <a:cubicBezTo>
                            <a:pt x="425368" y="2147"/>
                            <a:pt x="228564" y="2147"/>
                            <a:pt x="107636" y="71879"/>
                          </a:cubicBezTo>
                          <a:cubicBezTo>
                            <a:pt x="50873" y="104752"/>
                            <a:pt x="19689" y="147684"/>
                            <a:pt x="19904" y="192771"/>
                          </a:cubicBezTo>
                          <a:cubicBezTo>
                            <a:pt x="19904" y="193166"/>
                            <a:pt x="19904" y="193526"/>
                            <a:pt x="19832" y="193921"/>
                          </a:cubicBezTo>
                          <a:cubicBezTo>
                            <a:pt x="19868" y="194244"/>
                            <a:pt x="19904" y="194568"/>
                            <a:pt x="19904" y="194891"/>
                          </a:cubicBezTo>
                          <a:cubicBezTo>
                            <a:pt x="20012" y="201825"/>
                            <a:pt x="20982" y="209046"/>
                            <a:pt x="22814" y="216375"/>
                          </a:cubicBezTo>
                          <a:cubicBezTo>
                            <a:pt x="24682" y="223991"/>
                            <a:pt x="27197" y="230961"/>
                            <a:pt x="30538" y="237679"/>
                          </a:cubicBezTo>
                          <a:cubicBezTo>
                            <a:pt x="30718" y="238074"/>
                            <a:pt x="30898" y="238505"/>
                            <a:pt x="31041" y="238937"/>
                          </a:cubicBezTo>
                          <a:lnTo>
                            <a:pt x="31041" y="238937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5" name="Freeform: Shape 134">
                      <a:extLst>
                        <a:ext uri="{FF2B5EF4-FFF2-40B4-BE49-F238E27FC236}">
                          <a16:creationId xmlns:a16="http://schemas.microsoft.com/office/drawing/2014/main" id="{1148371C-6446-34CA-B023-02E5463874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7960" y="870668"/>
                      <a:ext cx="654037" cy="361238"/>
                    </a:xfrm>
                    <a:custGeom>
                      <a:avLst/>
                      <a:gdLst>
                        <a:gd name="connsiteX0" fmla="*/ 326965 w 654037"/>
                        <a:gd name="connsiteY0" fmla="*/ 361238 h 361238"/>
                        <a:gd name="connsiteX1" fmla="*/ 97684 w 654037"/>
                        <a:gd name="connsiteY1" fmla="*/ 306559 h 361238"/>
                        <a:gd name="connsiteX2" fmla="*/ 13257 w 654037"/>
                        <a:gd name="connsiteY2" fmla="*/ 223533 h 361238"/>
                        <a:gd name="connsiteX3" fmla="*/ 6359 w 654037"/>
                        <a:gd name="connsiteY3" fmla="*/ 206899 h 361238"/>
                        <a:gd name="connsiteX4" fmla="*/ 0 w 654037"/>
                        <a:gd name="connsiteY4" fmla="*/ 168638 h 361238"/>
                        <a:gd name="connsiteX5" fmla="*/ 0 w 654037"/>
                        <a:gd name="connsiteY5" fmla="*/ 10023 h 361238"/>
                        <a:gd name="connsiteX6" fmla="*/ 9916 w 654037"/>
                        <a:gd name="connsiteY6" fmla="*/ 72 h 361238"/>
                        <a:gd name="connsiteX7" fmla="*/ 19831 w 654037"/>
                        <a:gd name="connsiteY7" fmla="*/ 9987 h 361238"/>
                        <a:gd name="connsiteX8" fmla="*/ 19831 w 654037"/>
                        <a:gd name="connsiteY8" fmla="*/ 168638 h 361238"/>
                        <a:gd name="connsiteX9" fmla="*/ 25184 w 654037"/>
                        <a:gd name="connsiteY9" fmla="*/ 200612 h 361238"/>
                        <a:gd name="connsiteX10" fmla="*/ 31040 w 654037"/>
                        <a:gd name="connsiteY10" fmla="*/ 214731 h 361238"/>
                        <a:gd name="connsiteX11" fmla="*/ 107563 w 654037"/>
                        <a:gd name="connsiteY11" fmla="*/ 289314 h 361238"/>
                        <a:gd name="connsiteX12" fmla="*/ 546259 w 654037"/>
                        <a:gd name="connsiteY12" fmla="*/ 289314 h 361238"/>
                        <a:gd name="connsiteX13" fmla="*/ 622997 w 654037"/>
                        <a:gd name="connsiteY13" fmla="*/ 214731 h 361238"/>
                        <a:gd name="connsiteX14" fmla="*/ 628782 w 654037"/>
                        <a:gd name="connsiteY14" fmla="*/ 200684 h 361238"/>
                        <a:gd name="connsiteX15" fmla="*/ 634206 w 654037"/>
                        <a:gd name="connsiteY15" fmla="*/ 168566 h 361238"/>
                        <a:gd name="connsiteX16" fmla="*/ 634206 w 654037"/>
                        <a:gd name="connsiteY16" fmla="*/ 9916 h 361238"/>
                        <a:gd name="connsiteX17" fmla="*/ 644122 w 654037"/>
                        <a:gd name="connsiteY17" fmla="*/ 0 h 361238"/>
                        <a:gd name="connsiteX18" fmla="*/ 654038 w 654037"/>
                        <a:gd name="connsiteY18" fmla="*/ 9916 h 361238"/>
                        <a:gd name="connsiteX19" fmla="*/ 654038 w 654037"/>
                        <a:gd name="connsiteY19" fmla="*/ 168566 h 361238"/>
                        <a:gd name="connsiteX20" fmla="*/ 647607 w 654037"/>
                        <a:gd name="connsiteY20" fmla="*/ 206971 h 361238"/>
                        <a:gd name="connsiteX21" fmla="*/ 640817 w 654037"/>
                        <a:gd name="connsiteY21" fmla="*/ 223461 h 361238"/>
                        <a:gd name="connsiteX22" fmla="*/ 556175 w 654037"/>
                        <a:gd name="connsiteY22" fmla="*/ 306487 h 361238"/>
                        <a:gd name="connsiteX23" fmla="*/ 326965 w 654037"/>
                        <a:gd name="connsiteY23" fmla="*/ 361131 h 361238"/>
                        <a:gd name="connsiteX24" fmla="*/ 326965 w 654037"/>
                        <a:gd name="connsiteY24" fmla="*/ 361131 h 361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654037" h="361238">
                          <a:moveTo>
                            <a:pt x="326965" y="361238"/>
                          </a:moveTo>
                          <a:cubicBezTo>
                            <a:pt x="243939" y="361238"/>
                            <a:pt x="160914" y="343024"/>
                            <a:pt x="97684" y="306559"/>
                          </a:cubicBezTo>
                          <a:cubicBezTo>
                            <a:pt x="58021" y="283781"/>
                            <a:pt x="28849" y="255076"/>
                            <a:pt x="13257" y="223533"/>
                          </a:cubicBezTo>
                          <a:cubicBezTo>
                            <a:pt x="10526" y="218001"/>
                            <a:pt x="8191" y="212396"/>
                            <a:pt x="6359" y="206899"/>
                          </a:cubicBezTo>
                          <a:cubicBezTo>
                            <a:pt x="2156" y="194217"/>
                            <a:pt x="0" y="181320"/>
                            <a:pt x="0" y="168638"/>
                          </a:cubicBezTo>
                          <a:lnTo>
                            <a:pt x="0" y="10023"/>
                          </a:lnTo>
                          <a:cubicBezTo>
                            <a:pt x="0" y="4563"/>
                            <a:pt x="4419" y="72"/>
                            <a:pt x="9916" y="72"/>
                          </a:cubicBezTo>
                          <a:cubicBezTo>
                            <a:pt x="15412" y="72"/>
                            <a:pt x="19831" y="4491"/>
                            <a:pt x="19831" y="9987"/>
                          </a:cubicBezTo>
                          <a:lnTo>
                            <a:pt x="19831" y="168638"/>
                          </a:lnTo>
                          <a:cubicBezTo>
                            <a:pt x="19831" y="179200"/>
                            <a:pt x="21628" y="189942"/>
                            <a:pt x="25184" y="200612"/>
                          </a:cubicBezTo>
                          <a:cubicBezTo>
                            <a:pt x="26729" y="205247"/>
                            <a:pt x="28705" y="210025"/>
                            <a:pt x="31040" y="214731"/>
                          </a:cubicBezTo>
                          <a:cubicBezTo>
                            <a:pt x="44872" y="242718"/>
                            <a:pt x="71350" y="268513"/>
                            <a:pt x="107563" y="289314"/>
                          </a:cubicBezTo>
                          <a:cubicBezTo>
                            <a:pt x="228527" y="359083"/>
                            <a:pt x="425331" y="359083"/>
                            <a:pt x="546259" y="289314"/>
                          </a:cubicBezTo>
                          <a:cubicBezTo>
                            <a:pt x="582688" y="268513"/>
                            <a:pt x="609238" y="242718"/>
                            <a:pt x="622997" y="214731"/>
                          </a:cubicBezTo>
                          <a:cubicBezTo>
                            <a:pt x="625261" y="210133"/>
                            <a:pt x="627201" y="205426"/>
                            <a:pt x="628782" y="200684"/>
                          </a:cubicBezTo>
                          <a:cubicBezTo>
                            <a:pt x="632374" y="189906"/>
                            <a:pt x="634206" y="179092"/>
                            <a:pt x="634206" y="168566"/>
                          </a:cubicBezTo>
                          <a:lnTo>
                            <a:pt x="634206" y="9916"/>
                          </a:lnTo>
                          <a:cubicBezTo>
                            <a:pt x="634206" y="4455"/>
                            <a:pt x="638625" y="0"/>
                            <a:pt x="644122" y="0"/>
                          </a:cubicBezTo>
                          <a:cubicBezTo>
                            <a:pt x="649619" y="0"/>
                            <a:pt x="654038" y="4419"/>
                            <a:pt x="654038" y="9916"/>
                          </a:cubicBezTo>
                          <a:lnTo>
                            <a:pt x="654038" y="168566"/>
                          </a:lnTo>
                          <a:cubicBezTo>
                            <a:pt x="654038" y="181248"/>
                            <a:pt x="651882" y="194181"/>
                            <a:pt x="647607" y="206971"/>
                          </a:cubicBezTo>
                          <a:cubicBezTo>
                            <a:pt x="645739" y="212504"/>
                            <a:pt x="643475" y="218072"/>
                            <a:pt x="640817" y="223461"/>
                          </a:cubicBezTo>
                          <a:cubicBezTo>
                            <a:pt x="625297" y="255005"/>
                            <a:pt x="596017" y="283746"/>
                            <a:pt x="556175" y="306487"/>
                          </a:cubicBezTo>
                          <a:cubicBezTo>
                            <a:pt x="492980" y="342916"/>
                            <a:pt x="409955" y="361131"/>
                            <a:pt x="326965" y="361131"/>
                          </a:cubicBezTo>
                          <a:lnTo>
                            <a:pt x="326965" y="361131"/>
                          </a:lnTo>
                          <a:close/>
                        </a:path>
                      </a:pathLst>
                    </a:custGeom>
                    <a:solidFill>
                      <a:srgbClr val="0F1212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36BA9F16-0F04-5DB1-9FFE-5599BCD59ACE}"/>
                  </a:ext>
                </a:extLst>
              </p:cNvPr>
              <p:cNvSpPr/>
              <p:nvPr/>
            </p:nvSpPr>
            <p:spPr>
              <a:xfrm>
                <a:off x="6006804" y="321332"/>
                <a:ext cx="1449389" cy="14493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106F46CC-CE33-9227-ECFC-9E1158B04A20}"/>
                </a:ext>
              </a:extLst>
            </p:cNvPr>
            <p:cNvSpPr txBox="1"/>
            <p:nvPr/>
          </p:nvSpPr>
          <p:spPr>
            <a:xfrm>
              <a:off x="6114631" y="4026679"/>
              <a:ext cx="1111630" cy="399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Gotham" panose="02000504050000020004" pitchFamily="2" charset="0"/>
                </a:rPr>
                <a:t>Deliver</a:t>
              </a:r>
            </a:p>
          </p:txBody>
        </p:sp>
      </p:grpSp>
      <p:pic>
        <p:nvPicPr>
          <p:cNvPr id="268" name="Graphic 267">
            <a:extLst>
              <a:ext uri="{FF2B5EF4-FFF2-40B4-BE49-F238E27FC236}">
                <a16:creationId xmlns:a16="http://schemas.microsoft.com/office/drawing/2014/main" id="{C88427C9-1355-1808-629F-B0B8E9D62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81774" y="429008"/>
            <a:ext cx="1775013" cy="1775013"/>
          </a:xfrm>
          <a:prstGeom prst="rect">
            <a:avLst/>
          </a:prstGeom>
        </p:spPr>
      </p:pic>
      <p:sp>
        <p:nvSpPr>
          <p:cNvPr id="273" name="Title 272">
            <a:extLst>
              <a:ext uri="{FF2B5EF4-FFF2-40B4-BE49-F238E27FC236}">
                <a16:creationId xmlns:a16="http://schemas.microsoft.com/office/drawing/2014/main" id="{9E2C83BB-9F05-2184-C645-2AC763A2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636" y="426811"/>
            <a:ext cx="4502728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Deliver Equipment Data</a:t>
            </a:r>
          </a:p>
        </p:txBody>
      </p:sp>
      <p:pic>
        <p:nvPicPr>
          <p:cNvPr id="275" name="Graphic 274">
            <a:extLst>
              <a:ext uri="{FF2B5EF4-FFF2-40B4-BE49-F238E27FC236}">
                <a16:creationId xmlns:a16="http://schemas.microsoft.com/office/drawing/2014/main" id="{138EACA6-2F64-BACA-F304-EE35DB947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0257" y="547439"/>
            <a:ext cx="1439900" cy="76430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A5DE98C-1499-7789-456D-2AF3F5244D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65123" y="1047528"/>
            <a:ext cx="1813754" cy="2460241"/>
          </a:xfrm>
          <a:prstGeom prst="rect">
            <a:avLst/>
          </a:prstGeom>
        </p:spPr>
      </p:pic>
      <p:sp>
        <p:nvSpPr>
          <p:cNvPr id="5" name="Title 272">
            <a:extLst>
              <a:ext uri="{FF2B5EF4-FFF2-40B4-BE49-F238E27FC236}">
                <a16:creationId xmlns:a16="http://schemas.microsoft.com/office/drawing/2014/main" id="{96C30F6D-43FC-8DB8-C4D8-C03F2224911C}"/>
              </a:ext>
            </a:extLst>
          </p:cNvPr>
          <p:cNvSpPr txBox="1">
            <a:spLocks/>
          </p:cNvSpPr>
          <p:nvPr/>
        </p:nvSpPr>
        <p:spPr>
          <a:xfrm>
            <a:off x="503255" y="1291906"/>
            <a:ext cx="1232818" cy="746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5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212"/>
              </a:buClr>
              <a:buSzPts val="2800"/>
              <a:buFont typeface="Overpass"/>
              <a:buNone/>
              <a:defRPr sz="2800" b="1" i="0" u="none" strike="noStrike" cap="none">
                <a:solidFill>
                  <a:srgbClr val="0F1212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pPr algn="ctr"/>
            <a:r>
              <a:rPr lang="en-US" dirty="0">
                <a:solidFill>
                  <a:srgbClr val="D4421A"/>
                </a:solidFill>
              </a:rPr>
              <a:t>Equipment </a:t>
            </a:r>
            <a:br>
              <a:rPr lang="en-US" dirty="0">
                <a:solidFill>
                  <a:srgbClr val="D4421A"/>
                </a:solidFill>
              </a:rPr>
            </a:br>
            <a:r>
              <a:rPr lang="en-US" dirty="0">
                <a:solidFill>
                  <a:srgbClr val="D4421A"/>
                </a:solidFill>
              </a:rPr>
              <a:t>Software</a:t>
            </a:r>
          </a:p>
        </p:txBody>
      </p:sp>
    </p:spTree>
    <p:extLst>
      <p:ext uri="{BB962C8B-B14F-4D97-AF65-F5344CB8AC3E}">
        <p14:creationId xmlns:p14="http://schemas.microsoft.com/office/powerpoint/2010/main" val="318504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2958</TotalTime>
  <Words>475</Words>
  <Application>Microsoft Macintosh PowerPoint</Application>
  <PresentationFormat>On-screen Show (16:9)</PresentationFormat>
  <Paragraphs>129</Paragraphs>
  <Slides>33</Slides>
  <Notes>13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Gotham</vt:lpstr>
      <vt:lpstr>Calibri</vt:lpstr>
      <vt:lpstr>Bebas Neue Bold</vt:lpstr>
      <vt:lpstr>Arial</vt:lpstr>
      <vt:lpstr>Figtree SemiBold</vt:lpstr>
      <vt:lpstr>Overpass</vt:lpstr>
      <vt:lpstr>Figtree</vt:lpstr>
      <vt:lpstr>Bebas Neue</vt:lpstr>
      <vt:lpstr>Simple Light</vt:lpstr>
      <vt:lpstr>Put title here</vt:lpstr>
      <vt:lpstr>Inowise &amp; Faircom</vt:lpstr>
      <vt:lpstr>The FairCom Way</vt:lpstr>
      <vt:lpstr>More Than 40 Years of  Development Excellence</vt:lpstr>
      <vt:lpstr>Trusted Expertise and Unparalleled Service</vt:lpstr>
      <vt:lpstr>Our Footprint</vt:lpstr>
      <vt:lpstr>PowerPoint Presentation</vt:lpstr>
      <vt:lpstr>Integrate Your Factory</vt:lpstr>
      <vt:lpstr>Deliver Equipment Data</vt:lpstr>
      <vt:lpstr>Build IoT Software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FairCom Edge</dc:title>
  <dc:creator>Michael Bowers</dc:creator>
  <cp:lastModifiedBy>Franz Inselkammer</cp:lastModifiedBy>
  <cp:revision>85</cp:revision>
  <dcterms:modified xsi:type="dcterms:W3CDTF">2024-05-06T11:54:33Z</dcterms:modified>
</cp:coreProperties>
</file>