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72" r:id="rId3"/>
    <p:sldId id="274" r:id="rId4"/>
    <p:sldId id="273" r:id="rId5"/>
    <p:sldId id="271" r:id="rId6"/>
    <p:sldId id="263" r:id="rId7"/>
    <p:sldId id="264" r:id="rId8"/>
    <p:sldId id="260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59" autoAdjust="0"/>
    <p:restoredTop sz="75684" autoAdjust="0"/>
  </p:normalViewPr>
  <p:slideViewPr>
    <p:cSldViewPr snapToGrid="0">
      <p:cViewPr varScale="1">
        <p:scale>
          <a:sx n="84" d="100"/>
          <a:sy n="84" d="100"/>
        </p:scale>
        <p:origin x="73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18/02/2025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18/02/2025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Title: Empowerment Through Coding</a:t>
            </a:r>
            <a:br>
              <a:rPr lang="en-GB" dirty="0"/>
            </a:br>
            <a:r>
              <a:rPr lang="en-GB" dirty="0"/>
              <a:t>Author: Antal Károlyi</a:t>
            </a:r>
            <a:endParaRPr lang="en-US" dirty="0"/>
          </a:p>
          <a:p>
            <a:r>
              <a:rPr lang="en-US" dirty="0"/>
              <a:t>Organization: SignCoders, </a:t>
            </a:r>
            <a:br>
              <a:rPr lang="en-US" dirty="0"/>
            </a:br>
            <a:r>
              <a:rPr lang="en-US" dirty="0"/>
              <a:t>We are based in Budapest, Hungary</a:t>
            </a:r>
          </a:p>
          <a:p>
            <a:r>
              <a:rPr lang="en-US" dirty="0"/>
              <a:t>#ZeroCon24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0F81D-6418-74C5-763F-7D7F4DA13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0C76D1-0E56-CA06-BA38-688D72003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34C1B-3BFB-1116-FDFD-E2F2FBA35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Our primary focus is on business development to reach economy of scale. The two main components toward this goal: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Grow our service footprint in </a:t>
            </a:r>
            <a:r>
              <a:rPr lang="en-US" b="1" dirty="0"/>
              <a:t>website accessibility </a:t>
            </a:r>
          </a:p>
          <a:p>
            <a:r>
              <a:rPr lang="en-US" b="1" dirty="0"/>
              <a:t>Open Vienna </a:t>
            </a:r>
            <a:r>
              <a:rPr lang="en-US" dirty="0"/>
              <a:t>operations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F3C7B-477B-DC12-FA36-6D71BA3834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35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F2549-1954-1415-00A6-1FF0084F0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B08C9E-2F2A-C4BF-DC7D-81C6662915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1BDA99-12A3-B28C-A742-94D3D2316C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SignCoders Background. Summary of our mission, impact and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08B7B2-2D97-7DC7-D9AC-B6DD0DE6F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639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show an example for how </a:t>
            </a:r>
            <a:r>
              <a:rPr lang="en-GB" b="1" dirty="0"/>
              <a:t>equal career opportunities</a:t>
            </a:r>
            <a:r>
              <a:rPr lang="en-GB" dirty="0"/>
              <a:t> can be implemented in the tech industry</a:t>
            </a:r>
          </a:p>
          <a:p>
            <a:r>
              <a:rPr lang="en-GB" dirty="0"/>
              <a:t>We have </a:t>
            </a:r>
            <a:r>
              <a:rPr lang="en-GB" b="1" dirty="0"/>
              <a:t>accessible communication </a:t>
            </a:r>
            <a:r>
              <a:rPr lang="en-GB" dirty="0"/>
              <a:t>processes</a:t>
            </a:r>
          </a:p>
          <a:p>
            <a:r>
              <a:rPr lang="en-GB" b="1" dirty="0"/>
              <a:t>Empowerment </a:t>
            </a:r>
            <a:r>
              <a:rPr lang="en-GB" dirty="0"/>
              <a:t>is key. As a digital agency, we compete on the software development services market as equals</a:t>
            </a:r>
          </a:p>
          <a:p>
            <a:r>
              <a:rPr lang="en-GB" dirty="0"/>
              <a:t>We have numerous ongoing </a:t>
            </a:r>
            <a:r>
              <a:rPr lang="en-GB" b="1" dirty="0"/>
              <a:t>EU-wide collaborations</a:t>
            </a:r>
            <a:r>
              <a:rPr lang="en-GB" dirty="0"/>
              <a:t> to produce educational and training material in Hungarian Sign Language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466E9-8466-B56F-CB4E-43B043D7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44E7A1-8608-6264-3649-DD560BBAF8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DBA49-2CC4-7277-3082-DA3B7AFCE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SignCoders team photo.</a:t>
            </a:r>
          </a:p>
          <a:p>
            <a:r>
              <a:rPr lang="en-GB" dirty="0"/>
              <a:t>Standing on the left: Zoltan, CEO</a:t>
            </a:r>
          </a:p>
          <a:p>
            <a:r>
              <a:rPr lang="en-GB" dirty="0"/>
              <a:t>Standing on the right: Antal, Co-Founder</a:t>
            </a:r>
          </a:p>
          <a:p>
            <a:r>
              <a:rPr lang="en-GB" dirty="0"/>
              <a:t>There is a sofa in front of them</a:t>
            </a:r>
          </a:p>
          <a:p>
            <a:r>
              <a:rPr lang="en-GB" dirty="0"/>
              <a:t>Sitting on the sofa from left to right: </a:t>
            </a:r>
          </a:p>
          <a:p>
            <a:r>
              <a:rPr lang="en-GB" dirty="0"/>
              <a:t>Robert, disability adviser</a:t>
            </a:r>
          </a:p>
          <a:p>
            <a:r>
              <a:rPr lang="en-GB" dirty="0"/>
              <a:t>Anna, web designer</a:t>
            </a:r>
          </a:p>
          <a:p>
            <a:r>
              <a:rPr lang="en-GB" dirty="0"/>
              <a:t>Erik, CTO and Co-Founder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77F-2A66-80AE-94E1-6A0C076F4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45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SOCIAL INNOVATION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We provide IT careers </a:t>
            </a:r>
            <a:r>
              <a:rPr lang="en-GB" dirty="0"/>
              <a:t>for the hard-of-hearing, traditionally inaccessible to them in Hungary</a:t>
            </a:r>
          </a:p>
          <a:p>
            <a:r>
              <a:rPr lang="en-GB" dirty="0"/>
              <a:t>We </a:t>
            </a:r>
            <a:r>
              <a:rPr lang="en-GB" b="1" dirty="0"/>
              <a:t>provide inclusive tech trainings </a:t>
            </a:r>
            <a:r>
              <a:rPr lang="en-GB" dirty="0"/>
              <a:t>tailored for persons with disability</a:t>
            </a:r>
          </a:p>
          <a:p>
            <a:r>
              <a:rPr lang="en-GB" dirty="0"/>
              <a:t>We </a:t>
            </a:r>
            <a:r>
              <a:rPr lang="en-GB" b="1" dirty="0"/>
              <a:t>promote equal opportunities </a:t>
            </a:r>
            <a:r>
              <a:rPr lang="en-GB" dirty="0"/>
              <a:t>and career paths in the tech industry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DIGITAL TRANSFORMATION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We </a:t>
            </a:r>
            <a:r>
              <a:rPr lang="en-GB" b="1" dirty="0"/>
              <a:t>build digital products </a:t>
            </a:r>
            <a:r>
              <a:rPr lang="en-GB" dirty="0"/>
              <a:t>as an agency</a:t>
            </a:r>
          </a:p>
          <a:p>
            <a:r>
              <a:rPr lang="en-GB" b="1" dirty="0"/>
              <a:t>AI tools </a:t>
            </a:r>
            <a:r>
              <a:rPr lang="en-GB" dirty="0"/>
              <a:t>help our day-to-day work to be barrier-free</a:t>
            </a:r>
          </a:p>
          <a:p>
            <a:r>
              <a:rPr lang="en-GB" dirty="0"/>
              <a:t>We </a:t>
            </a:r>
            <a:r>
              <a:rPr lang="en-GB" b="1" dirty="0"/>
              <a:t>create inclusive digital education materials </a:t>
            </a:r>
            <a:r>
              <a:rPr lang="en-GB" dirty="0"/>
              <a:t>tailored for Deaf and hard-of-hearing individuals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497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A43FB-277B-25FF-99AC-A901A71F9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238006-ABD9-A043-1AA1-A3D8321896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806AE3-1668-6C39-D82A-B63F473D1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Empowerment.</a:t>
            </a:r>
            <a:r>
              <a:rPr lang="en-GB" dirty="0"/>
              <a:t> We help equip the hearing-impaired community with digital skills for sustainable careers</a:t>
            </a:r>
          </a:p>
          <a:p>
            <a:r>
              <a:rPr lang="en-GB" b="1" dirty="0"/>
              <a:t>Inclusive workplace.</a:t>
            </a:r>
            <a:r>
              <a:rPr lang="en-GB" dirty="0"/>
              <a:t> Our team love the fact that the company has been founded specifically to cater their needs</a:t>
            </a:r>
          </a:p>
          <a:p>
            <a:r>
              <a:rPr lang="en-GB" b="1" dirty="0"/>
              <a:t>Employment Opportunities.</a:t>
            </a:r>
            <a:r>
              <a:rPr lang="en-GB" dirty="0"/>
              <a:t> Our community gains marketable skills</a:t>
            </a:r>
          </a:p>
          <a:p>
            <a:r>
              <a:rPr lang="en-GB" b="1" dirty="0"/>
              <a:t>Social change</a:t>
            </a:r>
            <a:r>
              <a:rPr lang="en-GB" dirty="0"/>
              <a:t>: We contribute to breaking down barriers in the tech industry</a:t>
            </a:r>
          </a:p>
          <a:p>
            <a:r>
              <a:rPr lang="en-GB" b="1" dirty="0"/>
              <a:t>Scalable model</a:t>
            </a:r>
            <a:r>
              <a:rPr lang="en-GB" dirty="0"/>
              <a:t>: We show the potential to replicate and expand impact across borders and to other marginalised groups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90764-5741-D841-1494-9BEB61858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80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D78DD-10C2-8236-FDAA-CCA4A5640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722DC5-DC82-E354-7307-AA972EB9D2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179203-8EC0-ACFC-F0BD-D6CB2AFD2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newly appointed </a:t>
            </a:r>
            <a:r>
              <a:rPr lang="en-US" b="1" dirty="0"/>
              <a:t>CEO is a Deaf </a:t>
            </a:r>
            <a:r>
              <a:rPr lang="en-US" dirty="0"/>
              <a:t>team member</a:t>
            </a:r>
          </a:p>
          <a:p>
            <a:r>
              <a:rPr lang="en-US" dirty="0"/>
              <a:t>We are not just an average workplace. </a:t>
            </a:r>
            <a:r>
              <a:rPr lang="en-US" b="1" dirty="0"/>
              <a:t>Team members are extremely committed </a:t>
            </a:r>
            <a:r>
              <a:rPr lang="en-US" dirty="0"/>
              <a:t>as they identify with the company mission </a:t>
            </a:r>
          </a:p>
          <a:p>
            <a:r>
              <a:rPr lang="en-US" dirty="0"/>
              <a:t>We are proud to </a:t>
            </a:r>
            <a:r>
              <a:rPr lang="en-US" b="1" dirty="0"/>
              <a:t>work with international partners </a:t>
            </a:r>
            <a:r>
              <a:rPr lang="en-US" dirty="0"/>
              <a:t>and clients mostly</a:t>
            </a:r>
          </a:p>
          <a:p>
            <a:r>
              <a:rPr lang="en-US" dirty="0"/>
              <a:t>Our hearing-impaired colleagues are </a:t>
            </a:r>
            <a:r>
              <a:rPr lang="en-US" b="1" dirty="0"/>
              <a:t>role models </a:t>
            </a:r>
            <a:r>
              <a:rPr lang="en-US" dirty="0"/>
              <a:t>in the community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01175-ACA1-90B5-D117-34CB322EB3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951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8F1B-02E5-2A6F-32D3-E995DC73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2874A0-2F67-3755-2BF9-5D4A6FD66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82C97F-19D8-B81A-E7D6-9C612FF22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SozialMarie</a:t>
            </a:r>
            <a:r>
              <a:rPr lang="en-US" dirty="0"/>
              <a:t> Prize for Social Innovation, Vienna Finalists 2023</a:t>
            </a:r>
            <a:br>
              <a:rPr lang="en-US" dirty="0"/>
            </a:br>
            <a:r>
              <a:rPr lang="en-US" dirty="0"/>
              <a:t> </a:t>
            </a:r>
          </a:p>
          <a:p>
            <a:r>
              <a:rPr lang="en-US" b="1" dirty="0"/>
              <a:t>HRBEST Award</a:t>
            </a:r>
            <a:r>
              <a:rPr lang="en-US" dirty="0"/>
              <a:t> in Category 1LIFE, 2023</a:t>
            </a:r>
          </a:p>
          <a:p>
            <a:endParaRPr lang="en-US" dirty="0"/>
          </a:p>
          <a:p>
            <a:r>
              <a:rPr lang="en-US" b="1" dirty="0" err="1"/>
              <a:t>HRmaster</a:t>
            </a:r>
            <a:r>
              <a:rPr lang="en-US" dirty="0"/>
              <a:t> Most Innovative HR Professionals, 2023</a:t>
            </a:r>
          </a:p>
          <a:p>
            <a:endParaRPr lang="en-US" dirty="0"/>
          </a:p>
          <a:p>
            <a:r>
              <a:rPr lang="en-US" b="1" dirty="0"/>
              <a:t>OPEN Spotlight Award</a:t>
            </a:r>
            <a:br>
              <a:rPr lang="en-US" dirty="0"/>
            </a:br>
            <a:r>
              <a:rPr lang="en-US" dirty="0"/>
              <a:t>Special Mention in category Mission Possible,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27B4F-0215-562D-9AC6-A709F79399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243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AA3BA-BEFA-0CA7-299D-74CF694A4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C2FCFF-D383-F641-8498-BCB210D5C3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D4224C-CEB2-3036-9D8D-78DC8904DB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Initial funding</a:t>
            </a:r>
            <a:r>
              <a:rPr lang="en-US" dirty="0"/>
              <a:t>: angel investment by one of the co-founders</a:t>
            </a:r>
          </a:p>
          <a:p>
            <a:r>
              <a:rPr lang="en-US" b="1" dirty="0"/>
              <a:t>Two-way revenue Model:</a:t>
            </a:r>
            <a:r>
              <a:rPr lang="en-US" dirty="0"/>
              <a:t> Income from client assignments and Erasmus+ grants</a:t>
            </a:r>
          </a:p>
          <a:p>
            <a:r>
              <a:rPr lang="en-US" dirty="0"/>
              <a:t>The financials are break even but we </a:t>
            </a:r>
            <a:r>
              <a:rPr lang="en-US" b="1" dirty="0"/>
              <a:t>need to reach economy of scale </a:t>
            </a:r>
            <a:r>
              <a:rPr lang="en-US" dirty="0"/>
              <a:t>for a resilient operation</a:t>
            </a:r>
          </a:p>
          <a:p>
            <a:r>
              <a:rPr lang="en-US" dirty="0"/>
              <a:t>We are </a:t>
            </a:r>
            <a:r>
              <a:rPr lang="en-US" b="1" dirty="0"/>
              <a:t>raising funds </a:t>
            </a:r>
            <a:r>
              <a:rPr lang="en-US" dirty="0"/>
              <a:t>for further business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BB12D-C00A-DF6F-55DE-31EB70C90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47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#ZeroCon25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18/02/2025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18/02/2025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18/02/2025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18/02/2025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4024"/>
          </a:xfrm>
        </p:spPr>
        <p:txBody>
          <a:bodyPr>
            <a:noAutofit/>
          </a:bodyPr>
          <a:lstStyle/>
          <a:p>
            <a:r>
              <a:rPr lang="en-GB" sz="5000" dirty="0"/>
              <a:t>Empowerment Through Coding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6387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dirty="0"/>
              <a:t>Dr. Antal Karolyi</a:t>
            </a:r>
          </a:p>
          <a:p>
            <a:r>
              <a:rPr lang="en-US" sz="2800" dirty="0"/>
              <a:t>SignCoders</a:t>
            </a:r>
          </a:p>
          <a:p>
            <a:r>
              <a:rPr lang="en-US" sz="2800" dirty="0"/>
              <a:t>Hungary</a:t>
            </a:r>
          </a:p>
          <a:p>
            <a:r>
              <a:rPr lang="en-GB" sz="2800" dirty="0"/>
              <a:t>ICT career paths for the deaf community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509526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Arial"/>
              </a:rPr>
              <a:t>Friday 7 March, 13:00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8B04-CFA3-714B-535D-57A929313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DE54-FDD1-2438-1B16-74C93734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98DE6-7EF8-51E0-D31E-4E58B2FF5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Grow our service footprint in </a:t>
            </a:r>
            <a:r>
              <a:rPr lang="en-US" sz="3600" b="1" dirty="0"/>
              <a:t>website accessibility 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Open Vienna </a:t>
            </a:r>
            <a:r>
              <a:rPr lang="en-US" sz="3600" dirty="0"/>
              <a:t>operations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ADA35-58EF-ABD7-3B01-5B8F5749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56163-26E1-586A-C7E3-43DF5497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929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93177-B30E-7EA4-D3D0-82B166847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6354B-7AB7-F7CB-F304-D85F72A91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SignCoders Background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62C20-A7AF-AFC0-A5D7-328066862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Mission</a:t>
            </a:r>
            <a:r>
              <a:rPr lang="en-US" sz="3200" dirty="0"/>
              <a:t>: digital career opportunities for the Deaf community</a:t>
            </a:r>
          </a:p>
          <a:p>
            <a:endParaRPr lang="en-US" sz="3200" dirty="0"/>
          </a:p>
          <a:p>
            <a:r>
              <a:rPr lang="en-US" sz="3200" b="1" dirty="0"/>
              <a:t>Impact: </a:t>
            </a:r>
            <a:r>
              <a:rPr lang="en-US" sz="3200" dirty="0"/>
              <a:t>ALL employees are hearing-impaired</a:t>
            </a:r>
          </a:p>
          <a:p>
            <a:endParaRPr lang="en-US" sz="3200" dirty="0"/>
          </a:p>
          <a:p>
            <a:r>
              <a:rPr lang="en-US" sz="3200" b="1" dirty="0"/>
              <a:t>Services</a:t>
            </a:r>
            <a:r>
              <a:rPr lang="en-US" sz="3200" dirty="0"/>
              <a:t>: Software development, Web design and Testing</a:t>
            </a:r>
          </a:p>
          <a:p>
            <a:endParaRPr lang="en-US" sz="3200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40DB7-9868-858D-F197-E1716037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529AD-2E40-00B2-082E-6A815D51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782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Essence of SignCoders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200" b="1" dirty="0"/>
          </a:p>
          <a:p>
            <a:r>
              <a:rPr lang="en-GB" sz="3200" b="1" dirty="0"/>
              <a:t>Equal</a:t>
            </a:r>
            <a:r>
              <a:rPr lang="en-GB" sz="3200" dirty="0"/>
              <a:t> career opportunities</a:t>
            </a:r>
          </a:p>
          <a:p>
            <a:endParaRPr lang="en-GB" sz="3200" dirty="0"/>
          </a:p>
          <a:p>
            <a:r>
              <a:rPr lang="en-GB" sz="3200" b="1" dirty="0"/>
              <a:t>Accessible</a:t>
            </a:r>
            <a:r>
              <a:rPr lang="en-GB" sz="3200" dirty="0"/>
              <a:t> communications</a:t>
            </a:r>
          </a:p>
          <a:p>
            <a:endParaRPr lang="en-GB" sz="3200" dirty="0"/>
          </a:p>
          <a:p>
            <a:r>
              <a:rPr lang="en-GB" sz="3200" b="1" dirty="0"/>
              <a:t>Empowerment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175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966D0-E10A-2FC5-C6D0-18CAFCC43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A2AD4-7E05-E623-DEFD-F4ADFAB3C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284"/>
          </a:xfrm>
        </p:spPr>
        <p:txBody>
          <a:bodyPr/>
          <a:lstStyle/>
          <a:p>
            <a:pPr algn="ctr"/>
            <a:r>
              <a:rPr lang="en-US" dirty="0"/>
              <a:t>Core Team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3576C-91A0-9A02-E089-5143CB80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C9EBC-18EC-13A8-4108-06090EC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8" name="Google Shape;789;p99" descr="SignCoders team photo.&#10;Standing on the left: Zoltan, CEO&#10;Standing on the right: Antal, Co-Founder&#10;There is a sofa in front of them&#10;Sitting on the sofa from left to right: &#10;Robert, disability adviser&#10;Anna, web designer&#10;Erik, CTO and Co-Founder">
            <a:extLst>
              <a:ext uri="{FF2B5EF4-FFF2-40B4-BE49-F238E27FC236}">
                <a16:creationId xmlns:a16="http://schemas.microsoft.com/office/drawing/2014/main" id="{15F3BBE4-C6C6-7CE2-E294-2506E90489AD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05372" y="1341409"/>
            <a:ext cx="7981256" cy="4489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905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DD36D-8A95-DC08-EC95-9D09D548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Social innovation via Digital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D5190-6FD0-0CDD-6C9A-7872714933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400" b="1" dirty="0"/>
              <a:t>SOCIAL INNOVATION</a:t>
            </a:r>
          </a:p>
          <a:p>
            <a:pPr marL="0" indent="0">
              <a:buNone/>
            </a:pPr>
            <a:endParaRPr lang="en-GB" sz="3400" dirty="0"/>
          </a:p>
          <a:p>
            <a:r>
              <a:rPr lang="en-GB" sz="3400" dirty="0"/>
              <a:t>IT careers</a:t>
            </a:r>
          </a:p>
          <a:p>
            <a:r>
              <a:rPr lang="en-GB" sz="3400" dirty="0"/>
              <a:t>Inclusive tech trainings</a:t>
            </a:r>
          </a:p>
          <a:p>
            <a:r>
              <a:rPr lang="en-GB" sz="3400" dirty="0"/>
              <a:t>Equal opportunities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01F65-F39C-0F0E-4487-8DE2FC5E2B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3400" b="1" dirty="0"/>
              <a:t>DIGITAL TRANSFORMATION</a:t>
            </a:r>
          </a:p>
          <a:p>
            <a:pPr marL="0" indent="0">
              <a:buNone/>
            </a:pPr>
            <a:endParaRPr lang="en-GB" sz="3400" dirty="0"/>
          </a:p>
          <a:p>
            <a:r>
              <a:rPr lang="en-GB" sz="3400" dirty="0"/>
              <a:t>Digital products</a:t>
            </a:r>
          </a:p>
          <a:p>
            <a:r>
              <a:rPr lang="en-GB" sz="3400" dirty="0"/>
              <a:t>AI tools</a:t>
            </a:r>
          </a:p>
          <a:p>
            <a:r>
              <a:rPr lang="en-GB" sz="3400" dirty="0"/>
              <a:t>Inclusive digital education materials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173A9-C8DE-146E-B109-A29473858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1362D-8628-042C-AC3F-F4698ABE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757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20C55-C8F1-E132-B3C0-EF599A4F9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70CF-565A-01F8-9677-CCFE42EC1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Impact Created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56F0D-BA35-9C98-2143-6A2B4C57B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Empowerment</a:t>
            </a:r>
          </a:p>
          <a:p>
            <a:r>
              <a:rPr lang="en-GB" sz="3600" dirty="0"/>
              <a:t>Inclusive workplace </a:t>
            </a:r>
          </a:p>
          <a:p>
            <a:r>
              <a:rPr lang="en-GB" sz="3600" dirty="0"/>
              <a:t>Employment Opportunities</a:t>
            </a:r>
          </a:p>
          <a:p>
            <a:r>
              <a:rPr lang="en-GB" sz="3600" dirty="0"/>
              <a:t>Social change</a:t>
            </a:r>
          </a:p>
          <a:p>
            <a:r>
              <a:rPr lang="en-GB" sz="3600" dirty="0"/>
              <a:t>Scalable model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AFDDF-01D7-0D90-9DEA-0642D99CD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D823E-31FD-7E81-DA1B-4B7B9FCD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695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84E94-7175-D6C7-82A9-8F9D068ED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31E8-3ACA-BD11-6414-863D83A74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SignCoders is a love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778CB-A7F8-069B-C941-1B3970D16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177"/>
            <a:ext cx="10515600" cy="3861226"/>
          </a:xfrm>
        </p:spPr>
        <p:txBody>
          <a:bodyPr>
            <a:normAutofit/>
          </a:bodyPr>
          <a:lstStyle/>
          <a:p>
            <a:r>
              <a:rPr lang="en-US" sz="3600" dirty="0"/>
              <a:t>Deaf CEO</a:t>
            </a:r>
          </a:p>
          <a:p>
            <a:r>
              <a:rPr lang="en-US" sz="3600" dirty="0"/>
              <a:t>Committed team members</a:t>
            </a:r>
          </a:p>
          <a:p>
            <a:r>
              <a:rPr lang="en-US" sz="3600" dirty="0"/>
              <a:t>International network</a:t>
            </a:r>
          </a:p>
          <a:p>
            <a:r>
              <a:rPr lang="en-US" sz="3600" dirty="0"/>
              <a:t>Role models</a:t>
            </a:r>
            <a:endParaRPr lang="en-GB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66C51-E756-BE0C-C735-24D9887D4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C2D5-6466-079C-DA22-D2C8492A4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42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1F04B-75B8-097A-4CDA-913276C5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1E8A-E35D-33EA-D703-09685F40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Societal recognition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7AF59-2AEB-2137-6B48-AFCFDC8CC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SozialMarie</a:t>
            </a:r>
            <a:r>
              <a:rPr lang="en-US" sz="3600" dirty="0"/>
              <a:t> Prize for Social Innovation, Vienna</a:t>
            </a:r>
            <a:br>
              <a:rPr lang="en-US" sz="3600" dirty="0"/>
            </a:br>
            <a:r>
              <a:rPr lang="en-US" sz="3600" dirty="0"/>
              <a:t> </a:t>
            </a:r>
          </a:p>
          <a:p>
            <a:r>
              <a:rPr lang="en-US" sz="3600" b="1" dirty="0"/>
              <a:t>HRBEST </a:t>
            </a:r>
            <a:r>
              <a:rPr lang="en-US" sz="3600" dirty="0"/>
              <a:t>Award</a:t>
            </a:r>
          </a:p>
          <a:p>
            <a:endParaRPr lang="en-US" sz="3600" dirty="0"/>
          </a:p>
          <a:p>
            <a:r>
              <a:rPr lang="en-US" sz="3600" b="1" dirty="0" err="1"/>
              <a:t>HRmaster</a:t>
            </a:r>
            <a:r>
              <a:rPr lang="en-US" sz="3600" dirty="0"/>
              <a:t> Most Innovative HR Professionals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E50A9-90EE-2413-6CB3-E62AB7F6A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E1567-EC6C-C37A-C029-A09D9EE2F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033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46EBB-FBFE-5E9F-87CD-D2A7BEC73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44F40-98F0-A361-9B5E-C35A4EE75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Financing, sustainability,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4F233-D52E-8944-0E02-2120CE23F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/>
              <a:t>We are </a:t>
            </a:r>
            <a:r>
              <a:rPr lang="en-US" sz="3600" b="1" dirty="0"/>
              <a:t>raising funds </a:t>
            </a:r>
            <a:r>
              <a:rPr lang="en-US" sz="3600" dirty="0"/>
              <a:t>for further business development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C609-084F-AD02-5F9E-282245256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D8AAE-4AD8-25D7-156F-C06D63AA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897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6277</TotalTime>
  <Words>637</Words>
  <Application>Microsoft Macintosh PowerPoint</Application>
  <PresentationFormat>Widescreen</PresentationFormat>
  <Paragraphs>139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Empowerment Through Coding</vt:lpstr>
      <vt:lpstr>SignCoders Background</vt:lpstr>
      <vt:lpstr>The Essence of SignCoders</vt:lpstr>
      <vt:lpstr>Core Team</vt:lpstr>
      <vt:lpstr>Social innovation via Digital Transformation</vt:lpstr>
      <vt:lpstr>The Impact Created</vt:lpstr>
      <vt:lpstr>SignCoders is a love project</vt:lpstr>
      <vt:lpstr>Societal recognition</vt:lpstr>
      <vt:lpstr>Financing, sustainability, challenges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Antal Karolyi</cp:lastModifiedBy>
  <cp:revision>41</cp:revision>
  <dcterms:created xsi:type="dcterms:W3CDTF">2022-12-05T13:52:15Z</dcterms:created>
  <dcterms:modified xsi:type="dcterms:W3CDTF">2025-02-18T21:53:51Z</dcterms:modified>
</cp:coreProperties>
</file>