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63" r:id="rId2"/>
    <p:sldId id="256" r:id="rId3"/>
    <p:sldId id="257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780260-7B62-4445-8ACF-702E0157552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240B8C-9959-4D38-9BE6-A224F07F5F8F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bg1"/>
              </a:solidFill>
            </a:rPr>
            <a:t>Acts 17:11</a:t>
          </a:r>
          <a:endParaRPr lang="en-US" sz="3600" dirty="0">
            <a:solidFill>
              <a:schemeClr val="bg1"/>
            </a:solidFill>
          </a:endParaRPr>
        </a:p>
      </dgm:t>
    </dgm:pt>
    <dgm:pt modelId="{0842BAE0-07BF-4BFA-B138-1B97A15D6304}" type="parTrans" cxnId="{772F1BF7-6D89-4155-B59E-1696A3E41544}">
      <dgm:prSet/>
      <dgm:spPr/>
      <dgm:t>
        <a:bodyPr/>
        <a:lstStyle/>
        <a:p>
          <a:endParaRPr lang="en-US"/>
        </a:p>
      </dgm:t>
    </dgm:pt>
    <dgm:pt modelId="{A030D4BD-C000-4003-A051-031B8DCA4B1C}" type="sibTrans" cxnId="{772F1BF7-6D89-4155-B59E-1696A3E41544}">
      <dgm:prSet/>
      <dgm:spPr/>
      <dgm:t>
        <a:bodyPr/>
        <a:lstStyle/>
        <a:p>
          <a:endParaRPr lang="en-US"/>
        </a:p>
      </dgm:t>
    </dgm:pt>
    <dgm:pt modelId="{AE89DBC7-E97B-4C26-99AF-D8A2A47AF43A}">
      <dgm:prSet phldrT="[Text]"/>
      <dgm:spPr/>
      <dgm:t>
        <a:bodyPr/>
        <a:lstStyle/>
        <a:p>
          <a:r>
            <a:rPr lang="en-US" b="1" dirty="0" smtClean="0"/>
            <a:t>Knowing your</a:t>
          </a:r>
          <a:br>
            <a:rPr lang="en-US" b="1" dirty="0" smtClean="0"/>
          </a:br>
          <a:r>
            <a:rPr lang="en-US" b="1" dirty="0" smtClean="0"/>
            <a:t>Bible </a:t>
          </a:r>
          <a:br>
            <a:rPr lang="en-US" b="1" dirty="0" smtClean="0"/>
          </a:br>
          <a:r>
            <a:rPr lang="en-US" b="1" dirty="0" smtClean="0"/>
            <a:t>well</a:t>
          </a:r>
          <a:endParaRPr lang="en-US" b="1" dirty="0"/>
        </a:p>
      </dgm:t>
    </dgm:pt>
    <dgm:pt modelId="{CC3C7C50-E7CD-48D7-ABC1-9E89323F1F68}" type="parTrans" cxnId="{1DB52DEA-B06D-4223-8C17-66F939201D1A}">
      <dgm:prSet/>
      <dgm:spPr/>
      <dgm:t>
        <a:bodyPr/>
        <a:lstStyle/>
        <a:p>
          <a:endParaRPr lang="en-US"/>
        </a:p>
      </dgm:t>
    </dgm:pt>
    <dgm:pt modelId="{CE7BEC0D-F15A-4818-8F99-3751875C80C2}" type="sibTrans" cxnId="{1DB52DEA-B06D-4223-8C17-66F939201D1A}">
      <dgm:prSet/>
      <dgm:spPr/>
      <dgm:t>
        <a:bodyPr/>
        <a:lstStyle/>
        <a:p>
          <a:endParaRPr lang="en-US"/>
        </a:p>
      </dgm:t>
    </dgm:pt>
    <dgm:pt modelId="{C7474F8C-EDAF-4269-BB73-8321FC5F0455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bg1"/>
              </a:solidFill>
            </a:rPr>
            <a:t>2 John 9-11</a:t>
          </a:r>
          <a:endParaRPr lang="en-US" sz="3600" dirty="0">
            <a:solidFill>
              <a:schemeClr val="bg1"/>
            </a:solidFill>
          </a:endParaRPr>
        </a:p>
      </dgm:t>
    </dgm:pt>
    <dgm:pt modelId="{EAAAD355-DB4B-4BD8-8851-6FA98B7D5AE5}" type="parTrans" cxnId="{1AB99D59-7F92-4349-97C4-C093815B6765}">
      <dgm:prSet/>
      <dgm:spPr/>
      <dgm:t>
        <a:bodyPr/>
        <a:lstStyle/>
        <a:p>
          <a:endParaRPr lang="en-US"/>
        </a:p>
      </dgm:t>
    </dgm:pt>
    <dgm:pt modelId="{A71DD255-4F16-4AD9-BA14-D4FC224461F2}" type="sibTrans" cxnId="{1AB99D59-7F92-4349-97C4-C093815B6765}">
      <dgm:prSet/>
      <dgm:spPr/>
      <dgm:t>
        <a:bodyPr/>
        <a:lstStyle/>
        <a:p>
          <a:endParaRPr lang="en-US"/>
        </a:p>
      </dgm:t>
    </dgm:pt>
    <dgm:pt modelId="{0D21D049-DE90-4B6C-A37C-5001F3024B50}">
      <dgm:prSet phldrT="[Text]"/>
      <dgm:spPr/>
      <dgm:t>
        <a:bodyPr/>
        <a:lstStyle/>
        <a:p>
          <a:r>
            <a:rPr lang="en-US" b="1" dirty="0" smtClean="0"/>
            <a:t>Heed warnings about false teachers</a:t>
          </a:r>
          <a:endParaRPr lang="en-US" b="1" dirty="0"/>
        </a:p>
      </dgm:t>
    </dgm:pt>
    <dgm:pt modelId="{E6B6B324-44B4-4727-BE99-42FEB8039A61}" type="parTrans" cxnId="{526FC5FA-6993-48C8-9B19-6507475785F1}">
      <dgm:prSet/>
      <dgm:spPr/>
      <dgm:t>
        <a:bodyPr/>
        <a:lstStyle/>
        <a:p>
          <a:endParaRPr lang="en-US"/>
        </a:p>
      </dgm:t>
    </dgm:pt>
    <dgm:pt modelId="{119753F9-00A9-4B8E-B4D4-303FEF27DBFB}" type="sibTrans" cxnId="{526FC5FA-6993-48C8-9B19-6507475785F1}">
      <dgm:prSet/>
      <dgm:spPr/>
      <dgm:t>
        <a:bodyPr/>
        <a:lstStyle/>
        <a:p>
          <a:endParaRPr lang="en-US"/>
        </a:p>
      </dgm:t>
    </dgm:pt>
    <dgm:pt modelId="{E336DF2D-5847-4CCC-A02C-7384C07FDD1B}" type="pres">
      <dgm:prSet presAssocID="{FC780260-7B62-4445-8ACF-702E015755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5910BB-6648-4451-98F9-34650A739FCC}" type="pres">
      <dgm:prSet presAssocID="{A0240B8C-9959-4D38-9BE6-A224F07F5F8F}" presName="compositeNode" presStyleCnt="0">
        <dgm:presLayoutVars>
          <dgm:bulletEnabled val="1"/>
        </dgm:presLayoutVars>
      </dgm:prSet>
      <dgm:spPr/>
    </dgm:pt>
    <dgm:pt modelId="{47B66151-FDFC-44C5-9274-7FAF28327307}" type="pres">
      <dgm:prSet presAssocID="{A0240B8C-9959-4D38-9BE6-A224F07F5F8F}" presName="bgRect" presStyleLbl="node1" presStyleIdx="0" presStyleCnt="2"/>
      <dgm:spPr/>
      <dgm:t>
        <a:bodyPr/>
        <a:lstStyle/>
        <a:p>
          <a:endParaRPr lang="en-US"/>
        </a:p>
      </dgm:t>
    </dgm:pt>
    <dgm:pt modelId="{585245B4-9D87-484D-A829-8332E67D0B1E}" type="pres">
      <dgm:prSet presAssocID="{A0240B8C-9959-4D38-9BE6-A224F07F5F8F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FA7C4-81D3-4862-846E-8E9CDFE78BBA}" type="pres">
      <dgm:prSet presAssocID="{A0240B8C-9959-4D38-9BE6-A224F07F5F8F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102AD-98B4-49FE-B01E-ABB534540704}" type="pres">
      <dgm:prSet presAssocID="{A030D4BD-C000-4003-A051-031B8DCA4B1C}" presName="hSp" presStyleCnt="0"/>
      <dgm:spPr/>
    </dgm:pt>
    <dgm:pt modelId="{5CA26583-2B7E-4527-BCAE-3A0839916860}" type="pres">
      <dgm:prSet presAssocID="{A030D4BD-C000-4003-A051-031B8DCA4B1C}" presName="vProcSp" presStyleCnt="0"/>
      <dgm:spPr/>
    </dgm:pt>
    <dgm:pt modelId="{71CA3F69-2A46-462C-9836-16F1799B30E4}" type="pres">
      <dgm:prSet presAssocID="{A030D4BD-C000-4003-A051-031B8DCA4B1C}" presName="vSp1" presStyleCnt="0"/>
      <dgm:spPr/>
    </dgm:pt>
    <dgm:pt modelId="{74B490DE-4F7B-431B-BA46-DC1B99E9F3F8}" type="pres">
      <dgm:prSet presAssocID="{A030D4BD-C000-4003-A051-031B8DCA4B1C}" presName="simulatedConn" presStyleLbl="solidFgAcc1" presStyleIdx="0" presStyleCnt="1" custFlipHor="1" custScaleX="30000" custScaleY="5926" custLinFactX="100000" custLinFactNeighborX="176465" custLinFactNeighborY="63492"/>
      <dgm:spPr>
        <a:solidFill>
          <a:schemeClr val="accent1"/>
        </a:solidFill>
      </dgm:spPr>
    </dgm:pt>
    <dgm:pt modelId="{86C42657-55C4-4352-9DA8-40EC9F39F65A}" type="pres">
      <dgm:prSet presAssocID="{A030D4BD-C000-4003-A051-031B8DCA4B1C}" presName="vSp2" presStyleCnt="0"/>
      <dgm:spPr/>
    </dgm:pt>
    <dgm:pt modelId="{DBAD438E-D12A-4559-8A72-67C6A72581B2}" type="pres">
      <dgm:prSet presAssocID="{A030D4BD-C000-4003-A051-031B8DCA4B1C}" presName="sibTrans" presStyleCnt="0"/>
      <dgm:spPr/>
    </dgm:pt>
    <dgm:pt modelId="{94708A0B-58BC-482E-8DF7-61E9193242FE}" type="pres">
      <dgm:prSet presAssocID="{C7474F8C-EDAF-4269-BB73-8321FC5F0455}" presName="compositeNode" presStyleCnt="0">
        <dgm:presLayoutVars>
          <dgm:bulletEnabled val="1"/>
        </dgm:presLayoutVars>
      </dgm:prSet>
      <dgm:spPr/>
    </dgm:pt>
    <dgm:pt modelId="{E3D7EB4C-00F2-434A-9045-A9E352B687BF}" type="pres">
      <dgm:prSet presAssocID="{C7474F8C-EDAF-4269-BB73-8321FC5F0455}" presName="bgRect" presStyleLbl="node1" presStyleIdx="1" presStyleCnt="2"/>
      <dgm:spPr/>
      <dgm:t>
        <a:bodyPr/>
        <a:lstStyle/>
        <a:p>
          <a:endParaRPr lang="en-US"/>
        </a:p>
      </dgm:t>
    </dgm:pt>
    <dgm:pt modelId="{0D5B7881-50AD-408A-B4B8-48ACFBEB5362}" type="pres">
      <dgm:prSet presAssocID="{C7474F8C-EDAF-4269-BB73-8321FC5F0455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8949E-2AD3-4DCC-8157-D4EB0F1763E1}" type="pres">
      <dgm:prSet presAssocID="{C7474F8C-EDAF-4269-BB73-8321FC5F0455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C08171-209A-4890-82FD-78B0068D932A}" type="presOf" srcId="{AE89DBC7-E97B-4C26-99AF-D8A2A47AF43A}" destId="{9B6FA7C4-81D3-4862-846E-8E9CDFE78BBA}" srcOrd="0" destOrd="0" presId="urn:microsoft.com/office/officeart/2005/8/layout/hProcess7"/>
    <dgm:cxn modelId="{1AB99D59-7F92-4349-97C4-C093815B6765}" srcId="{FC780260-7B62-4445-8ACF-702E01575522}" destId="{C7474F8C-EDAF-4269-BB73-8321FC5F0455}" srcOrd="1" destOrd="0" parTransId="{EAAAD355-DB4B-4BD8-8851-6FA98B7D5AE5}" sibTransId="{A71DD255-4F16-4AD9-BA14-D4FC224461F2}"/>
    <dgm:cxn modelId="{42EB48AA-C701-4586-AE1B-3CD545E9C9BD}" type="presOf" srcId="{A0240B8C-9959-4D38-9BE6-A224F07F5F8F}" destId="{585245B4-9D87-484D-A829-8332E67D0B1E}" srcOrd="1" destOrd="0" presId="urn:microsoft.com/office/officeart/2005/8/layout/hProcess7"/>
    <dgm:cxn modelId="{31F6EA12-7193-4960-8CDD-BE2F4B3F409D}" type="presOf" srcId="{A0240B8C-9959-4D38-9BE6-A224F07F5F8F}" destId="{47B66151-FDFC-44C5-9274-7FAF28327307}" srcOrd="0" destOrd="0" presId="urn:microsoft.com/office/officeart/2005/8/layout/hProcess7"/>
    <dgm:cxn modelId="{9F8E9C2C-CD87-4520-BC27-9A9F40B4A239}" type="presOf" srcId="{FC780260-7B62-4445-8ACF-702E01575522}" destId="{E336DF2D-5847-4CCC-A02C-7384C07FDD1B}" srcOrd="0" destOrd="0" presId="urn:microsoft.com/office/officeart/2005/8/layout/hProcess7"/>
    <dgm:cxn modelId="{B01433F7-6671-4B0B-B43C-76DAE1AC89D2}" type="presOf" srcId="{0D21D049-DE90-4B6C-A37C-5001F3024B50}" destId="{7A28949E-2AD3-4DCC-8157-D4EB0F1763E1}" srcOrd="0" destOrd="0" presId="urn:microsoft.com/office/officeart/2005/8/layout/hProcess7"/>
    <dgm:cxn modelId="{772F1BF7-6D89-4155-B59E-1696A3E41544}" srcId="{FC780260-7B62-4445-8ACF-702E01575522}" destId="{A0240B8C-9959-4D38-9BE6-A224F07F5F8F}" srcOrd="0" destOrd="0" parTransId="{0842BAE0-07BF-4BFA-B138-1B97A15D6304}" sibTransId="{A030D4BD-C000-4003-A051-031B8DCA4B1C}"/>
    <dgm:cxn modelId="{526FC5FA-6993-48C8-9B19-6507475785F1}" srcId="{C7474F8C-EDAF-4269-BB73-8321FC5F0455}" destId="{0D21D049-DE90-4B6C-A37C-5001F3024B50}" srcOrd="0" destOrd="0" parTransId="{E6B6B324-44B4-4727-BE99-42FEB8039A61}" sibTransId="{119753F9-00A9-4B8E-B4D4-303FEF27DBFB}"/>
    <dgm:cxn modelId="{DC361F30-7B28-47CA-9CDF-3B689644965C}" type="presOf" srcId="{C7474F8C-EDAF-4269-BB73-8321FC5F0455}" destId="{0D5B7881-50AD-408A-B4B8-48ACFBEB5362}" srcOrd="1" destOrd="0" presId="urn:microsoft.com/office/officeart/2005/8/layout/hProcess7"/>
    <dgm:cxn modelId="{1DB52DEA-B06D-4223-8C17-66F939201D1A}" srcId="{A0240B8C-9959-4D38-9BE6-A224F07F5F8F}" destId="{AE89DBC7-E97B-4C26-99AF-D8A2A47AF43A}" srcOrd="0" destOrd="0" parTransId="{CC3C7C50-E7CD-48D7-ABC1-9E89323F1F68}" sibTransId="{CE7BEC0D-F15A-4818-8F99-3751875C80C2}"/>
    <dgm:cxn modelId="{08F695E7-B877-45C1-9303-59325EF0528A}" type="presOf" srcId="{C7474F8C-EDAF-4269-BB73-8321FC5F0455}" destId="{E3D7EB4C-00F2-434A-9045-A9E352B687BF}" srcOrd="0" destOrd="0" presId="urn:microsoft.com/office/officeart/2005/8/layout/hProcess7"/>
    <dgm:cxn modelId="{C20387B6-C5DF-4AA0-AC88-5D098284DD39}" type="presParOf" srcId="{E336DF2D-5847-4CCC-A02C-7384C07FDD1B}" destId="{D05910BB-6648-4451-98F9-34650A739FCC}" srcOrd="0" destOrd="0" presId="urn:microsoft.com/office/officeart/2005/8/layout/hProcess7"/>
    <dgm:cxn modelId="{01836D18-5610-40B6-90CE-675AD4ACFB89}" type="presParOf" srcId="{D05910BB-6648-4451-98F9-34650A739FCC}" destId="{47B66151-FDFC-44C5-9274-7FAF28327307}" srcOrd="0" destOrd="0" presId="urn:microsoft.com/office/officeart/2005/8/layout/hProcess7"/>
    <dgm:cxn modelId="{B8500B71-AEDE-4F8C-8BB3-D6A4AB969006}" type="presParOf" srcId="{D05910BB-6648-4451-98F9-34650A739FCC}" destId="{585245B4-9D87-484D-A829-8332E67D0B1E}" srcOrd="1" destOrd="0" presId="urn:microsoft.com/office/officeart/2005/8/layout/hProcess7"/>
    <dgm:cxn modelId="{A65B0064-2A8D-4B71-8DB7-09447D9D57F4}" type="presParOf" srcId="{D05910BB-6648-4451-98F9-34650A739FCC}" destId="{9B6FA7C4-81D3-4862-846E-8E9CDFE78BBA}" srcOrd="2" destOrd="0" presId="urn:microsoft.com/office/officeart/2005/8/layout/hProcess7"/>
    <dgm:cxn modelId="{EDEF72F1-A9F1-48EF-A340-D938284CE466}" type="presParOf" srcId="{E336DF2D-5847-4CCC-A02C-7384C07FDD1B}" destId="{05C102AD-98B4-49FE-B01E-ABB534540704}" srcOrd="1" destOrd="0" presId="urn:microsoft.com/office/officeart/2005/8/layout/hProcess7"/>
    <dgm:cxn modelId="{D565823F-83B9-4B80-9F70-C1EDD1B495CB}" type="presParOf" srcId="{E336DF2D-5847-4CCC-A02C-7384C07FDD1B}" destId="{5CA26583-2B7E-4527-BCAE-3A0839916860}" srcOrd="2" destOrd="0" presId="urn:microsoft.com/office/officeart/2005/8/layout/hProcess7"/>
    <dgm:cxn modelId="{D8EAE2F9-4D7A-4785-AD75-5EDDE0DC1361}" type="presParOf" srcId="{5CA26583-2B7E-4527-BCAE-3A0839916860}" destId="{71CA3F69-2A46-462C-9836-16F1799B30E4}" srcOrd="0" destOrd="0" presId="urn:microsoft.com/office/officeart/2005/8/layout/hProcess7"/>
    <dgm:cxn modelId="{64C7160C-219A-4121-8026-35CFFBE1A254}" type="presParOf" srcId="{5CA26583-2B7E-4527-BCAE-3A0839916860}" destId="{74B490DE-4F7B-431B-BA46-DC1B99E9F3F8}" srcOrd="1" destOrd="0" presId="urn:microsoft.com/office/officeart/2005/8/layout/hProcess7"/>
    <dgm:cxn modelId="{EDFC8D86-7731-47D3-8F5B-29C2CA4936EF}" type="presParOf" srcId="{5CA26583-2B7E-4527-BCAE-3A0839916860}" destId="{86C42657-55C4-4352-9DA8-40EC9F39F65A}" srcOrd="2" destOrd="0" presId="urn:microsoft.com/office/officeart/2005/8/layout/hProcess7"/>
    <dgm:cxn modelId="{63E8F31D-DD5F-42B3-9B93-D4507DFA35F2}" type="presParOf" srcId="{E336DF2D-5847-4CCC-A02C-7384C07FDD1B}" destId="{DBAD438E-D12A-4559-8A72-67C6A72581B2}" srcOrd="3" destOrd="0" presId="urn:microsoft.com/office/officeart/2005/8/layout/hProcess7"/>
    <dgm:cxn modelId="{D127DB02-DE73-4F60-BC6B-159670B10765}" type="presParOf" srcId="{E336DF2D-5847-4CCC-A02C-7384C07FDD1B}" destId="{94708A0B-58BC-482E-8DF7-61E9193242FE}" srcOrd="4" destOrd="0" presId="urn:microsoft.com/office/officeart/2005/8/layout/hProcess7"/>
    <dgm:cxn modelId="{6FE3B068-7626-4A07-88EC-7CA933D681B8}" type="presParOf" srcId="{94708A0B-58BC-482E-8DF7-61E9193242FE}" destId="{E3D7EB4C-00F2-434A-9045-A9E352B687BF}" srcOrd="0" destOrd="0" presId="urn:microsoft.com/office/officeart/2005/8/layout/hProcess7"/>
    <dgm:cxn modelId="{A9225681-4306-4A3D-AF4C-2C1517EC6CBD}" type="presParOf" srcId="{94708A0B-58BC-482E-8DF7-61E9193242FE}" destId="{0D5B7881-50AD-408A-B4B8-48ACFBEB5362}" srcOrd="1" destOrd="0" presId="urn:microsoft.com/office/officeart/2005/8/layout/hProcess7"/>
    <dgm:cxn modelId="{0126B776-9754-4196-AA29-ACD55189326E}" type="presParOf" srcId="{94708A0B-58BC-482E-8DF7-61E9193242FE}" destId="{7A28949E-2AD3-4DCC-8157-D4EB0F1763E1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66151-FDFC-44C5-9274-7FAF28327307}">
      <dsp:nvSpPr>
        <dsp:cNvPr id="0" name=""/>
        <dsp:cNvSpPr/>
      </dsp:nvSpPr>
      <dsp:spPr>
        <a:xfrm>
          <a:off x="1587" y="0"/>
          <a:ext cx="4042469" cy="452596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160020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Acts 17:11</a:t>
          </a:r>
          <a:endParaRPr lang="en-US" sz="3600" kern="1200" dirty="0">
            <a:solidFill>
              <a:schemeClr val="bg1"/>
            </a:solidFill>
          </a:endParaRPr>
        </a:p>
      </dsp:txBody>
      <dsp:txXfrm rot="16200000">
        <a:off x="-1449810" y="1451397"/>
        <a:ext cx="3711289" cy="808493"/>
      </dsp:txXfrm>
    </dsp:sp>
    <dsp:sp modelId="{9B6FA7C4-81D3-4862-846E-8E9CDFE78BBA}">
      <dsp:nvSpPr>
        <dsp:cNvPr id="0" name=""/>
        <dsp:cNvSpPr/>
      </dsp:nvSpPr>
      <dsp:spPr>
        <a:xfrm>
          <a:off x="810081" y="0"/>
          <a:ext cx="3011639" cy="4525963"/>
        </a:xfrm>
        <a:prstGeom prst="rect">
          <a:avLst/>
        </a:prstGeom>
        <a:noFill/>
        <a:ln w="282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12598" rIns="0" bIns="0" numCol="1" spcCol="1270" anchor="t" anchorCtr="0">
          <a:noAutofit/>
        </a:bodyPr>
        <a:lstStyle/>
        <a:p>
          <a:pPr lvl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b="1" kern="1200" dirty="0" smtClean="0"/>
            <a:t>Knowing your</a:t>
          </a:r>
          <a:br>
            <a:rPr lang="en-US" sz="6200" b="1" kern="1200" dirty="0" smtClean="0"/>
          </a:br>
          <a:r>
            <a:rPr lang="en-US" sz="6200" b="1" kern="1200" dirty="0" smtClean="0"/>
            <a:t>Bible </a:t>
          </a:r>
          <a:br>
            <a:rPr lang="en-US" sz="6200" b="1" kern="1200" dirty="0" smtClean="0"/>
          </a:br>
          <a:r>
            <a:rPr lang="en-US" sz="6200" b="1" kern="1200" dirty="0" smtClean="0"/>
            <a:t>well</a:t>
          </a:r>
          <a:endParaRPr lang="en-US" sz="6200" b="1" kern="1200" dirty="0"/>
        </a:p>
      </dsp:txBody>
      <dsp:txXfrm>
        <a:off x="810081" y="0"/>
        <a:ext cx="3011639" cy="4525963"/>
      </dsp:txXfrm>
    </dsp:sp>
    <dsp:sp modelId="{E3D7EB4C-00F2-434A-9045-A9E352B687BF}">
      <dsp:nvSpPr>
        <dsp:cNvPr id="0" name=""/>
        <dsp:cNvSpPr/>
      </dsp:nvSpPr>
      <dsp:spPr>
        <a:xfrm>
          <a:off x="4185543" y="0"/>
          <a:ext cx="4042469" cy="452596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160020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2 John 9-11</a:t>
          </a:r>
          <a:endParaRPr lang="en-US" sz="3600" kern="1200" dirty="0">
            <a:solidFill>
              <a:schemeClr val="bg1"/>
            </a:solidFill>
          </a:endParaRPr>
        </a:p>
      </dsp:txBody>
      <dsp:txXfrm rot="16200000">
        <a:off x="2734145" y="1451397"/>
        <a:ext cx="3711289" cy="808493"/>
      </dsp:txXfrm>
    </dsp:sp>
    <dsp:sp modelId="{74B490DE-4F7B-431B-BA46-DC1B99E9F3F8}">
      <dsp:nvSpPr>
        <dsp:cNvPr id="0" name=""/>
        <dsp:cNvSpPr/>
      </dsp:nvSpPr>
      <dsp:spPr>
        <a:xfrm rot="16200000" flipH="1">
          <a:off x="5859297" y="4275304"/>
          <a:ext cx="45720" cy="181911"/>
        </a:xfrm>
        <a:prstGeom prst="flowChartExtract">
          <a:avLst/>
        </a:prstGeom>
        <a:solidFill>
          <a:schemeClr val="accent1"/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8949E-2AD3-4DCC-8157-D4EB0F1763E1}">
      <dsp:nvSpPr>
        <dsp:cNvPr id="0" name=""/>
        <dsp:cNvSpPr/>
      </dsp:nvSpPr>
      <dsp:spPr>
        <a:xfrm>
          <a:off x="4994037" y="0"/>
          <a:ext cx="3011639" cy="4525963"/>
        </a:xfrm>
        <a:prstGeom prst="rect">
          <a:avLst/>
        </a:prstGeom>
        <a:noFill/>
        <a:ln w="282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12598" rIns="0" bIns="0" numCol="1" spcCol="1270" anchor="t" anchorCtr="0">
          <a:noAutofit/>
        </a:bodyPr>
        <a:lstStyle/>
        <a:p>
          <a:pPr lvl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b="1" kern="1200" dirty="0" smtClean="0"/>
            <a:t>Heed warnings about false teachers</a:t>
          </a:r>
          <a:endParaRPr lang="en-US" sz="6200" b="1" kern="1200" dirty="0"/>
        </a:p>
      </dsp:txBody>
      <dsp:txXfrm>
        <a:off x="4994037" y="0"/>
        <a:ext cx="3011639" cy="4525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F1C41-F5AB-47DF-9442-1C5E4FF4E505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D7E65-ED8C-4332-8C2A-14C3DF69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74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B120-3B93-4587-A07E-4F7EC647597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0122C321-2A2E-42C5-ACBE-AB2ED69BF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B120-3B93-4587-A07E-4F7EC647597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C321-2A2E-42C5-ACBE-AB2ED69BF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B120-3B93-4587-A07E-4F7EC647597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0122C321-2A2E-42C5-ACBE-AB2ED69BF2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B120-3B93-4587-A07E-4F7EC647597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C321-2A2E-42C5-ACBE-AB2ED69BF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B120-3B93-4587-A07E-4F7EC647597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0122C321-2A2E-42C5-ACBE-AB2ED69BF2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B120-3B93-4587-A07E-4F7EC647597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C321-2A2E-42C5-ACBE-AB2ED69BF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B120-3B93-4587-A07E-4F7EC647597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C321-2A2E-42C5-ACBE-AB2ED69BF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B120-3B93-4587-A07E-4F7EC647597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C321-2A2E-42C5-ACBE-AB2ED69BF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B120-3B93-4587-A07E-4F7EC647597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C321-2A2E-42C5-ACBE-AB2ED69BF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B120-3B93-4587-A07E-4F7EC647597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C321-2A2E-42C5-ACBE-AB2ED69BF2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B120-3B93-4587-A07E-4F7EC647597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C321-2A2E-42C5-ACBE-AB2ED69BF2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92CB120-3B93-4587-A07E-4F7EC647597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122C321-2A2E-42C5-ACBE-AB2ED69BF2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/>
        </a:buClr>
        <a:buSzPct val="75000"/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4858535" cy="6160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609600"/>
            <a:ext cx="4833328" cy="617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415" y="152400"/>
            <a:ext cx="4805025" cy="617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202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Detecting Counterfeit Christianity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0"/>
            <a:ext cx="80010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 Peter 2:1-2 for Today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647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Foundation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768113"/>
              </p:ext>
            </p:extLst>
          </p:nvPr>
        </p:nvGraphicFramePr>
        <p:xfrm>
          <a:off x="457200" y="2057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724400" y="2209800"/>
            <a:ext cx="3810000" cy="419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2190750"/>
            <a:ext cx="3810000" cy="419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Watch for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Bible plus something else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Don’t ask questions – just listen and do what you’re told.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One verse wonders.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Building everything on difficult passages.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Flowchart: Document 5"/>
          <p:cNvSpPr/>
          <p:nvPr/>
        </p:nvSpPr>
        <p:spPr>
          <a:xfrm rot="225571">
            <a:off x="3171825" y="2590800"/>
            <a:ext cx="5410200" cy="4191000"/>
          </a:xfrm>
          <a:prstGeom prst="flowChartDocumen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342900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b="1" i="1" dirty="0" smtClean="0"/>
              <a:t>What God told me directly.</a:t>
            </a:r>
          </a:p>
          <a:p>
            <a:pPr marL="571500" indent="-342900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b="1" i="1" dirty="0" smtClean="0"/>
              <a:t>The church’s official interpretations.</a:t>
            </a:r>
          </a:p>
          <a:p>
            <a:pPr marL="571500" indent="-342900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b="1" i="1" dirty="0" smtClean="0"/>
              <a:t>Latter day revelation.</a:t>
            </a:r>
          </a:p>
          <a:p>
            <a:pPr marL="571500" indent="-342900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b="1" i="1" dirty="0" smtClean="0"/>
              <a:t>A creed book.</a:t>
            </a:r>
          </a:p>
          <a:p>
            <a:pPr marL="571500" indent="-342900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b="1" i="1" dirty="0" smtClean="0"/>
              <a:t>Decision of church councils.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48318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163</TotalTime>
  <Words>78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Decatur</vt:lpstr>
      <vt:lpstr>PowerPoint Presentation</vt:lpstr>
      <vt:lpstr>Detecting Counterfeit Christianity</vt:lpstr>
      <vt:lpstr>The Foundation</vt:lpstr>
      <vt:lpstr>What to Watch for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Counterfeit Christianity</dc:title>
  <dc:creator>Mark Roberts</dc:creator>
  <cp:lastModifiedBy>Mark Roberts</cp:lastModifiedBy>
  <cp:revision>8</cp:revision>
  <cp:lastPrinted>2013-11-19T19:41:00Z</cp:lastPrinted>
  <dcterms:created xsi:type="dcterms:W3CDTF">2013-09-06T19:50:32Z</dcterms:created>
  <dcterms:modified xsi:type="dcterms:W3CDTF">2013-11-19T21:29:55Z</dcterms:modified>
</cp:coreProperties>
</file>