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57CD"/>
    <a:srgbClr val="27466E"/>
    <a:srgbClr val="7D4E16"/>
    <a:srgbClr val="F1D39B"/>
    <a:srgbClr val="360F0B"/>
    <a:srgbClr val="7E7793"/>
    <a:srgbClr val="9892A8"/>
    <a:srgbClr val="2A395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3" autoAdjust="0"/>
    <p:restoredTop sz="94718" autoAdjust="0"/>
  </p:normalViewPr>
  <p:slideViewPr>
    <p:cSldViewPr>
      <p:cViewPr varScale="1">
        <p:scale>
          <a:sx n="80" d="100"/>
          <a:sy n="80" d="100"/>
        </p:scale>
        <p:origin x="-145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B3F62-25E7-4E9B-8A4A-04BFA2A03E01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6ED1B-51EC-4666-A452-7C2CBE830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410200"/>
            <a:ext cx="8610600" cy="8382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172200"/>
            <a:ext cx="8610600" cy="685800"/>
          </a:xfrm>
        </p:spPr>
        <p:txBody>
          <a:bodyPr/>
          <a:lstStyle>
            <a:lvl1pPr marL="0" indent="0" algn="r">
              <a:buFontTx/>
              <a:buNone/>
              <a:defRPr sz="2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5F1C10-5CB1-4377-904E-BE5F6BC7E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4D9EC-C6D9-4965-9F29-FD8288B36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76926"/>
      </p:ext>
    </p:extLst>
  </p:cSld>
  <p:clrMapOvr>
    <a:masterClrMapping/>
  </p:clrMapOvr>
  <p:transition spd="slow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35164-A697-457F-A500-EB9D8A20A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3522"/>
      </p:ext>
    </p:extLst>
  </p:cSld>
  <p:clrMapOvr>
    <a:masterClrMapping/>
  </p:clrMapOvr>
  <p:transition spd="slow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5DFD1-90EB-4137-86C2-3B5532C518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99097"/>
      </p:ext>
    </p:extLst>
  </p:cSld>
  <p:clrMapOvr>
    <a:masterClrMapping/>
  </p:clrMapOvr>
  <p:transition spd="slow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81DF-62DD-47BB-8E28-A4190DFDE1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61468"/>
      </p:ext>
    </p:extLst>
  </p:cSld>
  <p:clrMapOvr>
    <a:masterClrMapping/>
  </p:clrMapOvr>
  <p:transition spd="slow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4C966-CD9F-4287-B9E3-4A87D6D1B4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94783"/>
      </p:ext>
    </p:extLst>
  </p:cSld>
  <p:clrMapOvr>
    <a:masterClrMapping/>
  </p:clrMapOvr>
  <p:transition spd="slow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5F822-72A0-4DEA-83BA-62FBFA424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12868"/>
      </p:ext>
    </p:extLst>
  </p:cSld>
  <p:clrMapOvr>
    <a:masterClrMapping/>
  </p:clrMapOvr>
  <p:transition spd="slow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62ECC-EB44-4FAA-A96F-AE814C531F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67235"/>
      </p:ext>
    </p:extLst>
  </p:cSld>
  <p:clrMapOvr>
    <a:masterClrMapping/>
  </p:clrMapOvr>
  <p:transition spd="slow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4B80-5923-4111-85C5-E5F86641C1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97808"/>
      </p:ext>
    </p:extLst>
  </p:cSld>
  <p:clrMapOvr>
    <a:masterClrMapping/>
  </p:clrMapOvr>
  <p:transition spd="slow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FFCC7-1F98-4DC6-9DCE-DEA5D04F9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8373"/>
      </p:ext>
    </p:extLst>
  </p:cSld>
  <p:clrMapOvr>
    <a:masterClrMapping/>
  </p:clrMapOvr>
  <p:transition spd="slow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66E1B-4138-4C8A-A908-58A3CC10E5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8896"/>
      </p:ext>
    </p:extLst>
  </p:cSld>
  <p:clrMapOvr>
    <a:masterClrMapping/>
  </p:clrMapOvr>
  <p:transition spd="slow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E1F3BF-8006-4D89-B202-776C5AB18D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ld"/>
  </p:transition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620000" cy="3429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000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nguiat Bk BT" pitchFamily="18" charset="0"/>
              </a:rPr>
              <a:t>Knowing God</a:t>
            </a:r>
            <a:endParaRPr lang="en-US" sz="13000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nguiat Bk BT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105400"/>
            <a:ext cx="8610600" cy="1905000"/>
          </a:xfrm>
        </p:spPr>
        <p:txBody>
          <a:bodyPr/>
          <a:lstStyle/>
          <a:p>
            <a:pPr algn="ctr"/>
            <a:r>
              <a:rPr lang="en-US" sz="4800" b="1" dirty="0" smtClean="0">
                <a:ln w="12700">
                  <a:solidFill>
                    <a:sysClr val="windowText" lastClr="000000"/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Knowing God </a:t>
            </a:r>
            <a:br>
              <a:rPr lang="en-US" sz="4800" b="1" dirty="0" smtClean="0">
                <a:ln w="12700">
                  <a:solidFill>
                    <a:sysClr val="windowText" lastClr="000000"/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en-US" sz="4800" b="1" dirty="0" smtClean="0">
                <a:ln w="12700">
                  <a:solidFill>
                    <a:sysClr val="windowText" lastClr="000000"/>
                  </a:solidFill>
                </a:ln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like Elijah</a:t>
            </a:r>
            <a:endParaRPr lang="en-US" sz="4800" b="1" dirty="0">
              <a:ln w="12700">
                <a:solidFill>
                  <a:sysClr val="windowText" lastClr="000000"/>
                </a:solidFill>
              </a:ln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16"/>
            <a:ext cx="8686800" cy="1213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nguiat Bk BT" pitchFamily="18" charset="0"/>
              </a:rPr>
              <a:t>Elijah knew God</a:t>
            </a:r>
            <a:endParaRPr lang="en-US" sz="5000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nguiat Bk BT" pitchFamily="18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1910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rgbClr val="7030A0"/>
              </a:buClr>
              <a:buSzPct val="90000"/>
              <a:buNone/>
            </a:pPr>
            <a:r>
              <a:rPr lang="en-US" sz="6400" b="1" i="1" dirty="0" smtClean="0">
                <a:ln w="12700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Knowing God means standing up</a:t>
            </a:r>
          </a:p>
          <a:p>
            <a:pPr marL="0" indent="0" algn="ctr">
              <a:lnSpc>
                <a:spcPct val="150000"/>
              </a:lnSpc>
              <a:buClr>
                <a:srgbClr val="7030A0"/>
              </a:buClr>
              <a:buSzPct val="90000"/>
              <a:buNone/>
            </a:pPr>
            <a:r>
              <a:rPr lang="en-US" sz="6400" b="1" i="1" dirty="0" smtClean="0">
                <a:ln w="12700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for God.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16"/>
            <a:ext cx="8686800" cy="1213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nguiat Bk BT" pitchFamily="18" charset="0"/>
              </a:rPr>
              <a:t>Elijah knew God</a:t>
            </a:r>
            <a:endParaRPr lang="en-US" sz="5000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nguiat Bk BT" pitchFamily="18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1910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rgbClr val="7030A0"/>
              </a:buClr>
              <a:buSzPct val="90000"/>
              <a:buNone/>
            </a:pPr>
            <a:r>
              <a:rPr lang="en-US" sz="6400" b="1" i="1" dirty="0" smtClean="0">
                <a:ln w="12700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Knowing God means knowing God is a jealous God.</a:t>
            </a:r>
          </a:p>
        </p:txBody>
      </p:sp>
    </p:spTree>
    <p:extLst>
      <p:ext uri="{BB962C8B-B14F-4D97-AF65-F5344CB8AC3E}">
        <p14:creationId xmlns:p14="http://schemas.microsoft.com/office/powerpoint/2010/main" val="128542725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16"/>
            <a:ext cx="8686800" cy="1213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nguiat Bk BT" pitchFamily="18" charset="0"/>
              </a:rPr>
              <a:t>Elijah knew God</a:t>
            </a:r>
            <a:endParaRPr lang="en-US" sz="5000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nguiat Bk BT" pitchFamily="18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1910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Clr>
                <a:srgbClr val="7030A0"/>
              </a:buClr>
              <a:buSzPct val="90000"/>
              <a:buNone/>
            </a:pPr>
            <a:r>
              <a:rPr lang="en-US" sz="6400" b="1" i="1" dirty="0" smtClean="0">
                <a:ln w="12700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God’s jealousy means He really cares.</a:t>
            </a:r>
          </a:p>
        </p:txBody>
      </p:sp>
    </p:spTree>
    <p:extLst>
      <p:ext uri="{BB962C8B-B14F-4D97-AF65-F5344CB8AC3E}">
        <p14:creationId xmlns:p14="http://schemas.microsoft.com/office/powerpoint/2010/main" val="209097226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24800" cy="4419600"/>
          </a:xfrm>
        </p:spPr>
        <p:txBody>
          <a:bodyPr/>
          <a:lstStyle/>
          <a:p>
            <a:pPr>
              <a:lnSpc>
                <a:spcPts val="8000"/>
              </a:lnSpc>
              <a:buClr>
                <a:srgbClr val="7030A0"/>
              </a:buClr>
              <a:buSzPct val="75000"/>
              <a:buFont typeface="Wingdings" pitchFamily="2" charset="2"/>
              <a:buChar char="§"/>
            </a:pPr>
            <a:r>
              <a:rPr lang="en-US" sz="3800" b="1" i="1" dirty="0" smtClean="0">
                <a:ln w="12700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Standing up for God.</a:t>
            </a:r>
          </a:p>
          <a:p>
            <a:pPr>
              <a:lnSpc>
                <a:spcPts val="8000"/>
              </a:lnSpc>
              <a:buClr>
                <a:srgbClr val="7030A0"/>
              </a:buClr>
              <a:buSzPct val="75000"/>
              <a:buFont typeface="Wingdings" pitchFamily="2" charset="2"/>
              <a:buChar char="§"/>
            </a:pPr>
            <a:r>
              <a:rPr lang="en-US" sz="3800" b="1" i="1" dirty="0" smtClean="0">
                <a:ln w="12700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Knowing God is a jealous God.</a:t>
            </a:r>
          </a:p>
          <a:p>
            <a:pPr>
              <a:lnSpc>
                <a:spcPts val="8000"/>
              </a:lnSpc>
              <a:buClr>
                <a:srgbClr val="7030A0"/>
              </a:buClr>
              <a:buSzPct val="75000"/>
              <a:buFont typeface="Wingdings" pitchFamily="2" charset="2"/>
              <a:buChar char="§"/>
            </a:pPr>
            <a:r>
              <a:rPr lang="en-US" sz="3800" b="1" i="1" dirty="0" smtClean="0">
                <a:ln w="12700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God’s jealousy means He really cares.</a:t>
            </a:r>
            <a:endParaRPr lang="en-US" sz="3800" b="1" i="1" dirty="0">
              <a:ln w="12700"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16"/>
            <a:ext cx="8686800" cy="1213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000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nguiat Bk BT" pitchFamily="18" charset="0"/>
              </a:rPr>
              <a:t>Elijah knew God</a:t>
            </a:r>
            <a:endParaRPr lang="en-US" sz="5000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nguiat Bk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58633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SRELI_TXT_God Rays 02 blue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SRELI_TXT_God Rays 02 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SRELI_TXT_God Rays 02 blu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RELI_TXT_God Rays 02 blu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RELI_TXT_God Rays 02 blu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RELI_TXT_God Rays 02 blu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RELI_TXT_God Rays 02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RELI_TXT_God Rays 02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RELI_TXT_God Rays 02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PPP_SRELI_TXT_God Rays 02 blue</Template>
  <TotalTime>1155</TotalTime>
  <Words>60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PPP_SRELI_TXT_God Rays 02 blue</vt:lpstr>
      <vt:lpstr>Knowing God</vt:lpstr>
      <vt:lpstr>Elijah knew God</vt:lpstr>
      <vt:lpstr>Elijah knew God</vt:lpstr>
      <vt:lpstr>Elijah knew God</vt:lpstr>
      <vt:lpstr>Elijah knew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Roberts</dc:creator>
  <cp:lastModifiedBy>Mark Roberts</cp:lastModifiedBy>
  <cp:revision>55</cp:revision>
  <cp:lastPrinted>2012-06-22T18:44:04Z</cp:lastPrinted>
  <dcterms:created xsi:type="dcterms:W3CDTF">2012-01-20T18:01:57Z</dcterms:created>
  <dcterms:modified xsi:type="dcterms:W3CDTF">2013-11-20T18:35:08Z</dcterms:modified>
</cp:coreProperties>
</file>