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9" r:id="rId2"/>
    <p:sldId id="258" r:id="rId3"/>
    <p:sldId id="257" r:id="rId4"/>
    <p:sldId id="265" r:id="rId5"/>
    <p:sldId id="26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9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09B7-B324-470C-A07D-7D405C4D2B5E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06DA-B0BE-4B79-A42D-818B8EC30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6D5293D-9E6A-47F3-AF1F-0524729EC8C4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7E7E3D1-84F9-4C88-8079-B0908C6070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114800" cy="4114800"/>
          </a:xfr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1950"/>
            <a:ext cx="3436163" cy="4343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7349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191000"/>
            <a:ext cx="8763000" cy="1470025"/>
          </a:xfrm>
        </p:spPr>
        <p:txBody>
          <a:bodyPr/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KINGDOM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16672"/>
            <a:ext cx="9144000" cy="1540828"/>
            <a:chOff x="0" y="1316672"/>
            <a:chExt cx="9144000" cy="154082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782286"/>
              <a:ext cx="914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934686"/>
              <a:ext cx="914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2087086"/>
              <a:ext cx="914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2239486"/>
              <a:ext cx="914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57600" y="1316672"/>
              <a:ext cx="1828800" cy="1540828"/>
              <a:chOff x="3200400" y="368935"/>
              <a:chExt cx="2427086" cy="201485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00400" y="368935"/>
                <a:ext cx="2427086" cy="2005330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378460"/>
                <a:ext cx="2427086" cy="2005330"/>
              </a:xfrm>
              <a:prstGeom prst="rect">
                <a:avLst/>
              </a:prstGeom>
              <a:ln w="3810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3185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</a:t>
            </a: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saved people </a:t>
            </a:r>
            <a:r>
              <a:rPr lang="en-US" sz="4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42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8495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114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of God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2:19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 - 1 Peter 2:5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16:16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Romans 12:5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Christ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21:9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Flock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Peter 5:2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 - Acts 20:28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9588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</a:t>
            </a: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saved people </a:t>
            </a:r>
            <a:r>
              <a:rPr lang="en-US" sz="4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42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8472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saved people </a:t>
            </a: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submit to the rule of the king …</a:t>
            </a:r>
            <a:endParaRPr lang="en-US" sz="42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0069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saved people who submit to the rule of the king </a:t>
            </a: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He rules over His spiritual </a:t>
            </a:r>
            <a:b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kingdom </a:t>
            </a:r>
            <a:r>
              <a:rPr lang="en-US" sz="4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42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056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saved people who submit to the rule of the king as He rules over His spiritual kingdom </a:t>
            </a:r>
            <a:r>
              <a:rPr lang="en-US" sz="42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its fight with the devil.</a:t>
            </a:r>
            <a:endParaRPr lang="en-US" sz="4200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956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4200" b="1" dirty="0" smtClean="0">
                <a:ln>
                  <a:solidFill>
                    <a:schemeClr val="tx2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saved people who submit to the rule of the king as He rules over His spiritual kingdom in its fight with the devil.</a:t>
            </a:r>
            <a:endParaRPr lang="en-US" sz="4200" b="1" dirty="0">
              <a:ln>
                <a:solidFill>
                  <a:schemeClr val="tx2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24359" y="304800"/>
            <a:ext cx="1095283" cy="922814"/>
            <a:chOff x="3200400" y="368935"/>
            <a:chExt cx="2427086" cy="2014855"/>
          </a:xfrm>
        </p:grpSpPr>
        <p:sp>
          <p:nvSpPr>
            <p:cNvPr id="10" name="Rectangle 9"/>
            <p:cNvSpPr/>
            <p:nvPr/>
          </p:nvSpPr>
          <p:spPr>
            <a:xfrm>
              <a:off x="3200400" y="368935"/>
              <a:ext cx="2427086" cy="200533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78460"/>
              <a:ext cx="2427086" cy="2005330"/>
            </a:xfrm>
            <a:prstGeom prst="rect">
              <a:avLst/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7863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</TotalTime>
  <Words>141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PowerPoint Presentation</vt:lpstr>
      <vt:lpstr>The KINGDOM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9</cp:revision>
  <cp:lastPrinted>2013-11-19T22:12:54Z</cp:lastPrinted>
  <dcterms:created xsi:type="dcterms:W3CDTF">2013-11-19T21:42:48Z</dcterms:created>
  <dcterms:modified xsi:type="dcterms:W3CDTF">2013-11-19T22:15:51Z</dcterms:modified>
</cp:coreProperties>
</file>