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CD"/>
    <a:srgbClr val="CC9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48160-05F3-4AC3-8817-8B61D9511098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6A866-B596-4EA7-923F-03B05E63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3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EC1F24-C28B-4CE4-A120-FAE6F85E16A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A85C6AC-C16D-4BD0-8F48-233840C408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12756" y="1020506"/>
            <a:ext cx="5648623" cy="1816700"/>
          </a:xfrm>
        </p:spPr>
        <p:txBody>
          <a:bodyPr/>
          <a:lstStyle/>
          <a:p>
            <a:r>
              <a:rPr lang="en-US" sz="6000" dirty="0" smtClean="0"/>
              <a:t>Who are the 144,00?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138248" y="2324061"/>
            <a:ext cx="6511131" cy="329259"/>
          </a:xfrm>
        </p:spPr>
        <p:txBody>
          <a:bodyPr>
            <a:noAutofit/>
          </a:bodyPr>
          <a:lstStyle/>
          <a:p>
            <a:r>
              <a:rPr lang="en-US" sz="2400" dirty="0" smtClean="0"/>
              <a:t>Revelation 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06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3300"/>
                </a:solidFill>
              </a:rPr>
              <a:t>Three keys to everything in revelation</a:t>
            </a:r>
            <a:endParaRPr lang="en-US" b="1" dirty="0">
              <a:solidFill>
                <a:srgbClr val="66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n-US" sz="3000" dirty="0" smtClean="0"/>
              <a:t>It’s a book of pictures for a reason.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n-US" sz="3000" dirty="0" smtClean="0"/>
              <a:t>Whatever happens in Revelation happens soon.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n-US" sz="3000" dirty="0" smtClean="0"/>
              <a:t>Whatever it means, they understood it and it encouraged them.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8424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663300"/>
                </a:solidFill>
              </a:rPr>
              <a:t>The 144,000 are not:</a:t>
            </a:r>
            <a:endParaRPr lang="en-US" sz="3000" dirty="0">
              <a:solidFill>
                <a:srgbClr val="66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Physical Jews who enter heaven due to their racial heritage.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The exalted leadership of the Jehovah’s Witnesses.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4677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3300"/>
                </a:solidFill>
              </a:rPr>
              <a:t>Who are the 144,000?</a:t>
            </a:r>
            <a:endParaRPr lang="en-US" b="1" dirty="0">
              <a:solidFill>
                <a:srgbClr val="66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They are servants of God …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Who have endured and persevered.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And there’s a lot more than 144,000 of them!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 rot="20275170">
            <a:off x="533400" y="2985105"/>
            <a:ext cx="8153400" cy="1569660"/>
          </a:xfrm>
          <a:prstGeom prst="rect">
            <a:avLst/>
          </a:prstGeom>
          <a:solidFill>
            <a:srgbClr val="EFDECD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can go to heaven!  I can overcome with the Lamb!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2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</TotalTime>
  <Words>105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Who are the 144,00?</vt:lpstr>
      <vt:lpstr>Three keys to everything in revelation</vt:lpstr>
      <vt:lpstr>The 144,000 are not:</vt:lpstr>
      <vt:lpstr>Who are the 144,000?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the 144,400?</dc:title>
  <dc:creator>Mark Roberts</dc:creator>
  <cp:lastModifiedBy>Mark Roberts</cp:lastModifiedBy>
  <cp:revision>10</cp:revision>
  <cp:lastPrinted>2013-11-06T20:54:43Z</cp:lastPrinted>
  <dcterms:created xsi:type="dcterms:W3CDTF">2013-11-06T20:40:30Z</dcterms:created>
  <dcterms:modified xsi:type="dcterms:W3CDTF">2013-11-19T21:30:38Z</dcterms:modified>
</cp:coreProperties>
</file>