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6" r:id="rId1"/>
    <p:sldMasterId id="2147483757" r:id="rId2"/>
    <p:sldMasterId id="2147483758" r:id="rId3"/>
    <p:sldMasterId id="2147483759" r:id="rId4"/>
  </p:sldMasterIdLst>
  <p:notesMasterIdLst>
    <p:notesMasterId r:id="rId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x="9144000" cy="5143500" type="screen16x9"/>
  <p:notesSz cx="6858000" cy="9144000"/>
  <p:embeddedFontLst>
    <p:embeddedFont>
      <p:font typeface="Poppins" pitchFamily="2" charset="77"/>
      <p:regular r:id="rId41"/>
      <p:bold r:id="rId42"/>
      <p:italic r:id="rId43"/>
      <p:boldItalic r:id="rId44"/>
    </p:embeddedFont>
    <p:embeddedFont>
      <p:font typeface="Raleway" panose="020B0503030101060003" pitchFamily="34" charset="77"/>
      <p:regular r:id="rId45"/>
      <p:bold r:id="rId46"/>
      <p:italic r:id="rId47"/>
      <p:boldItalic r:id="rId48"/>
    </p:embeddedFont>
    <p:embeddedFont>
      <p:font typeface="Raleway Thin" pitchFamily="2" charset="77"/>
      <p:bold r:id="rId49"/>
      <p:italic r:id="rId50"/>
      <p:boldItalic r:id="rId51"/>
    </p:embeddedFont>
    <p:embeddedFont>
      <p:font typeface="Roboto" panose="02000000000000000000" pitchFamily="2" charset="0"/>
      <p:regular r:id="rId52"/>
      <p:bold r:id="rId53"/>
      <p:italic r:id="rId54"/>
      <p:boldItalic r:id="rId55"/>
    </p:embeddedFont>
    <p:embeddedFont>
      <p:font typeface="Rubik Mono One" panose="02000504020000020004" pitchFamily="2" charset="-79"/>
      <p:regular r:id="rId56"/>
    </p:embeddedFont>
    <p:embeddedFont>
      <p:font typeface="Trebuchet MS" panose="020B070302020209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A76B5F-2EE8-4888-A71E-6E358BC766F2}">
  <a:tblStyle styleId="{7BA76B5F-2EE8-4888-A71E-6E358BC766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6"/>
  </p:normalViewPr>
  <p:slideViewPr>
    <p:cSldViewPr snapToGrid="0">
      <p:cViewPr varScale="1">
        <p:scale>
          <a:sx n="136" d="100"/>
          <a:sy n="136" d="100"/>
        </p:scale>
        <p:origin x="960"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85855c3d11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85855c3d11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8585161a9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8585161a9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85855c3d11_0_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85855c3d11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5855c3d11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5855c3d11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85855c3d11_0_5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85855c3d11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5855c3d11_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85855c3d11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585161a98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8585161a9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If pupils have views and thoughts, encourage them to share with the class. Otherwise move on to the next slide.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8585161a98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8585161a9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8585161a98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8585161a9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80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5855c3d1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85855c3d1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858fa65ef8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858fa65ef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Click the link on the slide.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Explain to pupils that they are going to train an artificial intelligence ‘robot’ to tell the difference between sea creatures and rubbish so that it can begin to clean the ocean. Mention to pupils that once you have trained the robot, you will be testing it out to see how it gets on.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Work through levels 2 and 3 as a whole class. We recommend having the website on the board and allowing pupils to call out whether the item is a sea creature or not.</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Emphasise that the A.I. robot is learning what to leave in the ocean based on the ‘training’ they are providing it. The more training, the more accurate it will be.</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After training the AI robot, the pupils  will test it to see how well it does. </a:t>
            </a:r>
            <a:endParaRPr>
              <a:solidFill>
                <a:schemeClr val="dk1"/>
              </a:solidFill>
              <a:latin typeface="Poppins"/>
              <a:ea typeface="Poppins"/>
              <a:cs typeface="Poppins"/>
              <a:sym typeface="Poppins"/>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85db151b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a85db151b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858379493d_0_3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858379493d_0_3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Ask pupils to open their laptops or iPads and follow the link on the screen. Pupils are to work through level 4.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In this activity, they will continue to train the A.I. robot to recognise sea creatures. Once most pupils have come to the end of level 4, ask pupils to stop what they are doing.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If pupils finish quickly, they may continue with some of the later levels of the activity. However, this is not required for the lesson.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Ask pupils whether it made (or if they think it would have made) a difference if they gave the wrong answers when they were training the AI robot (e.g. if they said no when the real answer is yes)? Why?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GB">
                <a:solidFill>
                  <a:schemeClr val="dk1"/>
                </a:solidFill>
                <a:latin typeface="Poppins"/>
                <a:ea typeface="Poppins"/>
                <a:cs typeface="Poppins"/>
                <a:sym typeface="Poppins"/>
              </a:rPr>
              <a:t>This point can be emphasised by starting the class version again and then making the wrong decisions consistently for the triangular fish. What will happen when it comes to testing the AI robot? Get pupils to make a prediction. </a:t>
            </a:r>
            <a:endParaRPr>
              <a:solidFill>
                <a:schemeClr val="dk1"/>
              </a:solidFill>
              <a:latin typeface="Poppins"/>
              <a:ea typeface="Poppins"/>
              <a:cs typeface="Poppins"/>
              <a:sym typeface="Poppins"/>
            </a:endParaRPr>
          </a:p>
          <a:p>
            <a:pPr marL="0" lvl="0" indent="0" algn="l" rtl="0">
              <a:spcBef>
                <a:spcPts val="0"/>
              </a:spcBef>
              <a:spcAft>
                <a:spcPts val="100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858379493d_0_5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858379493d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last activity of the lesson involves pupils thinking about what makes AI different to other machines. Before beginning the next slide, remind pupils of the key characteristics of AI (summarised in the box on this slide).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58379493d_0_10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858379493d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Ask pupils to point to the left or right wall to choose their side. If there’s a technology that the class is split on - have a conversation. </a:t>
            </a:r>
            <a:endParaRPr/>
          </a:p>
          <a:p>
            <a:pPr marL="0" lvl="0" indent="0" algn="l" rtl="0">
              <a:spcBef>
                <a:spcPts val="0"/>
              </a:spcBef>
              <a:spcAft>
                <a:spcPts val="0"/>
              </a:spcAft>
              <a:buNone/>
            </a:pPr>
            <a:endParaRPr/>
          </a:p>
          <a:p>
            <a:pPr marL="0" lvl="0" indent="0" algn="l" rtl="0">
              <a:spcBef>
                <a:spcPts val="0"/>
              </a:spcBef>
              <a:spcAft>
                <a:spcPts val="0"/>
              </a:spcAft>
              <a:buNone/>
            </a:pPr>
            <a:r>
              <a:rPr lang="en-GB"/>
              <a:t>Key questions for those conversations: Can it sense its environment? Can it take actions towards a goal?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858379493d_0_10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858379493d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Not AI - this is just a technology programmed to do the same thing at the same time always (no sensing of environment)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858379493d_0_10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858379493d_0_1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Not AI - light switches like this don’t sense their environment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858379493d_0_10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858379493d_0_1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AI - sensing words entered to guess what information might come next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858379493d_0_10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858379493d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Not AI - can’t sense their environment - a human is controlling the TV through the remote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858379493d_0_10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858379493d_0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Not AI - microwaves don’t sense their environments to change actions. Humans tell them what to do at all times.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8099c357a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8099c357a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AI: the robot is creating paintings without human help. It’s doing this by looking at millions of real paintings and learning what a painting ‘should’ look like.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858379493d_0_10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858379493d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AI! It’s sensing the layout of your home and taking actions to clean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858fa65ef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858fa65ef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858379493d_0_10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858379493d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Not AI: While prosthetics with AI are being developed, this prosthetic leg does not have AI. It’s not sensing it’s environment - the person’s brain is telling it how to move.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8099c357a6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8099c357a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AI: this robot mimics detects human emotions by looking at your facial expressions and can then respond with appropriate facial expressions.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58379493d_0_310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58379493d_0_3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Think, Pair, Share. Ask pupils the question on the slide. Give pupils 30 seconds to think about the question in their heads before sharing their thoughts with their partner, and then the whole class. The question is designed to be challenging, so encourage them to think carefully.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If pupils are struggling, remind them of the earlier activity in which the A.I. robot was more accurate when cleaning the ocean if they were provided with more data. Also remind them that the A.I. robot could not spot unusually shaped fish unless it had seen one before.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858379493d_0_31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858379493d_0_3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500">
                <a:solidFill>
                  <a:schemeClr val="lt1"/>
                </a:solidFill>
                <a:latin typeface="Poppins"/>
                <a:ea typeface="Poppins"/>
                <a:cs typeface="Poppins"/>
                <a:sym typeface="Poppins"/>
              </a:rPr>
              <a:t>a) It will be worse at recognising cats than rabbits</a:t>
            </a:r>
            <a:endParaRPr sz="15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en-GB" sz="1500">
                <a:solidFill>
                  <a:schemeClr val="lt1"/>
                </a:solidFill>
                <a:latin typeface="Poppins"/>
                <a:ea typeface="Poppins"/>
                <a:cs typeface="Poppins"/>
                <a:sym typeface="Poppins"/>
              </a:rPr>
              <a:t>b) Ia) It will be worse at recognising cats than rabbits</a:t>
            </a:r>
            <a:endParaRPr sz="15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en-GB" sz="1500">
                <a:solidFill>
                  <a:schemeClr val="lt1"/>
                </a:solidFill>
                <a:latin typeface="Poppins"/>
                <a:ea typeface="Poppins"/>
                <a:cs typeface="Poppins"/>
                <a:sym typeface="Poppins"/>
              </a:rPr>
              <a:t>b) It can’t tell you which pictures are foxes</a:t>
            </a:r>
            <a:endParaRPr sz="15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en-GB" sz="1500">
                <a:solidFill>
                  <a:schemeClr val="lt1"/>
                </a:solidFill>
                <a:latin typeface="Poppins"/>
                <a:ea typeface="Poppins"/>
                <a:cs typeface="Poppins"/>
                <a:sym typeface="Poppins"/>
              </a:rPr>
              <a:t>c) All of the above</a:t>
            </a:r>
            <a:endParaRPr sz="15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en-GB" sz="1500">
                <a:solidFill>
                  <a:schemeClr val="lt1"/>
                </a:solidFill>
                <a:latin typeface="Poppins"/>
                <a:ea typeface="Poppins"/>
                <a:cs typeface="Poppins"/>
                <a:sym typeface="Poppins"/>
              </a:rPr>
              <a:t>d) None of the above</a:t>
            </a:r>
            <a:endParaRPr sz="1500">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GB" sz="1500">
                <a:solidFill>
                  <a:schemeClr val="lt1"/>
                </a:solidFill>
                <a:latin typeface="Poppins"/>
                <a:ea typeface="Poppins"/>
                <a:cs typeface="Poppins"/>
                <a:sym typeface="Poppins"/>
              </a:rPr>
              <a:t>t can’t tell you which pictures are foxes</a:t>
            </a:r>
            <a:endParaRPr sz="1500">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GB" sz="1500">
                <a:solidFill>
                  <a:schemeClr val="lt1"/>
                </a:solidFill>
                <a:latin typeface="Poppins"/>
                <a:ea typeface="Poppins"/>
                <a:cs typeface="Poppins"/>
                <a:sym typeface="Poppins"/>
              </a:rPr>
              <a:t>c) All of the above</a:t>
            </a:r>
            <a:endParaRPr sz="1500">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GB" sz="1500">
                <a:solidFill>
                  <a:schemeClr val="lt1"/>
                </a:solidFill>
                <a:latin typeface="Poppins"/>
                <a:ea typeface="Poppins"/>
                <a:cs typeface="Poppins"/>
                <a:sym typeface="Poppins"/>
              </a:rPr>
              <a:t>d) None of the above</a:t>
            </a:r>
            <a:endParaRPr sz="1500">
              <a:solidFill>
                <a:schemeClr val="lt1"/>
              </a:solidFill>
              <a:latin typeface="Poppins"/>
              <a:ea typeface="Poppins"/>
              <a:cs typeface="Poppins"/>
              <a:sym typeface="Poppins"/>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58fa65ef8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58fa65ef8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follow-up lesson is centered around the home learning task so we recommend scheduling the follow-up lesson soon after the main lesson.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a85db151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a85db151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858fa65ef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858fa65ef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85855c3d11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85855c3d11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85855c3d11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85855c3d1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8585161a9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8585161a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858fa65ef8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858fa65ef8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Explain to pupils that artificial intelligence refers to computers being able to mimic human intelligence. This concept will become clearer as you progress through the lesson.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8585161a98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8585161a9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Put the question to the class and invite them to share their suggestions. After taking a few suggestions, reveal the remaining two paragraphs of text. Explain that in today’s lesson we will be thinking about how computers might be able to solve this challenge.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p:cSld name="CAPTION_ONLY_1_1_1_1">
    <p:spTree>
      <p:nvGrpSpPr>
        <p:cNvPr id="1" name="Shape 431"/>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432"/>
        <p:cNvGrpSpPr/>
        <p:nvPr/>
      </p:nvGrpSpPr>
      <p:grpSpPr>
        <a:xfrm>
          <a:off x="0" y="0"/>
          <a:ext cx="0" cy="0"/>
          <a:chOff x="0" y="0"/>
          <a:chExt cx="0" cy="0"/>
        </a:xfrm>
      </p:grpSpPr>
      <p:sp>
        <p:nvSpPr>
          <p:cNvPr id="433" name="Google Shape;433;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34"/>
        <p:cNvGrpSpPr/>
        <p:nvPr/>
      </p:nvGrpSpPr>
      <p:grpSpPr>
        <a:xfrm>
          <a:off x="0" y="0"/>
          <a:ext cx="0" cy="0"/>
          <a:chOff x="0" y="0"/>
          <a:chExt cx="0" cy="0"/>
        </a:xfrm>
      </p:grpSpPr>
      <p:sp>
        <p:nvSpPr>
          <p:cNvPr id="435" name="Google Shape;435;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436" name="Google Shape;436;p106"/>
          <p:cNvSpPr txBox="1">
            <a:spLocks noGrp="1"/>
          </p:cNvSpPr>
          <p:nvPr>
            <p:ph type="ctrTitle"/>
          </p:nvPr>
        </p:nvSpPr>
        <p:spPr>
          <a:xfrm>
            <a:off x="818900" y="849200"/>
            <a:ext cx="7506300" cy="2481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55932"/>
              </a:buClr>
              <a:buSzPts val="4800"/>
              <a:buNone/>
              <a:defRPr sz="4800">
                <a:solidFill>
                  <a:srgbClr val="F55932"/>
                </a:solidFill>
              </a:defRPr>
            </a:lvl1pPr>
            <a:lvl2pPr lvl="1" algn="ctr" rtl="0">
              <a:spcBef>
                <a:spcPts val="0"/>
              </a:spcBef>
              <a:spcAft>
                <a:spcPts val="0"/>
              </a:spcAft>
              <a:buClr>
                <a:srgbClr val="F55932"/>
              </a:buClr>
              <a:buSzPts val="4800"/>
              <a:buNone/>
              <a:defRPr sz="4800">
                <a:solidFill>
                  <a:srgbClr val="F55932"/>
                </a:solidFill>
              </a:defRPr>
            </a:lvl2pPr>
            <a:lvl3pPr lvl="2" algn="ctr" rtl="0">
              <a:spcBef>
                <a:spcPts val="0"/>
              </a:spcBef>
              <a:spcAft>
                <a:spcPts val="0"/>
              </a:spcAft>
              <a:buClr>
                <a:srgbClr val="F55932"/>
              </a:buClr>
              <a:buSzPts val="4800"/>
              <a:buNone/>
              <a:defRPr sz="4800">
                <a:solidFill>
                  <a:srgbClr val="F55932"/>
                </a:solidFill>
              </a:defRPr>
            </a:lvl3pPr>
            <a:lvl4pPr lvl="3" algn="ctr" rtl="0">
              <a:spcBef>
                <a:spcPts val="0"/>
              </a:spcBef>
              <a:spcAft>
                <a:spcPts val="0"/>
              </a:spcAft>
              <a:buClr>
                <a:srgbClr val="F55932"/>
              </a:buClr>
              <a:buSzPts val="4800"/>
              <a:buNone/>
              <a:defRPr sz="4800">
                <a:solidFill>
                  <a:srgbClr val="F55932"/>
                </a:solidFill>
              </a:defRPr>
            </a:lvl4pPr>
            <a:lvl5pPr lvl="4" algn="ctr" rtl="0">
              <a:spcBef>
                <a:spcPts val="0"/>
              </a:spcBef>
              <a:spcAft>
                <a:spcPts val="0"/>
              </a:spcAft>
              <a:buClr>
                <a:srgbClr val="F55932"/>
              </a:buClr>
              <a:buSzPts val="4800"/>
              <a:buNone/>
              <a:defRPr sz="4800">
                <a:solidFill>
                  <a:srgbClr val="F55932"/>
                </a:solidFill>
              </a:defRPr>
            </a:lvl5pPr>
            <a:lvl6pPr lvl="5" algn="ctr" rtl="0">
              <a:spcBef>
                <a:spcPts val="0"/>
              </a:spcBef>
              <a:spcAft>
                <a:spcPts val="0"/>
              </a:spcAft>
              <a:buClr>
                <a:srgbClr val="F55932"/>
              </a:buClr>
              <a:buSzPts val="4800"/>
              <a:buNone/>
              <a:defRPr sz="4800">
                <a:solidFill>
                  <a:srgbClr val="F55932"/>
                </a:solidFill>
              </a:defRPr>
            </a:lvl6pPr>
            <a:lvl7pPr lvl="6" algn="ctr" rtl="0">
              <a:spcBef>
                <a:spcPts val="0"/>
              </a:spcBef>
              <a:spcAft>
                <a:spcPts val="0"/>
              </a:spcAft>
              <a:buClr>
                <a:srgbClr val="F55932"/>
              </a:buClr>
              <a:buSzPts val="4800"/>
              <a:buNone/>
              <a:defRPr sz="4800">
                <a:solidFill>
                  <a:srgbClr val="F55932"/>
                </a:solidFill>
              </a:defRPr>
            </a:lvl7pPr>
            <a:lvl8pPr lvl="7" algn="ctr" rtl="0">
              <a:spcBef>
                <a:spcPts val="0"/>
              </a:spcBef>
              <a:spcAft>
                <a:spcPts val="0"/>
              </a:spcAft>
              <a:buClr>
                <a:srgbClr val="F55932"/>
              </a:buClr>
              <a:buSzPts val="4800"/>
              <a:buNone/>
              <a:defRPr sz="4800">
                <a:solidFill>
                  <a:srgbClr val="F55932"/>
                </a:solidFill>
              </a:defRPr>
            </a:lvl8pPr>
            <a:lvl9pPr lvl="8" algn="ctr" rtl="0">
              <a:spcBef>
                <a:spcPts val="0"/>
              </a:spcBef>
              <a:spcAft>
                <a:spcPts val="0"/>
              </a:spcAft>
              <a:buClr>
                <a:srgbClr val="F55932"/>
              </a:buClr>
              <a:buSzPts val="4800"/>
              <a:buNone/>
              <a:defRPr sz="4800">
                <a:solidFill>
                  <a:srgbClr val="F55932"/>
                </a:solidFill>
              </a:defRPr>
            </a:lvl9pPr>
          </a:lstStyle>
          <a:p>
            <a:endParaRPr/>
          </a:p>
        </p:txBody>
      </p:sp>
      <p:sp>
        <p:nvSpPr>
          <p:cNvPr id="437" name="Google Shape;437;p106"/>
          <p:cNvSpPr txBox="1">
            <a:spLocks noGrp="1"/>
          </p:cNvSpPr>
          <p:nvPr>
            <p:ph type="subTitle" idx="1"/>
          </p:nvPr>
        </p:nvSpPr>
        <p:spPr>
          <a:xfrm>
            <a:off x="818850" y="2714400"/>
            <a:ext cx="7506300" cy="16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55932"/>
              </a:buClr>
              <a:buSzPts val="2800"/>
              <a:buNone/>
              <a:defRPr sz="2800">
                <a:solidFill>
                  <a:srgbClr val="F55932"/>
                </a:solidFill>
              </a:defRPr>
            </a:lvl1pPr>
            <a:lvl2pPr lvl="1" algn="ctr" rtl="0">
              <a:lnSpc>
                <a:spcPct val="100000"/>
              </a:lnSpc>
              <a:spcBef>
                <a:spcPts val="0"/>
              </a:spcBef>
              <a:spcAft>
                <a:spcPts val="0"/>
              </a:spcAft>
              <a:buClr>
                <a:srgbClr val="F55932"/>
              </a:buClr>
              <a:buSzPts val="2800"/>
              <a:buNone/>
              <a:defRPr sz="2800">
                <a:solidFill>
                  <a:srgbClr val="F55932"/>
                </a:solidFill>
              </a:defRPr>
            </a:lvl2pPr>
            <a:lvl3pPr lvl="2" algn="ctr" rtl="0">
              <a:lnSpc>
                <a:spcPct val="100000"/>
              </a:lnSpc>
              <a:spcBef>
                <a:spcPts val="0"/>
              </a:spcBef>
              <a:spcAft>
                <a:spcPts val="0"/>
              </a:spcAft>
              <a:buClr>
                <a:srgbClr val="F55932"/>
              </a:buClr>
              <a:buSzPts val="2800"/>
              <a:buNone/>
              <a:defRPr sz="2800">
                <a:solidFill>
                  <a:srgbClr val="F55932"/>
                </a:solidFill>
              </a:defRPr>
            </a:lvl3pPr>
            <a:lvl4pPr lvl="3" algn="ctr" rtl="0">
              <a:lnSpc>
                <a:spcPct val="100000"/>
              </a:lnSpc>
              <a:spcBef>
                <a:spcPts val="0"/>
              </a:spcBef>
              <a:spcAft>
                <a:spcPts val="0"/>
              </a:spcAft>
              <a:buClr>
                <a:srgbClr val="F55932"/>
              </a:buClr>
              <a:buSzPts val="2800"/>
              <a:buNone/>
              <a:defRPr sz="2800">
                <a:solidFill>
                  <a:srgbClr val="F55932"/>
                </a:solidFill>
              </a:defRPr>
            </a:lvl4pPr>
            <a:lvl5pPr lvl="4" algn="ctr" rtl="0">
              <a:lnSpc>
                <a:spcPct val="100000"/>
              </a:lnSpc>
              <a:spcBef>
                <a:spcPts val="0"/>
              </a:spcBef>
              <a:spcAft>
                <a:spcPts val="0"/>
              </a:spcAft>
              <a:buClr>
                <a:srgbClr val="F55932"/>
              </a:buClr>
              <a:buSzPts val="2800"/>
              <a:buNone/>
              <a:defRPr sz="2800">
                <a:solidFill>
                  <a:srgbClr val="F55932"/>
                </a:solidFill>
              </a:defRPr>
            </a:lvl5pPr>
            <a:lvl6pPr lvl="5" algn="ctr" rtl="0">
              <a:lnSpc>
                <a:spcPct val="100000"/>
              </a:lnSpc>
              <a:spcBef>
                <a:spcPts val="0"/>
              </a:spcBef>
              <a:spcAft>
                <a:spcPts val="0"/>
              </a:spcAft>
              <a:buClr>
                <a:srgbClr val="F55932"/>
              </a:buClr>
              <a:buSzPts val="2800"/>
              <a:buNone/>
              <a:defRPr sz="2800">
                <a:solidFill>
                  <a:srgbClr val="F55932"/>
                </a:solidFill>
              </a:defRPr>
            </a:lvl6pPr>
            <a:lvl7pPr lvl="6" algn="ctr" rtl="0">
              <a:lnSpc>
                <a:spcPct val="100000"/>
              </a:lnSpc>
              <a:spcBef>
                <a:spcPts val="0"/>
              </a:spcBef>
              <a:spcAft>
                <a:spcPts val="0"/>
              </a:spcAft>
              <a:buClr>
                <a:srgbClr val="F55932"/>
              </a:buClr>
              <a:buSzPts val="2800"/>
              <a:buNone/>
              <a:defRPr sz="2800">
                <a:solidFill>
                  <a:srgbClr val="F55932"/>
                </a:solidFill>
              </a:defRPr>
            </a:lvl7pPr>
            <a:lvl8pPr lvl="7" algn="ctr" rtl="0">
              <a:lnSpc>
                <a:spcPct val="100000"/>
              </a:lnSpc>
              <a:spcBef>
                <a:spcPts val="0"/>
              </a:spcBef>
              <a:spcAft>
                <a:spcPts val="0"/>
              </a:spcAft>
              <a:buClr>
                <a:srgbClr val="F55932"/>
              </a:buClr>
              <a:buSzPts val="2800"/>
              <a:buNone/>
              <a:defRPr sz="2800">
                <a:solidFill>
                  <a:srgbClr val="F55932"/>
                </a:solidFill>
              </a:defRPr>
            </a:lvl8pPr>
            <a:lvl9pPr lvl="8" algn="ctr" rtl="0">
              <a:lnSpc>
                <a:spcPct val="100000"/>
              </a:lnSpc>
              <a:spcBef>
                <a:spcPts val="0"/>
              </a:spcBef>
              <a:spcAft>
                <a:spcPts val="0"/>
              </a:spcAft>
              <a:buClr>
                <a:srgbClr val="F55932"/>
              </a:buClr>
              <a:buSzPts val="2800"/>
              <a:buNone/>
              <a:defRPr sz="2800">
                <a:solidFill>
                  <a:srgbClr val="F55932"/>
                </a:solidFil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438"/>
        <p:cNvGrpSpPr/>
        <p:nvPr/>
      </p:nvGrpSpPr>
      <p:grpSpPr>
        <a:xfrm>
          <a:off x="0" y="0"/>
          <a:ext cx="0" cy="0"/>
          <a:chOff x="0" y="0"/>
          <a:chExt cx="0" cy="0"/>
        </a:xfrm>
      </p:grpSpPr>
      <p:sp>
        <p:nvSpPr>
          <p:cNvPr id="439" name="Google Shape;439;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440" name="Google Shape;440;p107"/>
          <p:cNvSpPr txBox="1">
            <a:spLocks noGrp="1"/>
          </p:cNvSpPr>
          <p:nvPr>
            <p:ph type="ctrTitle"/>
          </p:nvPr>
        </p:nvSpPr>
        <p:spPr>
          <a:xfrm>
            <a:off x="311708" y="12779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55932"/>
              </a:buClr>
              <a:buSzPts val="5200"/>
              <a:buNone/>
              <a:defRPr sz="5200">
                <a:solidFill>
                  <a:srgbClr val="F55932"/>
                </a:solidFill>
              </a:defRPr>
            </a:lvl1pPr>
            <a:lvl2pPr lvl="1" algn="ctr" rtl="0">
              <a:spcBef>
                <a:spcPts val="0"/>
              </a:spcBef>
              <a:spcAft>
                <a:spcPts val="0"/>
              </a:spcAft>
              <a:buClr>
                <a:srgbClr val="F55932"/>
              </a:buClr>
              <a:buSzPts val="5200"/>
              <a:buNone/>
              <a:defRPr sz="5200">
                <a:solidFill>
                  <a:srgbClr val="F55932"/>
                </a:solidFill>
              </a:defRPr>
            </a:lvl2pPr>
            <a:lvl3pPr lvl="2" algn="ctr" rtl="0">
              <a:spcBef>
                <a:spcPts val="0"/>
              </a:spcBef>
              <a:spcAft>
                <a:spcPts val="0"/>
              </a:spcAft>
              <a:buClr>
                <a:srgbClr val="F55932"/>
              </a:buClr>
              <a:buSzPts val="5200"/>
              <a:buNone/>
              <a:defRPr sz="5200">
                <a:solidFill>
                  <a:srgbClr val="F55932"/>
                </a:solidFill>
              </a:defRPr>
            </a:lvl3pPr>
            <a:lvl4pPr lvl="3" algn="ctr" rtl="0">
              <a:spcBef>
                <a:spcPts val="0"/>
              </a:spcBef>
              <a:spcAft>
                <a:spcPts val="0"/>
              </a:spcAft>
              <a:buClr>
                <a:srgbClr val="F55932"/>
              </a:buClr>
              <a:buSzPts val="5200"/>
              <a:buNone/>
              <a:defRPr sz="5200">
                <a:solidFill>
                  <a:srgbClr val="F55932"/>
                </a:solidFill>
              </a:defRPr>
            </a:lvl4pPr>
            <a:lvl5pPr lvl="4" algn="ctr" rtl="0">
              <a:spcBef>
                <a:spcPts val="0"/>
              </a:spcBef>
              <a:spcAft>
                <a:spcPts val="0"/>
              </a:spcAft>
              <a:buClr>
                <a:srgbClr val="F55932"/>
              </a:buClr>
              <a:buSzPts val="5200"/>
              <a:buNone/>
              <a:defRPr sz="5200">
                <a:solidFill>
                  <a:srgbClr val="F55932"/>
                </a:solidFill>
              </a:defRPr>
            </a:lvl5pPr>
            <a:lvl6pPr lvl="5" algn="ctr" rtl="0">
              <a:spcBef>
                <a:spcPts val="0"/>
              </a:spcBef>
              <a:spcAft>
                <a:spcPts val="0"/>
              </a:spcAft>
              <a:buClr>
                <a:srgbClr val="F55932"/>
              </a:buClr>
              <a:buSzPts val="5200"/>
              <a:buNone/>
              <a:defRPr sz="5200">
                <a:solidFill>
                  <a:srgbClr val="F55932"/>
                </a:solidFill>
              </a:defRPr>
            </a:lvl6pPr>
            <a:lvl7pPr lvl="6" algn="ctr" rtl="0">
              <a:spcBef>
                <a:spcPts val="0"/>
              </a:spcBef>
              <a:spcAft>
                <a:spcPts val="0"/>
              </a:spcAft>
              <a:buClr>
                <a:srgbClr val="F55932"/>
              </a:buClr>
              <a:buSzPts val="5200"/>
              <a:buNone/>
              <a:defRPr sz="5200">
                <a:solidFill>
                  <a:srgbClr val="F55932"/>
                </a:solidFill>
              </a:defRPr>
            </a:lvl7pPr>
            <a:lvl8pPr lvl="7" algn="ctr" rtl="0">
              <a:spcBef>
                <a:spcPts val="0"/>
              </a:spcBef>
              <a:spcAft>
                <a:spcPts val="0"/>
              </a:spcAft>
              <a:buClr>
                <a:srgbClr val="F55932"/>
              </a:buClr>
              <a:buSzPts val="5200"/>
              <a:buNone/>
              <a:defRPr sz="5200">
                <a:solidFill>
                  <a:srgbClr val="F55932"/>
                </a:solidFill>
              </a:defRPr>
            </a:lvl8pPr>
            <a:lvl9pPr lvl="8" algn="ctr" rtl="0">
              <a:spcBef>
                <a:spcPts val="0"/>
              </a:spcBef>
              <a:spcAft>
                <a:spcPts val="0"/>
              </a:spcAft>
              <a:buClr>
                <a:srgbClr val="F55932"/>
              </a:buClr>
              <a:buSzPts val="5200"/>
              <a:buNone/>
              <a:defRPr sz="5200">
                <a:solidFill>
                  <a:srgbClr val="F55932"/>
                </a:solidFill>
              </a:defRPr>
            </a:lvl9pPr>
          </a:lstStyle>
          <a:p>
            <a:endParaRPr/>
          </a:p>
        </p:txBody>
      </p:sp>
      <p:sp>
        <p:nvSpPr>
          <p:cNvPr id="441" name="Google Shape;441;p107"/>
          <p:cNvSpPr txBox="1">
            <a:spLocks noGrp="1"/>
          </p:cNvSpPr>
          <p:nvPr>
            <p:ph type="subTitle" idx="1"/>
          </p:nvPr>
        </p:nvSpPr>
        <p:spPr>
          <a:xfrm>
            <a:off x="311700" y="33675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55932"/>
              </a:buClr>
              <a:buSzPts val="2800"/>
              <a:buNone/>
              <a:defRPr sz="2800">
                <a:solidFill>
                  <a:srgbClr val="F55932"/>
                </a:solidFill>
              </a:defRPr>
            </a:lvl1pPr>
            <a:lvl2pPr lvl="1" algn="ctr" rtl="0">
              <a:lnSpc>
                <a:spcPct val="100000"/>
              </a:lnSpc>
              <a:spcBef>
                <a:spcPts val="0"/>
              </a:spcBef>
              <a:spcAft>
                <a:spcPts val="0"/>
              </a:spcAft>
              <a:buClr>
                <a:srgbClr val="F55932"/>
              </a:buClr>
              <a:buSzPts val="2800"/>
              <a:buNone/>
              <a:defRPr sz="2800">
                <a:solidFill>
                  <a:srgbClr val="F55932"/>
                </a:solidFill>
              </a:defRPr>
            </a:lvl2pPr>
            <a:lvl3pPr lvl="2" algn="ctr" rtl="0">
              <a:lnSpc>
                <a:spcPct val="100000"/>
              </a:lnSpc>
              <a:spcBef>
                <a:spcPts val="0"/>
              </a:spcBef>
              <a:spcAft>
                <a:spcPts val="0"/>
              </a:spcAft>
              <a:buClr>
                <a:srgbClr val="F55932"/>
              </a:buClr>
              <a:buSzPts val="2800"/>
              <a:buNone/>
              <a:defRPr sz="2800">
                <a:solidFill>
                  <a:srgbClr val="F55932"/>
                </a:solidFill>
              </a:defRPr>
            </a:lvl3pPr>
            <a:lvl4pPr lvl="3" algn="ctr" rtl="0">
              <a:lnSpc>
                <a:spcPct val="100000"/>
              </a:lnSpc>
              <a:spcBef>
                <a:spcPts val="0"/>
              </a:spcBef>
              <a:spcAft>
                <a:spcPts val="0"/>
              </a:spcAft>
              <a:buClr>
                <a:srgbClr val="F55932"/>
              </a:buClr>
              <a:buSzPts val="2800"/>
              <a:buNone/>
              <a:defRPr sz="2800">
                <a:solidFill>
                  <a:srgbClr val="F55932"/>
                </a:solidFill>
              </a:defRPr>
            </a:lvl4pPr>
            <a:lvl5pPr lvl="4" algn="ctr" rtl="0">
              <a:lnSpc>
                <a:spcPct val="100000"/>
              </a:lnSpc>
              <a:spcBef>
                <a:spcPts val="0"/>
              </a:spcBef>
              <a:spcAft>
                <a:spcPts val="0"/>
              </a:spcAft>
              <a:buClr>
                <a:srgbClr val="F55932"/>
              </a:buClr>
              <a:buSzPts val="2800"/>
              <a:buNone/>
              <a:defRPr sz="2800">
                <a:solidFill>
                  <a:srgbClr val="F55932"/>
                </a:solidFill>
              </a:defRPr>
            </a:lvl5pPr>
            <a:lvl6pPr lvl="5" algn="ctr" rtl="0">
              <a:lnSpc>
                <a:spcPct val="100000"/>
              </a:lnSpc>
              <a:spcBef>
                <a:spcPts val="0"/>
              </a:spcBef>
              <a:spcAft>
                <a:spcPts val="0"/>
              </a:spcAft>
              <a:buClr>
                <a:srgbClr val="F55932"/>
              </a:buClr>
              <a:buSzPts val="2800"/>
              <a:buNone/>
              <a:defRPr sz="2800">
                <a:solidFill>
                  <a:srgbClr val="F55932"/>
                </a:solidFill>
              </a:defRPr>
            </a:lvl6pPr>
            <a:lvl7pPr lvl="6" algn="ctr" rtl="0">
              <a:lnSpc>
                <a:spcPct val="100000"/>
              </a:lnSpc>
              <a:spcBef>
                <a:spcPts val="0"/>
              </a:spcBef>
              <a:spcAft>
                <a:spcPts val="0"/>
              </a:spcAft>
              <a:buClr>
                <a:srgbClr val="F55932"/>
              </a:buClr>
              <a:buSzPts val="2800"/>
              <a:buNone/>
              <a:defRPr sz="2800">
                <a:solidFill>
                  <a:srgbClr val="F55932"/>
                </a:solidFill>
              </a:defRPr>
            </a:lvl7pPr>
            <a:lvl8pPr lvl="7" algn="ctr" rtl="0">
              <a:lnSpc>
                <a:spcPct val="100000"/>
              </a:lnSpc>
              <a:spcBef>
                <a:spcPts val="0"/>
              </a:spcBef>
              <a:spcAft>
                <a:spcPts val="0"/>
              </a:spcAft>
              <a:buClr>
                <a:srgbClr val="F55932"/>
              </a:buClr>
              <a:buSzPts val="2800"/>
              <a:buNone/>
              <a:defRPr sz="2800">
                <a:solidFill>
                  <a:srgbClr val="F55932"/>
                </a:solidFill>
              </a:defRPr>
            </a:lvl8pPr>
            <a:lvl9pPr lvl="8" algn="ctr" rtl="0">
              <a:lnSpc>
                <a:spcPct val="100000"/>
              </a:lnSpc>
              <a:spcBef>
                <a:spcPts val="0"/>
              </a:spcBef>
              <a:spcAft>
                <a:spcPts val="0"/>
              </a:spcAft>
              <a:buClr>
                <a:srgbClr val="F55932"/>
              </a:buClr>
              <a:buSzPts val="2800"/>
              <a:buNone/>
              <a:defRPr sz="2800">
                <a:solidFill>
                  <a:srgbClr val="F55932"/>
                </a:solidFill>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_ONLY_2">
  <p:cSld name="TITLE_ONLY_2">
    <p:spTree>
      <p:nvGrpSpPr>
        <p:cNvPr id="1" name="Shape 442"/>
        <p:cNvGrpSpPr/>
        <p:nvPr/>
      </p:nvGrpSpPr>
      <p:grpSpPr>
        <a:xfrm>
          <a:off x="0" y="0"/>
          <a:ext cx="0" cy="0"/>
          <a:chOff x="0" y="0"/>
          <a:chExt cx="0" cy="0"/>
        </a:xfrm>
      </p:grpSpPr>
      <p:sp>
        <p:nvSpPr>
          <p:cNvPr id="443" name="Google Shape;443;p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4" name="Google Shape;444;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445" name="Google Shape;445;p108"/>
          <p:cNvSpPr txBox="1">
            <a:spLocks noGrp="1"/>
          </p:cNvSpPr>
          <p:nvPr>
            <p:ph type="body" idx="1"/>
          </p:nvPr>
        </p:nvSpPr>
        <p:spPr>
          <a:xfrm>
            <a:off x="311700" y="1152475"/>
            <a:ext cx="393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42900" rtl="0">
              <a:spcBef>
                <a:spcPts val="1600"/>
              </a:spcBef>
              <a:spcAft>
                <a:spcPts val="0"/>
              </a:spcAft>
              <a:buClr>
                <a:srgbClr val="FFFFFF"/>
              </a:buClr>
              <a:buSzPts val="1800"/>
              <a:buChar char="○"/>
              <a:defRPr>
                <a:solidFill>
                  <a:srgbClr val="FFFFFF"/>
                </a:solidFill>
              </a:defRPr>
            </a:lvl2pPr>
            <a:lvl3pPr marL="1371600" lvl="2" indent="-342900" rtl="0">
              <a:spcBef>
                <a:spcPts val="1600"/>
              </a:spcBef>
              <a:spcAft>
                <a:spcPts val="0"/>
              </a:spcAft>
              <a:buClr>
                <a:srgbClr val="FFFFFF"/>
              </a:buClr>
              <a:buSzPts val="1800"/>
              <a:buChar char="■"/>
              <a:defRPr>
                <a:solidFill>
                  <a:srgbClr val="FFFFFF"/>
                </a:solidFill>
              </a:defRPr>
            </a:lvl3pPr>
            <a:lvl4pPr marL="1828800" lvl="3" indent="-342900" rtl="0">
              <a:spcBef>
                <a:spcPts val="1600"/>
              </a:spcBef>
              <a:spcAft>
                <a:spcPts val="0"/>
              </a:spcAft>
              <a:buClr>
                <a:srgbClr val="FFFFFF"/>
              </a:buClr>
              <a:buSzPts val="1800"/>
              <a:buChar char="●"/>
              <a:defRPr>
                <a:solidFill>
                  <a:srgbClr val="FFFFFF"/>
                </a:solidFill>
              </a:defRPr>
            </a:lvl4pPr>
            <a:lvl5pPr marL="2286000" lvl="4" indent="-342900" rtl="0">
              <a:spcBef>
                <a:spcPts val="1600"/>
              </a:spcBef>
              <a:spcAft>
                <a:spcPts val="0"/>
              </a:spcAft>
              <a:buClr>
                <a:srgbClr val="FFFFFF"/>
              </a:buClr>
              <a:buSzPts val="1800"/>
              <a:buChar char="○"/>
              <a:defRPr>
                <a:solidFill>
                  <a:srgbClr val="FFFFFF"/>
                </a:solidFill>
              </a:defRPr>
            </a:lvl5pPr>
            <a:lvl6pPr marL="2743200" lvl="5" indent="-342900" rtl="0">
              <a:spcBef>
                <a:spcPts val="1600"/>
              </a:spcBef>
              <a:spcAft>
                <a:spcPts val="0"/>
              </a:spcAft>
              <a:buClr>
                <a:srgbClr val="FFFFFF"/>
              </a:buClr>
              <a:buSzPts val="1800"/>
              <a:buChar char="■"/>
              <a:defRPr>
                <a:solidFill>
                  <a:srgbClr val="FFFFFF"/>
                </a:solidFill>
              </a:defRPr>
            </a:lvl6pPr>
            <a:lvl7pPr marL="3200400" lvl="6" indent="-342900" rtl="0">
              <a:spcBef>
                <a:spcPts val="1600"/>
              </a:spcBef>
              <a:spcAft>
                <a:spcPts val="0"/>
              </a:spcAft>
              <a:buClr>
                <a:srgbClr val="FFFFFF"/>
              </a:buClr>
              <a:buSzPts val="1800"/>
              <a:buChar char="●"/>
              <a:defRPr>
                <a:solidFill>
                  <a:srgbClr val="FFFFFF"/>
                </a:solidFill>
              </a:defRPr>
            </a:lvl7pPr>
            <a:lvl8pPr marL="3657600" lvl="7" indent="-342900" rtl="0">
              <a:spcBef>
                <a:spcPts val="1600"/>
              </a:spcBef>
              <a:spcAft>
                <a:spcPts val="0"/>
              </a:spcAft>
              <a:buClr>
                <a:srgbClr val="FFFFFF"/>
              </a:buClr>
              <a:buSzPts val="1800"/>
              <a:buChar char="○"/>
              <a:defRPr>
                <a:solidFill>
                  <a:srgbClr val="FFFFFF"/>
                </a:solidFill>
              </a:defRPr>
            </a:lvl8pPr>
            <a:lvl9pPr marL="4114800" lvl="8" indent="-342900" rtl="0">
              <a:spcBef>
                <a:spcPts val="1600"/>
              </a:spcBef>
              <a:spcAft>
                <a:spcPts val="1600"/>
              </a:spcAft>
              <a:buClr>
                <a:srgbClr val="FFFFFF"/>
              </a:buClr>
              <a:buSzPts val="1800"/>
              <a:buChar char="■"/>
              <a:defRPr>
                <a:solidFill>
                  <a:srgbClr val="FFFFFF"/>
                </a:solidFill>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46"/>
        <p:cNvGrpSpPr/>
        <p:nvPr/>
      </p:nvGrpSpPr>
      <p:grpSpPr>
        <a:xfrm>
          <a:off x="0" y="0"/>
          <a:ext cx="0" cy="0"/>
          <a:chOff x="0" y="0"/>
          <a:chExt cx="0" cy="0"/>
        </a:xfrm>
      </p:grpSpPr>
      <p:sp>
        <p:nvSpPr>
          <p:cNvPr id="447" name="Google Shape;447;p1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8" name="Google Shape;448;p1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a:lvl2pPr>
            <a:lvl3pPr marL="1371600" lvl="2" indent="-342900" rtl="0">
              <a:spcBef>
                <a:spcPts val="1600"/>
              </a:spcBef>
              <a:spcAft>
                <a:spcPts val="0"/>
              </a:spcAft>
              <a:buSzPts val="1800"/>
              <a:buChar char="■"/>
              <a:defRPr/>
            </a:lvl3pPr>
            <a:lvl4pPr marL="1828800" lvl="3" indent="-342900" rtl="0">
              <a:spcBef>
                <a:spcPts val="1600"/>
              </a:spcBef>
              <a:spcAft>
                <a:spcPts val="0"/>
              </a:spcAft>
              <a:buSzPts val="1800"/>
              <a:buChar char="●"/>
              <a:defRPr/>
            </a:lvl4pPr>
            <a:lvl5pPr marL="2286000" lvl="4" indent="-342900" rtl="0">
              <a:spcBef>
                <a:spcPts val="1600"/>
              </a:spcBef>
              <a:spcAft>
                <a:spcPts val="0"/>
              </a:spcAft>
              <a:buSzPts val="1800"/>
              <a:buChar char="○"/>
              <a:defRPr/>
            </a:lvl5pPr>
            <a:lvl6pPr marL="2743200" lvl="5" indent="-342900" rtl="0">
              <a:spcBef>
                <a:spcPts val="1600"/>
              </a:spcBef>
              <a:spcAft>
                <a:spcPts val="0"/>
              </a:spcAft>
              <a:buSzPts val="1800"/>
              <a:buChar char="■"/>
              <a:defRPr/>
            </a:lvl6pPr>
            <a:lvl7pPr marL="3200400" lvl="6" indent="-342900" rtl="0">
              <a:spcBef>
                <a:spcPts val="1600"/>
              </a:spcBef>
              <a:spcAft>
                <a:spcPts val="0"/>
              </a:spcAft>
              <a:buSzPts val="1800"/>
              <a:buChar char="●"/>
              <a:defRPr/>
            </a:lvl7pPr>
            <a:lvl8pPr marL="3657600" lvl="7" indent="-342900" rtl="0">
              <a:spcBef>
                <a:spcPts val="1600"/>
              </a:spcBef>
              <a:spcAft>
                <a:spcPts val="0"/>
              </a:spcAft>
              <a:buSzPts val="1800"/>
              <a:buChar char="○"/>
              <a:defRPr/>
            </a:lvl8pPr>
            <a:lvl9pPr marL="4114800" lvl="8" indent="-342900" rtl="0">
              <a:spcBef>
                <a:spcPts val="1600"/>
              </a:spcBef>
              <a:spcAft>
                <a:spcPts val="1600"/>
              </a:spcAft>
              <a:buSzPts val="1800"/>
              <a:buChar char="■"/>
              <a:defRPr/>
            </a:lvl9pPr>
          </a:lstStyle>
          <a:p>
            <a:endParaRPr/>
          </a:p>
        </p:txBody>
      </p:sp>
      <p:sp>
        <p:nvSpPr>
          <p:cNvPr id="449" name="Google Shape;449;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0"/>
        <p:cNvGrpSpPr/>
        <p:nvPr/>
      </p:nvGrpSpPr>
      <p:grpSpPr>
        <a:xfrm>
          <a:off x="0" y="0"/>
          <a:ext cx="0" cy="0"/>
          <a:chOff x="0" y="0"/>
          <a:chExt cx="0" cy="0"/>
        </a:xfrm>
      </p:grpSpPr>
      <p:sp>
        <p:nvSpPr>
          <p:cNvPr id="451" name="Google Shape;451;p110"/>
          <p:cNvSpPr txBox="1">
            <a:spLocks noGrp="1"/>
          </p:cNvSpPr>
          <p:nvPr>
            <p:ph type="title"/>
          </p:nvPr>
        </p:nvSpPr>
        <p:spPr>
          <a:xfrm>
            <a:off x="349703" y="1861125"/>
            <a:ext cx="8444400" cy="624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2100" b="1" i="0">
                <a:solidFill>
                  <a:srgbClr val="76B900"/>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2" name="Google Shape;452;p110"/>
          <p:cNvSpPr txBox="1">
            <a:spLocks noGrp="1"/>
          </p:cNvSpPr>
          <p:nvPr>
            <p:ph type="body" idx="1"/>
          </p:nvPr>
        </p:nvSpPr>
        <p:spPr>
          <a:xfrm>
            <a:off x="1151532" y="1129198"/>
            <a:ext cx="6840900" cy="1088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3500" b="0" i="0">
                <a:solidFill>
                  <a:schemeClr val="lt1"/>
                </a:solidFill>
                <a:latin typeface="Trebuchet MS"/>
                <a:ea typeface="Trebuchet MS"/>
                <a:cs typeface="Trebuchet MS"/>
                <a:sym typeface="Trebuchet MS"/>
              </a:defRPr>
            </a:lvl1pPr>
            <a:lvl2pPr marL="914400" lvl="1" indent="-228600" algn="l" rtl="0">
              <a:spcBef>
                <a:spcPts val="1600"/>
              </a:spcBef>
              <a:spcAft>
                <a:spcPts val="0"/>
              </a:spcAft>
              <a:buSzPts val="1800"/>
              <a:buNone/>
              <a:defRPr/>
            </a:lvl2pPr>
            <a:lvl3pPr marL="1371600" lvl="2" indent="-228600" algn="l" rtl="0">
              <a:spcBef>
                <a:spcPts val="1600"/>
              </a:spcBef>
              <a:spcAft>
                <a:spcPts val="0"/>
              </a:spcAft>
              <a:buSzPts val="1800"/>
              <a:buNone/>
              <a:defRPr/>
            </a:lvl3pPr>
            <a:lvl4pPr marL="1828800" lvl="3" indent="-228600" algn="l" rtl="0">
              <a:spcBef>
                <a:spcPts val="1600"/>
              </a:spcBef>
              <a:spcAft>
                <a:spcPts val="0"/>
              </a:spcAft>
              <a:buSzPts val="1800"/>
              <a:buNone/>
              <a:defRPr/>
            </a:lvl4pPr>
            <a:lvl5pPr marL="2286000" lvl="4" indent="-228600" algn="l" rtl="0">
              <a:spcBef>
                <a:spcPts val="1600"/>
              </a:spcBef>
              <a:spcAft>
                <a:spcPts val="0"/>
              </a:spcAft>
              <a:buSzPts val="1800"/>
              <a:buNone/>
              <a:defRPr/>
            </a:lvl5pPr>
            <a:lvl6pPr marL="2743200" lvl="5" indent="-228600" algn="l" rtl="0">
              <a:spcBef>
                <a:spcPts val="1600"/>
              </a:spcBef>
              <a:spcAft>
                <a:spcPts val="0"/>
              </a:spcAft>
              <a:buSzPts val="1800"/>
              <a:buNone/>
              <a:defRPr/>
            </a:lvl6pPr>
            <a:lvl7pPr marL="3200400" lvl="6" indent="-228600" algn="l" rtl="0">
              <a:spcBef>
                <a:spcPts val="1600"/>
              </a:spcBef>
              <a:spcAft>
                <a:spcPts val="0"/>
              </a:spcAft>
              <a:buSzPts val="1800"/>
              <a:buNone/>
              <a:defRPr/>
            </a:lvl7pPr>
            <a:lvl8pPr marL="3657600" lvl="7" indent="-228600" algn="l" rtl="0">
              <a:spcBef>
                <a:spcPts val="1600"/>
              </a:spcBef>
              <a:spcAft>
                <a:spcPts val="0"/>
              </a:spcAft>
              <a:buSzPts val="1800"/>
              <a:buNone/>
              <a:defRPr/>
            </a:lvl8pPr>
            <a:lvl9pPr marL="4114800" lvl="8" indent="-228600" algn="l" rtl="0">
              <a:spcBef>
                <a:spcPts val="1600"/>
              </a:spcBef>
              <a:spcAft>
                <a:spcPts val="1600"/>
              </a:spcAft>
              <a:buSzPts val="1800"/>
              <a:buNone/>
              <a:defRPr/>
            </a:lvl9pPr>
          </a:lstStyle>
          <a:p>
            <a:endParaRPr/>
          </a:p>
        </p:txBody>
      </p:sp>
      <p:sp>
        <p:nvSpPr>
          <p:cNvPr id="453" name="Google Shape;453;p110"/>
          <p:cNvSpPr txBox="1">
            <a:spLocks noGrp="1"/>
          </p:cNvSpPr>
          <p:nvPr>
            <p:ph type="ftr" idx="11"/>
          </p:nvPr>
        </p:nvSpPr>
        <p:spPr>
          <a:xfrm>
            <a:off x="3108960" y="4783455"/>
            <a:ext cx="2925900" cy="257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4" name="Google Shape;454;p110"/>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5" name="Google Shape;455;p110"/>
          <p:cNvSpPr txBox="1">
            <a:spLocks noGrp="1"/>
          </p:cNvSpPr>
          <p:nvPr>
            <p:ph type="sldNum" idx="12"/>
          </p:nvPr>
        </p:nvSpPr>
        <p:spPr>
          <a:xfrm>
            <a:off x="6583680" y="4783455"/>
            <a:ext cx="2103000" cy="2574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456"/>
        <p:cNvGrpSpPr/>
        <p:nvPr/>
      </p:nvGrpSpPr>
      <p:grpSpPr>
        <a:xfrm>
          <a:off x="0" y="0"/>
          <a:ext cx="0" cy="0"/>
          <a:chOff x="0" y="0"/>
          <a:chExt cx="0" cy="0"/>
        </a:xfrm>
      </p:grpSpPr>
      <p:sp>
        <p:nvSpPr>
          <p:cNvPr id="457" name="Google Shape;457;p1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8" name="Google Shape;458;p1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a:lvl2pPr>
            <a:lvl3pPr marL="1371600" lvl="2" indent="-342900" rtl="0">
              <a:spcBef>
                <a:spcPts val="1600"/>
              </a:spcBef>
              <a:spcAft>
                <a:spcPts val="0"/>
              </a:spcAft>
              <a:buSzPts val="1800"/>
              <a:buChar char="■"/>
              <a:defRPr/>
            </a:lvl3pPr>
            <a:lvl4pPr marL="1828800" lvl="3" indent="-342900" rtl="0">
              <a:spcBef>
                <a:spcPts val="1600"/>
              </a:spcBef>
              <a:spcAft>
                <a:spcPts val="0"/>
              </a:spcAft>
              <a:buSzPts val="1800"/>
              <a:buChar char="●"/>
              <a:defRPr/>
            </a:lvl4pPr>
            <a:lvl5pPr marL="2286000" lvl="4" indent="-342900" rtl="0">
              <a:spcBef>
                <a:spcPts val="1600"/>
              </a:spcBef>
              <a:spcAft>
                <a:spcPts val="0"/>
              </a:spcAft>
              <a:buSzPts val="1800"/>
              <a:buChar char="○"/>
              <a:defRPr/>
            </a:lvl5pPr>
            <a:lvl6pPr marL="2743200" lvl="5" indent="-342900" rtl="0">
              <a:spcBef>
                <a:spcPts val="1600"/>
              </a:spcBef>
              <a:spcAft>
                <a:spcPts val="0"/>
              </a:spcAft>
              <a:buSzPts val="1800"/>
              <a:buChar char="■"/>
              <a:defRPr/>
            </a:lvl6pPr>
            <a:lvl7pPr marL="3200400" lvl="6" indent="-342900" rtl="0">
              <a:spcBef>
                <a:spcPts val="1600"/>
              </a:spcBef>
              <a:spcAft>
                <a:spcPts val="0"/>
              </a:spcAft>
              <a:buSzPts val="1800"/>
              <a:buChar char="●"/>
              <a:defRPr/>
            </a:lvl7pPr>
            <a:lvl8pPr marL="3657600" lvl="7" indent="-342900" rtl="0">
              <a:spcBef>
                <a:spcPts val="1600"/>
              </a:spcBef>
              <a:spcAft>
                <a:spcPts val="0"/>
              </a:spcAft>
              <a:buSzPts val="1800"/>
              <a:buChar char="○"/>
              <a:defRPr/>
            </a:lvl8pPr>
            <a:lvl9pPr marL="4114800" lvl="8" indent="-342900" rtl="0">
              <a:spcBef>
                <a:spcPts val="1600"/>
              </a:spcBef>
              <a:spcAft>
                <a:spcPts val="1600"/>
              </a:spcAft>
              <a:buSzPts val="1800"/>
              <a:buChar char="■"/>
              <a:defRPr/>
            </a:lvl9pPr>
          </a:lstStyle>
          <a:p>
            <a:endParaRPr/>
          </a:p>
        </p:txBody>
      </p:sp>
      <p:sp>
        <p:nvSpPr>
          <p:cNvPr id="459" name="Google Shape;459;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1">
  <p:cSld name="TITLE_ONLY_1_2">
    <p:spTree>
      <p:nvGrpSpPr>
        <p:cNvPr id="1" name="Shape 460"/>
        <p:cNvGrpSpPr/>
        <p:nvPr/>
      </p:nvGrpSpPr>
      <p:grpSpPr>
        <a:xfrm>
          <a:off x="0" y="0"/>
          <a:ext cx="0" cy="0"/>
          <a:chOff x="0" y="0"/>
          <a:chExt cx="0" cy="0"/>
        </a:xfrm>
      </p:grpSpPr>
      <p:sp>
        <p:nvSpPr>
          <p:cNvPr id="461" name="Google Shape;461;p112"/>
          <p:cNvSpPr txBox="1">
            <a:spLocks noGrp="1"/>
          </p:cNvSpPr>
          <p:nvPr>
            <p:ph type="title"/>
          </p:nvPr>
        </p:nvSpPr>
        <p:spPr>
          <a:xfrm>
            <a:off x="311700" y="445025"/>
            <a:ext cx="4028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55932"/>
              </a:buClr>
              <a:buSzPts val="2800"/>
              <a:buNone/>
              <a:defRPr>
                <a:solidFill>
                  <a:srgbClr val="F55932"/>
                </a:solidFill>
              </a:defRPr>
            </a:lvl1pPr>
            <a:lvl2pPr lvl="1" rtl="0">
              <a:spcBef>
                <a:spcPts val="0"/>
              </a:spcBef>
              <a:spcAft>
                <a:spcPts val="0"/>
              </a:spcAft>
              <a:buClr>
                <a:srgbClr val="F55932"/>
              </a:buClr>
              <a:buSzPts val="2800"/>
              <a:buNone/>
              <a:defRPr>
                <a:solidFill>
                  <a:srgbClr val="F55932"/>
                </a:solidFill>
              </a:defRPr>
            </a:lvl2pPr>
            <a:lvl3pPr lvl="2" rtl="0">
              <a:spcBef>
                <a:spcPts val="0"/>
              </a:spcBef>
              <a:spcAft>
                <a:spcPts val="0"/>
              </a:spcAft>
              <a:buClr>
                <a:srgbClr val="F55932"/>
              </a:buClr>
              <a:buSzPts val="2800"/>
              <a:buNone/>
              <a:defRPr>
                <a:solidFill>
                  <a:srgbClr val="F55932"/>
                </a:solidFill>
              </a:defRPr>
            </a:lvl3pPr>
            <a:lvl4pPr lvl="3" rtl="0">
              <a:spcBef>
                <a:spcPts val="0"/>
              </a:spcBef>
              <a:spcAft>
                <a:spcPts val="0"/>
              </a:spcAft>
              <a:buClr>
                <a:srgbClr val="F55932"/>
              </a:buClr>
              <a:buSzPts val="2800"/>
              <a:buNone/>
              <a:defRPr>
                <a:solidFill>
                  <a:srgbClr val="F55932"/>
                </a:solidFill>
              </a:defRPr>
            </a:lvl4pPr>
            <a:lvl5pPr lvl="4" rtl="0">
              <a:spcBef>
                <a:spcPts val="0"/>
              </a:spcBef>
              <a:spcAft>
                <a:spcPts val="0"/>
              </a:spcAft>
              <a:buClr>
                <a:srgbClr val="F55932"/>
              </a:buClr>
              <a:buSzPts val="2800"/>
              <a:buNone/>
              <a:defRPr>
                <a:solidFill>
                  <a:srgbClr val="F55932"/>
                </a:solidFill>
              </a:defRPr>
            </a:lvl5pPr>
            <a:lvl6pPr lvl="5" rtl="0">
              <a:spcBef>
                <a:spcPts val="0"/>
              </a:spcBef>
              <a:spcAft>
                <a:spcPts val="0"/>
              </a:spcAft>
              <a:buClr>
                <a:srgbClr val="F55932"/>
              </a:buClr>
              <a:buSzPts val="2800"/>
              <a:buNone/>
              <a:defRPr>
                <a:solidFill>
                  <a:srgbClr val="F55932"/>
                </a:solidFill>
              </a:defRPr>
            </a:lvl6pPr>
            <a:lvl7pPr lvl="6" rtl="0">
              <a:spcBef>
                <a:spcPts val="0"/>
              </a:spcBef>
              <a:spcAft>
                <a:spcPts val="0"/>
              </a:spcAft>
              <a:buClr>
                <a:srgbClr val="F55932"/>
              </a:buClr>
              <a:buSzPts val="2800"/>
              <a:buNone/>
              <a:defRPr>
                <a:solidFill>
                  <a:srgbClr val="F55932"/>
                </a:solidFill>
              </a:defRPr>
            </a:lvl7pPr>
            <a:lvl8pPr lvl="7" rtl="0">
              <a:spcBef>
                <a:spcPts val="0"/>
              </a:spcBef>
              <a:spcAft>
                <a:spcPts val="0"/>
              </a:spcAft>
              <a:buClr>
                <a:srgbClr val="F55932"/>
              </a:buClr>
              <a:buSzPts val="2800"/>
              <a:buNone/>
              <a:defRPr>
                <a:solidFill>
                  <a:srgbClr val="F55932"/>
                </a:solidFill>
              </a:defRPr>
            </a:lvl8pPr>
            <a:lvl9pPr lvl="8" rtl="0">
              <a:spcBef>
                <a:spcPts val="0"/>
              </a:spcBef>
              <a:spcAft>
                <a:spcPts val="0"/>
              </a:spcAft>
              <a:buClr>
                <a:srgbClr val="F55932"/>
              </a:buClr>
              <a:buSzPts val="2800"/>
              <a:buNone/>
              <a:defRPr>
                <a:solidFill>
                  <a:srgbClr val="F55932"/>
                </a:solidFill>
              </a:defRPr>
            </a:lvl9pPr>
          </a:lstStyle>
          <a:p>
            <a:endParaRPr/>
          </a:p>
        </p:txBody>
      </p:sp>
      <p:sp>
        <p:nvSpPr>
          <p:cNvPr id="462" name="Google Shape;462;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463" name="Google Shape;463;p112"/>
          <p:cNvSpPr txBox="1">
            <a:spLocks noGrp="1"/>
          </p:cNvSpPr>
          <p:nvPr>
            <p:ph type="body" idx="1"/>
          </p:nvPr>
        </p:nvSpPr>
        <p:spPr>
          <a:xfrm>
            <a:off x="311700" y="1592425"/>
            <a:ext cx="3933600" cy="2976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a:lvl2pPr>
            <a:lvl3pPr marL="1371600" lvl="2" indent="-342900" rtl="0">
              <a:spcBef>
                <a:spcPts val="1600"/>
              </a:spcBef>
              <a:spcAft>
                <a:spcPts val="0"/>
              </a:spcAft>
              <a:buSzPts val="1800"/>
              <a:buChar char="■"/>
              <a:defRPr/>
            </a:lvl3pPr>
            <a:lvl4pPr marL="1828800" lvl="3" indent="-342900" rtl="0">
              <a:spcBef>
                <a:spcPts val="1600"/>
              </a:spcBef>
              <a:spcAft>
                <a:spcPts val="0"/>
              </a:spcAft>
              <a:buSzPts val="1800"/>
              <a:buChar char="●"/>
              <a:defRPr/>
            </a:lvl4pPr>
            <a:lvl5pPr marL="2286000" lvl="4" indent="-342900" rtl="0">
              <a:spcBef>
                <a:spcPts val="1600"/>
              </a:spcBef>
              <a:spcAft>
                <a:spcPts val="0"/>
              </a:spcAft>
              <a:buSzPts val="1800"/>
              <a:buChar char="○"/>
              <a:defRPr/>
            </a:lvl5pPr>
            <a:lvl6pPr marL="2743200" lvl="5" indent="-342900" rtl="0">
              <a:spcBef>
                <a:spcPts val="1600"/>
              </a:spcBef>
              <a:spcAft>
                <a:spcPts val="0"/>
              </a:spcAft>
              <a:buSzPts val="1800"/>
              <a:buChar char="■"/>
              <a:defRPr/>
            </a:lvl6pPr>
            <a:lvl7pPr marL="3200400" lvl="6" indent="-342900" rtl="0">
              <a:spcBef>
                <a:spcPts val="1600"/>
              </a:spcBef>
              <a:spcAft>
                <a:spcPts val="0"/>
              </a:spcAft>
              <a:buSzPts val="1800"/>
              <a:buChar char="●"/>
              <a:defRPr/>
            </a:lvl7pPr>
            <a:lvl8pPr marL="3657600" lvl="7" indent="-342900" rtl="0">
              <a:spcBef>
                <a:spcPts val="1600"/>
              </a:spcBef>
              <a:spcAft>
                <a:spcPts val="0"/>
              </a:spcAft>
              <a:buSzPts val="1800"/>
              <a:buChar char="○"/>
              <a:defRPr/>
            </a:lvl8pPr>
            <a:lvl9pPr marL="4114800" lvl="8" indent="-342900" rtl="0">
              <a:spcBef>
                <a:spcPts val="1600"/>
              </a:spcBef>
              <a:spcAft>
                <a:spcPts val="1600"/>
              </a:spcAft>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l="833" b="8650"/>
          <a:stretch/>
        </p:blipFill>
        <p:spPr>
          <a:xfrm flipH="1">
            <a:off x="79473" y="445025"/>
            <a:ext cx="9064527" cy="4698475"/>
          </a:xfrm>
          <a:prstGeom prst="rect">
            <a:avLst/>
          </a:prstGeom>
          <a:noFill/>
          <a:ln>
            <a:noFill/>
          </a:ln>
        </p:spPr>
      </p:pic>
      <p:sp>
        <p:nvSpPr>
          <p:cNvPr id="55" name="Google Shape;55;p14"/>
          <p:cNvSpPr txBox="1">
            <a:spLocks noGrp="1"/>
          </p:cNvSpPr>
          <p:nvPr>
            <p:ph type="ctrTitle"/>
          </p:nvPr>
        </p:nvSpPr>
        <p:spPr>
          <a:xfrm>
            <a:off x="311701" y="744575"/>
            <a:ext cx="70014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600"/>
              <a:buFont typeface="Rubik Mono One"/>
              <a:buNone/>
              <a:defRPr sz="3600">
                <a:solidFill>
                  <a:schemeClr val="dk2"/>
                </a:solidFill>
                <a:latin typeface="Rubik Mono One"/>
                <a:ea typeface="Rubik Mono One"/>
                <a:cs typeface="Rubik Mono One"/>
                <a:sym typeface="Rubik Mono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1pPr>
            <a:lvl2pPr lvl="1"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2pPr>
            <a:lvl3pPr lvl="2"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3pPr>
            <a:lvl4pPr lvl="3"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4pPr>
            <a:lvl5pPr lvl="4"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5pPr>
            <a:lvl6pPr lvl="5"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6pPr>
            <a:lvl7pPr lvl="6"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7pPr>
            <a:lvl8pPr lvl="7"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8pPr>
            <a:lvl9pPr lvl="8"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grpSp>
        <p:nvGrpSpPr>
          <p:cNvPr id="58" name="Google Shape;58;p15"/>
          <p:cNvGrpSpPr/>
          <p:nvPr/>
        </p:nvGrpSpPr>
        <p:grpSpPr>
          <a:xfrm>
            <a:off x="5850350" y="2952825"/>
            <a:ext cx="3293651" cy="2190674"/>
            <a:chOff x="5850350" y="2952825"/>
            <a:chExt cx="3293651" cy="2190674"/>
          </a:xfrm>
        </p:grpSpPr>
        <p:pic>
          <p:nvPicPr>
            <p:cNvPr id="59" name="Google Shape;59;p15"/>
            <p:cNvPicPr preferRelativeResize="0"/>
            <p:nvPr/>
          </p:nvPicPr>
          <p:blipFill rotWithShape="1">
            <a:blip r:embed="rId2">
              <a:alphaModFix/>
            </a:blip>
            <a:srcRect r="33395" b="45292"/>
            <a:stretch/>
          </p:blipFill>
          <p:spPr>
            <a:xfrm>
              <a:off x="6476925" y="2952825"/>
              <a:ext cx="2667076" cy="2190674"/>
            </a:xfrm>
            <a:prstGeom prst="rect">
              <a:avLst/>
            </a:prstGeom>
            <a:noFill/>
            <a:ln>
              <a:noFill/>
            </a:ln>
          </p:spPr>
        </p:pic>
        <p:pic>
          <p:nvPicPr>
            <p:cNvPr id="60" name="Google Shape;60;p15"/>
            <p:cNvPicPr preferRelativeResize="0"/>
            <p:nvPr/>
          </p:nvPicPr>
          <p:blipFill rotWithShape="1">
            <a:blip r:embed="rId3">
              <a:alphaModFix/>
            </a:blip>
            <a:srcRect r="17749" b="51660"/>
            <a:stretch/>
          </p:blipFill>
          <p:spPr>
            <a:xfrm>
              <a:off x="5850350" y="3200400"/>
              <a:ext cx="3293650" cy="1943099"/>
            </a:xfrm>
            <a:prstGeom prst="rect">
              <a:avLst/>
            </a:prstGeom>
            <a:noFill/>
            <a:ln>
              <a:noFill/>
            </a:ln>
          </p:spPr>
        </p:pic>
      </p:grpSp>
      <p:sp>
        <p:nvSpPr>
          <p:cNvPr id="61" name="Google Shape;61;p15"/>
          <p:cNvSpPr txBox="1">
            <a:spLocks noGrp="1"/>
          </p:cNvSpPr>
          <p:nvPr>
            <p:ph type="ctrTitle"/>
          </p:nvPr>
        </p:nvSpPr>
        <p:spPr>
          <a:xfrm>
            <a:off x="311700" y="439775"/>
            <a:ext cx="8072700" cy="205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Rubik Mono One"/>
              <a:buNone/>
              <a:defRPr>
                <a:solidFill>
                  <a:schemeClr val="dk2"/>
                </a:solidFill>
                <a:latin typeface="Rubik Mono One"/>
                <a:ea typeface="Rubik Mono One"/>
                <a:cs typeface="Rubik Mono One"/>
                <a:sym typeface="Rubik Mono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 name="Google Shape;62;p15"/>
          <p:cNvSpPr txBox="1">
            <a:spLocks noGrp="1"/>
          </p:cNvSpPr>
          <p:nvPr>
            <p:ph type="body" idx="1"/>
          </p:nvPr>
        </p:nvSpPr>
        <p:spPr>
          <a:xfrm>
            <a:off x="311700" y="1852625"/>
            <a:ext cx="55386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pic>
        <p:nvPicPr>
          <p:cNvPr id="64" name="Google Shape;64;p16"/>
          <p:cNvPicPr preferRelativeResize="0"/>
          <p:nvPr/>
        </p:nvPicPr>
        <p:blipFill rotWithShape="1">
          <a:blip r:embed="rId2">
            <a:alphaModFix/>
          </a:blip>
          <a:srcRect r="46988" b="20923"/>
          <a:stretch/>
        </p:blipFill>
        <p:spPr>
          <a:xfrm>
            <a:off x="6582500" y="1333800"/>
            <a:ext cx="2561499" cy="3820975"/>
          </a:xfrm>
          <a:prstGeom prst="rect">
            <a:avLst/>
          </a:prstGeom>
          <a:noFill/>
          <a:ln>
            <a:noFill/>
          </a:ln>
        </p:spPr>
      </p:pic>
      <p:pic>
        <p:nvPicPr>
          <p:cNvPr id="65" name="Google Shape;65;p16"/>
          <p:cNvPicPr preferRelativeResize="0"/>
          <p:nvPr/>
        </p:nvPicPr>
        <p:blipFill rotWithShape="1">
          <a:blip r:embed="rId3">
            <a:alphaModFix/>
          </a:blip>
          <a:srcRect t="20178" r="40116"/>
          <a:stretch/>
        </p:blipFill>
        <p:spPr>
          <a:xfrm>
            <a:off x="6075700" y="0"/>
            <a:ext cx="3068300" cy="4105675"/>
          </a:xfrm>
          <a:prstGeom prst="rect">
            <a:avLst/>
          </a:prstGeom>
          <a:noFill/>
          <a:ln>
            <a:noFill/>
          </a:ln>
        </p:spPr>
      </p:pic>
      <p:sp>
        <p:nvSpPr>
          <p:cNvPr id="66" name="Google Shape;66;p16"/>
          <p:cNvSpPr txBox="1">
            <a:spLocks noGrp="1"/>
          </p:cNvSpPr>
          <p:nvPr>
            <p:ph type="title"/>
          </p:nvPr>
        </p:nvSpPr>
        <p:spPr>
          <a:xfrm>
            <a:off x="311700" y="445025"/>
            <a:ext cx="576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ubik Mono One"/>
              <a:buNone/>
              <a:defRPr>
                <a:latin typeface="Rubik Mono One"/>
                <a:ea typeface="Rubik Mono One"/>
                <a:cs typeface="Rubik Mono One"/>
                <a:sym typeface="Rubik Mono One"/>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67" name="Google Shape;67;p16"/>
          <p:cNvSpPr txBox="1">
            <a:spLocks noGrp="1"/>
          </p:cNvSpPr>
          <p:nvPr>
            <p:ph type="body" idx="1"/>
          </p:nvPr>
        </p:nvSpPr>
        <p:spPr>
          <a:xfrm>
            <a:off x="311700" y="1852625"/>
            <a:ext cx="5763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445025"/>
            <a:ext cx="6271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ubik Mono One"/>
              <a:buNone/>
              <a:defRPr>
                <a:latin typeface="Rubik Mono One"/>
                <a:ea typeface="Rubik Mono One"/>
                <a:cs typeface="Rubik Mono One"/>
                <a:sym typeface="Rubik Mono One"/>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70" name="Google Shape;70;p17"/>
          <p:cNvSpPr txBox="1">
            <a:spLocks noGrp="1"/>
          </p:cNvSpPr>
          <p:nvPr>
            <p:ph type="body" idx="1"/>
          </p:nvPr>
        </p:nvSpPr>
        <p:spPr>
          <a:xfrm>
            <a:off x="311700" y="1852625"/>
            <a:ext cx="3999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
        <p:nvSpPr>
          <p:cNvPr id="71" name="Google Shape;71;p17"/>
          <p:cNvSpPr txBox="1">
            <a:spLocks noGrp="1"/>
          </p:cNvSpPr>
          <p:nvPr>
            <p:ph type="body" idx="2"/>
          </p:nvPr>
        </p:nvSpPr>
        <p:spPr>
          <a:xfrm>
            <a:off x="4832400" y="1852625"/>
            <a:ext cx="3999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pic>
        <p:nvPicPr>
          <p:cNvPr id="72" name="Google Shape;72;p17"/>
          <p:cNvPicPr preferRelativeResize="0"/>
          <p:nvPr/>
        </p:nvPicPr>
        <p:blipFill rotWithShape="1">
          <a:blip r:embed="rId2">
            <a:alphaModFix/>
          </a:blip>
          <a:srcRect l="59666" t="50578"/>
          <a:stretch/>
        </p:blipFill>
        <p:spPr>
          <a:xfrm rot="5400000">
            <a:off x="6821062" y="-237688"/>
            <a:ext cx="2066650" cy="2542026"/>
          </a:xfrm>
          <a:prstGeom prst="rect">
            <a:avLst/>
          </a:prstGeom>
          <a:noFill/>
          <a:ln>
            <a:noFill/>
          </a:ln>
        </p:spPr>
      </p:pic>
      <p:pic>
        <p:nvPicPr>
          <p:cNvPr id="73" name="Google Shape;73;p17"/>
          <p:cNvPicPr preferRelativeResize="0"/>
          <p:nvPr/>
        </p:nvPicPr>
        <p:blipFill rotWithShape="1">
          <a:blip r:embed="rId3">
            <a:alphaModFix/>
          </a:blip>
          <a:srcRect l="59316" b="53395"/>
          <a:stretch/>
        </p:blipFill>
        <p:spPr>
          <a:xfrm>
            <a:off x="0" y="3467500"/>
            <a:ext cx="1457499" cy="16759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Image Energetic Blue" type="titleOnly">
  <p:cSld name="TITLE_ONLY">
    <p:spTree>
      <p:nvGrpSpPr>
        <p:cNvPr id="1" name="Shape 74"/>
        <p:cNvGrpSpPr/>
        <p:nvPr/>
      </p:nvGrpSpPr>
      <p:grpSpPr>
        <a:xfrm>
          <a:off x="0" y="0"/>
          <a:ext cx="0" cy="0"/>
          <a:chOff x="0" y="0"/>
          <a:chExt cx="0" cy="0"/>
        </a:xfrm>
      </p:grpSpPr>
      <p:pic>
        <p:nvPicPr>
          <p:cNvPr id="75" name="Google Shape;75;p18"/>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76" name="Google Shape;76;p18"/>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Image Orange">
  <p:cSld name="TITLE_ONLY_1">
    <p:spTree>
      <p:nvGrpSpPr>
        <p:cNvPr id="1" name="Shape 77"/>
        <p:cNvGrpSpPr/>
        <p:nvPr/>
      </p:nvGrpSpPr>
      <p:grpSpPr>
        <a:xfrm>
          <a:off x="0" y="0"/>
          <a:ext cx="0" cy="0"/>
          <a:chOff x="0" y="0"/>
          <a:chExt cx="0" cy="0"/>
        </a:xfrm>
      </p:grpSpPr>
      <p:pic>
        <p:nvPicPr>
          <p:cNvPr id="78" name="Google Shape;78;p19"/>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79" name="Google Shape;79;p19"/>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Image Light Blue">
  <p:cSld name="TITLE_ONLY_1_1">
    <p:spTree>
      <p:nvGrpSpPr>
        <p:cNvPr id="1" name="Shape 80"/>
        <p:cNvGrpSpPr/>
        <p:nvPr/>
      </p:nvGrpSpPr>
      <p:grpSpPr>
        <a:xfrm>
          <a:off x="0" y="0"/>
          <a:ext cx="0" cy="0"/>
          <a:chOff x="0" y="0"/>
          <a:chExt cx="0" cy="0"/>
        </a:xfrm>
      </p:grpSpPr>
      <p:pic>
        <p:nvPicPr>
          <p:cNvPr id="81" name="Google Shape;81;p20"/>
          <p:cNvPicPr preferRelativeResize="0"/>
          <p:nvPr/>
        </p:nvPicPr>
        <p:blipFill rotWithShape="1">
          <a:blip r:embed="rId2">
            <a:alphaModFix amt="12000"/>
          </a:blip>
          <a:srcRect t="43965"/>
          <a:stretch/>
        </p:blipFill>
        <p:spPr>
          <a:xfrm>
            <a:off x="0" y="0"/>
            <a:ext cx="9144001" cy="5143499"/>
          </a:xfrm>
          <a:prstGeom prst="rect">
            <a:avLst/>
          </a:prstGeom>
          <a:noFill/>
          <a:ln>
            <a:noFill/>
          </a:ln>
        </p:spPr>
      </p:pic>
      <p:sp>
        <p:nvSpPr>
          <p:cNvPr id="82" name="Google Shape;82;p20"/>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Font typeface="Poppins"/>
              <a:buNone/>
              <a:defRPr sz="3600" b="1">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Image Yellow">
  <p:cSld name="TITLE_ONLY_1_1_1">
    <p:spTree>
      <p:nvGrpSpPr>
        <p:cNvPr id="1" name="Shape 83"/>
        <p:cNvGrpSpPr/>
        <p:nvPr/>
      </p:nvGrpSpPr>
      <p:grpSpPr>
        <a:xfrm>
          <a:off x="0" y="0"/>
          <a:ext cx="0" cy="0"/>
          <a:chOff x="0" y="0"/>
          <a:chExt cx="0" cy="0"/>
        </a:xfrm>
      </p:grpSpPr>
      <p:pic>
        <p:nvPicPr>
          <p:cNvPr id="84" name="Google Shape;84;p21"/>
          <p:cNvPicPr preferRelativeResize="0"/>
          <p:nvPr/>
        </p:nvPicPr>
        <p:blipFill rotWithShape="1">
          <a:blip r:embed="rId2">
            <a:alphaModFix amt="13000"/>
          </a:blip>
          <a:srcRect t="43965"/>
          <a:stretch/>
        </p:blipFill>
        <p:spPr>
          <a:xfrm>
            <a:off x="0" y="0"/>
            <a:ext cx="9144001" cy="5143499"/>
          </a:xfrm>
          <a:prstGeom prst="rect">
            <a:avLst/>
          </a:prstGeom>
          <a:noFill/>
          <a:ln>
            <a:noFill/>
          </a:ln>
        </p:spPr>
      </p:pic>
      <p:sp>
        <p:nvSpPr>
          <p:cNvPr id="85" name="Google Shape;85;p21"/>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Font typeface="Poppins"/>
              <a:buNone/>
              <a:defRPr sz="3600" b="1">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Image Pink">
  <p:cSld name="TITLE_ONLY_1_1_1_1">
    <p:spTree>
      <p:nvGrpSpPr>
        <p:cNvPr id="1" name="Shape 86"/>
        <p:cNvGrpSpPr/>
        <p:nvPr/>
      </p:nvGrpSpPr>
      <p:grpSpPr>
        <a:xfrm>
          <a:off x="0" y="0"/>
          <a:ext cx="0" cy="0"/>
          <a:chOff x="0" y="0"/>
          <a:chExt cx="0" cy="0"/>
        </a:xfrm>
      </p:grpSpPr>
      <p:pic>
        <p:nvPicPr>
          <p:cNvPr id="87" name="Google Shape;87;p22"/>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88" name="Google Shape;88;p22"/>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Image Green">
  <p:cSld name="TITLE_ONLY_1_1_1_1_1">
    <p:spTree>
      <p:nvGrpSpPr>
        <p:cNvPr id="1" name="Shape 89"/>
        <p:cNvGrpSpPr/>
        <p:nvPr/>
      </p:nvGrpSpPr>
      <p:grpSpPr>
        <a:xfrm>
          <a:off x="0" y="0"/>
          <a:ext cx="0" cy="0"/>
          <a:chOff x="0" y="0"/>
          <a:chExt cx="0" cy="0"/>
        </a:xfrm>
      </p:grpSpPr>
      <p:pic>
        <p:nvPicPr>
          <p:cNvPr id="90" name="Google Shape;90;p23"/>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91" name="Google Shape;91;p23"/>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Stats Light Blue">
  <p:cSld name="TITLE_ONLY_1_1_1_1_1_1">
    <p:spTree>
      <p:nvGrpSpPr>
        <p:cNvPr id="1" name="Shape 92"/>
        <p:cNvGrpSpPr/>
        <p:nvPr/>
      </p:nvGrpSpPr>
      <p:grpSpPr>
        <a:xfrm>
          <a:off x="0" y="0"/>
          <a:ext cx="0" cy="0"/>
          <a:chOff x="0" y="0"/>
          <a:chExt cx="0" cy="0"/>
        </a:xfrm>
      </p:grpSpPr>
      <p:pic>
        <p:nvPicPr>
          <p:cNvPr id="93" name="Google Shape;93;p24"/>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94" name="Google Shape;94;p24"/>
          <p:cNvSpPr/>
          <p:nvPr/>
        </p:nvSpPr>
        <p:spPr>
          <a:xfrm>
            <a:off x="1399275" y="564450"/>
            <a:ext cx="2312100" cy="2312100"/>
          </a:xfrm>
          <a:prstGeom prst="ellipse">
            <a:avLst/>
          </a:prstGeom>
          <a:noFill/>
          <a:ln w="152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4"/>
          <p:cNvSpPr txBox="1"/>
          <p:nvPr/>
        </p:nvSpPr>
        <p:spPr>
          <a:xfrm>
            <a:off x="99060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96" name="Google Shape;96;p24"/>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
        <p:nvSpPr>
          <p:cNvPr id="97" name="Google Shape;97;p24"/>
          <p:cNvSpPr/>
          <p:nvPr/>
        </p:nvSpPr>
        <p:spPr>
          <a:xfrm>
            <a:off x="5418825" y="564450"/>
            <a:ext cx="2312100" cy="2312100"/>
          </a:xfrm>
          <a:prstGeom prst="ellipse">
            <a:avLst/>
          </a:prstGeom>
          <a:noFill/>
          <a:ln w="152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4"/>
          <p:cNvSpPr txBox="1"/>
          <p:nvPr/>
        </p:nvSpPr>
        <p:spPr>
          <a:xfrm>
            <a:off x="491475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99" name="Google Shape;99;p24"/>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Stats Yellow">
  <p:cSld name="TITLE_ONLY_1_1_1_1_1_1_1">
    <p:spTree>
      <p:nvGrpSpPr>
        <p:cNvPr id="1" name="Shape 100"/>
        <p:cNvGrpSpPr/>
        <p:nvPr/>
      </p:nvGrpSpPr>
      <p:grpSpPr>
        <a:xfrm>
          <a:off x="0" y="0"/>
          <a:ext cx="0" cy="0"/>
          <a:chOff x="0" y="0"/>
          <a:chExt cx="0" cy="0"/>
        </a:xfrm>
      </p:grpSpPr>
      <p:pic>
        <p:nvPicPr>
          <p:cNvPr id="101" name="Google Shape;101;p25"/>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102" name="Google Shape;102;p25"/>
          <p:cNvSpPr/>
          <p:nvPr/>
        </p:nvSpPr>
        <p:spPr>
          <a:xfrm>
            <a:off x="5418825" y="564450"/>
            <a:ext cx="2312100" cy="2312100"/>
          </a:xfrm>
          <a:prstGeom prst="ellipse">
            <a:avLst/>
          </a:prstGeom>
          <a:noFill/>
          <a:ln w="152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5"/>
          <p:cNvSpPr txBox="1"/>
          <p:nvPr/>
        </p:nvSpPr>
        <p:spPr>
          <a:xfrm>
            <a:off x="501015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104" name="Google Shape;104;p25"/>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
        <p:nvSpPr>
          <p:cNvPr id="105" name="Google Shape;105;p25"/>
          <p:cNvSpPr/>
          <p:nvPr/>
        </p:nvSpPr>
        <p:spPr>
          <a:xfrm>
            <a:off x="1399275" y="564450"/>
            <a:ext cx="2312100" cy="2312100"/>
          </a:xfrm>
          <a:prstGeom prst="ellipse">
            <a:avLst/>
          </a:prstGeom>
          <a:noFill/>
          <a:ln w="152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5"/>
          <p:cNvSpPr txBox="1"/>
          <p:nvPr/>
        </p:nvSpPr>
        <p:spPr>
          <a:xfrm>
            <a:off x="89520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107" name="Google Shape;107;p25"/>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Stats Pink">
  <p:cSld name="TITLE_ONLY_1_1_1_1_1_1_1_1">
    <p:spTree>
      <p:nvGrpSpPr>
        <p:cNvPr id="1" name="Shape 108"/>
        <p:cNvGrpSpPr/>
        <p:nvPr/>
      </p:nvGrpSpPr>
      <p:grpSpPr>
        <a:xfrm>
          <a:off x="0" y="0"/>
          <a:ext cx="0" cy="0"/>
          <a:chOff x="0" y="0"/>
          <a:chExt cx="0" cy="0"/>
        </a:xfrm>
      </p:grpSpPr>
      <p:pic>
        <p:nvPicPr>
          <p:cNvPr id="109" name="Google Shape;109;p26"/>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110" name="Google Shape;110;p26"/>
          <p:cNvSpPr/>
          <p:nvPr/>
        </p:nvSpPr>
        <p:spPr>
          <a:xfrm>
            <a:off x="5418825" y="564450"/>
            <a:ext cx="2312100" cy="2312100"/>
          </a:xfrm>
          <a:prstGeom prst="ellipse">
            <a:avLst/>
          </a:prstGeom>
          <a:no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6"/>
          <p:cNvSpPr txBox="1"/>
          <p:nvPr/>
        </p:nvSpPr>
        <p:spPr>
          <a:xfrm>
            <a:off x="501015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Poppins"/>
              <a:ea typeface="Poppins"/>
              <a:cs typeface="Poppins"/>
              <a:sym typeface="Poppins"/>
            </a:endParaRPr>
          </a:p>
        </p:txBody>
      </p:sp>
      <p:sp>
        <p:nvSpPr>
          <p:cNvPr id="112" name="Google Shape;112;p26"/>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rgbClr val="FFFFFF"/>
              </a:solidFill>
              <a:latin typeface="Rubik Mono One"/>
              <a:ea typeface="Rubik Mono One"/>
              <a:cs typeface="Rubik Mono One"/>
              <a:sym typeface="Rubik Mono One"/>
            </a:endParaRPr>
          </a:p>
        </p:txBody>
      </p:sp>
      <p:sp>
        <p:nvSpPr>
          <p:cNvPr id="113" name="Google Shape;113;p26"/>
          <p:cNvSpPr/>
          <p:nvPr/>
        </p:nvSpPr>
        <p:spPr>
          <a:xfrm>
            <a:off x="1399275" y="564450"/>
            <a:ext cx="2312100" cy="2312100"/>
          </a:xfrm>
          <a:prstGeom prst="ellipse">
            <a:avLst/>
          </a:prstGeom>
          <a:noFill/>
          <a:ln w="152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6"/>
          <p:cNvSpPr txBox="1"/>
          <p:nvPr/>
        </p:nvSpPr>
        <p:spPr>
          <a:xfrm>
            <a:off x="89520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Poppins"/>
              <a:ea typeface="Poppins"/>
              <a:cs typeface="Poppins"/>
              <a:sym typeface="Poppins"/>
            </a:endParaRPr>
          </a:p>
        </p:txBody>
      </p:sp>
      <p:sp>
        <p:nvSpPr>
          <p:cNvPr id="115" name="Google Shape;115;p26"/>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rgbClr val="FFFFFF"/>
              </a:solidFill>
              <a:latin typeface="Rubik Mono One"/>
              <a:ea typeface="Rubik Mono One"/>
              <a:cs typeface="Rubik Mono One"/>
              <a:sym typeface="Rubik Mono One"/>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sp>
        <p:nvSpPr>
          <p:cNvPr id="117" name="Google Shape;117;p27"/>
          <p:cNvSpPr/>
          <p:nvPr/>
        </p:nvSpPr>
        <p:spPr>
          <a:xfrm rot="-3372593">
            <a:off x="7339204" y="-1242141"/>
            <a:ext cx="285893" cy="4747933"/>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7"/>
          <p:cNvSpPr/>
          <p:nvPr/>
        </p:nvSpPr>
        <p:spPr>
          <a:xfrm rot="-1082137">
            <a:off x="8170350" y="-412453"/>
            <a:ext cx="285845" cy="597305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7"/>
          <p:cNvSpPr/>
          <p:nvPr/>
        </p:nvSpPr>
        <p:spPr>
          <a:xfrm rot="712576">
            <a:off x="7561497" y="-272442"/>
            <a:ext cx="285716" cy="5967743"/>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7"/>
          <p:cNvSpPr txBox="1">
            <a:spLocks noGrp="1"/>
          </p:cNvSpPr>
          <p:nvPr>
            <p:ph type="title"/>
          </p:nvPr>
        </p:nvSpPr>
        <p:spPr>
          <a:xfrm>
            <a:off x="311700" y="445025"/>
            <a:ext cx="59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ubik Mono One"/>
              <a:buNone/>
              <a:defRPr>
                <a:latin typeface="Rubik Mono One"/>
                <a:ea typeface="Rubik Mono One"/>
                <a:cs typeface="Rubik Mono One"/>
                <a:sym typeface="Rubik Mono One"/>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121" name="Google Shape;121;p27"/>
          <p:cNvSpPr txBox="1">
            <a:spLocks noGrp="1"/>
          </p:cNvSpPr>
          <p:nvPr>
            <p:ph type="body" idx="1"/>
          </p:nvPr>
        </p:nvSpPr>
        <p:spPr>
          <a:xfrm>
            <a:off x="311700" y="1852625"/>
            <a:ext cx="63957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1">
  <p:cSld name="MAIN_POINT">
    <p:spTree>
      <p:nvGrpSpPr>
        <p:cNvPr id="1" name="Shape 122"/>
        <p:cNvGrpSpPr/>
        <p:nvPr/>
      </p:nvGrpSpPr>
      <p:grpSpPr>
        <a:xfrm>
          <a:off x="0" y="0"/>
          <a:ext cx="0" cy="0"/>
          <a:chOff x="0" y="0"/>
          <a:chExt cx="0" cy="0"/>
        </a:xfrm>
      </p:grpSpPr>
      <p:pic>
        <p:nvPicPr>
          <p:cNvPr id="123" name="Google Shape;123;p28"/>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124" name="Google Shape;124;p28"/>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2">
  <p:cSld name="MAIN_POINT_2">
    <p:spTree>
      <p:nvGrpSpPr>
        <p:cNvPr id="1" name="Shape 125"/>
        <p:cNvGrpSpPr/>
        <p:nvPr/>
      </p:nvGrpSpPr>
      <p:grpSpPr>
        <a:xfrm>
          <a:off x="0" y="0"/>
          <a:ext cx="0" cy="0"/>
          <a:chOff x="0" y="0"/>
          <a:chExt cx="0" cy="0"/>
        </a:xfrm>
      </p:grpSpPr>
      <p:pic>
        <p:nvPicPr>
          <p:cNvPr id="126" name="Google Shape;126;p29"/>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127" name="Google Shape;127;p29"/>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_2_2">
    <p:spTree>
      <p:nvGrpSpPr>
        <p:cNvPr id="1" name="Shape 128"/>
        <p:cNvGrpSpPr/>
        <p:nvPr/>
      </p:nvGrpSpPr>
      <p:grpSpPr>
        <a:xfrm>
          <a:off x="0" y="0"/>
          <a:ext cx="0" cy="0"/>
          <a:chOff x="0" y="0"/>
          <a:chExt cx="0" cy="0"/>
        </a:xfrm>
      </p:grpSpPr>
      <p:sp>
        <p:nvSpPr>
          <p:cNvPr id="129" name="Google Shape;129;p30"/>
          <p:cNvSpPr txBox="1">
            <a:spLocks noGrp="1"/>
          </p:cNvSpPr>
          <p:nvPr>
            <p:ph type="title"/>
          </p:nvPr>
        </p:nvSpPr>
        <p:spPr>
          <a:xfrm>
            <a:off x="471200" y="969300"/>
            <a:ext cx="3624600" cy="3204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130" name="Google Shape;130;p30"/>
          <p:cNvPicPr preferRelativeResize="0"/>
          <p:nvPr/>
        </p:nvPicPr>
        <p:blipFill rotWithShape="1">
          <a:blip r:embed="rId2">
            <a:alphaModFix/>
          </a:blip>
          <a:srcRect t="5931" r="14755" b="5939"/>
          <a:stretch/>
        </p:blipFill>
        <p:spPr>
          <a:xfrm>
            <a:off x="4191000" y="0"/>
            <a:ext cx="4952999" cy="51435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5">
  <p:cSld name="MAIN_POINT_2_1">
    <p:spTree>
      <p:nvGrpSpPr>
        <p:cNvPr id="1" name="Shape 131"/>
        <p:cNvGrpSpPr/>
        <p:nvPr/>
      </p:nvGrpSpPr>
      <p:grpSpPr>
        <a:xfrm>
          <a:off x="0" y="0"/>
          <a:ext cx="0" cy="0"/>
          <a:chOff x="0" y="0"/>
          <a:chExt cx="0" cy="0"/>
        </a:xfrm>
      </p:grpSpPr>
      <p:pic>
        <p:nvPicPr>
          <p:cNvPr id="132" name="Google Shape;132;p31"/>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133" name="Google Shape;133;p31"/>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134"/>
        <p:cNvGrpSpPr/>
        <p:nvPr/>
      </p:nvGrpSpPr>
      <p:grpSpPr>
        <a:xfrm>
          <a:off x="0" y="0"/>
          <a:ext cx="0" cy="0"/>
          <a:chOff x="0" y="0"/>
          <a:chExt cx="0" cy="0"/>
        </a:xfrm>
      </p:grpSpPr>
      <p:pic>
        <p:nvPicPr>
          <p:cNvPr id="135" name="Google Shape;135;p32"/>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136" name="Google Shape;136;p32"/>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3">
  <p:cSld name="MAIN_POINT_1_1">
    <p:spTree>
      <p:nvGrpSpPr>
        <p:cNvPr id="1" name="Shape 137"/>
        <p:cNvGrpSpPr/>
        <p:nvPr/>
      </p:nvGrpSpPr>
      <p:grpSpPr>
        <a:xfrm>
          <a:off x="0" y="0"/>
          <a:ext cx="0" cy="0"/>
          <a:chOff x="0" y="0"/>
          <a:chExt cx="0" cy="0"/>
        </a:xfrm>
      </p:grpSpPr>
      <p:pic>
        <p:nvPicPr>
          <p:cNvPr id="138" name="Google Shape;138;p33"/>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139" name="Google Shape;139;p33"/>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4">
  <p:cSld name="MAIN_POINT_1_1_1">
    <p:spTree>
      <p:nvGrpSpPr>
        <p:cNvPr id="1" name="Shape 140"/>
        <p:cNvGrpSpPr/>
        <p:nvPr/>
      </p:nvGrpSpPr>
      <p:grpSpPr>
        <a:xfrm>
          <a:off x="0" y="0"/>
          <a:ext cx="0" cy="0"/>
          <a:chOff x="0" y="0"/>
          <a:chExt cx="0" cy="0"/>
        </a:xfrm>
      </p:grpSpPr>
      <p:pic>
        <p:nvPicPr>
          <p:cNvPr id="141" name="Google Shape;141;p34"/>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142" name="Google Shape;142;p34"/>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
        <p:cNvGrpSpPr/>
        <p:nvPr/>
      </p:nvGrpSpPr>
      <p:grpSpPr>
        <a:xfrm>
          <a:off x="0" y="0"/>
          <a:ext cx="0" cy="0"/>
          <a:chOff x="0" y="0"/>
          <a:chExt cx="0" cy="0"/>
        </a:xfrm>
      </p:grpSpPr>
      <p:sp>
        <p:nvSpPr>
          <p:cNvPr id="144" name="Google Shape;144;p35"/>
          <p:cNvSpPr/>
          <p:nvPr/>
        </p:nvSpPr>
        <p:spPr>
          <a:xfrm rot="-1387176">
            <a:off x="1671051" y="-1153875"/>
            <a:ext cx="285749" cy="698715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5"/>
          <p:cNvSpPr/>
          <p:nvPr/>
        </p:nvSpPr>
        <p:spPr>
          <a:xfrm rot="905181">
            <a:off x="1066799" y="-1136508"/>
            <a:ext cx="285852" cy="683721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5"/>
          <p:cNvSpPr/>
          <p:nvPr/>
        </p:nvSpPr>
        <p:spPr>
          <a:xfrm rot="2700000">
            <a:off x="1293725" y="-2733827"/>
            <a:ext cx="285954" cy="858201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5"/>
          <p:cNvSpPr txBox="1">
            <a:spLocks noGrp="1"/>
          </p:cNvSpPr>
          <p:nvPr>
            <p:ph type="title"/>
          </p:nvPr>
        </p:nvSpPr>
        <p:spPr>
          <a:xfrm>
            <a:off x="268100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48"/>
        <p:cNvGrpSpPr/>
        <p:nvPr/>
      </p:nvGrpSpPr>
      <p:grpSpPr>
        <a:xfrm>
          <a:off x="0" y="0"/>
          <a:ext cx="0" cy="0"/>
          <a:chOff x="0" y="0"/>
          <a:chExt cx="0" cy="0"/>
        </a:xfrm>
      </p:grpSpPr>
      <p:pic>
        <p:nvPicPr>
          <p:cNvPr id="149" name="Google Shape;149;p36"/>
          <p:cNvPicPr preferRelativeResize="0"/>
          <p:nvPr/>
        </p:nvPicPr>
        <p:blipFill rotWithShape="1">
          <a:blip r:embed="rId2">
            <a:alphaModFix/>
          </a:blip>
          <a:srcRect r="35926" b="16296"/>
          <a:stretch/>
        </p:blipFill>
        <p:spPr>
          <a:xfrm>
            <a:off x="5848350" y="838200"/>
            <a:ext cx="3295650" cy="4305300"/>
          </a:xfrm>
          <a:prstGeom prst="rect">
            <a:avLst/>
          </a:prstGeom>
          <a:noFill/>
          <a:ln>
            <a:noFill/>
          </a:ln>
        </p:spPr>
      </p:pic>
      <p:pic>
        <p:nvPicPr>
          <p:cNvPr id="150" name="Google Shape;150;p36"/>
          <p:cNvPicPr preferRelativeResize="0"/>
          <p:nvPr/>
        </p:nvPicPr>
        <p:blipFill rotWithShape="1">
          <a:blip r:embed="rId3">
            <a:alphaModFix/>
          </a:blip>
          <a:srcRect r="16909" b="35186"/>
          <a:stretch/>
        </p:blipFill>
        <p:spPr>
          <a:xfrm>
            <a:off x="4886600" y="1809750"/>
            <a:ext cx="4257400" cy="3333748"/>
          </a:xfrm>
          <a:prstGeom prst="rect">
            <a:avLst/>
          </a:prstGeom>
          <a:noFill/>
          <a:ln>
            <a:noFill/>
          </a:ln>
        </p:spPr>
      </p:pic>
      <p:sp>
        <p:nvSpPr>
          <p:cNvPr id="151" name="Google Shape;151;p36"/>
          <p:cNvSpPr txBox="1">
            <a:spLocks noGrp="1"/>
          </p:cNvSpPr>
          <p:nvPr>
            <p:ph type="title"/>
          </p:nvPr>
        </p:nvSpPr>
        <p:spPr>
          <a:xfrm>
            <a:off x="490250" y="450150"/>
            <a:ext cx="5549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arge Image Background">
  <p:cSld name="CAPTION_ONLY_1_1">
    <p:spTree>
      <p:nvGrpSpPr>
        <p:cNvPr id="1" name="Shape 152"/>
        <p:cNvGrpSpPr/>
        <p:nvPr/>
      </p:nvGrpSpPr>
      <p:grpSpPr>
        <a:xfrm>
          <a:off x="0" y="0"/>
          <a:ext cx="0" cy="0"/>
          <a:chOff x="0" y="0"/>
          <a:chExt cx="0" cy="0"/>
        </a:xfrm>
      </p:grpSpPr>
      <p:pic>
        <p:nvPicPr>
          <p:cNvPr id="153" name="Google Shape;153;p37"/>
          <p:cNvPicPr preferRelativeResize="0"/>
          <p:nvPr/>
        </p:nvPicPr>
        <p:blipFill rotWithShape="1">
          <a:blip r:embed="rId2">
            <a:alphaModFix/>
          </a:blip>
          <a:srcRect l="33616" t="36688"/>
          <a:stretch/>
        </p:blipFill>
        <p:spPr>
          <a:xfrm>
            <a:off x="0" y="0"/>
            <a:ext cx="3414526" cy="3256500"/>
          </a:xfrm>
          <a:prstGeom prst="rect">
            <a:avLst/>
          </a:prstGeom>
          <a:noFill/>
          <a:ln>
            <a:noFill/>
          </a:ln>
        </p:spPr>
      </p:pic>
      <p:pic>
        <p:nvPicPr>
          <p:cNvPr id="154" name="Google Shape;154;p37"/>
          <p:cNvPicPr preferRelativeResize="0"/>
          <p:nvPr/>
        </p:nvPicPr>
        <p:blipFill rotWithShape="1">
          <a:blip r:embed="rId3">
            <a:alphaModFix/>
          </a:blip>
          <a:srcRect r="3920" b="17382"/>
          <a:stretch/>
        </p:blipFill>
        <p:spPr>
          <a:xfrm>
            <a:off x="4201975" y="894125"/>
            <a:ext cx="4942025" cy="4249376"/>
          </a:xfrm>
          <a:prstGeom prst="rect">
            <a:avLst/>
          </a:prstGeom>
          <a:noFill/>
          <a:ln>
            <a:noFill/>
          </a:ln>
        </p:spPr>
      </p:pic>
      <p:pic>
        <p:nvPicPr>
          <p:cNvPr id="155" name="Google Shape;155;p37"/>
          <p:cNvPicPr preferRelativeResize="0"/>
          <p:nvPr/>
        </p:nvPicPr>
        <p:blipFill rotWithShape="1">
          <a:blip r:embed="rId4">
            <a:alphaModFix/>
          </a:blip>
          <a:srcRect t="12495" r="27140"/>
          <a:stretch/>
        </p:blipFill>
        <p:spPr>
          <a:xfrm>
            <a:off x="5410675" y="0"/>
            <a:ext cx="3733325" cy="450087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arge Image Background">
  <p:cSld name="CAPTION_ONLY_1_1_1">
    <p:spTree>
      <p:nvGrpSpPr>
        <p:cNvPr id="1" name="Shape 156"/>
        <p:cNvGrpSpPr/>
        <p:nvPr/>
      </p:nvGrpSpPr>
      <p:grpSpPr>
        <a:xfrm>
          <a:off x="0" y="0"/>
          <a:ext cx="0" cy="0"/>
          <a:chOff x="0" y="0"/>
          <a:chExt cx="0" cy="0"/>
        </a:xfrm>
      </p:grpSpPr>
      <p:pic>
        <p:nvPicPr>
          <p:cNvPr id="157" name="Google Shape;157;p38"/>
          <p:cNvPicPr preferRelativeResize="0"/>
          <p:nvPr/>
        </p:nvPicPr>
        <p:blipFill rotWithShape="1">
          <a:blip r:embed="rId2">
            <a:alphaModFix/>
          </a:blip>
          <a:srcRect r="49831" b="51983"/>
          <a:stretch/>
        </p:blipFill>
        <p:spPr>
          <a:xfrm>
            <a:off x="5438575" y="1581150"/>
            <a:ext cx="3705426" cy="3562350"/>
          </a:xfrm>
          <a:prstGeom prst="rect">
            <a:avLst/>
          </a:prstGeom>
          <a:noFill/>
          <a:ln>
            <a:noFill/>
          </a:ln>
        </p:spPr>
      </p:pic>
      <p:pic>
        <p:nvPicPr>
          <p:cNvPr id="158" name="Google Shape;158;p38"/>
          <p:cNvPicPr preferRelativeResize="0"/>
          <p:nvPr/>
        </p:nvPicPr>
        <p:blipFill rotWithShape="1">
          <a:blip r:embed="rId3">
            <a:alphaModFix/>
          </a:blip>
          <a:srcRect l="59666" t="26297"/>
          <a:stretch/>
        </p:blipFill>
        <p:spPr>
          <a:xfrm>
            <a:off x="1" y="0"/>
            <a:ext cx="2066650" cy="37909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CAPTION_ONLY_1_1_1_1">
    <p:spTree>
      <p:nvGrpSpPr>
        <p:cNvPr id="1" name="Shape 15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60"/>
        <p:cNvGrpSpPr/>
        <p:nvPr/>
      </p:nvGrpSpPr>
      <p:grpSpPr>
        <a:xfrm>
          <a:off x="0" y="0"/>
          <a:ext cx="0" cy="0"/>
          <a:chOff x="0" y="0"/>
          <a:chExt cx="0" cy="0"/>
        </a:xfrm>
      </p:grpSpPr>
      <p:sp>
        <p:nvSpPr>
          <p:cNvPr id="161" name="Google Shape;161;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162" name="Google Shape;162;p40"/>
          <p:cNvSpPr txBox="1">
            <a:spLocks noGrp="1"/>
          </p:cNvSpPr>
          <p:nvPr>
            <p:ph type="ctrTitle"/>
          </p:nvPr>
        </p:nvSpPr>
        <p:spPr>
          <a:xfrm>
            <a:off x="818900" y="849200"/>
            <a:ext cx="7506300" cy="2481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55932"/>
              </a:buClr>
              <a:buSzPts val="4800"/>
              <a:buNone/>
              <a:defRPr sz="4800">
                <a:solidFill>
                  <a:srgbClr val="F55932"/>
                </a:solidFill>
              </a:defRPr>
            </a:lvl1pPr>
            <a:lvl2pPr lvl="1" algn="ctr" rtl="0">
              <a:spcBef>
                <a:spcPts val="0"/>
              </a:spcBef>
              <a:spcAft>
                <a:spcPts val="0"/>
              </a:spcAft>
              <a:buClr>
                <a:srgbClr val="F55932"/>
              </a:buClr>
              <a:buSzPts val="4800"/>
              <a:buNone/>
              <a:defRPr sz="4800">
                <a:solidFill>
                  <a:srgbClr val="F55932"/>
                </a:solidFill>
              </a:defRPr>
            </a:lvl2pPr>
            <a:lvl3pPr lvl="2" algn="ctr" rtl="0">
              <a:spcBef>
                <a:spcPts val="0"/>
              </a:spcBef>
              <a:spcAft>
                <a:spcPts val="0"/>
              </a:spcAft>
              <a:buClr>
                <a:srgbClr val="F55932"/>
              </a:buClr>
              <a:buSzPts val="4800"/>
              <a:buNone/>
              <a:defRPr sz="4800">
                <a:solidFill>
                  <a:srgbClr val="F55932"/>
                </a:solidFill>
              </a:defRPr>
            </a:lvl3pPr>
            <a:lvl4pPr lvl="3" algn="ctr" rtl="0">
              <a:spcBef>
                <a:spcPts val="0"/>
              </a:spcBef>
              <a:spcAft>
                <a:spcPts val="0"/>
              </a:spcAft>
              <a:buClr>
                <a:srgbClr val="F55932"/>
              </a:buClr>
              <a:buSzPts val="4800"/>
              <a:buNone/>
              <a:defRPr sz="4800">
                <a:solidFill>
                  <a:srgbClr val="F55932"/>
                </a:solidFill>
              </a:defRPr>
            </a:lvl4pPr>
            <a:lvl5pPr lvl="4" algn="ctr" rtl="0">
              <a:spcBef>
                <a:spcPts val="0"/>
              </a:spcBef>
              <a:spcAft>
                <a:spcPts val="0"/>
              </a:spcAft>
              <a:buClr>
                <a:srgbClr val="F55932"/>
              </a:buClr>
              <a:buSzPts val="4800"/>
              <a:buNone/>
              <a:defRPr sz="4800">
                <a:solidFill>
                  <a:srgbClr val="F55932"/>
                </a:solidFill>
              </a:defRPr>
            </a:lvl5pPr>
            <a:lvl6pPr lvl="5" algn="ctr" rtl="0">
              <a:spcBef>
                <a:spcPts val="0"/>
              </a:spcBef>
              <a:spcAft>
                <a:spcPts val="0"/>
              </a:spcAft>
              <a:buClr>
                <a:srgbClr val="F55932"/>
              </a:buClr>
              <a:buSzPts val="4800"/>
              <a:buNone/>
              <a:defRPr sz="4800">
                <a:solidFill>
                  <a:srgbClr val="F55932"/>
                </a:solidFill>
              </a:defRPr>
            </a:lvl6pPr>
            <a:lvl7pPr lvl="6" algn="ctr" rtl="0">
              <a:spcBef>
                <a:spcPts val="0"/>
              </a:spcBef>
              <a:spcAft>
                <a:spcPts val="0"/>
              </a:spcAft>
              <a:buClr>
                <a:srgbClr val="F55932"/>
              </a:buClr>
              <a:buSzPts val="4800"/>
              <a:buNone/>
              <a:defRPr sz="4800">
                <a:solidFill>
                  <a:srgbClr val="F55932"/>
                </a:solidFill>
              </a:defRPr>
            </a:lvl7pPr>
            <a:lvl8pPr lvl="7" algn="ctr" rtl="0">
              <a:spcBef>
                <a:spcPts val="0"/>
              </a:spcBef>
              <a:spcAft>
                <a:spcPts val="0"/>
              </a:spcAft>
              <a:buClr>
                <a:srgbClr val="F55932"/>
              </a:buClr>
              <a:buSzPts val="4800"/>
              <a:buNone/>
              <a:defRPr sz="4800">
                <a:solidFill>
                  <a:srgbClr val="F55932"/>
                </a:solidFill>
              </a:defRPr>
            </a:lvl8pPr>
            <a:lvl9pPr lvl="8" algn="ctr" rtl="0">
              <a:spcBef>
                <a:spcPts val="0"/>
              </a:spcBef>
              <a:spcAft>
                <a:spcPts val="0"/>
              </a:spcAft>
              <a:buClr>
                <a:srgbClr val="F55932"/>
              </a:buClr>
              <a:buSzPts val="4800"/>
              <a:buNone/>
              <a:defRPr sz="4800">
                <a:solidFill>
                  <a:srgbClr val="F55932"/>
                </a:solidFill>
              </a:defRPr>
            </a:lvl9pPr>
          </a:lstStyle>
          <a:p>
            <a:endParaRPr/>
          </a:p>
        </p:txBody>
      </p:sp>
      <p:sp>
        <p:nvSpPr>
          <p:cNvPr id="163" name="Google Shape;163;p40"/>
          <p:cNvSpPr txBox="1">
            <a:spLocks noGrp="1"/>
          </p:cNvSpPr>
          <p:nvPr>
            <p:ph type="subTitle" idx="1"/>
          </p:nvPr>
        </p:nvSpPr>
        <p:spPr>
          <a:xfrm>
            <a:off x="818850" y="2714400"/>
            <a:ext cx="7506300" cy="160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55932"/>
              </a:buClr>
              <a:buSzPts val="2800"/>
              <a:buNone/>
              <a:defRPr sz="2800">
                <a:solidFill>
                  <a:srgbClr val="F55932"/>
                </a:solidFill>
              </a:defRPr>
            </a:lvl1pPr>
            <a:lvl2pPr lvl="1" algn="ctr" rtl="0">
              <a:lnSpc>
                <a:spcPct val="100000"/>
              </a:lnSpc>
              <a:spcBef>
                <a:spcPts val="0"/>
              </a:spcBef>
              <a:spcAft>
                <a:spcPts val="0"/>
              </a:spcAft>
              <a:buClr>
                <a:srgbClr val="F55932"/>
              </a:buClr>
              <a:buSzPts val="2800"/>
              <a:buNone/>
              <a:defRPr sz="2800">
                <a:solidFill>
                  <a:srgbClr val="F55932"/>
                </a:solidFill>
              </a:defRPr>
            </a:lvl2pPr>
            <a:lvl3pPr lvl="2" algn="ctr" rtl="0">
              <a:lnSpc>
                <a:spcPct val="100000"/>
              </a:lnSpc>
              <a:spcBef>
                <a:spcPts val="0"/>
              </a:spcBef>
              <a:spcAft>
                <a:spcPts val="0"/>
              </a:spcAft>
              <a:buClr>
                <a:srgbClr val="F55932"/>
              </a:buClr>
              <a:buSzPts val="2800"/>
              <a:buNone/>
              <a:defRPr sz="2800">
                <a:solidFill>
                  <a:srgbClr val="F55932"/>
                </a:solidFill>
              </a:defRPr>
            </a:lvl3pPr>
            <a:lvl4pPr lvl="3" algn="ctr" rtl="0">
              <a:lnSpc>
                <a:spcPct val="100000"/>
              </a:lnSpc>
              <a:spcBef>
                <a:spcPts val="0"/>
              </a:spcBef>
              <a:spcAft>
                <a:spcPts val="0"/>
              </a:spcAft>
              <a:buClr>
                <a:srgbClr val="F55932"/>
              </a:buClr>
              <a:buSzPts val="2800"/>
              <a:buNone/>
              <a:defRPr sz="2800">
                <a:solidFill>
                  <a:srgbClr val="F55932"/>
                </a:solidFill>
              </a:defRPr>
            </a:lvl4pPr>
            <a:lvl5pPr lvl="4" algn="ctr" rtl="0">
              <a:lnSpc>
                <a:spcPct val="100000"/>
              </a:lnSpc>
              <a:spcBef>
                <a:spcPts val="0"/>
              </a:spcBef>
              <a:spcAft>
                <a:spcPts val="0"/>
              </a:spcAft>
              <a:buClr>
                <a:srgbClr val="F55932"/>
              </a:buClr>
              <a:buSzPts val="2800"/>
              <a:buNone/>
              <a:defRPr sz="2800">
                <a:solidFill>
                  <a:srgbClr val="F55932"/>
                </a:solidFill>
              </a:defRPr>
            </a:lvl5pPr>
            <a:lvl6pPr lvl="5" algn="ctr" rtl="0">
              <a:lnSpc>
                <a:spcPct val="100000"/>
              </a:lnSpc>
              <a:spcBef>
                <a:spcPts val="0"/>
              </a:spcBef>
              <a:spcAft>
                <a:spcPts val="0"/>
              </a:spcAft>
              <a:buClr>
                <a:srgbClr val="F55932"/>
              </a:buClr>
              <a:buSzPts val="2800"/>
              <a:buNone/>
              <a:defRPr sz="2800">
                <a:solidFill>
                  <a:srgbClr val="F55932"/>
                </a:solidFill>
              </a:defRPr>
            </a:lvl6pPr>
            <a:lvl7pPr lvl="6" algn="ctr" rtl="0">
              <a:lnSpc>
                <a:spcPct val="100000"/>
              </a:lnSpc>
              <a:spcBef>
                <a:spcPts val="0"/>
              </a:spcBef>
              <a:spcAft>
                <a:spcPts val="0"/>
              </a:spcAft>
              <a:buClr>
                <a:srgbClr val="F55932"/>
              </a:buClr>
              <a:buSzPts val="2800"/>
              <a:buNone/>
              <a:defRPr sz="2800">
                <a:solidFill>
                  <a:srgbClr val="F55932"/>
                </a:solidFill>
              </a:defRPr>
            </a:lvl7pPr>
            <a:lvl8pPr lvl="7" algn="ctr" rtl="0">
              <a:lnSpc>
                <a:spcPct val="100000"/>
              </a:lnSpc>
              <a:spcBef>
                <a:spcPts val="0"/>
              </a:spcBef>
              <a:spcAft>
                <a:spcPts val="0"/>
              </a:spcAft>
              <a:buClr>
                <a:srgbClr val="F55932"/>
              </a:buClr>
              <a:buSzPts val="2800"/>
              <a:buNone/>
              <a:defRPr sz="2800">
                <a:solidFill>
                  <a:srgbClr val="F55932"/>
                </a:solidFill>
              </a:defRPr>
            </a:lvl8pPr>
            <a:lvl9pPr lvl="8" algn="ctr" rtl="0">
              <a:lnSpc>
                <a:spcPct val="100000"/>
              </a:lnSpc>
              <a:spcBef>
                <a:spcPts val="0"/>
              </a:spcBef>
              <a:spcAft>
                <a:spcPts val="0"/>
              </a:spcAft>
              <a:buClr>
                <a:srgbClr val="F55932"/>
              </a:buClr>
              <a:buSzPts val="2800"/>
              <a:buNone/>
              <a:defRPr sz="2800">
                <a:solidFill>
                  <a:srgbClr val="F55932"/>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64"/>
        <p:cNvGrpSpPr/>
        <p:nvPr/>
      </p:nvGrpSpPr>
      <p:grpSpPr>
        <a:xfrm>
          <a:off x="0" y="0"/>
          <a:ext cx="0" cy="0"/>
          <a:chOff x="0" y="0"/>
          <a:chExt cx="0" cy="0"/>
        </a:xfrm>
      </p:grpSpPr>
      <p:sp>
        <p:nvSpPr>
          <p:cNvPr id="165" name="Google Shape;16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166" name="Google Shape;166;p41"/>
          <p:cNvSpPr txBox="1">
            <a:spLocks noGrp="1"/>
          </p:cNvSpPr>
          <p:nvPr>
            <p:ph type="ctrTitle"/>
          </p:nvPr>
        </p:nvSpPr>
        <p:spPr>
          <a:xfrm>
            <a:off x="311708" y="12779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55932"/>
              </a:buClr>
              <a:buSzPts val="5200"/>
              <a:buNone/>
              <a:defRPr sz="5200">
                <a:solidFill>
                  <a:srgbClr val="F55932"/>
                </a:solidFill>
              </a:defRPr>
            </a:lvl1pPr>
            <a:lvl2pPr lvl="1" algn="ctr" rtl="0">
              <a:spcBef>
                <a:spcPts val="0"/>
              </a:spcBef>
              <a:spcAft>
                <a:spcPts val="0"/>
              </a:spcAft>
              <a:buClr>
                <a:srgbClr val="F55932"/>
              </a:buClr>
              <a:buSzPts val="5200"/>
              <a:buNone/>
              <a:defRPr sz="5200">
                <a:solidFill>
                  <a:srgbClr val="F55932"/>
                </a:solidFill>
              </a:defRPr>
            </a:lvl2pPr>
            <a:lvl3pPr lvl="2" algn="ctr" rtl="0">
              <a:spcBef>
                <a:spcPts val="0"/>
              </a:spcBef>
              <a:spcAft>
                <a:spcPts val="0"/>
              </a:spcAft>
              <a:buClr>
                <a:srgbClr val="F55932"/>
              </a:buClr>
              <a:buSzPts val="5200"/>
              <a:buNone/>
              <a:defRPr sz="5200">
                <a:solidFill>
                  <a:srgbClr val="F55932"/>
                </a:solidFill>
              </a:defRPr>
            </a:lvl3pPr>
            <a:lvl4pPr lvl="3" algn="ctr" rtl="0">
              <a:spcBef>
                <a:spcPts val="0"/>
              </a:spcBef>
              <a:spcAft>
                <a:spcPts val="0"/>
              </a:spcAft>
              <a:buClr>
                <a:srgbClr val="F55932"/>
              </a:buClr>
              <a:buSzPts val="5200"/>
              <a:buNone/>
              <a:defRPr sz="5200">
                <a:solidFill>
                  <a:srgbClr val="F55932"/>
                </a:solidFill>
              </a:defRPr>
            </a:lvl4pPr>
            <a:lvl5pPr lvl="4" algn="ctr" rtl="0">
              <a:spcBef>
                <a:spcPts val="0"/>
              </a:spcBef>
              <a:spcAft>
                <a:spcPts val="0"/>
              </a:spcAft>
              <a:buClr>
                <a:srgbClr val="F55932"/>
              </a:buClr>
              <a:buSzPts val="5200"/>
              <a:buNone/>
              <a:defRPr sz="5200">
                <a:solidFill>
                  <a:srgbClr val="F55932"/>
                </a:solidFill>
              </a:defRPr>
            </a:lvl5pPr>
            <a:lvl6pPr lvl="5" algn="ctr" rtl="0">
              <a:spcBef>
                <a:spcPts val="0"/>
              </a:spcBef>
              <a:spcAft>
                <a:spcPts val="0"/>
              </a:spcAft>
              <a:buClr>
                <a:srgbClr val="F55932"/>
              </a:buClr>
              <a:buSzPts val="5200"/>
              <a:buNone/>
              <a:defRPr sz="5200">
                <a:solidFill>
                  <a:srgbClr val="F55932"/>
                </a:solidFill>
              </a:defRPr>
            </a:lvl6pPr>
            <a:lvl7pPr lvl="6" algn="ctr" rtl="0">
              <a:spcBef>
                <a:spcPts val="0"/>
              </a:spcBef>
              <a:spcAft>
                <a:spcPts val="0"/>
              </a:spcAft>
              <a:buClr>
                <a:srgbClr val="F55932"/>
              </a:buClr>
              <a:buSzPts val="5200"/>
              <a:buNone/>
              <a:defRPr sz="5200">
                <a:solidFill>
                  <a:srgbClr val="F55932"/>
                </a:solidFill>
              </a:defRPr>
            </a:lvl7pPr>
            <a:lvl8pPr lvl="7" algn="ctr" rtl="0">
              <a:spcBef>
                <a:spcPts val="0"/>
              </a:spcBef>
              <a:spcAft>
                <a:spcPts val="0"/>
              </a:spcAft>
              <a:buClr>
                <a:srgbClr val="F55932"/>
              </a:buClr>
              <a:buSzPts val="5200"/>
              <a:buNone/>
              <a:defRPr sz="5200">
                <a:solidFill>
                  <a:srgbClr val="F55932"/>
                </a:solidFill>
              </a:defRPr>
            </a:lvl8pPr>
            <a:lvl9pPr lvl="8" algn="ctr" rtl="0">
              <a:spcBef>
                <a:spcPts val="0"/>
              </a:spcBef>
              <a:spcAft>
                <a:spcPts val="0"/>
              </a:spcAft>
              <a:buClr>
                <a:srgbClr val="F55932"/>
              </a:buClr>
              <a:buSzPts val="5200"/>
              <a:buNone/>
              <a:defRPr sz="5200">
                <a:solidFill>
                  <a:srgbClr val="F55932"/>
                </a:solidFill>
              </a:defRPr>
            </a:lvl9pPr>
          </a:lstStyle>
          <a:p>
            <a:endParaRPr/>
          </a:p>
        </p:txBody>
      </p:sp>
      <p:sp>
        <p:nvSpPr>
          <p:cNvPr id="167" name="Google Shape;167;p41"/>
          <p:cNvSpPr txBox="1">
            <a:spLocks noGrp="1"/>
          </p:cNvSpPr>
          <p:nvPr>
            <p:ph type="subTitle" idx="1"/>
          </p:nvPr>
        </p:nvSpPr>
        <p:spPr>
          <a:xfrm>
            <a:off x="311700" y="33675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55932"/>
              </a:buClr>
              <a:buSzPts val="2800"/>
              <a:buNone/>
              <a:defRPr sz="2800">
                <a:solidFill>
                  <a:srgbClr val="F55932"/>
                </a:solidFill>
              </a:defRPr>
            </a:lvl1pPr>
            <a:lvl2pPr lvl="1" algn="ctr" rtl="0">
              <a:lnSpc>
                <a:spcPct val="100000"/>
              </a:lnSpc>
              <a:spcBef>
                <a:spcPts val="0"/>
              </a:spcBef>
              <a:spcAft>
                <a:spcPts val="0"/>
              </a:spcAft>
              <a:buClr>
                <a:srgbClr val="F55932"/>
              </a:buClr>
              <a:buSzPts val="2800"/>
              <a:buNone/>
              <a:defRPr sz="2800">
                <a:solidFill>
                  <a:srgbClr val="F55932"/>
                </a:solidFill>
              </a:defRPr>
            </a:lvl2pPr>
            <a:lvl3pPr lvl="2" algn="ctr" rtl="0">
              <a:lnSpc>
                <a:spcPct val="100000"/>
              </a:lnSpc>
              <a:spcBef>
                <a:spcPts val="0"/>
              </a:spcBef>
              <a:spcAft>
                <a:spcPts val="0"/>
              </a:spcAft>
              <a:buClr>
                <a:srgbClr val="F55932"/>
              </a:buClr>
              <a:buSzPts val="2800"/>
              <a:buNone/>
              <a:defRPr sz="2800">
                <a:solidFill>
                  <a:srgbClr val="F55932"/>
                </a:solidFill>
              </a:defRPr>
            </a:lvl3pPr>
            <a:lvl4pPr lvl="3" algn="ctr" rtl="0">
              <a:lnSpc>
                <a:spcPct val="100000"/>
              </a:lnSpc>
              <a:spcBef>
                <a:spcPts val="0"/>
              </a:spcBef>
              <a:spcAft>
                <a:spcPts val="0"/>
              </a:spcAft>
              <a:buClr>
                <a:srgbClr val="F55932"/>
              </a:buClr>
              <a:buSzPts val="2800"/>
              <a:buNone/>
              <a:defRPr sz="2800">
                <a:solidFill>
                  <a:srgbClr val="F55932"/>
                </a:solidFill>
              </a:defRPr>
            </a:lvl4pPr>
            <a:lvl5pPr lvl="4" algn="ctr" rtl="0">
              <a:lnSpc>
                <a:spcPct val="100000"/>
              </a:lnSpc>
              <a:spcBef>
                <a:spcPts val="0"/>
              </a:spcBef>
              <a:spcAft>
                <a:spcPts val="0"/>
              </a:spcAft>
              <a:buClr>
                <a:srgbClr val="F55932"/>
              </a:buClr>
              <a:buSzPts val="2800"/>
              <a:buNone/>
              <a:defRPr sz="2800">
                <a:solidFill>
                  <a:srgbClr val="F55932"/>
                </a:solidFill>
              </a:defRPr>
            </a:lvl5pPr>
            <a:lvl6pPr lvl="5" algn="ctr" rtl="0">
              <a:lnSpc>
                <a:spcPct val="100000"/>
              </a:lnSpc>
              <a:spcBef>
                <a:spcPts val="0"/>
              </a:spcBef>
              <a:spcAft>
                <a:spcPts val="0"/>
              </a:spcAft>
              <a:buClr>
                <a:srgbClr val="F55932"/>
              </a:buClr>
              <a:buSzPts val="2800"/>
              <a:buNone/>
              <a:defRPr sz="2800">
                <a:solidFill>
                  <a:srgbClr val="F55932"/>
                </a:solidFill>
              </a:defRPr>
            </a:lvl6pPr>
            <a:lvl7pPr lvl="6" algn="ctr" rtl="0">
              <a:lnSpc>
                <a:spcPct val="100000"/>
              </a:lnSpc>
              <a:spcBef>
                <a:spcPts val="0"/>
              </a:spcBef>
              <a:spcAft>
                <a:spcPts val="0"/>
              </a:spcAft>
              <a:buClr>
                <a:srgbClr val="F55932"/>
              </a:buClr>
              <a:buSzPts val="2800"/>
              <a:buNone/>
              <a:defRPr sz="2800">
                <a:solidFill>
                  <a:srgbClr val="F55932"/>
                </a:solidFill>
              </a:defRPr>
            </a:lvl7pPr>
            <a:lvl8pPr lvl="7" algn="ctr" rtl="0">
              <a:lnSpc>
                <a:spcPct val="100000"/>
              </a:lnSpc>
              <a:spcBef>
                <a:spcPts val="0"/>
              </a:spcBef>
              <a:spcAft>
                <a:spcPts val="0"/>
              </a:spcAft>
              <a:buClr>
                <a:srgbClr val="F55932"/>
              </a:buClr>
              <a:buSzPts val="2800"/>
              <a:buNone/>
              <a:defRPr sz="2800">
                <a:solidFill>
                  <a:srgbClr val="F55932"/>
                </a:solidFill>
              </a:defRPr>
            </a:lvl8pPr>
            <a:lvl9pPr lvl="8" algn="ctr" rtl="0">
              <a:lnSpc>
                <a:spcPct val="100000"/>
              </a:lnSpc>
              <a:spcBef>
                <a:spcPts val="0"/>
              </a:spcBef>
              <a:spcAft>
                <a:spcPts val="0"/>
              </a:spcAft>
              <a:buClr>
                <a:srgbClr val="F55932"/>
              </a:buClr>
              <a:buSzPts val="2800"/>
              <a:buNone/>
              <a:defRPr sz="2800">
                <a:solidFill>
                  <a:srgbClr val="F5593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8"/>
        <p:cNvGrpSpPr/>
        <p:nvPr/>
      </p:nvGrpSpPr>
      <p:grpSpPr>
        <a:xfrm>
          <a:off x="0" y="0"/>
          <a:ext cx="0" cy="0"/>
          <a:chOff x="0" y="0"/>
          <a:chExt cx="0" cy="0"/>
        </a:xfrm>
      </p:grpSpPr>
      <p:sp>
        <p:nvSpPr>
          <p:cNvPr id="169" name="Google Shape;169;p42"/>
          <p:cNvSpPr txBox="1">
            <a:spLocks noGrp="1"/>
          </p:cNvSpPr>
          <p:nvPr>
            <p:ph type="title"/>
          </p:nvPr>
        </p:nvSpPr>
        <p:spPr>
          <a:xfrm>
            <a:off x="349703" y="1861125"/>
            <a:ext cx="8444400" cy="624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2100" b="1" i="0">
                <a:solidFill>
                  <a:srgbClr val="76B900"/>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0" name="Google Shape;170;p42"/>
          <p:cNvSpPr txBox="1">
            <a:spLocks noGrp="1"/>
          </p:cNvSpPr>
          <p:nvPr>
            <p:ph type="ftr" idx="11"/>
          </p:nvPr>
        </p:nvSpPr>
        <p:spPr>
          <a:xfrm>
            <a:off x="3108960" y="4783455"/>
            <a:ext cx="2925900" cy="257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1" name="Google Shape;171;p42"/>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2" name="Google Shape;172;p42"/>
          <p:cNvSpPr txBox="1">
            <a:spLocks noGrp="1"/>
          </p:cNvSpPr>
          <p:nvPr>
            <p:ph type="sldNum" idx="12"/>
          </p:nvPr>
        </p:nvSpPr>
        <p:spPr>
          <a:xfrm>
            <a:off x="6583680" y="4783455"/>
            <a:ext cx="2103000" cy="2574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3"/>
        <p:cNvGrpSpPr/>
        <p:nvPr/>
      </p:nvGrpSpPr>
      <p:grpSpPr>
        <a:xfrm>
          <a:off x="0" y="0"/>
          <a:ext cx="0" cy="0"/>
          <a:chOff x="0" y="0"/>
          <a:chExt cx="0" cy="0"/>
        </a:xfrm>
      </p:grpSpPr>
      <p:sp>
        <p:nvSpPr>
          <p:cNvPr id="174" name="Google Shape;174;p43"/>
          <p:cNvSpPr txBox="1">
            <a:spLocks noGrp="1"/>
          </p:cNvSpPr>
          <p:nvPr>
            <p:ph type="title"/>
          </p:nvPr>
        </p:nvSpPr>
        <p:spPr>
          <a:xfrm>
            <a:off x="349703" y="1861125"/>
            <a:ext cx="8444400" cy="624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2100" b="1" i="0">
                <a:solidFill>
                  <a:srgbClr val="76B900"/>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43"/>
          <p:cNvSpPr txBox="1">
            <a:spLocks noGrp="1"/>
          </p:cNvSpPr>
          <p:nvPr>
            <p:ph type="body" idx="1"/>
          </p:nvPr>
        </p:nvSpPr>
        <p:spPr>
          <a:xfrm>
            <a:off x="1151532" y="1129198"/>
            <a:ext cx="6840900" cy="1088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3500" b="0" i="0">
                <a:solidFill>
                  <a:schemeClr val="lt1"/>
                </a:solidFill>
                <a:latin typeface="Trebuchet MS"/>
                <a:ea typeface="Trebuchet MS"/>
                <a:cs typeface="Trebuchet MS"/>
                <a:sym typeface="Trebuchet MS"/>
              </a:defRPr>
            </a:lvl1pPr>
            <a:lvl2pPr marL="914400" lvl="1" indent="-228600" algn="l" rtl="0">
              <a:spcBef>
                <a:spcPts val="1600"/>
              </a:spcBef>
              <a:spcAft>
                <a:spcPts val="0"/>
              </a:spcAft>
              <a:buSzPts val="1800"/>
              <a:buNone/>
              <a:defRPr/>
            </a:lvl2pPr>
            <a:lvl3pPr marL="1371600" lvl="2" indent="-228600" algn="l" rtl="0">
              <a:spcBef>
                <a:spcPts val="1600"/>
              </a:spcBef>
              <a:spcAft>
                <a:spcPts val="0"/>
              </a:spcAft>
              <a:buSzPts val="1800"/>
              <a:buNone/>
              <a:defRPr/>
            </a:lvl3pPr>
            <a:lvl4pPr marL="1828800" lvl="3" indent="-228600" algn="l" rtl="0">
              <a:spcBef>
                <a:spcPts val="1600"/>
              </a:spcBef>
              <a:spcAft>
                <a:spcPts val="0"/>
              </a:spcAft>
              <a:buSzPts val="1800"/>
              <a:buNone/>
              <a:defRPr/>
            </a:lvl4pPr>
            <a:lvl5pPr marL="2286000" lvl="4" indent="-228600" algn="l" rtl="0">
              <a:spcBef>
                <a:spcPts val="1600"/>
              </a:spcBef>
              <a:spcAft>
                <a:spcPts val="0"/>
              </a:spcAft>
              <a:buSzPts val="1800"/>
              <a:buNone/>
              <a:defRPr/>
            </a:lvl5pPr>
            <a:lvl6pPr marL="2743200" lvl="5" indent="-228600" algn="l" rtl="0">
              <a:spcBef>
                <a:spcPts val="1600"/>
              </a:spcBef>
              <a:spcAft>
                <a:spcPts val="0"/>
              </a:spcAft>
              <a:buSzPts val="1800"/>
              <a:buNone/>
              <a:defRPr/>
            </a:lvl6pPr>
            <a:lvl7pPr marL="3200400" lvl="6" indent="-228600" algn="l" rtl="0">
              <a:spcBef>
                <a:spcPts val="1600"/>
              </a:spcBef>
              <a:spcAft>
                <a:spcPts val="0"/>
              </a:spcAft>
              <a:buSzPts val="1800"/>
              <a:buNone/>
              <a:defRPr/>
            </a:lvl7pPr>
            <a:lvl8pPr marL="3657600" lvl="7" indent="-228600" algn="l" rtl="0">
              <a:spcBef>
                <a:spcPts val="1600"/>
              </a:spcBef>
              <a:spcAft>
                <a:spcPts val="0"/>
              </a:spcAft>
              <a:buSzPts val="1800"/>
              <a:buNone/>
              <a:defRPr/>
            </a:lvl8pPr>
            <a:lvl9pPr marL="4114800" lvl="8" indent="-228600" algn="l" rtl="0">
              <a:spcBef>
                <a:spcPts val="1600"/>
              </a:spcBef>
              <a:spcAft>
                <a:spcPts val="1600"/>
              </a:spcAft>
              <a:buSzPts val="1800"/>
              <a:buNone/>
              <a:defRPr/>
            </a:lvl9pPr>
          </a:lstStyle>
          <a:p>
            <a:endParaRPr/>
          </a:p>
        </p:txBody>
      </p:sp>
      <p:sp>
        <p:nvSpPr>
          <p:cNvPr id="176" name="Google Shape;176;p43"/>
          <p:cNvSpPr txBox="1">
            <a:spLocks noGrp="1"/>
          </p:cNvSpPr>
          <p:nvPr>
            <p:ph type="ftr" idx="11"/>
          </p:nvPr>
        </p:nvSpPr>
        <p:spPr>
          <a:xfrm>
            <a:off x="3108960" y="4783455"/>
            <a:ext cx="2925900" cy="257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p43"/>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8" name="Google Shape;178;p43"/>
          <p:cNvSpPr txBox="1">
            <a:spLocks noGrp="1"/>
          </p:cNvSpPr>
          <p:nvPr>
            <p:ph type="sldNum" idx="12"/>
          </p:nvPr>
        </p:nvSpPr>
        <p:spPr>
          <a:xfrm>
            <a:off x="6583680" y="4783455"/>
            <a:ext cx="2103000" cy="2574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79"/>
        <p:cNvGrpSpPr/>
        <p:nvPr/>
      </p:nvGrpSpPr>
      <p:grpSpPr>
        <a:xfrm>
          <a:off x="0" y="0"/>
          <a:ext cx="0" cy="0"/>
          <a:chOff x="0" y="0"/>
          <a:chExt cx="0" cy="0"/>
        </a:xfrm>
      </p:grpSpPr>
      <p:sp>
        <p:nvSpPr>
          <p:cNvPr id="180" name="Google Shape;180;p44"/>
          <p:cNvSpPr/>
          <p:nvPr/>
        </p:nvSpPr>
        <p:spPr>
          <a:xfrm rot="10800000" flipH="1">
            <a:off x="-348182" y="-16425"/>
            <a:ext cx="1723520" cy="5159925"/>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1" name="Google Shape;181;p44"/>
          <p:cNvSpPr txBox="1">
            <a:spLocks noGrp="1"/>
          </p:cNvSpPr>
          <p:nvPr>
            <p:ph type="body" idx="1"/>
          </p:nvPr>
        </p:nvSpPr>
        <p:spPr>
          <a:xfrm>
            <a:off x="457200" y="1244243"/>
            <a:ext cx="8229600" cy="3630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a:lvl2pPr>
            <a:lvl3pPr marL="1371600" lvl="2" indent="-342900" rtl="0">
              <a:spcBef>
                <a:spcPts val="1600"/>
              </a:spcBef>
              <a:spcAft>
                <a:spcPts val="0"/>
              </a:spcAft>
              <a:buSzPts val="1800"/>
              <a:buChar char="■"/>
              <a:defRPr/>
            </a:lvl3pPr>
            <a:lvl4pPr marL="1828800" lvl="3" indent="-342900" rtl="0">
              <a:spcBef>
                <a:spcPts val="1600"/>
              </a:spcBef>
              <a:spcAft>
                <a:spcPts val="0"/>
              </a:spcAft>
              <a:buSzPts val="1800"/>
              <a:buChar char="●"/>
              <a:defRPr/>
            </a:lvl4pPr>
            <a:lvl5pPr marL="2286000" lvl="4" indent="-342900" rtl="0">
              <a:spcBef>
                <a:spcPts val="1600"/>
              </a:spcBef>
              <a:spcAft>
                <a:spcPts val="0"/>
              </a:spcAft>
              <a:buSzPts val="1800"/>
              <a:buChar char="○"/>
              <a:defRPr/>
            </a:lvl5pPr>
            <a:lvl6pPr marL="2743200" lvl="5" indent="-342900" rtl="0">
              <a:spcBef>
                <a:spcPts val="1600"/>
              </a:spcBef>
              <a:spcAft>
                <a:spcPts val="0"/>
              </a:spcAft>
              <a:buSzPts val="1800"/>
              <a:buChar char="■"/>
              <a:defRPr/>
            </a:lvl6pPr>
            <a:lvl7pPr marL="3200400" lvl="6" indent="-342900" rtl="0">
              <a:spcBef>
                <a:spcPts val="1600"/>
              </a:spcBef>
              <a:spcAft>
                <a:spcPts val="0"/>
              </a:spcAft>
              <a:buSzPts val="1800"/>
              <a:buChar char="●"/>
              <a:defRPr/>
            </a:lvl7pPr>
            <a:lvl8pPr marL="3657600" lvl="7" indent="-342900" rtl="0">
              <a:spcBef>
                <a:spcPts val="1600"/>
              </a:spcBef>
              <a:spcAft>
                <a:spcPts val="0"/>
              </a:spcAft>
              <a:buSzPts val="1800"/>
              <a:buChar char="○"/>
              <a:defRPr/>
            </a:lvl8pPr>
            <a:lvl9pPr marL="4114800" lvl="8" indent="-342900" rtl="0">
              <a:spcBef>
                <a:spcPts val="1600"/>
              </a:spcBef>
              <a:spcAft>
                <a:spcPts val="1600"/>
              </a:spcAft>
              <a:buSzPts val="1800"/>
              <a:buChar char="■"/>
              <a:defRPr/>
            </a:lvl9pPr>
          </a:lstStyle>
          <a:p>
            <a:endParaRPr/>
          </a:p>
        </p:txBody>
      </p:sp>
      <p:sp>
        <p:nvSpPr>
          <p:cNvPr id="182" name="Google Shape;182;p44"/>
          <p:cNvSpPr/>
          <p:nvPr/>
        </p:nvSpPr>
        <p:spPr>
          <a:xfrm rot="10800000" flipH="1">
            <a:off x="-1118653" y="775"/>
            <a:ext cx="3100651" cy="5142725"/>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3" name="Google Shape;183;p44"/>
          <p:cNvSpPr/>
          <p:nvPr/>
        </p:nvSpPr>
        <p:spPr>
          <a:xfrm rot="10800000">
            <a:off x="8088847" y="-9550"/>
            <a:ext cx="1100668" cy="515305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8"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4" name="Google Shape;184;p44"/>
          <p:cNvSpPr txBox="1">
            <a:spLocks noGrp="1"/>
          </p:cNvSpPr>
          <p:nvPr>
            <p:ph type="title"/>
          </p:nvPr>
        </p:nvSpPr>
        <p:spPr>
          <a:xfrm>
            <a:off x="457200" y="205978"/>
            <a:ext cx="8229600" cy="994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85"/>
        <p:cNvGrpSpPr/>
        <p:nvPr/>
      </p:nvGrpSpPr>
      <p:grpSpPr>
        <a:xfrm>
          <a:off x="0" y="0"/>
          <a:ext cx="0" cy="0"/>
          <a:chOff x="0" y="0"/>
          <a:chExt cx="0" cy="0"/>
        </a:xfrm>
      </p:grpSpPr>
      <p:sp>
        <p:nvSpPr>
          <p:cNvPr id="186" name="Google Shape;186;p45"/>
          <p:cNvSpPr txBox="1">
            <a:spLocks noGrp="1"/>
          </p:cNvSpPr>
          <p:nvPr>
            <p:ph type="title"/>
          </p:nvPr>
        </p:nvSpPr>
        <p:spPr>
          <a:xfrm>
            <a:off x="311700" y="445025"/>
            <a:ext cx="5660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p45"/>
          <p:cNvSpPr txBox="1">
            <a:spLocks noGrp="1"/>
          </p:cNvSpPr>
          <p:nvPr>
            <p:ph type="body" idx="1"/>
          </p:nvPr>
        </p:nvSpPr>
        <p:spPr>
          <a:xfrm>
            <a:off x="311700" y="1152475"/>
            <a:ext cx="56604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42900" rtl="0">
              <a:spcBef>
                <a:spcPts val="1600"/>
              </a:spcBef>
              <a:spcAft>
                <a:spcPts val="0"/>
              </a:spcAft>
              <a:buClr>
                <a:srgbClr val="FFFFFF"/>
              </a:buClr>
              <a:buSzPts val="1800"/>
              <a:buChar char="○"/>
              <a:defRPr>
                <a:solidFill>
                  <a:srgbClr val="FFFFFF"/>
                </a:solidFill>
              </a:defRPr>
            </a:lvl2pPr>
            <a:lvl3pPr marL="1371600" lvl="2" indent="-342900" rtl="0">
              <a:spcBef>
                <a:spcPts val="1600"/>
              </a:spcBef>
              <a:spcAft>
                <a:spcPts val="0"/>
              </a:spcAft>
              <a:buClr>
                <a:srgbClr val="FFFFFF"/>
              </a:buClr>
              <a:buSzPts val="1800"/>
              <a:buChar char="■"/>
              <a:defRPr>
                <a:solidFill>
                  <a:srgbClr val="FFFFFF"/>
                </a:solidFill>
              </a:defRPr>
            </a:lvl3pPr>
            <a:lvl4pPr marL="1828800" lvl="3" indent="-342900" rtl="0">
              <a:spcBef>
                <a:spcPts val="1600"/>
              </a:spcBef>
              <a:spcAft>
                <a:spcPts val="0"/>
              </a:spcAft>
              <a:buClr>
                <a:srgbClr val="FFFFFF"/>
              </a:buClr>
              <a:buSzPts val="1800"/>
              <a:buChar char="●"/>
              <a:defRPr>
                <a:solidFill>
                  <a:srgbClr val="FFFFFF"/>
                </a:solidFill>
              </a:defRPr>
            </a:lvl4pPr>
            <a:lvl5pPr marL="2286000" lvl="4" indent="-342900" rtl="0">
              <a:spcBef>
                <a:spcPts val="1600"/>
              </a:spcBef>
              <a:spcAft>
                <a:spcPts val="0"/>
              </a:spcAft>
              <a:buClr>
                <a:srgbClr val="FFFFFF"/>
              </a:buClr>
              <a:buSzPts val="1800"/>
              <a:buChar char="○"/>
              <a:defRPr>
                <a:solidFill>
                  <a:srgbClr val="FFFFFF"/>
                </a:solidFill>
              </a:defRPr>
            </a:lvl5pPr>
            <a:lvl6pPr marL="2743200" lvl="5" indent="-342900" rtl="0">
              <a:spcBef>
                <a:spcPts val="1600"/>
              </a:spcBef>
              <a:spcAft>
                <a:spcPts val="0"/>
              </a:spcAft>
              <a:buClr>
                <a:srgbClr val="FFFFFF"/>
              </a:buClr>
              <a:buSzPts val="1800"/>
              <a:buChar char="■"/>
              <a:defRPr>
                <a:solidFill>
                  <a:srgbClr val="FFFFFF"/>
                </a:solidFill>
              </a:defRPr>
            </a:lvl6pPr>
            <a:lvl7pPr marL="3200400" lvl="6" indent="-342900" rtl="0">
              <a:spcBef>
                <a:spcPts val="1600"/>
              </a:spcBef>
              <a:spcAft>
                <a:spcPts val="0"/>
              </a:spcAft>
              <a:buClr>
                <a:srgbClr val="FFFFFF"/>
              </a:buClr>
              <a:buSzPts val="1800"/>
              <a:buChar char="●"/>
              <a:defRPr>
                <a:solidFill>
                  <a:srgbClr val="FFFFFF"/>
                </a:solidFill>
              </a:defRPr>
            </a:lvl7pPr>
            <a:lvl8pPr marL="3657600" lvl="7" indent="-342900" rtl="0">
              <a:spcBef>
                <a:spcPts val="1600"/>
              </a:spcBef>
              <a:spcAft>
                <a:spcPts val="0"/>
              </a:spcAft>
              <a:buClr>
                <a:srgbClr val="FFFFFF"/>
              </a:buClr>
              <a:buSzPts val="1800"/>
              <a:buChar char="○"/>
              <a:defRPr>
                <a:solidFill>
                  <a:srgbClr val="FFFFFF"/>
                </a:solidFill>
              </a:defRPr>
            </a:lvl8pPr>
            <a:lvl9pPr marL="4114800" lvl="8" indent="-342900" rtl="0">
              <a:spcBef>
                <a:spcPts val="1600"/>
              </a:spcBef>
              <a:spcAft>
                <a:spcPts val="1600"/>
              </a:spcAft>
              <a:buClr>
                <a:srgbClr val="FFFFFF"/>
              </a:buClr>
              <a:buSzPts val="1800"/>
              <a:buChar char="■"/>
              <a:defRPr>
                <a:solidFill>
                  <a:srgbClr val="FFFFFF"/>
                </a:solidFill>
              </a:defRPr>
            </a:lvl9pPr>
          </a:lstStyle>
          <a:p>
            <a:endParaRPr/>
          </a:p>
        </p:txBody>
      </p:sp>
      <p:sp>
        <p:nvSpPr>
          <p:cNvPr id="188" name="Google Shape;18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2"/>
        <p:cNvGrpSpPr/>
        <p:nvPr/>
      </p:nvGrpSpPr>
      <p:grpSpPr>
        <a:xfrm>
          <a:off x="0" y="0"/>
          <a:ext cx="0" cy="0"/>
          <a:chOff x="0" y="0"/>
          <a:chExt cx="0" cy="0"/>
        </a:xfrm>
      </p:grpSpPr>
      <p:pic>
        <p:nvPicPr>
          <p:cNvPr id="193" name="Google Shape;193;p47"/>
          <p:cNvPicPr preferRelativeResize="0"/>
          <p:nvPr/>
        </p:nvPicPr>
        <p:blipFill rotWithShape="1">
          <a:blip r:embed="rId2">
            <a:alphaModFix/>
          </a:blip>
          <a:srcRect l="833" b="8650"/>
          <a:stretch/>
        </p:blipFill>
        <p:spPr>
          <a:xfrm flipH="1">
            <a:off x="79473" y="445025"/>
            <a:ext cx="9064527" cy="4698475"/>
          </a:xfrm>
          <a:prstGeom prst="rect">
            <a:avLst/>
          </a:prstGeom>
          <a:noFill/>
          <a:ln>
            <a:noFill/>
          </a:ln>
        </p:spPr>
      </p:pic>
      <p:sp>
        <p:nvSpPr>
          <p:cNvPr id="194" name="Google Shape;194;p47"/>
          <p:cNvSpPr txBox="1">
            <a:spLocks noGrp="1"/>
          </p:cNvSpPr>
          <p:nvPr>
            <p:ph type="ctrTitle"/>
          </p:nvPr>
        </p:nvSpPr>
        <p:spPr>
          <a:xfrm>
            <a:off x="311701" y="744575"/>
            <a:ext cx="70014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600"/>
              <a:buFont typeface="Rubik Mono One"/>
              <a:buNone/>
              <a:defRPr sz="3600">
                <a:solidFill>
                  <a:schemeClr val="dk2"/>
                </a:solidFill>
                <a:latin typeface="Rubik Mono One"/>
                <a:ea typeface="Rubik Mono One"/>
                <a:cs typeface="Rubik Mono One"/>
                <a:sym typeface="Rubik Mono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5" name="Google Shape;195;p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1pPr>
            <a:lvl2pPr lvl="1"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2pPr>
            <a:lvl3pPr lvl="2"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3pPr>
            <a:lvl4pPr lvl="3"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4pPr>
            <a:lvl5pPr lvl="4"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5pPr>
            <a:lvl6pPr lvl="5"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6pPr>
            <a:lvl7pPr lvl="6"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7pPr>
            <a:lvl8pPr lvl="7"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8pPr>
            <a:lvl9pPr lvl="8"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6"/>
        <p:cNvGrpSpPr/>
        <p:nvPr/>
      </p:nvGrpSpPr>
      <p:grpSpPr>
        <a:xfrm>
          <a:off x="0" y="0"/>
          <a:ext cx="0" cy="0"/>
          <a:chOff x="0" y="0"/>
          <a:chExt cx="0" cy="0"/>
        </a:xfrm>
      </p:grpSpPr>
      <p:pic>
        <p:nvPicPr>
          <p:cNvPr id="197" name="Google Shape;197;p48"/>
          <p:cNvPicPr preferRelativeResize="0"/>
          <p:nvPr/>
        </p:nvPicPr>
        <p:blipFill rotWithShape="1">
          <a:blip r:embed="rId2">
            <a:alphaModFix/>
          </a:blip>
          <a:srcRect r="33395" b="45292"/>
          <a:stretch/>
        </p:blipFill>
        <p:spPr>
          <a:xfrm>
            <a:off x="6476875" y="2952825"/>
            <a:ext cx="2667076" cy="2190674"/>
          </a:xfrm>
          <a:prstGeom prst="rect">
            <a:avLst/>
          </a:prstGeom>
          <a:noFill/>
          <a:ln>
            <a:noFill/>
          </a:ln>
        </p:spPr>
      </p:pic>
      <p:pic>
        <p:nvPicPr>
          <p:cNvPr id="198" name="Google Shape;198;p48"/>
          <p:cNvPicPr preferRelativeResize="0"/>
          <p:nvPr/>
        </p:nvPicPr>
        <p:blipFill rotWithShape="1">
          <a:blip r:embed="rId3">
            <a:alphaModFix/>
          </a:blip>
          <a:srcRect r="17749" b="51660"/>
          <a:stretch/>
        </p:blipFill>
        <p:spPr>
          <a:xfrm>
            <a:off x="5850300" y="3200400"/>
            <a:ext cx="3293650" cy="1943099"/>
          </a:xfrm>
          <a:prstGeom prst="rect">
            <a:avLst/>
          </a:prstGeom>
          <a:noFill/>
          <a:ln>
            <a:noFill/>
          </a:ln>
        </p:spPr>
      </p:pic>
      <p:sp>
        <p:nvSpPr>
          <p:cNvPr id="199" name="Google Shape;199;p48"/>
          <p:cNvSpPr txBox="1">
            <a:spLocks noGrp="1"/>
          </p:cNvSpPr>
          <p:nvPr>
            <p:ph type="ctrTitle"/>
          </p:nvPr>
        </p:nvSpPr>
        <p:spPr>
          <a:xfrm>
            <a:off x="311700" y="439775"/>
            <a:ext cx="8072700" cy="205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Rubik Mono One"/>
              <a:buNone/>
              <a:defRPr>
                <a:solidFill>
                  <a:schemeClr val="dk2"/>
                </a:solidFill>
                <a:latin typeface="Rubik Mono One"/>
                <a:ea typeface="Rubik Mono One"/>
                <a:cs typeface="Rubik Mono One"/>
                <a:sym typeface="Rubik Mono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0" name="Google Shape;200;p48"/>
          <p:cNvSpPr txBox="1">
            <a:spLocks noGrp="1"/>
          </p:cNvSpPr>
          <p:nvPr>
            <p:ph type="body" idx="1"/>
          </p:nvPr>
        </p:nvSpPr>
        <p:spPr>
          <a:xfrm>
            <a:off x="311700" y="1852625"/>
            <a:ext cx="55386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1"/>
        <p:cNvGrpSpPr/>
        <p:nvPr/>
      </p:nvGrpSpPr>
      <p:grpSpPr>
        <a:xfrm>
          <a:off x="0" y="0"/>
          <a:ext cx="0" cy="0"/>
          <a:chOff x="0" y="0"/>
          <a:chExt cx="0" cy="0"/>
        </a:xfrm>
      </p:grpSpPr>
      <p:pic>
        <p:nvPicPr>
          <p:cNvPr id="202" name="Google Shape;202;p49"/>
          <p:cNvPicPr preferRelativeResize="0"/>
          <p:nvPr/>
        </p:nvPicPr>
        <p:blipFill rotWithShape="1">
          <a:blip r:embed="rId2">
            <a:alphaModFix/>
          </a:blip>
          <a:srcRect r="46988" b="20923"/>
          <a:stretch/>
        </p:blipFill>
        <p:spPr>
          <a:xfrm>
            <a:off x="6582500" y="1333800"/>
            <a:ext cx="2561499" cy="3820975"/>
          </a:xfrm>
          <a:prstGeom prst="rect">
            <a:avLst/>
          </a:prstGeom>
          <a:noFill/>
          <a:ln>
            <a:noFill/>
          </a:ln>
        </p:spPr>
      </p:pic>
      <p:pic>
        <p:nvPicPr>
          <p:cNvPr id="203" name="Google Shape;203;p49"/>
          <p:cNvPicPr preferRelativeResize="0"/>
          <p:nvPr/>
        </p:nvPicPr>
        <p:blipFill rotWithShape="1">
          <a:blip r:embed="rId3">
            <a:alphaModFix/>
          </a:blip>
          <a:srcRect t="20178" r="40116"/>
          <a:stretch/>
        </p:blipFill>
        <p:spPr>
          <a:xfrm>
            <a:off x="6075700" y="0"/>
            <a:ext cx="3068300" cy="4105675"/>
          </a:xfrm>
          <a:prstGeom prst="rect">
            <a:avLst/>
          </a:prstGeom>
          <a:noFill/>
          <a:ln>
            <a:noFill/>
          </a:ln>
        </p:spPr>
      </p:pic>
      <p:sp>
        <p:nvSpPr>
          <p:cNvPr id="204" name="Google Shape;204;p49"/>
          <p:cNvSpPr txBox="1">
            <a:spLocks noGrp="1"/>
          </p:cNvSpPr>
          <p:nvPr>
            <p:ph type="title"/>
          </p:nvPr>
        </p:nvSpPr>
        <p:spPr>
          <a:xfrm>
            <a:off x="311700" y="445025"/>
            <a:ext cx="576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ubik Mono One"/>
              <a:buNone/>
              <a:defRPr>
                <a:latin typeface="Rubik Mono One"/>
                <a:ea typeface="Rubik Mono One"/>
                <a:cs typeface="Rubik Mono One"/>
                <a:sym typeface="Rubik Mono One"/>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205" name="Google Shape;205;p49"/>
          <p:cNvSpPr txBox="1">
            <a:spLocks noGrp="1"/>
          </p:cNvSpPr>
          <p:nvPr>
            <p:ph type="body" idx="1"/>
          </p:nvPr>
        </p:nvSpPr>
        <p:spPr>
          <a:xfrm>
            <a:off x="311700" y="1852625"/>
            <a:ext cx="5763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sp>
        <p:nvSpPr>
          <p:cNvPr id="207" name="Google Shape;207;p50"/>
          <p:cNvSpPr txBox="1">
            <a:spLocks noGrp="1"/>
          </p:cNvSpPr>
          <p:nvPr>
            <p:ph type="title"/>
          </p:nvPr>
        </p:nvSpPr>
        <p:spPr>
          <a:xfrm>
            <a:off x="311700" y="445025"/>
            <a:ext cx="6271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ubik Mono One"/>
              <a:buNone/>
              <a:defRPr>
                <a:latin typeface="Rubik Mono One"/>
                <a:ea typeface="Rubik Mono One"/>
                <a:cs typeface="Rubik Mono One"/>
                <a:sym typeface="Rubik Mono One"/>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208" name="Google Shape;208;p50"/>
          <p:cNvSpPr txBox="1">
            <a:spLocks noGrp="1"/>
          </p:cNvSpPr>
          <p:nvPr>
            <p:ph type="body" idx="1"/>
          </p:nvPr>
        </p:nvSpPr>
        <p:spPr>
          <a:xfrm>
            <a:off x="311700" y="1852625"/>
            <a:ext cx="3999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
        <p:nvSpPr>
          <p:cNvPr id="209" name="Google Shape;209;p50"/>
          <p:cNvSpPr txBox="1">
            <a:spLocks noGrp="1"/>
          </p:cNvSpPr>
          <p:nvPr>
            <p:ph type="body" idx="2"/>
          </p:nvPr>
        </p:nvSpPr>
        <p:spPr>
          <a:xfrm>
            <a:off x="4832400" y="1852625"/>
            <a:ext cx="3999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pic>
        <p:nvPicPr>
          <p:cNvPr id="210" name="Google Shape;210;p50"/>
          <p:cNvPicPr preferRelativeResize="0"/>
          <p:nvPr/>
        </p:nvPicPr>
        <p:blipFill rotWithShape="1">
          <a:blip r:embed="rId2">
            <a:alphaModFix/>
          </a:blip>
          <a:srcRect l="59666" t="50578"/>
          <a:stretch/>
        </p:blipFill>
        <p:spPr>
          <a:xfrm rot="5400000">
            <a:off x="6821062" y="-237688"/>
            <a:ext cx="2066650" cy="2542026"/>
          </a:xfrm>
          <a:prstGeom prst="rect">
            <a:avLst/>
          </a:prstGeom>
          <a:noFill/>
          <a:ln>
            <a:noFill/>
          </a:ln>
        </p:spPr>
      </p:pic>
      <p:pic>
        <p:nvPicPr>
          <p:cNvPr id="211" name="Google Shape;211;p50"/>
          <p:cNvPicPr preferRelativeResize="0"/>
          <p:nvPr/>
        </p:nvPicPr>
        <p:blipFill rotWithShape="1">
          <a:blip r:embed="rId3">
            <a:alphaModFix/>
          </a:blip>
          <a:srcRect l="59316" b="53395"/>
          <a:stretch/>
        </p:blipFill>
        <p:spPr>
          <a:xfrm>
            <a:off x="0" y="3467500"/>
            <a:ext cx="1457499" cy="16759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Image Energetic Blue" type="titleOnly">
  <p:cSld name="TITLE_ONLY">
    <p:spTree>
      <p:nvGrpSpPr>
        <p:cNvPr id="1" name="Shape 212"/>
        <p:cNvGrpSpPr/>
        <p:nvPr/>
      </p:nvGrpSpPr>
      <p:grpSpPr>
        <a:xfrm>
          <a:off x="0" y="0"/>
          <a:ext cx="0" cy="0"/>
          <a:chOff x="0" y="0"/>
          <a:chExt cx="0" cy="0"/>
        </a:xfrm>
      </p:grpSpPr>
      <p:pic>
        <p:nvPicPr>
          <p:cNvPr id="213" name="Google Shape;213;p51"/>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214" name="Google Shape;214;p51"/>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Image Orange">
  <p:cSld name="TITLE_ONLY_1">
    <p:spTree>
      <p:nvGrpSpPr>
        <p:cNvPr id="1" name="Shape 215"/>
        <p:cNvGrpSpPr/>
        <p:nvPr/>
      </p:nvGrpSpPr>
      <p:grpSpPr>
        <a:xfrm>
          <a:off x="0" y="0"/>
          <a:ext cx="0" cy="0"/>
          <a:chOff x="0" y="0"/>
          <a:chExt cx="0" cy="0"/>
        </a:xfrm>
      </p:grpSpPr>
      <p:pic>
        <p:nvPicPr>
          <p:cNvPr id="216" name="Google Shape;216;p52"/>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217" name="Google Shape;217;p52"/>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Image Light Blue">
  <p:cSld name="TITLE_ONLY_1_1">
    <p:spTree>
      <p:nvGrpSpPr>
        <p:cNvPr id="1" name="Shape 218"/>
        <p:cNvGrpSpPr/>
        <p:nvPr/>
      </p:nvGrpSpPr>
      <p:grpSpPr>
        <a:xfrm>
          <a:off x="0" y="0"/>
          <a:ext cx="0" cy="0"/>
          <a:chOff x="0" y="0"/>
          <a:chExt cx="0" cy="0"/>
        </a:xfrm>
      </p:grpSpPr>
      <p:pic>
        <p:nvPicPr>
          <p:cNvPr id="219" name="Google Shape;219;p53"/>
          <p:cNvPicPr preferRelativeResize="0"/>
          <p:nvPr/>
        </p:nvPicPr>
        <p:blipFill rotWithShape="1">
          <a:blip r:embed="rId2">
            <a:alphaModFix amt="12000"/>
          </a:blip>
          <a:srcRect t="43965"/>
          <a:stretch/>
        </p:blipFill>
        <p:spPr>
          <a:xfrm>
            <a:off x="0" y="0"/>
            <a:ext cx="9144001" cy="5143499"/>
          </a:xfrm>
          <a:prstGeom prst="rect">
            <a:avLst/>
          </a:prstGeom>
          <a:noFill/>
          <a:ln>
            <a:noFill/>
          </a:ln>
        </p:spPr>
      </p:pic>
      <p:sp>
        <p:nvSpPr>
          <p:cNvPr id="220" name="Google Shape;220;p53"/>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Font typeface="Poppins"/>
              <a:buNone/>
              <a:defRPr sz="3600" b="1">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Image Yellow">
  <p:cSld name="TITLE_ONLY_1_1_1">
    <p:spTree>
      <p:nvGrpSpPr>
        <p:cNvPr id="1" name="Shape 221"/>
        <p:cNvGrpSpPr/>
        <p:nvPr/>
      </p:nvGrpSpPr>
      <p:grpSpPr>
        <a:xfrm>
          <a:off x="0" y="0"/>
          <a:ext cx="0" cy="0"/>
          <a:chOff x="0" y="0"/>
          <a:chExt cx="0" cy="0"/>
        </a:xfrm>
      </p:grpSpPr>
      <p:pic>
        <p:nvPicPr>
          <p:cNvPr id="222" name="Google Shape;222;p54"/>
          <p:cNvPicPr preferRelativeResize="0"/>
          <p:nvPr/>
        </p:nvPicPr>
        <p:blipFill rotWithShape="1">
          <a:blip r:embed="rId2">
            <a:alphaModFix amt="13000"/>
          </a:blip>
          <a:srcRect t="43965"/>
          <a:stretch/>
        </p:blipFill>
        <p:spPr>
          <a:xfrm>
            <a:off x="0" y="0"/>
            <a:ext cx="9144001" cy="5143499"/>
          </a:xfrm>
          <a:prstGeom prst="rect">
            <a:avLst/>
          </a:prstGeom>
          <a:noFill/>
          <a:ln>
            <a:noFill/>
          </a:ln>
        </p:spPr>
      </p:pic>
      <p:sp>
        <p:nvSpPr>
          <p:cNvPr id="223" name="Google Shape;223;p54"/>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Font typeface="Poppins"/>
              <a:buNone/>
              <a:defRPr sz="3600" b="1">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Image Pink">
  <p:cSld name="TITLE_ONLY_1_1_1_1">
    <p:spTree>
      <p:nvGrpSpPr>
        <p:cNvPr id="1" name="Shape 224"/>
        <p:cNvGrpSpPr/>
        <p:nvPr/>
      </p:nvGrpSpPr>
      <p:grpSpPr>
        <a:xfrm>
          <a:off x="0" y="0"/>
          <a:ext cx="0" cy="0"/>
          <a:chOff x="0" y="0"/>
          <a:chExt cx="0" cy="0"/>
        </a:xfrm>
      </p:grpSpPr>
      <p:pic>
        <p:nvPicPr>
          <p:cNvPr id="225" name="Google Shape;225;p55"/>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226" name="Google Shape;226;p55"/>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Image Green">
  <p:cSld name="TITLE_ONLY_1_1_1_1_1">
    <p:spTree>
      <p:nvGrpSpPr>
        <p:cNvPr id="1" name="Shape 227"/>
        <p:cNvGrpSpPr/>
        <p:nvPr/>
      </p:nvGrpSpPr>
      <p:grpSpPr>
        <a:xfrm>
          <a:off x="0" y="0"/>
          <a:ext cx="0" cy="0"/>
          <a:chOff x="0" y="0"/>
          <a:chExt cx="0" cy="0"/>
        </a:xfrm>
      </p:grpSpPr>
      <p:pic>
        <p:nvPicPr>
          <p:cNvPr id="228" name="Google Shape;228;p56"/>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229" name="Google Shape;229;p56"/>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Stats Light Blue">
  <p:cSld name="TITLE_ONLY_1_1_1_1_1_1">
    <p:spTree>
      <p:nvGrpSpPr>
        <p:cNvPr id="1" name="Shape 230"/>
        <p:cNvGrpSpPr/>
        <p:nvPr/>
      </p:nvGrpSpPr>
      <p:grpSpPr>
        <a:xfrm>
          <a:off x="0" y="0"/>
          <a:ext cx="0" cy="0"/>
          <a:chOff x="0" y="0"/>
          <a:chExt cx="0" cy="0"/>
        </a:xfrm>
      </p:grpSpPr>
      <p:pic>
        <p:nvPicPr>
          <p:cNvPr id="231" name="Google Shape;231;p57"/>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232" name="Google Shape;232;p57"/>
          <p:cNvSpPr/>
          <p:nvPr/>
        </p:nvSpPr>
        <p:spPr>
          <a:xfrm>
            <a:off x="1399275" y="564450"/>
            <a:ext cx="2312100" cy="2312100"/>
          </a:xfrm>
          <a:prstGeom prst="ellipse">
            <a:avLst/>
          </a:prstGeom>
          <a:noFill/>
          <a:ln w="152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7"/>
          <p:cNvSpPr txBox="1"/>
          <p:nvPr/>
        </p:nvSpPr>
        <p:spPr>
          <a:xfrm>
            <a:off x="99060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234" name="Google Shape;234;p57"/>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
        <p:nvSpPr>
          <p:cNvPr id="235" name="Google Shape;235;p57"/>
          <p:cNvSpPr/>
          <p:nvPr/>
        </p:nvSpPr>
        <p:spPr>
          <a:xfrm>
            <a:off x="5418825" y="564450"/>
            <a:ext cx="2312100" cy="2312100"/>
          </a:xfrm>
          <a:prstGeom prst="ellipse">
            <a:avLst/>
          </a:prstGeom>
          <a:noFill/>
          <a:ln w="152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7"/>
          <p:cNvSpPr txBox="1"/>
          <p:nvPr/>
        </p:nvSpPr>
        <p:spPr>
          <a:xfrm>
            <a:off x="491475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237" name="Google Shape;237;p57"/>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Stats Yellow">
  <p:cSld name="TITLE_ONLY_1_1_1_1_1_1_1">
    <p:spTree>
      <p:nvGrpSpPr>
        <p:cNvPr id="1" name="Shape 238"/>
        <p:cNvGrpSpPr/>
        <p:nvPr/>
      </p:nvGrpSpPr>
      <p:grpSpPr>
        <a:xfrm>
          <a:off x="0" y="0"/>
          <a:ext cx="0" cy="0"/>
          <a:chOff x="0" y="0"/>
          <a:chExt cx="0" cy="0"/>
        </a:xfrm>
      </p:grpSpPr>
      <p:pic>
        <p:nvPicPr>
          <p:cNvPr id="239" name="Google Shape;239;p58"/>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240" name="Google Shape;240;p58"/>
          <p:cNvSpPr/>
          <p:nvPr/>
        </p:nvSpPr>
        <p:spPr>
          <a:xfrm>
            <a:off x="5418825" y="564450"/>
            <a:ext cx="2312100" cy="2312100"/>
          </a:xfrm>
          <a:prstGeom prst="ellipse">
            <a:avLst/>
          </a:prstGeom>
          <a:noFill/>
          <a:ln w="152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8"/>
          <p:cNvSpPr txBox="1"/>
          <p:nvPr/>
        </p:nvSpPr>
        <p:spPr>
          <a:xfrm>
            <a:off x="501015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242" name="Google Shape;242;p58"/>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
        <p:nvSpPr>
          <p:cNvPr id="243" name="Google Shape;243;p58"/>
          <p:cNvSpPr/>
          <p:nvPr/>
        </p:nvSpPr>
        <p:spPr>
          <a:xfrm>
            <a:off x="1399275" y="564450"/>
            <a:ext cx="2312100" cy="2312100"/>
          </a:xfrm>
          <a:prstGeom prst="ellipse">
            <a:avLst/>
          </a:prstGeom>
          <a:noFill/>
          <a:ln w="152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8"/>
          <p:cNvSpPr txBox="1"/>
          <p:nvPr/>
        </p:nvSpPr>
        <p:spPr>
          <a:xfrm>
            <a:off x="89520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245" name="Google Shape;245;p58"/>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Stats Pink">
  <p:cSld name="TITLE_ONLY_1_1_1_1_1_1_1_1">
    <p:spTree>
      <p:nvGrpSpPr>
        <p:cNvPr id="1" name="Shape 246"/>
        <p:cNvGrpSpPr/>
        <p:nvPr/>
      </p:nvGrpSpPr>
      <p:grpSpPr>
        <a:xfrm>
          <a:off x="0" y="0"/>
          <a:ext cx="0" cy="0"/>
          <a:chOff x="0" y="0"/>
          <a:chExt cx="0" cy="0"/>
        </a:xfrm>
      </p:grpSpPr>
      <p:pic>
        <p:nvPicPr>
          <p:cNvPr id="247" name="Google Shape;247;p59"/>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248" name="Google Shape;248;p59"/>
          <p:cNvSpPr/>
          <p:nvPr/>
        </p:nvSpPr>
        <p:spPr>
          <a:xfrm>
            <a:off x="5418825" y="564450"/>
            <a:ext cx="2312100" cy="2312100"/>
          </a:xfrm>
          <a:prstGeom prst="ellipse">
            <a:avLst/>
          </a:prstGeom>
          <a:no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9"/>
          <p:cNvSpPr txBox="1"/>
          <p:nvPr/>
        </p:nvSpPr>
        <p:spPr>
          <a:xfrm>
            <a:off x="501015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Poppins"/>
              <a:ea typeface="Poppins"/>
              <a:cs typeface="Poppins"/>
              <a:sym typeface="Poppins"/>
            </a:endParaRPr>
          </a:p>
        </p:txBody>
      </p:sp>
      <p:sp>
        <p:nvSpPr>
          <p:cNvPr id="250" name="Google Shape;250;p59"/>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rgbClr val="FFFFFF"/>
              </a:solidFill>
              <a:latin typeface="Rubik Mono One"/>
              <a:ea typeface="Rubik Mono One"/>
              <a:cs typeface="Rubik Mono One"/>
              <a:sym typeface="Rubik Mono One"/>
            </a:endParaRPr>
          </a:p>
        </p:txBody>
      </p:sp>
      <p:sp>
        <p:nvSpPr>
          <p:cNvPr id="251" name="Google Shape;251;p59"/>
          <p:cNvSpPr/>
          <p:nvPr/>
        </p:nvSpPr>
        <p:spPr>
          <a:xfrm>
            <a:off x="1399275" y="564450"/>
            <a:ext cx="2312100" cy="2312100"/>
          </a:xfrm>
          <a:prstGeom prst="ellipse">
            <a:avLst/>
          </a:prstGeom>
          <a:noFill/>
          <a:ln w="152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9"/>
          <p:cNvSpPr txBox="1"/>
          <p:nvPr/>
        </p:nvSpPr>
        <p:spPr>
          <a:xfrm>
            <a:off x="89520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Poppins"/>
              <a:ea typeface="Poppins"/>
              <a:cs typeface="Poppins"/>
              <a:sym typeface="Poppins"/>
            </a:endParaRPr>
          </a:p>
        </p:txBody>
      </p:sp>
      <p:sp>
        <p:nvSpPr>
          <p:cNvPr id="253" name="Google Shape;253;p59"/>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rgbClr val="FFFFFF"/>
              </a:solidFill>
              <a:latin typeface="Rubik Mono One"/>
              <a:ea typeface="Rubik Mono One"/>
              <a:cs typeface="Rubik Mono One"/>
              <a:sym typeface="Rubik Mono One"/>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4"/>
        <p:cNvGrpSpPr/>
        <p:nvPr/>
      </p:nvGrpSpPr>
      <p:grpSpPr>
        <a:xfrm>
          <a:off x="0" y="0"/>
          <a:ext cx="0" cy="0"/>
          <a:chOff x="0" y="0"/>
          <a:chExt cx="0" cy="0"/>
        </a:xfrm>
      </p:grpSpPr>
      <p:sp>
        <p:nvSpPr>
          <p:cNvPr id="255" name="Google Shape;255;p60"/>
          <p:cNvSpPr/>
          <p:nvPr/>
        </p:nvSpPr>
        <p:spPr>
          <a:xfrm rot="-3372593">
            <a:off x="7339204" y="-1242141"/>
            <a:ext cx="285893" cy="4747933"/>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0"/>
          <p:cNvSpPr/>
          <p:nvPr/>
        </p:nvSpPr>
        <p:spPr>
          <a:xfrm rot="-1082137">
            <a:off x="8170350" y="-412453"/>
            <a:ext cx="285845" cy="597305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0"/>
          <p:cNvSpPr/>
          <p:nvPr/>
        </p:nvSpPr>
        <p:spPr>
          <a:xfrm rot="712576">
            <a:off x="7561497" y="-272442"/>
            <a:ext cx="285716" cy="5967743"/>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0"/>
          <p:cNvSpPr txBox="1">
            <a:spLocks noGrp="1"/>
          </p:cNvSpPr>
          <p:nvPr>
            <p:ph type="title"/>
          </p:nvPr>
        </p:nvSpPr>
        <p:spPr>
          <a:xfrm>
            <a:off x="311700" y="445025"/>
            <a:ext cx="59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259" name="Google Shape;259;p60"/>
          <p:cNvSpPr txBox="1">
            <a:spLocks noGrp="1"/>
          </p:cNvSpPr>
          <p:nvPr>
            <p:ph type="body" idx="1"/>
          </p:nvPr>
        </p:nvSpPr>
        <p:spPr>
          <a:xfrm>
            <a:off x="311700" y="1852625"/>
            <a:ext cx="63957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1">
  <p:cSld name="MAIN_POINT">
    <p:spTree>
      <p:nvGrpSpPr>
        <p:cNvPr id="1" name="Shape 260"/>
        <p:cNvGrpSpPr/>
        <p:nvPr/>
      </p:nvGrpSpPr>
      <p:grpSpPr>
        <a:xfrm>
          <a:off x="0" y="0"/>
          <a:ext cx="0" cy="0"/>
          <a:chOff x="0" y="0"/>
          <a:chExt cx="0" cy="0"/>
        </a:xfrm>
      </p:grpSpPr>
      <p:pic>
        <p:nvPicPr>
          <p:cNvPr id="261" name="Google Shape;261;p61"/>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262" name="Google Shape;262;p61"/>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2">
  <p:cSld name="MAIN_POINT_2">
    <p:spTree>
      <p:nvGrpSpPr>
        <p:cNvPr id="1" name="Shape 263"/>
        <p:cNvGrpSpPr/>
        <p:nvPr/>
      </p:nvGrpSpPr>
      <p:grpSpPr>
        <a:xfrm>
          <a:off x="0" y="0"/>
          <a:ext cx="0" cy="0"/>
          <a:chOff x="0" y="0"/>
          <a:chExt cx="0" cy="0"/>
        </a:xfrm>
      </p:grpSpPr>
      <p:pic>
        <p:nvPicPr>
          <p:cNvPr id="264" name="Google Shape;264;p62"/>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265" name="Google Shape;265;p62"/>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_POINT_2_2">
    <p:spTree>
      <p:nvGrpSpPr>
        <p:cNvPr id="1" name="Shape 266"/>
        <p:cNvGrpSpPr/>
        <p:nvPr/>
      </p:nvGrpSpPr>
      <p:grpSpPr>
        <a:xfrm>
          <a:off x="0" y="0"/>
          <a:ext cx="0" cy="0"/>
          <a:chOff x="0" y="0"/>
          <a:chExt cx="0" cy="0"/>
        </a:xfrm>
      </p:grpSpPr>
      <p:sp>
        <p:nvSpPr>
          <p:cNvPr id="267" name="Google Shape;267;p63"/>
          <p:cNvSpPr txBox="1">
            <a:spLocks noGrp="1"/>
          </p:cNvSpPr>
          <p:nvPr>
            <p:ph type="title"/>
          </p:nvPr>
        </p:nvSpPr>
        <p:spPr>
          <a:xfrm>
            <a:off x="471200" y="969300"/>
            <a:ext cx="3624600" cy="3204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268" name="Google Shape;268;p63"/>
          <p:cNvPicPr preferRelativeResize="0"/>
          <p:nvPr/>
        </p:nvPicPr>
        <p:blipFill rotWithShape="1">
          <a:blip r:embed="rId2">
            <a:alphaModFix/>
          </a:blip>
          <a:srcRect t="5931" r="14755" b="5939"/>
          <a:stretch/>
        </p:blipFill>
        <p:spPr>
          <a:xfrm>
            <a:off x="4191000" y="0"/>
            <a:ext cx="4952999" cy="51435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5">
  <p:cSld name="MAIN_POINT_2_1">
    <p:spTree>
      <p:nvGrpSpPr>
        <p:cNvPr id="1" name="Shape 269"/>
        <p:cNvGrpSpPr/>
        <p:nvPr/>
      </p:nvGrpSpPr>
      <p:grpSpPr>
        <a:xfrm>
          <a:off x="0" y="0"/>
          <a:ext cx="0" cy="0"/>
          <a:chOff x="0" y="0"/>
          <a:chExt cx="0" cy="0"/>
        </a:xfrm>
      </p:grpSpPr>
      <p:pic>
        <p:nvPicPr>
          <p:cNvPr id="270" name="Google Shape;270;p64"/>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271" name="Google Shape;271;p64"/>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272"/>
        <p:cNvGrpSpPr/>
        <p:nvPr/>
      </p:nvGrpSpPr>
      <p:grpSpPr>
        <a:xfrm>
          <a:off x="0" y="0"/>
          <a:ext cx="0" cy="0"/>
          <a:chOff x="0" y="0"/>
          <a:chExt cx="0" cy="0"/>
        </a:xfrm>
      </p:grpSpPr>
      <p:pic>
        <p:nvPicPr>
          <p:cNvPr id="273" name="Google Shape;273;p65"/>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274" name="Google Shape;274;p65"/>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3">
  <p:cSld name="MAIN_POINT_1_1">
    <p:spTree>
      <p:nvGrpSpPr>
        <p:cNvPr id="1" name="Shape 275"/>
        <p:cNvGrpSpPr/>
        <p:nvPr/>
      </p:nvGrpSpPr>
      <p:grpSpPr>
        <a:xfrm>
          <a:off x="0" y="0"/>
          <a:ext cx="0" cy="0"/>
          <a:chOff x="0" y="0"/>
          <a:chExt cx="0" cy="0"/>
        </a:xfrm>
      </p:grpSpPr>
      <p:pic>
        <p:nvPicPr>
          <p:cNvPr id="276" name="Google Shape;276;p66"/>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277" name="Google Shape;277;p66"/>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4">
  <p:cSld name="MAIN_POINT_1_1_1">
    <p:spTree>
      <p:nvGrpSpPr>
        <p:cNvPr id="1" name="Shape 278"/>
        <p:cNvGrpSpPr/>
        <p:nvPr/>
      </p:nvGrpSpPr>
      <p:grpSpPr>
        <a:xfrm>
          <a:off x="0" y="0"/>
          <a:ext cx="0" cy="0"/>
          <a:chOff x="0" y="0"/>
          <a:chExt cx="0" cy="0"/>
        </a:xfrm>
      </p:grpSpPr>
      <p:pic>
        <p:nvPicPr>
          <p:cNvPr id="279" name="Google Shape;279;p67"/>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280" name="Google Shape;280;p67"/>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1"/>
        <p:cNvGrpSpPr/>
        <p:nvPr/>
      </p:nvGrpSpPr>
      <p:grpSpPr>
        <a:xfrm>
          <a:off x="0" y="0"/>
          <a:ext cx="0" cy="0"/>
          <a:chOff x="0" y="0"/>
          <a:chExt cx="0" cy="0"/>
        </a:xfrm>
      </p:grpSpPr>
      <p:sp>
        <p:nvSpPr>
          <p:cNvPr id="282" name="Google Shape;282;p68"/>
          <p:cNvSpPr/>
          <p:nvPr/>
        </p:nvSpPr>
        <p:spPr>
          <a:xfrm rot="-1387176">
            <a:off x="1671051" y="-1153875"/>
            <a:ext cx="285749" cy="698715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8"/>
          <p:cNvSpPr/>
          <p:nvPr/>
        </p:nvSpPr>
        <p:spPr>
          <a:xfrm rot="905181">
            <a:off x="1066799" y="-1136508"/>
            <a:ext cx="285852" cy="683721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8"/>
          <p:cNvSpPr/>
          <p:nvPr/>
        </p:nvSpPr>
        <p:spPr>
          <a:xfrm rot="2700000">
            <a:off x="1293725" y="-2733827"/>
            <a:ext cx="285954" cy="858201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8"/>
          <p:cNvSpPr txBox="1">
            <a:spLocks noGrp="1"/>
          </p:cNvSpPr>
          <p:nvPr>
            <p:ph type="title"/>
          </p:nvPr>
        </p:nvSpPr>
        <p:spPr>
          <a:xfrm>
            <a:off x="268100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286"/>
        <p:cNvGrpSpPr/>
        <p:nvPr/>
      </p:nvGrpSpPr>
      <p:grpSpPr>
        <a:xfrm>
          <a:off x="0" y="0"/>
          <a:ext cx="0" cy="0"/>
          <a:chOff x="0" y="0"/>
          <a:chExt cx="0" cy="0"/>
        </a:xfrm>
      </p:grpSpPr>
      <p:pic>
        <p:nvPicPr>
          <p:cNvPr id="287" name="Google Shape;287;p69"/>
          <p:cNvPicPr preferRelativeResize="0"/>
          <p:nvPr/>
        </p:nvPicPr>
        <p:blipFill rotWithShape="1">
          <a:blip r:embed="rId2">
            <a:alphaModFix/>
          </a:blip>
          <a:srcRect r="35926" b="16296"/>
          <a:stretch/>
        </p:blipFill>
        <p:spPr>
          <a:xfrm>
            <a:off x="5848350" y="838200"/>
            <a:ext cx="3295650" cy="4305300"/>
          </a:xfrm>
          <a:prstGeom prst="rect">
            <a:avLst/>
          </a:prstGeom>
          <a:noFill/>
          <a:ln>
            <a:noFill/>
          </a:ln>
        </p:spPr>
      </p:pic>
      <p:pic>
        <p:nvPicPr>
          <p:cNvPr id="288" name="Google Shape;288;p69"/>
          <p:cNvPicPr preferRelativeResize="0"/>
          <p:nvPr/>
        </p:nvPicPr>
        <p:blipFill rotWithShape="1">
          <a:blip r:embed="rId3">
            <a:alphaModFix/>
          </a:blip>
          <a:srcRect r="16909" b="35186"/>
          <a:stretch/>
        </p:blipFill>
        <p:spPr>
          <a:xfrm>
            <a:off x="4886600" y="1809750"/>
            <a:ext cx="4257400" cy="3333748"/>
          </a:xfrm>
          <a:prstGeom prst="rect">
            <a:avLst/>
          </a:prstGeom>
          <a:noFill/>
          <a:ln>
            <a:noFill/>
          </a:ln>
        </p:spPr>
      </p:pic>
      <p:sp>
        <p:nvSpPr>
          <p:cNvPr id="289" name="Google Shape;289;p69"/>
          <p:cNvSpPr txBox="1">
            <a:spLocks noGrp="1"/>
          </p:cNvSpPr>
          <p:nvPr>
            <p:ph type="title"/>
          </p:nvPr>
        </p:nvSpPr>
        <p:spPr>
          <a:xfrm>
            <a:off x="490250" y="450150"/>
            <a:ext cx="5549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Large Image Background">
  <p:cSld name="CAPTION_ONLY_1_1">
    <p:spTree>
      <p:nvGrpSpPr>
        <p:cNvPr id="1" name="Shape 290"/>
        <p:cNvGrpSpPr/>
        <p:nvPr/>
      </p:nvGrpSpPr>
      <p:grpSpPr>
        <a:xfrm>
          <a:off x="0" y="0"/>
          <a:ext cx="0" cy="0"/>
          <a:chOff x="0" y="0"/>
          <a:chExt cx="0" cy="0"/>
        </a:xfrm>
      </p:grpSpPr>
      <p:pic>
        <p:nvPicPr>
          <p:cNvPr id="291" name="Google Shape;291;p70"/>
          <p:cNvPicPr preferRelativeResize="0"/>
          <p:nvPr/>
        </p:nvPicPr>
        <p:blipFill rotWithShape="1">
          <a:blip r:embed="rId2">
            <a:alphaModFix/>
          </a:blip>
          <a:srcRect l="33616" t="36688"/>
          <a:stretch/>
        </p:blipFill>
        <p:spPr>
          <a:xfrm>
            <a:off x="0" y="0"/>
            <a:ext cx="3414526" cy="3256500"/>
          </a:xfrm>
          <a:prstGeom prst="rect">
            <a:avLst/>
          </a:prstGeom>
          <a:noFill/>
          <a:ln>
            <a:noFill/>
          </a:ln>
        </p:spPr>
      </p:pic>
      <p:pic>
        <p:nvPicPr>
          <p:cNvPr id="292" name="Google Shape;292;p70"/>
          <p:cNvPicPr preferRelativeResize="0"/>
          <p:nvPr/>
        </p:nvPicPr>
        <p:blipFill rotWithShape="1">
          <a:blip r:embed="rId3">
            <a:alphaModFix/>
          </a:blip>
          <a:srcRect r="3920" b="17382"/>
          <a:stretch/>
        </p:blipFill>
        <p:spPr>
          <a:xfrm>
            <a:off x="4201975" y="894125"/>
            <a:ext cx="4942025" cy="4249376"/>
          </a:xfrm>
          <a:prstGeom prst="rect">
            <a:avLst/>
          </a:prstGeom>
          <a:noFill/>
          <a:ln>
            <a:noFill/>
          </a:ln>
        </p:spPr>
      </p:pic>
      <p:pic>
        <p:nvPicPr>
          <p:cNvPr id="293" name="Google Shape;293;p70"/>
          <p:cNvPicPr preferRelativeResize="0"/>
          <p:nvPr/>
        </p:nvPicPr>
        <p:blipFill rotWithShape="1">
          <a:blip r:embed="rId4">
            <a:alphaModFix/>
          </a:blip>
          <a:srcRect t="12495" r="27140"/>
          <a:stretch/>
        </p:blipFill>
        <p:spPr>
          <a:xfrm>
            <a:off x="5410675" y="0"/>
            <a:ext cx="3733325" cy="450087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Large Image Background">
  <p:cSld name="CAPTION_ONLY_1_1_1">
    <p:spTree>
      <p:nvGrpSpPr>
        <p:cNvPr id="1" name="Shape 294"/>
        <p:cNvGrpSpPr/>
        <p:nvPr/>
      </p:nvGrpSpPr>
      <p:grpSpPr>
        <a:xfrm>
          <a:off x="0" y="0"/>
          <a:ext cx="0" cy="0"/>
          <a:chOff x="0" y="0"/>
          <a:chExt cx="0" cy="0"/>
        </a:xfrm>
      </p:grpSpPr>
      <p:pic>
        <p:nvPicPr>
          <p:cNvPr id="295" name="Google Shape;295;p71"/>
          <p:cNvPicPr preferRelativeResize="0"/>
          <p:nvPr/>
        </p:nvPicPr>
        <p:blipFill rotWithShape="1">
          <a:blip r:embed="rId2">
            <a:alphaModFix/>
          </a:blip>
          <a:srcRect r="49831" b="51983"/>
          <a:stretch/>
        </p:blipFill>
        <p:spPr>
          <a:xfrm>
            <a:off x="5438575" y="1581150"/>
            <a:ext cx="3705426" cy="3562350"/>
          </a:xfrm>
          <a:prstGeom prst="rect">
            <a:avLst/>
          </a:prstGeom>
          <a:noFill/>
          <a:ln>
            <a:noFill/>
          </a:ln>
        </p:spPr>
      </p:pic>
      <p:pic>
        <p:nvPicPr>
          <p:cNvPr id="296" name="Google Shape;296;p71"/>
          <p:cNvPicPr preferRelativeResize="0"/>
          <p:nvPr/>
        </p:nvPicPr>
        <p:blipFill rotWithShape="1">
          <a:blip r:embed="rId3">
            <a:alphaModFix/>
          </a:blip>
          <a:srcRect l="59666" t="26297"/>
          <a:stretch/>
        </p:blipFill>
        <p:spPr>
          <a:xfrm>
            <a:off x="1" y="0"/>
            <a:ext cx="2066650" cy="37909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p:cSld name="CAPTION_ONLY_1_1_1_1">
    <p:spTree>
      <p:nvGrpSpPr>
        <p:cNvPr id="1" name="Shape 297"/>
        <p:cNvGrpSpPr/>
        <p:nvPr/>
      </p:nvGrpSpPr>
      <p:grpSpPr>
        <a:xfrm>
          <a:off x="0" y="0"/>
          <a:ext cx="0" cy="0"/>
          <a:chOff x="0" y="0"/>
          <a:chExt cx="0" cy="0"/>
        </a:xfrm>
      </p:grpSpPr>
      <p:sp>
        <p:nvSpPr>
          <p:cNvPr id="298" name="Google Shape;298;p72"/>
          <p:cNvSpPr txBox="1"/>
          <p:nvPr/>
        </p:nvSpPr>
        <p:spPr>
          <a:xfrm>
            <a:off x="500700" y="255800"/>
            <a:ext cx="5653800" cy="6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99"/>
        <p:cNvGrpSpPr/>
        <p:nvPr/>
      </p:nvGrpSpPr>
      <p:grpSpPr>
        <a:xfrm>
          <a:off x="0" y="0"/>
          <a:ext cx="0" cy="0"/>
          <a:chOff x="0" y="0"/>
          <a:chExt cx="0" cy="0"/>
        </a:xfrm>
      </p:grpSpPr>
      <p:sp>
        <p:nvSpPr>
          <p:cNvPr id="300" name="Google Shape;300;p73"/>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rgbClr val="FFB600"/>
                </a:solidFill>
                <a:latin typeface="Raleway Thin"/>
                <a:ea typeface="Raleway Thin"/>
                <a:cs typeface="Raleway Thin"/>
                <a:sym typeface="Raleway Thin"/>
              </a:defRPr>
            </a:lvl9pPr>
          </a:lstStyle>
          <a:p>
            <a:pPr marL="0" lvl="0" indent="0" algn="ctr" rtl="0">
              <a:spcBef>
                <a:spcPts val="0"/>
              </a:spcBef>
              <a:spcAft>
                <a:spcPts val="0"/>
              </a:spcAft>
              <a:buNone/>
            </a:pPr>
            <a:fld id="{00000000-1234-1234-1234-123412341234}" type="slidenum">
              <a:rPr lang="en-GB"/>
              <a:t>‹#›</a:t>
            </a:fld>
            <a:endParaRPr/>
          </a:p>
        </p:txBody>
      </p:sp>
      <p:sp>
        <p:nvSpPr>
          <p:cNvPr id="301" name="Google Shape;301;p73"/>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02"/>
        <p:cNvGrpSpPr/>
        <p:nvPr/>
      </p:nvGrpSpPr>
      <p:grpSpPr>
        <a:xfrm>
          <a:off x="0" y="0"/>
          <a:ext cx="0" cy="0"/>
          <a:chOff x="0" y="0"/>
          <a:chExt cx="0" cy="0"/>
        </a:xfrm>
      </p:grpSpPr>
      <p:sp>
        <p:nvSpPr>
          <p:cNvPr id="303" name="Google Shape;303;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304" name="Google Shape;304;p74"/>
          <p:cNvSpPr txBox="1">
            <a:spLocks noGrp="1"/>
          </p:cNvSpPr>
          <p:nvPr>
            <p:ph type="ctrTitle"/>
          </p:nvPr>
        </p:nvSpPr>
        <p:spPr>
          <a:xfrm>
            <a:off x="311708" y="12779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55932"/>
              </a:buClr>
              <a:buSzPts val="5200"/>
              <a:buNone/>
              <a:defRPr sz="5200">
                <a:solidFill>
                  <a:srgbClr val="F55932"/>
                </a:solidFill>
              </a:defRPr>
            </a:lvl1pPr>
            <a:lvl2pPr lvl="1" algn="ctr" rtl="0">
              <a:spcBef>
                <a:spcPts val="0"/>
              </a:spcBef>
              <a:spcAft>
                <a:spcPts val="0"/>
              </a:spcAft>
              <a:buClr>
                <a:srgbClr val="F55932"/>
              </a:buClr>
              <a:buSzPts val="5200"/>
              <a:buNone/>
              <a:defRPr sz="5200">
                <a:solidFill>
                  <a:srgbClr val="F55932"/>
                </a:solidFill>
              </a:defRPr>
            </a:lvl2pPr>
            <a:lvl3pPr lvl="2" algn="ctr" rtl="0">
              <a:spcBef>
                <a:spcPts val="0"/>
              </a:spcBef>
              <a:spcAft>
                <a:spcPts val="0"/>
              </a:spcAft>
              <a:buClr>
                <a:srgbClr val="F55932"/>
              </a:buClr>
              <a:buSzPts val="5200"/>
              <a:buNone/>
              <a:defRPr sz="5200">
                <a:solidFill>
                  <a:srgbClr val="F55932"/>
                </a:solidFill>
              </a:defRPr>
            </a:lvl3pPr>
            <a:lvl4pPr lvl="3" algn="ctr" rtl="0">
              <a:spcBef>
                <a:spcPts val="0"/>
              </a:spcBef>
              <a:spcAft>
                <a:spcPts val="0"/>
              </a:spcAft>
              <a:buClr>
                <a:srgbClr val="F55932"/>
              </a:buClr>
              <a:buSzPts val="5200"/>
              <a:buNone/>
              <a:defRPr sz="5200">
                <a:solidFill>
                  <a:srgbClr val="F55932"/>
                </a:solidFill>
              </a:defRPr>
            </a:lvl4pPr>
            <a:lvl5pPr lvl="4" algn="ctr" rtl="0">
              <a:spcBef>
                <a:spcPts val="0"/>
              </a:spcBef>
              <a:spcAft>
                <a:spcPts val="0"/>
              </a:spcAft>
              <a:buClr>
                <a:srgbClr val="F55932"/>
              </a:buClr>
              <a:buSzPts val="5200"/>
              <a:buNone/>
              <a:defRPr sz="5200">
                <a:solidFill>
                  <a:srgbClr val="F55932"/>
                </a:solidFill>
              </a:defRPr>
            </a:lvl5pPr>
            <a:lvl6pPr lvl="5" algn="ctr" rtl="0">
              <a:spcBef>
                <a:spcPts val="0"/>
              </a:spcBef>
              <a:spcAft>
                <a:spcPts val="0"/>
              </a:spcAft>
              <a:buClr>
                <a:srgbClr val="F55932"/>
              </a:buClr>
              <a:buSzPts val="5200"/>
              <a:buNone/>
              <a:defRPr sz="5200">
                <a:solidFill>
                  <a:srgbClr val="F55932"/>
                </a:solidFill>
              </a:defRPr>
            </a:lvl6pPr>
            <a:lvl7pPr lvl="6" algn="ctr" rtl="0">
              <a:spcBef>
                <a:spcPts val="0"/>
              </a:spcBef>
              <a:spcAft>
                <a:spcPts val="0"/>
              </a:spcAft>
              <a:buClr>
                <a:srgbClr val="F55932"/>
              </a:buClr>
              <a:buSzPts val="5200"/>
              <a:buNone/>
              <a:defRPr sz="5200">
                <a:solidFill>
                  <a:srgbClr val="F55932"/>
                </a:solidFill>
              </a:defRPr>
            </a:lvl7pPr>
            <a:lvl8pPr lvl="7" algn="ctr" rtl="0">
              <a:spcBef>
                <a:spcPts val="0"/>
              </a:spcBef>
              <a:spcAft>
                <a:spcPts val="0"/>
              </a:spcAft>
              <a:buClr>
                <a:srgbClr val="F55932"/>
              </a:buClr>
              <a:buSzPts val="5200"/>
              <a:buNone/>
              <a:defRPr sz="5200">
                <a:solidFill>
                  <a:srgbClr val="F55932"/>
                </a:solidFill>
              </a:defRPr>
            </a:lvl8pPr>
            <a:lvl9pPr lvl="8" algn="ctr" rtl="0">
              <a:spcBef>
                <a:spcPts val="0"/>
              </a:spcBef>
              <a:spcAft>
                <a:spcPts val="0"/>
              </a:spcAft>
              <a:buClr>
                <a:srgbClr val="F55932"/>
              </a:buClr>
              <a:buSzPts val="5200"/>
              <a:buNone/>
              <a:defRPr sz="5200">
                <a:solidFill>
                  <a:srgbClr val="F55932"/>
                </a:solidFill>
              </a:defRPr>
            </a:lvl9pPr>
          </a:lstStyle>
          <a:p>
            <a:endParaRPr/>
          </a:p>
        </p:txBody>
      </p:sp>
      <p:sp>
        <p:nvSpPr>
          <p:cNvPr id="305" name="Google Shape;305;p74"/>
          <p:cNvSpPr txBox="1">
            <a:spLocks noGrp="1"/>
          </p:cNvSpPr>
          <p:nvPr>
            <p:ph type="subTitle" idx="1"/>
          </p:nvPr>
        </p:nvSpPr>
        <p:spPr>
          <a:xfrm>
            <a:off x="311700" y="33675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55932"/>
              </a:buClr>
              <a:buSzPts val="2800"/>
              <a:buNone/>
              <a:defRPr sz="2800">
                <a:solidFill>
                  <a:srgbClr val="F55932"/>
                </a:solidFill>
              </a:defRPr>
            </a:lvl1pPr>
            <a:lvl2pPr lvl="1" algn="ctr" rtl="0">
              <a:lnSpc>
                <a:spcPct val="100000"/>
              </a:lnSpc>
              <a:spcBef>
                <a:spcPts val="0"/>
              </a:spcBef>
              <a:spcAft>
                <a:spcPts val="0"/>
              </a:spcAft>
              <a:buClr>
                <a:srgbClr val="F55932"/>
              </a:buClr>
              <a:buSzPts val="2800"/>
              <a:buNone/>
              <a:defRPr sz="2800">
                <a:solidFill>
                  <a:srgbClr val="F55932"/>
                </a:solidFill>
              </a:defRPr>
            </a:lvl2pPr>
            <a:lvl3pPr lvl="2" algn="ctr" rtl="0">
              <a:lnSpc>
                <a:spcPct val="100000"/>
              </a:lnSpc>
              <a:spcBef>
                <a:spcPts val="0"/>
              </a:spcBef>
              <a:spcAft>
                <a:spcPts val="0"/>
              </a:spcAft>
              <a:buClr>
                <a:srgbClr val="F55932"/>
              </a:buClr>
              <a:buSzPts val="2800"/>
              <a:buNone/>
              <a:defRPr sz="2800">
                <a:solidFill>
                  <a:srgbClr val="F55932"/>
                </a:solidFill>
              </a:defRPr>
            </a:lvl3pPr>
            <a:lvl4pPr lvl="3" algn="ctr" rtl="0">
              <a:lnSpc>
                <a:spcPct val="100000"/>
              </a:lnSpc>
              <a:spcBef>
                <a:spcPts val="0"/>
              </a:spcBef>
              <a:spcAft>
                <a:spcPts val="0"/>
              </a:spcAft>
              <a:buClr>
                <a:srgbClr val="F55932"/>
              </a:buClr>
              <a:buSzPts val="2800"/>
              <a:buNone/>
              <a:defRPr sz="2800">
                <a:solidFill>
                  <a:srgbClr val="F55932"/>
                </a:solidFill>
              </a:defRPr>
            </a:lvl4pPr>
            <a:lvl5pPr lvl="4" algn="ctr" rtl="0">
              <a:lnSpc>
                <a:spcPct val="100000"/>
              </a:lnSpc>
              <a:spcBef>
                <a:spcPts val="0"/>
              </a:spcBef>
              <a:spcAft>
                <a:spcPts val="0"/>
              </a:spcAft>
              <a:buClr>
                <a:srgbClr val="F55932"/>
              </a:buClr>
              <a:buSzPts val="2800"/>
              <a:buNone/>
              <a:defRPr sz="2800">
                <a:solidFill>
                  <a:srgbClr val="F55932"/>
                </a:solidFill>
              </a:defRPr>
            </a:lvl5pPr>
            <a:lvl6pPr lvl="5" algn="ctr" rtl="0">
              <a:lnSpc>
                <a:spcPct val="100000"/>
              </a:lnSpc>
              <a:spcBef>
                <a:spcPts val="0"/>
              </a:spcBef>
              <a:spcAft>
                <a:spcPts val="0"/>
              </a:spcAft>
              <a:buClr>
                <a:srgbClr val="F55932"/>
              </a:buClr>
              <a:buSzPts val="2800"/>
              <a:buNone/>
              <a:defRPr sz="2800">
                <a:solidFill>
                  <a:srgbClr val="F55932"/>
                </a:solidFill>
              </a:defRPr>
            </a:lvl6pPr>
            <a:lvl7pPr lvl="6" algn="ctr" rtl="0">
              <a:lnSpc>
                <a:spcPct val="100000"/>
              </a:lnSpc>
              <a:spcBef>
                <a:spcPts val="0"/>
              </a:spcBef>
              <a:spcAft>
                <a:spcPts val="0"/>
              </a:spcAft>
              <a:buClr>
                <a:srgbClr val="F55932"/>
              </a:buClr>
              <a:buSzPts val="2800"/>
              <a:buNone/>
              <a:defRPr sz="2800">
                <a:solidFill>
                  <a:srgbClr val="F55932"/>
                </a:solidFill>
              </a:defRPr>
            </a:lvl7pPr>
            <a:lvl8pPr lvl="7" algn="ctr" rtl="0">
              <a:lnSpc>
                <a:spcPct val="100000"/>
              </a:lnSpc>
              <a:spcBef>
                <a:spcPts val="0"/>
              </a:spcBef>
              <a:spcAft>
                <a:spcPts val="0"/>
              </a:spcAft>
              <a:buClr>
                <a:srgbClr val="F55932"/>
              </a:buClr>
              <a:buSzPts val="2800"/>
              <a:buNone/>
              <a:defRPr sz="2800">
                <a:solidFill>
                  <a:srgbClr val="F55932"/>
                </a:solidFill>
              </a:defRPr>
            </a:lvl8pPr>
            <a:lvl9pPr lvl="8" algn="ctr" rtl="0">
              <a:lnSpc>
                <a:spcPct val="100000"/>
              </a:lnSpc>
              <a:spcBef>
                <a:spcPts val="0"/>
              </a:spcBef>
              <a:spcAft>
                <a:spcPts val="0"/>
              </a:spcAft>
              <a:buClr>
                <a:srgbClr val="F55932"/>
              </a:buClr>
              <a:buSzPts val="2800"/>
              <a:buNone/>
              <a:defRPr sz="2800">
                <a:solidFill>
                  <a:srgbClr val="F55932"/>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6"/>
        <p:cNvGrpSpPr/>
        <p:nvPr/>
      </p:nvGrpSpPr>
      <p:grpSpPr>
        <a:xfrm>
          <a:off x="0" y="0"/>
          <a:ext cx="0" cy="0"/>
          <a:chOff x="0" y="0"/>
          <a:chExt cx="0" cy="0"/>
        </a:xfrm>
      </p:grpSpPr>
      <p:sp>
        <p:nvSpPr>
          <p:cNvPr id="307" name="Google Shape;307;p75"/>
          <p:cNvSpPr txBox="1">
            <a:spLocks noGrp="1"/>
          </p:cNvSpPr>
          <p:nvPr>
            <p:ph type="title"/>
          </p:nvPr>
        </p:nvSpPr>
        <p:spPr>
          <a:xfrm>
            <a:off x="349703" y="1861125"/>
            <a:ext cx="8444400" cy="624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2100" b="1" i="0">
                <a:solidFill>
                  <a:srgbClr val="76B900"/>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75"/>
          <p:cNvSpPr txBox="1">
            <a:spLocks noGrp="1"/>
          </p:cNvSpPr>
          <p:nvPr>
            <p:ph type="body" idx="1"/>
          </p:nvPr>
        </p:nvSpPr>
        <p:spPr>
          <a:xfrm>
            <a:off x="1151532" y="1129198"/>
            <a:ext cx="6840900" cy="1088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3500" b="0" i="0">
                <a:solidFill>
                  <a:schemeClr val="lt1"/>
                </a:solidFill>
                <a:latin typeface="Trebuchet MS"/>
                <a:ea typeface="Trebuchet MS"/>
                <a:cs typeface="Trebuchet MS"/>
                <a:sym typeface="Trebuchet MS"/>
              </a:defRPr>
            </a:lvl1pPr>
            <a:lvl2pPr marL="914400" lvl="1" indent="-228600" algn="l" rtl="0">
              <a:spcBef>
                <a:spcPts val="1600"/>
              </a:spcBef>
              <a:spcAft>
                <a:spcPts val="0"/>
              </a:spcAft>
              <a:buSzPts val="1800"/>
              <a:buNone/>
              <a:defRPr/>
            </a:lvl2pPr>
            <a:lvl3pPr marL="1371600" lvl="2" indent="-228600" algn="l" rtl="0">
              <a:spcBef>
                <a:spcPts val="1600"/>
              </a:spcBef>
              <a:spcAft>
                <a:spcPts val="0"/>
              </a:spcAft>
              <a:buSzPts val="1800"/>
              <a:buNone/>
              <a:defRPr/>
            </a:lvl3pPr>
            <a:lvl4pPr marL="1828800" lvl="3" indent="-228600" algn="l" rtl="0">
              <a:spcBef>
                <a:spcPts val="1600"/>
              </a:spcBef>
              <a:spcAft>
                <a:spcPts val="0"/>
              </a:spcAft>
              <a:buSzPts val="1800"/>
              <a:buNone/>
              <a:defRPr/>
            </a:lvl4pPr>
            <a:lvl5pPr marL="2286000" lvl="4" indent="-228600" algn="l" rtl="0">
              <a:spcBef>
                <a:spcPts val="1600"/>
              </a:spcBef>
              <a:spcAft>
                <a:spcPts val="0"/>
              </a:spcAft>
              <a:buSzPts val="1800"/>
              <a:buNone/>
              <a:defRPr/>
            </a:lvl5pPr>
            <a:lvl6pPr marL="2743200" lvl="5" indent="-228600" algn="l" rtl="0">
              <a:spcBef>
                <a:spcPts val="1600"/>
              </a:spcBef>
              <a:spcAft>
                <a:spcPts val="0"/>
              </a:spcAft>
              <a:buSzPts val="1800"/>
              <a:buNone/>
              <a:defRPr/>
            </a:lvl6pPr>
            <a:lvl7pPr marL="3200400" lvl="6" indent="-228600" algn="l" rtl="0">
              <a:spcBef>
                <a:spcPts val="1600"/>
              </a:spcBef>
              <a:spcAft>
                <a:spcPts val="0"/>
              </a:spcAft>
              <a:buSzPts val="1800"/>
              <a:buNone/>
              <a:defRPr/>
            </a:lvl7pPr>
            <a:lvl8pPr marL="3657600" lvl="7" indent="-228600" algn="l" rtl="0">
              <a:spcBef>
                <a:spcPts val="1600"/>
              </a:spcBef>
              <a:spcAft>
                <a:spcPts val="0"/>
              </a:spcAft>
              <a:buSzPts val="1800"/>
              <a:buNone/>
              <a:defRPr/>
            </a:lvl8pPr>
            <a:lvl9pPr marL="4114800" lvl="8" indent="-228600" algn="l" rtl="0">
              <a:spcBef>
                <a:spcPts val="1600"/>
              </a:spcBef>
              <a:spcAft>
                <a:spcPts val="1600"/>
              </a:spcAft>
              <a:buSzPts val="1800"/>
              <a:buNone/>
              <a:defRPr/>
            </a:lvl9pPr>
          </a:lstStyle>
          <a:p>
            <a:endParaRPr/>
          </a:p>
        </p:txBody>
      </p:sp>
      <p:sp>
        <p:nvSpPr>
          <p:cNvPr id="309" name="Google Shape;309;p75"/>
          <p:cNvSpPr txBox="1">
            <a:spLocks noGrp="1"/>
          </p:cNvSpPr>
          <p:nvPr>
            <p:ph type="ftr" idx="11"/>
          </p:nvPr>
        </p:nvSpPr>
        <p:spPr>
          <a:xfrm>
            <a:off x="3108960" y="4783455"/>
            <a:ext cx="2925900" cy="257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0" name="Google Shape;310;p75"/>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1" name="Google Shape;311;p75"/>
          <p:cNvSpPr txBox="1">
            <a:spLocks noGrp="1"/>
          </p:cNvSpPr>
          <p:nvPr>
            <p:ph type="sldNum" idx="12"/>
          </p:nvPr>
        </p:nvSpPr>
        <p:spPr>
          <a:xfrm>
            <a:off x="6583680" y="4783455"/>
            <a:ext cx="2103000" cy="2574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2"/>
        <p:cNvGrpSpPr/>
        <p:nvPr/>
      </p:nvGrpSpPr>
      <p:grpSpPr>
        <a:xfrm>
          <a:off x="0" y="0"/>
          <a:ext cx="0" cy="0"/>
          <a:chOff x="0" y="0"/>
          <a:chExt cx="0" cy="0"/>
        </a:xfrm>
      </p:grpSpPr>
      <p:sp>
        <p:nvSpPr>
          <p:cNvPr id="313" name="Google Shape;313;p76"/>
          <p:cNvSpPr txBox="1">
            <a:spLocks noGrp="1"/>
          </p:cNvSpPr>
          <p:nvPr>
            <p:ph type="title"/>
          </p:nvPr>
        </p:nvSpPr>
        <p:spPr>
          <a:xfrm>
            <a:off x="349703" y="1861125"/>
            <a:ext cx="8444400" cy="624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2100" b="1" i="0">
                <a:solidFill>
                  <a:srgbClr val="76B900"/>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 name="Google Shape;314;p76"/>
          <p:cNvSpPr txBox="1">
            <a:spLocks noGrp="1"/>
          </p:cNvSpPr>
          <p:nvPr>
            <p:ph type="ftr" idx="11"/>
          </p:nvPr>
        </p:nvSpPr>
        <p:spPr>
          <a:xfrm>
            <a:off x="3108960" y="4783455"/>
            <a:ext cx="2925900" cy="257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5" name="Google Shape;315;p76"/>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6" name="Google Shape;316;p76"/>
          <p:cNvSpPr txBox="1">
            <a:spLocks noGrp="1"/>
          </p:cNvSpPr>
          <p:nvPr>
            <p:ph type="sldNum" idx="12"/>
          </p:nvPr>
        </p:nvSpPr>
        <p:spPr>
          <a:xfrm>
            <a:off x="6583680" y="4783455"/>
            <a:ext cx="2103000" cy="2574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317"/>
        <p:cNvGrpSpPr/>
        <p:nvPr/>
      </p:nvGrpSpPr>
      <p:grpSpPr>
        <a:xfrm>
          <a:off x="0" y="0"/>
          <a:ext cx="0" cy="0"/>
          <a:chOff x="0" y="0"/>
          <a:chExt cx="0" cy="0"/>
        </a:xfrm>
      </p:grpSpPr>
      <p:sp>
        <p:nvSpPr>
          <p:cNvPr id="318" name="Google Shape;318;p77"/>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0" name="Google Shape;320;p7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a:lvl2pPr>
            <a:lvl3pPr marL="1371600" lvl="2" indent="-342900" rtl="0">
              <a:spcBef>
                <a:spcPts val="1600"/>
              </a:spcBef>
              <a:spcAft>
                <a:spcPts val="0"/>
              </a:spcAft>
              <a:buSzPts val="1800"/>
              <a:buChar char="■"/>
              <a:defRPr/>
            </a:lvl3pPr>
            <a:lvl4pPr marL="1828800" lvl="3" indent="-342900" rtl="0">
              <a:spcBef>
                <a:spcPts val="1600"/>
              </a:spcBef>
              <a:spcAft>
                <a:spcPts val="0"/>
              </a:spcAft>
              <a:buSzPts val="1800"/>
              <a:buChar char="●"/>
              <a:defRPr/>
            </a:lvl4pPr>
            <a:lvl5pPr marL="2286000" lvl="4" indent="-342900" rtl="0">
              <a:spcBef>
                <a:spcPts val="1600"/>
              </a:spcBef>
              <a:spcAft>
                <a:spcPts val="0"/>
              </a:spcAft>
              <a:buSzPts val="1800"/>
              <a:buChar char="○"/>
              <a:defRPr/>
            </a:lvl5pPr>
            <a:lvl6pPr marL="2743200" lvl="5" indent="-342900" rtl="0">
              <a:spcBef>
                <a:spcPts val="1600"/>
              </a:spcBef>
              <a:spcAft>
                <a:spcPts val="0"/>
              </a:spcAft>
              <a:buSzPts val="1800"/>
              <a:buChar char="■"/>
              <a:defRPr/>
            </a:lvl6pPr>
            <a:lvl7pPr marL="3200400" lvl="6" indent="-342900" rtl="0">
              <a:spcBef>
                <a:spcPts val="1600"/>
              </a:spcBef>
              <a:spcAft>
                <a:spcPts val="0"/>
              </a:spcAft>
              <a:buSzPts val="1800"/>
              <a:buChar char="●"/>
              <a:defRPr/>
            </a:lvl7pPr>
            <a:lvl8pPr marL="3657600" lvl="7" indent="-342900" rtl="0">
              <a:spcBef>
                <a:spcPts val="1600"/>
              </a:spcBef>
              <a:spcAft>
                <a:spcPts val="0"/>
              </a:spcAft>
              <a:buSzPts val="1800"/>
              <a:buChar char="○"/>
              <a:defRPr/>
            </a:lvl8pPr>
            <a:lvl9pPr marL="4114800" lvl="8" indent="-342900" rtl="0">
              <a:spcBef>
                <a:spcPts val="1600"/>
              </a:spcBef>
              <a:spcAft>
                <a:spcPts val="1600"/>
              </a:spcAft>
              <a:buSzPts val="1800"/>
              <a:buChar char="■"/>
              <a:defRPr/>
            </a:lvl9pPr>
          </a:lstStyle>
          <a:p>
            <a:endParaRPr/>
          </a:p>
        </p:txBody>
      </p:sp>
      <p:sp>
        <p:nvSpPr>
          <p:cNvPr id="321" name="Google Shape;321;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5"/>
        <p:cNvGrpSpPr/>
        <p:nvPr/>
      </p:nvGrpSpPr>
      <p:grpSpPr>
        <a:xfrm>
          <a:off x="0" y="0"/>
          <a:ext cx="0" cy="0"/>
          <a:chOff x="0" y="0"/>
          <a:chExt cx="0" cy="0"/>
        </a:xfrm>
      </p:grpSpPr>
      <p:pic>
        <p:nvPicPr>
          <p:cNvPr id="326" name="Google Shape;326;p79"/>
          <p:cNvPicPr preferRelativeResize="0"/>
          <p:nvPr/>
        </p:nvPicPr>
        <p:blipFill rotWithShape="1">
          <a:blip r:embed="rId2">
            <a:alphaModFix/>
          </a:blip>
          <a:srcRect l="833" b="8650"/>
          <a:stretch/>
        </p:blipFill>
        <p:spPr>
          <a:xfrm flipH="1">
            <a:off x="79473" y="445025"/>
            <a:ext cx="9064527" cy="4698475"/>
          </a:xfrm>
          <a:prstGeom prst="rect">
            <a:avLst/>
          </a:prstGeom>
          <a:noFill/>
          <a:ln>
            <a:noFill/>
          </a:ln>
        </p:spPr>
      </p:pic>
      <p:sp>
        <p:nvSpPr>
          <p:cNvPr id="327" name="Google Shape;327;p79"/>
          <p:cNvSpPr txBox="1">
            <a:spLocks noGrp="1"/>
          </p:cNvSpPr>
          <p:nvPr>
            <p:ph type="ctrTitle"/>
          </p:nvPr>
        </p:nvSpPr>
        <p:spPr>
          <a:xfrm>
            <a:off x="311701" y="744575"/>
            <a:ext cx="70014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600"/>
              <a:buFont typeface="Rubik Mono One"/>
              <a:buNone/>
              <a:defRPr sz="3600">
                <a:solidFill>
                  <a:schemeClr val="dk2"/>
                </a:solidFill>
                <a:latin typeface="Rubik Mono One"/>
                <a:ea typeface="Rubik Mono One"/>
                <a:cs typeface="Rubik Mono One"/>
                <a:sym typeface="Rubik Mono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8" name="Google Shape;328;p7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1pPr>
            <a:lvl2pPr lvl="1"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2pPr>
            <a:lvl3pPr lvl="2"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3pPr>
            <a:lvl4pPr lvl="3"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4pPr>
            <a:lvl5pPr lvl="4"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5pPr>
            <a:lvl6pPr lvl="5"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6pPr>
            <a:lvl7pPr lvl="6"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7pPr>
            <a:lvl8pPr lvl="7"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8pPr>
            <a:lvl9pPr lvl="8" rtl="0">
              <a:lnSpc>
                <a:spcPct val="100000"/>
              </a:lnSpc>
              <a:spcBef>
                <a:spcPts val="0"/>
              </a:spcBef>
              <a:spcAft>
                <a:spcPts val="0"/>
              </a:spcAft>
              <a:buClr>
                <a:srgbClr val="000000"/>
              </a:buClr>
              <a:buSzPts val="2800"/>
              <a:buFont typeface="Poppins"/>
              <a:buNone/>
              <a:defRPr sz="2800">
                <a:solidFill>
                  <a:srgbClr val="000000"/>
                </a:solidFill>
                <a:latin typeface="Poppins"/>
                <a:ea typeface="Poppins"/>
                <a:cs typeface="Poppins"/>
                <a:sym typeface="Poppins"/>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9"/>
        <p:cNvGrpSpPr/>
        <p:nvPr/>
      </p:nvGrpSpPr>
      <p:grpSpPr>
        <a:xfrm>
          <a:off x="0" y="0"/>
          <a:ext cx="0" cy="0"/>
          <a:chOff x="0" y="0"/>
          <a:chExt cx="0" cy="0"/>
        </a:xfrm>
      </p:grpSpPr>
      <p:grpSp>
        <p:nvGrpSpPr>
          <p:cNvPr id="330" name="Google Shape;330;p80"/>
          <p:cNvGrpSpPr/>
          <p:nvPr/>
        </p:nvGrpSpPr>
        <p:grpSpPr>
          <a:xfrm>
            <a:off x="5850350" y="2952825"/>
            <a:ext cx="3293651" cy="2190674"/>
            <a:chOff x="5850350" y="2952825"/>
            <a:chExt cx="3293651" cy="2190674"/>
          </a:xfrm>
        </p:grpSpPr>
        <p:pic>
          <p:nvPicPr>
            <p:cNvPr id="331" name="Google Shape;331;p80"/>
            <p:cNvPicPr preferRelativeResize="0"/>
            <p:nvPr/>
          </p:nvPicPr>
          <p:blipFill rotWithShape="1">
            <a:blip r:embed="rId2">
              <a:alphaModFix/>
            </a:blip>
            <a:srcRect r="33395" b="45292"/>
            <a:stretch/>
          </p:blipFill>
          <p:spPr>
            <a:xfrm>
              <a:off x="6476925" y="2952825"/>
              <a:ext cx="2667076" cy="2190674"/>
            </a:xfrm>
            <a:prstGeom prst="rect">
              <a:avLst/>
            </a:prstGeom>
            <a:noFill/>
            <a:ln>
              <a:noFill/>
            </a:ln>
          </p:spPr>
        </p:pic>
        <p:pic>
          <p:nvPicPr>
            <p:cNvPr id="332" name="Google Shape;332;p80"/>
            <p:cNvPicPr preferRelativeResize="0"/>
            <p:nvPr/>
          </p:nvPicPr>
          <p:blipFill rotWithShape="1">
            <a:blip r:embed="rId3">
              <a:alphaModFix/>
            </a:blip>
            <a:srcRect r="17749" b="51660"/>
            <a:stretch/>
          </p:blipFill>
          <p:spPr>
            <a:xfrm>
              <a:off x="5850350" y="3200400"/>
              <a:ext cx="3293650" cy="1943099"/>
            </a:xfrm>
            <a:prstGeom prst="rect">
              <a:avLst/>
            </a:prstGeom>
            <a:noFill/>
            <a:ln>
              <a:noFill/>
            </a:ln>
          </p:spPr>
        </p:pic>
      </p:grpSp>
      <p:sp>
        <p:nvSpPr>
          <p:cNvPr id="333" name="Google Shape;333;p80"/>
          <p:cNvSpPr txBox="1">
            <a:spLocks noGrp="1"/>
          </p:cNvSpPr>
          <p:nvPr>
            <p:ph type="ctrTitle"/>
          </p:nvPr>
        </p:nvSpPr>
        <p:spPr>
          <a:xfrm>
            <a:off x="311700" y="439775"/>
            <a:ext cx="8072700" cy="205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Rubik Mono One"/>
              <a:buNone/>
              <a:defRPr>
                <a:solidFill>
                  <a:schemeClr val="dk2"/>
                </a:solidFill>
                <a:latin typeface="Rubik Mono One"/>
                <a:ea typeface="Rubik Mono One"/>
                <a:cs typeface="Rubik Mono One"/>
                <a:sym typeface="Rubik Mono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4" name="Google Shape;334;p80"/>
          <p:cNvSpPr txBox="1">
            <a:spLocks noGrp="1"/>
          </p:cNvSpPr>
          <p:nvPr>
            <p:ph type="body" idx="1"/>
          </p:nvPr>
        </p:nvSpPr>
        <p:spPr>
          <a:xfrm>
            <a:off x="311700" y="1852625"/>
            <a:ext cx="55386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5"/>
        <p:cNvGrpSpPr/>
        <p:nvPr/>
      </p:nvGrpSpPr>
      <p:grpSpPr>
        <a:xfrm>
          <a:off x="0" y="0"/>
          <a:ext cx="0" cy="0"/>
          <a:chOff x="0" y="0"/>
          <a:chExt cx="0" cy="0"/>
        </a:xfrm>
      </p:grpSpPr>
      <p:pic>
        <p:nvPicPr>
          <p:cNvPr id="336" name="Google Shape;336;p81"/>
          <p:cNvPicPr preferRelativeResize="0"/>
          <p:nvPr/>
        </p:nvPicPr>
        <p:blipFill rotWithShape="1">
          <a:blip r:embed="rId2">
            <a:alphaModFix/>
          </a:blip>
          <a:srcRect r="46988" b="20923"/>
          <a:stretch/>
        </p:blipFill>
        <p:spPr>
          <a:xfrm>
            <a:off x="6582500" y="1333800"/>
            <a:ext cx="2561499" cy="3820975"/>
          </a:xfrm>
          <a:prstGeom prst="rect">
            <a:avLst/>
          </a:prstGeom>
          <a:noFill/>
          <a:ln>
            <a:noFill/>
          </a:ln>
        </p:spPr>
      </p:pic>
      <p:pic>
        <p:nvPicPr>
          <p:cNvPr id="337" name="Google Shape;337;p81"/>
          <p:cNvPicPr preferRelativeResize="0"/>
          <p:nvPr/>
        </p:nvPicPr>
        <p:blipFill rotWithShape="1">
          <a:blip r:embed="rId3">
            <a:alphaModFix/>
          </a:blip>
          <a:srcRect t="20178" r="40116"/>
          <a:stretch/>
        </p:blipFill>
        <p:spPr>
          <a:xfrm>
            <a:off x="6075700" y="0"/>
            <a:ext cx="3068300" cy="4105675"/>
          </a:xfrm>
          <a:prstGeom prst="rect">
            <a:avLst/>
          </a:prstGeom>
          <a:noFill/>
          <a:ln>
            <a:noFill/>
          </a:ln>
        </p:spPr>
      </p:pic>
      <p:sp>
        <p:nvSpPr>
          <p:cNvPr id="338" name="Google Shape;338;p81"/>
          <p:cNvSpPr txBox="1">
            <a:spLocks noGrp="1"/>
          </p:cNvSpPr>
          <p:nvPr>
            <p:ph type="title"/>
          </p:nvPr>
        </p:nvSpPr>
        <p:spPr>
          <a:xfrm>
            <a:off x="311700" y="445025"/>
            <a:ext cx="576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ubik Mono One"/>
              <a:buNone/>
              <a:defRPr>
                <a:latin typeface="Rubik Mono One"/>
                <a:ea typeface="Rubik Mono One"/>
                <a:cs typeface="Rubik Mono One"/>
                <a:sym typeface="Rubik Mono One"/>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339" name="Google Shape;339;p81"/>
          <p:cNvSpPr txBox="1">
            <a:spLocks noGrp="1"/>
          </p:cNvSpPr>
          <p:nvPr>
            <p:ph type="body" idx="1"/>
          </p:nvPr>
        </p:nvSpPr>
        <p:spPr>
          <a:xfrm>
            <a:off x="311700" y="1852625"/>
            <a:ext cx="5763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0"/>
        <p:cNvGrpSpPr/>
        <p:nvPr/>
      </p:nvGrpSpPr>
      <p:grpSpPr>
        <a:xfrm>
          <a:off x="0" y="0"/>
          <a:ext cx="0" cy="0"/>
          <a:chOff x="0" y="0"/>
          <a:chExt cx="0" cy="0"/>
        </a:xfrm>
      </p:grpSpPr>
      <p:sp>
        <p:nvSpPr>
          <p:cNvPr id="341" name="Google Shape;341;p82"/>
          <p:cNvSpPr txBox="1">
            <a:spLocks noGrp="1"/>
          </p:cNvSpPr>
          <p:nvPr>
            <p:ph type="title"/>
          </p:nvPr>
        </p:nvSpPr>
        <p:spPr>
          <a:xfrm>
            <a:off x="311700" y="445025"/>
            <a:ext cx="6271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ubik Mono One"/>
              <a:buNone/>
              <a:defRPr>
                <a:latin typeface="Rubik Mono One"/>
                <a:ea typeface="Rubik Mono One"/>
                <a:cs typeface="Rubik Mono One"/>
                <a:sym typeface="Rubik Mono One"/>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342" name="Google Shape;342;p82"/>
          <p:cNvSpPr txBox="1">
            <a:spLocks noGrp="1"/>
          </p:cNvSpPr>
          <p:nvPr>
            <p:ph type="body" idx="1"/>
          </p:nvPr>
        </p:nvSpPr>
        <p:spPr>
          <a:xfrm>
            <a:off x="311700" y="1852625"/>
            <a:ext cx="3999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
        <p:nvSpPr>
          <p:cNvPr id="343" name="Google Shape;343;p82"/>
          <p:cNvSpPr txBox="1">
            <a:spLocks noGrp="1"/>
          </p:cNvSpPr>
          <p:nvPr>
            <p:ph type="body" idx="2"/>
          </p:nvPr>
        </p:nvSpPr>
        <p:spPr>
          <a:xfrm>
            <a:off x="4832400" y="1852625"/>
            <a:ext cx="39999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pic>
        <p:nvPicPr>
          <p:cNvPr id="344" name="Google Shape;344;p82"/>
          <p:cNvPicPr preferRelativeResize="0"/>
          <p:nvPr/>
        </p:nvPicPr>
        <p:blipFill rotWithShape="1">
          <a:blip r:embed="rId2">
            <a:alphaModFix/>
          </a:blip>
          <a:srcRect l="59666" t="50578"/>
          <a:stretch/>
        </p:blipFill>
        <p:spPr>
          <a:xfrm rot="5400000">
            <a:off x="6821062" y="-237688"/>
            <a:ext cx="2066650" cy="2542026"/>
          </a:xfrm>
          <a:prstGeom prst="rect">
            <a:avLst/>
          </a:prstGeom>
          <a:noFill/>
          <a:ln>
            <a:noFill/>
          </a:ln>
        </p:spPr>
      </p:pic>
      <p:pic>
        <p:nvPicPr>
          <p:cNvPr id="345" name="Google Shape;345;p82"/>
          <p:cNvPicPr preferRelativeResize="0"/>
          <p:nvPr/>
        </p:nvPicPr>
        <p:blipFill rotWithShape="1">
          <a:blip r:embed="rId3">
            <a:alphaModFix/>
          </a:blip>
          <a:srcRect l="59316" b="53395"/>
          <a:stretch/>
        </p:blipFill>
        <p:spPr>
          <a:xfrm>
            <a:off x="0" y="3467500"/>
            <a:ext cx="1457499" cy="167599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e Image Energetic Blue" type="titleOnly">
  <p:cSld name="TITLE_ONLY">
    <p:spTree>
      <p:nvGrpSpPr>
        <p:cNvPr id="1" name="Shape 346"/>
        <p:cNvGrpSpPr/>
        <p:nvPr/>
      </p:nvGrpSpPr>
      <p:grpSpPr>
        <a:xfrm>
          <a:off x="0" y="0"/>
          <a:ext cx="0" cy="0"/>
          <a:chOff x="0" y="0"/>
          <a:chExt cx="0" cy="0"/>
        </a:xfrm>
      </p:grpSpPr>
      <p:pic>
        <p:nvPicPr>
          <p:cNvPr id="347" name="Google Shape;347;p83"/>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348" name="Google Shape;348;p83"/>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Image Orange">
  <p:cSld name="TITLE_ONLY_1">
    <p:spTree>
      <p:nvGrpSpPr>
        <p:cNvPr id="1" name="Shape 349"/>
        <p:cNvGrpSpPr/>
        <p:nvPr/>
      </p:nvGrpSpPr>
      <p:grpSpPr>
        <a:xfrm>
          <a:off x="0" y="0"/>
          <a:ext cx="0" cy="0"/>
          <a:chOff x="0" y="0"/>
          <a:chExt cx="0" cy="0"/>
        </a:xfrm>
      </p:grpSpPr>
      <p:pic>
        <p:nvPicPr>
          <p:cNvPr id="350" name="Google Shape;350;p84"/>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351" name="Google Shape;351;p84"/>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Image Light Blue">
  <p:cSld name="TITLE_ONLY_1_1">
    <p:spTree>
      <p:nvGrpSpPr>
        <p:cNvPr id="1" name="Shape 352"/>
        <p:cNvGrpSpPr/>
        <p:nvPr/>
      </p:nvGrpSpPr>
      <p:grpSpPr>
        <a:xfrm>
          <a:off x="0" y="0"/>
          <a:ext cx="0" cy="0"/>
          <a:chOff x="0" y="0"/>
          <a:chExt cx="0" cy="0"/>
        </a:xfrm>
      </p:grpSpPr>
      <p:pic>
        <p:nvPicPr>
          <p:cNvPr id="353" name="Google Shape;353;p85"/>
          <p:cNvPicPr preferRelativeResize="0"/>
          <p:nvPr/>
        </p:nvPicPr>
        <p:blipFill rotWithShape="1">
          <a:blip r:embed="rId2">
            <a:alphaModFix amt="12000"/>
          </a:blip>
          <a:srcRect t="43965"/>
          <a:stretch/>
        </p:blipFill>
        <p:spPr>
          <a:xfrm>
            <a:off x="0" y="0"/>
            <a:ext cx="9144001" cy="5143499"/>
          </a:xfrm>
          <a:prstGeom prst="rect">
            <a:avLst/>
          </a:prstGeom>
          <a:noFill/>
          <a:ln>
            <a:noFill/>
          </a:ln>
        </p:spPr>
      </p:pic>
      <p:sp>
        <p:nvSpPr>
          <p:cNvPr id="354" name="Google Shape;354;p85"/>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Font typeface="Poppins"/>
              <a:buNone/>
              <a:defRPr sz="3600" b="1">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Image Yellow">
  <p:cSld name="TITLE_ONLY_1_1_1">
    <p:spTree>
      <p:nvGrpSpPr>
        <p:cNvPr id="1" name="Shape 355"/>
        <p:cNvGrpSpPr/>
        <p:nvPr/>
      </p:nvGrpSpPr>
      <p:grpSpPr>
        <a:xfrm>
          <a:off x="0" y="0"/>
          <a:ext cx="0" cy="0"/>
          <a:chOff x="0" y="0"/>
          <a:chExt cx="0" cy="0"/>
        </a:xfrm>
      </p:grpSpPr>
      <p:pic>
        <p:nvPicPr>
          <p:cNvPr id="356" name="Google Shape;356;p86"/>
          <p:cNvPicPr preferRelativeResize="0"/>
          <p:nvPr/>
        </p:nvPicPr>
        <p:blipFill rotWithShape="1">
          <a:blip r:embed="rId2">
            <a:alphaModFix amt="13000"/>
          </a:blip>
          <a:srcRect t="43965"/>
          <a:stretch/>
        </p:blipFill>
        <p:spPr>
          <a:xfrm>
            <a:off x="0" y="0"/>
            <a:ext cx="9144001" cy="5143499"/>
          </a:xfrm>
          <a:prstGeom prst="rect">
            <a:avLst/>
          </a:prstGeom>
          <a:noFill/>
          <a:ln>
            <a:noFill/>
          </a:ln>
        </p:spPr>
      </p:pic>
      <p:sp>
        <p:nvSpPr>
          <p:cNvPr id="357" name="Google Shape;357;p86"/>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Font typeface="Poppins"/>
              <a:buNone/>
              <a:defRPr sz="3600" b="1">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Image Pink">
  <p:cSld name="TITLE_ONLY_1_1_1_1">
    <p:spTree>
      <p:nvGrpSpPr>
        <p:cNvPr id="1" name="Shape 358"/>
        <p:cNvGrpSpPr/>
        <p:nvPr/>
      </p:nvGrpSpPr>
      <p:grpSpPr>
        <a:xfrm>
          <a:off x="0" y="0"/>
          <a:ext cx="0" cy="0"/>
          <a:chOff x="0" y="0"/>
          <a:chExt cx="0" cy="0"/>
        </a:xfrm>
      </p:grpSpPr>
      <p:pic>
        <p:nvPicPr>
          <p:cNvPr id="359" name="Google Shape;359;p87"/>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360" name="Google Shape;360;p87"/>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Image Green">
  <p:cSld name="TITLE_ONLY_1_1_1_1_1">
    <p:spTree>
      <p:nvGrpSpPr>
        <p:cNvPr id="1" name="Shape 361"/>
        <p:cNvGrpSpPr/>
        <p:nvPr/>
      </p:nvGrpSpPr>
      <p:grpSpPr>
        <a:xfrm>
          <a:off x="0" y="0"/>
          <a:ext cx="0" cy="0"/>
          <a:chOff x="0" y="0"/>
          <a:chExt cx="0" cy="0"/>
        </a:xfrm>
      </p:grpSpPr>
      <p:pic>
        <p:nvPicPr>
          <p:cNvPr id="362" name="Google Shape;362;p88"/>
          <p:cNvPicPr preferRelativeResize="0"/>
          <p:nvPr/>
        </p:nvPicPr>
        <p:blipFill rotWithShape="1">
          <a:blip r:embed="rId2">
            <a:alphaModFix amt="9000"/>
          </a:blip>
          <a:srcRect t="43965"/>
          <a:stretch/>
        </p:blipFill>
        <p:spPr>
          <a:xfrm>
            <a:off x="0" y="0"/>
            <a:ext cx="9144001" cy="5143499"/>
          </a:xfrm>
          <a:prstGeom prst="rect">
            <a:avLst/>
          </a:prstGeom>
          <a:noFill/>
          <a:ln>
            <a:noFill/>
          </a:ln>
        </p:spPr>
      </p:pic>
      <p:sp>
        <p:nvSpPr>
          <p:cNvPr id="363" name="Google Shape;363;p88"/>
          <p:cNvSpPr txBox="1">
            <a:spLocks noGrp="1"/>
          </p:cNvSpPr>
          <p:nvPr>
            <p:ph type="title"/>
          </p:nvPr>
        </p:nvSpPr>
        <p:spPr>
          <a:xfrm>
            <a:off x="311700" y="445025"/>
            <a:ext cx="4144800" cy="3947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Font typeface="Poppins"/>
              <a:buNone/>
              <a:defRPr sz="3600" b="1">
                <a:solidFill>
                  <a:srgbClr val="FFFFFF"/>
                </a:solidFill>
                <a:latin typeface="Poppins"/>
                <a:ea typeface="Poppins"/>
                <a:cs typeface="Poppins"/>
                <a:sym typeface="Poppins"/>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Stats Light Blue">
  <p:cSld name="TITLE_ONLY_1_1_1_1_1_1">
    <p:spTree>
      <p:nvGrpSpPr>
        <p:cNvPr id="1" name="Shape 364"/>
        <p:cNvGrpSpPr/>
        <p:nvPr/>
      </p:nvGrpSpPr>
      <p:grpSpPr>
        <a:xfrm>
          <a:off x="0" y="0"/>
          <a:ext cx="0" cy="0"/>
          <a:chOff x="0" y="0"/>
          <a:chExt cx="0" cy="0"/>
        </a:xfrm>
      </p:grpSpPr>
      <p:pic>
        <p:nvPicPr>
          <p:cNvPr id="365" name="Google Shape;365;p89"/>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366" name="Google Shape;366;p89"/>
          <p:cNvSpPr/>
          <p:nvPr/>
        </p:nvSpPr>
        <p:spPr>
          <a:xfrm>
            <a:off x="1399275" y="564450"/>
            <a:ext cx="2312100" cy="2312100"/>
          </a:xfrm>
          <a:prstGeom prst="ellipse">
            <a:avLst/>
          </a:prstGeom>
          <a:noFill/>
          <a:ln w="152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9"/>
          <p:cNvSpPr txBox="1"/>
          <p:nvPr/>
        </p:nvSpPr>
        <p:spPr>
          <a:xfrm>
            <a:off x="99060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368" name="Google Shape;368;p89"/>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
        <p:nvSpPr>
          <p:cNvPr id="369" name="Google Shape;369;p89"/>
          <p:cNvSpPr/>
          <p:nvPr/>
        </p:nvSpPr>
        <p:spPr>
          <a:xfrm>
            <a:off x="5418825" y="564450"/>
            <a:ext cx="2312100" cy="2312100"/>
          </a:xfrm>
          <a:prstGeom prst="ellipse">
            <a:avLst/>
          </a:prstGeom>
          <a:noFill/>
          <a:ln w="152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9"/>
          <p:cNvSpPr txBox="1"/>
          <p:nvPr/>
        </p:nvSpPr>
        <p:spPr>
          <a:xfrm>
            <a:off x="491475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371" name="Google Shape;371;p89"/>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Stats Yellow">
  <p:cSld name="TITLE_ONLY_1_1_1_1_1_1_1">
    <p:spTree>
      <p:nvGrpSpPr>
        <p:cNvPr id="1" name="Shape 372"/>
        <p:cNvGrpSpPr/>
        <p:nvPr/>
      </p:nvGrpSpPr>
      <p:grpSpPr>
        <a:xfrm>
          <a:off x="0" y="0"/>
          <a:ext cx="0" cy="0"/>
          <a:chOff x="0" y="0"/>
          <a:chExt cx="0" cy="0"/>
        </a:xfrm>
      </p:grpSpPr>
      <p:pic>
        <p:nvPicPr>
          <p:cNvPr id="373" name="Google Shape;373;p90"/>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374" name="Google Shape;374;p90"/>
          <p:cNvSpPr/>
          <p:nvPr/>
        </p:nvSpPr>
        <p:spPr>
          <a:xfrm>
            <a:off x="5418825" y="564450"/>
            <a:ext cx="2312100" cy="2312100"/>
          </a:xfrm>
          <a:prstGeom prst="ellipse">
            <a:avLst/>
          </a:prstGeom>
          <a:noFill/>
          <a:ln w="152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0"/>
          <p:cNvSpPr txBox="1"/>
          <p:nvPr/>
        </p:nvSpPr>
        <p:spPr>
          <a:xfrm>
            <a:off x="501015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376" name="Google Shape;376;p90"/>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
        <p:nvSpPr>
          <p:cNvPr id="377" name="Google Shape;377;p90"/>
          <p:cNvSpPr/>
          <p:nvPr/>
        </p:nvSpPr>
        <p:spPr>
          <a:xfrm>
            <a:off x="1399275" y="564450"/>
            <a:ext cx="2312100" cy="2312100"/>
          </a:xfrm>
          <a:prstGeom prst="ellipse">
            <a:avLst/>
          </a:prstGeom>
          <a:noFill/>
          <a:ln w="152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0"/>
          <p:cNvSpPr txBox="1"/>
          <p:nvPr/>
        </p:nvSpPr>
        <p:spPr>
          <a:xfrm>
            <a:off x="89520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379" name="Google Shape;379;p90"/>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dk2"/>
              </a:solidFill>
              <a:latin typeface="Rubik Mono One"/>
              <a:ea typeface="Rubik Mono One"/>
              <a:cs typeface="Rubik Mono One"/>
              <a:sym typeface="Rubik Mono One"/>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Stats Pink">
  <p:cSld name="TITLE_ONLY_1_1_1_1_1_1_1_1">
    <p:spTree>
      <p:nvGrpSpPr>
        <p:cNvPr id="1" name="Shape 380"/>
        <p:cNvGrpSpPr/>
        <p:nvPr/>
      </p:nvGrpSpPr>
      <p:grpSpPr>
        <a:xfrm>
          <a:off x="0" y="0"/>
          <a:ext cx="0" cy="0"/>
          <a:chOff x="0" y="0"/>
          <a:chExt cx="0" cy="0"/>
        </a:xfrm>
      </p:grpSpPr>
      <p:pic>
        <p:nvPicPr>
          <p:cNvPr id="381" name="Google Shape;381;p91"/>
          <p:cNvPicPr preferRelativeResize="0"/>
          <p:nvPr/>
        </p:nvPicPr>
        <p:blipFill>
          <a:blip r:embed="rId2">
            <a:alphaModFix amt="9000"/>
          </a:blip>
          <a:stretch>
            <a:fillRect/>
          </a:stretch>
        </p:blipFill>
        <p:spPr>
          <a:xfrm flipH="1">
            <a:off x="1850" y="0"/>
            <a:ext cx="9140300" cy="5143501"/>
          </a:xfrm>
          <a:prstGeom prst="rect">
            <a:avLst/>
          </a:prstGeom>
          <a:noFill/>
          <a:ln>
            <a:noFill/>
          </a:ln>
        </p:spPr>
      </p:pic>
      <p:sp>
        <p:nvSpPr>
          <p:cNvPr id="382" name="Google Shape;382;p91"/>
          <p:cNvSpPr/>
          <p:nvPr/>
        </p:nvSpPr>
        <p:spPr>
          <a:xfrm>
            <a:off x="5418825" y="564450"/>
            <a:ext cx="2312100" cy="2312100"/>
          </a:xfrm>
          <a:prstGeom prst="ellipse">
            <a:avLst/>
          </a:prstGeom>
          <a:no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1"/>
          <p:cNvSpPr txBox="1"/>
          <p:nvPr/>
        </p:nvSpPr>
        <p:spPr>
          <a:xfrm>
            <a:off x="5010150" y="3124200"/>
            <a:ext cx="31431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Poppins"/>
              <a:ea typeface="Poppins"/>
              <a:cs typeface="Poppins"/>
              <a:sym typeface="Poppins"/>
            </a:endParaRPr>
          </a:p>
        </p:txBody>
      </p:sp>
      <p:sp>
        <p:nvSpPr>
          <p:cNvPr id="384" name="Google Shape;384;p91"/>
          <p:cNvSpPr txBox="1"/>
          <p:nvPr/>
        </p:nvSpPr>
        <p:spPr>
          <a:xfrm>
            <a:off x="530012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rgbClr val="FFFFFF"/>
              </a:solidFill>
              <a:latin typeface="Rubik Mono One"/>
              <a:ea typeface="Rubik Mono One"/>
              <a:cs typeface="Rubik Mono One"/>
              <a:sym typeface="Rubik Mono One"/>
            </a:endParaRPr>
          </a:p>
        </p:txBody>
      </p:sp>
      <p:sp>
        <p:nvSpPr>
          <p:cNvPr id="385" name="Google Shape;385;p91"/>
          <p:cNvSpPr/>
          <p:nvPr/>
        </p:nvSpPr>
        <p:spPr>
          <a:xfrm>
            <a:off x="1399275" y="564450"/>
            <a:ext cx="2312100" cy="2312100"/>
          </a:xfrm>
          <a:prstGeom prst="ellipse">
            <a:avLst/>
          </a:prstGeom>
          <a:noFill/>
          <a:ln w="152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1"/>
          <p:cNvSpPr txBox="1"/>
          <p:nvPr/>
        </p:nvSpPr>
        <p:spPr>
          <a:xfrm>
            <a:off x="895200" y="3124200"/>
            <a:ext cx="3333900" cy="11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Poppins"/>
              <a:ea typeface="Poppins"/>
              <a:cs typeface="Poppins"/>
              <a:sym typeface="Poppins"/>
            </a:endParaRPr>
          </a:p>
        </p:txBody>
      </p:sp>
      <p:sp>
        <p:nvSpPr>
          <p:cNvPr id="387" name="Google Shape;387;p91"/>
          <p:cNvSpPr txBox="1"/>
          <p:nvPr/>
        </p:nvSpPr>
        <p:spPr>
          <a:xfrm>
            <a:off x="1280575" y="1104900"/>
            <a:ext cx="2546100" cy="12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rgbClr val="FFFFFF"/>
              </a:solidFill>
              <a:latin typeface="Rubik Mono One"/>
              <a:ea typeface="Rubik Mono One"/>
              <a:cs typeface="Rubik Mono One"/>
              <a:sym typeface="Rubik Mono One"/>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8"/>
        <p:cNvGrpSpPr/>
        <p:nvPr/>
      </p:nvGrpSpPr>
      <p:grpSpPr>
        <a:xfrm>
          <a:off x="0" y="0"/>
          <a:ext cx="0" cy="0"/>
          <a:chOff x="0" y="0"/>
          <a:chExt cx="0" cy="0"/>
        </a:xfrm>
      </p:grpSpPr>
      <p:sp>
        <p:nvSpPr>
          <p:cNvPr id="389" name="Google Shape;389;p92"/>
          <p:cNvSpPr/>
          <p:nvPr/>
        </p:nvSpPr>
        <p:spPr>
          <a:xfrm rot="-3372593">
            <a:off x="7339204" y="-1242141"/>
            <a:ext cx="285893" cy="4747933"/>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2"/>
          <p:cNvSpPr/>
          <p:nvPr/>
        </p:nvSpPr>
        <p:spPr>
          <a:xfrm rot="-1082137">
            <a:off x="8170350" y="-412453"/>
            <a:ext cx="285845" cy="597305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2"/>
          <p:cNvSpPr/>
          <p:nvPr/>
        </p:nvSpPr>
        <p:spPr>
          <a:xfrm rot="712576">
            <a:off x="7561497" y="-272442"/>
            <a:ext cx="285716" cy="5967743"/>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2"/>
          <p:cNvSpPr txBox="1">
            <a:spLocks noGrp="1"/>
          </p:cNvSpPr>
          <p:nvPr>
            <p:ph type="title"/>
          </p:nvPr>
        </p:nvSpPr>
        <p:spPr>
          <a:xfrm>
            <a:off x="311700" y="445025"/>
            <a:ext cx="59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ubik Mono One"/>
              <a:buNone/>
              <a:defRPr>
                <a:latin typeface="Rubik Mono One"/>
                <a:ea typeface="Rubik Mono One"/>
                <a:cs typeface="Rubik Mono One"/>
                <a:sym typeface="Rubik Mono One"/>
              </a:defRPr>
            </a:lvl1pPr>
            <a:lvl2pPr lvl="1" rtl="0">
              <a:spcBef>
                <a:spcPts val="0"/>
              </a:spcBef>
              <a:spcAft>
                <a:spcPts val="0"/>
              </a:spcAft>
              <a:buSzPts val="2800"/>
              <a:buFont typeface="Rubik Mono One"/>
              <a:buNone/>
              <a:defRPr>
                <a:latin typeface="Rubik Mono One"/>
                <a:ea typeface="Rubik Mono One"/>
                <a:cs typeface="Rubik Mono One"/>
                <a:sym typeface="Rubik Mono One"/>
              </a:defRPr>
            </a:lvl2pPr>
            <a:lvl3pPr lvl="2" rtl="0">
              <a:spcBef>
                <a:spcPts val="0"/>
              </a:spcBef>
              <a:spcAft>
                <a:spcPts val="0"/>
              </a:spcAft>
              <a:buSzPts val="2800"/>
              <a:buFont typeface="Rubik Mono One"/>
              <a:buNone/>
              <a:defRPr>
                <a:latin typeface="Rubik Mono One"/>
                <a:ea typeface="Rubik Mono One"/>
                <a:cs typeface="Rubik Mono One"/>
                <a:sym typeface="Rubik Mono One"/>
              </a:defRPr>
            </a:lvl3pPr>
            <a:lvl4pPr lvl="3" rtl="0">
              <a:spcBef>
                <a:spcPts val="0"/>
              </a:spcBef>
              <a:spcAft>
                <a:spcPts val="0"/>
              </a:spcAft>
              <a:buSzPts val="2800"/>
              <a:buFont typeface="Rubik Mono One"/>
              <a:buNone/>
              <a:defRPr>
                <a:latin typeface="Rubik Mono One"/>
                <a:ea typeface="Rubik Mono One"/>
                <a:cs typeface="Rubik Mono One"/>
                <a:sym typeface="Rubik Mono One"/>
              </a:defRPr>
            </a:lvl4pPr>
            <a:lvl5pPr lvl="4" rtl="0">
              <a:spcBef>
                <a:spcPts val="0"/>
              </a:spcBef>
              <a:spcAft>
                <a:spcPts val="0"/>
              </a:spcAft>
              <a:buSzPts val="2800"/>
              <a:buFont typeface="Rubik Mono One"/>
              <a:buNone/>
              <a:defRPr>
                <a:latin typeface="Rubik Mono One"/>
                <a:ea typeface="Rubik Mono One"/>
                <a:cs typeface="Rubik Mono One"/>
                <a:sym typeface="Rubik Mono One"/>
              </a:defRPr>
            </a:lvl5pPr>
            <a:lvl6pPr lvl="5" rtl="0">
              <a:spcBef>
                <a:spcPts val="0"/>
              </a:spcBef>
              <a:spcAft>
                <a:spcPts val="0"/>
              </a:spcAft>
              <a:buSzPts val="2800"/>
              <a:buFont typeface="Rubik Mono One"/>
              <a:buNone/>
              <a:defRPr>
                <a:latin typeface="Rubik Mono One"/>
                <a:ea typeface="Rubik Mono One"/>
                <a:cs typeface="Rubik Mono One"/>
                <a:sym typeface="Rubik Mono One"/>
              </a:defRPr>
            </a:lvl6pPr>
            <a:lvl7pPr lvl="6" rtl="0">
              <a:spcBef>
                <a:spcPts val="0"/>
              </a:spcBef>
              <a:spcAft>
                <a:spcPts val="0"/>
              </a:spcAft>
              <a:buSzPts val="2800"/>
              <a:buFont typeface="Rubik Mono One"/>
              <a:buNone/>
              <a:defRPr>
                <a:latin typeface="Rubik Mono One"/>
                <a:ea typeface="Rubik Mono One"/>
                <a:cs typeface="Rubik Mono One"/>
                <a:sym typeface="Rubik Mono One"/>
              </a:defRPr>
            </a:lvl7pPr>
            <a:lvl8pPr lvl="7" rtl="0">
              <a:spcBef>
                <a:spcPts val="0"/>
              </a:spcBef>
              <a:spcAft>
                <a:spcPts val="0"/>
              </a:spcAft>
              <a:buSzPts val="2800"/>
              <a:buFont typeface="Rubik Mono One"/>
              <a:buNone/>
              <a:defRPr>
                <a:latin typeface="Rubik Mono One"/>
                <a:ea typeface="Rubik Mono One"/>
                <a:cs typeface="Rubik Mono One"/>
                <a:sym typeface="Rubik Mono One"/>
              </a:defRPr>
            </a:lvl8pPr>
            <a:lvl9pPr lvl="8" rtl="0">
              <a:spcBef>
                <a:spcPts val="0"/>
              </a:spcBef>
              <a:spcAft>
                <a:spcPts val="0"/>
              </a:spcAft>
              <a:buSzPts val="2800"/>
              <a:buFont typeface="Rubik Mono One"/>
              <a:buNone/>
              <a:defRPr>
                <a:latin typeface="Rubik Mono One"/>
                <a:ea typeface="Rubik Mono One"/>
                <a:cs typeface="Rubik Mono One"/>
                <a:sym typeface="Rubik Mono One"/>
              </a:defRPr>
            </a:lvl9pPr>
          </a:lstStyle>
          <a:p>
            <a:endParaRPr/>
          </a:p>
        </p:txBody>
      </p:sp>
      <p:sp>
        <p:nvSpPr>
          <p:cNvPr id="393" name="Google Shape;393;p92"/>
          <p:cNvSpPr txBox="1">
            <a:spLocks noGrp="1"/>
          </p:cNvSpPr>
          <p:nvPr>
            <p:ph type="body" idx="1"/>
          </p:nvPr>
        </p:nvSpPr>
        <p:spPr>
          <a:xfrm>
            <a:off x="311700" y="1852625"/>
            <a:ext cx="6395700" cy="3021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oppins"/>
              <a:buChar char="●"/>
              <a:defRPr>
                <a:latin typeface="Poppins"/>
                <a:ea typeface="Poppins"/>
                <a:cs typeface="Poppins"/>
                <a:sym typeface="Poppins"/>
              </a:defRPr>
            </a:lvl1pPr>
            <a:lvl2pPr marL="914400" lvl="1" indent="-342900" rtl="0">
              <a:spcBef>
                <a:spcPts val="1600"/>
              </a:spcBef>
              <a:spcAft>
                <a:spcPts val="0"/>
              </a:spcAft>
              <a:buSzPts val="1800"/>
              <a:buFont typeface="Poppins"/>
              <a:buChar char="○"/>
              <a:defRPr sz="1800">
                <a:latin typeface="Poppins"/>
                <a:ea typeface="Poppins"/>
                <a:cs typeface="Poppins"/>
                <a:sym typeface="Poppins"/>
              </a:defRPr>
            </a:lvl2pPr>
            <a:lvl3pPr marL="1371600" lvl="2" indent="-342900" rtl="0">
              <a:spcBef>
                <a:spcPts val="1600"/>
              </a:spcBef>
              <a:spcAft>
                <a:spcPts val="0"/>
              </a:spcAft>
              <a:buSzPts val="1800"/>
              <a:buFont typeface="Poppins"/>
              <a:buChar char="■"/>
              <a:defRPr sz="1800">
                <a:latin typeface="Poppins"/>
                <a:ea typeface="Poppins"/>
                <a:cs typeface="Poppins"/>
                <a:sym typeface="Poppins"/>
              </a:defRPr>
            </a:lvl3pPr>
            <a:lvl4pPr marL="1828800" lvl="3" indent="-342900" rtl="0">
              <a:spcBef>
                <a:spcPts val="1600"/>
              </a:spcBef>
              <a:spcAft>
                <a:spcPts val="0"/>
              </a:spcAft>
              <a:buSzPts val="1800"/>
              <a:buFont typeface="Poppins"/>
              <a:buChar char="●"/>
              <a:defRPr sz="1800">
                <a:latin typeface="Poppins"/>
                <a:ea typeface="Poppins"/>
                <a:cs typeface="Poppins"/>
                <a:sym typeface="Poppins"/>
              </a:defRPr>
            </a:lvl4pPr>
            <a:lvl5pPr marL="2286000" lvl="4" indent="-342900" rtl="0">
              <a:spcBef>
                <a:spcPts val="1600"/>
              </a:spcBef>
              <a:spcAft>
                <a:spcPts val="0"/>
              </a:spcAft>
              <a:buSzPts val="1800"/>
              <a:buFont typeface="Poppins"/>
              <a:buChar char="○"/>
              <a:defRPr sz="1800">
                <a:latin typeface="Poppins"/>
                <a:ea typeface="Poppins"/>
                <a:cs typeface="Poppins"/>
                <a:sym typeface="Poppins"/>
              </a:defRPr>
            </a:lvl5pPr>
            <a:lvl6pPr marL="2743200" lvl="5" indent="-342900" rtl="0">
              <a:spcBef>
                <a:spcPts val="1600"/>
              </a:spcBef>
              <a:spcAft>
                <a:spcPts val="0"/>
              </a:spcAft>
              <a:buSzPts val="1800"/>
              <a:buFont typeface="Poppins"/>
              <a:buChar char="■"/>
              <a:defRPr sz="1800">
                <a:latin typeface="Poppins"/>
                <a:ea typeface="Poppins"/>
                <a:cs typeface="Poppins"/>
                <a:sym typeface="Poppins"/>
              </a:defRPr>
            </a:lvl6pPr>
            <a:lvl7pPr marL="3200400" lvl="6" indent="-342900" rtl="0">
              <a:spcBef>
                <a:spcPts val="1600"/>
              </a:spcBef>
              <a:spcAft>
                <a:spcPts val="0"/>
              </a:spcAft>
              <a:buSzPts val="1800"/>
              <a:buFont typeface="Poppins"/>
              <a:buChar char="●"/>
              <a:defRPr sz="1800">
                <a:latin typeface="Poppins"/>
                <a:ea typeface="Poppins"/>
                <a:cs typeface="Poppins"/>
                <a:sym typeface="Poppins"/>
              </a:defRPr>
            </a:lvl7pPr>
            <a:lvl8pPr marL="3657600" lvl="7" indent="-342900" rtl="0">
              <a:spcBef>
                <a:spcPts val="1600"/>
              </a:spcBef>
              <a:spcAft>
                <a:spcPts val="0"/>
              </a:spcAft>
              <a:buSzPts val="1800"/>
              <a:buFont typeface="Poppins"/>
              <a:buChar char="○"/>
              <a:defRPr sz="1800">
                <a:latin typeface="Poppins"/>
                <a:ea typeface="Poppins"/>
                <a:cs typeface="Poppins"/>
                <a:sym typeface="Poppins"/>
              </a:defRPr>
            </a:lvl8pPr>
            <a:lvl9pPr marL="4114800" lvl="8" indent="-342900" rtl="0">
              <a:spcBef>
                <a:spcPts val="1600"/>
              </a:spcBef>
              <a:spcAft>
                <a:spcPts val="1600"/>
              </a:spcAft>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1">
  <p:cSld name="MAIN_POINT">
    <p:spTree>
      <p:nvGrpSpPr>
        <p:cNvPr id="1" name="Shape 394"/>
        <p:cNvGrpSpPr/>
        <p:nvPr/>
      </p:nvGrpSpPr>
      <p:grpSpPr>
        <a:xfrm>
          <a:off x="0" y="0"/>
          <a:ext cx="0" cy="0"/>
          <a:chOff x="0" y="0"/>
          <a:chExt cx="0" cy="0"/>
        </a:xfrm>
      </p:grpSpPr>
      <p:pic>
        <p:nvPicPr>
          <p:cNvPr id="395" name="Google Shape;395;p93"/>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396" name="Google Shape;396;p93"/>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2">
  <p:cSld name="MAIN_POINT_2">
    <p:spTree>
      <p:nvGrpSpPr>
        <p:cNvPr id="1" name="Shape 397"/>
        <p:cNvGrpSpPr/>
        <p:nvPr/>
      </p:nvGrpSpPr>
      <p:grpSpPr>
        <a:xfrm>
          <a:off x="0" y="0"/>
          <a:ext cx="0" cy="0"/>
          <a:chOff x="0" y="0"/>
          <a:chExt cx="0" cy="0"/>
        </a:xfrm>
      </p:grpSpPr>
      <p:pic>
        <p:nvPicPr>
          <p:cNvPr id="398" name="Google Shape;398;p94"/>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399" name="Google Shape;399;p94"/>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_POINT_2_2">
    <p:spTree>
      <p:nvGrpSpPr>
        <p:cNvPr id="1" name="Shape 400"/>
        <p:cNvGrpSpPr/>
        <p:nvPr/>
      </p:nvGrpSpPr>
      <p:grpSpPr>
        <a:xfrm>
          <a:off x="0" y="0"/>
          <a:ext cx="0" cy="0"/>
          <a:chOff x="0" y="0"/>
          <a:chExt cx="0" cy="0"/>
        </a:xfrm>
      </p:grpSpPr>
      <p:sp>
        <p:nvSpPr>
          <p:cNvPr id="401" name="Google Shape;401;p95"/>
          <p:cNvSpPr txBox="1">
            <a:spLocks noGrp="1"/>
          </p:cNvSpPr>
          <p:nvPr>
            <p:ph type="title"/>
          </p:nvPr>
        </p:nvSpPr>
        <p:spPr>
          <a:xfrm>
            <a:off x="471200" y="969300"/>
            <a:ext cx="3624600" cy="3204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402" name="Google Shape;402;p95"/>
          <p:cNvPicPr preferRelativeResize="0"/>
          <p:nvPr/>
        </p:nvPicPr>
        <p:blipFill rotWithShape="1">
          <a:blip r:embed="rId2">
            <a:alphaModFix/>
          </a:blip>
          <a:srcRect t="5931" r="14755" b="5939"/>
          <a:stretch/>
        </p:blipFill>
        <p:spPr>
          <a:xfrm>
            <a:off x="4191000" y="0"/>
            <a:ext cx="4952999" cy="51435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5">
  <p:cSld name="MAIN_POINT_2_1">
    <p:spTree>
      <p:nvGrpSpPr>
        <p:cNvPr id="1" name="Shape 403"/>
        <p:cNvGrpSpPr/>
        <p:nvPr/>
      </p:nvGrpSpPr>
      <p:grpSpPr>
        <a:xfrm>
          <a:off x="0" y="0"/>
          <a:ext cx="0" cy="0"/>
          <a:chOff x="0" y="0"/>
          <a:chExt cx="0" cy="0"/>
        </a:xfrm>
      </p:grpSpPr>
      <p:pic>
        <p:nvPicPr>
          <p:cNvPr id="404" name="Google Shape;404;p96"/>
          <p:cNvPicPr preferRelativeResize="0"/>
          <p:nvPr/>
        </p:nvPicPr>
        <p:blipFill rotWithShape="1">
          <a:blip r:embed="rId2">
            <a:alphaModFix/>
          </a:blip>
          <a:srcRect l="8197" b="49114"/>
          <a:stretch/>
        </p:blipFill>
        <p:spPr>
          <a:xfrm>
            <a:off x="0" y="850200"/>
            <a:ext cx="7715900" cy="4293299"/>
          </a:xfrm>
          <a:prstGeom prst="rect">
            <a:avLst/>
          </a:prstGeom>
          <a:noFill/>
          <a:ln>
            <a:noFill/>
          </a:ln>
        </p:spPr>
      </p:pic>
      <p:sp>
        <p:nvSpPr>
          <p:cNvPr id="405" name="Google Shape;405;p96"/>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406"/>
        <p:cNvGrpSpPr/>
        <p:nvPr/>
      </p:nvGrpSpPr>
      <p:grpSpPr>
        <a:xfrm>
          <a:off x="0" y="0"/>
          <a:ext cx="0" cy="0"/>
          <a:chOff x="0" y="0"/>
          <a:chExt cx="0" cy="0"/>
        </a:xfrm>
      </p:grpSpPr>
      <p:pic>
        <p:nvPicPr>
          <p:cNvPr id="407" name="Google Shape;407;p97"/>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408" name="Google Shape;408;p97"/>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ain point 3">
  <p:cSld name="MAIN_POINT_1_1">
    <p:spTree>
      <p:nvGrpSpPr>
        <p:cNvPr id="1" name="Shape 409"/>
        <p:cNvGrpSpPr/>
        <p:nvPr/>
      </p:nvGrpSpPr>
      <p:grpSpPr>
        <a:xfrm>
          <a:off x="0" y="0"/>
          <a:ext cx="0" cy="0"/>
          <a:chOff x="0" y="0"/>
          <a:chExt cx="0" cy="0"/>
        </a:xfrm>
      </p:grpSpPr>
      <p:pic>
        <p:nvPicPr>
          <p:cNvPr id="410" name="Google Shape;410;p98"/>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411" name="Google Shape;411;p98"/>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4">
  <p:cSld name="MAIN_POINT_1_1_1">
    <p:spTree>
      <p:nvGrpSpPr>
        <p:cNvPr id="1" name="Shape 412"/>
        <p:cNvGrpSpPr/>
        <p:nvPr/>
      </p:nvGrpSpPr>
      <p:grpSpPr>
        <a:xfrm>
          <a:off x="0" y="0"/>
          <a:ext cx="0" cy="0"/>
          <a:chOff x="0" y="0"/>
          <a:chExt cx="0" cy="0"/>
        </a:xfrm>
      </p:grpSpPr>
      <p:pic>
        <p:nvPicPr>
          <p:cNvPr id="413" name="Google Shape;413;p99"/>
          <p:cNvPicPr preferRelativeResize="0"/>
          <p:nvPr/>
        </p:nvPicPr>
        <p:blipFill rotWithShape="1">
          <a:blip r:embed="rId2">
            <a:alphaModFix/>
          </a:blip>
          <a:srcRect l="4351" b="46859"/>
          <a:stretch/>
        </p:blipFill>
        <p:spPr>
          <a:xfrm>
            <a:off x="0" y="850200"/>
            <a:ext cx="7698325" cy="4293299"/>
          </a:xfrm>
          <a:prstGeom prst="rect">
            <a:avLst/>
          </a:prstGeom>
          <a:noFill/>
          <a:ln>
            <a:noFill/>
          </a:ln>
        </p:spPr>
      </p:pic>
      <p:sp>
        <p:nvSpPr>
          <p:cNvPr id="414" name="Google Shape;414;p99"/>
          <p:cNvSpPr txBox="1">
            <a:spLocks noGrp="1"/>
          </p:cNvSpPr>
          <p:nvPr>
            <p:ph type="title"/>
          </p:nvPr>
        </p:nvSpPr>
        <p:spPr>
          <a:xfrm>
            <a:off x="490250" y="1336025"/>
            <a:ext cx="6367800" cy="3204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5"/>
        <p:cNvGrpSpPr/>
        <p:nvPr/>
      </p:nvGrpSpPr>
      <p:grpSpPr>
        <a:xfrm>
          <a:off x="0" y="0"/>
          <a:ext cx="0" cy="0"/>
          <a:chOff x="0" y="0"/>
          <a:chExt cx="0" cy="0"/>
        </a:xfrm>
      </p:grpSpPr>
      <p:sp>
        <p:nvSpPr>
          <p:cNvPr id="416" name="Google Shape;416;p100"/>
          <p:cNvSpPr/>
          <p:nvPr/>
        </p:nvSpPr>
        <p:spPr>
          <a:xfrm rot="-1387176">
            <a:off x="1671051" y="-1153875"/>
            <a:ext cx="285749" cy="698715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00"/>
          <p:cNvSpPr/>
          <p:nvPr/>
        </p:nvSpPr>
        <p:spPr>
          <a:xfrm rot="905181">
            <a:off x="1066799" y="-1136508"/>
            <a:ext cx="285852" cy="683721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0"/>
          <p:cNvSpPr/>
          <p:nvPr/>
        </p:nvSpPr>
        <p:spPr>
          <a:xfrm rot="2700000">
            <a:off x="1293725" y="-2733827"/>
            <a:ext cx="285954" cy="858201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0"/>
          <p:cNvSpPr txBox="1">
            <a:spLocks noGrp="1"/>
          </p:cNvSpPr>
          <p:nvPr>
            <p:ph type="title"/>
          </p:nvPr>
        </p:nvSpPr>
        <p:spPr>
          <a:xfrm>
            <a:off x="268100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420"/>
        <p:cNvGrpSpPr/>
        <p:nvPr/>
      </p:nvGrpSpPr>
      <p:grpSpPr>
        <a:xfrm>
          <a:off x="0" y="0"/>
          <a:ext cx="0" cy="0"/>
          <a:chOff x="0" y="0"/>
          <a:chExt cx="0" cy="0"/>
        </a:xfrm>
      </p:grpSpPr>
      <p:pic>
        <p:nvPicPr>
          <p:cNvPr id="421" name="Google Shape;421;p101"/>
          <p:cNvPicPr preferRelativeResize="0"/>
          <p:nvPr/>
        </p:nvPicPr>
        <p:blipFill rotWithShape="1">
          <a:blip r:embed="rId2">
            <a:alphaModFix/>
          </a:blip>
          <a:srcRect r="35926" b="16296"/>
          <a:stretch/>
        </p:blipFill>
        <p:spPr>
          <a:xfrm>
            <a:off x="5848350" y="838200"/>
            <a:ext cx="3295650" cy="4305300"/>
          </a:xfrm>
          <a:prstGeom prst="rect">
            <a:avLst/>
          </a:prstGeom>
          <a:noFill/>
          <a:ln>
            <a:noFill/>
          </a:ln>
        </p:spPr>
      </p:pic>
      <p:pic>
        <p:nvPicPr>
          <p:cNvPr id="422" name="Google Shape;422;p101"/>
          <p:cNvPicPr preferRelativeResize="0"/>
          <p:nvPr/>
        </p:nvPicPr>
        <p:blipFill rotWithShape="1">
          <a:blip r:embed="rId3">
            <a:alphaModFix/>
          </a:blip>
          <a:srcRect r="16909" b="35186"/>
          <a:stretch/>
        </p:blipFill>
        <p:spPr>
          <a:xfrm>
            <a:off x="4886600" y="1809750"/>
            <a:ext cx="4257400" cy="3333748"/>
          </a:xfrm>
          <a:prstGeom prst="rect">
            <a:avLst/>
          </a:prstGeom>
          <a:noFill/>
          <a:ln>
            <a:noFill/>
          </a:ln>
        </p:spPr>
      </p:pic>
      <p:sp>
        <p:nvSpPr>
          <p:cNvPr id="423" name="Google Shape;423;p101"/>
          <p:cNvSpPr txBox="1">
            <a:spLocks noGrp="1"/>
          </p:cNvSpPr>
          <p:nvPr>
            <p:ph type="title"/>
          </p:nvPr>
        </p:nvSpPr>
        <p:spPr>
          <a:xfrm>
            <a:off x="490250" y="450150"/>
            <a:ext cx="5549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Large Image Background">
  <p:cSld name="CAPTION_ONLY_1_1">
    <p:spTree>
      <p:nvGrpSpPr>
        <p:cNvPr id="1" name="Shape 424"/>
        <p:cNvGrpSpPr/>
        <p:nvPr/>
      </p:nvGrpSpPr>
      <p:grpSpPr>
        <a:xfrm>
          <a:off x="0" y="0"/>
          <a:ext cx="0" cy="0"/>
          <a:chOff x="0" y="0"/>
          <a:chExt cx="0" cy="0"/>
        </a:xfrm>
      </p:grpSpPr>
      <p:pic>
        <p:nvPicPr>
          <p:cNvPr id="425" name="Google Shape;425;p102"/>
          <p:cNvPicPr preferRelativeResize="0"/>
          <p:nvPr/>
        </p:nvPicPr>
        <p:blipFill rotWithShape="1">
          <a:blip r:embed="rId2">
            <a:alphaModFix/>
          </a:blip>
          <a:srcRect l="33616" t="36688"/>
          <a:stretch/>
        </p:blipFill>
        <p:spPr>
          <a:xfrm>
            <a:off x="0" y="0"/>
            <a:ext cx="3414526" cy="3256500"/>
          </a:xfrm>
          <a:prstGeom prst="rect">
            <a:avLst/>
          </a:prstGeom>
          <a:noFill/>
          <a:ln>
            <a:noFill/>
          </a:ln>
        </p:spPr>
      </p:pic>
      <p:pic>
        <p:nvPicPr>
          <p:cNvPr id="426" name="Google Shape;426;p102"/>
          <p:cNvPicPr preferRelativeResize="0"/>
          <p:nvPr/>
        </p:nvPicPr>
        <p:blipFill rotWithShape="1">
          <a:blip r:embed="rId3">
            <a:alphaModFix/>
          </a:blip>
          <a:srcRect r="3920" b="17382"/>
          <a:stretch/>
        </p:blipFill>
        <p:spPr>
          <a:xfrm>
            <a:off x="4201975" y="894125"/>
            <a:ext cx="4942025" cy="4249376"/>
          </a:xfrm>
          <a:prstGeom prst="rect">
            <a:avLst/>
          </a:prstGeom>
          <a:noFill/>
          <a:ln>
            <a:noFill/>
          </a:ln>
        </p:spPr>
      </p:pic>
      <p:pic>
        <p:nvPicPr>
          <p:cNvPr id="427" name="Google Shape;427;p102"/>
          <p:cNvPicPr preferRelativeResize="0"/>
          <p:nvPr/>
        </p:nvPicPr>
        <p:blipFill rotWithShape="1">
          <a:blip r:embed="rId4">
            <a:alphaModFix/>
          </a:blip>
          <a:srcRect t="12495" r="27140"/>
          <a:stretch/>
        </p:blipFill>
        <p:spPr>
          <a:xfrm>
            <a:off x="5410675" y="0"/>
            <a:ext cx="3733325" cy="4500876"/>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Large Image Background">
  <p:cSld name="CAPTION_ONLY_1_1_1">
    <p:spTree>
      <p:nvGrpSpPr>
        <p:cNvPr id="1" name="Shape 428"/>
        <p:cNvGrpSpPr/>
        <p:nvPr/>
      </p:nvGrpSpPr>
      <p:grpSpPr>
        <a:xfrm>
          <a:off x="0" y="0"/>
          <a:ext cx="0" cy="0"/>
          <a:chOff x="0" y="0"/>
          <a:chExt cx="0" cy="0"/>
        </a:xfrm>
      </p:grpSpPr>
      <p:pic>
        <p:nvPicPr>
          <p:cNvPr id="429" name="Google Shape;429;p103"/>
          <p:cNvPicPr preferRelativeResize="0"/>
          <p:nvPr/>
        </p:nvPicPr>
        <p:blipFill rotWithShape="1">
          <a:blip r:embed="rId2">
            <a:alphaModFix/>
          </a:blip>
          <a:srcRect r="49831" b="51983"/>
          <a:stretch/>
        </p:blipFill>
        <p:spPr>
          <a:xfrm>
            <a:off x="5438575" y="1581150"/>
            <a:ext cx="3705426" cy="3562350"/>
          </a:xfrm>
          <a:prstGeom prst="rect">
            <a:avLst/>
          </a:prstGeom>
          <a:noFill/>
          <a:ln>
            <a:noFill/>
          </a:ln>
        </p:spPr>
      </p:pic>
      <p:pic>
        <p:nvPicPr>
          <p:cNvPr id="430" name="Google Shape;430;p103"/>
          <p:cNvPicPr preferRelativeResize="0"/>
          <p:nvPr/>
        </p:nvPicPr>
        <p:blipFill rotWithShape="1">
          <a:blip r:embed="rId3">
            <a:alphaModFix/>
          </a:blip>
          <a:srcRect l="59666" t="26297"/>
          <a:stretch/>
        </p:blipFill>
        <p:spPr>
          <a:xfrm>
            <a:off x="1" y="0"/>
            <a:ext cx="2066650" cy="37909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theme" Target="../theme/theme4.xml"/><Relationship Id="rId8"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CE5C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CE5CD"/>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7951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1pPr>
            <a:lvl2pPr lvl="1"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2pPr>
            <a:lvl3pPr lvl="2"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3pPr>
            <a:lvl4pPr lvl="3"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4pPr>
            <a:lvl5pPr lvl="4"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5pPr>
            <a:lvl6pPr lvl="5"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6pPr>
            <a:lvl7pPr lvl="6"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7pPr>
            <a:lvl8pPr lvl="7"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8pPr>
            <a:lvl9pPr lvl="8"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9pPr>
          </a:lstStyle>
          <a:p>
            <a:endParaRPr/>
          </a:p>
        </p:txBody>
      </p:sp>
      <p:sp>
        <p:nvSpPr>
          <p:cNvPr id="52" name="Google Shape;52;p13"/>
          <p:cNvSpPr txBox="1">
            <a:spLocks noGrp="1"/>
          </p:cNvSpPr>
          <p:nvPr>
            <p:ph type="body" idx="1"/>
          </p:nvPr>
        </p:nvSpPr>
        <p:spPr>
          <a:xfrm>
            <a:off x="311700" y="1526100"/>
            <a:ext cx="8520600" cy="3042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2pPr>
            <a:lvl3pPr marL="1371600" lvl="2"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3pPr>
            <a:lvl4pPr marL="1828800" lvl="3"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4pPr>
            <a:lvl5pPr marL="2286000" lvl="4"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5pPr>
            <a:lvl6pPr marL="2743200" lvl="5"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6pPr>
            <a:lvl7pPr marL="3200400" lvl="6"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7pPr>
            <a:lvl8pPr marL="3657600" lvl="7"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8pPr>
            <a:lvl9pPr marL="4114800" lvl="8" indent="-342900" rtl="0">
              <a:lnSpc>
                <a:spcPct val="115000"/>
              </a:lnSpc>
              <a:spcBef>
                <a:spcPts val="1600"/>
              </a:spcBef>
              <a:spcAft>
                <a:spcPts val="1600"/>
              </a:spcAft>
              <a:buClr>
                <a:schemeClr val="dk2"/>
              </a:buClr>
              <a:buSzPts val="1800"/>
              <a:buFont typeface="Poppins"/>
              <a:buChar char="■"/>
              <a:defRPr sz="1800">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CE5CD"/>
        </a:solidFill>
        <a:effectLst/>
      </p:bgPr>
    </p:bg>
    <p:spTree>
      <p:nvGrpSpPr>
        <p:cNvPr id="1" name="Shape 189"/>
        <p:cNvGrpSpPr/>
        <p:nvPr/>
      </p:nvGrpSpPr>
      <p:grpSpPr>
        <a:xfrm>
          <a:off x="0" y="0"/>
          <a:ext cx="0" cy="0"/>
          <a:chOff x="0" y="0"/>
          <a:chExt cx="0" cy="0"/>
        </a:xfrm>
      </p:grpSpPr>
      <p:sp>
        <p:nvSpPr>
          <p:cNvPr id="190" name="Google Shape;190;p46"/>
          <p:cNvSpPr txBox="1">
            <a:spLocks noGrp="1"/>
          </p:cNvSpPr>
          <p:nvPr>
            <p:ph type="title"/>
          </p:nvPr>
        </p:nvSpPr>
        <p:spPr>
          <a:xfrm>
            <a:off x="311700" y="445025"/>
            <a:ext cx="7951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Roboto"/>
              <a:buNone/>
              <a:defRPr sz="2800">
                <a:solidFill>
                  <a:schemeClr val="dk2"/>
                </a:solidFill>
                <a:latin typeface="Roboto"/>
                <a:ea typeface="Roboto"/>
                <a:cs typeface="Roboto"/>
                <a:sym typeface="Roboto"/>
              </a:defRPr>
            </a:lvl1pPr>
            <a:lvl2pPr lvl="1"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2pPr>
            <a:lvl3pPr lvl="2"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3pPr>
            <a:lvl4pPr lvl="3"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4pPr>
            <a:lvl5pPr lvl="4"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5pPr>
            <a:lvl6pPr lvl="5"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6pPr>
            <a:lvl7pPr lvl="6"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7pPr>
            <a:lvl8pPr lvl="7"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8pPr>
            <a:lvl9pPr lvl="8"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9pPr>
          </a:lstStyle>
          <a:p>
            <a:endParaRPr/>
          </a:p>
        </p:txBody>
      </p:sp>
      <p:sp>
        <p:nvSpPr>
          <p:cNvPr id="191" name="Google Shape;191;p46"/>
          <p:cNvSpPr txBox="1">
            <a:spLocks noGrp="1"/>
          </p:cNvSpPr>
          <p:nvPr>
            <p:ph type="body" idx="1"/>
          </p:nvPr>
        </p:nvSpPr>
        <p:spPr>
          <a:xfrm>
            <a:off x="311700" y="1526100"/>
            <a:ext cx="8520600" cy="3042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2pPr>
            <a:lvl3pPr marL="1371600" lvl="2"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3pPr>
            <a:lvl4pPr marL="1828800" lvl="3"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4pPr>
            <a:lvl5pPr marL="2286000" lvl="4"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5pPr>
            <a:lvl6pPr marL="2743200" lvl="5"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6pPr>
            <a:lvl7pPr marL="3200400" lvl="6"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7pPr>
            <a:lvl8pPr marL="3657600" lvl="7"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8pPr>
            <a:lvl9pPr marL="4114800" lvl="8" indent="-342900" rtl="0">
              <a:lnSpc>
                <a:spcPct val="115000"/>
              </a:lnSpc>
              <a:spcBef>
                <a:spcPts val="1600"/>
              </a:spcBef>
              <a:spcAft>
                <a:spcPts val="1600"/>
              </a:spcAft>
              <a:buClr>
                <a:schemeClr val="dk2"/>
              </a:buClr>
              <a:buSzPts val="1800"/>
              <a:buFont typeface="Poppins"/>
              <a:buChar char="■"/>
              <a:defRPr sz="1800">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FCE5CD"/>
        </a:solidFill>
        <a:effectLst/>
      </p:bgPr>
    </p:bg>
    <p:spTree>
      <p:nvGrpSpPr>
        <p:cNvPr id="1" name="Shape 322"/>
        <p:cNvGrpSpPr/>
        <p:nvPr/>
      </p:nvGrpSpPr>
      <p:grpSpPr>
        <a:xfrm>
          <a:off x="0" y="0"/>
          <a:ext cx="0" cy="0"/>
          <a:chOff x="0" y="0"/>
          <a:chExt cx="0" cy="0"/>
        </a:xfrm>
      </p:grpSpPr>
      <p:sp>
        <p:nvSpPr>
          <p:cNvPr id="323" name="Google Shape;323;p78"/>
          <p:cNvSpPr txBox="1">
            <a:spLocks noGrp="1"/>
          </p:cNvSpPr>
          <p:nvPr>
            <p:ph type="title"/>
          </p:nvPr>
        </p:nvSpPr>
        <p:spPr>
          <a:xfrm>
            <a:off x="311700" y="445025"/>
            <a:ext cx="7951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1pPr>
            <a:lvl2pPr lvl="1"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2pPr>
            <a:lvl3pPr lvl="2"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3pPr>
            <a:lvl4pPr lvl="3"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4pPr>
            <a:lvl5pPr lvl="4"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5pPr>
            <a:lvl6pPr lvl="5"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6pPr>
            <a:lvl7pPr lvl="6"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7pPr>
            <a:lvl8pPr lvl="7"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8pPr>
            <a:lvl9pPr lvl="8" rtl="0">
              <a:spcBef>
                <a:spcPts val="0"/>
              </a:spcBef>
              <a:spcAft>
                <a:spcPts val="0"/>
              </a:spcAft>
              <a:buClr>
                <a:schemeClr val="dk2"/>
              </a:buClr>
              <a:buSzPts val="2800"/>
              <a:buFont typeface="Rubik Mono One"/>
              <a:buNone/>
              <a:defRPr sz="2800">
                <a:solidFill>
                  <a:schemeClr val="dk2"/>
                </a:solidFill>
                <a:latin typeface="Rubik Mono One"/>
                <a:ea typeface="Rubik Mono One"/>
                <a:cs typeface="Rubik Mono One"/>
                <a:sym typeface="Rubik Mono One"/>
              </a:defRPr>
            </a:lvl9pPr>
          </a:lstStyle>
          <a:p>
            <a:endParaRPr/>
          </a:p>
        </p:txBody>
      </p:sp>
      <p:sp>
        <p:nvSpPr>
          <p:cNvPr id="324" name="Google Shape;324;p78"/>
          <p:cNvSpPr txBox="1">
            <a:spLocks noGrp="1"/>
          </p:cNvSpPr>
          <p:nvPr>
            <p:ph type="body" idx="1"/>
          </p:nvPr>
        </p:nvSpPr>
        <p:spPr>
          <a:xfrm>
            <a:off x="311700" y="1526100"/>
            <a:ext cx="8520600" cy="3042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2pPr>
            <a:lvl3pPr marL="1371600" lvl="2"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3pPr>
            <a:lvl4pPr marL="1828800" lvl="3"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4pPr>
            <a:lvl5pPr marL="2286000" lvl="4"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5pPr>
            <a:lvl6pPr marL="2743200" lvl="5"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6pPr>
            <a:lvl7pPr marL="3200400" lvl="6"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7pPr>
            <a:lvl8pPr marL="3657600" lvl="7" indent="-342900" rtl="0">
              <a:lnSpc>
                <a:spcPct val="115000"/>
              </a:lnSpc>
              <a:spcBef>
                <a:spcPts val="1600"/>
              </a:spcBef>
              <a:spcAft>
                <a:spcPts val="0"/>
              </a:spcAft>
              <a:buClr>
                <a:schemeClr val="dk2"/>
              </a:buClr>
              <a:buSzPts val="1800"/>
              <a:buFont typeface="Poppins"/>
              <a:buChar char="○"/>
              <a:defRPr sz="1800">
                <a:solidFill>
                  <a:schemeClr val="dk2"/>
                </a:solidFill>
                <a:latin typeface="Poppins"/>
                <a:ea typeface="Poppins"/>
                <a:cs typeface="Poppins"/>
                <a:sym typeface="Poppins"/>
              </a:defRPr>
            </a:lvl8pPr>
            <a:lvl9pPr marL="4114800" lvl="8" indent="-342900" rtl="0">
              <a:lnSpc>
                <a:spcPct val="115000"/>
              </a:lnSpc>
              <a:spcBef>
                <a:spcPts val="1600"/>
              </a:spcBef>
              <a:spcAft>
                <a:spcPts val="1600"/>
              </a:spcAft>
              <a:buClr>
                <a:schemeClr val="dk2"/>
              </a:buClr>
              <a:buSzPts val="1800"/>
              <a:buFont typeface="Poppins"/>
              <a:buChar char="■"/>
              <a:defRPr sz="1800">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hyperlink" Target="https://tinyurl.com/v3web3g" TargetMode="External"/><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yasu7472" TargetMode="External"/><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2.xml"/><Relationship Id="rId1" Type="http://schemas.openxmlformats.org/officeDocument/2006/relationships/slideLayout" Target="../slideLayouts/slideLayout37.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hyperlink" Target="https://www.bi.team/wp-content/uploads/2021/06/Belonging-Project_-CodeStars-Home-learning-task-.pdf" TargetMode="External"/><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8" Type="http://schemas.openxmlformats.org/officeDocument/2006/relationships/hyperlink" Target="https://pixabay.com/photos/iphone-smartphone-apps-apple-inc-410324/" TargetMode="External"/><Relationship Id="rId13" Type="http://schemas.openxmlformats.org/officeDocument/2006/relationships/hyperlink" Target="https://unsplash.com/photos/rJiuEfMdjO0" TargetMode="External"/><Relationship Id="rId18" Type="http://schemas.openxmlformats.org/officeDocument/2006/relationships/hyperlink" Target="https://giphy.com/gifs/animation-cute-illustration-3ohzdFHDBEG32PmWJO" TargetMode="External"/><Relationship Id="rId3" Type="http://schemas.openxmlformats.org/officeDocument/2006/relationships/hyperlink" Target="https://pixabay.com/photos/plastic-fish-recycling-trash-4234205/" TargetMode="External"/><Relationship Id="rId21" Type="http://schemas.openxmlformats.org/officeDocument/2006/relationships/hyperlink" Target="https://giphy.com/gifs/natgeochannel-yearmillion-13EDZJjyAvuQb6" TargetMode="External"/><Relationship Id="rId7" Type="http://schemas.openxmlformats.org/officeDocument/2006/relationships/hyperlink" Target="https://pixabay.com/photos/alexa-echo-smart-home-box-4758340/" TargetMode="External"/><Relationship Id="rId12" Type="http://schemas.openxmlformats.org/officeDocument/2006/relationships/hyperlink" Target="https://unsplash.com/photos/aR_1wKSN1f8" TargetMode="External"/><Relationship Id="rId17" Type="http://schemas.openxmlformats.org/officeDocument/2006/relationships/hyperlink" Target="https://unsplash.com/photos/LjlZoRzvlb8" TargetMode="External"/><Relationship Id="rId2" Type="http://schemas.openxmlformats.org/officeDocument/2006/relationships/notesSlide" Target="../notesSlides/notesSlide35.xml"/><Relationship Id="rId16" Type="http://schemas.openxmlformats.org/officeDocument/2006/relationships/hyperlink" Target="https://unsplash.com/photos/UiVvnF9IoLc" TargetMode="External"/><Relationship Id="rId20" Type="http://schemas.openxmlformats.org/officeDocument/2006/relationships/hyperlink" Target="https://giphy.com/gifs/best-gifs-amazon-dash-dy5pmvUvIdF1C" TargetMode="External"/><Relationship Id="rId1" Type="http://schemas.openxmlformats.org/officeDocument/2006/relationships/slideLayout" Target="../slideLayouts/slideLayout69.xml"/><Relationship Id="rId6" Type="http://schemas.openxmlformats.org/officeDocument/2006/relationships/hyperlink" Target="https://pixabay.com/photos/tiktok-social-media-app-tik-tok-5323007/" TargetMode="External"/><Relationship Id="rId11" Type="http://schemas.openxmlformats.org/officeDocument/2006/relationships/hyperlink" Target="https://pixabay.com/illustrations/pollution-trash-degradation-1603644/" TargetMode="External"/><Relationship Id="rId5" Type="http://schemas.openxmlformats.org/officeDocument/2006/relationships/hyperlink" Target="https://pixabay.com/photos/netflix-tv-home-video-digital-5336006/" TargetMode="External"/><Relationship Id="rId15" Type="http://schemas.openxmlformats.org/officeDocument/2006/relationships/hyperlink" Target="https://unsplash.com/photos/6a9cIhfUoLE" TargetMode="External"/><Relationship Id="rId10" Type="http://schemas.openxmlformats.org/officeDocument/2006/relationships/hyperlink" Target="https://pixabay.com/illustrations/student-studying-classroom-5734455/" TargetMode="External"/><Relationship Id="rId19" Type="http://schemas.openxmlformats.org/officeDocument/2006/relationships/hyperlink" Target="https://giphy.com/gifs/moodman-KZe02gpoAj4yVjxKQt" TargetMode="External"/><Relationship Id="rId4" Type="http://schemas.openxmlformats.org/officeDocument/2006/relationships/hyperlink" Target="https://pixabay.com/photos/fish-water-river-garbage-pollution-1663770/" TargetMode="External"/><Relationship Id="rId9" Type="http://schemas.openxmlformats.org/officeDocument/2006/relationships/hyperlink" Target="https://unsplash.com/photos/PuNW11NRjI4" TargetMode="External"/><Relationship Id="rId14" Type="http://schemas.openxmlformats.org/officeDocument/2006/relationships/hyperlink" Target="https://unsplash.com/photos/i06CxweqdsQ" TargetMode="External"/><Relationship Id="rId22" Type="http://schemas.openxmlformats.org/officeDocument/2006/relationships/hyperlink" Target="https://giphy.com/gifs/boy-NMgihlpTGqmwU"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static1.squarespace.com/static/6006dcfb6f0b7e66aaaa4f5f/t/60d0a4a2a37417307c6c0074/1624286371291/Belonging+Project%3A+CodeStars+-+Action+Guide.pdf" TargetMode="External"/><Relationship Id="rId3" Type="http://schemas.openxmlformats.org/officeDocument/2006/relationships/image" Target="../media/image20.png"/><Relationship Id="rId7" Type="http://schemas.openxmlformats.org/officeDocument/2006/relationships/hyperlink" Target="https://static1.squarespace.com/static/6006dcfb6f0b7e66aaaa4f5f/t/60d0acb89c02d5515f5944c4/1624288442978/CodeStars+certificate.pdf" TargetMode="External"/><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hyperlink" Target="https://static1.squarespace.com/static/6006dcfb6f0b7e66aaaa4f5f/t/60d0a4a2a37417307c6c0074/1624286371291/Belonging+Project%3A+CodeStars+-+Action+Guide.pdf" TargetMode="External"/><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67"/>
        <p:cNvGrpSpPr/>
        <p:nvPr/>
      </p:nvGrpSpPr>
      <p:grpSpPr>
        <a:xfrm>
          <a:off x="0" y="0"/>
          <a:ext cx="0" cy="0"/>
          <a:chOff x="0" y="0"/>
          <a:chExt cx="0" cy="0"/>
        </a:xfrm>
      </p:grpSpPr>
      <p:sp>
        <p:nvSpPr>
          <p:cNvPr id="468" name="Google Shape;468;p113"/>
          <p:cNvSpPr txBox="1">
            <a:spLocks noGrp="1"/>
          </p:cNvSpPr>
          <p:nvPr>
            <p:ph type="ctrTitle"/>
          </p:nvPr>
        </p:nvSpPr>
        <p:spPr>
          <a:xfrm>
            <a:off x="311701" y="744575"/>
            <a:ext cx="70014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Roboto"/>
                <a:ea typeface="Roboto"/>
                <a:cs typeface="Roboto"/>
                <a:sym typeface="Roboto"/>
              </a:rPr>
              <a:t>Artificial intelligence</a:t>
            </a:r>
            <a:endParaRPr>
              <a:latin typeface="Roboto"/>
              <a:ea typeface="Roboto"/>
              <a:cs typeface="Roboto"/>
              <a:sym typeface="Roboto"/>
            </a:endParaRPr>
          </a:p>
        </p:txBody>
      </p:sp>
      <p:sp>
        <p:nvSpPr>
          <p:cNvPr id="469" name="Google Shape;469;p1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Teacher Notes </a:t>
            </a:r>
            <a:endParaRPr/>
          </a:p>
        </p:txBody>
      </p:sp>
      <p:pic>
        <p:nvPicPr>
          <p:cNvPr id="470" name="Google Shape;470;p113"/>
          <p:cNvPicPr preferRelativeResize="0"/>
          <p:nvPr/>
        </p:nvPicPr>
        <p:blipFill rotWithShape="1">
          <a:blip r:embed="rId3">
            <a:alphaModFix/>
          </a:blip>
          <a:srcRect l="16974" t="17137" r="19472" b="17775"/>
          <a:stretch/>
        </p:blipFill>
        <p:spPr>
          <a:xfrm>
            <a:off x="7745105" y="4302800"/>
            <a:ext cx="774371" cy="7925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22"/>
          <p:cNvSpPr txBox="1">
            <a:spLocks noGrp="1"/>
          </p:cNvSpPr>
          <p:nvPr>
            <p:ph type="title" idx="4294967295"/>
          </p:nvPr>
        </p:nvSpPr>
        <p:spPr>
          <a:xfrm>
            <a:off x="311700" y="445025"/>
            <a:ext cx="627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can teach computers to clean the ocean</a:t>
            </a:r>
            <a:endParaRPr/>
          </a:p>
        </p:txBody>
      </p:sp>
      <p:sp>
        <p:nvSpPr>
          <p:cNvPr id="537" name="Google Shape;537;p122"/>
          <p:cNvSpPr txBox="1">
            <a:spLocks noGrp="1"/>
          </p:cNvSpPr>
          <p:nvPr>
            <p:ph type="body" idx="4294967295"/>
          </p:nvPr>
        </p:nvSpPr>
        <p:spPr>
          <a:xfrm>
            <a:off x="311700" y="1852625"/>
            <a:ext cx="8058300" cy="302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GB"/>
            </a:br>
            <a:r>
              <a:rPr lang="en-GB"/>
              <a:t>For a computer - or a robot - to clean the ocean, they will </a:t>
            </a:r>
            <a:r>
              <a:rPr lang="en-GB" b="1"/>
              <a:t>need to be able to tell the difference between sea creatures and rubbish</a:t>
            </a:r>
            <a:r>
              <a:rPr lang="en-GB"/>
              <a:t>. </a:t>
            </a:r>
            <a:endParaRPr/>
          </a:p>
          <a:p>
            <a:pPr marL="0" lvl="0" indent="0" algn="l" rtl="0">
              <a:spcBef>
                <a:spcPts val="1600"/>
              </a:spcBef>
              <a:spcAft>
                <a:spcPts val="0"/>
              </a:spcAft>
              <a:buNone/>
            </a:pPr>
            <a:r>
              <a:rPr lang="en-GB"/>
              <a:t>How will they do this?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538" name="Google Shape;538;p122"/>
          <p:cNvSpPr txBox="1"/>
          <p:nvPr/>
        </p:nvSpPr>
        <p:spPr>
          <a:xfrm>
            <a:off x="362900" y="3615225"/>
            <a:ext cx="4338900" cy="1010400"/>
          </a:xfrm>
          <a:prstGeom prst="rect">
            <a:avLst/>
          </a:prstGeom>
          <a:solidFill>
            <a:srgbClr val="F55932">
              <a:alpha val="670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Poppins"/>
                <a:ea typeface="Poppins"/>
                <a:cs typeface="Poppins"/>
                <a:sym typeface="Poppins"/>
              </a:rPr>
              <a:t>With something called</a:t>
            </a:r>
            <a:r>
              <a:rPr lang="en-GB" sz="2400" b="1">
                <a:solidFill>
                  <a:srgbClr val="FFFFFF"/>
                </a:solidFill>
                <a:latin typeface="Poppins"/>
                <a:ea typeface="Poppins"/>
                <a:cs typeface="Poppins"/>
                <a:sym typeface="Poppins"/>
              </a:rPr>
              <a:t> </a:t>
            </a:r>
            <a:endParaRPr sz="2400" b="1">
              <a:solidFill>
                <a:srgbClr val="FFFFFF"/>
              </a:solidFill>
              <a:latin typeface="Poppins"/>
              <a:ea typeface="Poppins"/>
              <a:cs typeface="Poppins"/>
              <a:sym typeface="Poppins"/>
            </a:endParaRPr>
          </a:p>
          <a:p>
            <a:pPr marL="0" lvl="0" indent="0" algn="ctr" rtl="0">
              <a:spcBef>
                <a:spcPts val="0"/>
              </a:spcBef>
              <a:spcAft>
                <a:spcPts val="0"/>
              </a:spcAft>
              <a:buNone/>
            </a:pPr>
            <a:r>
              <a:rPr lang="en-GB" sz="2400" b="1">
                <a:solidFill>
                  <a:srgbClr val="FFFFFF"/>
                </a:solidFill>
                <a:latin typeface="Poppins"/>
                <a:ea typeface="Poppins"/>
                <a:cs typeface="Poppins"/>
                <a:sym typeface="Poppins"/>
              </a:rPr>
              <a:t>Artificial Intelligence!</a:t>
            </a:r>
            <a:endParaRPr sz="2400" b="1">
              <a:solidFill>
                <a:srgbClr val="FFFFFF"/>
              </a:solidFill>
              <a:latin typeface="Poppins"/>
              <a:ea typeface="Poppins"/>
              <a:cs typeface="Poppins"/>
              <a:sym typeface="Poppins"/>
            </a:endParaRPr>
          </a:p>
        </p:txBody>
      </p:sp>
      <p:sp>
        <p:nvSpPr>
          <p:cNvPr id="539" name="Google Shape;539;p122"/>
          <p:cNvSpPr txBox="1"/>
          <p:nvPr/>
        </p:nvSpPr>
        <p:spPr>
          <a:xfrm>
            <a:off x="10975" y="-3230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INTRODUCTION TO A.I. </a:t>
            </a:r>
            <a:endParaRPr sz="1200">
              <a:solidFill>
                <a:srgbClr val="888888"/>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23"/>
          <p:cNvSpPr txBox="1">
            <a:spLocks noGrp="1"/>
          </p:cNvSpPr>
          <p:nvPr>
            <p:ph type="title"/>
          </p:nvPr>
        </p:nvSpPr>
        <p:spPr>
          <a:xfrm>
            <a:off x="311700" y="445025"/>
            <a:ext cx="627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Roboto"/>
                <a:ea typeface="Roboto"/>
                <a:cs typeface="Roboto"/>
                <a:sym typeface="Roboto"/>
              </a:rPr>
              <a:t>What is artificial intelligence (AI)?</a:t>
            </a:r>
            <a:endParaRPr>
              <a:latin typeface="Roboto"/>
              <a:ea typeface="Roboto"/>
              <a:cs typeface="Roboto"/>
              <a:sym typeface="Roboto"/>
            </a:endParaRPr>
          </a:p>
        </p:txBody>
      </p:sp>
      <p:sp>
        <p:nvSpPr>
          <p:cNvPr id="545" name="Google Shape;545;p123"/>
          <p:cNvSpPr txBox="1">
            <a:spLocks noGrp="1"/>
          </p:cNvSpPr>
          <p:nvPr>
            <p:ph type="body" idx="1"/>
          </p:nvPr>
        </p:nvSpPr>
        <p:spPr>
          <a:xfrm>
            <a:off x="311700" y="1852625"/>
            <a:ext cx="5794200" cy="302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700">
                <a:solidFill>
                  <a:schemeClr val="dk1"/>
                </a:solidFill>
              </a:rPr>
              <a:t>Sometimes, humans create A.I. ‘robots’ to do tasks that require human skills and intelligence. Normally only humans can do these tasks!</a:t>
            </a:r>
            <a:endParaRPr sz="1700" b="1">
              <a:solidFill>
                <a:srgbClr val="6A6EB2"/>
              </a:solidFill>
            </a:endParaRPr>
          </a:p>
          <a:p>
            <a:pPr marL="0" lvl="0" indent="0" algn="l" rtl="0">
              <a:lnSpc>
                <a:spcPct val="100000"/>
              </a:lnSpc>
              <a:spcBef>
                <a:spcPts val="0"/>
              </a:spcBef>
              <a:spcAft>
                <a:spcPts val="0"/>
              </a:spcAft>
              <a:buClr>
                <a:schemeClr val="dk1"/>
              </a:buClr>
              <a:buSzPts val="1100"/>
              <a:buFont typeface="Arial"/>
              <a:buNone/>
            </a:pPr>
            <a:endParaRPr sz="1700" b="1">
              <a:solidFill>
                <a:srgbClr val="6A6EB2"/>
              </a:solidFill>
            </a:endParaRPr>
          </a:p>
          <a:p>
            <a:pPr marL="0" lvl="0" indent="0" algn="l" rtl="0">
              <a:lnSpc>
                <a:spcPct val="100000"/>
              </a:lnSpc>
              <a:spcBef>
                <a:spcPts val="0"/>
              </a:spcBef>
              <a:spcAft>
                <a:spcPts val="0"/>
              </a:spcAft>
              <a:buClr>
                <a:schemeClr val="dk1"/>
              </a:buClr>
              <a:buSzPts val="1100"/>
              <a:buFont typeface="Arial"/>
              <a:buNone/>
            </a:pPr>
            <a:r>
              <a:rPr lang="en-GB" sz="1700" b="1">
                <a:solidFill>
                  <a:srgbClr val="6A6EB2"/>
                </a:solidFill>
              </a:rPr>
              <a:t>Such as...</a:t>
            </a:r>
            <a:endParaRPr sz="1700" b="1">
              <a:solidFill>
                <a:srgbClr val="6A6EB2"/>
              </a:solidFill>
            </a:endParaRPr>
          </a:p>
        </p:txBody>
      </p:sp>
      <p:sp>
        <p:nvSpPr>
          <p:cNvPr id="546" name="Google Shape;546;p123"/>
          <p:cNvSpPr txBox="1"/>
          <p:nvPr/>
        </p:nvSpPr>
        <p:spPr>
          <a:xfrm>
            <a:off x="10975" y="-3230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INTRODUCTION TO A.I. </a:t>
            </a:r>
            <a:endParaRPr sz="1200">
              <a:solidFill>
                <a:srgbClr val="888888"/>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10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124"/>
          <p:cNvSpPr txBox="1">
            <a:spLocks noGrp="1"/>
          </p:cNvSpPr>
          <p:nvPr>
            <p:ph type="body" idx="4294967295"/>
          </p:nvPr>
        </p:nvSpPr>
        <p:spPr>
          <a:xfrm>
            <a:off x="311700" y="337125"/>
            <a:ext cx="5538600" cy="302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3000" b="1">
                <a:solidFill>
                  <a:srgbClr val="6A6EB2"/>
                </a:solidFill>
              </a:rPr>
              <a:t>… artificial intelligence robots that recommend things...</a:t>
            </a:r>
            <a:endParaRPr/>
          </a:p>
        </p:txBody>
      </p:sp>
      <p:pic>
        <p:nvPicPr>
          <p:cNvPr id="552" name="Google Shape;552;p124"/>
          <p:cNvPicPr preferRelativeResize="0"/>
          <p:nvPr/>
        </p:nvPicPr>
        <p:blipFill>
          <a:blip r:embed="rId3">
            <a:alphaModFix/>
          </a:blip>
          <a:stretch>
            <a:fillRect/>
          </a:stretch>
        </p:blipFill>
        <p:spPr>
          <a:xfrm>
            <a:off x="586200" y="2094150"/>
            <a:ext cx="3208500" cy="1925100"/>
          </a:xfrm>
          <a:prstGeom prst="rect">
            <a:avLst/>
          </a:prstGeom>
          <a:noFill/>
          <a:ln>
            <a:noFill/>
          </a:ln>
        </p:spPr>
      </p:pic>
      <p:pic>
        <p:nvPicPr>
          <p:cNvPr id="553" name="Google Shape;553;p124"/>
          <p:cNvPicPr preferRelativeResize="0"/>
          <p:nvPr/>
        </p:nvPicPr>
        <p:blipFill>
          <a:blip r:embed="rId4">
            <a:alphaModFix/>
          </a:blip>
          <a:stretch>
            <a:fillRect/>
          </a:stretch>
        </p:blipFill>
        <p:spPr>
          <a:xfrm>
            <a:off x="5299000" y="982375"/>
            <a:ext cx="3375924" cy="2250626"/>
          </a:xfrm>
          <a:prstGeom prst="rect">
            <a:avLst/>
          </a:prstGeom>
          <a:noFill/>
          <a:ln>
            <a:noFill/>
          </a:ln>
        </p:spPr>
      </p:pic>
      <p:sp>
        <p:nvSpPr>
          <p:cNvPr id="554" name="Google Shape;554;p124"/>
          <p:cNvSpPr txBox="1"/>
          <p:nvPr/>
        </p:nvSpPr>
        <p:spPr>
          <a:xfrm>
            <a:off x="10975" y="-3230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INTRODUCTION TO A.I. </a:t>
            </a:r>
            <a:endParaRPr sz="1200">
              <a:solidFill>
                <a:srgbClr val="888888"/>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25"/>
          <p:cNvSpPr txBox="1">
            <a:spLocks noGrp="1"/>
          </p:cNvSpPr>
          <p:nvPr>
            <p:ph type="body" idx="4294967295"/>
          </p:nvPr>
        </p:nvSpPr>
        <p:spPr>
          <a:xfrm>
            <a:off x="311700" y="337125"/>
            <a:ext cx="5538600" cy="302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3000" b="1">
                <a:solidFill>
                  <a:srgbClr val="6A6EB2"/>
                </a:solidFill>
              </a:rPr>
              <a:t>… artificial intelligence robots that listen and recognise speech...</a:t>
            </a:r>
            <a:endParaRPr/>
          </a:p>
        </p:txBody>
      </p:sp>
      <p:pic>
        <p:nvPicPr>
          <p:cNvPr id="560" name="Google Shape;560;p125"/>
          <p:cNvPicPr preferRelativeResize="0"/>
          <p:nvPr/>
        </p:nvPicPr>
        <p:blipFill>
          <a:blip r:embed="rId3">
            <a:alphaModFix/>
          </a:blip>
          <a:stretch>
            <a:fillRect/>
          </a:stretch>
        </p:blipFill>
        <p:spPr>
          <a:xfrm>
            <a:off x="768975" y="2342425"/>
            <a:ext cx="3366187" cy="2244125"/>
          </a:xfrm>
          <a:prstGeom prst="rect">
            <a:avLst/>
          </a:prstGeom>
          <a:noFill/>
          <a:ln>
            <a:noFill/>
          </a:ln>
        </p:spPr>
      </p:pic>
      <p:pic>
        <p:nvPicPr>
          <p:cNvPr id="561" name="Google Shape;561;p125"/>
          <p:cNvPicPr preferRelativeResize="0"/>
          <p:nvPr/>
        </p:nvPicPr>
        <p:blipFill>
          <a:blip r:embed="rId4">
            <a:alphaModFix/>
          </a:blip>
          <a:stretch>
            <a:fillRect/>
          </a:stretch>
        </p:blipFill>
        <p:spPr>
          <a:xfrm>
            <a:off x="5177850" y="775650"/>
            <a:ext cx="3492125" cy="2326274"/>
          </a:xfrm>
          <a:prstGeom prst="rect">
            <a:avLst/>
          </a:prstGeom>
          <a:noFill/>
          <a:ln>
            <a:noFill/>
          </a:ln>
        </p:spPr>
      </p:pic>
      <p:sp>
        <p:nvSpPr>
          <p:cNvPr id="562" name="Google Shape;562;p125"/>
          <p:cNvSpPr txBox="1"/>
          <p:nvPr/>
        </p:nvSpPr>
        <p:spPr>
          <a:xfrm>
            <a:off x="10975" y="-3230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INTRODUCTION TO A.I. </a:t>
            </a:r>
            <a:endParaRPr sz="1200">
              <a:solidFill>
                <a:srgbClr val="888888"/>
              </a:solidFill>
              <a:latin typeface="Poppins"/>
              <a:ea typeface="Poppins"/>
              <a:cs typeface="Poppins"/>
              <a:sym typeface="Poppins"/>
            </a:endParaRPr>
          </a:p>
        </p:txBody>
      </p:sp>
      <p:sp>
        <p:nvSpPr>
          <p:cNvPr id="563" name="Google Shape;563;p125"/>
          <p:cNvSpPr txBox="1"/>
          <p:nvPr/>
        </p:nvSpPr>
        <p:spPr>
          <a:xfrm>
            <a:off x="5325725" y="3137200"/>
            <a:ext cx="4716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dk1"/>
                </a:solidFill>
                <a:latin typeface="Poppins"/>
                <a:ea typeface="Poppins"/>
                <a:cs typeface="Poppins"/>
                <a:sym typeface="Poppins"/>
              </a:rPr>
              <a:t>“Hey Siri, I lost my homework”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126"/>
          <p:cNvSpPr txBox="1">
            <a:spLocks noGrp="1"/>
          </p:cNvSpPr>
          <p:nvPr>
            <p:ph type="body" idx="4294967295"/>
          </p:nvPr>
        </p:nvSpPr>
        <p:spPr>
          <a:xfrm>
            <a:off x="559500" y="349950"/>
            <a:ext cx="5538600" cy="302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3000" b="1">
                <a:solidFill>
                  <a:srgbClr val="6A6EB2"/>
                </a:solidFill>
              </a:rPr>
              <a:t>… artificial intelligence robots that predict what you want to know...</a:t>
            </a:r>
            <a:endParaRPr/>
          </a:p>
        </p:txBody>
      </p:sp>
      <p:sp>
        <p:nvSpPr>
          <p:cNvPr id="569" name="Google Shape;569;p126"/>
          <p:cNvSpPr txBox="1"/>
          <p:nvPr/>
        </p:nvSpPr>
        <p:spPr>
          <a:xfrm>
            <a:off x="10975" y="-3230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INTRODUCTION TO A.I. </a:t>
            </a:r>
            <a:endParaRPr sz="1200">
              <a:solidFill>
                <a:srgbClr val="888888"/>
              </a:solidFill>
              <a:latin typeface="Poppins"/>
              <a:ea typeface="Poppins"/>
              <a:cs typeface="Poppins"/>
              <a:sym typeface="Poppins"/>
            </a:endParaRPr>
          </a:p>
        </p:txBody>
      </p:sp>
      <p:pic>
        <p:nvPicPr>
          <p:cNvPr id="570" name="Google Shape;570;p126"/>
          <p:cNvPicPr preferRelativeResize="0"/>
          <p:nvPr/>
        </p:nvPicPr>
        <p:blipFill>
          <a:blip r:embed="rId3">
            <a:alphaModFix/>
          </a:blip>
          <a:stretch>
            <a:fillRect/>
          </a:stretch>
        </p:blipFill>
        <p:spPr>
          <a:xfrm>
            <a:off x="2720276" y="2124350"/>
            <a:ext cx="3703450" cy="2592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127"/>
          <p:cNvSpPr txBox="1">
            <a:spLocks noGrp="1"/>
          </p:cNvSpPr>
          <p:nvPr>
            <p:ph type="ctrTitle" idx="4294967295"/>
          </p:nvPr>
        </p:nvSpPr>
        <p:spPr>
          <a:xfrm>
            <a:off x="73300" y="400075"/>
            <a:ext cx="3586800" cy="769500"/>
          </a:xfrm>
          <a:prstGeom prst="rect">
            <a:avLst/>
          </a:prstGeom>
          <a:solidFill>
            <a:schemeClr val="accent3"/>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dk1"/>
                </a:solidFill>
                <a:latin typeface="Poppins"/>
                <a:ea typeface="Poppins"/>
                <a:cs typeface="Poppins"/>
                <a:sym typeface="Poppins"/>
              </a:rPr>
              <a:t>“Can machines think?’” </a:t>
            </a:r>
            <a:r>
              <a:rPr lang="en-GB" sz="1000">
                <a:solidFill>
                  <a:schemeClr val="dk1"/>
                </a:solidFill>
                <a:latin typeface="Poppins"/>
                <a:ea typeface="Poppins"/>
                <a:cs typeface="Poppins"/>
                <a:sym typeface="Poppins"/>
              </a:rPr>
              <a:t>Alan Turing - Father of Computer Science</a:t>
            </a:r>
            <a:endParaRPr sz="3400">
              <a:solidFill>
                <a:schemeClr val="dk1"/>
              </a:solidFill>
              <a:latin typeface="Poppins"/>
              <a:ea typeface="Poppins"/>
              <a:cs typeface="Poppins"/>
              <a:sym typeface="Poppins"/>
            </a:endParaRPr>
          </a:p>
        </p:txBody>
      </p:sp>
      <p:sp>
        <p:nvSpPr>
          <p:cNvPr id="576" name="Google Shape;576;p127"/>
          <p:cNvSpPr/>
          <p:nvPr/>
        </p:nvSpPr>
        <p:spPr>
          <a:xfrm>
            <a:off x="1856375" y="3280200"/>
            <a:ext cx="3833400" cy="1863300"/>
          </a:xfrm>
          <a:prstGeom prst="wedgeRectCallout">
            <a:avLst>
              <a:gd name="adj1" fmla="val -57652"/>
              <a:gd name="adj2" fmla="val -82267"/>
            </a:avLst>
          </a:prstGeom>
          <a:gradFill>
            <a:gsLst>
              <a:gs pos="0">
                <a:srgbClr val="62D449"/>
              </a:gs>
              <a:gs pos="100000">
                <a:srgbClr val="327723"/>
              </a:gs>
            </a:gsLst>
            <a:lin ang="5400012" scaled="0"/>
          </a:gra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000"/>
              </a:spcAft>
              <a:buNone/>
            </a:pPr>
            <a:r>
              <a:rPr lang="en-GB" sz="2200">
                <a:solidFill>
                  <a:srgbClr val="FFFFFF"/>
                </a:solidFill>
                <a:latin typeface="Poppins"/>
                <a:ea typeface="Poppins"/>
                <a:cs typeface="Poppins"/>
                <a:sym typeface="Poppins"/>
              </a:rPr>
              <a:t>How </a:t>
            </a:r>
            <a:r>
              <a:rPr lang="en-GB" sz="2200" b="1" i="1">
                <a:solidFill>
                  <a:srgbClr val="FFFFFF"/>
                </a:solidFill>
                <a:latin typeface="Poppins"/>
                <a:ea typeface="Poppins"/>
                <a:cs typeface="Poppins"/>
                <a:sym typeface="Poppins"/>
              </a:rPr>
              <a:t>do</a:t>
            </a:r>
            <a:r>
              <a:rPr lang="en-GB" sz="2200">
                <a:solidFill>
                  <a:srgbClr val="FFFFFF"/>
                </a:solidFill>
                <a:latin typeface="Poppins"/>
                <a:ea typeface="Poppins"/>
                <a:cs typeface="Poppins"/>
                <a:sym typeface="Poppins"/>
              </a:rPr>
              <a:t> AI robots do things without humans telling them exactly what to do, step by step?</a:t>
            </a:r>
            <a:endParaRPr sz="600">
              <a:solidFill>
                <a:srgbClr val="FFFFFF"/>
              </a:solidFill>
              <a:latin typeface="Poppins"/>
              <a:ea typeface="Poppins"/>
              <a:cs typeface="Poppins"/>
              <a:sym typeface="Poppins"/>
            </a:endParaRPr>
          </a:p>
        </p:txBody>
      </p:sp>
      <p:sp>
        <p:nvSpPr>
          <p:cNvPr id="577" name="Google Shape;577;p127"/>
          <p:cNvSpPr txBox="1">
            <a:spLocks noGrp="1"/>
          </p:cNvSpPr>
          <p:nvPr>
            <p:ph type="ctrTitle" idx="4294967295"/>
          </p:nvPr>
        </p:nvSpPr>
        <p:spPr>
          <a:xfrm>
            <a:off x="3051300" y="1219538"/>
            <a:ext cx="6092700" cy="183390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dk1"/>
                </a:solidFill>
                <a:latin typeface="Poppins"/>
                <a:ea typeface="Poppins"/>
                <a:cs typeface="Poppins"/>
                <a:sym typeface="Poppins"/>
              </a:rPr>
              <a:t>“In 2-5 years, I see social robots helping families with things that really matter, like education, health, eldercare, entertainment, and companionship.” </a:t>
            </a:r>
            <a:endParaRPr sz="2200">
              <a:solidFill>
                <a:schemeClr val="dk1"/>
              </a:solidFill>
              <a:latin typeface="Poppins"/>
              <a:ea typeface="Poppins"/>
              <a:cs typeface="Poppins"/>
              <a:sym typeface="Poppins"/>
            </a:endParaRPr>
          </a:p>
          <a:p>
            <a:pPr marL="0" lvl="0" indent="0" algn="ctr" rtl="0">
              <a:spcBef>
                <a:spcPts val="0"/>
              </a:spcBef>
              <a:spcAft>
                <a:spcPts val="0"/>
              </a:spcAft>
              <a:buNone/>
            </a:pPr>
            <a:r>
              <a:rPr lang="en-GB" sz="1000">
                <a:solidFill>
                  <a:schemeClr val="dk1"/>
                </a:solidFill>
                <a:latin typeface="Poppins"/>
                <a:ea typeface="Poppins"/>
                <a:cs typeface="Poppins"/>
                <a:sym typeface="Poppins"/>
              </a:rPr>
              <a:t>Cynthia Breazeal - Chief Scientist</a:t>
            </a:r>
            <a:endParaRPr sz="1000">
              <a:solidFill>
                <a:schemeClr val="dk1"/>
              </a:solidFill>
              <a:latin typeface="Poppins"/>
              <a:ea typeface="Poppins"/>
              <a:cs typeface="Poppins"/>
              <a:sym typeface="Poppins"/>
            </a:endParaRPr>
          </a:p>
        </p:txBody>
      </p:sp>
      <p:sp>
        <p:nvSpPr>
          <p:cNvPr id="578" name="Google Shape;578;p127"/>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INTRODUCTION TO A.I. </a:t>
            </a:r>
            <a:endParaRPr sz="1200">
              <a:solidFill>
                <a:srgbClr val="888888"/>
              </a:solidFill>
              <a:latin typeface="Poppins"/>
              <a:ea typeface="Poppins"/>
              <a:cs typeface="Poppins"/>
              <a:sym typeface="Poppins"/>
            </a:endParaRPr>
          </a:p>
        </p:txBody>
      </p:sp>
      <p:pic>
        <p:nvPicPr>
          <p:cNvPr id="579" name="Google Shape;579;p127"/>
          <p:cNvPicPr preferRelativeResize="0"/>
          <p:nvPr/>
        </p:nvPicPr>
        <p:blipFill>
          <a:blip r:embed="rId3">
            <a:alphaModFix/>
          </a:blip>
          <a:stretch>
            <a:fillRect/>
          </a:stretch>
        </p:blipFill>
        <p:spPr>
          <a:xfrm>
            <a:off x="0" y="1446636"/>
            <a:ext cx="1856377" cy="24717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
                                        </p:tgtEl>
                                        <p:attrNameLst>
                                          <p:attrName>style.visibility</p:attrName>
                                        </p:attrNameLst>
                                      </p:cBhvr>
                                      <p:to>
                                        <p:strVal val="visible"/>
                                      </p:to>
                                    </p:set>
                                    <p:animEffect transition="in" filter="fade">
                                      <p:cBhvr>
                                        <p:cTn id="12" dur="1000"/>
                                        <p:tgtEl>
                                          <p:spTgt spid="577"/>
                                        </p:tgtEl>
                                      </p:cBhvr>
                                    </p:animEffect>
                                  </p:childTnLst>
                                </p:cTn>
                              </p:par>
                              <p:par>
                                <p:cTn id="13" presetID="10" presetClass="entr" presetSubtype="0"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Effect transition="in" filter="fade">
                                      <p:cBhvr>
                                        <p:cTn id="15" dur="10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128"/>
          <p:cNvSpPr txBox="1">
            <a:spLocks noGrp="1"/>
          </p:cNvSpPr>
          <p:nvPr>
            <p:ph type="ctrTitle" idx="4294967295"/>
          </p:nvPr>
        </p:nvSpPr>
        <p:spPr>
          <a:xfrm>
            <a:off x="311700" y="439775"/>
            <a:ext cx="55665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rgbClr val="000000"/>
                </a:solidFill>
                <a:latin typeface="Poppins"/>
                <a:ea typeface="Poppins"/>
                <a:cs typeface="Poppins"/>
                <a:sym typeface="Poppins"/>
              </a:rPr>
              <a:t>We can</a:t>
            </a:r>
            <a:r>
              <a:rPr lang="en-GB" sz="2800" b="1">
                <a:solidFill>
                  <a:srgbClr val="76B900"/>
                </a:solidFill>
                <a:latin typeface="Poppins"/>
                <a:ea typeface="Poppins"/>
                <a:cs typeface="Poppins"/>
                <a:sym typeface="Poppins"/>
              </a:rPr>
              <a:t> </a:t>
            </a:r>
            <a:r>
              <a:rPr lang="en-GB" sz="2800" b="1">
                <a:solidFill>
                  <a:srgbClr val="6A6EB2"/>
                </a:solidFill>
                <a:latin typeface="Poppins"/>
                <a:ea typeface="Poppins"/>
                <a:cs typeface="Poppins"/>
                <a:sym typeface="Poppins"/>
              </a:rPr>
              <a:t>train</a:t>
            </a:r>
            <a:r>
              <a:rPr lang="en-GB" sz="2800" b="1">
                <a:solidFill>
                  <a:srgbClr val="F55932"/>
                </a:solidFill>
                <a:latin typeface="Poppins"/>
                <a:ea typeface="Poppins"/>
                <a:cs typeface="Poppins"/>
                <a:sym typeface="Poppins"/>
              </a:rPr>
              <a:t> </a:t>
            </a:r>
            <a:r>
              <a:rPr lang="en-GB" sz="2800">
                <a:solidFill>
                  <a:srgbClr val="000000"/>
                </a:solidFill>
                <a:latin typeface="Poppins"/>
                <a:ea typeface="Poppins"/>
                <a:cs typeface="Poppins"/>
                <a:sym typeface="Poppins"/>
              </a:rPr>
              <a:t>(or program) </a:t>
            </a:r>
            <a:r>
              <a:rPr lang="en-GB">
                <a:solidFill>
                  <a:srgbClr val="000000"/>
                </a:solidFill>
                <a:latin typeface="Poppins"/>
                <a:ea typeface="Poppins"/>
                <a:cs typeface="Poppins"/>
                <a:sym typeface="Poppins"/>
              </a:rPr>
              <a:t>Artificial Intelligence</a:t>
            </a:r>
            <a:r>
              <a:rPr lang="en-GB" sz="2800">
                <a:solidFill>
                  <a:srgbClr val="000000"/>
                </a:solidFill>
                <a:latin typeface="Poppins"/>
                <a:ea typeface="Poppins"/>
                <a:cs typeface="Poppins"/>
                <a:sym typeface="Poppins"/>
              </a:rPr>
              <a:t> </a:t>
            </a:r>
            <a:r>
              <a:rPr lang="en-GB">
                <a:solidFill>
                  <a:srgbClr val="000000"/>
                </a:solidFill>
                <a:latin typeface="Poppins"/>
                <a:ea typeface="Poppins"/>
                <a:cs typeface="Poppins"/>
                <a:sym typeface="Poppins"/>
              </a:rPr>
              <a:t>robots</a:t>
            </a:r>
            <a:r>
              <a:rPr lang="en-GB" sz="2800">
                <a:solidFill>
                  <a:srgbClr val="000000"/>
                </a:solidFill>
                <a:latin typeface="Poppins"/>
                <a:ea typeface="Poppins"/>
                <a:cs typeface="Poppins"/>
                <a:sym typeface="Poppins"/>
              </a:rPr>
              <a:t> </a:t>
            </a:r>
            <a:endParaRPr sz="2800">
              <a:solidFill>
                <a:srgbClr val="000000"/>
              </a:solidFill>
              <a:latin typeface="Poppins"/>
              <a:ea typeface="Poppins"/>
              <a:cs typeface="Poppins"/>
              <a:sym typeface="Poppins"/>
            </a:endParaRPr>
          </a:p>
          <a:p>
            <a:pPr marL="0" lvl="0" indent="0" algn="l" rtl="0">
              <a:spcBef>
                <a:spcPts val="0"/>
              </a:spcBef>
              <a:spcAft>
                <a:spcPts val="0"/>
              </a:spcAft>
              <a:buNone/>
            </a:pPr>
            <a:r>
              <a:rPr lang="en-GB" sz="2800">
                <a:solidFill>
                  <a:srgbClr val="000000"/>
                </a:solidFill>
                <a:latin typeface="Poppins"/>
                <a:ea typeface="Poppins"/>
                <a:cs typeface="Poppins"/>
                <a:sym typeface="Poppins"/>
              </a:rPr>
              <a:t>to </a:t>
            </a:r>
            <a:r>
              <a:rPr lang="en-GB" sz="2800" b="1">
                <a:solidFill>
                  <a:srgbClr val="00B1C3"/>
                </a:solidFill>
                <a:latin typeface="Poppins"/>
                <a:ea typeface="Poppins"/>
                <a:cs typeface="Poppins"/>
                <a:sym typeface="Poppins"/>
              </a:rPr>
              <a:t>spot patterns in information</a:t>
            </a:r>
            <a:r>
              <a:rPr lang="en-GB" sz="2800">
                <a:solidFill>
                  <a:srgbClr val="00B1C3"/>
                </a:solidFill>
                <a:latin typeface="Poppins"/>
                <a:ea typeface="Poppins"/>
                <a:cs typeface="Poppins"/>
                <a:sym typeface="Poppins"/>
              </a:rPr>
              <a:t> </a:t>
            </a:r>
            <a:endParaRPr>
              <a:solidFill>
                <a:srgbClr val="00B1C3"/>
              </a:solidFill>
              <a:latin typeface="Poppins"/>
              <a:ea typeface="Poppins"/>
              <a:cs typeface="Poppins"/>
              <a:sym typeface="Poppins"/>
            </a:endParaRPr>
          </a:p>
          <a:p>
            <a:pPr marL="0" lvl="0" indent="0" algn="l" rtl="0">
              <a:spcBef>
                <a:spcPts val="0"/>
              </a:spcBef>
              <a:spcAft>
                <a:spcPts val="0"/>
              </a:spcAft>
              <a:buNone/>
            </a:pPr>
            <a:endParaRPr>
              <a:solidFill>
                <a:srgbClr val="000000"/>
              </a:solidFill>
              <a:latin typeface="Poppins"/>
              <a:ea typeface="Poppins"/>
              <a:cs typeface="Poppins"/>
              <a:sym typeface="Poppins"/>
            </a:endParaRPr>
          </a:p>
          <a:p>
            <a:pPr marL="0" lvl="0" indent="0" algn="l" rtl="0">
              <a:spcBef>
                <a:spcPts val="0"/>
              </a:spcBef>
              <a:spcAft>
                <a:spcPts val="0"/>
              </a:spcAft>
              <a:buNone/>
            </a:pPr>
            <a:endParaRPr sz="2800" b="1">
              <a:solidFill>
                <a:schemeClr val="lt2"/>
              </a:solidFill>
              <a:latin typeface="Poppins"/>
              <a:ea typeface="Poppins"/>
              <a:cs typeface="Poppins"/>
              <a:sym typeface="Poppins"/>
            </a:endParaRPr>
          </a:p>
        </p:txBody>
      </p:sp>
      <p:sp>
        <p:nvSpPr>
          <p:cNvPr id="585" name="Google Shape;585;p128"/>
          <p:cNvSpPr txBox="1"/>
          <p:nvPr/>
        </p:nvSpPr>
        <p:spPr>
          <a:xfrm>
            <a:off x="3725700" y="2848200"/>
            <a:ext cx="5127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i="1">
                <a:solidFill>
                  <a:schemeClr val="dk1"/>
                </a:solidFill>
                <a:latin typeface="Poppins"/>
                <a:ea typeface="Poppins"/>
                <a:cs typeface="Poppins"/>
                <a:sym typeface="Poppins"/>
              </a:rPr>
              <a:t>and</a:t>
            </a:r>
            <a:r>
              <a:rPr lang="en-GB" sz="2800" b="1">
                <a:solidFill>
                  <a:schemeClr val="folHlink"/>
                </a:solidFill>
                <a:latin typeface="Poppins"/>
                <a:ea typeface="Poppins"/>
                <a:cs typeface="Poppins"/>
                <a:sym typeface="Poppins"/>
              </a:rPr>
              <a:t> </a:t>
            </a:r>
            <a:r>
              <a:rPr lang="en-GB" sz="2800">
                <a:solidFill>
                  <a:schemeClr val="dk1"/>
                </a:solidFill>
                <a:latin typeface="Poppins"/>
                <a:ea typeface="Poppins"/>
                <a:cs typeface="Poppins"/>
                <a:sym typeface="Poppins"/>
              </a:rPr>
              <a:t>the more training the robots do,</a:t>
            </a:r>
            <a:r>
              <a:rPr lang="en-GB" sz="2800" b="1">
                <a:solidFill>
                  <a:schemeClr val="folHlink"/>
                </a:solidFill>
                <a:latin typeface="Poppins"/>
                <a:ea typeface="Poppins"/>
                <a:cs typeface="Poppins"/>
                <a:sym typeface="Poppins"/>
              </a:rPr>
              <a:t> </a:t>
            </a:r>
            <a:r>
              <a:rPr lang="en-GB" sz="2800" b="1">
                <a:solidFill>
                  <a:schemeClr val="lt2"/>
                </a:solidFill>
                <a:latin typeface="Poppins"/>
                <a:ea typeface="Poppins"/>
                <a:cs typeface="Poppins"/>
                <a:sym typeface="Poppins"/>
              </a:rPr>
              <a:t>the better they will be at making decisions</a:t>
            </a:r>
            <a:endParaRPr sz="2800" b="1">
              <a:solidFill>
                <a:schemeClr val="lt2"/>
              </a:solidFill>
              <a:latin typeface="Poppins"/>
              <a:ea typeface="Poppins"/>
              <a:cs typeface="Poppins"/>
              <a:sym typeface="Poppins"/>
            </a:endParaRPr>
          </a:p>
        </p:txBody>
      </p:sp>
      <p:sp>
        <p:nvSpPr>
          <p:cNvPr id="586" name="Google Shape;586;p128"/>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INTRODUCTION TO A.I. </a:t>
            </a:r>
            <a:endParaRPr sz="1200">
              <a:solidFill>
                <a:srgbClr val="888888"/>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1000"/>
                                        <p:tgtEl>
                                          <p:spTgt spid="5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5"/>
                                        </p:tgtEl>
                                        <p:attrNameLst>
                                          <p:attrName>style.visibility</p:attrName>
                                        </p:attrNameLst>
                                      </p:cBhvr>
                                      <p:to>
                                        <p:strVal val="visible"/>
                                      </p:to>
                                    </p:set>
                                    <p:animEffect transition="in" filter="fade">
                                      <p:cBhvr>
                                        <p:cTn id="12" dur="10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129"/>
          <p:cNvPicPr preferRelativeResize="0"/>
          <p:nvPr/>
        </p:nvPicPr>
        <p:blipFill>
          <a:blip r:embed="rId3">
            <a:alphaModFix/>
          </a:blip>
          <a:stretch>
            <a:fillRect/>
          </a:stretch>
        </p:blipFill>
        <p:spPr>
          <a:xfrm>
            <a:off x="6409200" y="3597975"/>
            <a:ext cx="2200549" cy="1098100"/>
          </a:xfrm>
          <a:prstGeom prst="rect">
            <a:avLst/>
          </a:prstGeom>
          <a:noFill/>
          <a:ln>
            <a:noFill/>
          </a:ln>
        </p:spPr>
      </p:pic>
      <p:sp>
        <p:nvSpPr>
          <p:cNvPr id="592" name="Google Shape;592;p129"/>
          <p:cNvSpPr txBox="1"/>
          <p:nvPr/>
        </p:nvSpPr>
        <p:spPr>
          <a:xfrm>
            <a:off x="145675" y="186850"/>
            <a:ext cx="8998200" cy="1670100"/>
          </a:xfrm>
          <a:prstGeom prst="rect">
            <a:avLst/>
          </a:prstGeom>
          <a:solidFill>
            <a:srgbClr val="FCE5C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highlight>
                <a:srgbClr val="FFFFFF"/>
              </a:highlight>
              <a:latin typeface="Poppins"/>
              <a:ea typeface="Poppins"/>
              <a:cs typeface="Poppins"/>
              <a:sym typeface="Poppins"/>
            </a:endParaRPr>
          </a:p>
          <a:p>
            <a:pPr marL="0" lvl="0" indent="0" algn="l" rtl="0">
              <a:spcBef>
                <a:spcPts val="0"/>
              </a:spcBef>
              <a:spcAft>
                <a:spcPts val="0"/>
              </a:spcAft>
              <a:buNone/>
            </a:pPr>
            <a:r>
              <a:rPr lang="en-GB" sz="2200">
                <a:highlight>
                  <a:srgbClr val="FCE5CD"/>
                </a:highlight>
                <a:latin typeface="Poppins"/>
                <a:ea typeface="Poppins"/>
                <a:cs typeface="Poppins"/>
                <a:sym typeface="Poppins"/>
              </a:rPr>
              <a:t>AI robot uses sensors t</a:t>
            </a:r>
            <a:r>
              <a:rPr lang="en-GB" sz="2200">
                <a:latin typeface="Poppins"/>
                <a:ea typeface="Poppins"/>
                <a:cs typeface="Poppins"/>
                <a:sym typeface="Poppins"/>
              </a:rPr>
              <a:t>o spot patterns in information and make decisions towards the goal</a:t>
            </a:r>
            <a:endParaRPr sz="2200" i="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800">
              <a:solidFill>
                <a:schemeClr val="dk1"/>
              </a:solidFill>
              <a:latin typeface="Poppins"/>
              <a:ea typeface="Poppins"/>
              <a:cs typeface="Poppins"/>
              <a:sym typeface="Poppins"/>
            </a:endParaRPr>
          </a:p>
          <a:p>
            <a:pPr marL="0" lvl="0" indent="0" algn="l" rtl="0">
              <a:spcBef>
                <a:spcPts val="0"/>
              </a:spcBef>
              <a:spcAft>
                <a:spcPts val="0"/>
              </a:spcAft>
              <a:buNone/>
            </a:pPr>
            <a:endParaRPr sz="1800">
              <a:solidFill>
                <a:srgbClr val="F15A33"/>
              </a:solidFill>
              <a:highlight>
                <a:srgbClr val="FFFFFF"/>
              </a:highlight>
              <a:latin typeface="Poppins"/>
              <a:ea typeface="Poppins"/>
              <a:cs typeface="Poppins"/>
              <a:sym typeface="Poppins"/>
            </a:endParaRPr>
          </a:p>
          <a:p>
            <a:pPr marL="0" lvl="0" indent="0" algn="l" rtl="0">
              <a:spcBef>
                <a:spcPts val="0"/>
              </a:spcBef>
              <a:spcAft>
                <a:spcPts val="0"/>
              </a:spcAft>
              <a:buNone/>
            </a:pPr>
            <a:endParaRPr sz="1800" i="1">
              <a:solidFill>
                <a:srgbClr val="FFB600"/>
              </a:solidFill>
              <a:highlight>
                <a:srgbClr val="FFFFFF"/>
              </a:highlight>
              <a:latin typeface="Poppins"/>
              <a:ea typeface="Poppins"/>
              <a:cs typeface="Poppins"/>
              <a:sym typeface="Poppins"/>
            </a:endParaRPr>
          </a:p>
        </p:txBody>
      </p:sp>
      <p:sp>
        <p:nvSpPr>
          <p:cNvPr id="593" name="Google Shape;593;p129"/>
          <p:cNvSpPr/>
          <p:nvPr/>
        </p:nvSpPr>
        <p:spPr>
          <a:xfrm>
            <a:off x="6042050" y="2062325"/>
            <a:ext cx="2875800" cy="1439100"/>
          </a:xfrm>
          <a:prstGeom prst="rect">
            <a:avLst/>
          </a:prstGeom>
          <a:gradFill>
            <a:gsLst>
              <a:gs pos="0">
                <a:srgbClr val="FFF6DB">
                  <a:alpha val="13079"/>
                </a:srgbClr>
              </a:gs>
              <a:gs pos="100000">
                <a:srgbClr val="FAD25C">
                  <a:alpha val="13079"/>
                </a:srgbClr>
              </a:gs>
            </a:gsLst>
            <a:path path="circle">
              <a:fillToRect l="50000" t="50000" r="50000" b="50000"/>
            </a:path>
            <a:tileRect/>
          </a:gradFill>
          <a:ln w="9525" cap="flat"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a:latin typeface="Poppins"/>
                <a:ea typeface="Poppins"/>
                <a:cs typeface="Poppins"/>
                <a:sym typeface="Poppins"/>
              </a:rPr>
              <a:t>Make decisions to reach the goal </a:t>
            </a:r>
            <a:endParaRPr sz="1800" b="1">
              <a:latin typeface="Poppins"/>
              <a:ea typeface="Poppins"/>
              <a:cs typeface="Poppins"/>
              <a:sym typeface="Poppins"/>
            </a:endParaRPr>
          </a:p>
          <a:p>
            <a:pPr marL="0" lvl="0" indent="0" algn="l" rtl="0">
              <a:spcBef>
                <a:spcPts val="0"/>
              </a:spcBef>
              <a:spcAft>
                <a:spcPts val="0"/>
              </a:spcAft>
              <a:buNone/>
            </a:pPr>
            <a:r>
              <a:rPr lang="en-GB" i="1">
                <a:latin typeface="Poppins"/>
                <a:ea typeface="Poppins"/>
                <a:cs typeface="Poppins"/>
                <a:sym typeface="Poppins"/>
              </a:rPr>
              <a:t>The A.I. robot can decide which things to clean up</a:t>
            </a:r>
            <a:endParaRPr i="1">
              <a:latin typeface="Poppins"/>
              <a:ea typeface="Poppins"/>
              <a:cs typeface="Poppins"/>
              <a:sym typeface="Poppins"/>
            </a:endParaRPr>
          </a:p>
        </p:txBody>
      </p:sp>
      <p:sp>
        <p:nvSpPr>
          <p:cNvPr id="594" name="Google Shape;594;p129"/>
          <p:cNvSpPr/>
          <p:nvPr/>
        </p:nvSpPr>
        <p:spPr>
          <a:xfrm>
            <a:off x="354275" y="1432800"/>
            <a:ext cx="2343000" cy="1322100"/>
          </a:xfrm>
          <a:prstGeom prst="rect">
            <a:avLst/>
          </a:prstGeom>
          <a:gradFill>
            <a:gsLst>
              <a:gs pos="0">
                <a:srgbClr val="FF9A42">
                  <a:alpha val="7690"/>
                </a:srgbClr>
              </a:gs>
              <a:gs pos="100000">
                <a:srgbClr val="B85907">
                  <a:alpha val="7690"/>
                </a:srgbClr>
              </a:gs>
            </a:gsLst>
            <a:lin ang="5400012" scaled="0"/>
          </a:gradFill>
          <a:ln w="9525" cap="flat" cmpd="sng">
            <a:solidFill>
              <a:srgbClr val="F559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b="1" i="1">
                <a:latin typeface="Poppins"/>
                <a:ea typeface="Poppins"/>
                <a:cs typeface="Poppins"/>
                <a:sym typeface="Poppins"/>
              </a:rPr>
              <a:t>Sensors </a:t>
            </a:r>
            <a:endParaRPr sz="1800" b="1" i="1">
              <a:latin typeface="Poppins"/>
              <a:ea typeface="Poppins"/>
              <a:cs typeface="Poppins"/>
              <a:sym typeface="Poppins"/>
            </a:endParaRPr>
          </a:p>
          <a:p>
            <a:pPr marL="0" lvl="0" indent="0" algn="l" rtl="0">
              <a:spcBef>
                <a:spcPts val="0"/>
              </a:spcBef>
              <a:spcAft>
                <a:spcPts val="0"/>
              </a:spcAft>
              <a:buNone/>
            </a:pPr>
            <a:r>
              <a:rPr lang="en-GB" i="1">
                <a:latin typeface="Poppins"/>
                <a:ea typeface="Poppins"/>
                <a:cs typeface="Poppins"/>
                <a:sym typeface="Poppins"/>
              </a:rPr>
              <a:t>gather information </a:t>
            </a:r>
            <a:endParaRPr i="1">
              <a:latin typeface="Poppins"/>
              <a:ea typeface="Poppins"/>
              <a:cs typeface="Poppins"/>
              <a:sym typeface="Poppins"/>
            </a:endParaRPr>
          </a:p>
        </p:txBody>
      </p:sp>
      <p:sp>
        <p:nvSpPr>
          <p:cNvPr id="595" name="Google Shape;595;p129"/>
          <p:cNvSpPr/>
          <p:nvPr/>
        </p:nvSpPr>
        <p:spPr>
          <a:xfrm>
            <a:off x="2892750" y="1544425"/>
            <a:ext cx="2707800" cy="1439100"/>
          </a:xfrm>
          <a:prstGeom prst="rect">
            <a:avLst/>
          </a:prstGeom>
          <a:gradFill>
            <a:gsLst>
              <a:gs pos="0">
                <a:srgbClr val="95D7EF">
                  <a:alpha val="10770"/>
                </a:srgbClr>
              </a:gs>
              <a:gs pos="100000">
                <a:srgbClr val="2AA9D7">
                  <a:alpha val="10770"/>
                </a:srgbClr>
              </a:gs>
            </a:gsLst>
            <a:lin ang="5400012" scaled="0"/>
          </a:gradFill>
          <a:ln w="9525"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1800" b="1">
                <a:latin typeface="Poppins"/>
                <a:ea typeface="Poppins"/>
                <a:cs typeface="Poppins"/>
                <a:sym typeface="Poppins"/>
              </a:rPr>
              <a:t>Spot patterns </a:t>
            </a:r>
            <a:endParaRPr sz="1800" b="1">
              <a:latin typeface="Poppins"/>
              <a:ea typeface="Poppins"/>
              <a:cs typeface="Poppins"/>
              <a:sym typeface="Poppins"/>
            </a:endParaRPr>
          </a:p>
          <a:p>
            <a:pPr marL="0" lvl="0" indent="0" algn="l" rtl="0">
              <a:spcBef>
                <a:spcPts val="0"/>
              </a:spcBef>
              <a:spcAft>
                <a:spcPts val="0"/>
              </a:spcAft>
              <a:buClr>
                <a:srgbClr val="000000"/>
              </a:buClr>
              <a:buSzPts val="1100"/>
              <a:buFont typeface="Arial"/>
              <a:buNone/>
            </a:pPr>
            <a:r>
              <a:rPr lang="en-GB" i="1">
                <a:latin typeface="Poppins"/>
                <a:ea typeface="Poppins"/>
                <a:cs typeface="Poppins"/>
                <a:sym typeface="Poppins"/>
              </a:rPr>
              <a:t>Humans tell the A.I. robot which ones are brown leaves. It learns what brown leaves look like by spotting patterns.</a:t>
            </a:r>
            <a:endParaRPr i="1">
              <a:latin typeface="Poppins"/>
              <a:ea typeface="Poppins"/>
              <a:cs typeface="Poppins"/>
              <a:sym typeface="Poppins"/>
            </a:endParaRPr>
          </a:p>
        </p:txBody>
      </p:sp>
      <p:cxnSp>
        <p:nvCxnSpPr>
          <p:cNvPr id="596" name="Google Shape;596;p129"/>
          <p:cNvCxnSpPr>
            <a:stCxn id="594" idx="3"/>
            <a:endCxn id="595" idx="1"/>
          </p:cNvCxnSpPr>
          <p:nvPr/>
        </p:nvCxnSpPr>
        <p:spPr>
          <a:xfrm>
            <a:off x="2697275" y="2093850"/>
            <a:ext cx="195600" cy="170100"/>
          </a:xfrm>
          <a:prstGeom prst="straightConnector1">
            <a:avLst/>
          </a:prstGeom>
          <a:noFill/>
          <a:ln w="19050" cap="flat" cmpd="sng">
            <a:solidFill>
              <a:srgbClr val="0097A7"/>
            </a:solidFill>
            <a:prstDash val="dash"/>
            <a:round/>
            <a:headEnd type="none" w="med" len="med"/>
            <a:tailEnd type="triangle" w="med" len="med"/>
          </a:ln>
        </p:spPr>
      </p:cxnSp>
      <p:cxnSp>
        <p:nvCxnSpPr>
          <p:cNvPr id="597" name="Google Shape;597;p129"/>
          <p:cNvCxnSpPr>
            <a:stCxn id="595" idx="3"/>
            <a:endCxn id="593" idx="1"/>
          </p:cNvCxnSpPr>
          <p:nvPr/>
        </p:nvCxnSpPr>
        <p:spPr>
          <a:xfrm>
            <a:off x="5600550" y="2263975"/>
            <a:ext cx="441600" cy="517800"/>
          </a:xfrm>
          <a:prstGeom prst="straightConnector1">
            <a:avLst/>
          </a:prstGeom>
          <a:noFill/>
          <a:ln w="19050" cap="flat" cmpd="sng">
            <a:solidFill>
              <a:srgbClr val="FFB600"/>
            </a:solidFill>
            <a:prstDash val="dash"/>
            <a:round/>
            <a:headEnd type="none" w="med" len="med"/>
            <a:tailEnd type="triangle" w="med" len="med"/>
          </a:ln>
        </p:spPr>
      </p:cxnSp>
      <p:sp>
        <p:nvSpPr>
          <p:cNvPr id="598" name="Google Shape;598;p129"/>
          <p:cNvSpPr/>
          <p:nvPr/>
        </p:nvSpPr>
        <p:spPr>
          <a:xfrm>
            <a:off x="354275" y="2754900"/>
            <a:ext cx="2343000" cy="1322100"/>
          </a:xfrm>
          <a:prstGeom prst="rect">
            <a:avLst/>
          </a:prstGeom>
          <a:solidFill>
            <a:srgbClr val="F55932">
              <a:alpha val="67040"/>
            </a:srgbClr>
          </a:solidFill>
          <a:ln w="9525" cap="flat" cmpd="sng">
            <a:solidFill>
              <a:srgbClr val="F559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i="1">
              <a:solidFill>
                <a:srgbClr val="F15A33"/>
              </a:solidFill>
              <a:latin typeface="Raleway"/>
              <a:ea typeface="Raleway"/>
              <a:cs typeface="Raleway"/>
              <a:sym typeface="Raleway"/>
            </a:endParaRPr>
          </a:p>
        </p:txBody>
      </p:sp>
      <p:sp>
        <p:nvSpPr>
          <p:cNvPr id="599" name="Google Shape;599;p129"/>
          <p:cNvSpPr/>
          <p:nvPr/>
        </p:nvSpPr>
        <p:spPr>
          <a:xfrm>
            <a:off x="2892750" y="2983500"/>
            <a:ext cx="2707800" cy="1797000"/>
          </a:xfrm>
          <a:prstGeom prst="rect">
            <a:avLst/>
          </a:prstGeom>
          <a:solidFill>
            <a:srgbClr val="0097A7">
              <a:alpha val="10770"/>
            </a:srgbClr>
          </a:solidFill>
          <a:ln w="9525"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b="1">
              <a:latin typeface="Raleway"/>
              <a:ea typeface="Raleway"/>
              <a:cs typeface="Raleway"/>
              <a:sym typeface="Raleway"/>
            </a:endParaRPr>
          </a:p>
        </p:txBody>
      </p:sp>
      <p:sp>
        <p:nvSpPr>
          <p:cNvPr id="600" name="Google Shape;600;p129"/>
          <p:cNvSpPr/>
          <p:nvPr/>
        </p:nvSpPr>
        <p:spPr>
          <a:xfrm>
            <a:off x="6042050" y="3501425"/>
            <a:ext cx="2875800" cy="1291200"/>
          </a:xfrm>
          <a:prstGeom prst="rect">
            <a:avLst/>
          </a:prstGeom>
          <a:solidFill>
            <a:srgbClr val="FFB600">
              <a:alpha val="13079"/>
            </a:srgbClr>
          </a:solidFill>
          <a:ln w="9525" cap="flat"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i="1">
              <a:solidFill>
                <a:srgbClr val="FFB600"/>
              </a:solidFill>
              <a:latin typeface="Raleway"/>
              <a:ea typeface="Raleway"/>
              <a:cs typeface="Raleway"/>
              <a:sym typeface="Raleway"/>
            </a:endParaRPr>
          </a:p>
        </p:txBody>
      </p:sp>
      <p:sp>
        <p:nvSpPr>
          <p:cNvPr id="601" name="Google Shape;601;p129"/>
          <p:cNvSpPr txBox="1"/>
          <p:nvPr/>
        </p:nvSpPr>
        <p:spPr>
          <a:xfrm>
            <a:off x="6337975" y="3704150"/>
            <a:ext cx="2343000" cy="35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latin typeface="Poppins"/>
                <a:ea typeface="Poppins"/>
                <a:cs typeface="Poppins"/>
                <a:sym typeface="Poppins"/>
              </a:rPr>
              <a:t>Clean up the brown leaves</a:t>
            </a:r>
            <a:endParaRPr>
              <a:solidFill>
                <a:srgbClr val="FFFFFF"/>
              </a:solidFill>
              <a:latin typeface="Poppins"/>
              <a:ea typeface="Poppins"/>
              <a:cs typeface="Poppins"/>
              <a:sym typeface="Poppins"/>
            </a:endParaRPr>
          </a:p>
        </p:txBody>
      </p:sp>
      <p:sp>
        <p:nvSpPr>
          <p:cNvPr id="602" name="Google Shape;602;p129"/>
          <p:cNvSpPr txBox="1"/>
          <p:nvPr/>
        </p:nvSpPr>
        <p:spPr>
          <a:xfrm>
            <a:off x="0" y="0"/>
            <a:ext cx="8036700" cy="475500"/>
          </a:xfrm>
          <a:prstGeom prst="rect">
            <a:avLst/>
          </a:prstGeom>
          <a:solidFill>
            <a:schemeClr val="accent5"/>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FFFF"/>
                </a:solidFill>
                <a:latin typeface="Poppins"/>
                <a:ea typeface="Poppins"/>
                <a:cs typeface="Poppins"/>
                <a:sym typeface="Poppins"/>
              </a:rPr>
              <a:t>Example: AI robot that can identify and clean up brown leaves </a:t>
            </a:r>
            <a:endParaRPr sz="1900" b="1">
              <a:solidFill>
                <a:srgbClr val="FFFFFF"/>
              </a:solidFill>
              <a:latin typeface="Poppins"/>
              <a:ea typeface="Poppins"/>
              <a:cs typeface="Poppins"/>
              <a:sym typeface="Poppins"/>
            </a:endParaRPr>
          </a:p>
        </p:txBody>
      </p:sp>
      <p:sp>
        <p:nvSpPr>
          <p:cNvPr id="603" name="Google Shape;603;p129"/>
          <p:cNvSpPr txBox="1"/>
          <p:nvPr/>
        </p:nvSpPr>
        <p:spPr>
          <a:xfrm>
            <a:off x="0" y="4848025"/>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INTRODUCTION TO A.I. </a:t>
            </a:r>
            <a:endParaRPr sz="1200">
              <a:solidFill>
                <a:srgbClr val="888888"/>
              </a:solidFill>
              <a:latin typeface="Poppins"/>
              <a:ea typeface="Poppins"/>
              <a:cs typeface="Poppins"/>
              <a:sym typeface="Poppins"/>
            </a:endParaRPr>
          </a:p>
        </p:txBody>
      </p:sp>
      <p:pic>
        <p:nvPicPr>
          <p:cNvPr id="604" name="Google Shape;604;p129"/>
          <p:cNvPicPr preferRelativeResize="0"/>
          <p:nvPr/>
        </p:nvPicPr>
        <p:blipFill>
          <a:blip r:embed="rId4">
            <a:alphaModFix/>
          </a:blip>
          <a:stretch>
            <a:fillRect/>
          </a:stretch>
        </p:blipFill>
        <p:spPr>
          <a:xfrm>
            <a:off x="404975" y="2806150"/>
            <a:ext cx="2134000" cy="1199751"/>
          </a:xfrm>
          <a:prstGeom prst="rect">
            <a:avLst/>
          </a:prstGeom>
          <a:noFill/>
          <a:ln>
            <a:noFill/>
          </a:ln>
        </p:spPr>
      </p:pic>
      <p:pic>
        <p:nvPicPr>
          <p:cNvPr id="605" name="Google Shape;605;p129"/>
          <p:cNvPicPr preferRelativeResize="0"/>
          <p:nvPr/>
        </p:nvPicPr>
        <p:blipFill rotWithShape="1">
          <a:blip r:embed="rId5">
            <a:alphaModFix/>
          </a:blip>
          <a:srcRect t="9471" b="30504"/>
          <a:stretch/>
        </p:blipFill>
        <p:spPr>
          <a:xfrm>
            <a:off x="3193975" y="3061625"/>
            <a:ext cx="896200" cy="784749"/>
          </a:xfrm>
          <a:prstGeom prst="rect">
            <a:avLst/>
          </a:prstGeom>
          <a:noFill/>
          <a:ln w="9525" cap="flat" cmpd="sng">
            <a:solidFill>
              <a:srgbClr val="0097A7"/>
            </a:solidFill>
            <a:prstDash val="solid"/>
            <a:round/>
            <a:headEnd type="none" w="sm" len="sm"/>
            <a:tailEnd type="none" w="sm" len="sm"/>
          </a:ln>
        </p:spPr>
      </p:pic>
      <p:pic>
        <p:nvPicPr>
          <p:cNvPr id="606" name="Google Shape;606;p129"/>
          <p:cNvPicPr preferRelativeResize="0"/>
          <p:nvPr/>
        </p:nvPicPr>
        <p:blipFill>
          <a:blip r:embed="rId6">
            <a:alphaModFix/>
          </a:blip>
          <a:stretch>
            <a:fillRect/>
          </a:stretch>
        </p:blipFill>
        <p:spPr>
          <a:xfrm>
            <a:off x="3797700" y="3504742"/>
            <a:ext cx="441601" cy="385833"/>
          </a:xfrm>
          <a:prstGeom prst="rect">
            <a:avLst/>
          </a:prstGeom>
          <a:noFill/>
          <a:ln>
            <a:noFill/>
          </a:ln>
        </p:spPr>
      </p:pic>
      <p:pic>
        <p:nvPicPr>
          <p:cNvPr id="607" name="Google Shape;607;p129"/>
          <p:cNvPicPr preferRelativeResize="0"/>
          <p:nvPr/>
        </p:nvPicPr>
        <p:blipFill>
          <a:blip r:embed="rId7">
            <a:alphaModFix/>
          </a:blip>
          <a:stretch>
            <a:fillRect/>
          </a:stretch>
        </p:blipFill>
        <p:spPr>
          <a:xfrm>
            <a:off x="3155050" y="3924475"/>
            <a:ext cx="1041900" cy="694175"/>
          </a:xfrm>
          <a:prstGeom prst="rect">
            <a:avLst/>
          </a:prstGeom>
          <a:noFill/>
          <a:ln w="9525" cap="flat" cmpd="sng">
            <a:solidFill>
              <a:srgbClr val="0097A7"/>
            </a:solidFill>
            <a:prstDash val="solid"/>
            <a:round/>
            <a:headEnd type="none" w="sm" len="sm"/>
            <a:tailEnd type="none" w="sm" len="sm"/>
          </a:ln>
        </p:spPr>
      </p:pic>
      <p:pic>
        <p:nvPicPr>
          <p:cNvPr id="608" name="Google Shape;608;p129"/>
          <p:cNvPicPr preferRelativeResize="0"/>
          <p:nvPr/>
        </p:nvPicPr>
        <p:blipFill>
          <a:blip r:embed="rId6">
            <a:alphaModFix/>
          </a:blip>
          <a:stretch>
            <a:fillRect/>
          </a:stretch>
        </p:blipFill>
        <p:spPr>
          <a:xfrm>
            <a:off x="3797700" y="4335579"/>
            <a:ext cx="441601" cy="385833"/>
          </a:xfrm>
          <a:prstGeom prst="rect">
            <a:avLst/>
          </a:prstGeom>
          <a:noFill/>
          <a:ln>
            <a:noFill/>
          </a:ln>
        </p:spPr>
      </p:pic>
      <p:pic>
        <p:nvPicPr>
          <p:cNvPr id="609" name="Google Shape;609;p129"/>
          <p:cNvPicPr preferRelativeResize="0"/>
          <p:nvPr/>
        </p:nvPicPr>
        <p:blipFill>
          <a:blip r:embed="rId8">
            <a:alphaModFix/>
          </a:blip>
          <a:stretch>
            <a:fillRect/>
          </a:stretch>
        </p:blipFill>
        <p:spPr>
          <a:xfrm>
            <a:off x="4332191" y="3059359"/>
            <a:ext cx="1041897" cy="784750"/>
          </a:xfrm>
          <a:prstGeom prst="rect">
            <a:avLst/>
          </a:prstGeom>
          <a:noFill/>
          <a:ln w="9525" cap="flat" cmpd="sng">
            <a:solidFill>
              <a:srgbClr val="0097A7"/>
            </a:solidFill>
            <a:prstDash val="solid"/>
            <a:round/>
            <a:headEnd type="none" w="sm" len="sm"/>
            <a:tailEnd type="none" w="sm" len="sm"/>
          </a:ln>
        </p:spPr>
      </p:pic>
      <p:pic>
        <p:nvPicPr>
          <p:cNvPr id="610" name="Google Shape;610;p129"/>
          <p:cNvPicPr preferRelativeResize="0"/>
          <p:nvPr/>
        </p:nvPicPr>
        <p:blipFill>
          <a:blip r:embed="rId6">
            <a:alphaModFix/>
          </a:blip>
          <a:stretch>
            <a:fillRect/>
          </a:stretch>
        </p:blipFill>
        <p:spPr>
          <a:xfrm>
            <a:off x="5231150" y="3449479"/>
            <a:ext cx="441601" cy="385833"/>
          </a:xfrm>
          <a:prstGeom prst="rect">
            <a:avLst/>
          </a:prstGeom>
          <a:noFill/>
          <a:ln>
            <a:noFill/>
          </a:ln>
        </p:spPr>
      </p:pic>
      <p:pic>
        <p:nvPicPr>
          <p:cNvPr id="611" name="Google Shape;611;p129"/>
          <p:cNvPicPr preferRelativeResize="0"/>
          <p:nvPr/>
        </p:nvPicPr>
        <p:blipFill>
          <a:blip r:embed="rId9">
            <a:alphaModFix/>
          </a:blip>
          <a:stretch>
            <a:fillRect/>
          </a:stretch>
        </p:blipFill>
        <p:spPr>
          <a:xfrm>
            <a:off x="4298275" y="3919924"/>
            <a:ext cx="1109750" cy="763399"/>
          </a:xfrm>
          <a:prstGeom prst="rect">
            <a:avLst/>
          </a:prstGeom>
          <a:noFill/>
          <a:ln>
            <a:noFill/>
          </a:ln>
        </p:spPr>
      </p:pic>
      <p:sp>
        <p:nvSpPr>
          <p:cNvPr id="612" name="Google Shape;612;p129"/>
          <p:cNvSpPr/>
          <p:nvPr/>
        </p:nvSpPr>
        <p:spPr>
          <a:xfrm>
            <a:off x="5134625" y="4301250"/>
            <a:ext cx="336900" cy="351600"/>
          </a:xfrm>
          <a:prstGeom prst="mathMultiply">
            <a:avLst>
              <a:gd name="adj1" fmla="val 23520"/>
            </a:avLst>
          </a:prstGeom>
          <a:solidFill>
            <a:schemeClr val="lt2"/>
          </a:solidFill>
          <a:ln w="9525" cap="flat" cmpd="sng">
            <a:solidFill>
              <a:srgbClr val="00B1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1000"/>
                                        <p:tgtEl>
                                          <p:spTgt spid="592"/>
                                        </p:tgtEl>
                                      </p:cBhvr>
                                    </p:animEffect>
                                  </p:childTnLst>
                                </p:cTn>
                              </p:par>
                              <p:par>
                                <p:cTn id="8" presetID="10" presetClass="entr" presetSubtype="0" fill="hold" nodeType="withEffect">
                                  <p:stCondLst>
                                    <p:cond delay="0"/>
                                  </p:stCondLst>
                                  <p:childTnLst>
                                    <p:set>
                                      <p:cBhvr>
                                        <p:cTn id="9" dur="1" fill="hold">
                                          <p:stCondLst>
                                            <p:cond delay="0"/>
                                          </p:stCondLst>
                                        </p:cTn>
                                        <p:tgtEl>
                                          <p:spTgt spid="594"/>
                                        </p:tgtEl>
                                        <p:attrNameLst>
                                          <p:attrName>style.visibility</p:attrName>
                                        </p:attrNameLst>
                                      </p:cBhvr>
                                      <p:to>
                                        <p:strVal val="visible"/>
                                      </p:to>
                                    </p:set>
                                    <p:animEffect transition="in" filter="fade">
                                      <p:cBhvr>
                                        <p:cTn id="10" dur="1000"/>
                                        <p:tgtEl>
                                          <p:spTgt spid="594"/>
                                        </p:tgtEl>
                                      </p:cBhvr>
                                    </p:animEffect>
                                  </p:childTnLst>
                                </p:cTn>
                              </p:par>
                              <p:par>
                                <p:cTn id="11" presetID="10" presetClass="entr" presetSubtype="0" fill="hold" nodeType="withEffect">
                                  <p:stCondLst>
                                    <p:cond delay="0"/>
                                  </p:stCondLst>
                                  <p:childTnLst>
                                    <p:set>
                                      <p:cBhvr>
                                        <p:cTn id="12" dur="1" fill="hold">
                                          <p:stCondLst>
                                            <p:cond delay="0"/>
                                          </p:stCondLst>
                                        </p:cTn>
                                        <p:tgtEl>
                                          <p:spTgt spid="598"/>
                                        </p:tgtEl>
                                        <p:attrNameLst>
                                          <p:attrName>style.visibility</p:attrName>
                                        </p:attrNameLst>
                                      </p:cBhvr>
                                      <p:to>
                                        <p:strVal val="visible"/>
                                      </p:to>
                                    </p:set>
                                    <p:animEffect transition="in" filter="fade">
                                      <p:cBhvr>
                                        <p:cTn id="13" dur="1000"/>
                                        <p:tgtEl>
                                          <p:spTgt spid="598"/>
                                        </p:tgtEl>
                                      </p:cBhvr>
                                    </p:animEffect>
                                  </p:childTnLst>
                                </p:cTn>
                              </p:par>
                              <p:par>
                                <p:cTn id="14" presetID="10" presetClass="entr" presetSubtype="0" fill="hold" nodeType="withEffect">
                                  <p:stCondLst>
                                    <p:cond delay="0"/>
                                  </p:stCondLst>
                                  <p:childTnLst>
                                    <p:set>
                                      <p:cBhvr>
                                        <p:cTn id="15" dur="1" fill="hold">
                                          <p:stCondLst>
                                            <p:cond delay="0"/>
                                          </p:stCondLst>
                                        </p:cTn>
                                        <p:tgtEl>
                                          <p:spTgt spid="595"/>
                                        </p:tgtEl>
                                        <p:attrNameLst>
                                          <p:attrName>style.visibility</p:attrName>
                                        </p:attrNameLst>
                                      </p:cBhvr>
                                      <p:to>
                                        <p:strVal val="visible"/>
                                      </p:to>
                                    </p:set>
                                    <p:animEffect transition="in" filter="fade">
                                      <p:cBhvr>
                                        <p:cTn id="16" dur="1000"/>
                                        <p:tgtEl>
                                          <p:spTgt spid="595"/>
                                        </p:tgtEl>
                                      </p:cBhvr>
                                    </p:animEffect>
                                  </p:childTnLst>
                                </p:cTn>
                              </p:par>
                              <p:par>
                                <p:cTn id="17" presetID="10" presetClass="entr" presetSubtype="0" fill="hold" nodeType="withEffect">
                                  <p:stCondLst>
                                    <p:cond delay="0"/>
                                  </p:stCondLst>
                                  <p:childTnLst>
                                    <p:set>
                                      <p:cBhvr>
                                        <p:cTn id="18" dur="1" fill="hold">
                                          <p:stCondLst>
                                            <p:cond delay="0"/>
                                          </p:stCondLst>
                                        </p:cTn>
                                        <p:tgtEl>
                                          <p:spTgt spid="596"/>
                                        </p:tgtEl>
                                        <p:attrNameLst>
                                          <p:attrName>style.visibility</p:attrName>
                                        </p:attrNameLst>
                                      </p:cBhvr>
                                      <p:to>
                                        <p:strVal val="visible"/>
                                      </p:to>
                                    </p:set>
                                    <p:animEffect transition="in" filter="fade">
                                      <p:cBhvr>
                                        <p:cTn id="19" dur="1000"/>
                                        <p:tgtEl>
                                          <p:spTgt spid="596"/>
                                        </p:tgtEl>
                                      </p:cBhvr>
                                    </p:animEffect>
                                  </p:childTnLst>
                                </p:cTn>
                              </p:par>
                              <p:par>
                                <p:cTn id="20" presetID="10" presetClass="entr" presetSubtype="0" fill="hold" nodeType="withEffect">
                                  <p:stCondLst>
                                    <p:cond delay="0"/>
                                  </p:stCondLst>
                                  <p:childTnLst>
                                    <p:set>
                                      <p:cBhvr>
                                        <p:cTn id="21" dur="1" fill="hold">
                                          <p:stCondLst>
                                            <p:cond delay="0"/>
                                          </p:stCondLst>
                                        </p:cTn>
                                        <p:tgtEl>
                                          <p:spTgt spid="612"/>
                                        </p:tgtEl>
                                        <p:attrNameLst>
                                          <p:attrName>style.visibility</p:attrName>
                                        </p:attrNameLst>
                                      </p:cBhvr>
                                      <p:to>
                                        <p:strVal val="visible"/>
                                      </p:to>
                                    </p:set>
                                    <p:animEffect transition="in" filter="fade">
                                      <p:cBhvr>
                                        <p:cTn id="22" dur="1000"/>
                                        <p:tgtEl>
                                          <p:spTgt spid="612"/>
                                        </p:tgtEl>
                                      </p:cBhvr>
                                    </p:animEffect>
                                  </p:childTnLst>
                                </p:cTn>
                              </p:par>
                              <p:par>
                                <p:cTn id="23" presetID="10" presetClass="entr" presetSubtype="0" fill="hold" nodeType="withEffect">
                                  <p:stCondLst>
                                    <p:cond delay="0"/>
                                  </p:stCondLst>
                                  <p:childTnLst>
                                    <p:set>
                                      <p:cBhvr>
                                        <p:cTn id="24" dur="1" fill="hold">
                                          <p:stCondLst>
                                            <p:cond delay="0"/>
                                          </p:stCondLst>
                                        </p:cTn>
                                        <p:tgtEl>
                                          <p:spTgt spid="608"/>
                                        </p:tgtEl>
                                        <p:attrNameLst>
                                          <p:attrName>style.visibility</p:attrName>
                                        </p:attrNameLst>
                                      </p:cBhvr>
                                      <p:to>
                                        <p:strVal val="visible"/>
                                      </p:to>
                                    </p:set>
                                    <p:animEffect transition="in" filter="fade">
                                      <p:cBhvr>
                                        <p:cTn id="25" dur="1000"/>
                                        <p:tgtEl>
                                          <p:spTgt spid="608"/>
                                        </p:tgtEl>
                                      </p:cBhvr>
                                    </p:animEffect>
                                  </p:childTnLst>
                                </p:cTn>
                              </p:par>
                              <p:par>
                                <p:cTn id="26" presetID="10" presetClass="entr" presetSubtype="0" fill="hold" nodeType="withEffect">
                                  <p:stCondLst>
                                    <p:cond delay="0"/>
                                  </p:stCondLst>
                                  <p:childTnLst>
                                    <p:set>
                                      <p:cBhvr>
                                        <p:cTn id="27" dur="1" fill="hold">
                                          <p:stCondLst>
                                            <p:cond delay="0"/>
                                          </p:stCondLst>
                                        </p:cTn>
                                        <p:tgtEl>
                                          <p:spTgt spid="606"/>
                                        </p:tgtEl>
                                        <p:attrNameLst>
                                          <p:attrName>style.visibility</p:attrName>
                                        </p:attrNameLst>
                                      </p:cBhvr>
                                      <p:to>
                                        <p:strVal val="visible"/>
                                      </p:to>
                                    </p:set>
                                    <p:animEffect transition="in" filter="fade">
                                      <p:cBhvr>
                                        <p:cTn id="28" dur="1000"/>
                                        <p:tgtEl>
                                          <p:spTgt spid="606"/>
                                        </p:tgtEl>
                                      </p:cBhvr>
                                    </p:animEffect>
                                  </p:childTnLst>
                                </p:cTn>
                              </p:par>
                              <p:par>
                                <p:cTn id="29" presetID="10" presetClass="entr" presetSubtype="0" fill="hold" nodeType="withEffect">
                                  <p:stCondLst>
                                    <p:cond delay="0"/>
                                  </p:stCondLst>
                                  <p:childTnLst>
                                    <p:set>
                                      <p:cBhvr>
                                        <p:cTn id="30" dur="1" fill="hold">
                                          <p:stCondLst>
                                            <p:cond delay="0"/>
                                          </p:stCondLst>
                                        </p:cTn>
                                        <p:tgtEl>
                                          <p:spTgt spid="610"/>
                                        </p:tgtEl>
                                        <p:attrNameLst>
                                          <p:attrName>style.visibility</p:attrName>
                                        </p:attrNameLst>
                                      </p:cBhvr>
                                      <p:to>
                                        <p:strVal val="visible"/>
                                      </p:to>
                                    </p:set>
                                    <p:animEffect transition="in" filter="fade">
                                      <p:cBhvr>
                                        <p:cTn id="31" dur="1000"/>
                                        <p:tgtEl>
                                          <p:spTgt spid="610"/>
                                        </p:tgtEl>
                                      </p:cBhvr>
                                    </p:animEffect>
                                  </p:childTnLst>
                                </p:cTn>
                              </p:par>
                              <p:par>
                                <p:cTn id="32" presetID="10" presetClass="entr" presetSubtype="0" fill="hold" nodeType="withEffect">
                                  <p:stCondLst>
                                    <p:cond delay="0"/>
                                  </p:stCondLst>
                                  <p:childTnLst>
                                    <p:set>
                                      <p:cBhvr>
                                        <p:cTn id="33" dur="1" fill="hold">
                                          <p:stCondLst>
                                            <p:cond delay="0"/>
                                          </p:stCondLst>
                                        </p:cTn>
                                        <p:tgtEl>
                                          <p:spTgt spid="599"/>
                                        </p:tgtEl>
                                        <p:attrNameLst>
                                          <p:attrName>style.visibility</p:attrName>
                                        </p:attrNameLst>
                                      </p:cBhvr>
                                      <p:to>
                                        <p:strVal val="visible"/>
                                      </p:to>
                                    </p:set>
                                    <p:animEffect transition="in" filter="fade">
                                      <p:cBhvr>
                                        <p:cTn id="34" dur="1000"/>
                                        <p:tgtEl>
                                          <p:spTgt spid="59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93"/>
                                        </p:tgtEl>
                                        <p:attrNameLst>
                                          <p:attrName>style.visibility</p:attrName>
                                        </p:attrNameLst>
                                      </p:cBhvr>
                                      <p:to>
                                        <p:strVal val="visible"/>
                                      </p:to>
                                    </p:set>
                                    <p:animEffect transition="in" filter="fade">
                                      <p:cBhvr>
                                        <p:cTn id="39" dur="1000"/>
                                        <p:tgtEl>
                                          <p:spTgt spid="593"/>
                                        </p:tgtEl>
                                      </p:cBhvr>
                                    </p:animEffect>
                                  </p:childTnLst>
                                </p:cTn>
                              </p:par>
                              <p:par>
                                <p:cTn id="40" presetID="10" presetClass="entr" presetSubtype="0" fill="hold" nodeType="withEffect">
                                  <p:stCondLst>
                                    <p:cond delay="0"/>
                                  </p:stCondLst>
                                  <p:childTnLst>
                                    <p:set>
                                      <p:cBhvr>
                                        <p:cTn id="41" dur="1" fill="hold">
                                          <p:stCondLst>
                                            <p:cond delay="0"/>
                                          </p:stCondLst>
                                        </p:cTn>
                                        <p:tgtEl>
                                          <p:spTgt spid="597"/>
                                        </p:tgtEl>
                                        <p:attrNameLst>
                                          <p:attrName>style.visibility</p:attrName>
                                        </p:attrNameLst>
                                      </p:cBhvr>
                                      <p:to>
                                        <p:strVal val="visible"/>
                                      </p:to>
                                    </p:set>
                                    <p:animEffect transition="in" filter="fade">
                                      <p:cBhvr>
                                        <p:cTn id="42" dur="1000"/>
                                        <p:tgtEl>
                                          <p:spTgt spid="597"/>
                                        </p:tgtEl>
                                      </p:cBhvr>
                                    </p:animEffect>
                                  </p:childTnLst>
                                </p:cTn>
                              </p:par>
                              <p:par>
                                <p:cTn id="43" presetID="10" presetClass="entr" presetSubtype="0" fill="hold" nodeType="withEffect">
                                  <p:stCondLst>
                                    <p:cond delay="0"/>
                                  </p:stCondLst>
                                  <p:childTnLst>
                                    <p:set>
                                      <p:cBhvr>
                                        <p:cTn id="44" dur="1" fill="hold">
                                          <p:stCondLst>
                                            <p:cond delay="0"/>
                                          </p:stCondLst>
                                        </p:cTn>
                                        <p:tgtEl>
                                          <p:spTgt spid="600"/>
                                        </p:tgtEl>
                                        <p:attrNameLst>
                                          <p:attrName>style.visibility</p:attrName>
                                        </p:attrNameLst>
                                      </p:cBhvr>
                                      <p:to>
                                        <p:strVal val="visible"/>
                                      </p:to>
                                    </p:set>
                                    <p:animEffect transition="in" filter="fade">
                                      <p:cBhvr>
                                        <p:cTn id="45" dur="1000"/>
                                        <p:tgtEl>
                                          <p:spTgt spid="600"/>
                                        </p:tgtEl>
                                      </p:cBhvr>
                                    </p:animEffect>
                                  </p:childTnLst>
                                </p:cTn>
                              </p:par>
                              <p:par>
                                <p:cTn id="46" presetID="10" presetClass="entr" presetSubtype="0" fill="hold" nodeType="withEffect">
                                  <p:stCondLst>
                                    <p:cond delay="0"/>
                                  </p:stCondLst>
                                  <p:childTnLst>
                                    <p:set>
                                      <p:cBhvr>
                                        <p:cTn id="47" dur="1" fill="hold">
                                          <p:stCondLst>
                                            <p:cond delay="0"/>
                                          </p:stCondLst>
                                        </p:cTn>
                                        <p:tgtEl>
                                          <p:spTgt spid="601"/>
                                        </p:tgtEl>
                                        <p:attrNameLst>
                                          <p:attrName>style.visibility</p:attrName>
                                        </p:attrNameLst>
                                      </p:cBhvr>
                                      <p:to>
                                        <p:strVal val="visible"/>
                                      </p:to>
                                    </p:set>
                                    <p:animEffect transition="in" filter="fade">
                                      <p:cBhvr>
                                        <p:cTn id="48" dur="10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30"/>
          <p:cNvSpPr txBox="1">
            <a:spLocks noGrp="1"/>
          </p:cNvSpPr>
          <p:nvPr>
            <p:ph type="ctrTitle" idx="4294967295"/>
          </p:nvPr>
        </p:nvSpPr>
        <p:spPr>
          <a:xfrm>
            <a:off x="311700" y="302000"/>
            <a:ext cx="8072700" cy="102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latin typeface="Poppins"/>
                <a:ea typeface="Poppins"/>
                <a:cs typeface="Poppins"/>
                <a:sym typeface="Poppins"/>
              </a:rPr>
              <a:t>Can we teach a computer to tell the difference between sea creatures and rubbish? </a:t>
            </a:r>
            <a:endParaRPr sz="2200">
              <a:latin typeface="Poppins"/>
              <a:ea typeface="Poppins"/>
              <a:cs typeface="Poppins"/>
              <a:sym typeface="Poppins"/>
            </a:endParaRPr>
          </a:p>
        </p:txBody>
      </p:sp>
      <p:sp>
        <p:nvSpPr>
          <p:cNvPr id="618" name="Google Shape;618;p130"/>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ACTIVITY 1 </a:t>
            </a:r>
            <a:endParaRPr sz="1200">
              <a:solidFill>
                <a:srgbClr val="888888"/>
              </a:solidFill>
              <a:latin typeface="Poppins"/>
              <a:ea typeface="Poppins"/>
              <a:cs typeface="Poppins"/>
              <a:sym typeface="Poppins"/>
            </a:endParaRPr>
          </a:p>
        </p:txBody>
      </p:sp>
      <p:pic>
        <p:nvPicPr>
          <p:cNvPr id="619" name="Google Shape;619;p130"/>
          <p:cNvPicPr preferRelativeResize="0"/>
          <p:nvPr/>
        </p:nvPicPr>
        <p:blipFill>
          <a:blip r:embed="rId3">
            <a:alphaModFix/>
          </a:blip>
          <a:stretch>
            <a:fillRect/>
          </a:stretch>
        </p:blipFill>
        <p:spPr>
          <a:xfrm>
            <a:off x="1750175" y="1254475"/>
            <a:ext cx="4611682" cy="3506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31"/>
          <p:cNvSpPr txBox="1">
            <a:spLocks noGrp="1"/>
          </p:cNvSpPr>
          <p:nvPr>
            <p:ph type="title"/>
          </p:nvPr>
        </p:nvSpPr>
        <p:spPr>
          <a:xfrm>
            <a:off x="311700" y="445025"/>
            <a:ext cx="627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Roboto"/>
                <a:ea typeface="Roboto"/>
                <a:cs typeface="Roboto"/>
                <a:sym typeface="Roboto"/>
              </a:rPr>
              <a:t>We can teach the computer!</a:t>
            </a:r>
            <a:r>
              <a:rPr lang="en-GB"/>
              <a:t> </a:t>
            </a:r>
            <a:endParaRPr/>
          </a:p>
        </p:txBody>
      </p:sp>
      <p:sp>
        <p:nvSpPr>
          <p:cNvPr id="625" name="Google Shape;625;p131"/>
          <p:cNvSpPr txBox="1">
            <a:spLocks noGrp="1"/>
          </p:cNvSpPr>
          <p:nvPr>
            <p:ph type="body" idx="2"/>
          </p:nvPr>
        </p:nvSpPr>
        <p:spPr>
          <a:xfrm>
            <a:off x="485250" y="1868400"/>
            <a:ext cx="7095900" cy="302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We’re going to have a go together now… </a:t>
            </a:r>
            <a:endParaRPr/>
          </a:p>
          <a:p>
            <a:pPr marL="0" lvl="0" indent="0" algn="l" rtl="0">
              <a:spcBef>
                <a:spcPts val="1600"/>
              </a:spcBef>
              <a:spcAft>
                <a:spcPts val="0"/>
              </a:spcAft>
              <a:buClr>
                <a:schemeClr val="dk1"/>
              </a:buClr>
              <a:buSzPts val="1100"/>
              <a:buFont typeface="Arial"/>
              <a:buNone/>
            </a:pPr>
            <a:r>
              <a:rPr lang="en-GB" sz="2000" u="sng">
                <a:solidFill>
                  <a:schemeClr val="hlink"/>
                </a:solidFill>
                <a:hlinkClick r:id="rId3"/>
              </a:rPr>
              <a:t>https://tinyurl.com/v3web3g</a:t>
            </a:r>
            <a:endParaRPr sz="2000" u="sng">
              <a:solidFill>
                <a:schemeClr val="hlink"/>
              </a:solidFill>
            </a:endParaRPr>
          </a:p>
          <a:p>
            <a:pPr marL="0" lvl="0" indent="0" algn="l" rtl="0">
              <a:spcBef>
                <a:spcPts val="0"/>
              </a:spcBef>
              <a:spcAft>
                <a:spcPts val="1600"/>
              </a:spcAft>
              <a:buNone/>
            </a:pPr>
            <a:endParaRPr/>
          </a:p>
        </p:txBody>
      </p:sp>
      <p:sp>
        <p:nvSpPr>
          <p:cNvPr id="626" name="Google Shape;626;p131"/>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ACTIVITY 2 </a:t>
            </a:r>
            <a:endParaRPr sz="1200">
              <a:solidFill>
                <a:srgbClr val="888888"/>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74"/>
        <p:cNvGrpSpPr/>
        <p:nvPr/>
      </p:nvGrpSpPr>
      <p:grpSpPr>
        <a:xfrm>
          <a:off x="0" y="0"/>
          <a:ext cx="0" cy="0"/>
          <a:chOff x="0" y="0"/>
          <a:chExt cx="0" cy="0"/>
        </a:xfrm>
      </p:grpSpPr>
      <p:sp>
        <p:nvSpPr>
          <p:cNvPr id="475" name="Google Shape;475;p114"/>
          <p:cNvSpPr txBox="1">
            <a:spLocks noGrp="1"/>
          </p:cNvSpPr>
          <p:nvPr>
            <p:ph type="ctrTitle" idx="4294967295"/>
          </p:nvPr>
        </p:nvSpPr>
        <p:spPr>
          <a:xfrm>
            <a:off x="337325" y="407025"/>
            <a:ext cx="80727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Reminder</a:t>
            </a:r>
            <a:endParaRPr/>
          </a:p>
        </p:txBody>
      </p:sp>
      <p:sp>
        <p:nvSpPr>
          <p:cNvPr id="476" name="Google Shape;476;p114"/>
          <p:cNvSpPr txBox="1"/>
          <p:nvPr/>
        </p:nvSpPr>
        <p:spPr>
          <a:xfrm>
            <a:off x="305825" y="950600"/>
            <a:ext cx="8135700" cy="395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GB" sz="1100" b="1">
                <a:solidFill>
                  <a:schemeClr val="dk1"/>
                </a:solidFill>
                <a:latin typeface="Poppins"/>
                <a:ea typeface="Poppins"/>
                <a:cs typeface="Poppins"/>
                <a:sym typeface="Poppins"/>
              </a:rPr>
              <a:t>Before delivering this computing lesson, pupils must have completed the start-of-project survey. If you have not already done so, please follow the instructions below:</a:t>
            </a:r>
            <a:endParaRPr sz="1100" b="1">
              <a:solidFill>
                <a:schemeClr val="dk1"/>
              </a:solidFill>
              <a:latin typeface="Poppins"/>
              <a:ea typeface="Poppins"/>
              <a:cs typeface="Poppins"/>
              <a:sym typeface="Poppins"/>
            </a:endParaRPr>
          </a:p>
          <a:p>
            <a:pPr marL="0" lvl="0" indent="0" algn="ctr" rtl="0">
              <a:lnSpc>
                <a:spcPct val="115000"/>
              </a:lnSpc>
              <a:spcBef>
                <a:spcPts val="0"/>
              </a:spcBef>
              <a:spcAft>
                <a:spcPts val="0"/>
              </a:spcAft>
              <a:buClr>
                <a:schemeClr val="dk1"/>
              </a:buClr>
              <a:buSzPts val="1100"/>
              <a:buFont typeface="Arial"/>
              <a:buNone/>
            </a:pPr>
            <a:endParaRPr sz="1100">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Char char="●"/>
            </a:pPr>
            <a:r>
              <a:rPr lang="en-GB" sz="1100">
                <a:solidFill>
                  <a:schemeClr val="dk1"/>
                </a:solidFill>
                <a:latin typeface="Poppins"/>
                <a:ea typeface="Poppins"/>
                <a:cs typeface="Poppins"/>
                <a:sym typeface="Poppins"/>
              </a:rPr>
              <a:t>Run a session with pupils to complete the survey. They will each need access to a desktop, laptop or mobile device that they can use to complete the online survey. This can take place as a whole class or in smaller groups as long as all pupils complete the start-of-project survey before you deliver the first CodeStars lesson.</a:t>
            </a:r>
            <a:endParaRPr sz="1100">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Char char="●"/>
            </a:pPr>
            <a:r>
              <a:rPr lang="en-GB" sz="1100">
                <a:solidFill>
                  <a:schemeClr val="dk1"/>
                </a:solidFill>
                <a:latin typeface="Poppins"/>
                <a:ea typeface="Poppins"/>
                <a:cs typeface="Poppins"/>
                <a:sym typeface="Poppins"/>
              </a:rPr>
              <a:t>Explain to your pupils that they will be taking part in a project to test some new resources. You will be delivering a new lesson to them and their parents/carers might be receiving some text messages. </a:t>
            </a:r>
            <a:endParaRPr sz="1100">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Char char="●"/>
            </a:pPr>
            <a:r>
              <a:rPr lang="en-GB" sz="1100">
                <a:solidFill>
                  <a:schemeClr val="dk1"/>
                </a:solidFill>
                <a:latin typeface="Poppins"/>
                <a:ea typeface="Poppins"/>
                <a:cs typeface="Poppins"/>
                <a:sym typeface="Poppins"/>
              </a:rPr>
              <a:t>Explain to your pupils that they will be asked to complete a survey at the beginning and end of the project. Please encourage them to be honest with their opinions. </a:t>
            </a:r>
            <a:endParaRPr sz="1100">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Char char="●"/>
            </a:pPr>
            <a:r>
              <a:rPr lang="en-GB" sz="1100">
                <a:solidFill>
                  <a:schemeClr val="dk1"/>
                </a:solidFill>
                <a:latin typeface="Poppins"/>
                <a:ea typeface="Poppins"/>
                <a:cs typeface="Poppins"/>
                <a:sym typeface="Poppins"/>
              </a:rPr>
              <a:t>Explain that they can choose to opt out of the research, which will mean that they should not complete the surveys and none of their data will be collected.</a:t>
            </a:r>
            <a:endParaRPr sz="1100">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Char char="●"/>
            </a:pPr>
            <a:r>
              <a:rPr lang="en-GB" sz="1100">
                <a:solidFill>
                  <a:schemeClr val="dk1"/>
                </a:solidFill>
                <a:latin typeface="Poppins"/>
                <a:ea typeface="Poppins"/>
                <a:cs typeface="Poppins"/>
                <a:sym typeface="Poppins"/>
              </a:rPr>
              <a:t>Ask your pupils to complete the start-of-project survey, which you will receive in September via email. The survey is a set of questions about the children’s attitudes to computing, and it will take around twenty minutes to complete. </a:t>
            </a:r>
            <a:endParaRPr sz="1100">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Char char="●"/>
            </a:pPr>
            <a:r>
              <a:rPr lang="en-GB" sz="1100">
                <a:solidFill>
                  <a:schemeClr val="dk1"/>
                </a:solidFill>
                <a:latin typeface="Poppins"/>
                <a:ea typeface="Poppins"/>
                <a:cs typeface="Poppins"/>
                <a:sym typeface="Poppins"/>
              </a:rPr>
              <a:t>Please check that each child has correctly completed the information about themselves and chosen the correct school from the drop-down list at the beginning of the survey before they move on to the main survey questions. Please be available to help your pupils to read the questions if they have difficulties, but allow them to answer independently.</a:t>
            </a:r>
            <a:endParaRPr sz="1100">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32"/>
          <p:cNvSpPr txBox="1"/>
          <p:nvPr/>
        </p:nvSpPr>
        <p:spPr>
          <a:xfrm>
            <a:off x="150400" y="1766625"/>
            <a:ext cx="3361800" cy="25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Poppins"/>
                <a:ea typeface="Poppins"/>
                <a:cs typeface="Poppins"/>
                <a:sym typeface="Poppins"/>
              </a:rPr>
              <a:t>Click </a:t>
            </a:r>
            <a:r>
              <a:rPr lang="en-GB" sz="2400" i="1">
                <a:latin typeface="Poppins"/>
                <a:ea typeface="Poppins"/>
                <a:cs typeface="Poppins"/>
                <a:sym typeface="Poppins"/>
              </a:rPr>
              <a:t>continue</a:t>
            </a:r>
            <a:r>
              <a:rPr lang="en-GB" sz="2400">
                <a:latin typeface="Poppins"/>
                <a:ea typeface="Poppins"/>
                <a:cs typeface="Poppins"/>
                <a:sym typeface="Poppins"/>
              </a:rPr>
              <a:t>  </a:t>
            </a:r>
            <a:endParaRPr sz="2400">
              <a:latin typeface="Poppins"/>
              <a:ea typeface="Poppins"/>
              <a:cs typeface="Poppins"/>
              <a:sym typeface="Poppins"/>
            </a:endParaRPr>
          </a:p>
          <a:p>
            <a:pPr marL="0" lvl="0" indent="0" algn="l" rtl="0">
              <a:spcBef>
                <a:spcPts val="0"/>
              </a:spcBef>
              <a:spcAft>
                <a:spcPts val="0"/>
              </a:spcAft>
              <a:buNone/>
            </a:pPr>
            <a:endParaRPr sz="2400">
              <a:latin typeface="Poppins"/>
              <a:ea typeface="Poppins"/>
              <a:cs typeface="Poppins"/>
              <a:sym typeface="Poppins"/>
            </a:endParaRPr>
          </a:p>
          <a:p>
            <a:pPr marL="0" lvl="0" indent="0" algn="l" rtl="0">
              <a:spcBef>
                <a:spcPts val="0"/>
              </a:spcBef>
              <a:spcAft>
                <a:spcPts val="0"/>
              </a:spcAft>
              <a:buNone/>
            </a:pPr>
            <a:r>
              <a:rPr lang="en-GB" sz="2400">
                <a:latin typeface="Poppins"/>
                <a:ea typeface="Poppins"/>
                <a:cs typeface="Poppins"/>
                <a:sym typeface="Poppins"/>
              </a:rPr>
              <a:t>Classify each item </a:t>
            </a:r>
            <a:endParaRPr sz="2400">
              <a:latin typeface="Poppins"/>
              <a:ea typeface="Poppins"/>
              <a:cs typeface="Poppins"/>
              <a:sym typeface="Poppins"/>
            </a:endParaRPr>
          </a:p>
          <a:p>
            <a:pPr marL="0" lvl="0" indent="0" algn="l" rtl="0">
              <a:spcBef>
                <a:spcPts val="0"/>
              </a:spcBef>
              <a:spcAft>
                <a:spcPts val="0"/>
              </a:spcAft>
              <a:buNone/>
            </a:pPr>
            <a:endParaRPr sz="2400">
              <a:latin typeface="Poppins"/>
              <a:ea typeface="Poppins"/>
              <a:cs typeface="Poppins"/>
              <a:sym typeface="Poppins"/>
            </a:endParaRPr>
          </a:p>
          <a:p>
            <a:pPr marL="0" lvl="0" indent="0" algn="l" rtl="0">
              <a:spcBef>
                <a:spcPts val="0"/>
              </a:spcBef>
              <a:spcAft>
                <a:spcPts val="0"/>
              </a:spcAft>
              <a:buNone/>
            </a:pPr>
            <a:r>
              <a:rPr lang="en-GB" sz="2400">
                <a:latin typeface="Poppins"/>
                <a:ea typeface="Poppins"/>
                <a:cs typeface="Poppins"/>
                <a:sym typeface="Poppins"/>
              </a:rPr>
              <a:t>Once you’re done, click </a:t>
            </a:r>
            <a:r>
              <a:rPr lang="en-GB" sz="2400" i="1">
                <a:latin typeface="Poppins"/>
                <a:ea typeface="Poppins"/>
                <a:cs typeface="Poppins"/>
                <a:sym typeface="Poppins"/>
              </a:rPr>
              <a:t>run</a:t>
            </a:r>
            <a:r>
              <a:rPr lang="en-GB" sz="2400">
                <a:latin typeface="Poppins"/>
                <a:ea typeface="Poppins"/>
                <a:cs typeface="Poppins"/>
                <a:sym typeface="Poppins"/>
              </a:rPr>
              <a:t> </a:t>
            </a:r>
            <a:endParaRPr sz="2400">
              <a:latin typeface="Poppins"/>
              <a:ea typeface="Poppins"/>
              <a:cs typeface="Poppins"/>
              <a:sym typeface="Poppins"/>
            </a:endParaRPr>
          </a:p>
        </p:txBody>
      </p:sp>
      <p:sp>
        <p:nvSpPr>
          <p:cNvPr id="632" name="Google Shape;632;p132"/>
          <p:cNvSpPr txBox="1"/>
          <p:nvPr/>
        </p:nvSpPr>
        <p:spPr>
          <a:xfrm>
            <a:off x="108275" y="124975"/>
            <a:ext cx="5598300" cy="1094400"/>
          </a:xfrm>
          <a:prstGeom prst="rect">
            <a:avLst/>
          </a:prstGeom>
          <a:noFill/>
          <a:ln>
            <a:noFill/>
          </a:ln>
        </p:spPr>
        <p:txBody>
          <a:bodyPr spcFirstLastPara="1" wrap="square" lIns="91425" tIns="182875" rIns="91425" bIns="182875" anchor="t" anchorCtr="0">
            <a:noAutofit/>
          </a:bodyPr>
          <a:lstStyle/>
          <a:p>
            <a:pPr marL="0" lvl="0" indent="0" algn="l" rtl="0">
              <a:spcBef>
                <a:spcPts val="0"/>
              </a:spcBef>
              <a:spcAft>
                <a:spcPts val="0"/>
              </a:spcAft>
              <a:buNone/>
            </a:pPr>
            <a:r>
              <a:rPr lang="en-GB" sz="3000" b="1">
                <a:latin typeface="Poppins"/>
                <a:ea typeface="Poppins"/>
                <a:cs typeface="Poppins"/>
                <a:sym typeface="Poppins"/>
              </a:rPr>
              <a:t>Now your turn...</a:t>
            </a:r>
            <a:endParaRPr sz="3000" b="1">
              <a:latin typeface="Poppins"/>
              <a:ea typeface="Poppins"/>
              <a:cs typeface="Poppins"/>
              <a:sym typeface="Poppins"/>
            </a:endParaRPr>
          </a:p>
          <a:p>
            <a:pPr marL="0" lvl="0" indent="0" algn="l" rtl="0">
              <a:spcBef>
                <a:spcPts val="0"/>
              </a:spcBef>
              <a:spcAft>
                <a:spcPts val="0"/>
              </a:spcAft>
              <a:buNone/>
            </a:pPr>
            <a:r>
              <a:rPr lang="en-GB" sz="2400" b="1" u="sng">
                <a:solidFill>
                  <a:schemeClr val="hlink"/>
                </a:solidFill>
                <a:latin typeface="Poppins"/>
                <a:ea typeface="Poppins"/>
                <a:cs typeface="Poppins"/>
                <a:sym typeface="Poppins"/>
                <a:hlinkClick r:id="rId3"/>
              </a:rPr>
              <a:t>https://tinyurl.com/yasu7472</a:t>
            </a:r>
            <a:r>
              <a:rPr lang="en-GB" sz="2400" b="1">
                <a:solidFill>
                  <a:schemeClr val="lt2"/>
                </a:solidFill>
                <a:latin typeface="Poppins"/>
                <a:ea typeface="Poppins"/>
                <a:cs typeface="Poppins"/>
                <a:sym typeface="Poppins"/>
              </a:rPr>
              <a:t>  </a:t>
            </a:r>
            <a:endParaRPr sz="3000" b="1">
              <a:solidFill>
                <a:schemeClr val="lt2"/>
              </a:solidFill>
              <a:latin typeface="Poppins"/>
              <a:ea typeface="Poppins"/>
              <a:cs typeface="Poppins"/>
              <a:sym typeface="Poppins"/>
            </a:endParaRPr>
          </a:p>
        </p:txBody>
      </p:sp>
      <p:pic>
        <p:nvPicPr>
          <p:cNvPr id="633" name="Google Shape;633;p132"/>
          <p:cNvPicPr preferRelativeResize="0"/>
          <p:nvPr/>
        </p:nvPicPr>
        <p:blipFill>
          <a:blip r:embed="rId4">
            <a:alphaModFix/>
          </a:blip>
          <a:stretch>
            <a:fillRect/>
          </a:stretch>
        </p:blipFill>
        <p:spPr>
          <a:xfrm>
            <a:off x="6373600" y="214350"/>
            <a:ext cx="2526900" cy="1476300"/>
          </a:xfrm>
          <a:prstGeom prst="rect">
            <a:avLst/>
          </a:prstGeom>
          <a:noFill/>
          <a:ln>
            <a:noFill/>
          </a:ln>
        </p:spPr>
      </p:pic>
      <p:cxnSp>
        <p:nvCxnSpPr>
          <p:cNvPr id="634" name="Google Shape;634;p132"/>
          <p:cNvCxnSpPr/>
          <p:nvPr/>
        </p:nvCxnSpPr>
        <p:spPr>
          <a:xfrm rot="10800000" flipH="1">
            <a:off x="2433975" y="1607600"/>
            <a:ext cx="5985300" cy="489600"/>
          </a:xfrm>
          <a:prstGeom prst="straightConnector1">
            <a:avLst/>
          </a:prstGeom>
          <a:noFill/>
          <a:ln w="28575" cap="flat" cmpd="sng">
            <a:solidFill>
              <a:srgbClr val="FF5724"/>
            </a:solidFill>
            <a:prstDash val="dash"/>
            <a:round/>
            <a:headEnd type="none" w="med" len="med"/>
            <a:tailEnd type="triangle" w="med" len="med"/>
          </a:ln>
        </p:spPr>
      </p:cxnSp>
      <p:pic>
        <p:nvPicPr>
          <p:cNvPr id="635" name="Google Shape;635;p132"/>
          <p:cNvPicPr preferRelativeResize="0"/>
          <p:nvPr/>
        </p:nvPicPr>
        <p:blipFill>
          <a:blip r:embed="rId5">
            <a:alphaModFix/>
          </a:blip>
          <a:stretch>
            <a:fillRect/>
          </a:stretch>
        </p:blipFill>
        <p:spPr>
          <a:xfrm>
            <a:off x="6373600" y="1888875"/>
            <a:ext cx="2526899" cy="1587300"/>
          </a:xfrm>
          <a:prstGeom prst="rect">
            <a:avLst/>
          </a:prstGeom>
          <a:noFill/>
          <a:ln>
            <a:noFill/>
          </a:ln>
        </p:spPr>
      </p:pic>
      <p:cxnSp>
        <p:nvCxnSpPr>
          <p:cNvPr id="636" name="Google Shape;636;p132"/>
          <p:cNvCxnSpPr/>
          <p:nvPr/>
        </p:nvCxnSpPr>
        <p:spPr>
          <a:xfrm>
            <a:off x="3099175" y="2851975"/>
            <a:ext cx="4019100" cy="439200"/>
          </a:xfrm>
          <a:prstGeom prst="straightConnector1">
            <a:avLst/>
          </a:prstGeom>
          <a:noFill/>
          <a:ln w="28575" cap="flat" cmpd="sng">
            <a:solidFill>
              <a:srgbClr val="FF5724"/>
            </a:solidFill>
            <a:prstDash val="dash"/>
            <a:round/>
            <a:headEnd type="none" w="med" len="med"/>
            <a:tailEnd type="triangle" w="med" len="med"/>
          </a:ln>
        </p:spPr>
      </p:cxnSp>
      <p:pic>
        <p:nvPicPr>
          <p:cNvPr id="637" name="Google Shape;637;p132"/>
          <p:cNvPicPr preferRelativeResize="0"/>
          <p:nvPr/>
        </p:nvPicPr>
        <p:blipFill rotWithShape="1">
          <a:blip r:embed="rId6">
            <a:alphaModFix/>
          </a:blip>
          <a:srcRect r="6994" b="6994"/>
          <a:stretch/>
        </p:blipFill>
        <p:spPr>
          <a:xfrm>
            <a:off x="6373600" y="3674400"/>
            <a:ext cx="2526899" cy="1300800"/>
          </a:xfrm>
          <a:prstGeom prst="rect">
            <a:avLst/>
          </a:prstGeom>
          <a:noFill/>
          <a:ln>
            <a:noFill/>
          </a:ln>
        </p:spPr>
      </p:pic>
      <p:cxnSp>
        <p:nvCxnSpPr>
          <p:cNvPr id="638" name="Google Shape;638;p132"/>
          <p:cNvCxnSpPr/>
          <p:nvPr/>
        </p:nvCxnSpPr>
        <p:spPr>
          <a:xfrm>
            <a:off x="2979975" y="3759650"/>
            <a:ext cx="5500500" cy="1154400"/>
          </a:xfrm>
          <a:prstGeom prst="straightConnector1">
            <a:avLst/>
          </a:prstGeom>
          <a:noFill/>
          <a:ln w="28575" cap="flat" cmpd="sng">
            <a:solidFill>
              <a:srgbClr val="FF5724"/>
            </a:solidFill>
            <a:prstDash val="dash"/>
            <a:round/>
            <a:headEnd type="none" w="med" len="med"/>
            <a:tailEnd type="triangle" w="med" len="med"/>
          </a:ln>
        </p:spPr>
      </p:cxnSp>
      <p:sp>
        <p:nvSpPr>
          <p:cNvPr id="639" name="Google Shape;639;p132"/>
          <p:cNvSpPr txBox="1"/>
          <p:nvPr/>
        </p:nvSpPr>
        <p:spPr>
          <a:xfrm>
            <a:off x="108275" y="4590300"/>
            <a:ext cx="48612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Poppins"/>
                <a:ea typeface="Poppins"/>
                <a:cs typeface="Poppins"/>
                <a:sym typeface="Poppins"/>
              </a:rPr>
              <a:t>No headphones? Click the mute button!</a:t>
            </a:r>
            <a:endParaRPr b="1">
              <a:latin typeface="Poppins"/>
              <a:ea typeface="Poppins"/>
              <a:cs typeface="Poppins"/>
              <a:sym typeface="Poppins"/>
            </a:endParaRPr>
          </a:p>
        </p:txBody>
      </p:sp>
      <p:pic>
        <p:nvPicPr>
          <p:cNvPr id="640" name="Google Shape;640;p132"/>
          <p:cNvPicPr preferRelativeResize="0"/>
          <p:nvPr/>
        </p:nvPicPr>
        <p:blipFill>
          <a:blip r:embed="rId7">
            <a:alphaModFix/>
          </a:blip>
          <a:stretch>
            <a:fillRect/>
          </a:stretch>
        </p:blipFill>
        <p:spPr>
          <a:xfrm>
            <a:off x="3856875" y="4613425"/>
            <a:ext cx="602051" cy="338650"/>
          </a:xfrm>
          <a:prstGeom prst="rect">
            <a:avLst/>
          </a:prstGeom>
          <a:noFill/>
          <a:ln>
            <a:noFill/>
          </a:ln>
        </p:spPr>
      </p:pic>
      <p:sp>
        <p:nvSpPr>
          <p:cNvPr id="641" name="Google Shape;641;p132"/>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33"/>
          <p:cNvSpPr txBox="1"/>
          <p:nvPr/>
        </p:nvSpPr>
        <p:spPr>
          <a:xfrm>
            <a:off x="203650" y="350100"/>
            <a:ext cx="5232000" cy="759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a:solidFill>
                  <a:schemeClr val="dk2"/>
                </a:solidFill>
                <a:latin typeface="Poppins"/>
                <a:ea typeface="Poppins"/>
                <a:cs typeface="Poppins"/>
                <a:sym typeface="Poppins"/>
              </a:rPr>
              <a:t>Quickfire activity</a:t>
            </a:r>
            <a:endParaRPr sz="3600" b="1">
              <a:solidFill>
                <a:schemeClr val="dk2"/>
              </a:solidFill>
              <a:latin typeface="Poppins"/>
              <a:ea typeface="Poppins"/>
              <a:cs typeface="Poppins"/>
              <a:sym typeface="Poppins"/>
            </a:endParaRPr>
          </a:p>
          <a:p>
            <a:pPr marL="0" lvl="0" indent="0" algn="l" rtl="0">
              <a:lnSpc>
                <a:spcPct val="115000"/>
              </a:lnSpc>
              <a:spcBef>
                <a:spcPts val="1000"/>
              </a:spcBef>
              <a:spcAft>
                <a:spcPts val="0"/>
              </a:spcAft>
              <a:buNone/>
            </a:pPr>
            <a:endParaRPr sz="600" b="1">
              <a:solidFill>
                <a:srgbClr val="F15A33"/>
              </a:solidFill>
              <a:latin typeface="Raleway"/>
              <a:ea typeface="Raleway"/>
              <a:cs typeface="Raleway"/>
              <a:sym typeface="Raleway"/>
            </a:endParaRPr>
          </a:p>
          <a:p>
            <a:pPr marL="0" lvl="0" indent="0" algn="l" rtl="0">
              <a:lnSpc>
                <a:spcPct val="115000"/>
              </a:lnSpc>
              <a:spcBef>
                <a:spcPts val="1000"/>
              </a:spcBef>
              <a:spcAft>
                <a:spcPts val="1000"/>
              </a:spcAft>
              <a:buNone/>
            </a:pPr>
            <a:r>
              <a:rPr lang="en-GB" sz="1800">
                <a:solidFill>
                  <a:schemeClr val="dk1"/>
                </a:solidFill>
                <a:latin typeface="Poppins"/>
                <a:ea typeface="Poppins"/>
                <a:cs typeface="Poppins"/>
                <a:sym typeface="Poppins"/>
              </a:rPr>
              <a:t> 				</a:t>
            </a:r>
            <a:r>
              <a:rPr lang="en-GB" sz="1800">
                <a:solidFill>
                  <a:srgbClr val="6A6EB2"/>
                </a:solidFill>
                <a:latin typeface="Poppins"/>
                <a:ea typeface="Poppins"/>
                <a:cs typeface="Poppins"/>
                <a:sym typeface="Poppins"/>
              </a:rPr>
              <a:t> </a:t>
            </a:r>
            <a:endParaRPr sz="1800" i="1">
              <a:latin typeface="Poppins"/>
              <a:ea typeface="Poppins"/>
              <a:cs typeface="Poppins"/>
              <a:sym typeface="Poppins"/>
            </a:endParaRPr>
          </a:p>
        </p:txBody>
      </p:sp>
      <p:sp>
        <p:nvSpPr>
          <p:cNvPr id="647" name="Google Shape;647;p133"/>
          <p:cNvSpPr txBox="1"/>
          <p:nvPr/>
        </p:nvSpPr>
        <p:spPr>
          <a:xfrm>
            <a:off x="364300" y="1086475"/>
            <a:ext cx="4910700" cy="7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dk2"/>
                </a:solidFill>
                <a:latin typeface="Poppins"/>
                <a:ea typeface="Poppins"/>
                <a:cs typeface="Poppins"/>
                <a:sym typeface="Poppins"/>
              </a:rPr>
              <a:t>What makes Artificial Intelligence different from other machines? </a:t>
            </a:r>
            <a:endParaRPr sz="2500">
              <a:solidFill>
                <a:schemeClr val="dk2"/>
              </a:solidFill>
              <a:latin typeface="Poppins"/>
              <a:ea typeface="Poppins"/>
              <a:cs typeface="Poppins"/>
              <a:sym typeface="Poppins"/>
            </a:endParaRPr>
          </a:p>
          <a:p>
            <a:pPr marL="0" lvl="0" indent="0" algn="l" rtl="0">
              <a:spcBef>
                <a:spcPts val="0"/>
              </a:spcBef>
              <a:spcAft>
                <a:spcPts val="0"/>
              </a:spcAft>
              <a:buNone/>
            </a:pPr>
            <a:endParaRPr sz="2500">
              <a:solidFill>
                <a:schemeClr val="dk2"/>
              </a:solidFill>
              <a:latin typeface="Poppins"/>
              <a:ea typeface="Poppins"/>
              <a:cs typeface="Poppins"/>
              <a:sym typeface="Poppins"/>
            </a:endParaRPr>
          </a:p>
          <a:p>
            <a:pPr marL="0" lvl="0" indent="0" algn="l" rtl="0">
              <a:spcBef>
                <a:spcPts val="0"/>
              </a:spcBef>
              <a:spcAft>
                <a:spcPts val="0"/>
              </a:spcAft>
              <a:buNone/>
            </a:pPr>
            <a:endParaRPr sz="2500">
              <a:solidFill>
                <a:schemeClr val="dk2"/>
              </a:solidFill>
              <a:latin typeface="Poppins"/>
              <a:ea typeface="Poppins"/>
              <a:cs typeface="Poppins"/>
              <a:sym typeface="Poppins"/>
            </a:endParaRPr>
          </a:p>
        </p:txBody>
      </p:sp>
      <p:grpSp>
        <p:nvGrpSpPr>
          <p:cNvPr id="648" name="Google Shape;648;p133"/>
          <p:cNvGrpSpPr/>
          <p:nvPr/>
        </p:nvGrpSpPr>
        <p:grpSpPr>
          <a:xfrm>
            <a:off x="364300" y="2325710"/>
            <a:ext cx="8415400" cy="2720966"/>
            <a:chOff x="364300" y="2325710"/>
            <a:chExt cx="8415400" cy="2720966"/>
          </a:xfrm>
        </p:grpSpPr>
        <p:sp>
          <p:nvSpPr>
            <p:cNvPr id="649" name="Google Shape;649;p133"/>
            <p:cNvSpPr txBox="1"/>
            <p:nvPr/>
          </p:nvSpPr>
          <p:spPr>
            <a:xfrm>
              <a:off x="364300" y="2985076"/>
              <a:ext cx="5067000" cy="2061600"/>
            </a:xfrm>
            <a:prstGeom prst="rect">
              <a:avLst/>
            </a:prstGeom>
            <a:solidFill>
              <a:srgbClr val="FFFFFF"/>
            </a:solidFill>
            <a:ln w="9525" cap="flat" cmpd="sng">
              <a:solidFill>
                <a:srgbClr val="0097A7"/>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800" b="1">
                  <a:solidFill>
                    <a:schemeClr val="dk1"/>
                  </a:solidFill>
                  <a:latin typeface="Poppins"/>
                  <a:ea typeface="Poppins"/>
                  <a:cs typeface="Poppins"/>
                  <a:sym typeface="Poppins"/>
                </a:rPr>
                <a:t>A</a:t>
              </a:r>
              <a:r>
                <a:rPr lang="en-GB" sz="1800" b="1">
                  <a:solidFill>
                    <a:schemeClr val="dk2"/>
                  </a:solidFill>
                  <a:latin typeface="Poppins"/>
                  <a:ea typeface="Poppins"/>
                  <a:cs typeface="Poppins"/>
                  <a:sym typeface="Poppins"/>
                </a:rPr>
                <a:t>rtificial intelligence robots….</a:t>
              </a:r>
              <a:endParaRPr>
                <a:latin typeface="Raleway"/>
                <a:ea typeface="Raleway"/>
                <a:cs typeface="Raleway"/>
                <a:sym typeface="Raleway"/>
              </a:endParaRPr>
            </a:p>
          </p:txBody>
        </p:sp>
        <p:sp>
          <p:nvSpPr>
            <p:cNvPr id="650" name="Google Shape;650;p133"/>
            <p:cNvSpPr txBox="1"/>
            <p:nvPr/>
          </p:nvSpPr>
          <p:spPr>
            <a:xfrm>
              <a:off x="5507000" y="2985076"/>
              <a:ext cx="3272700" cy="2061600"/>
            </a:xfrm>
            <a:prstGeom prst="rect">
              <a:avLst/>
            </a:prstGeom>
            <a:solidFill>
              <a:srgbClr val="FFFFFF"/>
            </a:solidFill>
            <a:ln w="9525" cap="flat" cmpd="sng">
              <a:solidFill>
                <a:srgbClr val="6A6EB2"/>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a:ea typeface="Raleway"/>
                <a:cs typeface="Raleway"/>
                <a:sym typeface="Raleway"/>
              </a:endParaRPr>
            </a:p>
          </p:txBody>
        </p:sp>
        <p:sp>
          <p:nvSpPr>
            <p:cNvPr id="651" name="Google Shape;651;p133"/>
            <p:cNvSpPr/>
            <p:nvPr/>
          </p:nvSpPr>
          <p:spPr>
            <a:xfrm>
              <a:off x="6199700" y="3606838"/>
              <a:ext cx="1887300" cy="1291200"/>
            </a:xfrm>
            <a:prstGeom prst="rect">
              <a:avLst/>
            </a:prstGeom>
            <a:solidFill>
              <a:srgbClr val="6A6EB2">
                <a:alpha val="13460"/>
              </a:srgbClr>
            </a:solidFill>
            <a:ln w="9525" cap="flat" cmpd="sng">
              <a:solidFill>
                <a:srgbClr val="6A6EB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6A6EB2"/>
                  </a:solidFill>
                  <a:latin typeface="Poppins"/>
                  <a:ea typeface="Poppins"/>
                  <a:cs typeface="Poppins"/>
                  <a:sym typeface="Poppins"/>
                </a:rPr>
                <a:t>Achieve goal</a:t>
              </a:r>
              <a:endParaRPr b="1" i="1">
                <a:solidFill>
                  <a:srgbClr val="6A6EB2"/>
                </a:solidFill>
                <a:latin typeface="Poppins"/>
                <a:ea typeface="Poppins"/>
                <a:cs typeface="Poppins"/>
                <a:sym typeface="Poppins"/>
              </a:endParaRPr>
            </a:p>
          </p:txBody>
        </p:sp>
        <p:sp>
          <p:nvSpPr>
            <p:cNvPr id="652" name="Google Shape;652;p133"/>
            <p:cNvSpPr/>
            <p:nvPr/>
          </p:nvSpPr>
          <p:spPr>
            <a:xfrm>
              <a:off x="570200" y="3591388"/>
              <a:ext cx="1637100" cy="1322100"/>
            </a:xfrm>
            <a:prstGeom prst="rect">
              <a:avLst/>
            </a:prstGeom>
            <a:solidFill>
              <a:srgbClr val="0097A7">
                <a:alpha val="10770"/>
              </a:srgbClr>
            </a:solidFill>
            <a:ln w="9525"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0097A7"/>
                  </a:solidFill>
                  <a:latin typeface="Poppins"/>
                  <a:ea typeface="Poppins"/>
                  <a:cs typeface="Poppins"/>
                  <a:sym typeface="Poppins"/>
                </a:rPr>
                <a:t>Gather information</a:t>
              </a:r>
              <a:endParaRPr>
                <a:solidFill>
                  <a:srgbClr val="0097A7"/>
                </a:solidFill>
                <a:latin typeface="Poppins"/>
                <a:ea typeface="Poppins"/>
                <a:cs typeface="Poppins"/>
                <a:sym typeface="Poppins"/>
              </a:endParaRPr>
            </a:p>
          </p:txBody>
        </p:sp>
        <p:sp>
          <p:nvSpPr>
            <p:cNvPr id="653" name="Google Shape;653;p133"/>
            <p:cNvSpPr/>
            <p:nvPr/>
          </p:nvSpPr>
          <p:spPr>
            <a:xfrm>
              <a:off x="2727675" y="3591388"/>
              <a:ext cx="2470200" cy="1322100"/>
            </a:xfrm>
            <a:prstGeom prst="rect">
              <a:avLst/>
            </a:prstGeom>
            <a:solidFill>
              <a:srgbClr val="0097A7">
                <a:alpha val="10770"/>
              </a:srgbClr>
            </a:solidFill>
            <a:ln w="9525"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1800" b="1">
                  <a:solidFill>
                    <a:srgbClr val="0097A7"/>
                  </a:solidFill>
                  <a:latin typeface="Poppins"/>
                  <a:ea typeface="Poppins"/>
                  <a:cs typeface="Poppins"/>
                  <a:sym typeface="Poppins"/>
                </a:rPr>
                <a:t>spot patterns </a:t>
              </a:r>
              <a:endParaRPr sz="1800" b="1">
                <a:solidFill>
                  <a:srgbClr val="0097A7"/>
                </a:solidFill>
                <a:latin typeface="Poppins"/>
                <a:ea typeface="Poppins"/>
                <a:cs typeface="Poppins"/>
                <a:sym typeface="Poppins"/>
              </a:endParaRPr>
            </a:p>
            <a:p>
              <a:pPr marL="0" lvl="0" indent="0" algn="ctr" rtl="0">
                <a:spcBef>
                  <a:spcPts val="0"/>
                </a:spcBef>
                <a:spcAft>
                  <a:spcPts val="0"/>
                </a:spcAft>
                <a:buClr>
                  <a:srgbClr val="000000"/>
                </a:buClr>
                <a:buSzPts val="1100"/>
                <a:buFont typeface="Arial"/>
                <a:buNone/>
              </a:pPr>
              <a:r>
                <a:rPr lang="en-GB" sz="1800">
                  <a:solidFill>
                    <a:srgbClr val="0097A7"/>
                  </a:solidFill>
                  <a:latin typeface="Poppins"/>
                  <a:ea typeface="Poppins"/>
                  <a:cs typeface="Poppins"/>
                  <a:sym typeface="Poppins"/>
                </a:rPr>
                <a:t>in the information </a:t>
              </a:r>
              <a:endParaRPr sz="1800">
                <a:solidFill>
                  <a:srgbClr val="0097A7"/>
                </a:solidFill>
                <a:latin typeface="Poppins"/>
                <a:ea typeface="Poppins"/>
                <a:cs typeface="Poppins"/>
                <a:sym typeface="Poppins"/>
              </a:endParaRPr>
            </a:p>
            <a:p>
              <a:pPr marL="0" lvl="0" indent="0" algn="ctr" rtl="0">
                <a:spcBef>
                  <a:spcPts val="0"/>
                </a:spcBef>
                <a:spcAft>
                  <a:spcPts val="0"/>
                </a:spcAft>
                <a:buClr>
                  <a:srgbClr val="000000"/>
                </a:buClr>
                <a:buSzPts val="1100"/>
                <a:buFont typeface="Arial"/>
                <a:buNone/>
              </a:pPr>
              <a:endParaRPr b="1">
                <a:latin typeface="Poppins"/>
                <a:ea typeface="Poppins"/>
                <a:cs typeface="Poppins"/>
                <a:sym typeface="Poppins"/>
              </a:endParaRPr>
            </a:p>
          </p:txBody>
        </p:sp>
        <p:sp>
          <p:nvSpPr>
            <p:cNvPr id="654" name="Google Shape;654;p133"/>
            <p:cNvSpPr/>
            <p:nvPr/>
          </p:nvSpPr>
          <p:spPr>
            <a:xfrm>
              <a:off x="2324988" y="4137963"/>
              <a:ext cx="208800" cy="186300"/>
            </a:xfrm>
            <a:prstGeom prst="mathPlus">
              <a:avLst>
                <a:gd name="adj1" fmla="val 23520"/>
              </a:avLst>
            </a:prstGeom>
            <a:solidFill>
              <a:srgbClr val="0097A7"/>
            </a:solidFill>
            <a:ln w="9525"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5" name="Google Shape;655;p133"/>
            <p:cNvCxnSpPr>
              <a:stCxn id="653" idx="3"/>
              <a:endCxn id="651" idx="1"/>
            </p:cNvCxnSpPr>
            <p:nvPr/>
          </p:nvCxnSpPr>
          <p:spPr>
            <a:xfrm>
              <a:off x="5197875" y="4252438"/>
              <a:ext cx="1001700" cy="0"/>
            </a:xfrm>
            <a:prstGeom prst="straightConnector1">
              <a:avLst/>
            </a:prstGeom>
            <a:noFill/>
            <a:ln w="28575" cap="flat" cmpd="sng">
              <a:solidFill>
                <a:srgbClr val="6A6EB2"/>
              </a:solidFill>
              <a:prstDash val="solid"/>
              <a:round/>
              <a:headEnd type="none" w="med" len="med"/>
              <a:tailEnd type="triangle" w="med" len="med"/>
            </a:ln>
          </p:spPr>
        </p:cxnSp>
        <p:sp>
          <p:nvSpPr>
            <p:cNvPr id="656" name="Google Shape;656;p133"/>
            <p:cNvSpPr txBox="1"/>
            <p:nvPr/>
          </p:nvSpPr>
          <p:spPr>
            <a:xfrm rot="524255">
              <a:off x="5547952" y="2541043"/>
              <a:ext cx="2893177" cy="759434"/>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b="1">
                  <a:latin typeface="Poppins"/>
                  <a:ea typeface="Poppins"/>
                  <a:cs typeface="Poppins"/>
                  <a:sym typeface="Poppins"/>
                </a:rPr>
                <a:t>REMINDER</a:t>
              </a:r>
              <a:endParaRPr sz="2100" b="1">
                <a:latin typeface="Poppins"/>
                <a:ea typeface="Poppins"/>
                <a:cs typeface="Poppins"/>
                <a:sym typeface="Poppins"/>
              </a:endParaRPr>
            </a:p>
          </p:txBody>
        </p:sp>
      </p:grpSp>
      <p:sp>
        <p:nvSpPr>
          <p:cNvPr id="657" name="Google Shape;657;p133"/>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34"/>
          <p:cNvSpPr txBox="1"/>
          <p:nvPr/>
        </p:nvSpPr>
        <p:spPr>
          <a:xfrm>
            <a:off x="299350" y="353775"/>
            <a:ext cx="7143900" cy="65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dk2"/>
                </a:solidFill>
                <a:latin typeface="Roboto"/>
                <a:ea typeface="Roboto"/>
                <a:cs typeface="Roboto"/>
                <a:sym typeface="Roboto"/>
              </a:rPr>
              <a:t>Directions</a:t>
            </a:r>
            <a:endParaRPr sz="2400" i="1">
              <a:solidFill>
                <a:schemeClr val="dk2"/>
              </a:solidFill>
              <a:latin typeface="Roboto"/>
              <a:ea typeface="Roboto"/>
              <a:cs typeface="Roboto"/>
              <a:sym typeface="Roboto"/>
            </a:endParaRPr>
          </a:p>
        </p:txBody>
      </p:sp>
      <p:cxnSp>
        <p:nvCxnSpPr>
          <p:cNvPr id="663" name="Google Shape;663;p134"/>
          <p:cNvCxnSpPr/>
          <p:nvPr/>
        </p:nvCxnSpPr>
        <p:spPr>
          <a:xfrm rot="10800000" flipH="1">
            <a:off x="4572000" y="29729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664" name="Google Shape;664;p134"/>
          <p:cNvCxnSpPr/>
          <p:nvPr/>
        </p:nvCxnSpPr>
        <p:spPr>
          <a:xfrm flipH="1">
            <a:off x="581150" y="30089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665" name="Google Shape;665;p134"/>
          <p:cNvSpPr txBox="1"/>
          <p:nvPr/>
        </p:nvSpPr>
        <p:spPr>
          <a:xfrm>
            <a:off x="6817850" y="35832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 </a:t>
            </a:r>
            <a:endParaRPr sz="3600">
              <a:solidFill>
                <a:schemeClr val="dk2"/>
              </a:solidFill>
              <a:latin typeface="Poppins"/>
              <a:ea typeface="Poppins"/>
              <a:cs typeface="Poppins"/>
              <a:sym typeface="Poppins"/>
            </a:endParaRPr>
          </a:p>
        </p:txBody>
      </p:sp>
      <p:sp>
        <p:nvSpPr>
          <p:cNvPr id="666" name="Google Shape;666;p134"/>
          <p:cNvSpPr txBox="1"/>
          <p:nvPr/>
        </p:nvSpPr>
        <p:spPr>
          <a:xfrm>
            <a:off x="104225" y="37356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sp>
        <p:nvSpPr>
          <p:cNvPr id="667" name="Google Shape;667;p134"/>
          <p:cNvSpPr txBox="1"/>
          <p:nvPr/>
        </p:nvSpPr>
        <p:spPr>
          <a:xfrm>
            <a:off x="348950" y="1115125"/>
            <a:ext cx="5985900" cy="10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i="1">
                <a:solidFill>
                  <a:schemeClr val="dk2"/>
                </a:solidFill>
                <a:latin typeface="Poppins"/>
                <a:ea typeface="Poppins"/>
                <a:cs typeface="Poppins"/>
                <a:sym typeface="Poppins"/>
              </a:rPr>
              <a:t>Is this an A.I. agent? Point to the left or right wall….</a:t>
            </a:r>
            <a:endParaRPr/>
          </a:p>
        </p:txBody>
      </p:sp>
      <p:sp>
        <p:nvSpPr>
          <p:cNvPr id="668" name="Google Shape;668;p134"/>
          <p:cNvSpPr txBox="1">
            <a:spLocks noGrp="1"/>
          </p:cNvSpPr>
          <p:nvPr>
            <p:ph type="ctrTitle" idx="4294967295"/>
          </p:nvPr>
        </p:nvSpPr>
        <p:spPr>
          <a:xfrm>
            <a:off x="6257225" y="148925"/>
            <a:ext cx="2719200" cy="570900"/>
          </a:xfrm>
          <a:prstGeom prst="rect">
            <a:avLst/>
          </a:prstGeom>
          <a:solidFill>
            <a:schemeClr val="accent3"/>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chemeClr val="dk1"/>
                </a:solidFill>
                <a:latin typeface="Poppins"/>
                <a:ea typeface="Poppins"/>
                <a:cs typeface="Poppins"/>
                <a:sym typeface="Poppins"/>
              </a:rPr>
              <a:t>Teacher note: the answers are in the speaker notes! </a:t>
            </a:r>
            <a:endParaRPr sz="1400">
              <a:solidFill>
                <a:schemeClr val="dk1"/>
              </a:solidFill>
              <a:latin typeface="Poppins"/>
              <a:ea typeface="Poppins"/>
              <a:cs typeface="Poppins"/>
              <a:sym typeface="Poppins"/>
            </a:endParaRPr>
          </a:p>
        </p:txBody>
      </p:sp>
      <p:sp>
        <p:nvSpPr>
          <p:cNvPr id="669" name="Google Shape;669;p134"/>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35"/>
          <p:cNvSpPr txBox="1">
            <a:spLocks noGrp="1"/>
          </p:cNvSpPr>
          <p:nvPr>
            <p:ph type="ctrTitle" idx="4294967295"/>
          </p:nvPr>
        </p:nvSpPr>
        <p:spPr>
          <a:xfrm>
            <a:off x="450450" y="460750"/>
            <a:ext cx="80727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Alarm that turns on every day at 6:45 am</a:t>
            </a:r>
            <a:endParaRPr/>
          </a:p>
        </p:txBody>
      </p:sp>
      <p:cxnSp>
        <p:nvCxnSpPr>
          <p:cNvPr id="675" name="Google Shape;675;p135"/>
          <p:cNvCxnSpPr/>
          <p:nvPr/>
        </p:nvCxnSpPr>
        <p:spPr>
          <a:xfrm rot="10800000" flipH="1">
            <a:off x="4703975" y="31995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676" name="Google Shape;676;p135"/>
          <p:cNvCxnSpPr/>
          <p:nvPr/>
        </p:nvCxnSpPr>
        <p:spPr>
          <a:xfrm flipH="1">
            <a:off x="713125" y="32355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677" name="Google Shape;677;p135"/>
          <p:cNvSpPr txBox="1"/>
          <p:nvPr/>
        </p:nvSpPr>
        <p:spPr>
          <a:xfrm>
            <a:off x="6949825" y="38098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 </a:t>
            </a:r>
            <a:endParaRPr sz="3600">
              <a:solidFill>
                <a:schemeClr val="dk2"/>
              </a:solidFill>
              <a:latin typeface="Poppins"/>
              <a:ea typeface="Poppins"/>
              <a:cs typeface="Poppins"/>
              <a:sym typeface="Poppins"/>
            </a:endParaRPr>
          </a:p>
        </p:txBody>
      </p:sp>
      <p:sp>
        <p:nvSpPr>
          <p:cNvPr id="678" name="Google Shape;678;p135"/>
          <p:cNvSpPr txBox="1"/>
          <p:nvPr/>
        </p:nvSpPr>
        <p:spPr>
          <a:xfrm>
            <a:off x="236200" y="39622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sp>
        <p:nvSpPr>
          <p:cNvPr id="679" name="Google Shape;679;p135"/>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136"/>
          <p:cNvPicPr preferRelativeResize="0"/>
          <p:nvPr/>
        </p:nvPicPr>
        <p:blipFill>
          <a:blip r:embed="rId3">
            <a:alphaModFix/>
          </a:blip>
          <a:stretch>
            <a:fillRect/>
          </a:stretch>
        </p:blipFill>
        <p:spPr>
          <a:xfrm>
            <a:off x="2534925" y="174025"/>
            <a:ext cx="3573250" cy="2679925"/>
          </a:xfrm>
          <a:prstGeom prst="rect">
            <a:avLst/>
          </a:prstGeom>
          <a:noFill/>
          <a:ln>
            <a:noFill/>
          </a:ln>
        </p:spPr>
      </p:pic>
      <p:cxnSp>
        <p:nvCxnSpPr>
          <p:cNvPr id="685" name="Google Shape;685;p136"/>
          <p:cNvCxnSpPr/>
          <p:nvPr/>
        </p:nvCxnSpPr>
        <p:spPr>
          <a:xfrm rot="10800000" flipH="1">
            <a:off x="4703975" y="31995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686" name="Google Shape;686;p136"/>
          <p:cNvCxnSpPr/>
          <p:nvPr/>
        </p:nvCxnSpPr>
        <p:spPr>
          <a:xfrm flipH="1">
            <a:off x="713125" y="32355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687" name="Google Shape;687;p136"/>
          <p:cNvSpPr txBox="1"/>
          <p:nvPr/>
        </p:nvSpPr>
        <p:spPr>
          <a:xfrm>
            <a:off x="6949825" y="38098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 </a:t>
            </a:r>
            <a:endParaRPr sz="3600">
              <a:solidFill>
                <a:schemeClr val="dk2"/>
              </a:solidFill>
              <a:latin typeface="Poppins"/>
              <a:ea typeface="Poppins"/>
              <a:cs typeface="Poppins"/>
              <a:sym typeface="Poppins"/>
            </a:endParaRPr>
          </a:p>
        </p:txBody>
      </p:sp>
      <p:sp>
        <p:nvSpPr>
          <p:cNvPr id="688" name="Google Shape;688;p136"/>
          <p:cNvSpPr txBox="1"/>
          <p:nvPr/>
        </p:nvSpPr>
        <p:spPr>
          <a:xfrm>
            <a:off x="236200" y="39622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sp>
        <p:nvSpPr>
          <p:cNvPr id="689" name="Google Shape;689;p136"/>
          <p:cNvSpPr txBox="1"/>
          <p:nvPr/>
        </p:nvSpPr>
        <p:spPr>
          <a:xfrm>
            <a:off x="6687325" y="322350"/>
            <a:ext cx="2031300" cy="132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latin typeface="Poppins"/>
                <a:ea typeface="Poppins"/>
                <a:cs typeface="Poppins"/>
                <a:sym typeface="Poppins"/>
              </a:rPr>
              <a:t>Turning on a light switch</a:t>
            </a:r>
            <a:endParaRPr sz="1800" b="1">
              <a:solidFill>
                <a:schemeClr val="dk2"/>
              </a:solidFill>
              <a:latin typeface="Poppins"/>
              <a:ea typeface="Poppins"/>
              <a:cs typeface="Poppins"/>
              <a:sym typeface="Poppins"/>
            </a:endParaRPr>
          </a:p>
        </p:txBody>
      </p:sp>
      <p:sp>
        <p:nvSpPr>
          <p:cNvPr id="690" name="Google Shape;690;p136"/>
          <p:cNvSpPr txBox="1"/>
          <p:nvPr/>
        </p:nvSpPr>
        <p:spPr>
          <a:xfrm>
            <a:off x="0" y="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137"/>
          <p:cNvPicPr preferRelativeResize="0"/>
          <p:nvPr/>
        </p:nvPicPr>
        <p:blipFill>
          <a:blip r:embed="rId3">
            <a:alphaModFix/>
          </a:blip>
          <a:stretch>
            <a:fillRect/>
          </a:stretch>
        </p:blipFill>
        <p:spPr>
          <a:xfrm>
            <a:off x="1816675" y="266025"/>
            <a:ext cx="5243525" cy="3277225"/>
          </a:xfrm>
          <a:prstGeom prst="rect">
            <a:avLst/>
          </a:prstGeom>
          <a:noFill/>
          <a:ln>
            <a:noFill/>
          </a:ln>
        </p:spPr>
      </p:pic>
      <p:cxnSp>
        <p:nvCxnSpPr>
          <p:cNvPr id="696" name="Google Shape;696;p137"/>
          <p:cNvCxnSpPr/>
          <p:nvPr/>
        </p:nvCxnSpPr>
        <p:spPr>
          <a:xfrm rot="10800000" flipH="1">
            <a:off x="4703975" y="37329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697" name="Google Shape;697;p137"/>
          <p:cNvCxnSpPr/>
          <p:nvPr/>
        </p:nvCxnSpPr>
        <p:spPr>
          <a:xfrm flipH="1">
            <a:off x="713125" y="37689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698" name="Google Shape;698;p137"/>
          <p:cNvSpPr txBox="1"/>
          <p:nvPr/>
        </p:nvSpPr>
        <p:spPr>
          <a:xfrm>
            <a:off x="6971650" y="39993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latin typeface="Poppins"/>
                <a:ea typeface="Poppins"/>
                <a:cs typeface="Poppins"/>
                <a:sym typeface="Poppins"/>
              </a:rPr>
              <a:t>A.I.</a:t>
            </a:r>
            <a:r>
              <a:rPr lang="en-GB" sz="3600" b="1">
                <a:latin typeface="Raleway"/>
                <a:ea typeface="Raleway"/>
                <a:cs typeface="Raleway"/>
                <a:sym typeface="Raleway"/>
              </a:rPr>
              <a:t> </a:t>
            </a:r>
            <a:endParaRPr sz="3600" b="1">
              <a:latin typeface="Raleway"/>
              <a:ea typeface="Raleway"/>
              <a:cs typeface="Raleway"/>
              <a:sym typeface="Raleway"/>
            </a:endParaRPr>
          </a:p>
        </p:txBody>
      </p:sp>
      <p:sp>
        <p:nvSpPr>
          <p:cNvPr id="699" name="Google Shape;699;p137"/>
          <p:cNvSpPr txBox="1"/>
          <p:nvPr/>
        </p:nvSpPr>
        <p:spPr>
          <a:xfrm>
            <a:off x="225275" y="4102475"/>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latin typeface="Poppins"/>
                <a:ea typeface="Poppins"/>
                <a:cs typeface="Poppins"/>
                <a:sym typeface="Poppins"/>
              </a:rPr>
              <a:t>Not A.I.</a:t>
            </a:r>
            <a:endParaRPr sz="3600">
              <a:latin typeface="Poppins"/>
              <a:ea typeface="Poppins"/>
              <a:cs typeface="Poppins"/>
              <a:sym typeface="Poppins"/>
            </a:endParaRPr>
          </a:p>
        </p:txBody>
      </p:sp>
      <p:sp>
        <p:nvSpPr>
          <p:cNvPr id="700" name="Google Shape;700;p137"/>
          <p:cNvSpPr txBox="1"/>
          <p:nvPr/>
        </p:nvSpPr>
        <p:spPr>
          <a:xfrm>
            <a:off x="7060200" y="377200"/>
            <a:ext cx="2031300" cy="132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latin typeface="Poppins"/>
                <a:ea typeface="Poppins"/>
                <a:cs typeface="Poppins"/>
                <a:sym typeface="Poppins"/>
              </a:rPr>
              <a:t>The computer making suggestions about what to write in an email</a:t>
            </a:r>
            <a:endParaRPr sz="1800" b="1">
              <a:solidFill>
                <a:schemeClr val="dk2"/>
              </a:solidFill>
              <a:latin typeface="Poppins"/>
              <a:ea typeface="Poppins"/>
              <a:cs typeface="Poppins"/>
              <a:sym typeface="Poppins"/>
            </a:endParaRPr>
          </a:p>
        </p:txBody>
      </p:sp>
      <p:sp>
        <p:nvSpPr>
          <p:cNvPr id="701" name="Google Shape;701;p137"/>
          <p:cNvSpPr txBox="1"/>
          <p:nvPr/>
        </p:nvSpPr>
        <p:spPr>
          <a:xfrm>
            <a:off x="0" y="0"/>
            <a:ext cx="19371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cxnSp>
        <p:nvCxnSpPr>
          <p:cNvPr id="706" name="Google Shape;706;p138"/>
          <p:cNvCxnSpPr/>
          <p:nvPr/>
        </p:nvCxnSpPr>
        <p:spPr>
          <a:xfrm rot="10800000" flipH="1">
            <a:off x="4703975" y="35805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707" name="Google Shape;707;p138"/>
          <p:cNvCxnSpPr/>
          <p:nvPr/>
        </p:nvCxnSpPr>
        <p:spPr>
          <a:xfrm flipH="1">
            <a:off x="713125" y="36165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708" name="Google Shape;708;p138"/>
          <p:cNvSpPr txBox="1"/>
          <p:nvPr/>
        </p:nvSpPr>
        <p:spPr>
          <a:xfrm>
            <a:off x="6949825" y="41908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a:t>
            </a:r>
            <a:endParaRPr sz="3600">
              <a:solidFill>
                <a:schemeClr val="dk2"/>
              </a:solidFill>
              <a:latin typeface="Poppins"/>
              <a:ea typeface="Poppins"/>
              <a:cs typeface="Poppins"/>
              <a:sym typeface="Poppins"/>
            </a:endParaRPr>
          </a:p>
        </p:txBody>
      </p:sp>
      <p:sp>
        <p:nvSpPr>
          <p:cNvPr id="709" name="Google Shape;709;p138"/>
          <p:cNvSpPr txBox="1"/>
          <p:nvPr/>
        </p:nvSpPr>
        <p:spPr>
          <a:xfrm>
            <a:off x="236200" y="43432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pic>
        <p:nvPicPr>
          <p:cNvPr id="710" name="Google Shape;710;p138"/>
          <p:cNvPicPr preferRelativeResize="0"/>
          <p:nvPr/>
        </p:nvPicPr>
        <p:blipFill>
          <a:blip r:embed="rId3">
            <a:alphaModFix/>
          </a:blip>
          <a:stretch>
            <a:fillRect/>
          </a:stretch>
        </p:blipFill>
        <p:spPr>
          <a:xfrm>
            <a:off x="2543675" y="486875"/>
            <a:ext cx="3593650" cy="2793233"/>
          </a:xfrm>
          <a:prstGeom prst="rect">
            <a:avLst/>
          </a:prstGeom>
          <a:noFill/>
          <a:ln>
            <a:noFill/>
          </a:ln>
        </p:spPr>
      </p:pic>
      <p:sp>
        <p:nvSpPr>
          <p:cNvPr id="711" name="Google Shape;711;p138"/>
          <p:cNvSpPr txBox="1"/>
          <p:nvPr/>
        </p:nvSpPr>
        <p:spPr>
          <a:xfrm>
            <a:off x="6621525" y="486875"/>
            <a:ext cx="2031300" cy="132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latin typeface="Poppins"/>
                <a:ea typeface="Poppins"/>
                <a:cs typeface="Poppins"/>
                <a:sym typeface="Poppins"/>
              </a:rPr>
              <a:t>Changing channel with a remote control</a:t>
            </a:r>
            <a:endParaRPr sz="1800" b="1">
              <a:solidFill>
                <a:schemeClr val="dk2"/>
              </a:solidFill>
              <a:latin typeface="Poppins"/>
              <a:ea typeface="Poppins"/>
              <a:cs typeface="Poppins"/>
              <a:sym typeface="Poppins"/>
            </a:endParaRPr>
          </a:p>
        </p:txBody>
      </p:sp>
      <p:sp>
        <p:nvSpPr>
          <p:cNvPr id="712" name="Google Shape;712;p138"/>
          <p:cNvSpPr txBox="1"/>
          <p:nvPr/>
        </p:nvSpPr>
        <p:spPr>
          <a:xfrm>
            <a:off x="0" y="0"/>
            <a:ext cx="19371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139"/>
          <p:cNvPicPr preferRelativeResize="0"/>
          <p:nvPr/>
        </p:nvPicPr>
        <p:blipFill>
          <a:blip r:embed="rId3">
            <a:alphaModFix/>
          </a:blip>
          <a:stretch>
            <a:fillRect/>
          </a:stretch>
        </p:blipFill>
        <p:spPr>
          <a:xfrm>
            <a:off x="2411499" y="649000"/>
            <a:ext cx="4165601" cy="2343150"/>
          </a:xfrm>
          <a:prstGeom prst="rect">
            <a:avLst/>
          </a:prstGeom>
          <a:noFill/>
          <a:ln>
            <a:noFill/>
          </a:ln>
        </p:spPr>
      </p:pic>
      <p:cxnSp>
        <p:nvCxnSpPr>
          <p:cNvPr id="718" name="Google Shape;718;p139"/>
          <p:cNvCxnSpPr/>
          <p:nvPr/>
        </p:nvCxnSpPr>
        <p:spPr>
          <a:xfrm rot="10800000" flipH="1">
            <a:off x="4703975" y="36567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719" name="Google Shape;719;p139"/>
          <p:cNvCxnSpPr/>
          <p:nvPr/>
        </p:nvCxnSpPr>
        <p:spPr>
          <a:xfrm flipH="1">
            <a:off x="713125" y="36927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720" name="Google Shape;720;p139"/>
          <p:cNvSpPr txBox="1"/>
          <p:nvPr/>
        </p:nvSpPr>
        <p:spPr>
          <a:xfrm>
            <a:off x="6949825" y="42670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a:t>
            </a:r>
            <a:endParaRPr sz="3600">
              <a:solidFill>
                <a:schemeClr val="dk2"/>
              </a:solidFill>
              <a:latin typeface="Poppins"/>
              <a:ea typeface="Poppins"/>
              <a:cs typeface="Poppins"/>
              <a:sym typeface="Poppins"/>
            </a:endParaRPr>
          </a:p>
        </p:txBody>
      </p:sp>
      <p:sp>
        <p:nvSpPr>
          <p:cNvPr id="721" name="Google Shape;721;p139"/>
          <p:cNvSpPr txBox="1"/>
          <p:nvPr/>
        </p:nvSpPr>
        <p:spPr>
          <a:xfrm>
            <a:off x="236200" y="44194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sp>
        <p:nvSpPr>
          <p:cNvPr id="722" name="Google Shape;722;p139"/>
          <p:cNvSpPr txBox="1"/>
          <p:nvPr/>
        </p:nvSpPr>
        <p:spPr>
          <a:xfrm>
            <a:off x="6734675" y="586625"/>
            <a:ext cx="2364300" cy="95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latin typeface="Poppins"/>
                <a:ea typeface="Poppins"/>
                <a:cs typeface="Poppins"/>
                <a:sym typeface="Poppins"/>
              </a:rPr>
              <a:t>Microwave to heat up food or drink</a:t>
            </a:r>
            <a:endParaRPr sz="1800" b="1">
              <a:solidFill>
                <a:schemeClr val="dk2"/>
              </a:solidFill>
              <a:latin typeface="Poppins"/>
              <a:ea typeface="Poppins"/>
              <a:cs typeface="Poppins"/>
              <a:sym typeface="Poppins"/>
            </a:endParaRPr>
          </a:p>
        </p:txBody>
      </p:sp>
      <p:sp>
        <p:nvSpPr>
          <p:cNvPr id="723" name="Google Shape;723;p139"/>
          <p:cNvSpPr txBox="1"/>
          <p:nvPr/>
        </p:nvSpPr>
        <p:spPr>
          <a:xfrm>
            <a:off x="0" y="0"/>
            <a:ext cx="19371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cxnSp>
        <p:nvCxnSpPr>
          <p:cNvPr id="728" name="Google Shape;728;p140"/>
          <p:cNvCxnSpPr/>
          <p:nvPr/>
        </p:nvCxnSpPr>
        <p:spPr>
          <a:xfrm rot="10800000" flipH="1">
            <a:off x="4703975" y="37329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729" name="Google Shape;729;p140"/>
          <p:cNvCxnSpPr/>
          <p:nvPr/>
        </p:nvCxnSpPr>
        <p:spPr>
          <a:xfrm flipH="1">
            <a:off x="713125" y="37689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730" name="Google Shape;730;p140"/>
          <p:cNvSpPr txBox="1"/>
          <p:nvPr/>
        </p:nvSpPr>
        <p:spPr>
          <a:xfrm>
            <a:off x="6949825" y="43432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 </a:t>
            </a:r>
            <a:endParaRPr sz="3600">
              <a:solidFill>
                <a:schemeClr val="dk2"/>
              </a:solidFill>
              <a:latin typeface="Poppins"/>
              <a:ea typeface="Poppins"/>
              <a:cs typeface="Poppins"/>
              <a:sym typeface="Poppins"/>
            </a:endParaRPr>
          </a:p>
        </p:txBody>
      </p:sp>
      <p:sp>
        <p:nvSpPr>
          <p:cNvPr id="731" name="Google Shape;731;p140"/>
          <p:cNvSpPr txBox="1"/>
          <p:nvPr/>
        </p:nvSpPr>
        <p:spPr>
          <a:xfrm>
            <a:off x="236200" y="44956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sp>
        <p:nvSpPr>
          <p:cNvPr id="732" name="Google Shape;732;p140"/>
          <p:cNvSpPr txBox="1"/>
          <p:nvPr/>
        </p:nvSpPr>
        <p:spPr>
          <a:xfrm>
            <a:off x="6900275" y="607150"/>
            <a:ext cx="2143500" cy="85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latin typeface="Poppins"/>
                <a:ea typeface="Poppins"/>
                <a:cs typeface="Poppins"/>
                <a:sym typeface="Poppins"/>
              </a:rPr>
              <a:t>A robot learning what a painting ‘should’ look like and then painting its own</a:t>
            </a:r>
            <a:endParaRPr sz="1800" b="1">
              <a:solidFill>
                <a:schemeClr val="dk2"/>
              </a:solidFill>
              <a:latin typeface="Poppins"/>
              <a:ea typeface="Poppins"/>
              <a:cs typeface="Poppins"/>
              <a:sym typeface="Poppins"/>
            </a:endParaRPr>
          </a:p>
        </p:txBody>
      </p:sp>
      <p:sp>
        <p:nvSpPr>
          <p:cNvPr id="733" name="Google Shape;733;p140"/>
          <p:cNvSpPr txBox="1"/>
          <p:nvPr/>
        </p:nvSpPr>
        <p:spPr>
          <a:xfrm>
            <a:off x="0" y="0"/>
            <a:ext cx="19371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pic>
        <p:nvPicPr>
          <p:cNvPr id="734" name="Google Shape;734;p140" descr="yearmillion GIF by National Geographic Channel"/>
          <p:cNvPicPr preferRelativeResize="0"/>
          <p:nvPr/>
        </p:nvPicPr>
        <p:blipFill>
          <a:blip r:embed="rId3">
            <a:alphaModFix/>
          </a:blip>
          <a:stretch>
            <a:fillRect/>
          </a:stretch>
        </p:blipFill>
        <p:spPr>
          <a:xfrm>
            <a:off x="1937100" y="772425"/>
            <a:ext cx="4572000" cy="2571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41"/>
          <p:cNvSpPr txBox="1">
            <a:spLocks noGrp="1"/>
          </p:cNvSpPr>
          <p:nvPr>
            <p:ph type="ctrTitle" idx="4294967295"/>
          </p:nvPr>
        </p:nvSpPr>
        <p:spPr>
          <a:xfrm>
            <a:off x="1015675" y="847450"/>
            <a:ext cx="39405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a:latin typeface="Poppins"/>
                <a:ea typeface="Poppins"/>
                <a:cs typeface="Poppins"/>
                <a:sym typeface="Poppins"/>
              </a:rPr>
              <a:t>A vacuum that learns the layout of your home and where it’s always dirty</a:t>
            </a:r>
            <a:endParaRPr sz="1800" b="1">
              <a:latin typeface="Poppins"/>
              <a:ea typeface="Poppins"/>
              <a:cs typeface="Poppins"/>
              <a:sym typeface="Poppins"/>
            </a:endParaRPr>
          </a:p>
        </p:txBody>
      </p:sp>
      <p:cxnSp>
        <p:nvCxnSpPr>
          <p:cNvPr id="740" name="Google Shape;740;p141"/>
          <p:cNvCxnSpPr/>
          <p:nvPr/>
        </p:nvCxnSpPr>
        <p:spPr>
          <a:xfrm rot="10800000" flipH="1">
            <a:off x="4703975" y="35043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741" name="Google Shape;741;p141"/>
          <p:cNvCxnSpPr/>
          <p:nvPr/>
        </p:nvCxnSpPr>
        <p:spPr>
          <a:xfrm flipH="1">
            <a:off x="713125" y="35403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742" name="Google Shape;742;p141"/>
          <p:cNvSpPr txBox="1"/>
          <p:nvPr/>
        </p:nvSpPr>
        <p:spPr>
          <a:xfrm>
            <a:off x="6949825" y="41146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 </a:t>
            </a:r>
            <a:endParaRPr sz="3600">
              <a:solidFill>
                <a:schemeClr val="dk2"/>
              </a:solidFill>
              <a:latin typeface="Poppins"/>
              <a:ea typeface="Poppins"/>
              <a:cs typeface="Poppins"/>
              <a:sym typeface="Poppins"/>
            </a:endParaRPr>
          </a:p>
        </p:txBody>
      </p:sp>
      <p:sp>
        <p:nvSpPr>
          <p:cNvPr id="743" name="Google Shape;743;p141"/>
          <p:cNvSpPr txBox="1"/>
          <p:nvPr/>
        </p:nvSpPr>
        <p:spPr>
          <a:xfrm>
            <a:off x="236200" y="42670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pic>
        <p:nvPicPr>
          <p:cNvPr id="744" name="Google Shape;744;p141"/>
          <p:cNvPicPr preferRelativeResize="0"/>
          <p:nvPr/>
        </p:nvPicPr>
        <p:blipFill rotWithShape="1">
          <a:blip r:embed="rId3">
            <a:alphaModFix/>
          </a:blip>
          <a:srcRect l="34348"/>
          <a:stretch/>
        </p:blipFill>
        <p:spPr>
          <a:xfrm>
            <a:off x="5546775" y="581825"/>
            <a:ext cx="2740675" cy="2348224"/>
          </a:xfrm>
          <a:prstGeom prst="rect">
            <a:avLst/>
          </a:prstGeom>
          <a:noFill/>
          <a:ln>
            <a:noFill/>
          </a:ln>
        </p:spPr>
      </p:pic>
      <p:sp>
        <p:nvSpPr>
          <p:cNvPr id="745" name="Google Shape;745;p141"/>
          <p:cNvSpPr txBox="1"/>
          <p:nvPr/>
        </p:nvSpPr>
        <p:spPr>
          <a:xfrm>
            <a:off x="0" y="0"/>
            <a:ext cx="19371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80"/>
        <p:cNvGrpSpPr/>
        <p:nvPr/>
      </p:nvGrpSpPr>
      <p:grpSpPr>
        <a:xfrm>
          <a:off x="0" y="0"/>
          <a:ext cx="0" cy="0"/>
          <a:chOff x="0" y="0"/>
          <a:chExt cx="0" cy="0"/>
        </a:xfrm>
      </p:grpSpPr>
      <p:sp>
        <p:nvSpPr>
          <p:cNvPr id="481" name="Google Shape;481;p115"/>
          <p:cNvSpPr txBox="1">
            <a:spLocks noGrp="1"/>
          </p:cNvSpPr>
          <p:nvPr>
            <p:ph type="ctrTitle" idx="4294967295"/>
          </p:nvPr>
        </p:nvSpPr>
        <p:spPr>
          <a:xfrm>
            <a:off x="218750" y="26800"/>
            <a:ext cx="80727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Lesson plan  </a:t>
            </a:r>
            <a:endParaRPr/>
          </a:p>
        </p:txBody>
      </p:sp>
      <p:graphicFrame>
        <p:nvGraphicFramePr>
          <p:cNvPr id="482" name="Google Shape;482;p115"/>
          <p:cNvGraphicFramePr/>
          <p:nvPr/>
        </p:nvGraphicFramePr>
        <p:xfrm>
          <a:off x="218750" y="628550"/>
          <a:ext cx="8706475" cy="4363115"/>
        </p:xfrm>
        <a:graphic>
          <a:graphicData uri="http://schemas.openxmlformats.org/drawingml/2006/table">
            <a:tbl>
              <a:tblPr>
                <a:noFill/>
                <a:tableStyleId>{7BA76B5F-2EE8-4888-A71E-6E358BC766F2}</a:tableStyleId>
              </a:tblPr>
              <a:tblGrid>
                <a:gridCol w="1305300">
                  <a:extLst>
                    <a:ext uri="{9D8B030D-6E8A-4147-A177-3AD203B41FA5}">
                      <a16:colId xmlns:a16="http://schemas.microsoft.com/office/drawing/2014/main" val="20000"/>
                    </a:ext>
                  </a:extLst>
                </a:gridCol>
                <a:gridCol w="1748950">
                  <a:extLst>
                    <a:ext uri="{9D8B030D-6E8A-4147-A177-3AD203B41FA5}">
                      <a16:colId xmlns:a16="http://schemas.microsoft.com/office/drawing/2014/main" val="20001"/>
                    </a:ext>
                  </a:extLst>
                </a:gridCol>
                <a:gridCol w="5652225">
                  <a:extLst>
                    <a:ext uri="{9D8B030D-6E8A-4147-A177-3AD203B41FA5}">
                      <a16:colId xmlns:a16="http://schemas.microsoft.com/office/drawing/2014/main" val="20002"/>
                    </a:ext>
                  </a:extLst>
                </a:gridCol>
              </a:tblGrid>
              <a:tr h="496100">
                <a:tc>
                  <a:txBody>
                    <a:bodyPr/>
                    <a:lstStyle/>
                    <a:p>
                      <a:pPr marL="0" lvl="0" indent="0" algn="l" rtl="0">
                        <a:lnSpc>
                          <a:spcPct val="115000"/>
                        </a:lnSpc>
                        <a:spcBef>
                          <a:spcPts val="0"/>
                        </a:spcBef>
                        <a:spcAft>
                          <a:spcPts val="0"/>
                        </a:spcAft>
                        <a:buNone/>
                      </a:pPr>
                      <a:r>
                        <a:rPr lang="en-GB" sz="1000">
                          <a:solidFill>
                            <a:srgbClr val="FFFFFF"/>
                          </a:solidFill>
                          <a:latin typeface="Poppins"/>
                          <a:ea typeface="Poppins"/>
                          <a:cs typeface="Poppins"/>
                          <a:sym typeface="Poppins"/>
                        </a:rPr>
                        <a:t>Suggested Total Time </a:t>
                      </a:r>
                      <a:endParaRPr sz="1000">
                        <a:solidFill>
                          <a:srgbClr val="FFFFFF"/>
                        </a:solidFill>
                        <a:latin typeface="Poppins"/>
                        <a:ea typeface="Poppins"/>
                        <a:cs typeface="Poppins"/>
                        <a:sym typeface="Poppins"/>
                      </a:endParaRPr>
                    </a:p>
                    <a:p>
                      <a:pPr marL="0" lvl="0" indent="0" algn="l" rtl="0">
                        <a:lnSpc>
                          <a:spcPct val="115000"/>
                        </a:lnSpc>
                        <a:spcBef>
                          <a:spcPts val="0"/>
                        </a:spcBef>
                        <a:spcAft>
                          <a:spcPts val="0"/>
                        </a:spcAft>
                        <a:buNone/>
                      </a:pPr>
                      <a:r>
                        <a:rPr lang="en-GB" sz="1000">
                          <a:solidFill>
                            <a:srgbClr val="FFFFFF"/>
                          </a:solidFill>
                          <a:latin typeface="Poppins"/>
                          <a:ea typeface="Poppins"/>
                          <a:cs typeface="Poppins"/>
                          <a:sym typeface="Poppins"/>
                        </a:rPr>
                        <a:t>(1 hour)</a:t>
                      </a:r>
                      <a:endParaRPr sz="1000" i="1">
                        <a:solidFill>
                          <a:srgbClr val="FFFFFF"/>
                        </a:solidFill>
                        <a:latin typeface="Poppins"/>
                        <a:ea typeface="Poppins"/>
                        <a:cs typeface="Poppins"/>
                        <a:sym typeface="Poppins"/>
                      </a:endParaRPr>
                    </a:p>
                  </a:txBody>
                  <a:tcPr marL="91425" marR="91425" marT="91425" marB="91425" anchor="ctr">
                    <a:lnL w="28575" cap="flat" cmpd="sng">
                      <a:solidFill>
                        <a:srgbClr val="F15A33"/>
                      </a:solidFill>
                      <a:prstDash val="solid"/>
                      <a:round/>
                      <a:headEnd type="none" w="sm" len="sm"/>
                      <a:tailEnd type="none" w="sm" len="sm"/>
                    </a:lnL>
                    <a:lnR w="28575" cap="flat" cmpd="sng">
                      <a:solidFill>
                        <a:srgbClr val="F15A33"/>
                      </a:solidFill>
                      <a:prstDash val="solid"/>
                      <a:round/>
                      <a:headEnd type="none" w="sm" len="sm"/>
                      <a:tailEnd type="none" w="sm" len="sm"/>
                    </a:lnR>
                    <a:lnT w="28575" cap="flat" cmpd="sng">
                      <a:solidFill>
                        <a:srgbClr val="F15A33"/>
                      </a:solidFill>
                      <a:prstDash val="solid"/>
                      <a:round/>
                      <a:headEnd type="none" w="sm" len="sm"/>
                      <a:tailEnd type="none" w="sm" len="sm"/>
                    </a:lnT>
                    <a:lnB w="28575" cap="flat" cmpd="sng">
                      <a:solidFill>
                        <a:srgbClr val="F15A33"/>
                      </a:solidFill>
                      <a:prstDash val="solid"/>
                      <a:round/>
                      <a:headEnd type="none" w="sm" len="sm"/>
                      <a:tailEnd type="none" w="sm" len="sm"/>
                    </a:lnB>
                    <a:solidFill>
                      <a:srgbClr val="0076CF"/>
                    </a:solidFill>
                  </a:tcPr>
                </a:tc>
                <a:tc>
                  <a:txBody>
                    <a:bodyPr/>
                    <a:lstStyle/>
                    <a:p>
                      <a:pPr marL="0" lvl="0" indent="0" algn="l" rtl="0">
                        <a:lnSpc>
                          <a:spcPct val="115000"/>
                        </a:lnSpc>
                        <a:spcBef>
                          <a:spcPts val="0"/>
                        </a:spcBef>
                        <a:spcAft>
                          <a:spcPts val="0"/>
                        </a:spcAft>
                        <a:buNone/>
                      </a:pPr>
                      <a:r>
                        <a:rPr lang="en-GB" sz="1000" b="1" i="1">
                          <a:latin typeface="Poppins"/>
                          <a:ea typeface="Poppins"/>
                          <a:cs typeface="Poppins"/>
                          <a:sym typeface="Poppins"/>
                        </a:rPr>
                        <a:t>Activity </a:t>
                      </a:r>
                      <a:endParaRPr sz="1000" b="1" i="1">
                        <a:latin typeface="Poppins"/>
                        <a:ea typeface="Poppins"/>
                        <a:cs typeface="Poppins"/>
                        <a:sym typeface="Poppins"/>
                      </a:endParaRPr>
                    </a:p>
                  </a:txBody>
                  <a:tcPr marL="91425" marR="91425" marT="91425" marB="91425" anchor="ctr">
                    <a:lnL w="28575" cap="flat" cmpd="sng">
                      <a:solidFill>
                        <a:srgbClr val="F15A33"/>
                      </a:solidFill>
                      <a:prstDash val="solid"/>
                      <a:round/>
                      <a:headEnd type="none" w="sm" len="sm"/>
                      <a:tailEnd type="none" w="sm" len="sm"/>
                    </a:lnL>
                    <a:lnR w="28575" cap="flat" cmpd="sng">
                      <a:solidFill>
                        <a:srgbClr val="F15A33"/>
                      </a:solidFill>
                      <a:prstDash val="solid"/>
                      <a:round/>
                      <a:headEnd type="none" w="sm" len="sm"/>
                      <a:tailEnd type="none" w="sm" len="sm"/>
                    </a:lnR>
                    <a:lnT w="28575" cap="flat" cmpd="sng">
                      <a:solidFill>
                        <a:srgbClr val="F15A33"/>
                      </a:solidFill>
                      <a:prstDash val="solid"/>
                      <a:round/>
                      <a:headEnd type="none" w="sm" len="sm"/>
                      <a:tailEnd type="none" w="sm" len="sm"/>
                    </a:lnT>
                    <a:lnB w="28575" cap="flat" cmpd="sng">
                      <a:solidFill>
                        <a:srgbClr val="F15A33"/>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GB" sz="1000" b="1" i="1">
                          <a:latin typeface="Poppins"/>
                          <a:ea typeface="Poppins"/>
                          <a:cs typeface="Poppins"/>
                          <a:sym typeface="Poppins"/>
                        </a:rPr>
                        <a:t>Detail </a:t>
                      </a:r>
                      <a:endParaRPr sz="1000">
                        <a:latin typeface="Poppins"/>
                        <a:ea typeface="Poppins"/>
                        <a:cs typeface="Poppins"/>
                        <a:sym typeface="Poppins"/>
                      </a:endParaRPr>
                    </a:p>
                  </a:txBody>
                  <a:tcPr marL="91425" marR="91425" marT="91425" marB="91425" anchor="ctr">
                    <a:lnL w="28575" cap="flat" cmpd="sng">
                      <a:solidFill>
                        <a:srgbClr val="F15A33"/>
                      </a:solidFill>
                      <a:prstDash val="solid"/>
                      <a:round/>
                      <a:headEnd type="none" w="sm" len="sm"/>
                      <a:tailEnd type="none" w="sm" len="sm"/>
                    </a:lnL>
                    <a:lnR w="28575" cap="flat" cmpd="sng">
                      <a:solidFill>
                        <a:srgbClr val="F15A33"/>
                      </a:solidFill>
                      <a:prstDash val="solid"/>
                      <a:round/>
                      <a:headEnd type="none" w="sm" len="sm"/>
                      <a:tailEnd type="none" w="sm" len="sm"/>
                    </a:lnR>
                    <a:lnT w="28575" cap="flat" cmpd="sng">
                      <a:solidFill>
                        <a:srgbClr val="F15A33"/>
                      </a:solidFill>
                      <a:prstDash val="solid"/>
                      <a:round/>
                      <a:headEnd type="none" w="sm" len="sm"/>
                      <a:tailEnd type="none" w="sm" len="sm"/>
                    </a:lnT>
                    <a:lnB w="28575" cap="flat" cmpd="sng">
                      <a:solidFill>
                        <a:srgbClr val="F15A33"/>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9750">
                <a:tc>
                  <a:txBody>
                    <a:bodyPr/>
                    <a:lstStyle/>
                    <a:p>
                      <a:pPr marL="0" lvl="0" indent="0" algn="ctr" rtl="0">
                        <a:spcBef>
                          <a:spcPts val="0"/>
                        </a:spcBef>
                        <a:spcAft>
                          <a:spcPts val="0"/>
                        </a:spcAft>
                        <a:buNone/>
                      </a:pPr>
                      <a:r>
                        <a:rPr lang="en-GB" sz="1000">
                          <a:solidFill>
                            <a:srgbClr val="FFFFFF"/>
                          </a:solidFill>
                          <a:latin typeface="Poppins"/>
                          <a:ea typeface="Poppins"/>
                          <a:cs typeface="Poppins"/>
                          <a:sym typeface="Poppins"/>
                        </a:rPr>
                        <a:t>5 minutes</a:t>
                      </a:r>
                      <a:endParaRPr sz="1000">
                        <a:solidFill>
                          <a:srgbClr val="FFFFFF"/>
                        </a:solidFill>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F15A33"/>
                      </a:solidFill>
                      <a:prstDash val="solid"/>
                      <a:round/>
                      <a:headEnd type="none" w="sm" len="sm"/>
                      <a:tailEnd type="none" w="sm" len="sm"/>
                    </a:lnT>
                    <a:lnB w="28575" cap="flat" cmpd="sng">
                      <a:solidFill>
                        <a:srgbClr val="0076CF"/>
                      </a:solidFill>
                      <a:prstDash val="solid"/>
                      <a:round/>
                      <a:headEnd type="none" w="sm" len="sm"/>
                      <a:tailEnd type="none" w="sm" len="sm"/>
                    </a:lnB>
                    <a:solidFill>
                      <a:srgbClr val="0076CF"/>
                    </a:solidFill>
                  </a:tcPr>
                </a:tc>
                <a:tc>
                  <a:txBody>
                    <a:bodyPr/>
                    <a:lstStyle/>
                    <a:p>
                      <a:pPr marL="0" lvl="0" indent="0" algn="l" rtl="0">
                        <a:spcBef>
                          <a:spcPts val="0"/>
                        </a:spcBef>
                        <a:spcAft>
                          <a:spcPts val="0"/>
                        </a:spcAft>
                        <a:buNone/>
                      </a:pPr>
                      <a:r>
                        <a:rPr lang="en-GB" sz="1000">
                          <a:latin typeface="Poppins"/>
                          <a:ea typeface="Poppins"/>
                          <a:cs typeface="Poppins"/>
                          <a:sym typeface="Poppins"/>
                        </a:rPr>
                        <a:t>Starter </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F15A33"/>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tc>
                  <a:txBody>
                    <a:bodyPr/>
                    <a:lstStyle/>
                    <a:p>
                      <a:pPr marL="457200" lvl="0" indent="-292100" algn="l" rtl="0">
                        <a:spcBef>
                          <a:spcPts val="0"/>
                        </a:spcBef>
                        <a:spcAft>
                          <a:spcPts val="0"/>
                        </a:spcAft>
                        <a:buSzPts val="1000"/>
                        <a:buFont typeface="Poppins"/>
                        <a:buChar char="●"/>
                      </a:pPr>
                      <a:r>
                        <a:rPr lang="en-GB" sz="1000">
                          <a:latin typeface="Poppins"/>
                          <a:ea typeface="Poppins"/>
                          <a:cs typeface="Poppins"/>
                          <a:sym typeface="Poppins"/>
                        </a:rPr>
                        <a:t>Slide 6</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F15A33"/>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03950">
                <a:tc>
                  <a:txBody>
                    <a:bodyPr/>
                    <a:lstStyle/>
                    <a:p>
                      <a:pPr marL="0" lvl="0" indent="0" algn="ctr" rtl="0">
                        <a:spcBef>
                          <a:spcPts val="0"/>
                        </a:spcBef>
                        <a:spcAft>
                          <a:spcPts val="0"/>
                        </a:spcAft>
                        <a:buNone/>
                      </a:pPr>
                      <a:r>
                        <a:rPr lang="en-GB" sz="1000">
                          <a:solidFill>
                            <a:srgbClr val="FFFFFF"/>
                          </a:solidFill>
                          <a:latin typeface="Poppins"/>
                          <a:ea typeface="Poppins"/>
                          <a:cs typeface="Poppins"/>
                          <a:sym typeface="Poppins"/>
                        </a:rPr>
                        <a:t>10 minutes</a:t>
                      </a:r>
                      <a:endParaRPr sz="1000">
                        <a:solidFill>
                          <a:srgbClr val="FFFFFF"/>
                        </a:solidFill>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0076CF"/>
                    </a:solidFill>
                  </a:tcPr>
                </a:tc>
                <a:tc>
                  <a:txBody>
                    <a:bodyPr/>
                    <a:lstStyle/>
                    <a:p>
                      <a:pPr marL="0" lvl="0" indent="0" algn="l" rtl="0">
                        <a:spcBef>
                          <a:spcPts val="0"/>
                        </a:spcBef>
                        <a:spcAft>
                          <a:spcPts val="0"/>
                        </a:spcAft>
                        <a:buNone/>
                      </a:pPr>
                      <a:r>
                        <a:rPr lang="en-GB" sz="1000">
                          <a:latin typeface="Poppins"/>
                          <a:ea typeface="Poppins"/>
                          <a:cs typeface="Poppins"/>
                          <a:sym typeface="Poppins"/>
                        </a:rPr>
                        <a:t>Introduction to Artificial Intelligence</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tc>
                  <a:txBody>
                    <a:bodyPr/>
                    <a:lstStyle/>
                    <a:p>
                      <a:pPr marL="457200" lvl="0" indent="-292100" algn="l" rtl="0">
                        <a:spcBef>
                          <a:spcPts val="0"/>
                        </a:spcBef>
                        <a:spcAft>
                          <a:spcPts val="0"/>
                        </a:spcAft>
                        <a:buSzPts val="1000"/>
                        <a:buFont typeface="Poppins"/>
                        <a:buChar char="●"/>
                      </a:pPr>
                      <a:r>
                        <a:rPr lang="en-GB" sz="1000">
                          <a:latin typeface="Poppins"/>
                          <a:ea typeface="Poppins"/>
                          <a:cs typeface="Poppins"/>
                          <a:sym typeface="Poppins"/>
                        </a:rPr>
                        <a:t>Use slides 8 - 17</a:t>
                      </a:r>
                      <a:endParaRPr sz="1000">
                        <a:latin typeface="Poppins"/>
                        <a:ea typeface="Poppins"/>
                        <a:cs typeface="Poppins"/>
                        <a:sym typeface="Poppins"/>
                      </a:endParaRPr>
                    </a:p>
                    <a:p>
                      <a:pPr marL="457200" lvl="0" indent="-292100" algn="l" rtl="0">
                        <a:spcBef>
                          <a:spcPts val="0"/>
                        </a:spcBef>
                        <a:spcAft>
                          <a:spcPts val="0"/>
                        </a:spcAft>
                        <a:buSzPts val="1000"/>
                        <a:buFont typeface="Poppins"/>
                        <a:buChar char="●"/>
                      </a:pPr>
                      <a:r>
                        <a:rPr lang="en-GB" sz="1000">
                          <a:latin typeface="Poppins"/>
                          <a:ea typeface="Poppins"/>
                          <a:cs typeface="Poppins"/>
                          <a:sym typeface="Poppins"/>
                        </a:rPr>
                        <a:t>Class discussion </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948275">
                <a:tc>
                  <a:txBody>
                    <a:bodyPr/>
                    <a:lstStyle/>
                    <a:p>
                      <a:pPr marL="0" lvl="0" indent="0" algn="ctr" rtl="0">
                        <a:lnSpc>
                          <a:spcPct val="115000"/>
                        </a:lnSpc>
                        <a:spcBef>
                          <a:spcPts val="0"/>
                        </a:spcBef>
                        <a:spcAft>
                          <a:spcPts val="0"/>
                        </a:spcAft>
                        <a:buNone/>
                      </a:pPr>
                      <a:r>
                        <a:rPr lang="en-GB" sz="1000">
                          <a:solidFill>
                            <a:srgbClr val="FFFFFF"/>
                          </a:solidFill>
                          <a:latin typeface="Poppins"/>
                          <a:ea typeface="Poppins"/>
                          <a:cs typeface="Poppins"/>
                          <a:sym typeface="Poppins"/>
                        </a:rPr>
                        <a:t>10 minutes</a:t>
                      </a:r>
                      <a:endParaRPr sz="1000">
                        <a:solidFill>
                          <a:srgbClr val="FFFFFF"/>
                        </a:solidFill>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0076CF"/>
                    </a:solidFill>
                  </a:tcPr>
                </a:tc>
                <a:tc>
                  <a:txBody>
                    <a:bodyPr/>
                    <a:lstStyle/>
                    <a:p>
                      <a:pPr marL="0" lvl="0" indent="0" algn="l" rtl="0">
                        <a:lnSpc>
                          <a:spcPct val="115000"/>
                        </a:lnSpc>
                        <a:spcBef>
                          <a:spcPts val="0"/>
                        </a:spcBef>
                        <a:spcAft>
                          <a:spcPts val="0"/>
                        </a:spcAft>
                        <a:buNone/>
                      </a:pPr>
                      <a:r>
                        <a:rPr lang="en-GB" sz="1000">
                          <a:latin typeface="Poppins"/>
                          <a:ea typeface="Poppins"/>
                          <a:cs typeface="Poppins"/>
                          <a:sym typeface="Poppins"/>
                        </a:rPr>
                        <a:t>Train an A.I. robot to clean the ocean (teacher-led)</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tc>
                  <a:txBody>
                    <a:bodyPr/>
                    <a:lstStyle/>
                    <a:p>
                      <a:pPr marL="457200" lvl="0" indent="-292100" algn="l" rtl="0">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Teacher to go to link on slide 18</a:t>
                      </a:r>
                      <a:endParaRPr sz="1000">
                        <a:solidFill>
                          <a:schemeClr val="dk1"/>
                        </a:solidFill>
                        <a:latin typeface="Poppins"/>
                        <a:ea typeface="Poppins"/>
                        <a:cs typeface="Poppins"/>
                        <a:sym typeface="Poppins"/>
                      </a:endParaRPr>
                    </a:p>
                    <a:p>
                      <a:pPr marL="457200" lvl="0" indent="-292100" algn="l" rtl="0">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As a whole class, classify the items as ‘fish’ or ‘not fish’ to train the A.I. robot. Go to the next page to see how the robot does when it classifies by itself.</a:t>
                      </a:r>
                      <a:endParaRPr sz="1000">
                        <a:solidFill>
                          <a:schemeClr val="dk1"/>
                        </a:solidFill>
                        <a:latin typeface="Poppins"/>
                        <a:ea typeface="Poppins"/>
                        <a:cs typeface="Poppins"/>
                        <a:sym typeface="Poppins"/>
                      </a:endParaRPr>
                    </a:p>
                    <a:p>
                      <a:pPr marL="457200" lvl="0" indent="-292100" algn="l" rtl="0">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Class discussion </a:t>
                      </a:r>
                      <a:endParaRPr sz="1000">
                        <a:solidFill>
                          <a:schemeClr val="dk1"/>
                        </a:solidFill>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96100">
                <a:tc>
                  <a:txBody>
                    <a:bodyPr/>
                    <a:lstStyle/>
                    <a:p>
                      <a:pPr marL="0" lvl="0" indent="0" algn="ctr" rtl="0">
                        <a:lnSpc>
                          <a:spcPct val="115000"/>
                        </a:lnSpc>
                        <a:spcBef>
                          <a:spcPts val="0"/>
                        </a:spcBef>
                        <a:spcAft>
                          <a:spcPts val="0"/>
                        </a:spcAft>
                        <a:buNone/>
                      </a:pPr>
                      <a:r>
                        <a:rPr lang="en-GB" sz="1000">
                          <a:solidFill>
                            <a:srgbClr val="FFFFFF"/>
                          </a:solidFill>
                          <a:latin typeface="Poppins"/>
                          <a:ea typeface="Poppins"/>
                          <a:cs typeface="Poppins"/>
                          <a:sym typeface="Poppins"/>
                        </a:rPr>
                        <a:t>15 minutes</a:t>
                      </a:r>
                      <a:endParaRPr sz="1000">
                        <a:solidFill>
                          <a:srgbClr val="FFFFFF"/>
                        </a:solidFill>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0076CF"/>
                    </a:solidFill>
                  </a:tcPr>
                </a:tc>
                <a:tc>
                  <a:txBody>
                    <a:bodyPr/>
                    <a:lstStyle/>
                    <a:p>
                      <a:pPr marL="0" lvl="0" indent="0" algn="l" rtl="0">
                        <a:lnSpc>
                          <a:spcPct val="115000"/>
                        </a:lnSpc>
                        <a:spcBef>
                          <a:spcPts val="0"/>
                        </a:spcBef>
                        <a:spcAft>
                          <a:spcPts val="0"/>
                        </a:spcAft>
                        <a:buNone/>
                      </a:pPr>
                      <a:r>
                        <a:rPr lang="en-GB" sz="1000">
                          <a:latin typeface="Poppins"/>
                          <a:ea typeface="Poppins"/>
                          <a:cs typeface="Poppins"/>
                          <a:sym typeface="Poppins"/>
                        </a:rPr>
                        <a:t>Train an A.I. robot to clean the ocean (pupil activity)</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tc>
                  <a:txBody>
                    <a:bodyPr/>
                    <a:lstStyle/>
                    <a:p>
                      <a:pPr marL="457200" lvl="0" indent="-292100" algn="l" rtl="0">
                        <a:spcBef>
                          <a:spcPts val="0"/>
                        </a:spcBef>
                        <a:spcAft>
                          <a:spcPts val="0"/>
                        </a:spcAft>
                        <a:buSzPts val="1000"/>
                        <a:buFont typeface="Poppins"/>
                        <a:buChar char="●"/>
                      </a:pPr>
                      <a:r>
                        <a:rPr lang="en-GB" sz="1000">
                          <a:latin typeface="Poppins"/>
                          <a:ea typeface="Poppins"/>
                          <a:cs typeface="Poppins"/>
                          <a:sym typeface="Poppins"/>
                        </a:rPr>
                        <a:t>On laptops or iPads, pupils go to the link on slide 19</a:t>
                      </a:r>
                      <a:endParaRPr sz="1000">
                        <a:latin typeface="Poppins"/>
                        <a:ea typeface="Poppins"/>
                        <a:cs typeface="Poppins"/>
                        <a:sym typeface="Poppins"/>
                      </a:endParaRPr>
                    </a:p>
                    <a:p>
                      <a:pPr marL="457200" lvl="0" indent="-292100" algn="l" rtl="0">
                        <a:spcBef>
                          <a:spcPts val="0"/>
                        </a:spcBef>
                        <a:spcAft>
                          <a:spcPts val="0"/>
                        </a:spcAft>
                        <a:buSzPts val="1000"/>
                        <a:buFont typeface="Poppins"/>
                        <a:buChar char="●"/>
                      </a:pPr>
                      <a:r>
                        <a:rPr lang="en-GB" sz="1000">
                          <a:latin typeface="Poppins"/>
                          <a:ea typeface="Poppins"/>
                          <a:cs typeface="Poppins"/>
                          <a:sym typeface="Poppins"/>
                        </a:rPr>
                        <a:t>Pupils continue to classify items based on if they belong in the ocean</a:t>
                      </a:r>
                      <a:endParaRPr sz="1000">
                        <a:latin typeface="Poppins"/>
                        <a:ea typeface="Poppins"/>
                        <a:cs typeface="Poppins"/>
                        <a:sym typeface="Poppins"/>
                      </a:endParaRPr>
                    </a:p>
                    <a:p>
                      <a:pPr marL="457200" lvl="0" indent="-292100" algn="l" rtl="0">
                        <a:spcBef>
                          <a:spcPts val="0"/>
                        </a:spcBef>
                        <a:spcAft>
                          <a:spcPts val="0"/>
                        </a:spcAft>
                        <a:buSzPts val="1000"/>
                        <a:buFont typeface="Poppins"/>
                        <a:buChar char="●"/>
                      </a:pPr>
                      <a:r>
                        <a:rPr lang="en-GB" sz="1000">
                          <a:latin typeface="Poppins"/>
                          <a:ea typeface="Poppins"/>
                          <a:cs typeface="Poppins"/>
                          <a:sym typeface="Poppins"/>
                        </a:rPr>
                        <a:t>Pupils can continue to the later levels of the activity if they finish quickly</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34325">
                <a:tc>
                  <a:txBody>
                    <a:bodyPr/>
                    <a:lstStyle/>
                    <a:p>
                      <a:pPr marL="0" lvl="0" indent="0" algn="ctr" rtl="0">
                        <a:lnSpc>
                          <a:spcPct val="115000"/>
                        </a:lnSpc>
                        <a:spcBef>
                          <a:spcPts val="0"/>
                        </a:spcBef>
                        <a:spcAft>
                          <a:spcPts val="0"/>
                        </a:spcAft>
                        <a:buNone/>
                      </a:pPr>
                      <a:r>
                        <a:rPr lang="en-GB" sz="1000">
                          <a:solidFill>
                            <a:srgbClr val="FFFFFF"/>
                          </a:solidFill>
                          <a:latin typeface="Poppins"/>
                          <a:ea typeface="Poppins"/>
                          <a:cs typeface="Poppins"/>
                          <a:sym typeface="Poppins"/>
                        </a:rPr>
                        <a:t>15 minutes</a:t>
                      </a:r>
                      <a:endParaRPr sz="1000">
                        <a:solidFill>
                          <a:srgbClr val="FFFFFF"/>
                        </a:solidFill>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0076CF"/>
                    </a:solidFill>
                  </a:tcPr>
                </a:tc>
                <a:tc>
                  <a:txBody>
                    <a:bodyPr/>
                    <a:lstStyle/>
                    <a:p>
                      <a:pPr marL="0" lvl="0" indent="0" algn="l" rtl="0">
                        <a:lnSpc>
                          <a:spcPct val="115000"/>
                        </a:lnSpc>
                        <a:spcBef>
                          <a:spcPts val="0"/>
                        </a:spcBef>
                        <a:spcAft>
                          <a:spcPts val="0"/>
                        </a:spcAft>
                        <a:buNone/>
                      </a:pPr>
                      <a:r>
                        <a:rPr lang="en-GB" sz="1000">
                          <a:latin typeface="Poppins"/>
                          <a:ea typeface="Poppins"/>
                          <a:cs typeface="Poppins"/>
                          <a:sym typeface="Poppins"/>
                        </a:rPr>
                        <a:t>Quickfire questions: Is it Artificial Intelligence?</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tc>
                  <a:txBody>
                    <a:bodyPr/>
                    <a:lstStyle/>
                    <a:p>
                      <a:pPr marL="457200" lvl="0" indent="-292100" algn="l" rtl="0">
                        <a:lnSpc>
                          <a:spcPct val="115000"/>
                        </a:lnSpc>
                        <a:spcBef>
                          <a:spcPts val="0"/>
                        </a:spcBef>
                        <a:spcAft>
                          <a:spcPts val="0"/>
                        </a:spcAft>
                        <a:buSzPts val="1000"/>
                        <a:buFont typeface="Poppins"/>
                        <a:buChar char="●"/>
                      </a:pPr>
                      <a:r>
                        <a:rPr lang="en-GB" sz="1000">
                          <a:latin typeface="Poppins"/>
                          <a:ea typeface="Poppins"/>
                          <a:cs typeface="Poppins"/>
                          <a:sym typeface="Poppins"/>
                        </a:rPr>
                        <a:t>Use slides 20 - 30</a:t>
                      </a:r>
                      <a:endParaRPr sz="1000">
                        <a:latin typeface="Poppins"/>
                        <a:ea typeface="Poppins"/>
                        <a:cs typeface="Poppins"/>
                        <a:sym typeface="Poppins"/>
                      </a:endParaRPr>
                    </a:p>
                    <a:p>
                      <a:pPr marL="457200" lvl="0" indent="-292100" algn="l" rtl="0">
                        <a:lnSpc>
                          <a:spcPct val="115000"/>
                        </a:lnSpc>
                        <a:spcBef>
                          <a:spcPts val="0"/>
                        </a:spcBef>
                        <a:spcAft>
                          <a:spcPts val="0"/>
                        </a:spcAft>
                        <a:buSzPts val="1000"/>
                        <a:buFont typeface="Poppins"/>
                        <a:buChar char="●"/>
                      </a:pPr>
                      <a:r>
                        <a:rPr lang="en-GB" sz="1000">
                          <a:latin typeface="Poppins"/>
                          <a:ea typeface="Poppins"/>
                          <a:cs typeface="Poppins"/>
                          <a:sym typeface="Poppins"/>
                        </a:rPr>
                        <a:t>Quickfire questions and discussion </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34325">
                <a:tc>
                  <a:txBody>
                    <a:bodyPr/>
                    <a:lstStyle/>
                    <a:p>
                      <a:pPr marL="0" lvl="0" indent="0" algn="ctr" rtl="0">
                        <a:lnSpc>
                          <a:spcPct val="115000"/>
                        </a:lnSpc>
                        <a:spcBef>
                          <a:spcPts val="0"/>
                        </a:spcBef>
                        <a:spcAft>
                          <a:spcPts val="0"/>
                        </a:spcAft>
                        <a:buNone/>
                      </a:pPr>
                      <a:r>
                        <a:rPr lang="en-GB" sz="1000">
                          <a:solidFill>
                            <a:srgbClr val="FFFFFF"/>
                          </a:solidFill>
                          <a:latin typeface="Poppins"/>
                          <a:ea typeface="Poppins"/>
                          <a:cs typeface="Poppins"/>
                          <a:sym typeface="Poppins"/>
                        </a:rPr>
                        <a:t>5 minutes</a:t>
                      </a:r>
                      <a:endParaRPr sz="1000">
                        <a:solidFill>
                          <a:srgbClr val="FFFFFF"/>
                        </a:solidFill>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0076CF"/>
                    </a:solidFill>
                  </a:tcPr>
                </a:tc>
                <a:tc>
                  <a:txBody>
                    <a:bodyPr/>
                    <a:lstStyle/>
                    <a:p>
                      <a:pPr marL="0" lvl="0" indent="0" algn="l" rtl="0">
                        <a:lnSpc>
                          <a:spcPct val="115000"/>
                        </a:lnSpc>
                        <a:spcBef>
                          <a:spcPts val="0"/>
                        </a:spcBef>
                        <a:spcAft>
                          <a:spcPts val="0"/>
                        </a:spcAft>
                        <a:buNone/>
                      </a:pPr>
                      <a:r>
                        <a:rPr lang="en-GB" sz="1000">
                          <a:latin typeface="Poppins"/>
                          <a:ea typeface="Poppins"/>
                          <a:cs typeface="Poppins"/>
                          <a:sym typeface="Poppins"/>
                        </a:rPr>
                        <a:t>Plenary/Home learning task</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tc>
                  <a:txBody>
                    <a:bodyPr/>
                    <a:lstStyle/>
                    <a:p>
                      <a:pPr marL="457200" lvl="0" indent="-292100" algn="l" rtl="0">
                        <a:lnSpc>
                          <a:spcPct val="115000"/>
                        </a:lnSpc>
                        <a:spcBef>
                          <a:spcPts val="0"/>
                        </a:spcBef>
                        <a:spcAft>
                          <a:spcPts val="0"/>
                        </a:spcAft>
                        <a:buSzPts val="1000"/>
                        <a:buFont typeface="Poppins"/>
                        <a:buChar char="●"/>
                      </a:pPr>
                      <a:r>
                        <a:rPr lang="en-GB" sz="1000">
                          <a:latin typeface="Poppins"/>
                          <a:ea typeface="Poppins"/>
                          <a:cs typeface="Poppins"/>
                          <a:sym typeface="Poppins"/>
                        </a:rPr>
                        <a:t>Slide 31 - 33</a:t>
                      </a:r>
                      <a:endParaRPr sz="1000">
                        <a:latin typeface="Poppins"/>
                        <a:ea typeface="Poppins"/>
                        <a:cs typeface="Poppins"/>
                        <a:sym typeface="Poppins"/>
                      </a:endParaRPr>
                    </a:p>
                  </a:txBody>
                  <a:tcPr marL="91425" marR="91425" marT="91425" marB="91425" anchor="ctr">
                    <a:lnL w="28575" cap="flat" cmpd="sng">
                      <a:solidFill>
                        <a:srgbClr val="0076CF"/>
                      </a:solidFill>
                      <a:prstDash val="solid"/>
                      <a:round/>
                      <a:headEnd type="none" w="sm" len="sm"/>
                      <a:tailEnd type="none" w="sm" len="sm"/>
                    </a:lnL>
                    <a:lnR w="28575" cap="flat" cmpd="sng">
                      <a:solidFill>
                        <a:srgbClr val="0076CF"/>
                      </a:solidFill>
                      <a:prstDash val="solid"/>
                      <a:round/>
                      <a:headEnd type="none" w="sm" len="sm"/>
                      <a:tailEnd type="none" w="sm" len="sm"/>
                    </a:lnR>
                    <a:lnT w="28575" cap="flat" cmpd="sng">
                      <a:solidFill>
                        <a:srgbClr val="0076CF"/>
                      </a:solidFill>
                      <a:prstDash val="solid"/>
                      <a:round/>
                      <a:headEnd type="none" w="sm" len="sm"/>
                      <a:tailEnd type="none" w="sm" len="sm"/>
                    </a:lnT>
                    <a:lnB w="28575" cap="flat" cmpd="sng">
                      <a:solidFill>
                        <a:srgbClr val="0076C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142"/>
          <p:cNvPicPr preferRelativeResize="0"/>
          <p:nvPr/>
        </p:nvPicPr>
        <p:blipFill>
          <a:blip r:embed="rId3">
            <a:alphaModFix/>
          </a:blip>
          <a:stretch>
            <a:fillRect/>
          </a:stretch>
        </p:blipFill>
        <p:spPr>
          <a:xfrm>
            <a:off x="3004475" y="576800"/>
            <a:ext cx="2642900" cy="2642900"/>
          </a:xfrm>
          <a:prstGeom prst="rect">
            <a:avLst/>
          </a:prstGeom>
          <a:noFill/>
          <a:ln>
            <a:noFill/>
          </a:ln>
        </p:spPr>
      </p:pic>
      <p:cxnSp>
        <p:nvCxnSpPr>
          <p:cNvPr id="751" name="Google Shape;751;p142"/>
          <p:cNvCxnSpPr/>
          <p:nvPr/>
        </p:nvCxnSpPr>
        <p:spPr>
          <a:xfrm rot="10800000" flipH="1">
            <a:off x="4703975" y="37329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752" name="Google Shape;752;p142"/>
          <p:cNvCxnSpPr/>
          <p:nvPr/>
        </p:nvCxnSpPr>
        <p:spPr>
          <a:xfrm flipH="1">
            <a:off x="713125" y="37689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753" name="Google Shape;753;p142"/>
          <p:cNvSpPr txBox="1"/>
          <p:nvPr/>
        </p:nvSpPr>
        <p:spPr>
          <a:xfrm>
            <a:off x="6949825" y="43432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 </a:t>
            </a:r>
            <a:endParaRPr sz="3600">
              <a:solidFill>
                <a:schemeClr val="dk2"/>
              </a:solidFill>
              <a:latin typeface="Poppins"/>
              <a:ea typeface="Poppins"/>
              <a:cs typeface="Poppins"/>
              <a:sym typeface="Poppins"/>
            </a:endParaRPr>
          </a:p>
        </p:txBody>
      </p:sp>
      <p:sp>
        <p:nvSpPr>
          <p:cNvPr id="754" name="Google Shape;754;p142"/>
          <p:cNvSpPr txBox="1"/>
          <p:nvPr/>
        </p:nvSpPr>
        <p:spPr>
          <a:xfrm>
            <a:off x="236200" y="43432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sp>
        <p:nvSpPr>
          <p:cNvPr id="755" name="Google Shape;755;p142"/>
          <p:cNvSpPr txBox="1"/>
          <p:nvPr/>
        </p:nvSpPr>
        <p:spPr>
          <a:xfrm>
            <a:off x="5822900" y="576800"/>
            <a:ext cx="3172200" cy="193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latin typeface="Poppins"/>
                <a:ea typeface="Poppins"/>
                <a:cs typeface="Poppins"/>
                <a:sym typeface="Poppins"/>
              </a:rPr>
              <a:t>A prosthetic leg that this person is using to skateboard (an artificial replacement body part)</a:t>
            </a:r>
            <a:endParaRPr sz="1800" b="1">
              <a:solidFill>
                <a:schemeClr val="dk2"/>
              </a:solidFill>
              <a:latin typeface="Poppins"/>
              <a:ea typeface="Poppins"/>
              <a:cs typeface="Poppins"/>
              <a:sym typeface="Poppins"/>
            </a:endParaRPr>
          </a:p>
        </p:txBody>
      </p:sp>
      <p:sp>
        <p:nvSpPr>
          <p:cNvPr id="756" name="Google Shape;756;p142"/>
          <p:cNvSpPr txBox="1"/>
          <p:nvPr/>
        </p:nvSpPr>
        <p:spPr>
          <a:xfrm>
            <a:off x="0" y="0"/>
            <a:ext cx="19371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sp>
        <p:nvSpPr>
          <p:cNvPr id="757" name="Google Shape;757;p142"/>
          <p:cNvSpPr txBox="1"/>
          <p:nvPr/>
        </p:nvSpPr>
        <p:spPr>
          <a:xfrm>
            <a:off x="7804300" y="4797900"/>
            <a:ext cx="14040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chemeClr val="dk1"/>
                </a:solidFill>
              </a:rPr>
              <a:t>Source: giphy.com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cxnSp>
        <p:nvCxnSpPr>
          <p:cNvPr id="762" name="Google Shape;762;p143"/>
          <p:cNvCxnSpPr/>
          <p:nvPr/>
        </p:nvCxnSpPr>
        <p:spPr>
          <a:xfrm rot="10800000" flipH="1">
            <a:off x="4703975" y="3732925"/>
            <a:ext cx="3481200" cy="36000"/>
          </a:xfrm>
          <a:prstGeom prst="straightConnector1">
            <a:avLst/>
          </a:prstGeom>
          <a:noFill/>
          <a:ln w="76200" cap="flat" cmpd="sng">
            <a:solidFill>
              <a:schemeClr val="dk2"/>
            </a:solidFill>
            <a:prstDash val="solid"/>
            <a:round/>
            <a:headEnd type="none" w="med" len="med"/>
            <a:tailEnd type="triangle" w="med" len="med"/>
          </a:ln>
        </p:spPr>
      </p:cxnSp>
      <p:cxnSp>
        <p:nvCxnSpPr>
          <p:cNvPr id="763" name="Google Shape;763;p143"/>
          <p:cNvCxnSpPr/>
          <p:nvPr/>
        </p:nvCxnSpPr>
        <p:spPr>
          <a:xfrm flipH="1">
            <a:off x="713125" y="3768925"/>
            <a:ext cx="3389700" cy="4500"/>
          </a:xfrm>
          <a:prstGeom prst="straightConnector1">
            <a:avLst/>
          </a:prstGeom>
          <a:noFill/>
          <a:ln w="76200" cap="flat" cmpd="sng">
            <a:solidFill>
              <a:schemeClr val="dk2"/>
            </a:solidFill>
            <a:prstDash val="solid"/>
            <a:round/>
            <a:headEnd type="none" w="med" len="med"/>
            <a:tailEnd type="triangle" w="med" len="med"/>
          </a:ln>
        </p:spPr>
      </p:cxnSp>
      <p:sp>
        <p:nvSpPr>
          <p:cNvPr id="764" name="Google Shape;764;p143"/>
          <p:cNvSpPr txBox="1"/>
          <p:nvPr/>
        </p:nvSpPr>
        <p:spPr>
          <a:xfrm>
            <a:off x="6949825" y="43432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A.I. </a:t>
            </a:r>
            <a:endParaRPr sz="3600">
              <a:solidFill>
                <a:schemeClr val="dk2"/>
              </a:solidFill>
              <a:latin typeface="Poppins"/>
              <a:ea typeface="Poppins"/>
              <a:cs typeface="Poppins"/>
              <a:sym typeface="Poppins"/>
            </a:endParaRPr>
          </a:p>
        </p:txBody>
      </p:sp>
      <p:sp>
        <p:nvSpPr>
          <p:cNvPr id="765" name="Google Shape;765;p143"/>
          <p:cNvSpPr txBox="1"/>
          <p:nvPr/>
        </p:nvSpPr>
        <p:spPr>
          <a:xfrm>
            <a:off x="236200" y="4495600"/>
            <a:ext cx="1842900" cy="11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a:solidFill>
                  <a:schemeClr val="dk2"/>
                </a:solidFill>
                <a:latin typeface="Poppins"/>
                <a:ea typeface="Poppins"/>
                <a:cs typeface="Poppins"/>
                <a:sym typeface="Poppins"/>
              </a:rPr>
              <a:t>Not A.I.</a:t>
            </a:r>
            <a:endParaRPr sz="3600">
              <a:solidFill>
                <a:schemeClr val="dk2"/>
              </a:solidFill>
              <a:latin typeface="Poppins"/>
              <a:ea typeface="Poppins"/>
              <a:cs typeface="Poppins"/>
              <a:sym typeface="Poppins"/>
            </a:endParaRPr>
          </a:p>
        </p:txBody>
      </p:sp>
      <p:sp>
        <p:nvSpPr>
          <p:cNvPr id="766" name="Google Shape;766;p143"/>
          <p:cNvSpPr txBox="1"/>
          <p:nvPr/>
        </p:nvSpPr>
        <p:spPr>
          <a:xfrm>
            <a:off x="511175" y="812450"/>
            <a:ext cx="2993700" cy="16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dk2"/>
                </a:solidFill>
                <a:latin typeface="Poppins"/>
                <a:ea typeface="Poppins"/>
                <a:cs typeface="Poppins"/>
                <a:sym typeface="Poppins"/>
              </a:rPr>
              <a:t>A robot that can detect your emotions and respond with appropriate facial expressions</a:t>
            </a:r>
            <a:endParaRPr sz="1800" b="1">
              <a:solidFill>
                <a:schemeClr val="dk2"/>
              </a:solidFill>
              <a:latin typeface="Poppins"/>
              <a:ea typeface="Poppins"/>
              <a:cs typeface="Poppins"/>
              <a:sym typeface="Poppins"/>
            </a:endParaRPr>
          </a:p>
        </p:txBody>
      </p:sp>
      <p:sp>
        <p:nvSpPr>
          <p:cNvPr id="767" name="Google Shape;767;p143"/>
          <p:cNvSpPr txBox="1"/>
          <p:nvPr/>
        </p:nvSpPr>
        <p:spPr>
          <a:xfrm>
            <a:off x="0" y="0"/>
            <a:ext cx="19371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QUICKFIRE QUESTIONS</a:t>
            </a:r>
            <a:endParaRPr sz="1200">
              <a:solidFill>
                <a:srgbClr val="888888"/>
              </a:solidFill>
              <a:latin typeface="Poppins"/>
              <a:ea typeface="Poppins"/>
              <a:cs typeface="Poppins"/>
              <a:sym typeface="Poppins"/>
            </a:endParaRPr>
          </a:p>
        </p:txBody>
      </p:sp>
      <p:pic>
        <p:nvPicPr>
          <p:cNvPr id="768" name="Google Shape;768;p143" descr="mrw GIF"/>
          <p:cNvPicPr preferRelativeResize="0"/>
          <p:nvPr/>
        </p:nvPicPr>
        <p:blipFill>
          <a:blip r:embed="rId3">
            <a:alphaModFix/>
          </a:blip>
          <a:stretch>
            <a:fillRect/>
          </a:stretch>
        </p:blipFill>
        <p:spPr>
          <a:xfrm>
            <a:off x="4307875" y="292225"/>
            <a:ext cx="3389700" cy="31354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772"/>
        <p:cNvGrpSpPr/>
        <p:nvPr/>
      </p:nvGrpSpPr>
      <p:grpSpPr>
        <a:xfrm>
          <a:off x="0" y="0"/>
          <a:ext cx="0" cy="0"/>
          <a:chOff x="0" y="0"/>
          <a:chExt cx="0" cy="0"/>
        </a:xfrm>
      </p:grpSpPr>
      <p:sp>
        <p:nvSpPr>
          <p:cNvPr id="773" name="Google Shape;773;p144">
            <a:hlinkClick r:id="rId3" action="ppaction://hlinksldjump"/>
          </p:cNvPr>
          <p:cNvSpPr txBox="1">
            <a:spLocks noGrp="1"/>
          </p:cNvSpPr>
          <p:nvPr>
            <p:ph type="body" idx="4294967295"/>
          </p:nvPr>
        </p:nvSpPr>
        <p:spPr>
          <a:xfrm>
            <a:off x="457200" y="808650"/>
            <a:ext cx="8229600" cy="402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1500">
                <a:solidFill>
                  <a:srgbClr val="000000"/>
                </a:solidFill>
              </a:rPr>
              <a:t>You are training an A.I. robot to recognise pictures of different animals. You use: </a:t>
            </a:r>
            <a:endParaRPr sz="1500">
              <a:solidFill>
                <a:srgbClr val="000000"/>
              </a:solidFill>
            </a:endParaRPr>
          </a:p>
          <a:p>
            <a:pPr marL="457200" lvl="0" indent="-323850" algn="l" rtl="0">
              <a:spcBef>
                <a:spcPts val="1600"/>
              </a:spcBef>
              <a:spcAft>
                <a:spcPts val="0"/>
              </a:spcAft>
              <a:buClr>
                <a:srgbClr val="000000"/>
              </a:buClr>
              <a:buSzPts val="1500"/>
              <a:buChar char="●"/>
            </a:pPr>
            <a:r>
              <a:rPr lang="en-GB" sz="1500">
                <a:solidFill>
                  <a:srgbClr val="000000"/>
                </a:solidFill>
              </a:rPr>
              <a:t>1000 pictures of rabbits</a:t>
            </a:r>
            <a:endParaRPr sz="1500">
              <a:solidFill>
                <a:srgbClr val="000000"/>
              </a:solidFill>
            </a:endParaRPr>
          </a:p>
          <a:p>
            <a:pPr marL="457200" lvl="0" indent="0" algn="l" rtl="0">
              <a:spcBef>
                <a:spcPts val="1600"/>
              </a:spcBef>
              <a:spcAft>
                <a:spcPts val="0"/>
              </a:spcAft>
              <a:buNone/>
            </a:pPr>
            <a:endParaRPr sz="1500">
              <a:solidFill>
                <a:srgbClr val="000000"/>
              </a:solidFill>
            </a:endParaRPr>
          </a:p>
          <a:p>
            <a:pPr marL="457200" lvl="0" indent="-323850" algn="l" rtl="0">
              <a:spcBef>
                <a:spcPts val="1600"/>
              </a:spcBef>
              <a:spcAft>
                <a:spcPts val="0"/>
              </a:spcAft>
              <a:buClr>
                <a:srgbClr val="000000"/>
              </a:buClr>
              <a:buSzPts val="1500"/>
              <a:buChar char="●"/>
            </a:pPr>
            <a:r>
              <a:rPr lang="en-GB" sz="1500">
                <a:solidFill>
                  <a:srgbClr val="000000"/>
                </a:solidFill>
              </a:rPr>
              <a:t>20 pictures of cats</a:t>
            </a:r>
            <a:endParaRPr sz="1500">
              <a:solidFill>
                <a:srgbClr val="000000"/>
              </a:solidFill>
            </a:endParaRPr>
          </a:p>
          <a:p>
            <a:pPr marL="0" lvl="0" indent="0" algn="l" rtl="0">
              <a:spcBef>
                <a:spcPts val="1600"/>
              </a:spcBef>
              <a:spcAft>
                <a:spcPts val="0"/>
              </a:spcAft>
              <a:buNone/>
            </a:pPr>
            <a:r>
              <a:rPr lang="en-GB" sz="1500">
                <a:solidFill>
                  <a:srgbClr val="000000"/>
                </a:solidFill>
              </a:rPr>
              <a:t>After training, you show the A.I. robot more pictures. Which option below is right?:</a:t>
            </a:r>
            <a:endParaRPr sz="1500">
              <a:solidFill>
                <a:srgbClr val="000000"/>
              </a:solidFill>
            </a:endParaRPr>
          </a:p>
          <a:p>
            <a:pPr marL="0" lvl="0" indent="0" algn="l" rtl="0">
              <a:spcBef>
                <a:spcPts val="1600"/>
              </a:spcBef>
              <a:spcAft>
                <a:spcPts val="0"/>
              </a:spcAft>
              <a:buNone/>
            </a:pPr>
            <a:r>
              <a:rPr lang="en-GB" sz="1500">
                <a:solidFill>
                  <a:srgbClr val="000000"/>
                </a:solidFill>
              </a:rPr>
              <a:t>a) It will be worse at recognising cats than rabbits</a:t>
            </a:r>
            <a:endParaRPr sz="1500">
              <a:solidFill>
                <a:srgbClr val="000000"/>
              </a:solidFill>
            </a:endParaRPr>
          </a:p>
          <a:p>
            <a:pPr marL="0" lvl="0" indent="0" algn="l" rtl="0">
              <a:spcBef>
                <a:spcPts val="0"/>
              </a:spcBef>
              <a:spcAft>
                <a:spcPts val="0"/>
              </a:spcAft>
              <a:buNone/>
            </a:pPr>
            <a:r>
              <a:rPr lang="en-GB" sz="1500">
                <a:solidFill>
                  <a:srgbClr val="000000"/>
                </a:solidFill>
              </a:rPr>
              <a:t>b) It can’t tell you which pictures are foxes</a:t>
            </a:r>
            <a:endParaRPr sz="1500">
              <a:solidFill>
                <a:srgbClr val="000000"/>
              </a:solidFill>
            </a:endParaRPr>
          </a:p>
          <a:p>
            <a:pPr marL="0" lvl="0" indent="0" algn="l" rtl="0">
              <a:spcBef>
                <a:spcPts val="0"/>
              </a:spcBef>
              <a:spcAft>
                <a:spcPts val="0"/>
              </a:spcAft>
              <a:buNone/>
            </a:pPr>
            <a:r>
              <a:rPr lang="en-GB" sz="1500">
                <a:solidFill>
                  <a:srgbClr val="000000"/>
                </a:solidFill>
              </a:rPr>
              <a:t>c) Both of the above</a:t>
            </a:r>
            <a:endParaRPr sz="1500">
              <a:solidFill>
                <a:srgbClr val="000000"/>
              </a:solidFill>
            </a:endParaRPr>
          </a:p>
          <a:p>
            <a:pPr marL="0" lvl="0" indent="0" algn="l" rtl="0">
              <a:spcBef>
                <a:spcPts val="0"/>
              </a:spcBef>
              <a:spcAft>
                <a:spcPts val="0"/>
              </a:spcAft>
              <a:buNone/>
            </a:pPr>
            <a:endParaRPr sz="1500">
              <a:solidFill>
                <a:srgbClr val="000000"/>
              </a:solidFill>
            </a:endParaRPr>
          </a:p>
          <a:p>
            <a:pPr marL="0" lvl="0" indent="0" algn="l" rtl="0">
              <a:lnSpc>
                <a:spcPct val="115000"/>
              </a:lnSpc>
              <a:spcBef>
                <a:spcPts val="0"/>
              </a:spcBef>
              <a:spcAft>
                <a:spcPts val="1600"/>
              </a:spcAft>
              <a:buNone/>
            </a:pPr>
            <a:endParaRPr sz="1300">
              <a:solidFill>
                <a:srgbClr val="000000"/>
              </a:solidFill>
            </a:endParaRPr>
          </a:p>
        </p:txBody>
      </p:sp>
      <p:sp>
        <p:nvSpPr>
          <p:cNvPr id="774" name="Google Shape;774;p144">
            <a:hlinkClick r:id="rId3" action="ppaction://hlinksldjump"/>
          </p:cNvPr>
          <p:cNvSpPr txBox="1">
            <a:spLocks noGrp="1"/>
          </p:cNvSpPr>
          <p:nvPr>
            <p:ph type="title" idx="4294967295"/>
          </p:nvPr>
        </p:nvSpPr>
        <p:spPr>
          <a:xfrm>
            <a:off x="457200" y="192984"/>
            <a:ext cx="8229600" cy="5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000000"/>
                </a:solidFill>
                <a:latin typeface="Roboto"/>
                <a:ea typeface="Roboto"/>
                <a:cs typeface="Roboto"/>
                <a:sym typeface="Roboto"/>
              </a:rPr>
              <a:t>Plenary</a:t>
            </a:r>
            <a:endParaRPr sz="3000">
              <a:solidFill>
                <a:srgbClr val="000000"/>
              </a:solidFill>
              <a:latin typeface="Roboto"/>
              <a:ea typeface="Roboto"/>
              <a:cs typeface="Roboto"/>
              <a:sym typeface="Roboto"/>
            </a:endParaRPr>
          </a:p>
        </p:txBody>
      </p:sp>
      <p:sp>
        <p:nvSpPr>
          <p:cNvPr id="775" name="Google Shape;775;p144">
            <a:hlinkClick r:id="" action="ppaction://hlinkshowjump?jump=nextslide"/>
          </p:cNvPr>
          <p:cNvSpPr txBox="1"/>
          <p:nvPr/>
        </p:nvSpPr>
        <p:spPr>
          <a:xfrm>
            <a:off x="6000675" y="4275425"/>
            <a:ext cx="2760000" cy="56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chemeClr val="lt2"/>
                </a:solidFill>
                <a:uFill>
                  <a:noFill/>
                </a:uFill>
                <a:latin typeface="Poppins"/>
                <a:ea typeface="Poppins"/>
                <a:cs typeface="Poppins"/>
                <a:sym typeface="Poppin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chemeClr val="lt2"/>
              </a:solidFill>
              <a:latin typeface="Poppins"/>
              <a:ea typeface="Poppins"/>
              <a:cs typeface="Poppins"/>
              <a:sym typeface="Poppins"/>
            </a:endParaRPr>
          </a:p>
        </p:txBody>
      </p:sp>
      <p:pic>
        <p:nvPicPr>
          <p:cNvPr id="776" name="Google Shape;776;p144"/>
          <p:cNvPicPr preferRelativeResize="0"/>
          <p:nvPr/>
        </p:nvPicPr>
        <p:blipFill>
          <a:blip r:embed="rId4">
            <a:alphaModFix/>
          </a:blip>
          <a:stretch>
            <a:fillRect/>
          </a:stretch>
        </p:blipFill>
        <p:spPr>
          <a:xfrm>
            <a:off x="3387199" y="1327575"/>
            <a:ext cx="355099" cy="443951"/>
          </a:xfrm>
          <a:prstGeom prst="rect">
            <a:avLst/>
          </a:prstGeom>
          <a:noFill/>
          <a:ln>
            <a:noFill/>
          </a:ln>
        </p:spPr>
      </p:pic>
      <p:pic>
        <p:nvPicPr>
          <p:cNvPr id="777" name="Google Shape;777;p144"/>
          <p:cNvPicPr preferRelativeResize="0"/>
          <p:nvPr/>
        </p:nvPicPr>
        <p:blipFill>
          <a:blip r:embed="rId5">
            <a:alphaModFix/>
          </a:blip>
          <a:stretch>
            <a:fillRect/>
          </a:stretch>
        </p:blipFill>
        <p:spPr>
          <a:xfrm>
            <a:off x="3177845" y="2127800"/>
            <a:ext cx="444330" cy="443951"/>
          </a:xfrm>
          <a:prstGeom prst="rect">
            <a:avLst/>
          </a:prstGeom>
          <a:noFill/>
          <a:ln>
            <a:noFill/>
          </a:ln>
        </p:spPr>
      </p:pic>
      <p:sp>
        <p:nvSpPr>
          <p:cNvPr id="778" name="Google Shape;778;p144"/>
          <p:cNvSpPr txBox="1"/>
          <p:nvPr/>
        </p:nvSpPr>
        <p:spPr>
          <a:xfrm>
            <a:off x="0" y="0"/>
            <a:ext cx="1937100" cy="2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PLENARY</a:t>
            </a:r>
            <a:endParaRPr sz="1200">
              <a:solidFill>
                <a:srgbClr val="888888"/>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782"/>
        <p:cNvGrpSpPr/>
        <p:nvPr/>
      </p:nvGrpSpPr>
      <p:grpSpPr>
        <a:xfrm>
          <a:off x="0" y="0"/>
          <a:ext cx="0" cy="0"/>
          <a:chOff x="0" y="0"/>
          <a:chExt cx="0" cy="0"/>
        </a:xfrm>
      </p:grpSpPr>
      <p:sp>
        <p:nvSpPr>
          <p:cNvPr id="783" name="Google Shape;783;p145">
            <a:hlinkClick r:id="rId3" action="ppaction://hlinksldjump"/>
          </p:cNvPr>
          <p:cNvSpPr txBox="1">
            <a:spLocks noGrp="1"/>
          </p:cNvSpPr>
          <p:nvPr>
            <p:ph type="body" idx="4294967295"/>
          </p:nvPr>
        </p:nvSpPr>
        <p:spPr>
          <a:xfrm>
            <a:off x="457200" y="1169025"/>
            <a:ext cx="4709400" cy="3726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a:solidFill>
                  <a:srgbClr val="000000"/>
                </a:solidFill>
              </a:rPr>
              <a:t>a) It will be worse at recognising cats than rabbits</a:t>
            </a:r>
            <a:endParaRPr>
              <a:solidFill>
                <a:srgbClr val="000000"/>
              </a:solidFill>
            </a:endParaRPr>
          </a:p>
          <a:p>
            <a:pPr marL="0" lvl="0" indent="0" algn="l" rtl="0">
              <a:spcBef>
                <a:spcPts val="1600"/>
              </a:spcBef>
              <a:spcAft>
                <a:spcPts val="0"/>
              </a:spcAft>
              <a:buNone/>
            </a:pPr>
            <a:r>
              <a:rPr lang="en-GB">
                <a:solidFill>
                  <a:srgbClr val="000000"/>
                </a:solidFill>
              </a:rPr>
              <a:t>b) It can’t tell you which pictures are foxes</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GB">
                <a:solidFill>
                  <a:srgbClr val="000000"/>
                </a:solidFill>
              </a:rPr>
              <a:t>c) Both of the above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lnSpc>
                <a:spcPct val="115000"/>
              </a:lnSpc>
              <a:spcBef>
                <a:spcPts val="0"/>
              </a:spcBef>
              <a:spcAft>
                <a:spcPts val="0"/>
              </a:spcAft>
              <a:buNone/>
            </a:pPr>
            <a:endParaRPr sz="2700">
              <a:solidFill>
                <a:srgbClr val="000000"/>
              </a:solidFill>
            </a:endParaRPr>
          </a:p>
          <a:p>
            <a:pPr marL="457200" lvl="0" indent="0" algn="l" rtl="0">
              <a:spcBef>
                <a:spcPts val="1600"/>
              </a:spcBef>
              <a:spcAft>
                <a:spcPts val="1600"/>
              </a:spcAft>
              <a:buNone/>
            </a:pPr>
            <a:endParaRPr sz="2700">
              <a:solidFill>
                <a:srgbClr val="000000"/>
              </a:solidFill>
            </a:endParaRPr>
          </a:p>
        </p:txBody>
      </p:sp>
      <p:sp>
        <p:nvSpPr>
          <p:cNvPr id="784" name="Google Shape;784;p145">
            <a:hlinkClick r:id="rId3" action="ppaction://hlinksldjump"/>
          </p:cNvPr>
          <p:cNvSpPr txBox="1">
            <a:spLocks noGrp="1"/>
          </p:cNvSpPr>
          <p:nvPr>
            <p:ph type="title"/>
          </p:nvPr>
        </p:nvSpPr>
        <p:spPr>
          <a:xfrm>
            <a:off x="490250" y="450150"/>
            <a:ext cx="6433500" cy="51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a:solidFill>
                  <a:srgbClr val="000000"/>
                </a:solidFill>
                <a:latin typeface="Roboto"/>
                <a:ea typeface="Roboto"/>
                <a:cs typeface="Roboto"/>
                <a:sym typeface="Roboto"/>
              </a:rPr>
              <a:t>Plenary</a:t>
            </a:r>
            <a:endParaRPr sz="3000">
              <a:solidFill>
                <a:srgbClr val="000000"/>
              </a:solidFill>
              <a:latin typeface="Roboto"/>
              <a:ea typeface="Roboto"/>
              <a:cs typeface="Roboto"/>
              <a:sym typeface="Roboto"/>
            </a:endParaRPr>
          </a:p>
        </p:txBody>
      </p:sp>
      <p:sp>
        <p:nvSpPr>
          <p:cNvPr id="785" name="Google Shape;785;p145"/>
          <p:cNvSpPr/>
          <p:nvPr/>
        </p:nvSpPr>
        <p:spPr>
          <a:xfrm>
            <a:off x="447625" y="2872150"/>
            <a:ext cx="2552700" cy="618000"/>
          </a:xfrm>
          <a:prstGeom prst="rect">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5"/>
          <p:cNvSpPr txBox="1"/>
          <p:nvPr/>
        </p:nvSpPr>
        <p:spPr>
          <a:xfrm>
            <a:off x="0" y="0"/>
            <a:ext cx="1937100" cy="2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PLENARY</a:t>
            </a:r>
            <a:endParaRPr sz="1200">
              <a:solidFill>
                <a:srgbClr val="888888"/>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790"/>
        <p:cNvGrpSpPr/>
        <p:nvPr/>
      </p:nvGrpSpPr>
      <p:grpSpPr>
        <a:xfrm>
          <a:off x="0" y="0"/>
          <a:ext cx="0" cy="0"/>
          <a:chOff x="0" y="0"/>
          <a:chExt cx="0" cy="0"/>
        </a:xfrm>
      </p:grpSpPr>
      <p:sp>
        <p:nvSpPr>
          <p:cNvPr id="791" name="Google Shape;791;p146"/>
          <p:cNvSpPr txBox="1">
            <a:spLocks noGrp="1"/>
          </p:cNvSpPr>
          <p:nvPr>
            <p:ph type="ctrTitle" idx="4294967295"/>
          </p:nvPr>
        </p:nvSpPr>
        <p:spPr>
          <a:xfrm>
            <a:off x="311700" y="439775"/>
            <a:ext cx="80727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Home learning task </a:t>
            </a:r>
            <a:endParaRPr/>
          </a:p>
        </p:txBody>
      </p:sp>
      <p:sp>
        <p:nvSpPr>
          <p:cNvPr id="792" name="Google Shape;792;p146"/>
          <p:cNvSpPr txBox="1">
            <a:spLocks noGrp="1"/>
          </p:cNvSpPr>
          <p:nvPr>
            <p:ph type="body" idx="4294967295"/>
          </p:nvPr>
        </p:nvSpPr>
        <p:spPr>
          <a:xfrm>
            <a:off x="311700" y="1255600"/>
            <a:ext cx="8260800" cy="3021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GB" dirty="0"/>
              <a:t>Watch the video on the </a:t>
            </a:r>
            <a:r>
              <a:rPr lang="en-GB" u="sng" dirty="0">
                <a:solidFill>
                  <a:schemeClr val="hlink"/>
                </a:solidFill>
                <a:hlinkClick r:id="rId3"/>
              </a:rPr>
              <a:t>home learning task page</a:t>
            </a:r>
            <a:r>
              <a:rPr lang="en-GB" dirty="0">
                <a:hlinkClick r:id="rId3"/>
              </a:rPr>
              <a:t> </a:t>
            </a:r>
            <a:r>
              <a:rPr lang="en-GB" dirty="0">
                <a:solidFill>
                  <a:srgbClr val="FF0000"/>
                </a:solidFill>
              </a:rPr>
              <a:t>(ask your parents/carers to join you)</a:t>
            </a:r>
            <a:r>
              <a:rPr lang="en-GB" dirty="0"/>
              <a:t> </a:t>
            </a:r>
            <a:endParaRPr dirty="0"/>
          </a:p>
          <a:p>
            <a:pPr marL="457200" lvl="0" indent="-342900" algn="l" rtl="0">
              <a:spcBef>
                <a:spcPts val="0"/>
              </a:spcBef>
              <a:spcAft>
                <a:spcPts val="0"/>
              </a:spcAft>
              <a:buSzPts val="1800"/>
              <a:buAutoNum type="arabicPeriod"/>
            </a:pPr>
            <a:r>
              <a:rPr lang="en-GB" dirty="0"/>
              <a:t>Write down two things that you learned from the videos about what robots and computers can do.</a:t>
            </a:r>
            <a:endParaRPr dirty="0"/>
          </a:p>
          <a:p>
            <a:pPr marL="457200" lvl="0" indent="-342900" algn="l" rtl="0">
              <a:spcBef>
                <a:spcPts val="0"/>
              </a:spcBef>
              <a:spcAft>
                <a:spcPts val="0"/>
              </a:spcAft>
              <a:buSzPts val="1800"/>
              <a:buAutoNum type="arabicPeriod"/>
            </a:pPr>
            <a:r>
              <a:rPr lang="en-GB" dirty="0"/>
              <a:t>Write down two ways that your parents/carers used computers this week (this includes phones/tablets). </a:t>
            </a:r>
            <a:endParaRPr dirty="0"/>
          </a:p>
          <a:p>
            <a:pPr marL="457200" lvl="0" indent="-342900" algn="l" rtl="0">
              <a:spcBef>
                <a:spcPts val="0"/>
              </a:spcBef>
              <a:spcAft>
                <a:spcPts val="0"/>
              </a:spcAft>
              <a:buSzPts val="1800"/>
              <a:buAutoNum type="arabicPeriod"/>
            </a:pPr>
            <a:r>
              <a:rPr lang="en-GB" dirty="0"/>
              <a:t>Imagine you could teach a robot to do anything you like. What would you teach it to do? How would computing help you do this? </a:t>
            </a:r>
            <a:endParaRPr dirty="0"/>
          </a:p>
          <a:p>
            <a:pPr marL="0" lvl="0" indent="0" algn="l" rtl="0">
              <a:spcBef>
                <a:spcPts val="1600"/>
              </a:spcBef>
              <a:spcAft>
                <a:spcPts val="0"/>
              </a:spcAft>
              <a:buNone/>
            </a:pPr>
            <a:r>
              <a:rPr lang="en-GB" b="1" dirty="0"/>
              <a:t>We will be talking about your discussions with your parents/carers in a future lesson. </a:t>
            </a:r>
            <a:endParaRPr b="1" dirty="0"/>
          </a:p>
          <a:p>
            <a:pPr marL="457200" lvl="0" indent="0" algn="l" rtl="0">
              <a:spcBef>
                <a:spcPts val="1600"/>
              </a:spcBef>
              <a:spcAft>
                <a:spcPts val="0"/>
              </a:spcAft>
              <a:buNone/>
            </a:pPr>
            <a:endParaRPr dirty="0"/>
          </a:p>
          <a:p>
            <a:pPr marL="45720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793" name="Google Shape;793;p146"/>
          <p:cNvSpPr txBox="1"/>
          <p:nvPr/>
        </p:nvSpPr>
        <p:spPr>
          <a:xfrm>
            <a:off x="0" y="0"/>
            <a:ext cx="1937100" cy="2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888888"/>
                </a:solidFill>
                <a:latin typeface="Poppins"/>
                <a:ea typeface="Poppins"/>
                <a:cs typeface="Poppins"/>
                <a:sym typeface="Poppins"/>
              </a:rPr>
              <a:t>HOME LEARNING TASK</a:t>
            </a:r>
            <a:endParaRPr sz="1200">
              <a:solidFill>
                <a:srgbClr val="888888"/>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97"/>
        <p:cNvGrpSpPr/>
        <p:nvPr/>
      </p:nvGrpSpPr>
      <p:grpSpPr>
        <a:xfrm>
          <a:off x="0" y="0"/>
          <a:ext cx="0" cy="0"/>
          <a:chOff x="0" y="0"/>
          <a:chExt cx="0" cy="0"/>
        </a:xfrm>
      </p:grpSpPr>
      <p:sp>
        <p:nvSpPr>
          <p:cNvPr id="798" name="Google Shape;798;p147"/>
          <p:cNvSpPr txBox="1">
            <a:spLocks noGrp="1"/>
          </p:cNvSpPr>
          <p:nvPr>
            <p:ph type="ctrTitle" idx="4294967295"/>
          </p:nvPr>
        </p:nvSpPr>
        <p:spPr>
          <a:xfrm>
            <a:off x="311700" y="439775"/>
            <a:ext cx="8072700" cy="6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 credits</a:t>
            </a:r>
            <a:endParaRPr/>
          </a:p>
        </p:txBody>
      </p:sp>
      <p:sp>
        <p:nvSpPr>
          <p:cNvPr id="799" name="Google Shape;799;p147"/>
          <p:cNvSpPr txBox="1">
            <a:spLocks noGrp="1"/>
          </p:cNvSpPr>
          <p:nvPr>
            <p:ph type="ctrTitle" idx="4294967295"/>
          </p:nvPr>
        </p:nvSpPr>
        <p:spPr>
          <a:xfrm>
            <a:off x="267550" y="1028975"/>
            <a:ext cx="8457900" cy="38202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6: </a:t>
            </a:r>
            <a:r>
              <a:rPr lang="en-GB" sz="1000" u="sng">
                <a:solidFill>
                  <a:schemeClr val="hlink"/>
                </a:solidFill>
                <a:latin typeface="Poppins"/>
                <a:ea typeface="Poppins"/>
                <a:cs typeface="Poppins"/>
                <a:sym typeface="Poppins"/>
                <a:hlinkClick r:id="rId3"/>
              </a:rPr>
              <a:t>https://pixabay.com/photos/plastic-fish-recycling-trash-4234205/</a:t>
            </a:r>
            <a:r>
              <a:rPr lang="en-GB" sz="1000">
                <a:solidFill>
                  <a:schemeClr val="dk1"/>
                </a:solidFill>
                <a:latin typeface="Poppins"/>
                <a:ea typeface="Poppins"/>
                <a:cs typeface="Poppins"/>
                <a:sym typeface="Poppins"/>
              </a:rPr>
              <a:t> joelsaucedosaucedo</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8: </a:t>
            </a:r>
            <a:r>
              <a:rPr lang="en-GB" sz="1000" u="sng">
                <a:solidFill>
                  <a:schemeClr val="hlink"/>
                </a:solidFill>
                <a:latin typeface="Poppins"/>
                <a:ea typeface="Poppins"/>
                <a:cs typeface="Poppins"/>
                <a:sym typeface="Poppins"/>
                <a:hlinkClick r:id="rId4"/>
              </a:rPr>
              <a:t>https://pixabay.com/photos/fish-water-river-garbage-pollution-1663770/</a:t>
            </a:r>
            <a:r>
              <a:rPr lang="en-GB" sz="1000">
                <a:solidFill>
                  <a:schemeClr val="dk1"/>
                </a:solidFill>
                <a:latin typeface="Poppins"/>
                <a:ea typeface="Poppins"/>
                <a:cs typeface="Poppins"/>
                <a:sym typeface="Poppins"/>
              </a:rPr>
              <a:t> efes</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11 Netflix: </a:t>
            </a:r>
            <a:r>
              <a:rPr lang="en-GB" sz="1000" u="sng">
                <a:solidFill>
                  <a:schemeClr val="hlink"/>
                </a:solidFill>
                <a:latin typeface="Poppins"/>
                <a:ea typeface="Poppins"/>
                <a:cs typeface="Poppins"/>
                <a:sym typeface="Poppins"/>
                <a:hlinkClick r:id="rId5"/>
              </a:rPr>
              <a:t>https://pixabay.com/photos/netflix-tv-home-video-digital-5336006/</a:t>
            </a:r>
            <a:r>
              <a:rPr lang="en-GB" sz="1000">
                <a:solidFill>
                  <a:schemeClr val="dk1"/>
                </a:solidFill>
                <a:latin typeface="Poppins"/>
                <a:ea typeface="Poppins"/>
                <a:cs typeface="Poppins"/>
                <a:sym typeface="Poppins"/>
              </a:rPr>
              <a:t> vickygharat</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11 Tiktok: </a:t>
            </a:r>
            <a:r>
              <a:rPr lang="en-GB" sz="1000" u="sng">
                <a:solidFill>
                  <a:schemeClr val="hlink"/>
                </a:solidFill>
                <a:latin typeface="Poppins"/>
                <a:ea typeface="Poppins"/>
                <a:cs typeface="Poppins"/>
                <a:sym typeface="Poppins"/>
                <a:hlinkClick r:id="rId6"/>
              </a:rPr>
              <a:t>https://pixabay.com/photos/tiktok-social-media-app-tik-tok-5323007/</a:t>
            </a:r>
            <a:r>
              <a:rPr lang="en-GB" sz="1000">
                <a:solidFill>
                  <a:schemeClr val="dk1"/>
                </a:solidFill>
                <a:latin typeface="Poppins"/>
                <a:ea typeface="Poppins"/>
                <a:cs typeface="Poppins"/>
                <a:sym typeface="Poppins"/>
              </a:rPr>
              <a:t> konkarampelas</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12 Alexa: </a:t>
            </a:r>
            <a:r>
              <a:rPr lang="en-GB" sz="1000" u="sng">
                <a:solidFill>
                  <a:schemeClr val="hlink"/>
                </a:solidFill>
                <a:latin typeface="Poppins"/>
                <a:ea typeface="Poppins"/>
                <a:cs typeface="Poppins"/>
                <a:sym typeface="Poppins"/>
                <a:hlinkClick r:id="rId7"/>
              </a:rPr>
              <a:t>https://pixabay.com/photos/alexa-echo-smart-home-box-4758340/</a:t>
            </a:r>
            <a:r>
              <a:rPr lang="en-GB" sz="1000">
                <a:solidFill>
                  <a:schemeClr val="dk1"/>
                </a:solidFill>
                <a:latin typeface="Poppins"/>
                <a:ea typeface="Poppins"/>
                <a:cs typeface="Poppins"/>
                <a:sym typeface="Poppins"/>
              </a:rPr>
              <a:t> hamburgfinn</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12 Iphone: </a:t>
            </a:r>
            <a:r>
              <a:rPr lang="en-GB" sz="1000" u="sng">
                <a:solidFill>
                  <a:schemeClr val="hlink"/>
                </a:solidFill>
                <a:latin typeface="Poppins"/>
                <a:ea typeface="Poppins"/>
                <a:cs typeface="Poppins"/>
                <a:sym typeface="Poppins"/>
                <a:hlinkClick r:id="rId8"/>
              </a:rPr>
              <a:t>https://pixabay.com/photos/iphone-smartphone-apps-apple-inc-410324/</a:t>
            </a:r>
            <a:r>
              <a:rPr lang="en-GB" sz="1000">
                <a:solidFill>
                  <a:schemeClr val="dk1"/>
                </a:solidFill>
                <a:latin typeface="Poppins"/>
                <a:ea typeface="Poppins"/>
                <a:cs typeface="Poppins"/>
                <a:sym typeface="Poppins"/>
              </a:rPr>
              <a:t> JESHOOTS.com </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14 Google search: </a:t>
            </a:r>
            <a:r>
              <a:rPr lang="en-GB" sz="1000" u="sng">
                <a:solidFill>
                  <a:schemeClr val="lt2"/>
                </a:solidFill>
                <a:latin typeface="Poppins"/>
                <a:ea typeface="Poppins"/>
                <a:cs typeface="Poppins"/>
                <a:sym typeface="Poppins"/>
                <a:hlinkClick r:id="rId9">
                  <a:extLst>
                    <a:ext uri="{A12FA001-AC4F-418D-AE19-62706E023703}">
                      <ahyp:hlinkClr xmlns:ahyp="http://schemas.microsoft.com/office/drawing/2018/hyperlinkcolor" val="tx"/>
                    </a:ext>
                  </a:extLst>
                </a:hlinkClick>
              </a:rPr>
              <a:t>https://unsplash.com/photos/PuNW11NRjI4</a:t>
            </a:r>
            <a:r>
              <a:rPr lang="en-GB" sz="1000">
                <a:solidFill>
                  <a:schemeClr val="dk1"/>
                </a:solidFill>
                <a:latin typeface="Poppins"/>
                <a:ea typeface="Poppins"/>
                <a:cs typeface="Poppins"/>
                <a:sym typeface="Poppins"/>
              </a:rPr>
              <a:t> Visuals</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15 girl studying: </a:t>
            </a:r>
            <a:r>
              <a:rPr lang="en-GB" sz="1000" u="sng">
                <a:solidFill>
                  <a:schemeClr val="hlink"/>
                </a:solidFill>
                <a:latin typeface="Poppins"/>
                <a:ea typeface="Poppins"/>
                <a:cs typeface="Poppins"/>
                <a:sym typeface="Poppins"/>
                <a:hlinkClick r:id="rId10"/>
              </a:rPr>
              <a:t>https://pixabay.com/illustrations/student-studying-classroom-5734455/</a:t>
            </a:r>
            <a:r>
              <a:rPr lang="en-GB" sz="1000">
                <a:solidFill>
                  <a:schemeClr val="dk1"/>
                </a:solidFill>
                <a:latin typeface="Poppins"/>
                <a:ea typeface="Poppins"/>
                <a:cs typeface="Poppins"/>
                <a:sym typeface="Poppins"/>
              </a:rPr>
              <a:t> Saydung89</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18 rubbish in sea: </a:t>
            </a:r>
            <a:r>
              <a:rPr lang="en-GB" sz="1000" u="sng">
                <a:solidFill>
                  <a:schemeClr val="hlink"/>
                </a:solidFill>
                <a:latin typeface="Poppins"/>
                <a:ea typeface="Poppins"/>
                <a:cs typeface="Poppins"/>
                <a:sym typeface="Poppins"/>
                <a:hlinkClick r:id="rId11"/>
              </a:rPr>
              <a:t>https://pixabay.com/illustrations/pollution-trash-degradation-1603644/</a:t>
            </a:r>
            <a:r>
              <a:rPr lang="en-GB" sz="1000">
                <a:solidFill>
                  <a:schemeClr val="dk1"/>
                </a:solidFill>
                <a:latin typeface="Poppins"/>
                <a:ea typeface="Poppins"/>
                <a:cs typeface="Poppins"/>
                <a:sym typeface="Poppins"/>
              </a:rPr>
              <a:t> Rilsonav</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17 leaves: </a:t>
            </a:r>
            <a:r>
              <a:rPr lang="en-GB" sz="1000" u="sng">
                <a:solidFill>
                  <a:schemeClr val="hlink"/>
                </a:solidFill>
                <a:latin typeface="Poppins"/>
                <a:ea typeface="Poppins"/>
                <a:cs typeface="Poppins"/>
                <a:sym typeface="Poppins"/>
                <a:hlinkClick r:id="rId12"/>
              </a:rPr>
              <a:t>https://unsplash.com/photos/aR_1wKSN1f8</a:t>
            </a:r>
            <a:r>
              <a:rPr lang="en-GB" sz="1000">
                <a:solidFill>
                  <a:schemeClr val="dk1"/>
                </a:solidFill>
                <a:latin typeface="Poppins"/>
                <a:ea typeface="Poppins"/>
                <a:cs typeface="Poppins"/>
                <a:sym typeface="Poppins"/>
              </a:rPr>
              <a:t>, Fredy Jacob;  </a:t>
            </a:r>
            <a:r>
              <a:rPr lang="en-GB" sz="1000" u="sng">
                <a:solidFill>
                  <a:schemeClr val="hlink"/>
                </a:solidFill>
                <a:latin typeface="Poppins"/>
                <a:ea typeface="Poppins"/>
                <a:cs typeface="Poppins"/>
                <a:sym typeface="Poppins"/>
                <a:hlinkClick r:id="rId13"/>
              </a:rPr>
              <a:t>https://unsplash.com/photos/rJiuEfMdjO0</a:t>
            </a:r>
            <a:r>
              <a:rPr lang="en-GB" sz="1000">
                <a:solidFill>
                  <a:schemeClr val="dk1"/>
                </a:solidFill>
                <a:latin typeface="Poppins"/>
                <a:ea typeface="Poppins"/>
                <a:cs typeface="Poppins"/>
                <a:sym typeface="Poppins"/>
              </a:rPr>
              <a:t> Annie Spratt, </a:t>
            </a:r>
            <a:r>
              <a:rPr lang="en-GB" sz="1000" u="sng">
                <a:solidFill>
                  <a:schemeClr val="hlink"/>
                </a:solidFill>
                <a:latin typeface="Poppins"/>
                <a:ea typeface="Poppins"/>
                <a:cs typeface="Poppins"/>
                <a:sym typeface="Poppins"/>
                <a:hlinkClick r:id="rId14"/>
              </a:rPr>
              <a:t>https://unsplash.com/photos/i06CxweqdsQ</a:t>
            </a:r>
            <a:r>
              <a:rPr lang="en-GB" sz="1000">
                <a:solidFill>
                  <a:schemeClr val="dk1"/>
                </a:solidFill>
                <a:latin typeface="Poppins"/>
                <a:ea typeface="Poppins"/>
                <a:cs typeface="Poppins"/>
                <a:sym typeface="Poppins"/>
              </a:rPr>
              <a:t> Maeva Vigier; </a:t>
            </a:r>
            <a:r>
              <a:rPr lang="en-GB" sz="1000" u="sng">
                <a:solidFill>
                  <a:schemeClr val="hlink"/>
                </a:solidFill>
                <a:latin typeface="Poppins"/>
                <a:ea typeface="Poppins"/>
                <a:cs typeface="Poppins"/>
                <a:sym typeface="Poppins"/>
                <a:hlinkClick r:id="rId15"/>
              </a:rPr>
              <a:t>https://unsplash.com/photos/6a9cIhfUoLE</a:t>
            </a:r>
            <a:r>
              <a:rPr lang="en-GB" sz="1000">
                <a:solidFill>
                  <a:schemeClr val="dk1"/>
                </a:solidFill>
                <a:latin typeface="Poppins"/>
                <a:ea typeface="Poppins"/>
                <a:cs typeface="Poppins"/>
                <a:sym typeface="Poppins"/>
              </a:rPr>
              <a:t> Emilo Pascual, </a:t>
            </a:r>
            <a:r>
              <a:rPr lang="en-GB" sz="1000" u="sng">
                <a:solidFill>
                  <a:schemeClr val="hlink"/>
                </a:solidFill>
                <a:latin typeface="Poppins"/>
                <a:ea typeface="Poppins"/>
                <a:cs typeface="Poppins"/>
                <a:sym typeface="Poppins"/>
                <a:hlinkClick r:id="rId16"/>
              </a:rPr>
              <a:t>https://unsplash.com/photos/UiVvnF9IoLc</a:t>
            </a:r>
            <a:r>
              <a:rPr lang="en-GB" sz="1000">
                <a:solidFill>
                  <a:schemeClr val="dk1"/>
                </a:solidFill>
                <a:latin typeface="Poppins"/>
                <a:ea typeface="Poppins"/>
                <a:cs typeface="Poppins"/>
                <a:sym typeface="Poppins"/>
              </a:rPr>
              <a:t> David Boca, </a:t>
            </a:r>
            <a:r>
              <a:rPr lang="en-GB" sz="1000" u="sng">
                <a:solidFill>
                  <a:schemeClr val="hlink"/>
                </a:solidFill>
                <a:latin typeface="Poppins"/>
                <a:ea typeface="Poppins"/>
                <a:cs typeface="Poppins"/>
                <a:sym typeface="Poppins"/>
                <a:hlinkClick r:id="rId17"/>
              </a:rPr>
              <a:t>https://unsplash.com/photos/LjlZoRzvlb8</a:t>
            </a:r>
            <a:r>
              <a:rPr lang="en-GB" sz="1000">
                <a:solidFill>
                  <a:schemeClr val="dk1"/>
                </a:solidFill>
                <a:latin typeface="Poppins"/>
                <a:ea typeface="Poppins"/>
                <a:cs typeface="Poppins"/>
                <a:sym typeface="Poppins"/>
              </a:rPr>
              <a:t> Amy chen </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24 lightswitch: </a:t>
            </a:r>
            <a:r>
              <a:rPr lang="en-GB" sz="1000" u="sng">
                <a:solidFill>
                  <a:schemeClr val="hlink"/>
                </a:solidFill>
                <a:latin typeface="Poppins"/>
                <a:ea typeface="Poppins"/>
                <a:cs typeface="Poppins"/>
                <a:sym typeface="Poppins"/>
                <a:hlinkClick r:id="rId18"/>
              </a:rPr>
              <a:t>https://giphy.com/gifs/animation-cute-illustration-3ohzdFHDBEG32PmWJO</a:t>
            </a:r>
            <a:r>
              <a:rPr lang="en-GB"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25 autocomplete: https://www.blog.google/products/gmail/subject-write-emails-faster-smart-compose-gmail/</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26 remote control: </a:t>
            </a:r>
            <a:r>
              <a:rPr lang="en-GB" sz="1000" u="sng">
                <a:solidFill>
                  <a:schemeClr val="hlink"/>
                </a:solidFill>
                <a:latin typeface="Poppins"/>
                <a:ea typeface="Poppins"/>
                <a:cs typeface="Poppins"/>
                <a:sym typeface="Poppins"/>
                <a:hlinkClick r:id="rId19"/>
              </a:rPr>
              <a:t>https://giphy.com/gifs/moodman-KZe02gpoAj4yVjxKQt</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27 microwave: </a:t>
            </a:r>
            <a:r>
              <a:rPr lang="en-GB" sz="1000" u="sng">
                <a:solidFill>
                  <a:schemeClr val="hlink"/>
                </a:solidFill>
                <a:latin typeface="Poppins"/>
                <a:ea typeface="Poppins"/>
                <a:cs typeface="Poppins"/>
                <a:sym typeface="Poppins"/>
                <a:hlinkClick r:id="rId20"/>
              </a:rPr>
              <a:t>https://giphy.com/gifs/best-gifs-amazon-dash-dy5pmvUvIdF1C</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28 robot painting: </a:t>
            </a:r>
            <a:r>
              <a:rPr lang="en-GB" sz="1000" u="sng">
                <a:solidFill>
                  <a:schemeClr val="hlink"/>
                </a:solidFill>
                <a:latin typeface="Poppins"/>
                <a:ea typeface="Poppins"/>
                <a:cs typeface="Poppins"/>
                <a:sym typeface="Poppins"/>
                <a:hlinkClick r:id="rId21"/>
              </a:rPr>
              <a:t>https://giphy.com/gifs/natgeochannel-yearmillion-13EDZJjyAvuQb6</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30 prosthetic leg: </a:t>
            </a:r>
            <a:r>
              <a:rPr lang="en-GB" sz="1000" u="sng">
                <a:solidFill>
                  <a:schemeClr val="hlink"/>
                </a:solidFill>
                <a:latin typeface="Poppins"/>
                <a:ea typeface="Poppins"/>
                <a:cs typeface="Poppins"/>
                <a:sym typeface="Poppins"/>
                <a:hlinkClick r:id="rId22"/>
              </a:rPr>
              <a:t>https://giphy.com/gifs/boy-NMgihlpTGqmwU</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Char char="●"/>
            </a:pPr>
            <a:r>
              <a:rPr lang="en-GB" sz="1000">
                <a:solidFill>
                  <a:schemeClr val="dk1"/>
                </a:solidFill>
                <a:latin typeface="Poppins"/>
                <a:ea typeface="Poppins"/>
                <a:cs typeface="Poppins"/>
                <a:sym typeface="Poppins"/>
              </a:rPr>
              <a:t>Slide 31 facial expressions robot: https://giphy.com/gifs/reaction-mrw-FsxRmuWIlHbMY</a:t>
            </a:r>
            <a:endParaRPr sz="1000">
              <a:solidFill>
                <a:schemeClr val="dk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86"/>
        <p:cNvGrpSpPr/>
        <p:nvPr/>
      </p:nvGrpSpPr>
      <p:grpSpPr>
        <a:xfrm>
          <a:off x="0" y="0"/>
          <a:ext cx="0" cy="0"/>
          <a:chOff x="0" y="0"/>
          <a:chExt cx="0" cy="0"/>
        </a:xfrm>
      </p:grpSpPr>
      <p:sp>
        <p:nvSpPr>
          <p:cNvPr id="487" name="Google Shape;487;p116"/>
          <p:cNvSpPr txBox="1">
            <a:spLocks noGrp="1"/>
          </p:cNvSpPr>
          <p:nvPr>
            <p:ph type="ctrTitle" idx="4294967295"/>
          </p:nvPr>
        </p:nvSpPr>
        <p:spPr>
          <a:xfrm>
            <a:off x="311700" y="439775"/>
            <a:ext cx="80727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Need to know</a:t>
            </a:r>
            <a:endParaRPr/>
          </a:p>
        </p:txBody>
      </p:sp>
      <p:sp>
        <p:nvSpPr>
          <p:cNvPr id="488" name="Google Shape;488;p116"/>
          <p:cNvSpPr txBox="1">
            <a:spLocks noGrp="1"/>
          </p:cNvSpPr>
          <p:nvPr>
            <p:ph type="body" idx="4294967295"/>
          </p:nvPr>
        </p:nvSpPr>
        <p:spPr>
          <a:xfrm>
            <a:off x="109950" y="2230350"/>
            <a:ext cx="1791000" cy="281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t>There is video and web page content in this lesson. </a:t>
            </a:r>
            <a:endParaRPr sz="1400"/>
          </a:p>
          <a:p>
            <a:pPr marL="0" lvl="0" indent="0" algn="l" rtl="0">
              <a:spcBef>
                <a:spcPts val="1600"/>
              </a:spcBef>
              <a:spcAft>
                <a:spcPts val="0"/>
              </a:spcAft>
              <a:buNone/>
            </a:pPr>
            <a:r>
              <a:rPr lang="en-GB" sz="1400"/>
              <a:t>Check  the links and visuals are working before the lesson. </a:t>
            </a:r>
            <a:endParaRPr sz="1400"/>
          </a:p>
          <a:p>
            <a:pPr marL="0" lvl="0" indent="0" algn="l" rtl="0">
              <a:spcBef>
                <a:spcPts val="1600"/>
              </a:spcBef>
              <a:spcAft>
                <a:spcPts val="1600"/>
              </a:spcAft>
              <a:buNone/>
            </a:pPr>
            <a:endParaRPr sz="1400"/>
          </a:p>
        </p:txBody>
      </p:sp>
      <p:pic>
        <p:nvPicPr>
          <p:cNvPr id="489" name="Google Shape;489;p116"/>
          <p:cNvPicPr preferRelativeResize="0"/>
          <p:nvPr/>
        </p:nvPicPr>
        <p:blipFill>
          <a:blip r:embed="rId3">
            <a:alphaModFix/>
          </a:blip>
          <a:stretch>
            <a:fillRect/>
          </a:stretch>
        </p:blipFill>
        <p:spPr>
          <a:xfrm>
            <a:off x="109938" y="986869"/>
            <a:ext cx="1437000" cy="1437000"/>
          </a:xfrm>
          <a:prstGeom prst="rect">
            <a:avLst/>
          </a:prstGeom>
          <a:noFill/>
          <a:ln>
            <a:noFill/>
          </a:ln>
        </p:spPr>
      </p:pic>
      <p:pic>
        <p:nvPicPr>
          <p:cNvPr id="490" name="Google Shape;490;p116"/>
          <p:cNvPicPr preferRelativeResize="0"/>
          <p:nvPr/>
        </p:nvPicPr>
        <p:blipFill>
          <a:blip r:embed="rId4">
            <a:alphaModFix/>
          </a:blip>
          <a:stretch>
            <a:fillRect/>
          </a:stretch>
        </p:blipFill>
        <p:spPr>
          <a:xfrm>
            <a:off x="5784029" y="1035276"/>
            <a:ext cx="1257624" cy="1238337"/>
          </a:xfrm>
          <a:prstGeom prst="rect">
            <a:avLst/>
          </a:prstGeom>
          <a:noFill/>
          <a:ln>
            <a:noFill/>
          </a:ln>
        </p:spPr>
      </p:pic>
      <p:pic>
        <p:nvPicPr>
          <p:cNvPr id="491" name="Google Shape;491;p116"/>
          <p:cNvPicPr preferRelativeResize="0"/>
          <p:nvPr/>
        </p:nvPicPr>
        <p:blipFill>
          <a:blip r:embed="rId5">
            <a:alphaModFix/>
          </a:blip>
          <a:stretch>
            <a:fillRect/>
          </a:stretch>
        </p:blipFill>
        <p:spPr>
          <a:xfrm>
            <a:off x="3987307" y="1164703"/>
            <a:ext cx="1278825" cy="1259181"/>
          </a:xfrm>
          <a:prstGeom prst="rect">
            <a:avLst/>
          </a:prstGeom>
          <a:noFill/>
          <a:ln>
            <a:noFill/>
          </a:ln>
        </p:spPr>
      </p:pic>
      <p:pic>
        <p:nvPicPr>
          <p:cNvPr id="492" name="Google Shape;492;p116"/>
          <p:cNvPicPr preferRelativeResize="0"/>
          <p:nvPr/>
        </p:nvPicPr>
        <p:blipFill>
          <a:blip r:embed="rId6">
            <a:alphaModFix/>
          </a:blip>
          <a:stretch>
            <a:fillRect/>
          </a:stretch>
        </p:blipFill>
        <p:spPr>
          <a:xfrm>
            <a:off x="1997272" y="986869"/>
            <a:ext cx="1355976" cy="1335150"/>
          </a:xfrm>
          <a:prstGeom prst="rect">
            <a:avLst/>
          </a:prstGeom>
          <a:noFill/>
          <a:ln>
            <a:noFill/>
          </a:ln>
        </p:spPr>
      </p:pic>
      <p:sp>
        <p:nvSpPr>
          <p:cNvPr id="493" name="Google Shape;493;p116"/>
          <p:cNvSpPr txBox="1">
            <a:spLocks noGrp="1"/>
          </p:cNvSpPr>
          <p:nvPr>
            <p:ph type="body" idx="4294967295"/>
          </p:nvPr>
        </p:nvSpPr>
        <p:spPr>
          <a:xfrm>
            <a:off x="1834425" y="2204350"/>
            <a:ext cx="1865400" cy="281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t>Pupils need access to a laptop, computer or tablet for this lesson. </a:t>
            </a:r>
            <a:endParaRPr sz="1400"/>
          </a:p>
          <a:p>
            <a:pPr marL="0" lvl="0" indent="0" algn="l" rtl="0">
              <a:spcBef>
                <a:spcPts val="1600"/>
              </a:spcBef>
              <a:spcAft>
                <a:spcPts val="0"/>
              </a:spcAft>
              <a:buClr>
                <a:schemeClr val="dk1"/>
              </a:buClr>
              <a:buSzPts val="1100"/>
              <a:buFont typeface="Arial"/>
              <a:buNone/>
            </a:pPr>
            <a:endParaRPr sz="1400"/>
          </a:p>
          <a:p>
            <a:pPr marL="0" lvl="0" indent="0" algn="l" rtl="0">
              <a:spcBef>
                <a:spcPts val="1600"/>
              </a:spcBef>
              <a:spcAft>
                <a:spcPts val="0"/>
              </a:spcAft>
              <a:buClr>
                <a:schemeClr val="dk1"/>
              </a:buClr>
              <a:buSzPts val="1100"/>
              <a:buFont typeface="Arial"/>
              <a:buNone/>
            </a:pPr>
            <a:endParaRPr sz="1400"/>
          </a:p>
          <a:p>
            <a:pPr marL="0" lvl="0" indent="0" algn="l" rtl="0">
              <a:spcBef>
                <a:spcPts val="1600"/>
              </a:spcBef>
              <a:spcAft>
                <a:spcPts val="0"/>
              </a:spcAft>
              <a:buNone/>
            </a:pPr>
            <a:endParaRPr sz="1400"/>
          </a:p>
          <a:p>
            <a:pPr marL="0" lvl="0" indent="0" algn="l" rtl="0">
              <a:spcBef>
                <a:spcPts val="1600"/>
              </a:spcBef>
              <a:spcAft>
                <a:spcPts val="1600"/>
              </a:spcAft>
              <a:buNone/>
            </a:pPr>
            <a:endParaRPr sz="1400"/>
          </a:p>
        </p:txBody>
      </p:sp>
      <p:sp>
        <p:nvSpPr>
          <p:cNvPr id="494" name="Google Shape;494;p116"/>
          <p:cNvSpPr txBox="1">
            <a:spLocks noGrp="1"/>
          </p:cNvSpPr>
          <p:nvPr>
            <p:ph type="body" idx="4294967295"/>
          </p:nvPr>
        </p:nvSpPr>
        <p:spPr>
          <a:xfrm>
            <a:off x="3803575" y="2230350"/>
            <a:ext cx="1767300" cy="281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a:t>Pupils receive a </a:t>
            </a:r>
            <a:r>
              <a:rPr lang="en-GB" sz="1400" u="sng" dirty="0">
                <a:solidFill>
                  <a:schemeClr val="hlink"/>
                </a:solidFill>
                <a:hlinkClick r:id="rId7"/>
              </a:rPr>
              <a:t>certificate</a:t>
            </a:r>
            <a:r>
              <a:rPr lang="en-GB" sz="1400" dirty="0"/>
              <a:t> at the end of the lesson for completing the task. </a:t>
            </a:r>
            <a:endParaRPr sz="1400" dirty="0"/>
          </a:p>
          <a:p>
            <a:pPr marL="0" lvl="0" indent="0" algn="l" rtl="0">
              <a:spcBef>
                <a:spcPts val="1600"/>
              </a:spcBef>
              <a:spcAft>
                <a:spcPts val="0"/>
              </a:spcAft>
              <a:buNone/>
            </a:pPr>
            <a:r>
              <a:rPr lang="en-GB" sz="1400" dirty="0"/>
              <a:t>Please print these before the lesson. </a:t>
            </a: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1600"/>
              </a:spcAft>
              <a:buNone/>
            </a:pPr>
            <a:endParaRPr sz="1400" dirty="0"/>
          </a:p>
        </p:txBody>
      </p:sp>
      <p:sp>
        <p:nvSpPr>
          <p:cNvPr id="495" name="Google Shape;495;p116"/>
          <p:cNvSpPr txBox="1">
            <a:spLocks noGrp="1"/>
          </p:cNvSpPr>
          <p:nvPr>
            <p:ph type="body" idx="4294967295"/>
          </p:nvPr>
        </p:nvSpPr>
        <p:spPr>
          <a:xfrm>
            <a:off x="5706900" y="2230350"/>
            <a:ext cx="1699500" cy="281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t>You don’t need any knowledge of artificial intelligence </a:t>
            </a:r>
            <a:r>
              <a:rPr lang="en-GB" sz="1400">
                <a:solidFill>
                  <a:srgbClr val="000000"/>
                </a:solidFill>
              </a:rPr>
              <a:t>to teach this lesson! </a:t>
            </a:r>
            <a:endParaRPr sz="1400">
              <a:solidFill>
                <a:srgbClr val="000000"/>
              </a:solidFill>
            </a:endParaRPr>
          </a:p>
          <a:p>
            <a:pPr marL="0" lvl="0" indent="0" algn="l" rtl="0">
              <a:spcBef>
                <a:spcPts val="1600"/>
              </a:spcBef>
              <a:spcAft>
                <a:spcPts val="0"/>
              </a:spcAft>
              <a:buNone/>
            </a:pPr>
            <a:endParaRPr sz="1400"/>
          </a:p>
          <a:p>
            <a:pPr marL="0" lvl="0" indent="0" algn="l" rtl="0">
              <a:spcBef>
                <a:spcPts val="1600"/>
              </a:spcBef>
              <a:spcAft>
                <a:spcPts val="0"/>
              </a:spcAft>
              <a:buNone/>
            </a:pPr>
            <a:endParaRPr sz="1400"/>
          </a:p>
          <a:p>
            <a:pPr marL="0" lvl="0" indent="0" algn="l" rtl="0">
              <a:spcBef>
                <a:spcPts val="1600"/>
              </a:spcBef>
              <a:spcAft>
                <a:spcPts val="0"/>
              </a:spcAft>
              <a:buNone/>
            </a:pPr>
            <a:endParaRPr sz="1400"/>
          </a:p>
          <a:p>
            <a:pPr marL="0" lvl="0" indent="0" algn="l" rtl="0">
              <a:spcBef>
                <a:spcPts val="1600"/>
              </a:spcBef>
              <a:spcAft>
                <a:spcPts val="0"/>
              </a:spcAft>
              <a:buNone/>
            </a:pPr>
            <a:endParaRPr sz="1400"/>
          </a:p>
          <a:p>
            <a:pPr marL="0" lvl="0" indent="0" algn="l" rtl="0">
              <a:spcBef>
                <a:spcPts val="1600"/>
              </a:spcBef>
              <a:spcAft>
                <a:spcPts val="0"/>
              </a:spcAft>
              <a:buNone/>
            </a:pPr>
            <a:endParaRPr sz="1400"/>
          </a:p>
          <a:p>
            <a:pPr marL="0" lvl="0" indent="0" algn="l" rtl="0">
              <a:spcBef>
                <a:spcPts val="1600"/>
              </a:spcBef>
              <a:spcAft>
                <a:spcPts val="1600"/>
              </a:spcAft>
              <a:buNone/>
            </a:pPr>
            <a:endParaRPr sz="1400"/>
          </a:p>
        </p:txBody>
      </p:sp>
      <p:sp>
        <p:nvSpPr>
          <p:cNvPr id="496" name="Google Shape;496;p116"/>
          <p:cNvSpPr txBox="1">
            <a:spLocks noGrp="1"/>
          </p:cNvSpPr>
          <p:nvPr>
            <p:ph type="body" idx="4294967295"/>
          </p:nvPr>
        </p:nvSpPr>
        <p:spPr>
          <a:xfrm>
            <a:off x="7352463" y="2204350"/>
            <a:ext cx="1767300" cy="281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a:solidFill>
                  <a:srgbClr val="000000"/>
                </a:solidFill>
              </a:rPr>
              <a:t>Read our </a:t>
            </a:r>
            <a:r>
              <a:rPr lang="en-GB" sz="1400" u="sng" dirty="0">
                <a:solidFill>
                  <a:schemeClr val="hlink"/>
                </a:solidFill>
                <a:hlinkClick r:id="rId8"/>
              </a:rPr>
              <a:t>Action Guide</a:t>
            </a:r>
            <a:r>
              <a:rPr lang="en-GB" sz="1400" dirty="0">
                <a:solidFill>
                  <a:srgbClr val="000000"/>
                </a:solidFill>
                <a:hlinkClick r:id="rId8"/>
              </a:rPr>
              <a:t> </a:t>
            </a:r>
            <a:r>
              <a:rPr lang="en-GB" sz="1400" dirty="0">
                <a:solidFill>
                  <a:srgbClr val="000000"/>
                </a:solidFill>
              </a:rPr>
              <a:t>before the lesson for some tips on teaching computing inclusively. </a:t>
            </a:r>
            <a:endParaRPr sz="1400" dirty="0">
              <a:solidFill>
                <a:srgbClr val="000000"/>
              </a:solidFill>
            </a:endParaRPr>
          </a:p>
          <a:p>
            <a:pPr marL="0" lvl="0" indent="0" algn="l" rtl="0">
              <a:spcBef>
                <a:spcPts val="1600"/>
              </a:spcBef>
              <a:spcAft>
                <a:spcPts val="0"/>
              </a:spcAft>
              <a:buNone/>
            </a:pPr>
            <a:r>
              <a:rPr lang="en-GB" sz="1400" dirty="0">
                <a:solidFill>
                  <a:srgbClr val="000000"/>
                </a:solidFill>
              </a:rPr>
              <a:t>These tips are useful for today and future lessons. </a:t>
            </a:r>
            <a:endParaRPr sz="1400" dirty="0">
              <a:solidFill>
                <a:srgbClr val="000000"/>
              </a:solidFill>
            </a:endParaRPr>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1600"/>
              </a:spcAft>
              <a:buNone/>
            </a:pPr>
            <a:endParaRPr sz="1400" dirty="0"/>
          </a:p>
        </p:txBody>
      </p:sp>
      <p:pic>
        <p:nvPicPr>
          <p:cNvPr id="497" name="Google Shape;497;p116"/>
          <p:cNvPicPr preferRelativeResize="0"/>
          <p:nvPr/>
        </p:nvPicPr>
        <p:blipFill>
          <a:blip r:embed="rId9">
            <a:alphaModFix/>
          </a:blip>
          <a:stretch>
            <a:fillRect/>
          </a:stretch>
        </p:blipFill>
        <p:spPr>
          <a:xfrm>
            <a:off x="7406400" y="907250"/>
            <a:ext cx="1596225" cy="1596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01"/>
        <p:cNvGrpSpPr/>
        <p:nvPr/>
      </p:nvGrpSpPr>
      <p:grpSpPr>
        <a:xfrm>
          <a:off x="0" y="0"/>
          <a:ext cx="0" cy="0"/>
          <a:chOff x="0" y="0"/>
          <a:chExt cx="0" cy="0"/>
        </a:xfrm>
      </p:grpSpPr>
      <p:sp>
        <p:nvSpPr>
          <p:cNvPr id="502" name="Google Shape;502;p117"/>
          <p:cNvSpPr txBox="1">
            <a:spLocks noGrp="1"/>
          </p:cNvSpPr>
          <p:nvPr>
            <p:ph type="title"/>
          </p:nvPr>
        </p:nvSpPr>
        <p:spPr>
          <a:xfrm>
            <a:off x="311700" y="445025"/>
            <a:ext cx="627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700">
                <a:latin typeface="Roboto"/>
                <a:ea typeface="Roboto"/>
                <a:cs typeface="Roboto"/>
                <a:sym typeface="Roboto"/>
              </a:rPr>
              <a:t>Reminder: encourage the girls in your class</a:t>
            </a:r>
            <a:endParaRPr sz="2700">
              <a:latin typeface="Roboto"/>
              <a:ea typeface="Roboto"/>
              <a:cs typeface="Roboto"/>
              <a:sym typeface="Roboto"/>
            </a:endParaRPr>
          </a:p>
        </p:txBody>
      </p:sp>
      <p:sp>
        <p:nvSpPr>
          <p:cNvPr id="503" name="Google Shape;503;p117"/>
          <p:cNvSpPr txBox="1"/>
          <p:nvPr/>
        </p:nvSpPr>
        <p:spPr>
          <a:xfrm>
            <a:off x="0" y="3483775"/>
            <a:ext cx="1483200" cy="16596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sp>
        <p:nvSpPr>
          <p:cNvPr id="504" name="Google Shape;504;p117"/>
          <p:cNvSpPr txBox="1">
            <a:spLocks noGrp="1"/>
          </p:cNvSpPr>
          <p:nvPr>
            <p:ph type="body" idx="1"/>
          </p:nvPr>
        </p:nvSpPr>
        <p:spPr>
          <a:xfrm>
            <a:off x="366925" y="1963050"/>
            <a:ext cx="7466700" cy="302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b="1" dirty="0"/>
              <a:t>In today’s lesson, take a moment to tell at least three female pupils that you think they’d be great at computer science.</a:t>
            </a:r>
            <a:endParaRPr sz="1500" b="1" dirty="0"/>
          </a:p>
          <a:p>
            <a:pPr marL="0" lvl="0" indent="0" algn="l" rtl="0">
              <a:spcBef>
                <a:spcPts val="1600"/>
              </a:spcBef>
              <a:spcAft>
                <a:spcPts val="0"/>
              </a:spcAft>
              <a:buNone/>
            </a:pPr>
            <a:r>
              <a:rPr lang="en-GB" sz="1500" dirty="0"/>
              <a:t>Research shows that boys and girls of primary age have a similar level of interest in computing. However, girls are half as likely to be encouraged to explore it. Pupils who are told by a parent or a teacher that they’d be good at computer science are three times more likely to be interested in computer science in future. </a:t>
            </a:r>
            <a:endParaRPr sz="1500" dirty="0"/>
          </a:p>
          <a:p>
            <a:pPr marL="0" lvl="0" indent="0" algn="l" rtl="0">
              <a:spcBef>
                <a:spcPts val="1600"/>
              </a:spcBef>
              <a:spcAft>
                <a:spcPts val="0"/>
              </a:spcAft>
              <a:buClr>
                <a:schemeClr val="dk1"/>
              </a:buClr>
              <a:buSzPts val="1100"/>
              <a:buFont typeface="Arial"/>
              <a:buNone/>
            </a:pPr>
            <a:r>
              <a:rPr lang="en-GB" sz="1500" dirty="0"/>
              <a:t>Find more tips on inclusive computing teaching in our short </a:t>
            </a:r>
            <a:r>
              <a:rPr lang="en-GB" sz="1400" u="sng" dirty="0">
                <a:solidFill>
                  <a:schemeClr val="lt2"/>
                </a:solidFill>
                <a:hlinkClick r:id="rId3"/>
              </a:rPr>
              <a:t>Action Guide</a:t>
            </a:r>
            <a:r>
              <a:rPr lang="en-GB" sz="1500" dirty="0"/>
              <a:t>! </a:t>
            </a:r>
            <a:endParaRPr sz="1500" dirty="0">
              <a:highlight>
                <a:srgbClr val="FFFF00"/>
              </a:highlight>
            </a:endParaRPr>
          </a:p>
          <a:p>
            <a:pPr marL="0" lvl="0" indent="0" algn="l" rtl="0">
              <a:spcBef>
                <a:spcPts val="1600"/>
              </a:spcBef>
              <a:spcAft>
                <a:spcPts val="0"/>
              </a:spcAft>
              <a:buNone/>
            </a:pPr>
            <a:endParaRPr sz="1500" dirty="0"/>
          </a:p>
          <a:p>
            <a:pPr marL="0" lvl="0" indent="0" algn="l" rtl="0">
              <a:spcBef>
                <a:spcPts val="1600"/>
              </a:spcBef>
              <a:spcAft>
                <a:spcPts val="0"/>
              </a:spcAft>
              <a:buNone/>
            </a:pPr>
            <a:endParaRPr sz="1500" dirty="0"/>
          </a:p>
          <a:p>
            <a:pPr marL="0" lvl="0" indent="0" algn="l" rtl="0">
              <a:spcBef>
                <a:spcPts val="1600"/>
              </a:spcBef>
              <a:spcAft>
                <a:spcPts val="1600"/>
              </a:spcAft>
              <a:buNone/>
            </a:pPr>
            <a:endParaRPr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18"/>
          <p:cNvSpPr txBox="1">
            <a:spLocks noGrp="1"/>
          </p:cNvSpPr>
          <p:nvPr>
            <p:ph type="title"/>
          </p:nvPr>
        </p:nvSpPr>
        <p:spPr>
          <a:xfrm>
            <a:off x="490250" y="1213550"/>
            <a:ext cx="6811800" cy="320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Artificial intelligence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19"/>
          <p:cNvSpPr txBox="1">
            <a:spLocks noGrp="1"/>
          </p:cNvSpPr>
          <p:nvPr>
            <p:ph type="ctrTitle" idx="4294967295"/>
          </p:nvPr>
        </p:nvSpPr>
        <p:spPr>
          <a:xfrm>
            <a:off x="459450" y="515975"/>
            <a:ext cx="72162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Starter </a:t>
            </a:r>
            <a:endParaRPr b="1"/>
          </a:p>
        </p:txBody>
      </p:sp>
      <p:pic>
        <p:nvPicPr>
          <p:cNvPr id="515" name="Google Shape;515;p119"/>
          <p:cNvPicPr preferRelativeResize="0"/>
          <p:nvPr/>
        </p:nvPicPr>
        <p:blipFill>
          <a:blip r:embed="rId3">
            <a:alphaModFix/>
          </a:blip>
          <a:stretch>
            <a:fillRect/>
          </a:stretch>
        </p:blipFill>
        <p:spPr>
          <a:xfrm>
            <a:off x="544825" y="1181975"/>
            <a:ext cx="3790625" cy="2527101"/>
          </a:xfrm>
          <a:prstGeom prst="rect">
            <a:avLst/>
          </a:prstGeom>
          <a:noFill/>
          <a:ln>
            <a:noFill/>
          </a:ln>
        </p:spPr>
      </p:pic>
      <p:sp>
        <p:nvSpPr>
          <p:cNvPr id="516" name="Google Shape;516;p119"/>
          <p:cNvSpPr txBox="1"/>
          <p:nvPr/>
        </p:nvSpPr>
        <p:spPr>
          <a:xfrm>
            <a:off x="5455500" y="1313175"/>
            <a:ext cx="2954100" cy="30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chemeClr val="dk2"/>
                </a:solidFill>
                <a:latin typeface="Poppins"/>
                <a:ea typeface="Poppins"/>
                <a:cs typeface="Poppins"/>
                <a:sym typeface="Poppins"/>
              </a:rPr>
              <a:t>What do you see in the picture?</a:t>
            </a:r>
            <a:endParaRPr sz="1500" b="1">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endParaRPr sz="1500" b="1">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r>
              <a:rPr lang="en-GB" sz="1500" b="1">
                <a:solidFill>
                  <a:schemeClr val="dk2"/>
                </a:solidFill>
                <a:latin typeface="Poppins"/>
                <a:ea typeface="Poppins"/>
                <a:cs typeface="Poppins"/>
                <a:sym typeface="Poppins"/>
              </a:rPr>
              <a:t>What problems might this lead to? </a:t>
            </a:r>
            <a:endParaRPr sz="1500" b="1">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endParaRPr sz="1500" b="1">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r>
              <a:rPr lang="en-GB" sz="1500" b="1">
                <a:solidFill>
                  <a:schemeClr val="dk2"/>
                </a:solidFill>
                <a:latin typeface="Poppins"/>
                <a:ea typeface="Poppins"/>
                <a:cs typeface="Poppins"/>
                <a:sym typeface="Poppins"/>
              </a:rPr>
              <a:t>How does it make you feel?</a:t>
            </a:r>
            <a:endParaRPr sz="1500" b="1">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endParaRPr sz="1500">
              <a:solidFill>
                <a:schemeClr val="dk2"/>
              </a:solidFill>
              <a:latin typeface="Poppins"/>
              <a:ea typeface="Poppins"/>
              <a:cs typeface="Poppins"/>
              <a:sym typeface="Poppins"/>
            </a:endParaRPr>
          </a:p>
          <a:p>
            <a:pPr marL="0" lvl="0" indent="0" algn="l" rtl="0">
              <a:lnSpc>
                <a:spcPct val="115000"/>
              </a:lnSpc>
              <a:spcBef>
                <a:spcPts val="0"/>
              </a:spcBef>
              <a:spcAft>
                <a:spcPts val="1600"/>
              </a:spcAft>
              <a:buNone/>
            </a:pPr>
            <a:r>
              <a:rPr lang="en-GB" sz="1500">
                <a:solidFill>
                  <a:schemeClr val="dk2"/>
                </a:solidFill>
                <a:latin typeface="Poppins"/>
                <a:ea typeface="Poppins"/>
                <a:cs typeface="Poppins"/>
                <a:sym typeface="Poppins"/>
              </a:rPr>
              <a:t>Discuss with your partner for two minutes.</a:t>
            </a:r>
            <a:endParaRPr sz="1800">
              <a:solidFill>
                <a:schemeClr val="dk2"/>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20"/>
          <p:cNvSpPr txBox="1">
            <a:spLocks noGrp="1"/>
          </p:cNvSpPr>
          <p:nvPr>
            <p:ph type="title"/>
          </p:nvPr>
        </p:nvSpPr>
        <p:spPr>
          <a:xfrm>
            <a:off x="311700" y="445025"/>
            <a:ext cx="627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Roboto"/>
                <a:ea typeface="Roboto"/>
                <a:cs typeface="Roboto"/>
                <a:sym typeface="Roboto"/>
              </a:rPr>
              <a:t>Lesson objectives</a:t>
            </a:r>
            <a:r>
              <a:rPr lang="en-GB"/>
              <a:t> </a:t>
            </a:r>
            <a:endParaRPr/>
          </a:p>
        </p:txBody>
      </p:sp>
      <p:sp>
        <p:nvSpPr>
          <p:cNvPr id="522" name="Google Shape;522;p120"/>
          <p:cNvSpPr txBox="1">
            <a:spLocks noGrp="1"/>
          </p:cNvSpPr>
          <p:nvPr>
            <p:ph type="body" idx="1"/>
          </p:nvPr>
        </p:nvSpPr>
        <p:spPr>
          <a:xfrm>
            <a:off x="311700" y="1458175"/>
            <a:ext cx="6441000" cy="3021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GB"/>
              <a:t>Understand what makes artificial intelligence ‘robots’ different to other machines </a:t>
            </a:r>
            <a:endParaRPr/>
          </a:p>
          <a:p>
            <a:pPr marL="457200" lvl="0" indent="-342900" algn="l" rtl="0">
              <a:spcBef>
                <a:spcPts val="1000"/>
              </a:spcBef>
              <a:spcAft>
                <a:spcPts val="0"/>
              </a:spcAft>
              <a:buSzPts val="1800"/>
              <a:buAutoNum type="arabicPeriod"/>
            </a:pPr>
            <a:r>
              <a:rPr lang="en-GB"/>
              <a:t>Teach an artificial intelligence ‘robot’ to tell the difference between sea creatures and rubbish in the ocean</a:t>
            </a:r>
            <a:endParaRPr/>
          </a:p>
          <a:p>
            <a:pPr marL="0" lvl="0" indent="0" algn="l" rtl="0">
              <a:spcBef>
                <a:spcPts val="10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21"/>
          <p:cNvSpPr txBox="1">
            <a:spLocks noGrp="1"/>
          </p:cNvSpPr>
          <p:nvPr>
            <p:ph type="ctrTitle" idx="4294967295"/>
          </p:nvPr>
        </p:nvSpPr>
        <p:spPr>
          <a:xfrm>
            <a:off x="311700" y="439775"/>
            <a:ext cx="80727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could we clean the oceans? </a:t>
            </a:r>
            <a:endParaRPr/>
          </a:p>
        </p:txBody>
      </p:sp>
      <p:sp>
        <p:nvSpPr>
          <p:cNvPr id="528" name="Google Shape;528;p121"/>
          <p:cNvSpPr txBox="1">
            <a:spLocks noGrp="1"/>
          </p:cNvSpPr>
          <p:nvPr>
            <p:ph type="body" idx="4294967295"/>
          </p:nvPr>
        </p:nvSpPr>
        <p:spPr>
          <a:xfrm>
            <a:off x="311700" y="1852625"/>
            <a:ext cx="5538600" cy="12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oceans are HUGE and FILTHY. </a:t>
            </a:r>
            <a:r>
              <a:rPr lang="en-GB" b="1"/>
              <a:t>By 2050, there will be more plastic in the oceans than fish.</a:t>
            </a:r>
            <a:endParaRPr b="1"/>
          </a:p>
          <a:p>
            <a:pPr marL="0" lvl="0" indent="0" algn="l" rtl="0">
              <a:spcBef>
                <a:spcPts val="1600"/>
              </a:spcBef>
              <a:spcAft>
                <a:spcPts val="1600"/>
              </a:spcAft>
              <a:buNone/>
            </a:pPr>
            <a:endParaRPr/>
          </a:p>
        </p:txBody>
      </p:sp>
      <p:sp>
        <p:nvSpPr>
          <p:cNvPr id="529" name="Google Shape;529;p121"/>
          <p:cNvSpPr txBox="1"/>
          <p:nvPr/>
        </p:nvSpPr>
        <p:spPr>
          <a:xfrm>
            <a:off x="311700" y="3064625"/>
            <a:ext cx="5538600" cy="17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a:solidFill>
                  <a:schemeClr val="dk2"/>
                </a:solidFill>
                <a:latin typeface="Poppins"/>
                <a:ea typeface="Poppins"/>
                <a:cs typeface="Poppins"/>
                <a:sym typeface="Poppins"/>
              </a:rPr>
              <a:t>It would take a VERY long time to clean by humans.</a:t>
            </a:r>
            <a:endParaRPr sz="1800">
              <a:solidFill>
                <a:schemeClr val="dk2"/>
              </a:solidFill>
              <a:latin typeface="Poppins"/>
              <a:ea typeface="Poppins"/>
              <a:cs typeface="Poppins"/>
              <a:sym typeface="Poppins"/>
            </a:endParaRPr>
          </a:p>
          <a:p>
            <a:pPr marL="0" lvl="0" indent="0" algn="l" rtl="0">
              <a:lnSpc>
                <a:spcPct val="115000"/>
              </a:lnSpc>
              <a:spcBef>
                <a:spcPts val="1600"/>
              </a:spcBef>
              <a:spcAft>
                <a:spcPts val="1600"/>
              </a:spcAft>
              <a:buNone/>
            </a:pPr>
            <a:r>
              <a:rPr lang="en-GB" sz="1800">
                <a:solidFill>
                  <a:schemeClr val="dk2"/>
                </a:solidFill>
                <a:latin typeface="Poppins"/>
                <a:ea typeface="Poppins"/>
                <a:cs typeface="Poppins"/>
                <a:sym typeface="Poppins"/>
              </a:rPr>
              <a:t>In today’s lesson we will be learning </a:t>
            </a:r>
            <a:r>
              <a:rPr lang="en-GB" sz="1800" b="1">
                <a:solidFill>
                  <a:schemeClr val="dk2"/>
                </a:solidFill>
                <a:latin typeface="Poppins"/>
                <a:ea typeface="Poppins"/>
                <a:cs typeface="Poppins"/>
                <a:sym typeface="Poppins"/>
              </a:rPr>
              <a:t>how computers could help solve this problem</a:t>
            </a:r>
            <a:r>
              <a:rPr lang="en-GB" sz="1800">
                <a:solidFill>
                  <a:schemeClr val="dk2"/>
                </a:solidFill>
                <a:latin typeface="Poppins"/>
                <a:ea typeface="Poppins"/>
                <a:cs typeface="Poppins"/>
                <a:sym typeface="Poppins"/>
              </a:rPr>
              <a:t>.</a:t>
            </a:r>
            <a:endParaRPr/>
          </a:p>
        </p:txBody>
      </p:sp>
      <p:pic>
        <p:nvPicPr>
          <p:cNvPr id="530" name="Google Shape;530;p121"/>
          <p:cNvPicPr preferRelativeResize="0"/>
          <p:nvPr/>
        </p:nvPicPr>
        <p:blipFill>
          <a:blip r:embed="rId3">
            <a:alphaModFix/>
          </a:blip>
          <a:stretch>
            <a:fillRect/>
          </a:stretch>
        </p:blipFill>
        <p:spPr>
          <a:xfrm>
            <a:off x="5744175" y="1760225"/>
            <a:ext cx="3105950" cy="2329450"/>
          </a:xfrm>
          <a:prstGeom prst="rect">
            <a:avLst/>
          </a:prstGeom>
          <a:noFill/>
          <a:ln>
            <a:noFill/>
          </a:ln>
        </p:spPr>
      </p:pic>
      <p:sp>
        <p:nvSpPr>
          <p:cNvPr id="531" name="Google Shape;531;p121"/>
          <p:cNvSpPr txBox="1"/>
          <p:nvPr/>
        </p:nvSpPr>
        <p:spPr>
          <a:xfrm>
            <a:off x="10975" y="-32300"/>
            <a:ext cx="39834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888888"/>
                </a:solidFill>
                <a:latin typeface="Poppins"/>
                <a:ea typeface="Poppins"/>
                <a:cs typeface="Poppins"/>
                <a:sym typeface="Poppins"/>
              </a:rPr>
              <a:t>INTRODUCTION TO A.I. </a:t>
            </a:r>
            <a:endParaRPr>
              <a:solidFill>
                <a:srgbClr val="888888"/>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chnovation Master Template">
  <a:themeElements>
    <a:clrScheme name="Simple Light">
      <a:dk1>
        <a:srgbClr val="000000"/>
      </a:dk1>
      <a:lt1>
        <a:srgbClr val="FFFFFF"/>
      </a:lt1>
      <a:dk2>
        <a:srgbClr val="041E42"/>
      </a:dk2>
      <a:lt2>
        <a:srgbClr val="D0006F"/>
      </a:lt2>
      <a:accent1>
        <a:srgbClr val="FFB81C"/>
      </a:accent1>
      <a:accent2>
        <a:srgbClr val="43B02A"/>
      </a:accent2>
      <a:accent3>
        <a:srgbClr val="FF7500"/>
      </a:accent3>
      <a:accent4>
        <a:srgbClr val="0076CF"/>
      </a:accent4>
      <a:accent5>
        <a:srgbClr val="5BC2E7"/>
      </a:accent5>
      <a:accent6>
        <a:srgbClr val="FFFFFF"/>
      </a:accent6>
      <a:hlink>
        <a:srgbClr val="D0006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chnovation Master Template">
  <a:themeElements>
    <a:clrScheme name="Simple Light">
      <a:dk1>
        <a:srgbClr val="000000"/>
      </a:dk1>
      <a:lt1>
        <a:srgbClr val="FFFFFF"/>
      </a:lt1>
      <a:dk2>
        <a:srgbClr val="041E42"/>
      </a:dk2>
      <a:lt2>
        <a:srgbClr val="D0006F"/>
      </a:lt2>
      <a:accent1>
        <a:srgbClr val="FFB81C"/>
      </a:accent1>
      <a:accent2>
        <a:srgbClr val="43B02A"/>
      </a:accent2>
      <a:accent3>
        <a:srgbClr val="FF7500"/>
      </a:accent3>
      <a:accent4>
        <a:srgbClr val="0076CF"/>
      </a:accent4>
      <a:accent5>
        <a:srgbClr val="5BC2E7"/>
      </a:accent5>
      <a:accent6>
        <a:srgbClr val="FFFFFF"/>
      </a:accent6>
      <a:hlink>
        <a:srgbClr val="D0006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chnovation Master Template">
  <a:themeElements>
    <a:clrScheme name="Simple Light">
      <a:dk1>
        <a:srgbClr val="000000"/>
      </a:dk1>
      <a:lt1>
        <a:srgbClr val="FFFFFF"/>
      </a:lt1>
      <a:dk2>
        <a:srgbClr val="041E42"/>
      </a:dk2>
      <a:lt2>
        <a:srgbClr val="D0006F"/>
      </a:lt2>
      <a:accent1>
        <a:srgbClr val="FFB81C"/>
      </a:accent1>
      <a:accent2>
        <a:srgbClr val="43B02A"/>
      </a:accent2>
      <a:accent3>
        <a:srgbClr val="FF7500"/>
      </a:accent3>
      <a:accent4>
        <a:srgbClr val="0076CF"/>
      </a:accent4>
      <a:accent5>
        <a:srgbClr val="5BC2E7"/>
      </a:accent5>
      <a:accent6>
        <a:srgbClr val="FFFFFF"/>
      </a:accent6>
      <a:hlink>
        <a:srgbClr val="D0006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2977</Words>
  <Application>Microsoft Macintosh PowerPoint</Application>
  <PresentationFormat>On-screen Show (16:9)</PresentationFormat>
  <Paragraphs>284</Paragraphs>
  <Slides>35</Slides>
  <Notes>35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35</vt:i4>
      </vt:variant>
    </vt:vector>
  </HeadingPairs>
  <TitlesOfParts>
    <vt:vector size="46" baseType="lpstr">
      <vt:lpstr>Rubik Mono One</vt:lpstr>
      <vt:lpstr>Raleway Thin</vt:lpstr>
      <vt:lpstr>Poppins</vt:lpstr>
      <vt:lpstr>Trebuchet MS</vt:lpstr>
      <vt:lpstr>Roboto</vt:lpstr>
      <vt:lpstr>Arial</vt:lpstr>
      <vt:lpstr>Raleway</vt:lpstr>
      <vt:lpstr>Simple Light</vt:lpstr>
      <vt:lpstr>Technovation Master Template</vt:lpstr>
      <vt:lpstr>Technovation Master Template</vt:lpstr>
      <vt:lpstr>Technovation Master Template</vt:lpstr>
      <vt:lpstr>Artificial intelligence</vt:lpstr>
      <vt:lpstr>Reminder</vt:lpstr>
      <vt:lpstr>Lesson plan  </vt:lpstr>
      <vt:lpstr>Need to know</vt:lpstr>
      <vt:lpstr>Reminder: encourage the girls in your class</vt:lpstr>
      <vt:lpstr>Artificial intelligence</vt:lpstr>
      <vt:lpstr>Starter </vt:lpstr>
      <vt:lpstr>Lesson objectives </vt:lpstr>
      <vt:lpstr>How could we clean the oceans? </vt:lpstr>
      <vt:lpstr>We can teach computers to clean the ocean</vt:lpstr>
      <vt:lpstr>What is artificial intelligence (AI)?</vt:lpstr>
      <vt:lpstr>PowerPoint Presentation</vt:lpstr>
      <vt:lpstr>PowerPoint Presentation</vt:lpstr>
      <vt:lpstr>PowerPoint Presentation</vt:lpstr>
      <vt:lpstr>“Can machines think?’” Alan Turing - Father of Computer Science</vt:lpstr>
      <vt:lpstr>We can train (or program) Artificial Intelligence robots  to spot patterns in information   </vt:lpstr>
      <vt:lpstr>PowerPoint Presentation</vt:lpstr>
      <vt:lpstr>Can we teach a computer to tell the difference between sea creatures and rubbish? </vt:lpstr>
      <vt:lpstr>We can teach the computer! </vt:lpstr>
      <vt:lpstr>PowerPoint Presentation</vt:lpstr>
      <vt:lpstr>PowerPoint Presentation</vt:lpstr>
      <vt:lpstr>Teacher note: the answers are in the speaker notes! </vt:lpstr>
      <vt:lpstr>Alarm that turns on every day at 6:45 am</vt:lpstr>
      <vt:lpstr>PowerPoint Presentation</vt:lpstr>
      <vt:lpstr>PowerPoint Presentation</vt:lpstr>
      <vt:lpstr>PowerPoint Presentation</vt:lpstr>
      <vt:lpstr>PowerPoint Presentation</vt:lpstr>
      <vt:lpstr>PowerPoint Presentation</vt:lpstr>
      <vt:lpstr>A vacuum that learns the layout of your home and where it’s always dirty</vt:lpstr>
      <vt:lpstr>PowerPoint Presentation</vt:lpstr>
      <vt:lpstr>PowerPoint Presentation</vt:lpstr>
      <vt:lpstr>Plenary</vt:lpstr>
      <vt:lpstr>Plenary</vt:lpstr>
      <vt:lpstr>Home learning task </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cp:lastModifiedBy>sara.halkiopoulos@bi.team</cp:lastModifiedBy>
  <cp:revision>1</cp:revision>
  <dcterms:modified xsi:type="dcterms:W3CDTF">2021-06-22T10:40:34Z</dcterms:modified>
</cp:coreProperties>
</file>