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embeddedFontLst>
    <p:embeddedFont>
      <p:font typeface="Montserrat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27" roundtripDataSignature="AMtx7mh3TxKxN/VD3Y/YyF/EnI8aWHunF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Montserrat-bold.fntdata"/><Relationship Id="rId23" Type="http://schemas.openxmlformats.org/officeDocument/2006/relationships/font" Target="fonts/Montserra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Montserrat-boldItalic.fntdata"/><Relationship Id="rId25" Type="http://schemas.openxmlformats.org/officeDocument/2006/relationships/font" Target="fonts/Montserrat-italic.fntdata"/><Relationship Id="rId27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5" name="Google Shape;13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2" name="Google Shape;182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8" name="Google Shape;188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5" name="Google Shape;195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" name="Google Shape;7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" name="Google Shape;7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" name="Google Shape;8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" name="Google Shape;9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" name="Google Shape;10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" name="Google Shape;11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19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8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28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0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22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4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24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5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6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26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26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7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Relationship Id="rId4" Type="http://schemas.openxmlformats.org/officeDocument/2006/relationships/image" Target="../media/image9.png"/><Relationship Id="rId5" Type="http://schemas.openxmlformats.org/officeDocument/2006/relationships/image" Target="../media/image11.png"/><Relationship Id="rId6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Relationship Id="rId4" Type="http://schemas.openxmlformats.org/officeDocument/2006/relationships/image" Target="../media/image9.png"/><Relationship Id="rId5" Type="http://schemas.openxmlformats.org/officeDocument/2006/relationships/image" Target="../media/image20.png"/><Relationship Id="rId6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20.png"/><Relationship Id="rId5" Type="http://schemas.openxmlformats.org/officeDocument/2006/relationships/image" Target="../media/image7.png"/><Relationship Id="rId6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20.png"/><Relationship Id="rId5" Type="http://schemas.openxmlformats.org/officeDocument/2006/relationships/image" Target="../media/image7.png"/><Relationship Id="rId6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20.png"/><Relationship Id="rId6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png"/><Relationship Id="rId4" Type="http://schemas.openxmlformats.org/officeDocument/2006/relationships/image" Target="../media/image9.png"/><Relationship Id="rId5" Type="http://schemas.openxmlformats.org/officeDocument/2006/relationships/image" Target="../media/image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.png"/><Relationship Id="rId4" Type="http://schemas.openxmlformats.org/officeDocument/2006/relationships/image" Target="../media/image9.png"/><Relationship Id="rId5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Relationship Id="rId4" Type="http://schemas.openxmlformats.org/officeDocument/2006/relationships/image" Target="../media/image9.png"/><Relationship Id="rId5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9.png"/><Relationship Id="rId5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9.png"/><Relationship Id="rId5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7.png"/><Relationship Id="rId5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5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Relationship Id="rId4" Type="http://schemas.openxmlformats.org/officeDocument/2006/relationships/image" Target="../media/image9.png"/><Relationship Id="rId5" Type="http://schemas.openxmlformats.org/officeDocument/2006/relationships/image" Target="../media/image20.png"/><Relationship Id="rId6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Relationship Id="rId4" Type="http://schemas.openxmlformats.org/officeDocument/2006/relationships/image" Target="../media/image9.png"/><Relationship Id="rId5" Type="http://schemas.openxmlformats.org/officeDocument/2006/relationships/image" Target="../media/image20.png"/><Relationship Id="rId6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24200" y="4091100"/>
            <a:ext cx="3638799" cy="74725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"/>
          <p:cNvSpPr txBox="1"/>
          <p:nvPr/>
        </p:nvSpPr>
        <p:spPr>
          <a:xfrm>
            <a:off x="4971800" y="1621025"/>
            <a:ext cx="3305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pt-BR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TÍTULO DA APRESENTAÇÃO</a:t>
            </a:r>
            <a:endParaRPr b="1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7" name="Google Shape;57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613325"/>
            <a:ext cx="4474326" cy="4530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1950425" y="2108775"/>
            <a:ext cx="8650050" cy="5372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14975" y="389925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0"/>
          <p:cNvSpPr txBox="1"/>
          <p:nvPr/>
        </p:nvSpPr>
        <p:spPr>
          <a:xfrm>
            <a:off x="304800" y="723900"/>
            <a:ext cx="46482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pt-BR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TÍTULO</a:t>
            </a:r>
            <a:endParaRPr b="1" i="0" sz="8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10"/>
          <p:cNvSpPr txBox="1"/>
          <p:nvPr/>
        </p:nvSpPr>
        <p:spPr>
          <a:xfrm>
            <a:off x="400050" y="1784400"/>
            <a:ext cx="1657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SUBTÍTULO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1" name="Google Shape;141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0050" y="2627575"/>
            <a:ext cx="4410076" cy="2515925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0"/>
          <p:cNvSpPr/>
          <p:nvPr/>
        </p:nvSpPr>
        <p:spPr>
          <a:xfrm>
            <a:off x="6937975" y="90100"/>
            <a:ext cx="2115600" cy="400200"/>
          </a:xfrm>
          <a:prstGeom prst="roundRect">
            <a:avLst>
              <a:gd fmla="val 16667" name="adj"/>
            </a:avLst>
          </a:prstGeom>
          <a:solidFill>
            <a:srgbClr val="6AA8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9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APROVADO CLIENTE</a:t>
            </a:r>
            <a:endParaRPr b="1" i="0" sz="9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3" name="Google Shape;143;p1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42275" y="3649620"/>
            <a:ext cx="4491800" cy="216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1"/>
          <p:cNvSpPr txBox="1"/>
          <p:nvPr/>
        </p:nvSpPr>
        <p:spPr>
          <a:xfrm>
            <a:off x="304800" y="723900"/>
            <a:ext cx="46482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pt-BR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TÍTULO</a:t>
            </a:r>
            <a:endParaRPr b="1" i="0" sz="8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11"/>
          <p:cNvSpPr txBox="1"/>
          <p:nvPr/>
        </p:nvSpPr>
        <p:spPr>
          <a:xfrm>
            <a:off x="400050" y="1784400"/>
            <a:ext cx="1657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SUBTÍTULO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1" name="Google Shape;151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0050" y="2627575"/>
            <a:ext cx="4410076" cy="251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14975" y="389925"/>
            <a:ext cx="3248025" cy="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42275" y="3649620"/>
            <a:ext cx="4491800" cy="216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12"/>
          <p:cNvSpPr txBox="1"/>
          <p:nvPr/>
        </p:nvSpPr>
        <p:spPr>
          <a:xfrm>
            <a:off x="304800" y="723900"/>
            <a:ext cx="46482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pt-BR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TÍTULO</a:t>
            </a:r>
            <a:endParaRPr b="1" i="0" sz="8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12"/>
          <p:cNvSpPr txBox="1"/>
          <p:nvPr/>
        </p:nvSpPr>
        <p:spPr>
          <a:xfrm>
            <a:off x="400050" y="1784400"/>
            <a:ext cx="1657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SUBTÍTULO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1" name="Google Shape;161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0050" y="2627575"/>
            <a:ext cx="4410076" cy="251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14975" y="389925"/>
            <a:ext cx="3248025" cy="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42275" y="3649620"/>
            <a:ext cx="4491800" cy="216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14975" y="389925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13"/>
          <p:cNvSpPr txBox="1"/>
          <p:nvPr/>
        </p:nvSpPr>
        <p:spPr>
          <a:xfrm>
            <a:off x="304800" y="723900"/>
            <a:ext cx="46482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pt-BR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TÍTULO</a:t>
            </a:r>
            <a:endParaRPr b="1" i="0" sz="8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13"/>
          <p:cNvSpPr txBox="1"/>
          <p:nvPr/>
        </p:nvSpPr>
        <p:spPr>
          <a:xfrm>
            <a:off x="400050" y="1784400"/>
            <a:ext cx="1657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SUBTÍTULO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2" name="Google Shape;172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0050" y="2627575"/>
            <a:ext cx="4410076" cy="251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42275" y="3649620"/>
            <a:ext cx="4491800" cy="216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91350" y="4519775"/>
            <a:ext cx="1924050" cy="39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049950" y="4062295"/>
            <a:ext cx="4491800" cy="216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91350" y="271625"/>
            <a:ext cx="1924050" cy="39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70700" y="4080195"/>
            <a:ext cx="4491800" cy="216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91350" y="4519775"/>
            <a:ext cx="1924050" cy="39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1049950" y="4062295"/>
            <a:ext cx="4491800" cy="216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91350" y="271625"/>
            <a:ext cx="1924050" cy="39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70700" y="4080195"/>
            <a:ext cx="4491800" cy="216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14975" y="4171350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2"/>
          <p:cNvSpPr txBox="1"/>
          <p:nvPr/>
        </p:nvSpPr>
        <p:spPr>
          <a:xfrm>
            <a:off x="304800" y="723900"/>
            <a:ext cx="46482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pt-BR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TÍTU</a:t>
            </a:r>
            <a:r>
              <a:rPr b="1" lang="pt-BR" sz="8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b="1" i="0" lang="pt-BR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</a:t>
            </a:r>
            <a:endParaRPr b="1" i="0" sz="8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2"/>
          <p:cNvSpPr txBox="1"/>
          <p:nvPr/>
        </p:nvSpPr>
        <p:spPr>
          <a:xfrm>
            <a:off x="400050" y="1784400"/>
            <a:ext cx="1657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SUBTÍTULO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816300" y="3872720"/>
            <a:ext cx="4491800" cy="216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14975" y="4171350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3"/>
          <p:cNvSpPr txBox="1"/>
          <p:nvPr/>
        </p:nvSpPr>
        <p:spPr>
          <a:xfrm>
            <a:off x="304800" y="723900"/>
            <a:ext cx="46482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pt-BR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TÍTULO</a:t>
            </a:r>
            <a:endParaRPr b="1" i="0" sz="8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3"/>
          <p:cNvSpPr txBox="1"/>
          <p:nvPr/>
        </p:nvSpPr>
        <p:spPr>
          <a:xfrm>
            <a:off x="400050" y="1784400"/>
            <a:ext cx="1657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SUBTÍTULO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6" name="Google Shape;76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816300" y="3872720"/>
            <a:ext cx="4491800" cy="216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14975" y="4171350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4"/>
          <p:cNvSpPr txBox="1"/>
          <p:nvPr/>
        </p:nvSpPr>
        <p:spPr>
          <a:xfrm>
            <a:off x="304800" y="723900"/>
            <a:ext cx="46482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pt-BR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TÍTULO</a:t>
            </a:r>
            <a:endParaRPr b="1" i="0" sz="8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4"/>
          <p:cNvSpPr txBox="1"/>
          <p:nvPr/>
        </p:nvSpPr>
        <p:spPr>
          <a:xfrm>
            <a:off x="400050" y="1784400"/>
            <a:ext cx="1657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SUBTÍTULO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5" name="Google Shape;85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816300" y="3872720"/>
            <a:ext cx="4491800" cy="216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14975" y="4171350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5"/>
          <p:cNvSpPr txBox="1"/>
          <p:nvPr/>
        </p:nvSpPr>
        <p:spPr>
          <a:xfrm>
            <a:off x="304800" y="723900"/>
            <a:ext cx="46482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pt-BR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TÍTULO</a:t>
            </a:r>
            <a:endParaRPr b="1" i="0" sz="8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5"/>
          <p:cNvSpPr txBox="1"/>
          <p:nvPr/>
        </p:nvSpPr>
        <p:spPr>
          <a:xfrm>
            <a:off x="400050" y="1784400"/>
            <a:ext cx="1657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SUBTÍTULO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4" name="Google Shape;94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816300" y="3872720"/>
            <a:ext cx="4491800" cy="216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6"/>
          <p:cNvSpPr txBox="1"/>
          <p:nvPr/>
        </p:nvSpPr>
        <p:spPr>
          <a:xfrm>
            <a:off x="304800" y="723900"/>
            <a:ext cx="46482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pt-BR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TÍTULO</a:t>
            </a:r>
            <a:endParaRPr b="1" i="0" sz="8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6"/>
          <p:cNvSpPr txBox="1"/>
          <p:nvPr/>
        </p:nvSpPr>
        <p:spPr>
          <a:xfrm>
            <a:off x="400050" y="1784400"/>
            <a:ext cx="1657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SUBTÍTULO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" name="Google Shape;102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14975" y="4171350"/>
            <a:ext cx="3248025" cy="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816300" y="3872720"/>
            <a:ext cx="4491800" cy="216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14975" y="4171350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7"/>
          <p:cNvSpPr txBox="1"/>
          <p:nvPr/>
        </p:nvSpPr>
        <p:spPr>
          <a:xfrm>
            <a:off x="304800" y="723900"/>
            <a:ext cx="46482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pt-BR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TÍTULO</a:t>
            </a:r>
            <a:endParaRPr b="1" i="0" sz="8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7"/>
          <p:cNvSpPr txBox="1"/>
          <p:nvPr/>
        </p:nvSpPr>
        <p:spPr>
          <a:xfrm>
            <a:off x="400050" y="1784400"/>
            <a:ext cx="1657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SUBTÍTULO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2" name="Google Shape;112;p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816300" y="3872720"/>
            <a:ext cx="4491800" cy="216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14975" y="389925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8"/>
          <p:cNvSpPr txBox="1"/>
          <p:nvPr/>
        </p:nvSpPr>
        <p:spPr>
          <a:xfrm>
            <a:off x="304800" y="723900"/>
            <a:ext cx="46482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pt-BR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TÍTULO</a:t>
            </a:r>
            <a:endParaRPr b="1" i="0" sz="8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8"/>
          <p:cNvSpPr txBox="1"/>
          <p:nvPr/>
        </p:nvSpPr>
        <p:spPr>
          <a:xfrm>
            <a:off x="400050" y="1784400"/>
            <a:ext cx="1657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SUBTÍTULO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1" name="Google Shape;121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0050" y="2627575"/>
            <a:ext cx="4410076" cy="251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42275" y="3649620"/>
            <a:ext cx="4491800" cy="216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14975" y="389925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9"/>
          <p:cNvSpPr txBox="1"/>
          <p:nvPr/>
        </p:nvSpPr>
        <p:spPr>
          <a:xfrm>
            <a:off x="304800" y="723900"/>
            <a:ext cx="46482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pt-BR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TÍTULO</a:t>
            </a:r>
            <a:endParaRPr b="1" i="0" sz="8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9"/>
          <p:cNvSpPr txBox="1"/>
          <p:nvPr/>
        </p:nvSpPr>
        <p:spPr>
          <a:xfrm>
            <a:off x="400050" y="1784400"/>
            <a:ext cx="1657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SUBTÍTULO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1" name="Google Shape;131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0050" y="2627575"/>
            <a:ext cx="4410076" cy="251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42275" y="3649620"/>
            <a:ext cx="4491800" cy="216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