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7" r:id="rId2"/>
    <p:sldId id="269" r:id="rId3"/>
    <p:sldId id="270" r:id="rId4"/>
    <p:sldId id="271" r:id="rId5"/>
    <p:sldId id="272" r:id="rId6"/>
    <p:sldId id="290" r:id="rId7"/>
    <p:sldId id="273" r:id="rId8"/>
    <p:sldId id="264" r:id="rId9"/>
    <p:sldId id="258" r:id="rId10"/>
    <p:sldId id="265" r:id="rId11"/>
    <p:sldId id="259" r:id="rId12"/>
    <p:sldId id="266" r:id="rId13"/>
    <p:sldId id="260" r:id="rId14"/>
    <p:sldId id="267" r:id="rId15"/>
    <p:sldId id="261" r:id="rId16"/>
    <p:sldId id="268" r:id="rId17"/>
    <p:sldId id="262" r:id="rId18"/>
    <p:sldId id="291" r:id="rId19"/>
  </p:sldIdLst>
  <p:sldSz cx="9144000" cy="5143500" type="screen16x9"/>
  <p:notesSz cx="6858000" cy="9144000"/>
  <p:embeddedFontLst>
    <p:embeddedFont>
      <p:font typeface="Helvetica Neue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Proxima Nova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3B5C"/>
    <a:srgbClr val="1B4888"/>
    <a:srgbClr val="D42F34"/>
    <a:srgbClr val="0F9654"/>
    <a:srgbClr val="F4791F"/>
    <a:srgbClr val="7CC242"/>
    <a:srgbClr val="58A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20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2fbda330f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2fbda330f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2fbda330fc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2fbda330fc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2fbda330fc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2fbda330fc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2fbda330fc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2fbda330fc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2fbda330fc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2fbda330fc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2fbda330fc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2fbda330fc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2fbda330f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2fbda330f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2fbda330fc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2fbda330fc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2fbda330f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2fbda330f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2fbda330f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2fbda330f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4164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2fbda330fc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2fbda330fc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2fbda330fc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12fbda330fc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2fbda330fc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12fbda330fc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2fbda330fc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2fbda330fc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2fbda330fc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2fbda330fc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7051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2fbda330f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2fbda330f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4931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2fbda330fc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2fbda330fc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2fbda330fc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2fbda330fc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63;p14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22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623" y="2841860"/>
            <a:ext cx="2573609" cy="1468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5;p14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407">
            <a:off x="-1804522" y="2383522"/>
            <a:ext cx="8925046" cy="514350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03" y="4383058"/>
            <a:ext cx="3974459" cy="540000"/>
          </a:xfrm>
          <a:prstGeom prst="rect">
            <a:avLst/>
          </a:prstGeom>
        </p:spPr>
      </p:pic>
      <p:sp>
        <p:nvSpPr>
          <p:cNvPr id="5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6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90;p17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2;p17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99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9;p1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2;p17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96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08;p19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5;p1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58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17;p2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6" name="Google Shape;118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6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27;p21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6" name="Google Shape;118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90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37;p22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6" name="Google Shape;118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9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48;p23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53;p23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 userDrawn="1"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 userDrawn="1"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2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58;p24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53;p23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 userDrawn="1"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 userDrawn="1"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07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68;p25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6" name="Google Shape;118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09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userDrawn="1">
  <p:cSld name="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  <p:sp>
        <p:nvSpPr>
          <p:cNvPr id="24" name="Google Shape;21;p37"/>
          <p:cNvSpPr txBox="1">
            <a:spLocks noGrp="1"/>
          </p:cNvSpPr>
          <p:nvPr>
            <p:ph type="ftr" idx="11"/>
          </p:nvPr>
        </p:nvSpPr>
        <p:spPr>
          <a:xfrm>
            <a:off x="3381375" y="4745459"/>
            <a:ext cx="2926080" cy="16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125" b="0" i="0" u="none" strike="noStrike" cap="none">
                <a:solidFill>
                  <a:srgbClr val="888888"/>
                </a:solidFill>
                <a:latin typeface="Proxima"/>
                <a:ea typeface="Proxima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pt-BR" dirty="0"/>
          </a:p>
        </p:txBody>
      </p:sp>
      <p:pic>
        <p:nvPicPr>
          <p:cNvPr id="23" name="Google Shape;179;p26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91350" y="4519775"/>
            <a:ext cx="1924050" cy="395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18;p37"/>
          <p:cNvSpPr txBox="1">
            <a:spLocks noGrp="1"/>
          </p:cNvSpPr>
          <p:nvPr>
            <p:ph type="title"/>
          </p:nvPr>
        </p:nvSpPr>
        <p:spPr>
          <a:xfrm>
            <a:off x="280843" y="308737"/>
            <a:ext cx="8255000" cy="39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3196" b="1" i="0">
                <a:solidFill>
                  <a:srgbClr val="104E9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19;p37"/>
          <p:cNvSpPr txBox="1">
            <a:spLocks noGrp="1"/>
          </p:cNvSpPr>
          <p:nvPr>
            <p:ph type="body" idx="1"/>
          </p:nvPr>
        </p:nvSpPr>
        <p:spPr>
          <a:xfrm>
            <a:off x="280843" y="925617"/>
            <a:ext cx="3825240" cy="193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1398" b="0" i="0">
                <a:solidFill>
                  <a:srgbClr val="0050A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092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280843" y="308737"/>
            <a:ext cx="8255000" cy="39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3196" b="1" i="0">
                <a:solidFill>
                  <a:srgbClr val="104E9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280843" y="925617"/>
            <a:ext cx="3825240" cy="193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1398" b="0" i="0">
                <a:solidFill>
                  <a:srgbClr val="0050A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1;p37"/>
          <p:cNvSpPr txBox="1">
            <a:spLocks noGrp="1"/>
          </p:cNvSpPr>
          <p:nvPr>
            <p:ph type="ftr" idx="11"/>
          </p:nvPr>
        </p:nvSpPr>
        <p:spPr>
          <a:xfrm>
            <a:off x="280843" y="4745459"/>
            <a:ext cx="2926080" cy="16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125" b="0" i="0" u="none" strike="noStrike" cap="none">
                <a:solidFill>
                  <a:srgbClr val="888888"/>
                </a:solidFill>
                <a:latin typeface="Proxima"/>
                <a:ea typeface="Proxima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pt-BR" dirty="0"/>
          </a:p>
        </p:txBody>
      </p:sp>
      <p:pic>
        <p:nvPicPr>
          <p:cNvPr id="7" name="Google Shape;184;p27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91350" y="271625"/>
            <a:ext cx="1924050" cy="395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8962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17;p2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6" name="Google Shape;118;p20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389925"/>
            <a:ext cx="3248025" cy="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22;p20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" y="2627575"/>
            <a:ext cx="4410076" cy="25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9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/>
          <p:cNvGrpSpPr/>
          <p:nvPr userDrawn="1"/>
        </p:nvGrpSpPr>
        <p:grpSpPr>
          <a:xfrm>
            <a:off x="0" y="0"/>
            <a:ext cx="9144000" cy="5143500"/>
            <a:chOff x="-899957" y="218842"/>
            <a:chExt cx="9144000" cy="5143500"/>
          </a:xfrm>
        </p:grpSpPr>
        <p:pic>
          <p:nvPicPr>
            <p:cNvPr id="11" name="Google Shape;190;p28"/>
            <p:cNvPicPr preferRelativeResize="0"/>
            <p:nvPr userDrawn="1"/>
          </p:nvPicPr>
          <p:blipFill rotWithShape="1">
            <a:blip r:embed="rId2">
              <a:alphaModFix/>
            </a:blip>
            <a:srcRect/>
            <a:stretch/>
          </p:blipFill>
          <p:spPr>
            <a:xfrm rot="10800000">
              <a:off x="-899957" y="218842"/>
              <a:ext cx="9144000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92;p28"/>
            <p:cNvPicPr preferRelativeResize="0"/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091393" y="4738617"/>
              <a:ext cx="1924050" cy="3951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  <p:sp>
        <p:nvSpPr>
          <p:cNvPr id="24" name="Google Shape;21;p37"/>
          <p:cNvSpPr txBox="1">
            <a:spLocks noGrp="1"/>
          </p:cNvSpPr>
          <p:nvPr>
            <p:ph type="ftr" idx="11"/>
          </p:nvPr>
        </p:nvSpPr>
        <p:spPr>
          <a:xfrm>
            <a:off x="3381375" y="4745459"/>
            <a:ext cx="2926080" cy="16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125" b="0" i="0" u="none" strike="noStrike" cap="none">
                <a:solidFill>
                  <a:srgbClr val="888888"/>
                </a:solidFill>
                <a:latin typeface="Proxima"/>
                <a:ea typeface="Proxima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pt-BR" dirty="0"/>
          </a:p>
        </p:txBody>
      </p:sp>
      <p:sp>
        <p:nvSpPr>
          <p:cNvPr id="26" name="Google Shape;18;p37"/>
          <p:cNvSpPr txBox="1">
            <a:spLocks noGrp="1"/>
          </p:cNvSpPr>
          <p:nvPr>
            <p:ph type="title"/>
          </p:nvPr>
        </p:nvSpPr>
        <p:spPr>
          <a:xfrm>
            <a:off x="280843" y="308737"/>
            <a:ext cx="8255000" cy="39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3196" b="1" i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19;p37"/>
          <p:cNvSpPr txBox="1">
            <a:spLocks noGrp="1"/>
          </p:cNvSpPr>
          <p:nvPr>
            <p:ph type="body" idx="1"/>
          </p:nvPr>
        </p:nvSpPr>
        <p:spPr>
          <a:xfrm>
            <a:off x="280843" y="925617"/>
            <a:ext cx="3825240" cy="193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1398" b="0" i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9710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97;p29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98;p29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1350" y="271625"/>
            <a:ext cx="1924050" cy="3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1376266">
            <a:off x="6046844" y="4192743"/>
            <a:ext cx="4780156" cy="204439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030" y="4506941"/>
            <a:ext cx="1202290" cy="512912"/>
          </a:xfrm>
          <a:prstGeom prst="rect">
            <a:avLst/>
          </a:prstGeom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280843" y="308737"/>
            <a:ext cx="8255000" cy="39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3196" b="1" i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280843" y="925617"/>
            <a:ext cx="3825240" cy="193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1398" b="0" i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1;p37"/>
          <p:cNvSpPr txBox="1">
            <a:spLocks noGrp="1"/>
          </p:cNvSpPr>
          <p:nvPr>
            <p:ph type="ftr" idx="11"/>
          </p:nvPr>
        </p:nvSpPr>
        <p:spPr>
          <a:xfrm>
            <a:off x="280843" y="4745459"/>
            <a:ext cx="2926080" cy="16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125" b="0" i="0" u="none" strike="noStrike" cap="none">
                <a:solidFill>
                  <a:schemeClr val="bg1"/>
                </a:solidFill>
                <a:latin typeface="Proxima"/>
                <a:ea typeface="Proxima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850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63;p14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5;p1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87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72;p15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5;p1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53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preserve="1" userDrawn="1">
  <p:cSld name="1_Título e Conteú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81;p16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5;p1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8;p37"/>
          <p:cNvSpPr txBox="1">
            <a:spLocks noGrp="1"/>
          </p:cNvSpPr>
          <p:nvPr>
            <p:ph type="title"/>
          </p:nvPr>
        </p:nvSpPr>
        <p:spPr>
          <a:xfrm>
            <a:off x="304800" y="1028427"/>
            <a:ext cx="825500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04E99"/>
              </a:buClr>
              <a:buSzPts val="1400"/>
              <a:buFont typeface="Proxima Nova Semibold"/>
              <a:buNone/>
              <a:defRPr sz="8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19;p37"/>
          <p:cNvSpPr txBox="1">
            <a:spLocks noGrp="1"/>
          </p:cNvSpPr>
          <p:nvPr>
            <p:ph type="body" idx="1"/>
          </p:nvPr>
        </p:nvSpPr>
        <p:spPr>
          <a:xfrm>
            <a:off x="304800" y="1918240"/>
            <a:ext cx="382524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171450" lvl="0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A0"/>
              </a:buClr>
              <a:buSzPts val="1400"/>
              <a:buFont typeface="Proxima Nova"/>
              <a:buNone/>
              <a:defRPr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Arial"/>
              </a:defRPr>
            </a:lvl1pPr>
            <a:lvl2pPr marL="342900" lvl="1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2pPr>
            <a:lvl3pPr marL="514350" lvl="2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3pPr>
            <a:lvl4pPr marL="685800" lvl="3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4pPr>
            <a:lvl5pPr marL="857250" lvl="4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5pPr>
            <a:lvl6pPr marL="1028700" lvl="5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6pPr>
            <a:lvl7pPr marL="1200150" lvl="6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7pPr>
            <a:lvl8pPr marL="1371600" lvl="7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8pPr>
            <a:lvl9pPr marL="1543050" lvl="8" indent="-857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/>
            </a:lvl9pPr>
          </a:lstStyle>
          <a:p>
            <a:endParaRPr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t="30478" r="16775" b="29764"/>
          <a:stretch/>
        </p:blipFill>
        <p:spPr>
          <a:xfrm rot="229351">
            <a:off x="-1170942" y="4229793"/>
            <a:ext cx="4780156" cy="204439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39" y="4520792"/>
            <a:ext cx="1202290" cy="5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35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14975" y="4171350"/>
            <a:ext cx="3248025" cy="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Obrigado. (a)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2162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046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292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</Words>
  <Application>Microsoft Office PowerPoint</Application>
  <PresentationFormat>Apresentação na tela (16:9)</PresentationFormat>
  <Paragraphs>1</Paragraphs>
  <Slides>18</Slides>
  <Notes>18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Helvetica Neue</vt:lpstr>
      <vt:lpstr>Calibri</vt:lpstr>
      <vt:lpstr>Proxima</vt:lpstr>
      <vt:lpstr>Arial</vt:lpstr>
      <vt:lpstr>Proxima Nova</vt:lpstr>
      <vt:lpstr>Proxima Nova Semibold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Obrigado. (a)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PAULA TURCO</dc:creator>
  <cp:lastModifiedBy>ANA PAULA TURCO</cp:lastModifiedBy>
  <cp:revision>17</cp:revision>
  <dcterms:modified xsi:type="dcterms:W3CDTF">2022-06-23T19:27:46Z</dcterms:modified>
</cp:coreProperties>
</file>