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2.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3.xml" ContentType="application/vnd.openxmlformats-officedocument.them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4.xml" ContentType="application/vnd.openxmlformats-officedocument.them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5.xml" ContentType="application/vnd.openxmlformats-officedocument.theme+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6.xml" ContentType="application/vnd.openxmlformats-officedocument.theme+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theme/themeOverride3.xml" ContentType="application/vnd.openxmlformats-officedocument.themeOverride+xml"/>
  <Override PartName="/ppt/charts/chart12.xml" ContentType="application/vnd.openxmlformats-officedocument.drawingml.chart+xml"/>
  <Override PartName="/ppt/theme/themeOverride4.xml" ContentType="application/vnd.openxmlformats-officedocument.themeOverride+xml"/>
  <Override PartName="/ppt/charts/chart13.xml" ContentType="application/vnd.openxmlformats-officedocument.drawingml.chart+xml"/>
  <Override PartName="/ppt/theme/themeOverride5.xml" ContentType="application/vnd.openxmlformats-officedocument.themeOverride+xml"/>
  <Override PartName="/ppt/charts/chart14.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20" r:id="rId2"/>
    <p:sldMasterId id="2147483897" r:id="rId3"/>
    <p:sldMasterId id="2147483956" r:id="rId4"/>
    <p:sldMasterId id="2147484015" r:id="rId5"/>
    <p:sldMasterId id="2147484074" r:id="rId6"/>
  </p:sldMasterIdLst>
  <p:notesMasterIdLst>
    <p:notesMasterId r:id="rId31"/>
  </p:notesMasterIdLst>
  <p:handoutMasterIdLst>
    <p:handoutMasterId r:id="rId32"/>
  </p:handoutMasterIdLst>
  <p:sldIdLst>
    <p:sldId id="1220" r:id="rId7"/>
    <p:sldId id="1129" r:id="rId8"/>
    <p:sldId id="562" r:id="rId9"/>
    <p:sldId id="1221" r:id="rId10"/>
    <p:sldId id="1107" r:id="rId11"/>
    <p:sldId id="1222" r:id="rId12"/>
    <p:sldId id="1190" r:id="rId13"/>
    <p:sldId id="1206" r:id="rId14"/>
    <p:sldId id="1207" r:id="rId15"/>
    <p:sldId id="1208" r:id="rId16"/>
    <p:sldId id="1209" r:id="rId17"/>
    <p:sldId id="1210" r:id="rId18"/>
    <p:sldId id="1211" r:id="rId19"/>
    <p:sldId id="1212" r:id="rId20"/>
    <p:sldId id="1215" r:id="rId21"/>
    <p:sldId id="1214" r:id="rId22"/>
    <p:sldId id="1223" r:id="rId23"/>
    <p:sldId id="1213" r:id="rId24"/>
    <p:sldId id="1216" r:id="rId25"/>
    <p:sldId id="1217" r:id="rId26"/>
    <p:sldId id="1218" r:id="rId27"/>
    <p:sldId id="1219" r:id="rId28"/>
    <p:sldId id="1204" r:id="rId29"/>
    <p:sldId id="1141" r:id="rId30"/>
  </p:sldIdLst>
  <p:sldSz cx="12192000" cy="6858000"/>
  <p:notesSz cx="9144000" cy="6858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2" userDrawn="1">
          <p15:clr>
            <a:srgbClr val="A4A3A4"/>
          </p15:clr>
        </p15:guide>
        <p15:guide id="2" pos="3840">
          <p15:clr>
            <a:srgbClr val="A4A3A4"/>
          </p15:clr>
        </p15:guide>
        <p15:guide id="3" orient="horz" pos="228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7878"/>
    <a:srgbClr val="281051"/>
    <a:srgbClr val="00B050"/>
    <a:srgbClr val="008BCA"/>
    <a:srgbClr val="BD76D0"/>
    <a:srgbClr val="818181"/>
    <a:srgbClr val="E87722"/>
    <a:srgbClr val="ED6737"/>
    <a:srgbClr val="4D1901"/>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94" autoAdjust="0"/>
    <p:restoredTop sz="91994" autoAdjust="0"/>
  </p:normalViewPr>
  <p:slideViewPr>
    <p:cSldViewPr snapToGrid="0">
      <p:cViewPr varScale="1">
        <p:scale>
          <a:sx n="79" d="100"/>
          <a:sy n="79" d="100"/>
        </p:scale>
        <p:origin x="110" y="67"/>
      </p:cViewPr>
      <p:guideLst>
        <p:guide orient="horz" pos="2432"/>
        <p:guide pos="3840"/>
        <p:guide orient="horz" pos="228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11" d="100"/>
          <a:sy n="111" d="100"/>
        </p:scale>
        <p:origin x="244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 /><Relationship Id="rId13" Type="http://schemas.openxmlformats.org/officeDocument/2006/relationships/slide" Target="slides/slide7.xml" /><Relationship Id="rId18" Type="http://schemas.openxmlformats.org/officeDocument/2006/relationships/slide" Target="slides/slide12.xml" /><Relationship Id="rId26" Type="http://schemas.openxmlformats.org/officeDocument/2006/relationships/slide" Target="slides/slide20.xml" /><Relationship Id="rId3" Type="http://schemas.openxmlformats.org/officeDocument/2006/relationships/slideMaster" Target="slideMasters/slideMaster3.xml" /><Relationship Id="rId21" Type="http://schemas.openxmlformats.org/officeDocument/2006/relationships/slide" Target="slides/slide15.xml" /><Relationship Id="rId34" Type="http://schemas.openxmlformats.org/officeDocument/2006/relationships/viewProps" Target="viewProps.xml" /><Relationship Id="rId7" Type="http://schemas.openxmlformats.org/officeDocument/2006/relationships/slide" Target="slides/slide1.xml" /><Relationship Id="rId12" Type="http://schemas.openxmlformats.org/officeDocument/2006/relationships/slide" Target="slides/slide6.xml" /><Relationship Id="rId17" Type="http://schemas.openxmlformats.org/officeDocument/2006/relationships/slide" Target="slides/slide11.xml" /><Relationship Id="rId25" Type="http://schemas.openxmlformats.org/officeDocument/2006/relationships/slide" Target="slides/slide19.xml" /><Relationship Id="rId33" Type="http://schemas.openxmlformats.org/officeDocument/2006/relationships/presProps" Target="presProps.xml" /><Relationship Id="rId2" Type="http://schemas.openxmlformats.org/officeDocument/2006/relationships/slideMaster" Target="slideMasters/slideMaster2.xml" /><Relationship Id="rId16" Type="http://schemas.openxmlformats.org/officeDocument/2006/relationships/slide" Target="slides/slide10.xml" /><Relationship Id="rId20" Type="http://schemas.openxmlformats.org/officeDocument/2006/relationships/slide" Target="slides/slide14.xml" /><Relationship Id="rId29" Type="http://schemas.openxmlformats.org/officeDocument/2006/relationships/slide" Target="slides/slide23.xml" /><Relationship Id="rId1" Type="http://schemas.openxmlformats.org/officeDocument/2006/relationships/slideMaster" Target="slideMasters/slideMaster1.xml" /><Relationship Id="rId6" Type="http://schemas.openxmlformats.org/officeDocument/2006/relationships/slideMaster" Target="slideMasters/slideMaster6.xml" /><Relationship Id="rId11" Type="http://schemas.openxmlformats.org/officeDocument/2006/relationships/slide" Target="slides/slide5.xml" /><Relationship Id="rId24" Type="http://schemas.openxmlformats.org/officeDocument/2006/relationships/slide" Target="slides/slide18.xml" /><Relationship Id="rId32" Type="http://schemas.openxmlformats.org/officeDocument/2006/relationships/handoutMaster" Target="handoutMasters/handoutMaster1.xml" /><Relationship Id="rId5" Type="http://schemas.openxmlformats.org/officeDocument/2006/relationships/slideMaster" Target="slideMasters/slideMaster5.xml" /><Relationship Id="rId15" Type="http://schemas.openxmlformats.org/officeDocument/2006/relationships/slide" Target="slides/slide9.xml" /><Relationship Id="rId23" Type="http://schemas.openxmlformats.org/officeDocument/2006/relationships/slide" Target="slides/slide17.xml" /><Relationship Id="rId28" Type="http://schemas.openxmlformats.org/officeDocument/2006/relationships/slide" Target="slides/slide22.xml" /><Relationship Id="rId36" Type="http://schemas.openxmlformats.org/officeDocument/2006/relationships/tableStyles" Target="tableStyles.xml" /><Relationship Id="rId10" Type="http://schemas.openxmlformats.org/officeDocument/2006/relationships/slide" Target="slides/slide4.xml" /><Relationship Id="rId19" Type="http://schemas.openxmlformats.org/officeDocument/2006/relationships/slide" Target="slides/slide13.xml" /><Relationship Id="rId31" Type="http://schemas.openxmlformats.org/officeDocument/2006/relationships/notesMaster" Target="notesMasters/notesMaster1.xml" /><Relationship Id="rId4" Type="http://schemas.openxmlformats.org/officeDocument/2006/relationships/slideMaster" Target="slideMasters/slideMaster4.xml" /><Relationship Id="rId9" Type="http://schemas.openxmlformats.org/officeDocument/2006/relationships/slide" Target="slides/slide3.xml" /><Relationship Id="rId14" Type="http://schemas.openxmlformats.org/officeDocument/2006/relationships/slide" Target="slides/slide8.xml" /><Relationship Id="rId22" Type="http://schemas.openxmlformats.org/officeDocument/2006/relationships/slide" Target="slides/slide16.xml" /><Relationship Id="rId27" Type="http://schemas.openxmlformats.org/officeDocument/2006/relationships/slide" Target="slides/slide21.xml" /><Relationship Id="rId30" Type="http://schemas.openxmlformats.org/officeDocument/2006/relationships/slide" Target="slides/slide24.xml" /><Relationship Id="rId35" Type="http://schemas.openxmlformats.org/officeDocument/2006/relationships/theme" Target="theme/theme1.xml" /></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 /></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 /></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 /><Relationship Id="rId1" Type="http://schemas.openxmlformats.org/officeDocument/2006/relationships/themeOverride" Target="../theme/themeOverride3.xml" /></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 /><Relationship Id="rId1" Type="http://schemas.openxmlformats.org/officeDocument/2006/relationships/themeOverride" Target="../theme/themeOverride4.xml" /></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 /><Relationship Id="rId1" Type="http://schemas.openxmlformats.org/officeDocument/2006/relationships/themeOverride" Target="../theme/themeOverride5.xml" /></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 /><Relationship Id="rId1" Type="http://schemas.openxmlformats.org/officeDocument/2006/relationships/themeOverride" Target="../theme/themeOverride6.xml" /></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 /><Relationship Id="rId1" Type="http://schemas.openxmlformats.org/officeDocument/2006/relationships/themeOverride" Target="../theme/themeOverride1.xml" /></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 /></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 /><Relationship Id="rId1" Type="http://schemas.openxmlformats.org/officeDocument/2006/relationships/themeOverride" Target="../theme/themeOverride2.xml" /></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 /></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 /></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 /></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 /></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53295306590616"/>
          <c:y val="0.12175811424526092"/>
          <c:w val="0.88346715629670958"/>
          <c:h val="0.87824172629887065"/>
        </c:manualLayout>
      </c:layout>
      <c:barChart>
        <c:barDir val="bar"/>
        <c:grouping val="clustered"/>
        <c:varyColors val="0"/>
        <c:ser>
          <c:idx val="0"/>
          <c:order val="0"/>
          <c:spPr>
            <a:solidFill>
              <a:srgbClr val="281051"/>
            </a:solidFill>
            <a:ln>
              <a:noFill/>
            </a:ln>
            <a:effectLst/>
          </c:spPr>
          <c:invertIfNegative val="0"/>
          <c:dLbls>
            <c:numFmt formatCode="#,##0" sourceLinked="0"/>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EU</c:v>
                </c:pt>
                <c:pt idx="1">
                  <c:v>SNS (Společenství nezávislých států)</c:v>
                </c:pt>
                <c:pt idx="2">
                  <c:v>Blízký Východ</c:v>
                </c:pt>
                <c:pt idx="3">
                  <c:v>Další asijské země</c:v>
                </c:pt>
                <c:pt idx="4">
                  <c:v>Severní Amerika</c:v>
                </c:pt>
                <c:pt idx="5">
                  <c:v>Afrika</c:v>
                </c:pt>
                <c:pt idx="6">
                  <c:v>Jižní Amerika</c:v>
                </c:pt>
                <c:pt idx="7">
                  <c:v>Austrálie</c:v>
                </c:pt>
                <c:pt idx="8">
                  <c:v>Střední Amerika</c:v>
                </c:pt>
              </c:strCache>
            </c:strRef>
          </c:cat>
          <c:val>
            <c:numRef>
              <c:f>Sheet1!$B$2:$B$10</c:f>
              <c:numCache>
                <c:formatCode>General</c:formatCode>
                <c:ptCount val="9"/>
                <c:pt idx="0">
                  <c:v>97</c:v>
                </c:pt>
                <c:pt idx="1">
                  <c:v>13.667</c:v>
                </c:pt>
                <c:pt idx="2">
                  <c:v>13.667</c:v>
                </c:pt>
                <c:pt idx="3">
                  <c:v>15.333</c:v>
                </c:pt>
                <c:pt idx="4">
                  <c:v>12.667</c:v>
                </c:pt>
                <c:pt idx="5">
                  <c:v>10.667</c:v>
                </c:pt>
                <c:pt idx="6">
                  <c:v>8.6669999999999998</c:v>
                </c:pt>
                <c:pt idx="7">
                  <c:v>6</c:v>
                </c:pt>
                <c:pt idx="8">
                  <c:v>5.6669999999999998</c:v>
                </c:pt>
              </c:numCache>
            </c:numRef>
          </c:val>
          <c:extLst>
            <c:ext xmlns:c16="http://schemas.microsoft.com/office/drawing/2014/chart" uri="{C3380CC4-5D6E-409C-BE32-E72D297353CC}">
              <c16:uniqueId val="{00000000-7644-402D-91EA-4BFFB7197E5D}"/>
            </c:ext>
          </c:extLst>
        </c:ser>
        <c:dLbls>
          <c:showLegendKey val="0"/>
          <c:showVal val="0"/>
          <c:showCatName val="0"/>
          <c:showSerName val="0"/>
          <c:showPercent val="0"/>
          <c:showBubbleSize val="0"/>
        </c:dLbls>
        <c:gapWidth val="80"/>
        <c:axId val="147618816"/>
        <c:axId val="587436416"/>
      </c:barChart>
      <c:catAx>
        <c:axId val="147618816"/>
        <c:scaling>
          <c:orientation val="maxMin"/>
        </c:scaling>
        <c:delete val="1"/>
        <c:axPos val="l"/>
        <c:numFmt formatCode="General" sourceLinked="0"/>
        <c:majorTickMark val="out"/>
        <c:minorTickMark val="none"/>
        <c:tickLblPos val="nextTo"/>
        <c:crossAx val="587436416"/>
        <c:crosses val="autoZero"/>
        <c:auto val="1"/>
        <c:lblAlgn val="ctr"/>
        <c:lblOffset val="0"/>
        <c:noMultiLvlLbl val="0"/>
      </c:catAx>
      <c:valAx>
        <c:axId val="587436416"/>
        <c:scaling>
          <c:orientation val="minMax"/>
          <c:max val="110"/>
          <c:min val="0"/>
        </c:scaling>
        <c:delete val="1"/>
        <c:axPos val="b"/>
        <c:numFmt formatCode="#,##0&quot;%&quot;;\-#,##0" sourceLinked="0"/>
        <c:majorTickMark val="out"/>
        <c:minorTickMark val="none"/>
        <c:tickLblPos val="nextTo"/>
        <c:crossAx val="147618816"/>
        <c:crosses val="max"/>
        <c:crossBetween val="between"/>
        <c:majorUnit val="20"/>
      </c:valAx>
      <c:spPr>
        <a:noFill/>
        <a:ln w="25400">
          <a:noFill/>
        </a:ln>
      </c:spPr>
    </c:plotArea>
    <c:plotVisOnly val="1"/>
    <c:dispBlanksAs val="gap"/>
    <c:showDLblsOverMax val="0"/>
  </c:chart>
  <c:spPr>
    <a:ln>
      <a:noFill/>
    </a:ln>
  </c:spPr>
  <c:txPr>
    <a:bodyPr/>
    <a:lstStyle/>
    <a:p>
      <a:pPr>
        <a:defRPr lang="cs-CZ" sz="1100" kern="1200">
          <a:solidFill>
            <a:schemeClr val="tx1"/>
          </a:solidFill>
          <a:latin typeface="+mn-lt"/>
          <a:ea typeface="+mn-ea"/>
          <a:cs typeface="+mn-cs"/>
        </a:defRPr>
      </a:pPr>
      <a:endParaRPr lang="cs-CZ"/>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53295306590616"/>
          <c:y val="0.12175811424526092"/>
          <c:w val="0.88346715629670958"/>
          <c:h val="0.87824172629887065"/>
        </c:manualLayout>
      </c:layout>
      <c:barChart>
        <c:barDir val="bar"/>
        <c:grouping val="clustered"/>
        <c:varyColors val="0"/>
        <c:ser>
          <c:idx val="0"/>
          <c:order val="0"/>
          <c:spPr>
            <a:solidFill>
              <a:srgbClr val="281051"/>
            </a:solidFill>
            <a:ln>
              <a:noFill/>
            </a:ln>
            <a:effectLst/>
          </c:spPr>
          <c:invertIfNegative val="0"/>
          <c:dLbls>
            <c:numFmt formatCode="#,##0" sourceLinked="0"/>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Vyhledávání nových exportních příležitostí</c:v>
                </c:pt>
                <c:pt idx="1">
                  <c:v>Průzkumy trhu pro konkrétní produkt/službu</c:v>
                </c:pt>
                <c:pt idx="2">
                  <c:v>Aktuální informace ze zahraničních trhů</c:v>
                </c:pt>
                <c:pt idx="3">
                  <c:v>Společné účasti na výstavách a veletrzích v zahraničí</c:v>
                </c:pt>
                <c:pt idx="4">
                  <c:v>Bezplatné osobní nebo online exportní konzultace</c:v>
                </c:pt>
                <c:pt idx="5">
                  <c:v>Zajištění zázemí pro české firmy v zahraničí</c:v>
                </c:pt>
                <c:pt idx="6">
                  <c:v>Asistence při hledání nových dodavatelů</c:v>
                </c:pt>
                <c:pt idx="7">
                  <c:v>Ověření zájmu zahraničních obchodních partnerů </c:v>
                </c:pt>
                <c:pt idx="8">
                  <c:v>Exportní financování a pojišťování</c:v>
                </c:pt>
                <c:pt idx="9">
                  <c:v>Asistence při investování českých firem v zahraničí </c:v>
                </c:pt>
                <c:pt idx="10">
                  <c:v>Asistence místních sektorových specialistů</c:v>
                </c:pt>
                <c:pt idx="11">
                  <c:v>Regionální sektorové analýzy</c:v>
                </c:pt>
                <c:pt idx="12">
                  <c:v>Podnikatelské mise do zahraničí</c:v>
                </c:pt>
                <c:pt idx="13">
                  <c:v>Exportní vzdělávání</c:v>
                </c:pt>
                <c:pt idx="14">
                  <c:v>Sourcing Days </c:v>
                </c:pt>
                <c:pt idx="15">
                  <c:v>Podpora průmyslového designu zaměřená na exportní potenciál</c:v>
                </c:pt>
                <c:pt idx="16">
                  <c:v>Incomingové mise</c:v>
                </c:pt>
              </c:strCache>
            </c:strRef>
          </c:cat>
          <c:val>
            <c:numRef>
              <c:f>Sheet1!$B$2:$B$18</c:f>
              <c:numCache>
                <c:formatCode>General</c:formatCode>
                <c:ptCount val="17"/>
                <c:pt idx="0">
                  <c:v>33.667000000000002</c:v>
                </c:pt>
                <c:pt idx="1">
                  <c:v>30.332999999999998</c:v>
                </c:pt>
                <c:pt idx="2">
                  <c:v>26</c:v>
                </c:pt>
                <c:pt idx="3">
                  <c:v>24</c:v>
                </c:pt>
                <c:pt idx="4">
                  <c:v>22</c:v>
                </c:pt>
                <c:pt idx="5">
                  <c:v>20.332999999999998</c:v>
                </c:pt>
                <c:pt idx="6">
                  <c:v>20.332999999999998</c:v>
                </c:pt>
                <c:pt idx="7">
                  <c:v>20.332999999999998</c:v>
                </c:pt>
                <c:pt idx="8">
                  <c:v>19.667000000000002</c:v>
                </c:pt>
                <c:pt idx="9">
                  <c:v>11</c:v>
                </c:pt>
                <c:pt idx="10">
                  <c:v>11</c:v>
                </c:pt>
                <c:pt idx="11">
                  <c:v>10.667</c:v>
                </c:pt>
                <c:pt idx="12">
                  <c:v>10.333</c:v>
                </c:pt>
                <c:pt idx="13">
                  <c:v>10.333</c:v>
                </c:pt>
                <c:pt idx="14">
                  <c:v>8.3330000000000002</c:v>
                </c:pt>
                <c:pt idx="15">
                  <c:v>4</c:v>
                </c:pt>
                <c:pt idx="16">
                  <c:v>2.6669999999999998</c:v>
                </c:pt>
              </c:numCache>
            </c:numRef>
          </c:val>
          <c:extLst>
            <c:ext xmlns:c16="http://schemas.microsoft.com/office/drawing/2014/chart" uri="{C3380CC4-5D6E-409C-BE32-E72D297353CC}">
              <c16:uniqueId val="{00000000-7644-402D-91EA-4BFFB7197E5D}"/>
            </c:ext>
          </c:extLst>
        </c:ser>
        <c:dLbls>
          <c:showLegendKey val="0"/>
          <c:showVal val="0"/>
          <c:showCatName val="0"/>
          <c:showSerName val="0"/>
          <c:showPercent val="0"/>
          <c:showBubbleSize val="0"/>
        </c:dLbls>
        <c:gapWidth val="80"/>
        <c:axId val="592796672"/>
        <c:axId val="594961152"/>
      </c:barChart>
      <c:catAx>
        <c:axId val="592796672"/>
        <c:scaling>
          <c:orientation val="maxMin"/>
        </c:scaling>
        <c:delete val="1"/>
        <c:axPos val="l"/>
        <c:numFmt formatCode="General" sourceLinked="0"/>
        <c:majorTickMark val="out"/>
        <c:minorTickMark val="none"/>
        <c:tickLblPos val="nextTo"/>
        <c:crossAx val="594961152"/>
        <c:crosses val="autoZero"/>
        <c:auto val="1"/>
        <c:lblAlgn val="ctr"/>
        <c:lblOffset val="0"/>
        <c:noMultiLvlLbl val="0"/>
      </c:catAx>
      <c:valAx>
        <c:axId val="594961152"/>
        <c:scaling>
          <c:orientation val="minMax"/>
          <c:max val="95"/>
          <c:min val="0"/>
        </c:scaling>
        <c:delete val="1"/>
        <c:axPos val="b"/>
        <c:numFmt formatCode="#,##0&quot;%&quot;;\-#,##0" sourceLinked="0"/>
        <c:majorTickMark val="out"/>
        <c:minorTickMark val="none"/>
        <c:tickLblPos val="nextTo"/>
        <c:crossAx val="592796672"/>
        <c:crosses val="max"/>
        <c:crossBetween val="between"/>
        <c:majorUnit val="20"/>
      </c:valAx>
      <c:spPr>
        <a:noFill/>
        <a:ln w="25400">
          <a:noFill/>
        </a:ln>
      </c:spPr>
    </c:plotArea>
    <c:plotVisOnly val="1"/>
    <c:dispBlanksAs val="gap"/>
    <c:showDLblsOverMax val="0"/>
  </c:chart>
  <c:spPr>
    <a:ln>
      <a:noFill/>
    </a:ln>
  </c:spPr>
  <c:txPr>
    <a:bodyPr/>
    <a:lstStyle/>
    <a:p>
      <a:pPr>
        <a:defRPr lang="cs-CZ" sz="1100" kern="1200">
          <a:solidFill>
            <a:schemeClr val="tx1"/>
          </a:solidFill>
          <a:latin typeface="+mn-lt"/>
          <a:ea typeface="+mn-ea"/>
          <a:cs typeface="+mn-cs"/>
        </a:defRPr>
      </a:pPr>
      <a:endParaRPr lang="cs-CZ"/>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321234131447915"/>
          <c:y val="3.6520654859491547E-2"/>
          <c:w val="0.51678765868552223"/>
          <c:h val="0.88168041711984302"/>
        </c:manualLayout>
      </c:layout>
      <c:barChart>
        <c:barDir val="bar"/>
        <c:grouping val="clustered"/>
        <c:varyColors val="0"/>
        <c:ser>
          <c:idx val="0"/>
          <c:order val="0"/>
          <c:tx>
            <c:strRef>
              <c:f>Sheet1!$A$2</c:f>
              <c:strCache>
                <c:ptCount val="1"/>
                <c:pt idx="0">
                  <c:v>Total (n=500)</c:v>
                </c:pt>
              </c:strCache>
            </c:strRef>
          </c:tx>
          <c:spPr>
            <a:solidFill>
              <a:srgbClr val="281051"/>
            </a:solidFill>
            <a:ln>
              <a:noFill/>
            </a:ln>
            <a:effectLst/>
          </c:spPr>
          <c:invertIfNegative val="0"/>
          <c:dPt>
            <c:idx val="1"/>
            <c:invertIfNegative val="0"/>
            <c:bubble3D val="0"/>
            <c:extLst>
              <c:ext xmlns:c16="http://schemas.microsoft.com/office/drawing/2014/chart" uri="{C3380CC4-5D6E-409C-BE32-E72D297353CC}">
                <c16:uniqueId val="{00000000-B1E0-4119-A14A-F1A70AFC9929}"/>
              </c:ext>
            </c:extLst>
          </c:dPt>
          <c:dPt>
            <c:idx val="2"/>
            <c:invertIfNegative val="0"/>
            <c:bubble3D val="0"/>
            <c:extLst>
              <c:ext xmlns:c16="http://schemas.microsoft.com/office/drawing/2014/chart" uri="{C3380CC4-5D6E-409C-BE32-E72D297353CC}">
                <c16:uniqueId val="{00000001-B1E0-4119-A14A-F1A70AFC9929}"/>
              </c:ext>
            </c:extLst>
          </c:dPt>
          <c:dPt>
            <c:idx val="3"/>
            <c:invertIfNegative val="0"/>
            <c:bubble3D val="0"/>
            <c:extLst>
              <c:ext xmlns:c16="http://schemas.microsoft.com/office/drawing/2014/chart" uri="{C3380CC4-5D6E-409C-BE32-E72D297353CC}">
                <c16:uniqueId val="{00000002-B1E0-4119-A14A-F1A70AFC9929}"/>
              </c:ext>
            </c:extLst>
          </c:dPt>
          <c:dPt>
            <c:idx val="4"/>
            <c:invertIfNegative val="0"/>
            <c:bubble3D val="0"/>
            <c:extLst>
              <c:ext xmlns:c16="http://schemas.microsoft.com/office/drawing/2014/chart" uri="{C3380CC4-5D6E-409C-BE32-E72D297353CC}">
                <c16:uniqueId val="{00000003-B1E0-4119-A14A-F1A70AFC9929}"/>
              </c:ext>
            </c:extLst>
          </c:dPt>
          <c:dPt>
            <c:idx val="5"/>
            <c:invertIfNegative val="0"/>
            <c:bubble3D val="0"/>
            <c:extLst>
              <c:ext xmlns:c16="http://schemas.microsoft.com/office/drawing/2014/chart" uri="{C3380CC4-5D6E-409C-BE32-E72D297353CC}">
                <c16:uniqueId val="{00000004-B1E0-4119-A14A-F1A70AFC9929}"/>
              </c:ext>
            </c:extLst>
          </c:dPt>
          <c:dPt>
            <c:idx val="6"/>
            <c:invertIfNegative val="0"/>
            <c:bubble3D val="0"/>
            <c:extLst>
              <c:ext xmlns:c16="http://schemas.microsoft.com/office/drawing/2014/chart" uri="{C3380CC4-5D6E-409C-BE32-E72D297353CC}">
                <c16:uniqueId val="{00000005-B1E0-4119-A14A-F1A70AFC9929}"/>
              </c:ext>
            </c:extLst>
          </c:dPt>
          <c:dPt>
            <c:idx val="7"/>
            <c:invertIfNegative val="0"/>
            <c:bubble3D val="0"/>
            <c:extLst>
              <c:ext xmlns:c16="http://schemas.microsoft.com/office/drawing/2014/chart" uri="{C3380CC4-5D6E-409C-BE32-E72D297353CC}">
                <c16:uniqueId val="{00000006-B1E0-4119-A14A-F1A70AFC9929}"/>
              </c:ext>
            </c:extLst>
          </c:dPt>
          <c:dPt>
            <c:idx val="8"/>
            <c:invertIfNegative val="0"/>
            <c:bubble3D val="0"/>
            <c:extLst>
              <c:ext xmlns:c16="http://schemas.microsoft.com/office/drawing/2014/chart" uri="{C3380CC4-5D6E-409C-BE32-E72D297353CC}">
                <c16:uniqueId val="{00000007-B1E0-4119-A14A-F1A70AFC9929}"/>
              </c:ext>
            </c:extLst>
          </c:dPt>
          <c:dPt>
            <c:idx val="9"/>
            <c:invertIfNegative val="0"/>
            <c:bubble3D val="0"/>
            <c:extLst>
              <c:ext xmlns:c16="http://schemas.microsoft.com/office/drawing/2014/chart" uri="{C3380CC4-5D6E-409C-BE32-E72D297353CC}">
                <c16:uniqueId val="{00000008-B1E0-4119-A14A-F1A70AFC9929}"/>
              </c:ext>
            </c:extLst>
          </c:dPt>
          <c:dLbls>
            <c:numFmt formatCode="#,##0" sourceLinked="0"/>
            <c:spPr>
              <a:noFill/>
              <a:ln>
                <a:noFill/>
              </a:ln>
              <a:effectLst/>
            </c:spPr>
            <c:txPr>
              <a:bodyPr/>
              <a:lstStyle/>
              <a:p>
                <a:pPr>
                  <a:defRPr sz="1100">
                    <a:solidFill>
                      <a:srgbClr val="404040"/>
                    </a:solidFill>
                    <a:latin typeface="Arial" pitchFamily="34" charset="0"/>
                    <a:cs typeface="Arial" pitchFamily="34" charset="0"/>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do 30,99 mil.</c:v>
                </c:pt>
                <c:pt idx="1">
                  <c:v>31-50,99 mil.</c:v>
                </c:pt>
                <c:pt idx="2">
                  <c:v>51,99 mil. Kč a více</c:v>
                </c:pt>
                <c:pt idx="3">
                  <c:v>100 mil. a více</c:v>
                </c:pt>
                <c:pt idx="4">
                  <c:v>Neuvedeno</c:v>
                </c:pt>
              </c:strCache>
            </c:strRef>
          </c:cat>
          <c:val>
            <c:numRef>
              <c:f>Sheet1!$B$2:$F$2</c:f>
              <c:numCache>
                <c:formatCode>General</c:formatCode>
                <c:ptCount val="5"/>
                <c:pt idx="0">
                  <c:v>43</c:v>
                </c:pt>
                <c:pt idx="1">
                  <c:v>16</c:v>
                </c:pt>
                <c:pt idx="2">
                  <c:v>13</c:v>
                </c:pt>
                <c:pt idx="3">
                  <c:v>22</c:v>
                </c:pt>
                <c:pt idx="4">
                  <c:v>6</c:v>
                </c:pt>
              </c:numCache>
            </c:numRef>
          </c:val>
          <c:extLst>
            <c:ext xmlns:c16="http://schemas.microsoft.com/office/drawing/2014/chart" uri="{C3380CC4-5D6E-409C-BE32-E72D297353CC}">
              <c16:uniqueId val="{00000009-B1E0-4119-A14A-F1A70AFC9929}"/>
            </c:ext>
          </c:extLst>
        </c:ser>
        <c:dLbls>
          <c:showLegendKey val="0"/>
          <c:showVal val="0"/>
          <c:showCatName val="0"/>
          <c:showSerName val="0"/>
          <c:showPercent val="0"/>
          <c:showBubbleSize val="0"/>
        </c:dLbls>
        <c:gapWidth val="80"/>
        <c:axId val="592893824"/>
        <c:axId val="592895360"/>
      </c:barChart>
      <c:catAx>
        <c:axId val="592893824"/>
        <c:scaling>
          <c:orientation val="maxMin"/>
        </c:scaling>
        <c:delete val="0"/>
        <c:axPos val="l"/>
        <c:numFmt formatCode="General" sourceLinked="0"/>
        <c:majorTickMark val="out"/>
        <c:minorTickMark val="none"/>
        <c:tickLblPos val="nextTo"/>
        <c:spPr>
          <a:ln>
            <a:solidFill>
              <a:srgbClr val="003399"/>
            </a:solidFill>
          </a:ln>
        </c:spPr>
        <c:txPr>
          <a:bodyPr/>
          <a:lstStyle/>
          <a:p>
            <a:pPr>
              <a:defRPr sz="1100">
                <a:solidFill>
                  <a:srgbClr val="404040"/>
                </a:solidFill>
                <a:latin typeface="+mn-lt"/>
                <a:cs typeface="Arial" pitchFamily="34" charset="0"/>
              </a:defRPr>
            </a:pPr>
            <a:endParaRPr lang="cs-CZ"/>
          </a:p>
        </c:txPr>
        <c:crossAx val="592895360"/>
        <c:crosses val="autoZero"/>
        <c:auto val="1"/>
        <c:lblAlgn val="ctr"/>
        <c:lblOffset val="0"/>
        <c:noMultiLvlLbl val="0"/>
      </c:catAx>
      <c:valAx>
        <c:axId val="592895360"/>
        <c:scaling>
          <c:orientation val="minMax"/>
          <c:max val="100"/>
          <c:min val="0"/>
        </c:scaling>
        <c:delete val="1"/>
        <c:axPos val="t"/>
        <c:numFmt formatCode="#,##0&quot;%&quot;;\-#,##0" sourceLinked="0"/>
        <c:majorTickMark val="in"/>
        <c:minorTickMark val="none"/>
        <c:tickLblPos val="none"/>
        <c:crossAx val="592893824"/>
        <c:crosses val="autoZero"/>
        <c:crossBetween val="between"/>
        <c:majorUnit val="20"/>
      </c:valAx>
      <c:spPr>
        <a:noFill/>
        <a:ln w="25400">
          <a:noFill/>
        </a:ln>
      </c:spPr>
    </c:plotArea>
    <c:plotVisOnly val="1"/>
    <c:dispBlanksAs val="gap"/>
    <c:showDLblsOverMax val="0"/>
  </c:chart>
  <c:spPr>
    <a:ln>
      <a:noFill/>
    </a:ln>
  </c:spPr>
  <c:txPr>
    <a:bodyPr/>
    <a:lstStyle/>
    <a:p>
      <a:pPr>
        <a:defRPr sz="1200">
          <a:solidFill>
            <a:schemeClr val="tx1">
              <a:lumMod val="65000"/>
              <a:lumOff val="35000"/>
            </a:schemeClr>
          </a:solidFill>
        </a:defRPr>
      </a:pPr>
      <a:endParaRPr lang="cs-CZ"/>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321234131447915"/>
          <c:y val="3.6520654859491547E-2"/>
          <c:w val="0.51678765868552223"/>
          <c:h val="0.88168041711984302"/>
        </c:manualLayout>
      </c:layout>
      <c:barChart>
        <c:barDir val="bar"/>
        <c:grouping val="clustered"/>
        <c:varyColors val="0"/>
        <c:ser>
          <c:idx val="0"/>
          <c:order val="0"/>
          <c:tx>
            <c:strRef>
              <c:f>Sheet1!$A$2</c:f>
              <c:strCache>
                <c:ptCount val="1"/>
                <c:pt idx="0">
                  <c:v>Total (n=400)</c:v>
                </c:pt>
              </c:strCache>
            </c:strRef>
          </c:tx>
          <c:spPr>
            <a:solidFill>
              <a:srgbClr val="281051"/>
            </a:solidFill>
            <a:ln>
              <a:noFill/>
            </a:ln>
            <a:effectLst/>
          </c:spPr>
          <c:invertIfNegative val="0"/>
          <c:dPt>
            <c:idx val="1"/>
            <c:invertIfNegative val="0"/>
            <c:bubble3D val="0"/>
            <c:extLst>
              <c:ext xmlns:c16="http://schemas.microsoft.com/office/drawing/2014/chart" uri="{C3380CC4-5D6E-409C-BE32-E72D297353CC}">
                <c16:uniqueId val="{00000000-B048-45D7-BC4A-56F5349F57BF}"/>
              </c:ext>
            </c:extLst>
          </c:dPt>
          <c:dPt>
            <c:idx val="2"/>
            <c:invertIfNegative val="0"/>
            <c:bubble3D val="0"/>
            <c:extLst>
              <c:ext xmlns:c16="http://schemas.microsoft.com/office/drawing/2014/chart" uri="{C3380CC4-5D6E-409C-BE32-E72D297353CC}">
                <c16:uniqueId val="{00000001-B048-45D7-BC4A-56F5349F57BF}"/>
              </c:ext>
            </c:extLst>
          </c:dPt>
          <c:dPt>
            <c:idx val="3"/>
            <c:invertIfNegative val="0"/>
            <c:bubble3D val="0"/>
            <c:extLst>
              <c:ext xmlns:c16="http://schemas.microsoft.com/office/drawing/2014/chart" uri="{C3380CC4-5D6E-409C-BE32-E72D297353CC}">
                <c16:uniqueId val="{00000002-B048-45D7-BC4A-56F5349F57BF}"/>
              </c:ext>
            </c:extLst>
          </c:dPt>
          <c:dPt>
            <c:idx val="4"/>
            <c:invertIfNegative val="0"/>
            <c:bubble3D val="0"/>
            <c:extLst>
              <c:ext xmlns:c16="http://schemas.microsoft.com/office/drawing/2014/chart" uri="{C3380CC4-5D6E-409C-BE32-E72D297353CC}">
                <c16:uniqueId val="{00000003-B048-45D7-BC4A-56F5349F57BF}"/>
              </c:ext>
            </c:extLst>
          </c:dPt>
          <c:dPt>
            <c:idx val="5"/>
            <c:invertIfNegative val="0"/>
            <c:bubble3D val="0"/>
            <c:extLst>
              <c:ext xmlns:c16="http://schemas.microsoft.com/office/drawing/2014/chart" uri="{C3380CC4-5D6E-409C-BE32-E72D297353CC}">
                <c16:uniqueId val="{00000004-B048-45D7-BC4A-56F5349F57BF}"/>
              </c:ext>
            </c:extLst>
          </c:dPt>
          <c:dPt>
            <c:idx val="6"/>
            <c:invertIfNegative val="0"/>
            <c:bubble3D val="0"/>
            <c:extLst>
              <c:ext xmlns:c16="http://schemas.microsoft.com/office/drawing/2014/chart" uri="{C3380CC4-5D6E-409C-BE32-E72D297353CC}">
                <c16:uniqueId val="{00000005-B048-45D7-BC4A-56F5349F57BF}"/>
              </c:ext>
            </c:extLst>
          </c:dPt>
          <c:dPt>
            <c:idx val="7"/>
            <c:invertIfNegative val="0"/>
            <c:bubble3D val="0"/>
            <c:extLst>
              <c:ext xmlns:c16="http://schemas.microsoft.com/office/drawing/2014/chart" uri="{C3380CC4-5D6E-409C-BE32-E72D297353CC}">
                <c16:uniqueId val="{00000006-B048-45D7-BC4A-56F5349F57BF}"/>
              </c:ext>
            </c:extLst>
          </c:dPt>
          <c:dPt>
            <c:idx val="8"/>
            <c:invertIfNegative val="0"/>
            <c:bubble3D val="0"/>
            <c:extLst>
              <c:ext xmlns:c16="http://schemas.microsoft.com/office/drawing/2014/chart" uri="{C3380CC4-5D6E-409C-BE32-E72D297353CC}">
                <c16:uniqueId val="{00000007-B048-45D7-BC4A-56F5349F57BF}"/>
              </c:ext>
            </c:extLst>
          </c:dPt>
          <c:dPt>
            <c:idx val="9"/>
            <c:invertIfNegative val="0"/>
            <c:bubble3D val="0"/>
            <c:extLst>
              <c:ext xmlns:c16="http://schemas.microsoft.com/office/drawing/2014/chart" uri="{C3380CC4-5D6E-409C-BE32-E72D297353CC}">
                <c16:uniqueId val="{00000008-B048-45D7-BC4A-56F5349F57BF}"/>
              </c:ext>
            </c:extLst>
          </c:dPt>
          <c:dLbls>
            <c:numFmt formatCode="#,##0" sourceLinked="0"/>
            <c:spPr>
              <a:noFill/>
              <a:ln>
                <a:noFill/>
              </a:ln>
              <a:effectLst/>
            </c:spPr>
            <c:txPr>
              <a:bodyPr/>
              <a:lstStyle/>
              <a:p>
                <a:pPr>
                  <a:defRPr sz="1100">
                    <a:solidFill>
                      <a:srgbClr val="404040"/>
                    </a:solidFill>
                    <a:latin typeface="Arial" pitchFamily="34" charset="0"/>
                    <a:cs typeface="Arial" pitchFamily="34" charset="0"/>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4 – 9</c:v>
                </c:pt>
                <c:pt idx="1">
                  <c:v>10 – 24</c:v>
                </c:pt>
                <c:pt idx="2">
                  <c:v>25 – 49</c:v>
                </c:pt>
                <c:pt idx="3">
                  <c:v>50 – 99</c:v>
                </c:pt>
                <c:pt idx="4">
                  <c:v>100 – 249</c:v>
                </c:pt>
              </c:strCache>
            </c:strRef>
          </c:cat>
          <c:val>
            <c:numRef>
              <c:f>Sheet1!$B$2:$F$2</c:f>
              <c:numCache>
                <c:formatCode>General</c:formatCode>
                <c:ptCount val="5"/>
                <c:pt idx="0">
                  <c:v>19.332999999999998</c:v>
                </c:pt>
                <c:pt idx="1">
                  <c:v>31</c:v>
                </c:pt>
                <c:pt idx="2">
                  <c:v>15</c:v>
                </c:pt>
                <c:pt idx="3">
                  <c:v>21.667000000000002</c:v>
                </c:pt>
                <c:pt idx="4">
                  <c:v>13</c:v>
                </c:pt>
              </c:numCache>
            </c:numRef>
          </c:val>
          <c:extLst>
            <c:ext xmlns:c16="http://schemas.microsoft.com/office/drawing/2014/chart" uri="{C3380CC4-5D6E-409C-BE32-E72D297353CC}">
              <c16:uniqueId val="{00000009-B048-45D7-BC4A-56F5349F57BF}"/>
            </c:ext>
          </c:extLst>
        </c:ser>
        <c:dLbls>
          <c:showLegendKey val="0"/>
          <c:showVal val="0"/>
          <c:showCatName val="0"/>
          <c:showSerName val="0"/>
          <c:showPercent val="0"/>
          <c:showBubbleSize val="0"/>
        </c:dLbls>
        <c:gapWidth val="80"/>
        <c:axId val="596376576"/>
        <c:axId val="596390656"/>
      </c:barChart>
      <c:catAx>
        <c:axId val="596376576"/>
        <c:scaling>
          <c:orientation val="maxMin"/>
        </c:scaling>
        <c:delete val="0"/>
        <c:axPos val="l"/>
        <c:numFmt formatCode="General" sourceLinked="0"/>
        <c:majorTickMark val="out"/>
        <c:minorTickMark val="none"/>
        <c:tickLblPos val="nextTo"/>
        <c:spPr>
          <a:ln>
            <a:solidFill>
              <a:srgbClr val="003399"/>
            </a:solidFill>
          </a:ln>
        </c:spPr>
        <c:txPr>
          <a:bodyPr/>
          <a:lstStyle/>
          <a:p>
            <a:pPr>
              <a:defRPr sz="1100">
                <a:solidFill>
                  <a:srgbClr val="404040"/>
                </a:solidFill>
                <a:latin typeface="+mn-lt"/>
                <a:cs typeface="Arial" pitchFamily="34" charset="0"/>
              </a:defRPr>
            </a:pPr>
            <a:endParaRPr lang="cs-CZ"/>
          </a:p>
        </c:txPr>
        <c:crossAx val="596390656"/>
        <c:crosses val="autoZero"/>
        <c:auto val="1"/>
        <c:lblAlgn val="ctr"/>
        <c:lblOffset val="0"/>
        <c:noMultiLvlLbl val="0"/>
      </c:catAx>
      <c:valAx>
        <c:axId val="596390656"/>
        <c:scaling>
          <c:orientation val="minMax"/>
          <c:max val="100"/>
          <c:min val="0"/>
        </c:scaling>
        <c:delete val="1"/>
        <c:axPos val="t"/>
        <c:numFmt formatCode="#,##0&quot;%&quot;;\-#,##0" sourceLinked="0"/>
        <c:majorTickMark val="in"/>
        <c:minorTickMark val="none"/>
        <c:tickLblPos val="none"/>
        <c:crossAx val="596376576"/>
        <c:crosses val="autoZero"/>
        <c:crossBetween val="between"/>
        <c:majorUnit val="20"/>
      </c:valAx>
      <c:spPr>
        <a:noFill/>
        <a:ln w="25400">
          <a:noFill/>
        </a:ln>
      </c:spPr>
    </c:plotArea>
    <c:plotVisOnly val="1"/>
    <c:dispBlanksAs val="gap"/>
    <c:showDLblsOverMax val="0"/>
  </c:chart>
  <c:spPr>
    <a:ln>
      <a:noFill/>
    </a:ln>
  </c:spPr>
  <c:txPr>
    <a:bodyPr/>
    <a:lstStyle/>
    <a:p>
      <a:pPr>
        <a:defRPr sz="1200">
          <a:solidFill>
            <a:schemeClr val="tx1">
              <a:lumMod val="65000"/>
              <a:lumOff val="35000"/>
            </a:schemeClr>
          </a:solidFill>
        </a:defRPr>
      </a:pPr>
      <a:endParaRPr lang="cs-CZ"/>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321234131447915"/>
          <c:y val="3.6520654859491547E-2"/>
          <c:w val="0.37177288943203834"/>
          <c:h val="0.88168041711984302"/>
        </c:manualLayout>
      </c:layout>
      <c:barChart>
        <c:barDir val="bar"/>
        <c:grouping val="clustered"/>
        <c:varyColors val="0"/>
        <c:ser>
          <c:idx val="0"/>
          <c:order val="0"/>
          <c:tx>
            <c:strRef>
              <c:f>Sheet1!$A$2</c:f>
              <c:strCache>
                <c:ptCount val="1"/>
                <c:pt idx="0">
                  <c:v>Total (n=500)</c:v>
                </c:pt>
              </c:strCache>
            </c:strRef>
          </c:tx>
          <c:spPr>
            <a:solidFill>
              <a:srgbClr val="281051"/>
            </a:solidFill>
            <a:ln>
              <a:noFill/>
            </a:ln>
            <a:effectLst/>
          </c:spPr>
          <c:invertIfNegative val="0"/>
          <c:dPt>
            <c:idx val="1"/>
            <c:invertIfNegative val="0"/>
            <c:bubble3D val="0"/>
            <c:extLst>
              <c:ext xmlns:c16="http://schemas.microsoft.com/office/drawing/2014/chart" uri="{C3380CC4-5D6E-409C-BE32-E72D297353CC}">
                <c16:uniqueId val="{00000000-BF02-4EB0-A620-1BD36527D7BB}"/>
              </c:ext>
            </c:extLst>
          </c:dPt>
          <c:dPt>
            <c:idx val="2"/>
            <c:invertIfNegative val="0"/>
            <c:bubble3D val="0"/>
            <c:extLst>
              <c:ext xmlns:c16="http://schemas.microsoft.com/office/drawing/2014/chart" uri="{C3380CC4-5D6E-409C-BE32-E72D297353CC}">
                <c16:uniqueId val="{00000001-BF02-4EB0-A620-1BD36527D7BB}"/>
              </c:ext>
            </c:extLst>
          </c:dPt>
          <c:dPt>
            <c:idx val="3"/>
            <c:invertIfNegative val="0"/>
            <c:bubble3D val="0"/>
            <c:extLst>
              <c:ext xmlns:c16="http://schemas.microsoft.com/office/drawing/2014/chart" uri="{C3380CC4-5D6E-409C-BE32-E72D297353CC}">
                <c16:uniqueId val="{00000002-BF02-4EB0-A620-1BD36527D7BB}"/>
              </c:ext>
            </c:extLst>
          </c:dPt>
          <c:dPt>
            <c:idx val="4"/>
            <c:invertIfNegative val="0"/>
            <c:bubble3D val="0"/>
            <c:extLst>
              <c:ext xmlns:c16="http://schemas.microsoft.com/office/drawing/2014/chart" uri="{C3380CC4-5D6E-409C-BE32-E72D297353CC}">
                <c16:uniqueId val="{00000003-BF02-4EB0-A620-1BD36527D7BB}"/>
              </c:ext>
            </c:extLst>
          </c:dPt>
          <c:dPt>
            <c:idx val="5"/>
            <c:invertIfNegative val="0"/>
            <c:bubble3D val="0"/>
            <c:extLst>
              <c:ext xmlns:c16="http://schemas.microsoft.com/office/drawing/2014/chart" uri="{C3380CC4-5D6E-409C-BE32-E72D297353CC}">
                <c16:uniqueId val="{00000004-BF02-4EB0-A620-1BD36527D7BB}"/>
              </c:ext>
            </c:extLst>
          </c:dPt>
          <c:dPt>
            <c:idx val="6"/>
            <c:invertIfNegative val="0"/>
            <c:bubble3D val="0"/>
            <c:extLst>
              <c:ext xmlns:c16="http://schemas.microsoft.com/office/drawing/2014/chart" uri="{C3380CC4-5D6E-409C-BE32-E72D297353CC}">
                <c16:uniqueId val="{00000005-BF02-4EB0-A620-1BD36527D7BB}"/>
              </c:ext>
            </c:extLst>
          </c:dPt>
          <c:dPt>
            <c:idx val="7"/>
            <c:invertIfNegative val="0"/>
            <c:bubble3D val="0"/>
            <c:extLst>
              <c:ext xmlns:c16="http://schemas.microsoft.com/office/drawing/2014/chart" uri="{C3380CC4-5D6E-409C-BE32-E72D297353CC}">
                <c16:uniqueId val="{00000006-BF02-4EB0-A620-1BD36527D7BB}"/>
              </c:ext>
            </c:extLst>
          </c:dPt>
          <c:dPt>
            <c:idx val="8"/>
            <c:invertIfNegative val="0"/>
            <c:bubble3D val="0"/>
            <c:extLst>
              <c:ext xmlns:c16="http://schemas.microsoft.com/office/drawing/2014/chart" uri="{C3380CC4-5D6E-409C-BE32-E72D297353CC}">
                <c16:uniqueId val="{00000007-BF02-4EB0-A620-1BD36527D7BB}"/>
              </c:ext>
            </c:extLst>
          </c:dPt>
          <c:dPt>
            <c:idx val="9"/>
            <c:invertIfNegative val="0"/>
            <c:bubble3D val="0"/>
            <c:extLst>
              <c:ext xmlns:c16="http://schemas.microsoft.com/office/drawing/2014/chart" uri="{C3380CC4-5D6E-409C-BE32-E72D297353CC}">
                <c16:uniqueId val="{00000008-BF02-4EB0-A620-1BD36527D7BB}"/>
              </c:ext>
            </c:extLst>
          </c:dPt>
          <c:dLbls>
            <c:numFmt formatCode="#,##0" sourceLinked="0"/>
            <c:spPr>
              <a:noFill/>
              <a:ln>
                <a:noFill/>
              </a:ln>
              <a:effectLst/>
            </c:spPr>
            <c:txPr>
              <a:bodyPr/>
              <a:lstStyle/>
              <a:p>
                <a:pPr>
                  <a:defRPr sz="1100">
                    <a:solidFill>
                      <a:srgbClr val="404040"/>
                    </a:solidFill>
                    <a:latin typeface="Arial" pitchFamily="34" charset="0"/>
                    <a:cs typeface="Arial" pitchFamily="34" charset="0"/>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Méně než 5 let</c:v>
                </c:pt>
                <c:pt idx="1">
                  <c:v>5 a více let</c:v>
                </c:pt>
              </c:strCache>
            </c:strRef>
          </c:cat>
          <c:val>
            <c:numRef>
              <c:f>Sheet1!$B$2:$C$2</c:f>
              <c:numCache>
                <c:formatCode>General</c:formatCode>
                <c:ptCount val="2"/>
                <c:pt idx="0">
                  <c:v>21</c:v>
                </c:pt>
                <c:pt idx="1">
                  <c:v>79</c:v>
                </c:pt>
              </c:numCache>
            </c:numRef>
          </c:val>
          <c:extLst>
            <c:ext xmlns:c16="http://schemas.microsoft.com/office/drawing/2014/chart" uri="{C3380CC4-5D6E-409C-BE32-E72D297353CC}">
              <c16:uniqueId val="{00000009-BF02-4EB0-A620-1BD36527D7BB}"/>
            </c:ext>
          </c:extLst>
        </c:ser>
        <c:dLbls>
          <c:showLegendKey val="0"/>
          <c:showVal val="0"/>
          <c:showCatName val="0"/>
          <c:showSerName val="0"/>
          <c:showPercent val="0"/>
          <c:showBubbleSize val="0"/>
        </c:dLbls>
        <c:gapWidth val="80"/>
        <c:axId val="596435328"/>
        <c:axId val="596436864"/>
      </c:barChart>
      <c:catAx>
        <c:axId val="596435328"/>
        <c:scaling>
          <c:orientation val="maxMin"/>
        </c:scaling>
        <c:delete val="0"/>
        <c:axPos val="l"/>
        <c:numFmt formatCode="General" sourceLinked="0"/>
        <c:majorTickMark val="out"/>
        <c:minorTickMark val="none"/>
        <c:tickLblPos val="nextTo"/>
        <c:spPr>
          <a:ln>
            <a:solidFill>
              <a:srgbClr val="003399"/>
            </a:solidFill>
          </a:ln>
        </c:spPr>
        <c:txPr>
          <a:bodyPr/>
          <a:lstStyle/>
          <a:p>
            <a:pPr>
              <a:defRPr sz="1100">
                <a:solidFill>
                  <a:srgbClr val="404040"/>
                </a:solidFill>
                <a:latin typeface="+mn-lt"/>
                <a:cs typeface="Arial" pitchFamily="34" charset="0"/>
              </a:defRPr>
            </a:pPr>
            <a:endParaRPr lang="cs-CZ"/>
          </a:p>
        </c:txPr>
        <c:crossAx val="596436864"/>
        <c:crosses val="autoZero"/>
        <c:auto val="1"/>
        <c:lblAlgn val="ctr"/>
        <c:lblOffset val="0"/>
        <c:noMultiLvlLbl val="0"/>
      </c:catAx>
      <c:valAx>
        <c:axId val="596436864"/>
        <c:scaling>
          <c:orientation val="minMax"/>
          <c:max val="100"/>
          <c:min val="0"/>
        </c:scaling>
        <c:delete val="1"/>
        <c:axPos val="t"/>
        <c:numFmt formatCode="#,##0&quot;%&quot;;\-#,##0" sourceLinked="0"/>
        <c:majorTickMark val="in"/>
        <c:minorTickMark val="none"/>
        <c:tickLblPos val="none"/>
        <c:crossAx val="596435328"/>
        <c:crosses val="autoZero"/>
        <c:crossBetween val="between"/>
        <c:majorUnit val="20"/>
      </c:valAx>
      <c:spPr>
        <a:noFill/>
        <a:ln w="25400">
          <a:noFill/>
        </a:ln>
      </c:spPr>
    </c:plotArea>
    <c:plotVisOnly val="1"/>
    <c:dispBlanksAs val="gap"/>
    <c:showDLblsOverMax val="0"/>
  </c:chart>
  <c:spPr>
    <a:ln>
      <a:noFill/>
    </a:ln>
  </c:spPr>
  <c:txPr>
    <a:bodyPr/>
    <a:lstStyle/>
    <a:p>
      <a:pPr>
        <a:defRPr sz="1200">
          <a:solidFill>
            <a:schemeClr val="tx1">
              <a:lumMod val="65000"/>
              <a:lumOff val="35000"/>
            </a:schemeClr>
          </a:solidFill>
        </a:defRPr>
      </a:pPr>
      <a:endParaRPr lang="cs-CZ"/>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321234131447915"/>
          <c:y val="3.6520654859491547E-2"/>
          <c:w val="0.51678765868552223"/>
          <c:h val="0.88168041711984302"/>
        </c:manualLayout>
      </c:layout>
      <c:barChart>
        <c:barDir val="bar"/>
        <c:grouping val="clustered"/>
        <c:varyColors val="0"/>
        <c:ser>
          <c:idx val="0"/>
          <c:order val="0"/>
          <c:tx>
            <c:strRef>
              <c:f>Sheet1!$A$2</c:f>
              <c:strCache>
                <c:ptCount val="1"/>
                <c:pt idx="0">
                  <c:v>Total (n=400)</c:v>
                </c:pt>
              </c:strCache>
            </c:strRef>
          </c:tx>
          <c:spPr>
            <a:solidFill>
              <a:srgbClr val="281051"/>
            </a:solidFill>
            <a:ln>
              <a:noFill/>
            </a:ln>
            <a:effectLst/>
          </c:spPr>
          <c:invertIfNegative val="0"/>
          <c:dPt>
            <c:idx val="1"/>
            <c:invertIfNegative val="0"/>
            <c:bubble3D val="0"/>
            <c:extLst>
              <c:ext xmlns:c16="http://schemas.microsoft.com/office/drawing/2014/chart" uri="{C3380CC4-5D6E-409C-BE32-E72D297353CC}">
                <c16:uniqueId val="{00000000-61E9-4F61-B095-3A9F62DFFC69}"/>
              </c:ext>
            </c:extLst>
          </c:dPt>
          <c:dPt>
            <c:idx val="2"/>
            <c:invertIfNegative val="0"/>
            <c:bubble3D val="0"/>
            <c:extLst>
              <c:ext xmlns:c16="http://schemas.microsoft.com/office/drawing/2014/chart" uri="{C3380CC4-5D6E-409C-BE32-E72D297353CC}">
                <c16:uniqueId val="{00000001-61E9-4F61-B095-3A9F62DFFC69}"/>
              </c:ext>
            </c:extLst>
          </c:dPt>
          <c:dPt>
            <c:idx val="3"/>
            <c:invertIfNegative val="0"/>
            <c:bubble3D val="0"/>
            <c:extLst>
              <c:ext xmlns:c16="http://schemas.microsoft.com/office/drawing/2014/chart" uri="{C3380CC4-5D6E-409C-BE32-E72D297353CC}">
                <c16:uniqueId val="{00000002-61E9-4F61-B095-3A9F62DFFC69}"/>
              </c:ext>
            </c:extLst>
          </c:dPt>
          <c:dPt>
            <c:idx val="4"/>
            <c:invertIfNegative val="0"/>
            <c:bubble3D val="0"/>
            <c:extLst>
              <c:ext xmlns:c16="http://schemas.microsoft.com/office/drawing/2014/chart" uri="{C3380CC4-5D6E-409C-BE32-E72D297353CC}">
                <c16:uniqueId val="{00000003-61E9-4F61-B095-3A9F62DFFC69}"/>
              </c:ext>
            </c:extLst>
          </c:dPt>
          <c:dPt>
            <c:idx val="5"/>
            <c:invertIfNegative val="0"/>
            <c:bubble3D val="0"/>
            <c:extLst>
              <c:ext xmlns:c16="http://schemas.microsoft.com/office/drawing/2014/chart" uri="{C3380CC4-5D6E-409C-BE32-E72D297353CC}">
                <c16:uniqueId val="{00000004-61E9-4F61-B095-3A9F62DFFC69}"/>
              </c:ext>
            </c:extLst>
          </c:dPt>
          <c:dPt>
            <c:idx val="6"/>
            <c:invertIfNegative val="0"/>
            <c:bubble3D val="0"/>
            <c:extLst>
              <c:ext xmlns:c16="http://schemas.microsoft.com/office/drawing/2014/chart" uri="{C3380CC4-5D6E-409C-BE32-E72D297353CC}">
                <c16:uniqueId val="{00000005-61E9-4F61-B095-3A9F62DFFC69}"/>
              </c:ext>
            </c:extLst>
          </c:dPt>
          <c:dPt>
            <c:idx val="7"/>
            <c:invertIfNegative val="0"/>
            <c:bubble3D val="0"/>
            <c:extLst>
              <c:ext xmlns:c16="http://schemas.microsoft.com/office/drawing/2014/chart" uri="{C3380CC4-5D6E-409C-BE32-E72D297353CC}">
                <c16:uniqueId val="{00000006-61E9-4F61-B095-3A9F62DFFC69}"/>
              </c:ext>
            </c:extLst>
          </c:dPt>
          <c:dPt>
            <c:idx val="8"/>
            <c:invertIfNegative val="0"/>
            <c:bubble3D val="0"/>
            <c:extLst>
              <c:ext xmlns:c16="http://schemas.microsoft.com/office/drawing/2014/chart" uri="{C3380CC4-5D6E-409C-BE32-E72D297353CC}">
                <c16:uniqueId val="{00000007-61E9-4F61-B095-3A9F62DFFC69}"/>
              </c:ext>
            </c:extLst>
          </c:dPt>
          <c:dPt>
            <c:idx val="9"/>
            <c:invertIfNegative val="0"/>
            <c:bubble3D val="0"/>
            <c:extLst>
              <c:ext xmlns:c16="http://schemas.microsoft.com/office/drawing/2014/chart" uri="{C3380CC4-5D6E-409C-BE32-E72D297353CC}">
                <c16:uniqueId val="{00000008-61E9-4F61-B095-3A9F62DFFC69}"/>
              </c:ext>
            </c:extLst>
          </c:dPt>
          <c:dLbls>
            <c:numFmt formatCode="#,##0" sourceLinked="0"/>
            <c:spPr>
              <a:noFill/>
              <a:ln>
                <a:noFill/>
              </a:ln>
              <a:effectLst/>
            </c:spPr>
            <c:txPr>
              <a:bodyPr/>
              <a:lstStyle/>
              <a:p>
                <a:pPr>
                  <a:defRPr sz="1100">
                    <a:solidFill>
                      <a:srgbClr val="404040"/>
                    </a:solidFill>
                    <a:latin typeface="Arial" pitchFamily="34" charset="0"/>
                    <a:cs typeface="Arial" pitchFamily="34" charset="0"/>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Prodeje v tuzemsku</c:v>
                </c:pt>
                <c:pt idx="1">
                  <c:v>Export</c:v>
                </c:pt>
              </c:strCache>
            </c:strRef>
          </c:cat>
          <c:val>
            <c:numRef>
              <c:f>Sheet1!$B$2:$C$2</c:f>
              <c:numCache>
                <c:formatCode>General</c:formatCode>
                <c:ptCount val="2"/>
                <c:pt idx="0">
                  <c:v>59</c:v>
                </c:pt>
                <c:pt idx="1">
                  <c:v>41</c:v>
                </c:pt>
              </c:numCache>
            </c:numRef>
          </c:val>
          <c:extLst>
            <c:ext xmlns:c16="http://schemas.microsoft.com/office/drawing/2014/chart" uri="{C3380CC4-5D6E-409C-BE32-E72D297353CC}">
              <c16:uniqueId val="{00000009-61E9-4F61-B095-3A9F62DFFC69}"/>
            </c:ext>
          </c:extLst>
        </c:ser>
        <c:dLbls>
          <c:showLegendKey val="0"/>
          <c:showVal val="0"/>
          <c:showCatName val="0"/>
          <c:showSerName val="0"/>
          <c:showPercent val="0"/>
          <c:showBubbleSize val="0"/>
        </c:dLbls>
        <c:gapWidth val="80"/>
        <c:axId val="596776448"/>
        <c:axId val="596777984"/>
      </c:barChart>
      <c:catAx>
        <c:axId val="596776448"/>
        <c:scaling>
          <c:orientation val="maxMin"/>
        </c:scaling>
        <c:delete val="0"/>
        <c:axPos val="l"/>
        <c:numFmt formatCode="General" sourceLinked="0"/>
        <c:majorTickMark val="out"/>
        <c:minorTickMark val="none"/>
        <c:tickLblPos val="nextTo"/>
        <c:spPr>
          <a:ln>
            <a:solidFill>
              <a:srgbClr val="003399"/>
            </a:solidFill>
          </a:ln>
        </c:spPr>
        <c:txPr>
          <a:bodyPr/>
          <a:lstStyle/>
          <a:p>
            <a:pPr>
              <a:defRPr sz="1100">
                <a:solidFill>
                  <a:srgbClr val="404040"/>
                </a:solidFill>
                <a:latin typeface="+mn-lt"/>
                <a:cs typeface="Arial" pitchFamily="34" charset="0"/>
              </a:defRPr>
            </a:pPr>
            <a:endParaRPr lang="cs-CZ"/>
          </a:p>
        </c:txPr>
        <c:crossAx val="596777984"/>
        <c:crosses val="autoZero"/>
        <c:auto val="1"/>
        <c:lblAlgn val="ctr"/>
        <c:lblOffset val="0"/>
        <c:noMultiLvlLbl val="0"/>
      </c:catAx>
      <c:valAx>
        <c:axId val="596777984"/>
        <c:scaling>
          <c:orientation val="minMax"/>
          <c:max val="100"/>
          <c:min val="0"/>
        </c:scaling>
        <c:delete val="1"/>
        <c:axPos val="t"/>
        <c:numFmt formatCode="#,##0&quot;%&quot;;\-#,##0" sourceLinked="0"/>
        <c:majorTickMark val="in"/>
        <c:minorTickMark val="none"/>
        <c:tickLblPos val="none"/>
        <c:crossAx val="596776448"/>
        <c:crosses val="autoZero"/>
        <c:crossBetween val="between"/>
        <c:majorUnit val="20"/>
      </c:valAx>
      <c:spPr>
        <a:noFill/>
        <a:ln w="25400">
          <a:noFill/>
        </a:ln>
      </c:spPr>
    </c:plotArea>
    <c:plotVisOnly val="1"/>
    <c:dispBlanksAs val="gap"/>
    <c:showDLblsOverMax val="0"/>
  </c:chart>
  <c:spPr>
    <a:ln>
      <a:noFill/>
    </a:ln>
  </c:spPr>
  <c:txPr>
    <a:bodyPr/>
    <a:lstStyle/>
    <a:p>
      <a:pPr>
        <a:defRPr sz="1200">
          <a:solidFill>
            <a:schemeClr val="tx1">
              <a:lumMod val="65000"/>
              <a:lumOff val="35000"/>
            </a:schemeClr>
          </a:solidFill>
        </a:defRPr>
      </a:pPr>
      <a:endParaRPr lang="cs-CZ"/>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641106532945199E-2"/>
          <c:y val="0.18301432780878243"/>
          <c:w val="0.95835892398451372"/>
          <c:h val="0.80134987039960826"/>
        </c:manualLayout>
      </c:layout>
      <c:barChart>
        <c:barDir val="col"/>
        <c:grouping val="stacked"/>
        <c:varyColors val="0"/>
        <c:ser>
          <c:idx val="6"/>
          <c:order val="0"/>
          <c:tx>
            <c:strRef>
              <c:f>Sheet1!$A$2</c:f>
              <c:strCache>
                <c:ptCount val="1"/>
                <c:pt idx="0">
                  <c:v>n </c:v>
                </c:pt>
              </c:strCache>
            </c:strRef>
          </c:tx>
          <c:spPr>
            <a:solidFill>
              <a:srgbClr val="BABABA"/>
            </a:solidFill>
            <a:ln w="22355">
              <a:noFill/>
            </a:ln>
          </c:spPr>
          <c:invertIfNegative val="0"/>
          <c:dLbls>
            <c:delete val="1"/>
          </c:dLbls>
          <c:cat>
            <c:numRef>
              <c:f>Sheet1!$B$1:$D$1</c:f>
              <c:numCache>
                <c:formatCode>General</c:formatCode>
                <c:ptCount val="3"/>
              </c:numCache>
            </c:numRef>
          </c:cat>
          <c:val>
            <c:numRef>
              <c:f>Sheet1!$B$2:$D$2</c:f>
              <c:numCache>
                <c:formatCode>General</c:formatCode>
                <c:ptCount val="3"/>
                <c:pt idx="0">
                  <c:v>0.66700000000000004</c:v>
                </c:pt>
                <c:pt idx="1">
                  <c:v>1.117</c:v>
                </c:pt>
                <c:pt idx="2">
                  <c:v>0</c:v>
                </c:pt>
              </c:numCache>
            </c:numRef>
          </c:val>
          <c:extLst>
            <c:ext xmlns:c16="http://schemas.microsoft.com/office/drawing/2014/chart" uri="{C3380CC4-5D6E-409C-BE32-E72D297353CC}">
              <c16:uniqueId val="{00000000-03AF-41F4-B8A8-AF29E39773F5}"/>
            </c:ext>
          </c:extLst>
        </c:ser>
        <c:ser>
          <c:idx val="2"/>
          <c:order val="1"/>
          <c:tx>
            <c:strRef>
              <c:f>Sheet1!$A$3</c:f>
              <c:strCache>
                <c:ptCount val="1"/>
                <c:pt idx="0">
                  <c:v>n </c:v>
                </c:pt>
              </c:strCache>
            </c:strRef>
          </c:tx>
          <c:spPr>
            <a:solidFill>
              <a:srgbClr val="ED6737"/>
            </a:solidFill>
            <a:ln w="22355">
              <a:noFill/>
            </a:ln>
          </c:spPr>
          <c:invertIfNegative val="0"/>
          <c:dLbls>
            <c:numFmt formatCode="0" sourceLinked="0"/>
            <c:spPr>
              <a:noFill/>
              <a:ln w="22355">
                <a:noFill/>
              </a:ln>
            </c:spPr>
            <c:txPr>
              <a:bodyPr/>
              <a:lstStyle/>
              <a:p>
                <a:pPr>
                  <a:defRPr>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numCache>
            </c:numRef>
          </c:cat>
          <c:val>
            <c:numRef>
              <c:f>Sheet1!$B$3:$D$3</c:f>
              <c:numCache>
                <c:formatCode>General</c:formatCode>
                <c:ptCount val="3"/>
                <c:pt idx="0">
                  <c:v>46.334000000000003</c:v>
                </c:pt>
                <c:pt idx="1">
                  <c:v>56.98299999999999</c:v>
                </c:pt>
                <c:pt idx="2">
                  <c:v>29.807000000000002</c:v>
                </c:pt>
              </c:numCache>
            </c:numRef>
          </c:val>
          <c:extLst>
            <c:ext xmlns:c16="http://schemas.microsoft.com/office/drawing/2014/chart" uri="{C3380CC4-5D6E-409C-BE32-E72D297353CC}">
              <c16:uniqueId val="{00000001-03AF-41F4-B8A8-AF29E39773F5}"/>
            </c:ext>
          </c:extLst>
        </c:ser>
        <c:ser>
          <c:idx val="1"/>
          <c:order val="2"/>
          <c:tx>
            <c:strRef>
              <c:f>Sheet1!$A$4</c:f>
              <c:strCache>
                <c:ptCount val="1"/>
                <c:pt idx="0">
                  <c:v>n </c:v>
                </c:pt>
              </c:strCache>
            </c:strRef>
          </c:tx>
          <c:spPr>
            <a:solidFill>
              <a:srgbClr val="FBB040"/>
            </a:solidFill>
            <a:ln w="22355">
              <a:noFill/>
            </a:ln>
          </c:spPr>
          <c:invertIfNegative val="0"/>
          <c:dLbls>
            <c:numFmt formatCode="0" sourceLinked="0"/>
            <c:spPr>
              <a:noFill/>
              <a:ln w="22355">
                <a:noFill/>
              </a:ln>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numCache>
            </c:numRef>
          </c:cat>
          <c:val>
            <c:numRef>
              <c:f>Sheet1!$B$4:$D$4</c:f>
              <c:numCache>
                <c:formatCode>General</c:formatCode>
                <c:ptCount val="3"/>
                <c:pt idx="0">
                  <c:v>20.334</c:v>
                </c:pt>
                <c:pt idx="1">
                  <c:v>18.994999999999997</c:v>
                </c:pt>
                <c:pt idx="2">
                  <c:v>22.115000000000002</c:v>
                </c:pt>
              </c:numCache>
            </c:numRef>
          </c:val>
          <c:extLst>
            <c:ext xmlns:c16="http://schemas.microsoft.com/office/drawing/2014/chart" uri="{C3380CC4-5D6E-409C-BE32-E72D297353CC}">
              <c16:uniqueId val="{00000002-03AF-41F4-B8A8-AF29E39773F5}"/>
            </c:ext>
          </c:extLst>
        </c:ser>
        <c:ser>
          <c:idx val="7"/>
          <c:order val="3"/>
          <c:tx>
            <c:strRef>
              <c:f>Sheet1!$A$5</c:f>
              <c:strCache>
                <c:ptCount val="1"/>
              </c:strCache>
            </c:strRef>
          </c:tx>
          <c:spPr>
            <a:solidFill>
              <a:srgbClr val="A1C46B"/>
            </a:solidFill>
            <a:ln w="22355">
              <a:noFill/>
            </a:ln>
          </c:spPr>
          <c:invertIfNegative val="0"/>
          <c:dLbls>
            <c:numFmt formatCode="0" sourceLinked="0"/>
            <c:spPr>
              <a:noFill/>
              <a:ln w="22355">
                <a:noFill/>
              </a:ln>
            </c:spPr>
            <c:txPr>
              <a:bodyPr/>
              <a:lstStyle/>
              <a:p>
                <a:pPr>
                  <a:defRPr>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numCache>
            </c:numRef>
          </c:cat>
          <c:val>
            <c:numRef>
              <c:f>Sheet1!$B$5:$D$5</c:f>
              <c:numCache>
                <c:formatCode>General</c:formatCode>
                <c:ptCount val="3"/>
                <c:pt idx="0">
                  <c:v>17.667000000000002</c:v>
                </c:pt>
                <c:pt idx="1">
                  <c:v>13.965999999999999</c:v>
                </c:pt>
                <c:pt idx="2">
                  <c:v>25</c:v>
                </c:pt>
              </c:numCache>
            </c:numRef>
          </c:val>
          <c:extLst>
            <c:ext xmlns:c16="http://schemas.microsoft.com/office/drawing/2014/chart" uri="{C3380CC4-5D6E-409C-BE32-E72D297353CC}">
              <c16:uniqueId val="{00000003-03AF-41F4-B8A8-AF29E39773F5}"/>
            </c:ext>
          </c:extLst>
        </c:ser>
        <c:ser>
          <c:idx val="8"/>
          <c:order val="4"/>
          <c:tx>
            <c:strRef>
              <c:f>Sheet1!$A$6</c:f>
              <c:strCache>
                <c:ptCount val="1"/>
                <c:pt idx="0">
                  <c:v>n </c:v>
                </c:pt>
              </c:strCache>
            </c:strRef>
          </c:tx>
          <c:spPr>
            <a:solidFill>
              <a:srgbClr val="008BCA"/>
            </a:solidFill>
            <a:ln w="22355">
              <a:noFill/>
            </a:ln>
          </c:spPr>
          <c:invertIfNegative val="0"/>
          <c:dLbls>
            <c:numFmt formatCode="0" sourceLinked="0"/>
            <c:spPr>
              <a:noFill/>
              <a:ln w="22355">
                <a:noFill/>
              </a:ln>
            </c:spPr>
            <c:txPr>
              <a:bodyPr/>
              <a:lstStyle/>
              <a:p>
                <a:pPr>
                  <a:defRPr>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numCache>
            </c:numRef>
          </c:cat>
          <c:val>
            <c:numRef>
              <c:f>Sheet1!$B$6:$D$6</c:f>
              <c:numCache>
                <c:formatCode>General</c:formatCode>
                <c:ptCount val="3"/>
                <c:pt idx="0">
                  <c:v>8.3330000000000002</c:v>
                </c:pt>
                <c:pt idx="1">
                  <c:v>6.1449999999999996</c:v>
                </c:pt>
                <c:pt idx="2">
                  <c:v>9.6150000000000002</c:v>
                </c:pt>
              </c:numCache>
            </c:numRef>
          </c:val>
          <c:extLst>
            <c:ext xmlns:c16="http://schemas.microsoft.com/office/drawing/2014/chart" uri="{C3380CC4-5D6E-409C-BE32-E72D297353CC}">
              <c16:uniqueId val="{00000004-03AF-41F4-B8A8-AF29E39773F5}"/>
            </c:ext>
          </c:extLst>
        </c:ser>
        <c:ser>
          <c:idx val="5"/>
          <c:order val="5"/>
          <c:tx>
            <c:strRef>
              <c:f>Sheet1!$A$7</c:f>
              <c:strCache>
                <c:ptCount val="1"/>
                <c:pt idx="0">
                  <c:v>n </c:v>
                </c:pt>
              </c:strCache>
            </c:strRef>
          </c:tx>
          <c:spPr>
            <a:solidFill>
              <a:srgbClr val="281051"/>
            </a:solidFill>
            <a:ln w="22355">
              <a:noFill/>
            </a:ln>
          </c:spPr>
          <c:invertIfNegative val="0"/>
          <c:dLbls>
            <c:numFmt formatCode="#,##0" sourceLinked="0"/>
            <c:spPr>
              <a:noFill/>
              <a:ln>
                <a:noFill/>
              </a:ln>
              <a:effectLst/>
            </c:spPr>
            <c:txPr>
              <a:bodyPr wrap="square" lIns="38100" tIns="19050" rIns="38100" bIns="19050" anchor="ctr" anchorCtr="0">
                <a:spAutoFit/>
              </a:bodyPr>
              <a:lstStyle/>
              <a:p>
                <a:pPr algn="ctr">
                  <a:defRPr lang="cs-CZ" sz="1100" b="0" i="0" u="none" strike="noStrike" kern="1200" baseline="0">
                    <a:solidFill>
                      <a:schemeClr val="bg1"/>
                    </a:solidFill>
                    <a:latin typeface="+mn-lt"/>
                    <a:ea typeface="Arial"/>
                    <a:cs typeface="Aria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Sheet1!$B$1:$D$1</c:f>
              <c:numCache>
                <c:formatCode>General</c:formatCode>
                <c:ptCount val="3"/>
              </c:numCache>
            </c:numRef>
          </c:cat>
          <c:val>
            <c:numRef>
              <c:f>Sheet1!$B$7:$D$7</c:f>
              <c:numCache>
                <c:formatCode>General</c:formatCode>
                <c:ptCount val="3"/>
                <c:pt idx="0">
                  <c:v>6.6660000000000004</c:v>
                </c:pt>
                <c:pt idx="1">
                  <c:v>2.7930000000000001</c:v>
                </c:pt>
                <c:pt idx="2">
                  <c:v>13.461</c:v>
                </c:pt>
              </c:numCache>
            </c:numRef>
          </c:val>
          <c:extLst>
            <c:ext xmlns:c16="http://schemas.microsoft.com/office/drawing/2014/chart" uri="{C3380CC4-5D6E-409C-BE32-E72D297353CC}">
              <c16:uniqueId val="{00000005-03AF-41F4-B8A8-AF29E39773F5}"/>
            </c:ext>
          </c:extLst>
        </c:ser>
        <c:ser>
          <c:idx val="0"/>
          <c:order val="6"/>
          <c:tx>
            <c:strRef>
              <c:f>Sheet1!$A$8</c:f>
              <c:strCache>
                <c:ptCount val="1"/>
                <c:pt idx="0">
                  <c:v>box</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Sheet1!$B$1:$D$1</c:f>
              <c:numCache>
                <c:formatCode>General</c:formatCode>
                <c:ptCount val="3"/>
              </c:numCache>
            </c:numRef>
          </c:cat>
          <c:val>
            <c:numRef>
              <c:f>Sheet1!$B$8:$D$8</c:f>
              <c:numCache>
                <c:formatCode>General</c:formatCode>
                <c:ptCount val="3"/>
              </c:numCache>
            </c:numRef>
          </c:val>
          <c:extLst>
            <c:ext xmlns:c16="http://schemas.microsoft.com/office/drawing/2014/chart" uri="{C3380CC4-5D6E-409C-BE32-E72D297353CC}">
              <c16:uniqueId val="{00000006-03AF-41F4-B8A8-AF29E39773F5}"/>
            </c:ext>
          </c:extLst>
        </c:ser>
        <c:dLbls>
          <c:showLegendKey val="0"/>
          <c:showVal val="1"/>
          <c:showCatName val="0"/>
          <c:showSerName val="0"/>
          <c:showPercent val="0"/>
          <c:showBubbleSize val="0"/>
        </c:dLbls>
        <c:gapWidth val="100"/>
        <c:overlap val="100"/>
        <c:axId val="210257792"/>
        <c:axId val="210259328"/>
      </c:barChart>
      <c:catAx>
        <c:axId val="210257792"/>
        <c:scaling>
          <c:orientation val="minMax"/>
        </c:scaling>
        <c:delete val="0"/>
        <c:axPos val="b"/>
        <c:numFmt formatCode="General" sourceLinked="1"/>
        <c:majorTickMark val="none"/>
        <c:minorTickMark val="none"/>
        <c:tickLblPos val="none"/>
        <c:spPr>
          <a:ln w="3175">
            <a:solidFill>
              <a:srgbClr val="404040"/>
            </a:solidFill>
            <a:prstDash val="solid"/>
          </a:ln>
        </c:spPr>
        <c:txPr>
          <a:bodyPr rot="0" vert="horz"/>
          <a:lstStyle/>
          <a:p>
            <a:pPr>
              <a:defRPr/>
            </a:pPr>
            <a:endParaRPr lang="cs-CZ"/>
          </a:p>
        </c:txPr>
        <c:crossAx val="210259328"/>
        <c:crosses val="autoZero"/>
        <c:auto val="0"/>
        <c:lblAlgn val="ctr"/>
        <c:lblOffset val="100"/>
        <c:tickLblSkip val="1"/>
        <c:tickMarkSkip val="1"/>
        <c:noMultiLvlLbl val="0"/>
      </c:catAx>
      <c:valAx>
        <c:axId val="210259328"/>
        <c:scaling>
          <c:orientation val="minMax"/>
          <c:max val="100"/>
          <c:min val="0"/>
        </c:scaling>
        <c:delete val="1"/>
        <c:axPos val="l"/>
        <c:numFmt formatCode="#,##0&quot;%&quot;;\-#,##0" sourceLinked="0"/>
        <c:majorTickMark val="in"/>
        <c:minorTickMark val="none"/>
        <c:tickLblPos val="nextTo"/>
        <c:crossAx val="210257792"/>
        <c:crosses val="autoZero"/>
        <c:crossBetween val="between"/>
        <c:majorUnit val="20"/>
      </c:valAx>
      <c:spPr>
        <a:noFill/>
        <a:ln w="22355">
          <a:noFill/>
        </a:ln>
      </c:spPr>
    </c:plotArea>
    <c:plotVisOnly val="1"/>
    <c:dispBlanksAs val="gap"/>
    <c:showDLblsOverMax val="0"/>
  </c:chart>
  <c:spPr>
    <a:noFill/>
    <a:ln>
      <a:noFill/>
    </a:ln>
  </c:spPr>
  <c:txPr>
    <a:bodyPr/>
    <a:lstStyle/>
    <a:p>
      <a:pPr>
        <a:defRPr sz="1100" b="0" i="0" u="none" strike="noStrike" baseline="0">
          <a:solidFill>
            <a:srgbClr val="000000"/>
          </a:solidFill>
          <a:latin typeface="+mn-lt"/>
          <a:ea typeface="Arial"/>
          <a:cs typeface="Arial"/>
        </a:defRPr>
      </a:pPr>
      <a:endParaRPr lang="cs-CZ"/>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List1!$B$1</c:f>
              <c:strCache>
                <c:ptCount val="1"/>
                <c:pt idx="0">
                  <c:v>Prodej</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2-245A-4080-B906-34D50AE29ADF}"/>
              </c:ext>
            </c:extLst>
          </c:dPt>
          <c:dPt>
            <c:idx val="1"/>
            <c:bubble3D val="0"/>
            <c:spPr>
              <a:solidFill>
                <a:srgbClr val="ED6737"/>
              </a:solidFill>
              <a:ln w="19050">
                <a:solidFill>
                  <a:schemeClr val="lt1"/>
                </a:solidFill>
              </a:ln>
              <a:effectLst/>
            </c:spPr>
            <c:extLst>
              <c:ext xmlns:c16="http://schemas.microsoft.com/office/drawing/2014/chart" uri="{C3380CC4-5D6E-409C-BE32-E72D297353CC}">
                <c16:uniqueId val="{00000003-245A-4080-B906-34D50AE29ADF}"/>
              </c:ext>
            </c:extLst>
          </c:dPt>
          <c:dPt>
            <c:idx val="2"/>
            <c:bubble3D val="0"/>
            <c:spPr>
              <a:solidFill>
                <a:srgbClr val="A1C46B"/>
              </a:solidFill>
              <a:ln w="19050">
                <a:solidFill>
                  <a:schemeClr val="lt1"/>
                </a:solidFill>
              </a:ln>
              <a:effectLst/>
            </c:spPr>
            <c:extLst>
              <c:ext xmlns:c16="http://schemas.microsoft.com/office/drawing/2014/chart" uri="{C3380CC4-5D6E-409C-BE32-E72D297353CC}">
                <c16:uniqueId val="{00000004-245A-4080-B906-34D50AE29ADF}"/>
              </c:ext>
            </c:extLst>
          </c:dPt>
          <c:dLbls>
            <c:dLbl>
              <c:idx val="0"/>
              <c:tx>
                <c:rich>
                  <a:bodyPr/>
                  <a:lstStyle/>
                  <a:p>
                    <a:r>
                      <a:rPr lang="en-US" dirty="0"/>
                      <a:t>74 %</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245A-4080-B906-34D50AE29ADF}"/>
                </c:ext>
              </c:extLst>
            </c:dLbl>
            <c:dLbl>
              <c:idx val="1"/>
              <c:tx>
                <c:rich>
                  <a:bodyPr/>
                  <a:lstStyle/>
                  <a:p>
                    <a:r>
                      <a:rPr lang="en-US" dirty="0"/>
                      <a:t>16 %</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245A-4080-B906-34D50AE29ADF}"/>
                </c:ext>
              </c:extLst>
            </c:dLbl>
            <c:dLbl>
              <c:idx val="2"/>
              <c:tx>
                <c:rich>
                  <a:bodyPr/>
                  <a:lstStyle/>
                  <a:p>
                    <a:r>
                      <a:rPr lang="en-US" dirty="0"/>
                      <a:t>10 %</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245A-4080-B906-34D50AE29AD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cs-CZ"/>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List1!$A$2:$A$4</c:f>
              <c:strCache>
                <c:ptCount val="3"/>
                <c:pt idx="0">
                  <c:v>B2B</c:v>
                </c:pt>
                <c:pt idx="1">
                  <c:v>B2C</c:v>
                </c:pt>
                <c:pt idx="2">
                  <c:v>B2G</c:v>
                </c:pt>
              </c:strCache>
            </c:strRef>
          </c:cat>
          <c:val>
            <c:numRef>
              <c:f>List1!$B$2:$B$4</c:f>
              <c:numCache>
                <c:formatCode>General</c:formatCode>
                <c:ptCount val="3"/>
                <c:pt idx="0">
                  <c:v>74</c:v>
                </c:pt>
                <c:pt idx="1">
                  <c:v>16</c:v>
                </c:pt>
                <c:pt idx="2">
                  <c:v>10</c:v>
                </c:pt>
              </c:numCache>
            </c:numRef>
          </c:val>
          <c:extLst>
            <c:ext xmlns:c16="http://schemas.microsoft.com/office/drawing/2014/chart" uri="{C3380CC4-5D6E-409C-BE32-E72D297353CC}">
              <c16:uniqueId val="{00000000-245A-4080-B906-34D50AE29A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641106532945199E-2"/>
          <c:y val="0.18301432780878243"/>
          <c:w val="0.95835892398451372"/>
          <c:h val="0.80134987039960826"/>
        </c:manualLayout>
      </c:layout>
      <c:barChart>
        <c:barDir val="col"/>
        <c:grouping val="stacked"/>
        <c:varyColors val="0"/>
        <c:ser>
          <c:idx val="6"/>
          <c:order val="0"/>
          <c:tx>
            <c:strRef>
              <c:f>Sheet1!$A$2</c:f>
              <c:strCache>
                <c:ptCount val="1"/>
                <c:pt idx="0">
                  <c:v>n </c:v>
                </c:pt>
              </c:strCache>
            </c:strRef>
          </c:tx>
          <c:spPr>
            <a:solidFill>
              <a:srgbClr val="BABABA"/>
            </a:solidFill>
            <a:ln w="22355">
              <a:noFill/>
            </a:ln>
          </c:spPr>
          <c:invertIfNegative val="0"/>
          <c:dLbls>
            <c:delete val="1"/>
          </c:dLbls>
          <c:cat>
            <c:numRef>
              <c:f>Sheet1!$B$1:$D$1</c:f>
              <c:numCache>
                <c:formatCode>General</c:formatCode>
                <c:ptCount val="3"/>
              </c:numCache>
            </c:numRef>
          </c:cat>
          <c:val>
            <c:numRef>
              <c:f>Sheet1!$B$2:$D$2</c:f>
              <c:numCache>
                <c:formatCode>General</c:formatCode>
                <c:ptCount val="3"/>
              </c:numCache>
            </c:numRef>
          </c:val>
          <c:extLst>
            <c:ext xmlns:c16="http://schemas.microsoft.com/office/drawing/2014/chart" uri="{C3380CC4-5D6E-409C-BE32-E72D297353CC}">
              <c16:uniqueId val="{00000000-03AF-41F4-B8A8-AF29E39773F5}"/>
            </c:ext>
          </c:extLst>
        </c:ser>
        <c:ser>
          <c:idx val="2"/>
          <c:order val="1"/>
          <c:tx>
            <c:strRef>
              <c:f>Sheet1!$A$3</c:f>
              <c:strCache>
                <c:ptCount val="1"/>
                <c:pt idx="0">
                  <c:v>n </c:v>
                </c:pt>
              </c:strCache>
            </c:strRef>
          </c:tx>
          <c:spPr>
            <a:solidFill>
              <a:srgbClr val="ED6737"/>
            </a:solidFill>
            <a:ln w="22355">
              <a:noFill/>
            </a:ln>
          </c:spPr>
          <c:invertIfNegative val="0"/>
          <c:dLbls>
            <c:numFmt formatCode="0" sourceLinked="0"/>
            <c:spPr>
              <a:noFill/>
              <a:ln w="22355">
                <a:noFill/>
              </a:ln>
            </c:spPr>
            <c:txPr>
              <a:bodyPr/>
              <a:lstStyle/>
              <a:p>
                <a:pPr>
                  <a:defRPr>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numCache>
            </c:numRef>
          </c:cat>
          <c:val>
            <c:numRef>
              <c:f>Sheet1!$B$3:$D$3</c:f>
              <c:numCache>
                <c:formatCode>General</c:formatCode>
                <c:ptCount val="3"/>
                <c:pt idx="0">
                  <c:v>17.667000000000002</c:v>
                </c:pt>
                <c:pt idx="1">
                  <c:v>18.994</c:v>
                </c:pt>
                <c:pt idx="2">
                  <c:v>15.385</c:v>
                </c:pt>
              </c:numCache>
            </c:numRef>
          </c:val>
          <c:extLst>
            <c:ext xmlns:c16="http://schemas.microsoft.com/office/drawing/2014/chart" uri="{C3380CC4-5D6E-409C-BE32-E72D297353CC}">
              <c16:uniqueId val="{00000001-03AF-41F4-B8A8-AF29E39773F5}"/>
            </c:ext>
          </c:extLst>
        </c:ser>
        <c:ser>
          <c:idx val="1"/>
          <c:order val="2"/>
          <c:tx>
            <c:strRef>
              <c:f>Sheet1!$A$4</c:f>
              <c:strCache>
                <c:ptCount val="1"/>
                <c:pt idx="0">
                  <c:v>n </c:v>
                </c:pt>
              </c:strCache>
            </c:strRef>
          </c:tx>
          <c:spPr>
            <a:solidFill>
              <a:srgbClr val="FBB040"/>
            </a:solidFill>
            <a:ln w="22355">
              <a:noFill/>
            </a:ln>
          </c:spPr>
          <c:invertIfNegative val="0"/>
          <c:dLbls>
            <c:numFmt formatCode="0" sourceLinked="0"/>
            <c:spPr>
              <a:noFill/>
              <a:ln w="22355">
                <a:noFill/>
              </a:ln>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numCache>
            </c:numRef>
          </c:cat>
          <c:val>
            <c:numRef>
              <c:f>Sheet1!$B$4:$D$4</c:f>
              <c:numCache>
                <c:formatCode>General</c:formatCode>
                <c:ptCount val="3"/>
                <c:pt idx="0">
                  <c:v>22.667000000000002</c:v>
                </c:pt>
                <c:pt idx="1">
                  <c:v>24.021999999999998</c:v>
                </c:pt>
                <c:pt idx="2">
                  <c:v>20.192</c:v>
                </c:pt>
              </c:numCache>
            </c:numRef>
          </c:val>
          <c:extLst>
            <c:ext xmlns:c16="http://schemas.microsoft.com/office/drawing/2014/chart" uri="{C3380CC4-5D6E-409C-BE32-E72D297353CC}">
              <c16:uniqueId val="{00000002-03AF-41F4-B8A8-AF29E39773F5}"/>
            </c:ext>
          </c:extLst>
        </c:ser>
        <c:ser>
          <c:idx val="7"/>
          <c:order val="3"/>
          <c:tx>
            <c:strRef>
              <c:f>Sheet1!$A$5</c:f>
              <c:strCache>
                <c:ptCount val="1"/>
              </c:strCache>
            </c:strRef>
          </c:tx>
          <c:spPr>
            <a:solidFill>
              <a:srgbClr val="A1C46B"/>
            </a:solidFill>
            <a:ln w="22355">
              <a:noFill/>
            </a:ln>
          </c:spPr>
          <c:invertIfNegative val="0"/>
          <c:dLbls>
            <c:numFmt formatCode="0" sourceLinked="0"/>
            <c:spPr>
              <a:noFill/>
              <a:ln w="22355">
                <a:noFill/>
              </a:ln>
            </c:spPr>
            <c:txPr>
              <a:bodyPr/>
              <a:lstStyle/>
              <a:p>
                <a:pPr>
                  <a:defRPr>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numCache>
            </c:numRef>
          </c:cat>
          <c:val>
            <c:numRef>
              <c:f>Sheet1!$B$5:$D$5</c:f>
              <c:numCache>
                <c:formatCode>General</c:formatCode>
                <c:ptCount val="3"/>
                <c:pt idx="0">
                  <c:v>29</c:v>
                </c:pt>
                <c:pt idx="1">
                  <c:v>27.933</c:v>
                </c:pt>
                <c:pt idx="2">
                  <c:v>27.884999999999998</c:v>
                </c:pt>
              </c:numCache>
            </c:numRef>
          </c:val>
          <c:extLst>
            <c:ext xmlns:c16="http://schemas.microsoft.com/office/drawing/2014/chart" uri="{C3380CC4-5D6E-409C-BE32-E72D297353CC}">
              <c16:uniqueId val="{00000003-03AF-41F4-B8A8-AF29E39773F5}"/>
            </c:ext>
          </c:extLst>
        </c:ser>
        <c:ser>
          <c:idx val="8"/>
          <c:order val="4"/>
          <c:tx>
            <c:strRef>
              <c:f>Sheet1!$A$6</c:f>
              <c:strCache>
                <c:ptCount val="1"/>
                <c:pt idx="0">
                  <c:v>n </c:v>
                </c:pt>
              </c:strCache>
            </c:strRef>
          </c:tx>
          <c:spPr>
            <a:solidFill>
              <a:srgbClr val="008BCA"/>
            </a:solidFill>
            <a:ln w="22355">
              <a:noFill/>
            </a:ln>
          </c:spPr>
          <c:invertIfNegative val="0"/>
          <c:dLbls>
            <c:numFmt formatCode="0" sourceLinked="0"/>
            <c:spPr>
              <a:noFill/>
              <a:ln w="22355">
                <a:noFill/>
              </a:ln>
            </c:spPr>
            <c:txPr>
              <a:bodyPr/>
              <a:lstStyle/>
              <a:p>
                <a:pPr>
                  <a:defRPr>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numCache>
            </c:numRef>
          </c:cat>
          <c:val>
            <c:numRef>
              <c:f>Sheet1!$B$6:$D$6</c:f>
              <c:numCache>
                <c:formatCode>General</c:formatCode>
                <c:ptCount val="3"/>
                <c:pt idx="0">
                  <c:v>24.332999999999998</c:v>
                </c:pt>
                <c:pt idx="1">
                  <c:v>24.581</c:v>
                </c:pt>
                <c:pt idx="2">
                  <c:v>25.962</c:v>
                </c:pt>
              </c:numCache>
            </c:numRef>
          </c:val>
          <c:extLst>
            <c:ext xmlns:c16="http://schemas.microsoft.com/office/drawing/2014/chart" uri="{C3380CC4-5D6E-409C-BE32-E72D297353CC}">
              <c16:uniqueId val="{00000004-03AF-41F4-B8A8-AF29E39773F5}"/>
            </c:ext>
          </c:extLst>
        </c:ser>
        <c:ser>
          <c:idx val="5"/>
          <c:order val="5"/>
          <c:tx>
            <c:strRef>
              <c:f>Sheet1!$A$7</c:f>
              <c:strCache>
                <c:ptCount val="1"/>
                <c:pt idx="0">
                  <c:v>n </c:v>
                </c:pt>
              </c:strCache>
            </c:strRef>
          </c:tx>
          <c:spPr>
            <a:solidFill>
              <a:srgbClr val="281051"/>
            </a:solidFill>
            <a:ln w="22355">
              <a:noFill/>
            </a:ln>
          </c:spPr>
          <c:invertIfNegative val="0"/>
          <c:dLbls>
            <c:numFmt formatCode="#,##0" sourceLinked="0"/>
            <c:spPr>
              <a:noFill/>
              <a:ln>
                <a:noFill/>
              </a:ln>
              <a:effectLst/>
            </c:spPr>
            <c:txPr>
              <a:bodyPr wrap="square" lIns="38100" tIns="19050" rIns="38100" bIns="19050" anchor="ctr" anchorCtr="0">
                <a:spAutoFit/>
              </a:bodyPr>
              <a:lstStyle/>
              <a:p>
                <a:pPr algn="ctr">
                  <a:defRPr lang="cs-CZ" sz="1100" b="0" i="0" u="none" strike="noStrike" kern="1200" baseline="0">
                    <a:solidFill>
                      <a:schemeClr val="bg1"/>
                    </a:solidFill>
                    <a:latin typeface="+mn-lt"/>
                    <a:ea typeface="Arial"/>
                    <a:cs typeface="Aria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Sheet1!$B$1:$D$1</c:f>
              <c:numCache>
                <c:formatCode>General</c:formatCode>
                <c:ptCount val="3"/>
              </c:numCache>
            </c:numRef>
          </c:cat>
          <c:val>
            <c:numRef>
              <c:f>Sheet1!$B$7:$D$7</c:f>
              <c:numCache>
                <c:formatCode>General</c:formatCode>
                <c:ptCount val="3"/>
                <c:pt idx="0">
                  <c:v>6.3330000000000002</c:v>
                </c:pt>
                <c:pt idx="1">
                  <c:v>4.4690000000000003</c:v>
                </c:pt>
                <c:pt idx="2">
                  <c:v>10.577</c:v>
                </c:pt>
              </c:numCache>
            </c:numRef>
          </c:val>
          <c:extLst>
            <c:ext xmlns:c16="http://schemas.microsoft.com/office/drawing/2014/chart" uri="{C3380CC4-5D6E-409C-BE32-E72D297353CC}">
              <c16:uniqueId val="{00000005-03AF-41F4-B8A8-AF29E39773F5}"/>
            </c:ext>
          </c:extLst>
        </c:ser>
        <c:ser>
          <c:idx val="0"/>
          <c:order val="6"/>
          <c:tx>
            <c:strRef>
              <c:f>Sheet1!$A$8</c:f>
              <c:strCache>
                <c:ptCount val="1"/>
                <c:pt idx="0">
                  <c:v>box</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Sheet1!$B$1:$D$1</c:f>
              <c:numCache>
                <c:formatCode>General</c:formatCode>
                <c:ptCount val="3"/>
              </c:numCache>
            </c:numRef>
          </c:cat>
          <c:val>
            <c:numRef>
              <c:f>Sheet1!$B$8:$D$8</c:f>
              <c:numCache>
                <c:formatCode>General</c:formatCode>
                <c:ptCount val="3"/>
              </c:numCache>
            </c:numRef>
          </c:val>
          <c:extLst>
            <c:ext xmlns:c16="http://schemas.microsoft.com/office/drawing/2014/chart" uri="{C3380CC4-5D6E-409C-BE32-E72D297353CC}">
              <c16:uniqueId val="{00000006-03AF-41F4-B8A8-AF29E39773F5}"/>
            </c:ext>
          </c:extLst>
        </c:ser>
        <c:dLbls>
          <c:showLegendKey val="0"/>
          <c:showVal val="1"/>
          <c:showCatName val="0"/>
          <c:showSerName val="0"/>
          <c:showPercent val="0"/>
          <c:showBubbleSize val="0"/>
        </c:dLbls>
        <c:gapWidth val="100"/>
        <c:overlap val="100"/>
        <c:axId val="174497792"/>
        <c:axId val="174499328"/>
      </c:barChart>
      <c:catAx>
        <c:axId val="174497792"/>
        <c:scaling>
          <c:orientation val="minMax"/>
        </c:scaling>
        <c:delete val="0"/>
        <c:axPos val="b"/>
        <c:numFmt formatCode="General" sourceLinked="1"/>
        <c:majorTickMark val="none"/>
        <c:minorTickMark val="none"/>
        <c:tickLblPos val="none"/>
        <c:spPr>
          <a:ln w="3175">
            <a:solidFill>
              <a:srgbClr val="404040"/>
            </a:solidFill>
            <a:prstDash val="solid"/>
          </a:ln>
        </c:spPr>
        <c:txPr>
          <a:bodyPr rot="0" vert="horz"/>
          <a:lstStyle/>
          <a:p>
            <a:pPr>
              <a:defRPr/>
            </a:pPr>
            <a:endParaRPr lang="cs-CZ"/>
          </a:p>
        </c:txPr>
        <c:crossAx val="174499328"/>
        <c:crosses val="autoZero"/>
        <c:auto val="0"/>
        <c:lblAlgn val="ctr"/>
        <c:lblOffset val="100"/>
        <c:tickLblSkip val="1"/>
        <c:tickMarkSkip val="1"/>
        <c:noMultiLvlLbl val="0"/>
      </c:catAx>
      <c:valAx>
        <c:axId val="174499328"/>
        <c:scaling>
          <c:orientation val="minMax"/>
          <c:max val="100"/>
          <c:min val="0"/>
        </c:scaling>
        <c:delete val="1"/>
        <c:axPos val="l"/>
        <c:numFmt formatCode="#,##0&quot;%&quot;;\-#,##0" sourceLinked="0"/>
        <c:majorTickMark val="in"/>
        <c:minorTickMark val="none"/>
        <c:tickLblPos val="nextTo"/>
        <c:crossAx val="174497792"/>
        <c:crosses val="autoZero"/>
        <c:crossBetween val="between"/>
        <c:majorUnit val="20"/>
      </c:valAx>
      <c:spPr>
        <a:noFill/>
        <a:ln w="22355">
          <a:noFill/>
        </a:ln>
      </c:spPr>
    </c:plotArea>
    <c:plotVisOnly val="1"/>
    <c:dispBlanksAs val="gap"/>
    <c:showDLblsOverMax val="0"/>
  </c:chart>
  <c:spPr>
    <a:noFill/>
    <a:ln>
      <a:noFill/>
    </a:ln>
  </c:spPr>
  <c:txPr>
    <a:bodyPr/>
    <a:lstStyle/>
    <a:p>
      <a:pPr>
        <a:defRPr sz="1100" b="0" i="0" u="none" strike="noStrike" baseline="0">
          <a:solidFill>
            <a:srgbClr val="000000"/>
          </a:solidFill>
          <a:latin typeface="+mn-lt"/>
          <a:ea typeface="Arial"/>
          <a:cs typeface="Arial"/>
        </a:defRPr>
      </a:pPr>
      <a:endParaRPr lang="cs-CZ"/>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53295306590616"/>
          <c:y val="0.12175811424526092"/>
          <c:w val="0.88346715629670958"/>
          <c:h val="0.87824172629887065"/>
        </c:manualLayout>
      </c:layout>
      <c:barChart>
        <c:barDir val="bar"/>
        <c:grouping val="clustered"/>
        <c:varyColors val="0"/>
        <c:ser>
          <c:idx val="0"/>
          <c:order val="0"/>
          <c:spPr>
            <a:solidFill>
              <a:srgbClr val="281051"/>
            </a:solidFill>
            <a:ln>
              <a:noFill/>
            </a:ln>
            <a:effectLst/>
          </c:spPr>
          <c:invertIfNegative val="0"/>
          <c:dLbls>
            <c:numFmt formatCode="#,##0" sourceLinked="0"/>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Ceny, cena dopravy</c:v>
                </c:pt>
                <c:pt idx="1">
                  <c:v>Rostoucí náklady</c:v>
                </c:pt>
                <c:pt idx="2">
                  <c:v>Covid-19</c:v>
                </c:pt>
                <c:pt idx="3">
                  <c:v>Kurzy, kurzové riziko</c:v>
                </c:pt>
                <c:pt idx="4">
                  <c:v>Nalezení vhodného partnera, zákazníka</c:v>
                </c:pt>
                <c:pt idx="5">
                  <c:v>Nedostatek kvalifikovaných lidí</c:v>
                </c:pt>
                <c:pt idx="6">
                  <c:v>Regulace, byrokracie</c:v>
                </c:pt>
                <c:pt idx="7">
                  <c:v>Konkurence</c:v>
                </c:pt>
                <c:pt idx="8">
                  <c:v>Legislativa</c:v>
                </c:pt>
                <c:pt idx="9">
                  <c:v>Celní bariéry</c:v>
                </c:pt>
                <c:pt idx="10">
                  <c:v>Platební morálka</c:v>
                </c:pt>
                <c:pt idx="11">
                  <c:v>Malá podpora ze strany státu</c:v>
                </c:pt>
                <c:pt idx="12">
                  <c:v>Doprava</c:v>
                </c:pt>
                <c:pt idx="13">
                  <c:v>Omezení (embarga) do určitých zemí, mezinárodní sankce</c:v>
                </c:pt>
                <c:pt idx="14">
                  <c:v>Jazyková bariéra</c:v>
                </c:pt>
                <c:pt idx="15">
                  <c:v>Podcenění přípravy vstupu na zahraniční trh</c:v>
                </c:pt>
              </c:strCache>
            </c:strRef>
          </c:cat>
          <c:val>
            <c:numRef>
              <c:f>Sheet1!$B$2:$B$17</c:f>
              <c:numCache>
                <c:formatCode>General</c:formatCode>
                <c:ptCount val="16"/>
                <c:pt idx="0">
                  <c:v>37.667000000000002</c:v>
                </c:pt>
                <c:pt idx="1">
                  <c:v>35.332999999999998</c:v>
                </c:pt>
                <c:pt idx="2">
                  <c:v>33.667000000000002</c:v>
                </c:pt>
                <c:pt idx="3">
                  <c:v>29.667000000000002</c:v>
                </c:pt>
                <c:pt idx="4">
                  <c:v>28.332999999999998</c:v>
                </c:pt>
                <c:pt idx="5">
                  <c:v>28</c:v>
                </c:pt>
                <c:pt idx="6">
                  <c:v>24.332999999999998</c:v>
                </c:pt>
                <c:pt idx="7">
                  <c:v>22.667000000000002</c:v>
                </c:pt>
                <c:pt idx="8">
                  <c:v>21.332999999999998</c:v>
                </c:pt>
                <c:pt idx="9">
                  <c:v>19.667000000000002</c:v>
                </c:pt>
                <c:pt idx="10">
                  <c:v>18</c:v>
                </c:pt>
                <c:pt idx="11">
                  <c:v>16</c:v>
                </c:pt>
                <c:pt idx="12">
                  <c:v>15.333</c:v>
                </c:pt>
                <c:pt idx="13">
                  <c:v>9</c:v>
                </c:pt>
                <c:pt idx="14">
                  <c:v>8</c:v>
                </c:pt>
                <c:pt idx="15">
                  <c:v>5</c:v>
                </c:pt>
              </c:numCache>
            </c:numRef>
          </c:val>
          <c:extLst>
            <c:ext xmlns:c16="http://schemas.microsoft.com/office/drawing/2014/chart" uri="{C3380CC4-5D6E-409C-BE32-E72D297353CC}">
              <c16:uniqueId val="{00000000-7644-402D-91EA-4BFFB7197E5D}"/>
            </c:ext>
          </c:extLst>
        </c:ser>
        <c:dLbls>
          <c:showLegendKey val="0"/>
          <c:showVal val="0"/>
          <c:showCatName val="0"/>
          <c:showSerName val="0"/>
          <c:showPercent val="0"/>
          <c:showBubbleSize val="0"/>
        </c:dLbls>
        <c:gapWidth val="80"/>
        <c:axId val="469113472"/>
        <c:axId val="469131648"/>
      </c:barChart>
      <c:catAx>
        <c:axId val="469113472"/>
        <c:scaling>
          <c:orientation val="maxMin"/>
        </c:scaling>
        <c:delete val="1"/>
        <c:axPos val="l"/>
        <c:numFmt formatCode="General" sourceLinked="0"/>
        <c:majorTickMark val="out"/>
        <c:minorTickMark val="none"/>
        <c:tickLblPos val="nextTo"/>
        <c:crossAx val="469131648"/>
        <c:crosses val="autoZero"/>
        <c:auto val="1"/>
        <c:lblAlgn val="ctr"/>
        <c:lblOffset val="0"/>
        <c:noMultiLvlLbl val="0"/>
      </c:catAx>
      <c:valAx>
        <c:axId val="469131648"/>
        <c:scaling>
          <c:orientation val="minMax"/>
          <c:max val="95"/>
          <c:min val="0"/>
        </c:scaling>
        <c:delete val="1"/>
        <c:axPos val="b"/>
        <c:numFmt formatCode="#,##0&quot;%&quot;;\-#,##0" sourceLinked="0"/>
        <c:majorTickMark val="out"/>
        <c:minorTickMark val="none"/>
        <c:tickLblPos val="nextTo"/>
        <c:crossAx val="469113472"/>
        <c:crosses val="max"/>
        <c:crossBetween val="between"/>
        <c:majorUnit val="20"/>
      </c:valAx>
      <c:spPr>
        <a:noFill/>
        <a:ln w="25400">
          <a:noFill/>
        </a:ln>
      </c:spPr>
    </c:plotArea>
    <c:plotVisOnly val="1"/>
    <c:dispBlanksAs val="gap"/>
    <c:showDLblsOverMax val="0"/>
  </c:chart>
  <c:spPr>
    <a:ln>
      <a:noFill/>
    </a:ln>
  </c:spPr>
  <c:txPr>
    <a:bodyPr/>
    <a:lstStyle/>
    <a:p>
      <a:pPr>
        <a:defRPr lang="cs-CZ" sz="1100" kern="1200">
          <a:solidFill>
            <a:schemeClr val="tx1"/>
          </a:solidFill>
          <a:latin typeface="+mn-lt"/>
          <a:ea typeface="+mn-ea"/>
          <a:cs typeface="+mn-cs"/>
        </a:defRPr>
      </a:pPr>
      <a:endParaRPr lang="cs-CZ"/>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53295306590616"/>
          <c:y val="0.20990074592664548"/>
          <c:w val="0.88346715629670958"/>
          <c:h val="0.77254245938097077"/>
        </c:manualLayout>
      </c:layout>
      <c:barChart>
        <c:barDir val="bar"/>
        <c:grouping val="clustered"/>
        <c:varyColors val="0"/>
        <c:ser>
          <c:idx val="0"/>
          <c:order val="0"/>
          <c:spPr>
            <a:solidFill>
              <a:srgbClr val="281051"/>
            </a:solidFill>
            <a:ln>
              <a:noFill/>
            </a:ln>
            <a:effectLst/>
          </c:spPr>
          <c:invertIfNegative val="0"/>
          <c:dLbls>
            <c:numFmt formatCode="#,##0" sourceLinked="0"/>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Pokrok v digitalizaci firmy</c:v>
                </c:pt>
                <c:pt idx="1">
                  <c:v>Změna/přizpůsobení nabídky výrobků/služeb určených na export</c:v>
                </c:pt>
                <c:pt idx="2">
                  <c:v>Příprava nové strategie vstupu na zahraniční trhy</c:v>
                </c:pt>
                <c:pt idx="3">
                  <c:v>Přechod na/větší využití e-commerce</c:v>
                </c:pt>
                <c:pt idx="4">
                  <c:v>Vzdělávání zaměstnanců v oblasti zahraničního obchodu</c:v>
                </c:pt>
                <c:pt idx="5">
                  <c:v>Nic z uvedeného</c:v>
                </c:pt>
              </c:strCache>
            </c:strRef>
          </c:cat>
          <c:val>
            <c:numRef>
              <c:f>Sheet1!$B$2:$B$7</c:f>
              <c:numCache>
                <c:formatCode>General</c:formatCode>
                <c:ptCount val="6"/>
                <c:pt idx="0">
                  <c:v>33.667000000000002</c:v>
                </c:pt>
                <c:pt idx="1">
                  <c:v>29.667000000000002</c:v>
                </c:pt>
                <c:pt idx="2">
                  <c:v>21</c:v>
                </c:pt>
                <c:pt idx="3">
                  <c:v>19.332999999999998</c:v>
                </c:pt>
                <c:pt idx="4">
                  <c:v>14.333</c:v>
                </c:pt>
                <c:pt idx="5">
                  <c:v>21.332999999999998</c:v>
                </c:pt>
              </c:numCache>
            </c:numRef>
          </c:val>
          <c:extLst>
            <c:ext xmlns:c16="http://schemas.microsoft.com/office/drawing/2014/chart" uri="{C3380CC4-5D6E-409C-BE32-E72D297353CC}">
              <c16:uniqueId val="{00000000-7644-402D-91EA-4BFFB7197E5D}"/>
            </c:ext>
          </c:extLst>
        </c:ser>
        <c:dLbls>
          <c:showLegendKey val="0"/>
          <c:showVal val="0"/>
          <c:showCatName val="0"/>
          <c:showSerName val="0"/>
          <c:showPercent val="0"/>
          <c:showBubbleSize val="0"/>
        </c:dLbls>
        <c:gapWidth val="80"/>
        <c:axId val="220196864"/>
        <c:axId val="220198400"/>
      </c:barChart>
      <c:catAx>
        <c:axId val="220196864"/>
        <c:scaling>
          <c:orientation val="maxMin"/>
        </c:scaling>
        <c:delete val="1"/>
        <c:axPos val="l"/>
        <c:numFmt formatCode="General" sourceLinked="0"/>
        <c:majorTickMark val="out"/>
        <c:minorTickMark val="none"/>
        <c:tickLblPos val="nextTo"/>
        <c:crossAx val="220198400"/>
        <c:crosses val="autoZero"/>
        <c:auto val="1"/>
        <c:lblAlgn val="ctr"/>
        <c:lblOffset val="0"/>
        <c:noMultiLvlLbl val="0"/>
      </c:catAx>
      <c:valAx>
        <c:axId val="220198400"/>
        <c:scaling>
          <c:orientation val="minMax"/>
          <c:max val="110"/>
          <c:min val="0"/>
        </c:scaling>
        <c:delete val="1"/>
        <c:axPos val="b"/>
        <c:numFmt formatCode="#,##0&quot;%&quot;;\-#,##0" sourceLinked="0"/>
        <c:majorTickMark val="out"/>
        <c:minorTickMark val="none"/>
        <c:tickLblPos val="nextTo"/>
        <c:crossAx val="220196864"/>
        <c:crosses val="max"/>
        <c:crossBetween val="between"/>
        <c:majorUnit val="20"/>
      </c:valAx>
      <c:spPr>
        <a:noFill/>
        <a:ln w="25400">
          <a:noFill/>
        </a:ln>
      </c:spPr>
    </c:plotArea>
    <c:plotVisOnly val="1"/>
    <c:dispBlanksAs val="gap"/>
    <c:showDLblsOverMax val="0"/>
  </c:chart>
  <c:spPr>
    <a:ln>
      <a:noFill/>
    </a:ln>
  </c:spPr>
  <c:txPr>
    <a:bodyPr/>
    <a:lstStyle/>
    <a:p>
      <a:pPr>
        <a:defRPr lang="cs-CZ" sz="1100" kern="1200">
          <a:solidFill>
            <a:schemeClr val="tx1"/>
          </a:solidFill>
          <a:latin typeface="+mn-lt"/>
          <a:ea typeface="+mn-ea"/>
          <a:cs typeface="+mn-cs"/>
        </a:defRPr>
      </a:pPr>
      <a:endParaRPr lang="cs-CZ"/>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53295306590616"/>
          <c:y val="0.20990074592664548"/>
          <c:w val="0.88346715629670958"/>
          <c:h val="0.77254245938097077"/>
        </c:manualLayout>
      </c:layout>
      <c:barChart>
        <c:barDir val="bar"/>
        <c:grouping val="clustered"/>
        <c:varyColors val="0"/>
        <c:ser>
          <c:idx val="0"/>
          <c:order val="0"/>
          <c:spPr>
            <a:solidFill>
              <a:srgbClr val="281051"/>
            </a:solidFill>
            <a:ln>
              <a:noFill/>
            </a:ln>
            <a:effectLst/>
          </c:spPr>
          <c:invertIfNegative val="0"/>
          <c:dLbls>
            <c:numFmt formatCode="#,##0" sourceLinked="0"/>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Růst na stávajících zahraničních trzích</c:v>
                </c:pt>
                <c:pt idx="1">
                  <c:v>Růst na domácím trhu</c:v>
                </c:pt>
                <c:pt idx="2">
                  <c:v>Inovace výrobků nebo služeb</c:v>
                </c:pt>
                <c:pt idx="3">
                  <c:v>Expanze na nové zahraniční trhy</c:v>
                </c:pt>
                <c:pt idx="4">
                  <c:v>Nevidíme příležitosti k růstu</c:v>
                </c:pt>
              </c:strCache>
            </c:strRef>
          </c:cat>
          <c:val>
            <c:numRef>
              <c:f>Sheet1!$B$2:$B$6</c:f>
              <c:numCache>
                <c:formatCode>General</c:formatCode>
                <c:ptCount val="5"/>
                <c:pt idx="0">
                  <c:v>41.667000000000002</c:v>
                </c:pt>
                <c:pt idx="1">
                  <c:v>38.667000000000002</c:v>
                </c:pt>
                <c:pt idx="2">
                  <c:v>34.667000000000002</c:v>
                </c:pt>
                <c:pt idx="3">
                  <c:v>33.332999999999998</c:v>
                </c:pt>
                <c:pt idx="4">
                  <c:v>8.3330000000000002</c:v>
                </c:pt>
              </c:numCache>
            </c:numRef>
          </c:val>
          <c:extLst>
            <c:ext xmlns:c16="http://schemas.microsoft.com/office/drawing/2014/chart" uri="{C3380CC4-5D6E-409C-BE32-E72D297353CC}">
              <c16:uniqueId val="{00000000-7644-402D-91EA-4BFFB7197E5D}"/>
            </c:ext>
          </c:extLst>
        </c:ser>
        <c:dLbls>
          <c:showLegendKey val="0"/>
          <c:showVal val="0"/>
          <c:showCatName val="0"/>
          <c:showSerName val="0"/>
          <c:showPercent val="0"/>
          <c:showBubbleSize val="0"/>
        </c:dLbls>
        <c:gapWidth val="80"/>
        <c:axId val="469755008"/>
        <c:axId val="469756544"/>
      </c:barChart>
      <c:catAx>
        <c:axId val="469755008"/>
        <c:scaling>
          <c:orientation val="maxMin"/>
        </c:scaling>
        <c:delete val="1"/>
        <c:axPos val="l"/>
        <c:numFmt formatCode="General" sourceLinked="0"/>
        <c:majorTickMark val="out"/>
        <c:minorTickMark val="none"/>
        <c:tickLblPos val="nextTo"/>
        <c:crossAx val="469756544"/>
        <c:crosses val="autoZero"/>
        <c:auto val="1"/>
        <c:lblAlgn val="ctr"/>
        <c:lblOffset val="0"/>
        <c:noMultiLvlLbl val="0"/>
      </c:catAx>
      <c:valAx>
        <c:axId val="469756544"/>
        <c:scaling>
          <c:orientation val="minMax"/>
          <c:max val="110"/>
          <c:min val="0"/>
        </c:scaling>
        <c:delete val="1"/>
        <c:axPos val="b"/>
        <c:numFmt formatCode="#,##0&quot;%&quot;;\-#,##0" sourceLinked="0"/>
        <c:majorTickMark val="out"/>
        <c:minorTickMark val="none"/>
        <c:tickLblPos val="nextTo"/>
        <c:crossAx val="469755008"/>
        <c:crosses val="max"/>
        <c:crossBetween val="between"/>
        <c:majorUnit val="20"/>
      </c:valAx>
      <c:spPr>
        <a:noFill/>
        <a:ln w="25400">
          <a:noFill/>
        </a:ln>
      </c:spPr>
    </c:plotArea>
    <c:plotVisOnly val="1"/>
    <c:dispBlanksAs val="gap"/>
    <c:showDLblsOverMax val="0"/>
  </c:chart>
  <c:spPr>
    <a:ln>
      <a:noFill/>
    </a:ln>
  </c:spPr>
  <c:txPr>
    <a:bodyPr/>
    <a:lstStyle/>
    <a:p>
      <a:pPr>
        <a:defRPr lang="cs-CZ" sz="1100" kern="1200">
          <a:solidFill>
            <a:schemeClr val="tx1"/>
          </a:solidFill>
          <a:latin typeface="+mn-lt"/>
          <a:ea typeface="+mn-ea"/>
          <a:cs typeface="+mn-cs"/>
        </a:defRPr>
      </a:pPr>
      <a:endParaRPr lang="cs-CZ"/>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53295306590616"/>
          <c:y val="0.20990074592664548"/>
          <c:w val="0.88346715629670958"/>
          <c:h val="0.77254245938097077"/>
        </c:manualLayout>
      </c:layout>
      <c:barChart>
        <c:barDir val="bar"/>
        <c:grouping val="clustered"/>
        <c:varyColors val="0"/>
        <c:ser>
          <c:idx val="0"/>
          <c:order val="0"/>
          <c:spPr>
            <a:solidFill>
              <a:srgbClr val="281051"/>
            </a:solidFill>
            <a:ln>
              <a:noFill/>
            </a:ln>
            <a:effectLst/>
          </c:spPr>
          <c:invertIfNegative val="0"/>
          <c:dLbls>
            <c:numFmt formatCode="#,##0" sourceLinked="0"/>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Marketingová podpora českých firem v zahraničí </c:v>
                </c:pt>
                <c:pt idx="1">
                  <c:v>Market Entry</c:v>
                </c:pt>
                <c:pt idx="2">
                  <c:v>Exportní inkubátory</c:v>
                </c:pt>
                <c:pt idx="3">
                  <c:v>Online Sourcing Days a B2B Matchmaking –</c:v>
                </c:pt>
                <c:pt idx="4">
                  <c:v>Exportní aliance</c:v>
                </c:pt>
                <c:pt idx="5">
                  <c:v>Prohloubení aktivit na podporu průmyslového designu v rámci Design Centra CzechTrade</c:v>
                </c:pt>
                <c:pt idx="6">
                  <c:v>Pomoc se založením firmy v zahraničí</c:v>
                </c:pt>
                <c:pt idx="7">
                  <c:v>Ne, žádnou nezvažujeme, ale některé známe</c:v>
                </c:pt>
                <c:pt idx="8">
                  <c:v>Ne, žádnou neznáme</c:v>
                </c:pt>
              </c:strCache>
            </c:strRef>
          </c:cat>
          <c:val>
            <c:numRef>
              <c:f>Sheet1!$B$2:$B$10</c:f>
              <c:numCache>
                <c:formatCode>General</c:formatCode>
                <c:ptCount val="9"/>
                <c:pt idx="0">
                  <c:v>20.454999999999998</c:v>
                </c:pt>
                <c:pt idx="1">
                  <c:v>16.288</c:v>
                </c:pt>
                <c:pt idx="2">
                  <c:v>10.984999999999999</c:v>
                </c:pt>
                <c:pt idx="3">
                  <c:v>9.4700000000000006</c:v>
                </c:pt>
                <c:pt idx="4">
                  <c:v>7.9550000000000001</c:v>
                </c:pt>
                <c:pt idx="5">
                  <c:v>7.1970000000000001</c:v>
                </c:pt>
                <c:pt idx="6">
                  <c:v>5.6820000000000004</c:v>
                </c:pt>
                <c:pt idx="7">
                  <c:v>31.818000000000001</c:v>
                </c:pt>
                <c:pt idx="8">
                  <c:v>20.832999999999998</c:v>
                </c:pt>
              </c:numCache>
            </c:numRef>
          </c:val>
          <c:extLst>
            <c:ext xmlns:c16="http://schemas.microsoft.com/office/drawing/2014/chart" uri="{C3380CC4-5D6E-409C-BE32-E72D297353CC}">
              <c16:uniqueId val="{00000000-7644-402D-91EA-4BFFB7197E5D}"/>
            </c:ext>
          </c:extLst>
        </c:ser>
        <c:dLbls>
          <c:showLegendKey val="0"/>
          <c:showVal val="0"/>
          <c:showCatName val="0"/>
          <c:showSerName val="0"/>
          <c:showPercent val="0"/>
          <c:showBubbleSize val="0"/>
        </c:dLbls>
        <c:gapWidth val="80"/>
        <c:axId val="591219328"/>
        <c:axId val="591225216"/>
      </c:barChart>
      <c:catAx>
        <c:axId val="591219328"/>
        <c:scaling>
          <c:orientation val="maxMin"/>
        </c:scaling>
        <c:delete val="1"/>
        <c:axPos val="l"/>
        <c:numFmt formatCode="General" sourceLinked="0"/>
        <c:majorTickMark val="out"/>
        <c:minorTickMark val="none"/>
        <c:tickLblPos val="nextTo"/>
        <c:crossAx val="591225216"/>
        <c:crosses val="autoZero"/>
        <c:auto val="1"/>
        <c:lblAlgn val="ctr"/>
        <c:lblOffset val="0"/>
        <c:noMultiLvlLbl val="0"/>
      </c:catAx>
      <c:valAx>
        <c:axId val="591225216"/>
        <c:scaling>
          <c:orientation val="minMax"/>
          <c:max val="110"/>
          <c:min val="0"/>
        </c:scaling>
        <c:delete val="1"/>
        <c:axPos val="b"/>
        <c:numFmt formatCode="#,##0&quot;%&quot;;\-#,##0" sourceLinked="0"/>
        <c:majorTickMark val="out"/>
        <c:minorTickMark val="none"/>
        <c:tickLblPos val="nextTo"/>
        <c:crossAx val="591219328"/>
        <c:crosses val="max"/>
        <c:crossBetween val="between"/>
        <c:majorUnit val="20"/>
      </c:valAx>
      <c:spPr>
        <a:noFill/>
        <a:ln w="25400">
          <a:noFill/>
        </a:ln>
      </c:spPr>
    </c:plotArea>
    <c:plotVisOnly val="1"/>
    <c:dispBlanksAs val="gap"/>
    <c:showDLblsOverMax val="0"/>
  </c:chart>
  <c:spPr>
    <a:ln>
      <a:noFill/>
    </a:ln>
  </c:spPr>
  <c:txPr>
    <a:bodyPr/>
    <a:lstStyle/>
    <a:p>
      <a:pPr>
        <a:defRPr lang="cs-CZ" sz="1100" kern="1200">
          <a:solidFill>
            <a:schemeClr val="tx1"/>
          </a:solidFill>
          <a:latin typeface="+mn-lt"/>
          <a:ea typeface="+mn-ea"/>
          <a:cs typeface="+mn-cs"/>
        </a:defRPr>
      </a:pPr>
      <a:endParaRPr lang="cs-CZ"/>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53295306590616"/>
          <c:y val="0.20990074592664548"/>
          <c:w val="0.88346715629670958"/>
          <c:h val="0.77254245938097077"/>
        </c:manualLayout>
      </c:layout>
      <c:barChart>
        <c:barDir val="bar"/>
        <c:grouping val="clustered"/>
        <c:varyColors val="0"/>
        <c:ser>
          <c:idx val="0"/>
          <c:order val="0"/>
          <c:spPr>
            <a:solidFill>
              <a:srgbClr val="281051"/>
            </a:solidFill>
            <a:ln>
              <a:noFill/>
            </a:ln>
            <a:effectLst/>
          </c:spPr>
          <c:invertIfNegative val="0"/>
          <c:dLbls>
            <c:numFmt formatCode="#,##0" sourceLinked="0"/>
            <c:spPr>
              <a:noFill/>
              <a:ln>
                <a:noFill/>
              </a:ln>
              <a:effectLst/>
            </c:spPr>
            <c:txPr>
              <a:bodyPr/>
              <a:lstStyle/>
              <a:p>
                <a:pPr>
                  <a:defRPr sz="1200" b="1"/>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Podpora propagace, výstavy, veletrhy</c:v>
                </c:pt>
                <c:pt idx="1">
                  <c:v>Finanční podpora</c:v>
                </c:pt>
                <c:pt idx="2">
                  <c:v>Otevření, oživení trhu, výroby</c:v>
                </c:pt>
                <c:pt idx="3">
                  <c:v>Omezení kurzových rizik</c:v>
                </c:pt>
                <c:pt idx="4">
                  <c:v>Lepší komunikace, rychlejší řešení problémů, větší informovanost</c:v>
                </c:pt>
                <c:pt idx="5">
                  <c:v>Zrušení covidových omezení</c:v>
                </c:pt>
                <c:pt idx="6">
                  <c:v>Legislativní podpora, právní pomoc, poradenství</c:v>
                </c:pt>
                <c:pt idx="7">
                  <c:v>Dotace</c:v>
                </c:pt>
                <c:pt idx="8">
                  <c:v>ss</c:v>
                </c:pt>
                <c:pt idx="9">
                  <c:v>ssss</c:v>
                </c:pt>
              </c:strCache>
            </c:strRef>
          </c:cat>
          <c:val>
            <c:numRef>
              <c:f>Sheet1!$B$2:$B$11</c:f>
              <c:numCache>
                <c:formatCode>General</c:formatCode>
                <c:ptCount val="10"/>
                <c:pt idx="0">
                  <c:v>20.832999999999998</c:v>
                </c:pt>
                <c:pt idx="1">
                  <c:v>6.0609999999999999</c:v>
                </c:pt>
                <c:pt idx="2">
                  <c:v>5.6820000000000004</c:v>
                </c:pt>
                <c:pt idx="3">
                  <c:v>5.3029999999999999</c:v>
                </c:pt>
                <c:pt idx="4">
                  <c:v>4.5449999999999999</c:v>
                </c:pt>
                <c:pt idx="5">
                  <c:v>4.5449999999999999</c:v>
                </c:pt>
                <c:pt idx="6">
                  <c:v>3.7879999999999998</c:v>
                </c:pt>
                <c:pt idx="7">
                  <c:v>3.03</c:v>
                </c:pt>
                <c:pt idx="8">
                  <c:v>21</c:v>
                </c:pt>
                <c:pt idx="9">
                  <c:v>9</c:v>
                </c:pt>
              </c:numCache>
            </c:numRef>
          </c:val>
          <c:extLst>
            <c:ext xmlns:c16="http://schemas.microsoft.com/office/drawing/2014/chart" uri="{C3380CC4-5D6E-409C-BE32-E72D297353CC}">
              <c16:uniqueId val="{00000000-7644-402D-91EA-4BFFB7197E5D}"/>
            </c:ext>
          </c:extLst>
        </c:ser>
        <c:dLbls>
          <c:showLegendKey val="0"/>
          <c:showVal val="0"/>
          <c:showCatName val="0"/>
          <c:showSerName val="0"/>
          <c:showPercent val="0"/>
          <c:showBubbleSize val="0"/>
        </c:dLbls>
        <c:gapWidth val="80"/>
        <c:axId val="591177600"/>
        <c:axId val="591179136"/>
      </c:barChart>
      <c:catAx>
        <c:axId val="591177600"/>
        <c:scaling>
          <c:orientation val="maxMin"/>
        </c:scaling>
        <c:delete val="1"/>
        <c:axPos val="l"/>
        <c:numFmt formatCode="General" sourceLinked="0"/>
        <c:majorTickMark val="out"/>
        <c:minorTickMark val="none"/>
        <c:tickLblPos val="nextTo"/>
        <c:crossAx val="591179136"/>
        <c:crosses val="autoZero"/>
        <c:auto val="1"/>
        <c:lblAlgn val="ctr"/>
        <c:lblOffset val="0"/>
        <c:noMultiLvlLbl val="0"/>
      </c:catAx>
      <c:valAx>
        <c:axId val="591179136"/>
        <c:scaling>
          <c:orientation val="minMax"/>
          <c:max val="110"/>
          <c:min val="0"/>
        </c:scaling>
        <c:delete val="1"/>
        <c:axPos val="b"/>
        <c:numFmt formatCode="#,##0&quot;%&quot;;\-#,##0" sourceLinked="0"/>
        <c:majorTickMark val="out"/>
        <c:minorTickMark val="none"/>
        <c:tickLblPos val="nextTo"/>
        <c:crossAx val="591177600"/>
        <c:crosses val="max"/>
        <c:crossBetween val="between"/>
        <c:majorUnit val="20"/>
      </c:valAx>
      <c:spPr>
        <a:noFill/>
        <a:ln w="25400">
          <a:noFill/>
        </a:ln>
      </c:spPr>
    </c:plotArea>
    <c:plotVisOnly val="1"/>
    <c:dispBlanksAs val="gap"/>
    <c:showDLblsOverMax val="0"/>
  </c:chart>
  <c:spPr>
    <a:ln>
      <a:noFill/>
    </a:ln>
  </c:spPr>
  <c:txPr>
    <a:bodyPr/>
    <a:lstStyle/>
    <a:p>
      <a:pPr>
        <a:defRPr lang="cs-CZ" sz="1100" kern="1200">
          <a:solidFill>
            <a:schemeClr val="tx1"/>
          </a:solidFill>
          <a:latin typeface="+mn-lt"/>
          <a:ea typeface="+mn-ea"/>
          <a:cs typeface="+mn-cs"/>
        </a:defRPr>
      </a:pPr>
      <a:endParaRPr lang="cs-CZ"/>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1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1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1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1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1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1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1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1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2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2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2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2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2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2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2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2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2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2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3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3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3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3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3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3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3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3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3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3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4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4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4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4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4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4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4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4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4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4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5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5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5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5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5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5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5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5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5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5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6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6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6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6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6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6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6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6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6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6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7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7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7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7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7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7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7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7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7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7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8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8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8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8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8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8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8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8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8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8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9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9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9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9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9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9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9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9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9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29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30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 /></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theme" Target="../theme/theme8.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D25EA6B0-E58D-4A1E-A648-162AADA6A615}"/>
              </a:ext>
            </a:extLst>
          </p:cNvPr>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a:extLst>
              <a:ext uri="{FF2B5EF4-FFF2-40B4-BE49-F238E27FC236}">
                <a16:creationId xmlns:a16="http://schemas.microsoft.com/office/drawing/2014/main" id="{D91E68C4-E21B-4D0B-94FD-D76EA0A238BF}"/>
              </a:ext>
            </a:extLst>
          </p:cNvPr>
          <p:cNvSpPr>
            <a:spLocks noGrp="1"/>
          </p:cNvSpPr>
          <p:nvPr>
            <p:ph type="dt" sz="quarter" idx="1"/>
          </p:nvPr>
        </p:nvSpPr>
        <p:spPr>
          <a:xfrm>
            <a:off x="5179484" y="2"/>
            <a:ext cx="3962400" cy="344091"/>
          </a:xfrm>
          <a:prstGeom prst="rect">
            <a:avLst/>
          </a:prstGeom>
        </p:spPr>
        <p:txBody>
          <a:bodyPr vert="horz" lIns="91440" tIns="45720" rIns="91440" bIns="45720" rtlCol="0"/>
          <a:lstStyle>
            <a:lvl1pPr algn="r">
              <a:defRPr sz="1200"/>
            </a:lvl1pPr>
          </a:lstStyle>
          <a:p>
            <a:fld id="{9DCA4D79-6FB0-4BB0-85DB-07044A98071C}" type="datetimeFigureOut">
              <a:rPr lang="cs-CZ" smtClean="0"/>
              <a:t>08.06.2021</a:t>
            </a:fld>
            <a:endParaRPr lang="cs-CZ" dirty="0"/>
          </a:p>
        </p:txBody>
      </p:sp>
      <p:sp>
        <p:nvSpPr>
          <p:cNvPr id="4" name="Zástupný symbol pro zápatí 3">
            <a:extLst>
              <a:ext uri="{FF2B5EF4-FFF2-40B4-BE49-F238E27FC236}">
                <a16:creationId xmlns:a16="http://schemas.microsoft.com/office/drawing/2014/main" id="{F29D328B-10A1-4FC9-9A53-9F699299E58A}"/>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a:extLst>
              <a:ext uri="{FF2B5EF4-FFF2-40B4-BE49-F238E27FC236}">
                <a16:creationId xmlns:a16="http://schemas.microsoft.com/office/drawing/2014/main" id="{0B79B6BF-EC21-4433-956B-7CEBE069F9D6}"/>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D34495F4-F283-4B7C-948C-3B3724F45F8E}" type="slidenum">
              <a:rPr lang="cs-CZ" smtClean="0"/>
              <a:t>‹#›</a:t>
            </a:fld>
            <a:endParaRPr lang="cs-CZ" dirty="0"/>
          </a:p>
        </p:txBody>
      </p:sp>
      <p:pic>
        <p:nvPicPr>
          <p:cNvPr id="13" name="Obrázek 12">
            <a:extLst>
              <a:ext uri="{FF2B5EF4-FFF2-40B4-BE49-F238E27FC236}">
                <a16:creationId xmlns:a16="http://schemas.microsoft.com/office/drawing/2014/main" id="{0EDED45F-4A58-4DF1-AB6E-4D526AD749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113" y="819918"/>
            <a:ext cx="1293015" cy="1191762"/>
          </a:xfrm>
          <a:prstGeom prst="rect">
            <a:avLst/>
          </a:prstGeom>
        </p:spPr>
      </p:pic>
    </p:spTree>
    <p:extLst>
      <p:ext uri="{BB962C8B-B14F-4D97-AF65-F5344CB8AC3E}">
        <p14:creationId xmlns:p14="http://schemas.microsoft.com/office/powerpoint/2010/main" val="3335698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DB5026E-EFD2-49A9-A173-00C81CAE018D}" type="datetimeFigureOut">
              <a:rPr lang="cs-CZ" smtClean="0"/>
              <a:t>08.06.2021</a:t>
            </a:fld>
            <a:endParaRPr lang="cs-CZ" dirty="0"/>
          </a:p>
        </p:txBody>
      </p:sp>
      <p:sp>
        <p:nvSpPr>
          <p:cNvPr id="4" name="Zástupný symbol pro obrázek snímku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0EF7F45-9B54-48EE-9ECE-907062FCEB01}" type="slidenum">
              <a:rPr lang="cs-CZ" smtClean="0"/>
              <a:t>‹#›</a:t>
            </a:fld>
            <a:endParaRPr lang="cs-CZ" dirty="0"/>
          </a:p>
        </p:txBody>
      </p:sp>
    </p:spTree>
    <p:extLst>
      <p:ext uri="{BB962C8B-B14F-4D97-AF65-F5344CB8AC3E}">
        <p14:creationId xmlns:p14="http://schemas.microsoft.com/office/powerpoint/2010/main" val="2586442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0EF7F45-9B54-48EE-9ECE-907062FCEB01}" type="slidenum">
              <a:rPr lang="cs-CZ" smtClean="0">
                <a:solidFill>
                  <a:prstClr val="black"/>
                </a:solidFill>
              </a:rPr>
              <a:pPr/>
              <a:t>1</a:t>
            </a:fld>
            <a:endParaRPr lang="cs-CZ" dirty="0">
              <a:solidFill>
                <a:prstClr val="black"/>
              </a:solidFill>
            </a:endParaRPr>
          </a:p>
        </p:txBody>
      </p:sp>
    </p:spTree>
    <p:extLst>
      <p:ext uri="{BB962C8B-B14F-4D97-AF65-F5344CB8AC3E}">
        <p14:creationId xmlns:p14="http://schemas.microsoft.com/office/powerpoint/2010/main" val="1273025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A0EF7F45-9B54-48EE-9ECE-907062FCEB01}" type="slidenum">
              <a:rPr lang="cs-CZ" smtClean="0">
                <a:solidFill>
                  <a:prstClr val="black"/>
                </a:solidFill>
              </a:rPr>
              <a:pPr/>
              <a:t>15</a:t>
            </a:fld>
            <a:endParaRPr lang="cs-CZ" dirty="0">
              <a:solidFill>
                <a:prstClr val="black"/>
              </a:solidFill>
            </a:endParaRPr>
          </a:p>
        </p:txBody>
      </p:sp>
    </p:spTree>
    <p:extLst>
      <p:ext uri="{BB962C8B-B14F-4D97-AF65-F5344CB8AC3E}">
        <p14:creationId xmlns:p14="http://schemas.microsoft.com/office/powerpoint/2010/main" val="370372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A0EF7F45-9B54-48EE-9ECE-907062FCEB01}" type="slidenum">
              <a:rPr lang="cs-CZ" smtClean="0">
                <a:solidFill>
                  <a:prstClr val="black"/>
                </a:solidFill>
              </a:rPr>
              <a:pPr/>
              <a:t>16</a:t>
            </a:fld>
            <a:endParaRPr lang="cs-CZ" dirty="0">
              <a:solidFill>
                <a:prstClr val="black"/>
              </a:solidFill>
            </a:endParaRPr>
          </a:p>
        </p:txBody>
      </p:sp>
    </p:spTree>
    <p:extLst>
      <p:ext uri="{BB962C8B-B14F-4D97-AF65-F5344CB8AC3E}">
        <p14:creationId xmlns:p14="http://schemas.microsoft.com/office/powerpoint/2010/main" val="370372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pPr>
              <a:defRPr/>
            </a:pPr>
            <a:fld id="{A0EF7F45-9B54-48EE-9ECE-907062FCEB01}" type="slidenum">
              <a:rPr lang="cs-CZ" smtClean="0">
                <a:solidFill>
                  <a:prstClr val="black"/>
                </a:solidFill>
              </a:rPr>
              <a:pPr>
                <a:defRPr/>
              </a:pPr>
              <a:t>18</a:t>
            </a:fld>
            <a:endParaRPr lang="cs-CZ" dirty="0">
              <a:solidFill>
                <a:prstClr val="black"/>
              </a:solidFill>
            </a:endParaRPr>
          </a:p>
        </p:txBody>
      </p:sp>
    </p:spTree>
    <p:extLst>
      <p:ext uri="{BB962C8B-B14F-4D97-AF65-F5344CB8AC3E}">
        <p14:creationId xmlns:p14="http://schemas.microsoft.com/office/powerpoint/2010/main" val="2684458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A0EF7F45-9B54-48EE-9ECE-907062FCEB01}" type="slidenum">
              <a:rPr lang="cs-CZ" smtClean="0">
                <a:solidFill>
                  <a:prstClr val="black"/>
                </a:solidFill>
              </a:rPr>
              <a:pPr/>
              <a:t>19</a:t>
            </a:fld>
            <a:endParaRPr lang="cs-CZ" dirty="0">
              <a:solidFill>
                <a:prstClr val="black"/>
              </a:solidFill>
            </a:endParaRPr>
          </a:p>
        </p:txBody>
      </p:sp>
    </p:spTree>
    <p:extLst>
      <p:ext uri="{BB962C8B-B14F-4D97-AF65-F5344CB8AC3E}">
        <p14:creationId xmlns:p14="http://schemas.microsoft.com/office/powerpoint/2010/main" val="370372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A0EF7F45-9B54-48EE-9ECE-907062FCEB01}" type="slidenum">
              <a:rPr lang="cs-CZ" smtClean="0">
                <a:solidFill>
                  <a:prstClr val="black"/>
                </a:solidFill>
              </a:rPr>
              <a:pPr/>
              <a:t>20</a:t>
            </a:fld>
            <a:endParaRPr lang="cs-CZ" dirty="0">
              <a:solidFill>
                <a:prstClr val="black"/>
              </a:solidFill>
            </a:endParaRPr>
          </a:p>
        </p:txBody>
      </p:sp>
    </p:spTree>
    <p:extLst>
      <p:ext uri="{BB962C8B-B14F-4D97-AF65-F5344CB8AC3E}">
        <p14:creationId xmlns:p14="http://schemas.microsoft.com/office/powerpoint/2010/main" val="370372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pPr>
              <a:defRPr/>
            </a:pPr>
            <a:fld id="{A0EF7F45-9B54-48EE-9ECE-907062FCEB01}" type="slidenum">
              <a:rPr lang="cs-CZ" smtClean="0">
                <a:solidFill>
                  <a:prstClr val="black"/>
                </a:solidFill>
              </a:rPr>
              <a:pPr>
                <a:defRPr/>
              </a:pPr>
              <a:t>21</a:t>
            </a:fld>
            <a:endParaRPr lang="cs-CZ" dirty="0">
              <a:solidFill>
                <a:prstClr val="black"/>
              </a:solidFill>
            </a:endParaRPr>
          </a:p>
        </p:txBody>
      </p:sp>
    </p:spTree>
    <p:extLst>
      <p:ext uri="{BB962C8B-B14F-4D97-AF65-F5344CB8AC3E}">
        <p14:creationId xmlns:p14="http://schemas.microsoft.com/office/powerpoint/2010/main" val="2684458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pPr>
              <a:defRPr/>
            </a:pPr>
            <a:fld id="{A0EF7F45-9B54-48EE-9ECE-907062FCEB01}" type="slidenum">
              <a:rPr lang="cs-CZ" smtClean="0">
                <a:solidFill>
                  <a:prstClr val="black"/>
                </a:solidFill>
              </a:rPr>
              <a:pPr>
                <a:defRPr/>
              </a:pPr>
              <a:t>22</a:t>
            </a:fld>
            <a:endParaRPr lang="cs-CZ" dirty="0">
              <a:solidFill>
                <a:prstClr val="black"/>
              </a:solidFill>
            </a:endParaRPr>
          </a:p>
        </p:txBody>
      </p:sp>
    </p:spTree>
    <p:extLst>
      <p:ext uri="{BB962C8B-B14F-4D97-AF65-F5344CB8AC3E}">
        <p14:creationId xmlns:p14="http://schemas.microsoft.com/office/powerpoint/2010/main" val="2684458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A0EF7F45-9B54-48EE-9ECE-907062FCEB01}" type="slidenum">
              <a:rPr lang="cs-CZ" smtClean="0">
                <a:solidFill>
                  <a:prstClr val="black"/>
                </a:solidFill>
              </a:rPr>
              <a:pPr/>
              <a:t>7</a:t>
            </a:fld>
            <a:endParaRPr lang="cs-CZ" dirty="0">
              <a:solidFill>
                <a:prstClr val="black"/>
              </a:solidFill>
            </a:endParaRPr>
          </a:p>
        </p:txBody>
      </p:sp>
    </p:spTree>
    <p:extLst>
      <p:ext uri="{BB962C8B-B14F-4D97-AF65-F5344CB8AC3E}">
        <p14:creationId xmlns:p14="http://schemas.microsoft.com/office/powerpoint/2010/main" val="370372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A0EF7F45-9B54-48EE-9ECE-907062FCEB01}" type="slidenum">
              <a:rPr lang="cs-CZ" smtClean="0">
                <a:solidFill>
                  <a:prstClr val="black"/>
                </a:solidFill>
              </a:rPr>
              <a:pPr/>
              <a:t>8</a:t>
            </a:fld>
            <a:endParaRPr lang="cs-CZ" dirty="0">
              <a:solidFill>
                <a:prstClr val="black"/>
              </a:solidFill>
            </a:endParaRPr>
          </a:p>
        </p:txBody>
      </p:sp>
    </p:spTree>
    <p:extLst>
      <p:ext uri="{BB962C8B-B14F-4D97-AF65-F5344CB8AC3E}">
        <p14:creationId xmlns:p14="http://schemas.microsoft.com/office/powerpoint/2010/main" val="370372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A0EF7F45-9B54-48EE-9ECE-907062FCEB01}" type="slidenum">
              <a:rPr lang="cs-CZ" smtClean="0"/>
              <a:t>9</a:t>
            </a:fld>
            <a:endParaRPr lang="cs-CZ" dirty="0"/>
          </a:p>
        </p:txBody>
      </p:sp>
    </p:spTree>
    <p:extLst>
      <p:ext uri="{BB962C8B-B14F-4D97-AF65-F5344CB8AC3E}">
        <p14:creationId xmlns:p14="http://schemas.microsoft.com/office/powerpoint/2010/main" val="148187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A0EF7F45-9B54-48EE-9ECE-907062FCEB01}" type="slidenum">
              <a:rPr lang="cs-CZ" smtClean="0">
                <a:solidFill>
                  <a:prstClr val="black"/>
                </a:solidFill>
              </a:rPr>
              <a:pPr/>
              <a:t>10</a:t>
            </a:fld>
            <a:endParaRPr lang="cs-CZ" dirty="0">
              <a:solidFill>
                <a:prstClr val="black"/>
              </a:solidFill>
            </a:endParaRPr>
          </a:p>
        </p:txBody>
      </p:sp>
    </p:spTree>
    <p:extLst>
      <p:ext uri="{BB962C8B-B14F-4D97-AF65-F5344CB8AC3E}">
        <p14:creationId xmlns:p14="http://schemas.microsoft.com/office/powerpoint/2010/main" val="1481875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A0EF7F45-9B54-48EE-9ECE-907062FCEB01}" type="slidenum">
              <a:rPr lang="cs-CZ" smtClean="0">
                <a:solidFill>
                  <a:prstClr val="black"/>
                </a:solidFill>
              </a:rPr>
              <a:pPr/>
              <a:t>11</a:t>
            </a:fld>
            <a:endParaRPr lang="cs-CZ" dirty="0">
              <a:solidFill>
                <a:prstClr val="black"/>
              </a:solidFill>
            </a:endParaRPr>
          </a:p>
        </p:txBody>
      </p:sp>
    </p:spTree>
    <p:extLst>
      <p:ext uri="{BB962C8B-B14F-4D97-AF65-F5344CB8AC3E}">
        <p14:creationId xmlns:p14="http://schemas.microsoft.com/office/powerpoint/2010/main" val="148187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A0EF7F45-9B54-48EE-9ECE-907062FCEB01}" type="slidenum">
              <a:rPr lang="cs-CZ" smtClean="0">
                <a:solidFill>
                  <a:prstClr val="black"/>
                </a:solidFill>
              </a:rPr>
              <a:pPr/>
              <a:t>12</a:t>
            </a:fld>
            <a:endParaRPr lang="cs-CZ" dirty="0">
              <a:solidFill>
                <a:prstClr val="black"/>
              </a:solidFill>
            </a:endParaRPr>
          </a:p>
        </p:txBody>
      </p:sp>
    </p:spTree>
    <p:extLst>
      <p:ext uri="{BB962C8B-B14F-4D97-AF65-F5344CB8AC3E}">
        <p14:creationId xmlns:p14="http://schemas.microsoft.com/office/powerpoint/2010/main" val="1481875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pPr>
              <a:defRPr/>
            </a:pPr>
            <a:fld id="{A0EF7F45-9B54-48EE-9ECE-907062FCEB01}" type="slidenum">
              <a:rPr lang="cs-CZ" smtClean="0">
                <a:solidFill>
                  <a:prstClr val="black"/>
                </a:solidFill>
              </a:rPr>
              <a:pPr>
                <a:defRPr/>
              </a:pPr>
              <a:t>13</a:t>
            </a:fld>
            <a:endParaRPr lang="cs-CZ" dirty="0">
              <a:solidFill>
                <a:prstClr val="black"/>
              </a:solidFill>
            </a:endParaRPr>
          </a:p>
        </p:txBody>
      </p:sp>
    </p:spTree>
    <p:extLst>
      <p:ext uri="{BB962C8B-B14F-4D97-AF65-F5344CB8AC3E}">
        <p14:creationId xmlns:p14="http://schemas.microsoft.com/office/powerpoint/2010/main" val="2684458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pPr>
              <a:defRPr/>
            </a:pPr>
            <a:fld id="{A0EF7F45-9B54-48EE-9ECE-907062FCEB01}" type="slidenum">
              <a:rPr lang="cs-CZ" smtClean="0">
                <a:solidFill>
                  <a:prstClr val="black"/>
                </a:solidFill>
              </a:rPr>
              <a:pPr>
                <a:defRPr/>
              </a:pPr>
              <a:t>14</a:t>
            </a:fld>
            <a:endParaRPr lang="cs-CZ" dirty="0">
              <a:solidFill>
                <a:prstClr val="black"/>
              </a:solidFill>
            </a:endParaRPr>
          </a:p>
        </p:txBody>
      </p:sp>
    </p:spTree>
    <p:extLst>
      <p:ext uri="{BB962C8B-B14F-4D97-AF65-F5344CB8AC3E}">
        <p14:creationId xmlns:p14="http://schemas.microsoft.com/office/powerpoint/2010/main" val="268445860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4.xml" /><Relationship Id="rId7" Type="http://schemas.openxmlformats.org/officeDocument/2006/relationships/image" Target="../media/image2.png" /><Relationship Id="rId2" Type="http://schemas.openxmlformats.org/officeDocument/2006/relationships/tags" Target="../tags/tag3.xml" /><Relationship Id="rId1" Type="http://schemas.openxmlformats.org/officeDocument/2006/relationships/vmlDrawing" Target="../drawings/vmlDrawing2.vml" /><Relationship Id="rId6" Type="http://schemas.openxmlformats.org/officeDocument/2006/relationships/image" Target="../media/image1.emf" /><Relationship Id="rId5" Type="http://schemas.openxmlformats.org/officeDocument/2006/relationships/oleObject" Target="../embeddings/oleObject2.bin" /><Relationship Id="rId4" Type="http://schemas.openxmlformats.org/officeDocument/2006/relationships/slideMaster" Target="../slideMasters/slideMaster1.xml" /><Relationship Id="rId9" Type="http://schemas.openxmlformats.org/officeDocument/2006/relationships/image" Target="../media/image5.png" /></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1.xml" /><Relationship Id="rId7" Type="http://schemas.openxmlformats.org/officeDocument/2006/relationships/image" Target="../media/image9.png" /><Relationship Id="rId2" Type="http://schemas.openxmlformats.org/officeDocument/2006/relationships/tags" Target="../tags/tag20.xml" /><Relationship Id="rId1" Type="http://schemas.openxmlformats.org/officeDocument/2006/relationships/vmlDrawing" Target="../drawings/vmlDrawing11.vml" /><Relationship Id="rId6" Type="http://schemas.openxmlformats.org/officeDocument/2006/relationships/image" Target="../media/image1.emf" /><Relationship Id="rId5" Type="http://schemas.openxmlformats.org/officeDocument/2006/relationships/oleObject" Target="../embeddings/oleObject11.bin" /><Relationship Id="rId4" Type="http://schemas.openxmlformats.org/officeDocument/2006/relationships/slideMaster" Target="../slideMasters/slideMaster1.xml" /></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179.xml" /><Relationship Id="rId2" Type="http://schemas.openxmlformats.org/officeDocument/2006/relationships/tags" Target="../tags/tag178.xml" /><Relationship Id="rId1" Type="http://schemas.openxmlformats.org/officeDocument/2006/relationships/vmlDrawing" Target="../drawings/vmlDrawing92.vml" /><Relationship Id="rId6" Type="http://schemas.openxmlformats.org/officeDocument/2006/relationships/image" Target="../media/image1.emf" /><Relationship Id="rId5" Type="http://schemas.openxmlformats.org/officeDocument/2006/relationships/oleObject" Target="../embeddings/oleObject92.bin" /><Relationship Id="rId4" Type="http://schemas.openxmlformats.org/officeDocument/2006/relationships/slideMaster" Target="../slideMasters/slideMaster2.xml" /></Relationships>
</file>

<file path=ppt/slideLayouts/_rels/slideLayout101.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181.xml" /><Relationship Id="rId7" Type="http://schemas.openxmlformats.org/officeDocument/2006/relationships/image" Target="../media/image2.png" /><Relationship Id="rId2" Type="http://schemas.openxmlformats.org/officeDocument/2006/relationships/tags" Target="../tags/tag180.xml" /><Relationship Id="rId1" Type="http://schemas.openxmlformats.org/officeDocument/2006/relationships/vmlDrawing" Target="../drawings/vmlDrawing93.vml" /><Relationship Id="rId6" Type="http://schemas.openxmlformats.org/officeDocument/2006/relationships/image" Target="../media/image1.emf" /><Relationship Id="rId5" Type="http://schemas.openxmlformats.org/officeDocument/2006/relationships/oleObject" Target="../embeddings/oleObject93.bin" /><Relationship Id="rId4" Type="http://schemas.openxmlformats.org/officeDocument/2006/relationships/slideMaster" Target="../slideMasters/slideMaster2.xml" /></Relationships>
</file>

<file path=ppt/slideLayouts/_rels/slideLayout102.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183.xml" /><Relationship Id="rId7" Type="http://schemas.openxmlformats.org/officeDocument/2006/relationships/image" Target="../media/image2.png" /><Relationship Id="rId2" Type="http://schemas.openxmlformats.org/officeDocument/2006/relationships/tags" Target="../tags/tag182.xml" /><Relationship Id="rId1" Type="http://schemas.openxmlformats.org/officeDocument/2006/relationships/vmlDrawing" Target="../drawings/vmlDrawing94.vml" /><Relationship Id="rId6" Type="http://schemas.openxmlformats.org/officeDocument/2006/relationships/image" Target="../media/image1.emf" /><Relationship Id="rId5" Type="http://schemas.openxmlformats.org/officeDocument/2006/relationships/oleObject" Target="../embeddings/oleObject94.bin" /><Relationship Id="rId4" Type="http://schemas.openxmlformats.org/officeDocument/2006/relationships/slideMaster" Target="../slideMasters/slideMaster2.xml" /></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185.xml" /><Relationship Id="rId2" Type="http://schemas.openxmlformats.org/officeDocument/2006/relationships/tags" Target="../tags/tag184.xml" /><Relationship Id="rId1" Type="http://schemas.openxmlformats.org/officeDocument/2006/relationships/vmlDrawing" Target="../drawings/vmlDrawing95.vml" /><Relationship Id="rId6" Type="http://schemas.openxmlformats.org/officeDocument/2006/relationships/image" Target="../media/image1.emf" /><Relationship Id="rId5" Type="http://schemas.openxmlformats.org/officeDocument/2006/relationships/oleObject" Target="../embeddings/oleObject95.bin" /><Relationship Id="rId4" Type="http://schemas.openxmlformats.org/officeDocument/2006/relationships/slideMaster" Target="../slideMasters/slideMaster2.xml" /></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08.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187.xml" /><Relationship Id="rId7" Type="http://schemas.openxmlformats.org/officeDocument/2006/relationships/image" Target="../media/image2.png" /><Relationship Id="rId2" Type="http://schemas.openxmlformats.org/officeDocument/2006/relationships/tags" Target="../tags/tag186.xml" /><Relationship Id="rId1" Type="http://schemas.openxmlformats.org/officeDocument/2006/relationships/vmlDrawing" Target="../drawings/vmlDrawing96.vml" /><Relationship Id="rId6" Type="http://schemas.openxmlformats.org/officeDocument/2006/relationships/image" Target="../media/image1.emf" /><Relationship Id="rId5" Type="http://schemas.openxmlformats.org/officeDocument/2006/relationships/oleObject" Target="../embeddings/oleObject96.bin" /><Relationship Id="rId4" Type="http://schemas.openxmlformats.org/officeDocument/2006/relationships/slideMaster" Target="../slideMasters/slideMaster2.xml" /></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189.xml" /><Relationship Id="rId7" Type="http://schemas.openxmlformats.org/officeDocument/2006/relationships/image" Target="../media/image2.png" /><Relationship Id="rId2" Type="http://schemas.openxmlformats.org/officeDocument/2006/relationships/tags" Target="../tags/tag188.xml" /><Relationship Id="rId1" Type="http://schemas.openxmlformats.org/officeDocument/2006/relationships/vmlDrawing" Target="../drawings/vmlDrawing97.vml" /><Relationship Id="rId6" Type="http://schemas.openxmlformats.org/officeDocument/2006/relationships/image" Target="../media/image1.emf" /><Relationship Id="rId5" Type="http://schemas.openxmlformats.org/officeDocument/2006/relationships/oleObject" Target="../embeddings/oleObject97.bin" /><Relationship Id="rId4" Type="http://schemas.openxmlformats.org/officeDocument/2006/relationships/slideMaster" Target="../slideMasters/slideMaster2.xml" /></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23.xml" /><Relationship Id="rId7" Type="http://schemas.openxmlformats.org/officeDocument/2006/relationships/image" Target="../media/image1.emf" /><Relationship Id="rId2" Type="http://schemas.openxmlformats.org/officeDocument/2006/relationships/tags" Target="../tags/tag22.xml" /><Relationship Id="rId1" Type="http://schemas.openxmlformats.org/officeDocument/2006/relationships/vmlDrawing" Target="../drawings/vmlDrawing12.vml" /><Relationship Id="rId6" Type="http://schemas.openxmlformats.org/officeDocument/2006/relationships/oleObject" Target="../embeddings/oleObject12.bin" /><Relationship Id="rId5" Type="http://schemas.openxmlformats.org/officeDocument/2006/relationships/image" Target="../media/image10.jpg" /><Relationship Id="rId4" Type="http://schemas.openxmlformats.org/officeDocument/2006/relationships/slideMaster" Target="../slideMasters/slideMaster1.xml" /><Relationship Id="rId9" Type="http://schemas.openxmlformats.org/officeDocument/2006/relationships/image" Target="../media/image3.svg" /></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Master" Target="../slideMasters/slideMaster2.xml" /></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14.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slideMaster" Target="../slideMasters/slideMaster2.xml" /><Relationship Id="rId7" Type="http://schemas.openxmlformats.org/officeDocument/2006/relationships/image" Target="../media/image3.svg" /><Relationship Id="rId2" Type="http://schemas.openxmlformats.org/officeDocument/2006/relationships/tags" Target="../tags/tag190.xml" /><Relationship Id="rId1" Type="http://schemas.openxmlformats.org/officeDocument/2006/relationships/vmlDrawing" Target="../drawings/vmlDrawing98.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98.bin" /></Relationships>
</file>

<file path=ppt/slideLayouts/_rels/slideLayout115.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slideMaster" Target="../slideMasters/slideMaster2.xml" /><Relationship Id="rId7" Type="http://schemas.openxmlformats.org/officeDocument/2006/relationships/image" Target="../media/image3.svg" /><Relationship Id="rId2" Type="http://schemas.openxmlformats.org/officeDocument/2006/relationships/tags" Target="../tags/tag191.xml" /><Relationship Id="rId1" Type="http://schemas.openxmlformats.org/officeDocument/2006/relationships/vmlDrawing" Target="../drawings/vmlDrawing99.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99.bin" /></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slideMaster" Target="../slideMasters/slideMaster2.xml" /><Relationship Id="rId7" Type="http://schemas.openxmlformats.org/officeDocument/2006/relationships/image" Target="../media/image3.svg" /><Relationship Id="rId2" Type="http://schemas.openxmlformats.org/officeDocument/2006/relationships/tags" Target="../tags/tag192.xml" /><Relationship Id="rId1" Type="http://schemas.openxmlformats.org/officeDocument/2006/relationships/vmlDrawing" Target="../drawings/vmlDrawing100.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100.bin" /></Relationships>
</file>

<file path=ppt/slideLayouts/_rels/slideLayout117.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196.xml" /><Relationship Id="rId7" Type="http://schemas.openxmlformats.org/officeDocument/2006/relationships/image" Target="../media/image2.png" /><Relationship Id="rId2" Type="http://schemas.openxmlformats.org/officeDocument/2006/relationships/tags" Target="../tags/tag195.xml" /><Relationship Id="rId1" Type="http://schemas.openxmlformats.org/officeDocument/2006/relationships/vmlDrawing" Target="../drawings/vmlDrawing102.vml" /><Relationship Id="rId6" Type="http://schemas.openxmlformats.org/officeDocument/2006/relationships/image" Target="../media/image1.emf" /><Relationship Id="rId5" Type="http://schemas.openxmlformats.org/officeDocument/2006/relationships/oleObject" Target="../embeddings/oleObject102.bin" /><Relationship Id="rId4" Type="http://schemas.openxmlformats.org/officeDocument/2006/relationships/slideMaster" Target="../slideMasters/slideMaster3.xml" /><Relationship Id="rId9" Type="http://schemas.openxmlformats.org/officeDocument/2006/relationships/image" Target="../media/image5.png" /></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198.xml" /><Relationship Id="rId7" Type="http://schemas.openxmlformats.org/officeDocument/2006/relationships/image" Target="../media/image6.png" /><Relationship Id="rId2" Type="http://schemas.openxmlformats.org/officeDocument/2006/relationships/tags" Target="../tags/tag197.xml" /><Relationship Id="rId1" Type="http://schemas.openxmlformats.org/officeDocument/2006/relationships/vmlDrawing" Target="../drawings/vmlDrawing103.vml" /><Relationship Id="rId6" Type="http://schemas.openxmlformats.org/officeDocument/2006/relationships/image" Target="../media/image1.emf" /><Relationship Id="rId5" Type="http://schemas.openxmlformats.org/officeDocument/2006/relationships/oleObject" Target="../embeddings/oleObject103.bin" /><Relationship Id="rId4" Type="http://schemas.openxmlformats.org/officeDocument/2006/relationships/slideMaster" Target="../slideMasters/slideMaster3.xml" /></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200.xml" /><Relationship Id="rId7" Type="http://schemas.openxmlformats.org/officeDocument/2006/relationships/image" Target="../media/image6.png" /><Relationship Id="rId2" Type="http://schemas.openxmlformats.org/officeDocument/2006/relationships/tags" Target="../tags/tag199.xml" /><Relationship Id="rId1" Type="http://schemas.openxmlformats.org/officeDocument/2006/relationships/vmlDrawing" Target="../drawings/vmlDrawing104.vml" /><Relationship Id="rId6" Type="http://schemas.openxmlformats.org/officeDocument/2006/relationships/image" Target="../media/image1.emf" /><Relationship Id="rId5" Type="http://schemas.openxmlformats.org/officeDocument/2006/relationships/oleObject" Target="../embeddings/oleObject104.bin" /><Relationship Id="rId4" Type="http://schemas.openxmlformats.org/officeDocument/2006/relationships/slideMaster" Target="../slideMasters/slideMaster3.xml"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1.jpg" /><Relationship Id="rId1" Type="http://schemas.openxmlformats.org/officeDocument/2006/relationships/slideMaster" Target="../slideMasters/slideMaster1.xml" /><Relationship Id="rId4" Type="http://schemas.openxmlformats.org/officeDocument/2006/relationships/image" Target="../media/image3.svg" /></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202.xml" /><Relationship Id="rId2" Type="http://schemas.openxmlformats.org/officeDocument/2006/relationships/tags" Target="../tags/tag201.xml" /><Relationship Id="rId1" Type="http://schemas.openxmlformats.org/officeDocument/2006/relationships/vmlDrawing" Target="../drawings/vmlDrawing105.vml" /><Relationship Id="rId6" Type="http://schemas.openxmlformats.org/officeDocument/2006/relationships/image" Target="../media/image1.emf" /><Relationship Id="rId5" Type="http://schemas.openxmlformats.org/officeDocument/2006/relationships/oleObject" Target="../embeddings/oleObject105.bin" /><Relationship Id="rId4" Type="http://schemas.openxmlformats.org/officeDocument/2006/relationships/slideMaster" Target="../slideMasters/slideMaster3.xml" /></Relationships>
</file>

<file path=ppt/slideLayouts/_rels/slideLayout121.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204.xml" /><Relationship Id="rId7" Type="http://schemas.openxmlformats.org/officeDocument/2006/relationships/image" Target="../media/image1.emf" /><Relationship Id="rId2" Type="http://schemas.openxmlformats.org/officeDocument/2006/relationships/tags" Target="../tags/tag203.xml" /><Relationship Id="rId1" Type="http://schemas.openxmlformats.org/officeDocument/2006/relationships/vmlDrawing" Target="../drawings/vmlDrawing106.vml" /><Relationship Id="rId6" Type="http://schemas.openxmlformats.org/officeDocument/2006/relationships/oleObject" Target="../embeddings/oleObject106.bin" /><Relationship Id="rId5" Type="http://schemas.openxmlformats.org/officeDocument/2006/relationships/image" Target="../media/image7.jpg" /><Relationship Id="rId10" Type="http://schemas.openxmlformats.org/officeDocument/2006/relationships/image" Target="../media/image5.png" /><Relationship Id="rId4" Type="http://schemas.openxmlformats.org/officeDocument/2006/relationships/slideMaster" Target="../slideMasters/slideMaster3.xml" /><Relationship Id="rId9" Type="http://schemas.openxmlformats.org/officeDocument/2006/relationships/image" Target="../media/image3.svg" /></Relationships>
</file>

<file path=ppt/slideLayouts/_rels/slideLayout122.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tags" Target="../tags/tag206.xml" /><Relationship Id="rId7" Type="http://schemas.openxmlformats.org/officeDocument/2006/relationships/image" Target="../media/image1.emf" /><Relationship Id="rId2" Type="http://schemas.openxmlformats.org/officeDocument/2006/relationships/tags" Target="../tags/tag205.xml" /><Relationship Id="rId1" Type="http://schemas.openxmlformats.org/officeDocument/2006/relationships/vmlDrawing" Target="../drawings/vmlDrawing107.vml" /><Relationship Id="rId6" Type="http://schemas.openxmlformats.org/officeDocument/2006/relationships/oleObject" Target="../embeddings/oleObject107.bin" /><Relationship Id="rId5" Type="http://schemas.openxmlformats.org/officeDocument/2006/relationships/image" Target="../media/image8.jpg" /><Relationship Id="rId4" Type="http://schemas.openxmlformats.org/officeDocument/2006/relationships/slideMaster" Target="../slideMasters/slideMaster3.xml" /></Relationships>
</file>

<file path=ppt/slideLayouts/_rels/slideLayout123.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tags" Target="../tags/tag208.xml" /><Relationship Id="rId7" Type="http://schemas.openxmlformats.org/officeDocument/2006/relationships/image" Target="../media/image1.emf" /><Relationship Id="rId2" Type="http://schemas.openxmlformats.org/officeDocument/2006/relationships/tags" Target="../tags/tag207.xml" /><Relationship Id="rId1" Type="http://schemas.openxmlformats.org/officeDocument/2006/relationships/vmlDrawing" Target="../drawings/vmlDrawing108.vml" /><Relationship Id="rId6" Type="http://schemas.openxmlformats.org/officeDocument/2006/relationships/oleObject" Target="../embeddings/oleObject108.bin" /><Relationship Id="rId5" Type="http://schemas.openxmlformats.org/officeDocument/2006/relationships/image" Target="../media/image8.jpg" /><Relationship Id="rId4" Type="http://schemas.openxmlformats.org/officeDocument/2006/relationships/slideMaster" Target="../slideMasters/slideMaster3.xml" /></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3.xml" /><Relationship Id="rId7" Type="http://schemas.openxmlformats.org/officeDocument/2006/relationships/image" Target="../media/image3.svg" /><Relationship Id="rId2" Type="http://schemas.openxmlformats.org/officeDocument/2006/relationships/tags" Target="../tags/tag209.xml" /><Relationship Id="rId1" Type="http://schemas.openxmlformats.org/officeDocument/2006/relationships/vmlDrawing" Target="../drawings/vmlDrawing109.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109.bin" /></Relationships>
</file>

<file path=ppt/slideLayouts/_rels/slideLayout125.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211.xml" /><Relationship Id="rId7" Type="http://schemas.openxmlformats.org/officeDocument/2006/relationships/image" Target="../media/image2.png" /><Relationship Id="rId2" Type="http://schemas.openxmlformats.org/officeDocument/2006/relationships/tags" Target="../tags/tag210.xml" /><Relationship Id="rId1" Type="http://schemas.openxmlformats.org/officeDocument/2006/relationships/vmlDrawing" Target="../drawings/vmlDrawing110.vml" /><Relationship Id="rId6" Type="http://schemas.openxmlformats.org/officeDocument/2006/relationships/image" Target="../media/image1.emf" /><Relationship Id="rId5" Type="http://schemas.openxmlformats.org/officeDocument/2006/relationships/oleObject" Target="../embeddings/oleObject110.bin" /><Relationship Id="rId4" Type="http://schemas.openxmlformats.org/officeDocument/2006/relationships/slideMaster" Target="../slideMasters/slideMaster3.xml" /></Relationships>
</file>

<file path=ppt/slideLayouts/_rels/slideLayout126.xml.rels><?xml version="1.0" encoding="UTF-8" standalone="yes"?>
<Relationships xmlns="http://schemas.openxmlformats.org/package/2006/relationships"><Relationship Id="rId3" Type="http://schemas.openxmlformats.org/officeDocument/2006/relationships/tags" Target="../tags/tag213.xml" /><Relationship Id="rId7" Type="http://schemas.openxmlformats.org/officeDocument/2006/relationships/image" Target="../media/image9.png" /><Relationship Id="rId2" Type="http://schemas.openxmlformats.org/officeDocument/2006/relationships/tags" Target="../tags/tag212.xml" /><Relationship Id="rId1" Type="http://schemas.openxmlformats.org/officeDocument/2006/relationships/vmlDrawing" Target="../drawings/vmlDrawing111.vml" /><Relationship Id="rId6" Type="http://schemas.openxmlformats.org/officeDocument/2006/relationships/image" Target="../media/image1.emf" /><Relationship Id="rId5" Type="http://schemas.openxmlformats.org/officeDocument/2006/relationships/oleObject" Target="../embeddings/oleObject111.bin" /><Relationship Id="rId4" Type="http://schemas.openxmlformats.org/officeDocument/2006/relationships/slideMaster" Target="../slideMasters/slideMaster3.xml" /></Relationships>
</file>

<file path=ppt/slideLayouts/_rels/slideLayout127.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215.xml" /><Relationship Id="rId7" Type="http://schemas.openxmlformats.org/officeDocument/2006/relationships/image" Target="../media/image1.emf" /><Relationship Id="rId2" Type="http://schemas.openxmlformats.org/officeDocument/2006/relationships/tags" Target="../tags/tag214.xml" /><Relationship Id="rId1" Type="http://schemas.openxmlformats.org/officeDocument/2006/relationships/vmlDrawing" Target="../drawings/vmlDrawing112.vml" /><Relationship Id="rId6" Type="http://schemas.openxmlformats.org/officeDocument/2006/relationships/oleObject" Target="../embeddings/oleObject112.bin" /><Relationship Id="rId5" Type="http://schemas.openxmlformats.org/officeDocument/2006/relationships/image" Target="../media/image10.jpg" /><Relationship Id="rId4" Type="http://schemas.openxmlformats.org/officeDocument/2006/relationships/slideMaster" Target="../slideMasters/slideMaster3.xml" /><Relationship Id="rId9" Type="http://schemas.openxmlformats.org/officeDocument/2006/relationships/image" Target="../media/image3.svg" /></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1.jpg" /><Relationship Id="rId1" Type="http://schemas.openxmlformats.org/officeDocument/2006/relationships/slideMaster" Target="../slideMasters/slideMaster3.xml" /><Relationship Id="rId4" Type="http://schemas.openxmlformats.org/officeDocument/2006/relationships/image" Target="../media/image3.svg" /></Relationships>
</file>

<file path=ppt/slideLayouts/_rels/slideLayout129.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217.xml" /><Relationship Id="rId7" Type="http://schemas.openxmlformats.org/officeDocument/2006/relationships/image" Target="../media/image2.png" /><Relationship Id="rId2" Type="http://schemas.openxmlformats.org/officeDocument/2006/relationships/tags" Target="../tags/tag216.xml" /><Relationship Id="rId1" Type="http://schemas.openxmlformats.org/officeDocument/2006/relationships/vmlDrawing" Target="../drawings/vmlDrawing113.vml" /><Relationship Id="rId6" Type="http://schemas.openxmlformats.org/officeDocument/2006/relationships/image" Target="../media/image1.emf" /><Relationship Id="rId5" Type="http://schemas.openxmlformats.org/officeDocument/2006/relationships/oleObject" Target="../embeddings/oleObject113.bin" /><Relationship Id="rId4" Type="http://schemas.openxmlformats.org/officeDocument/2006/relationships/slideMaster" Target="../slideMasters/slideMaster3.xml" /></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25.xml" /><Relationship Id="rId7" Type="http://schemas.openxmlformats.org/officeDocument/2006/relationships/image" Target="../media/image2.png" /><Relationship Id="rId2" Type="http://schemas.openxmlformats.org/officeDocument/2006/relationships/tags" Target="../tags/tag24.xml" /><Relationship Id="rId1" Type="http://schemas.openxmlformats.org/officeDocument/2006/relationships/vmlDrawing" Target="../drawings/vmlDrawing13.vml" /><Relationship Id="rId6" Type="http://schemas.openxmlformats.org/officeDocument/2006/relationships/image" Target="../media/image1.emf" /><Relationship Id="rId5" Type="http://schemas.openxmlformats.org/officeDocument/2006/relationships/oleObject" Target="../embeddings/oleObject13.bin" /><Relationship Id="rId4" Type="http://schemas.openxmlformats.org/officeDocument/2006/relationships/slideMaster" Target="../slideMasters/slideMaster1.xml" /></Relationships>
</file>

<file path=ppt/slideLayouts/_rels/slideLayout130.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219.xml" /><Relationship Id="rId7" Type="http://schemas.openxmlformats.org/officeDocument/2006/relationships/image" Target="../media/image2.png" /><Relationship Id="rId2" Type="http://schemas.openxmlformats.org/officeDocument/2006/relationships/tags" Target="../tags/tag218.xml" /><Relationship Id="rId1" Type="http://schemas.openxmlformats.org/officeDocument/2006/relationships/vmlDrawing" Target="../drawings/vmlDrawing114.vml" /><Relationship Id="rId6" Type="http://schemas.openxmlformats.org/officeDocument/2006/relationships/image" Target="../media/image1.emf" /><Relationship Id="rId5" Type="http://schemas.openxmlformats.org/officeDocument/2006/relationships/oleObject" Target="../embeddings/oleObject114.bin" /><Relationship Id="rId4" Type="http://schemas.openxmlformats.org/officeDocument/2006/relationships/slideMaster" Target="../slideMasters/slideMaster3.xml" /></Relationships>
</file>

<file path=ppt/slideLayouts/_rels/slideLayout131.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221.xml" /><Relationship Id="rId7" Type="http://schemas.openxmlformats.org/officeDocument/2006/relationships/image" Target="../media/image2.png" /><Relationship Id="rId2" Type="http://schemas.openxmlformats.org/officeDocument/2006/relationships/tags" Target="../tags/tag220.xml" /><Relationship Id="rId1" Type="http://schemas.openxmlformats.org/officeDocument/2006/relationships/vmlDrawing" Target="../drawings/vmlDrawing115.vml" /><Relationship Id="rId6" Type="http://schemas.openxmlformats.org/officeDocument/2006/relationships/image" Target="../media/image1.emf" /><Relationship Id="rId5" Type="http://schemas.openxmlformats.org/officeDocument/2006/relationships/oleObject" Target="../embeddings/oleObject115.bin" /><Relationship Id="rId4" Type="http://schemas.openxmlformats.org/officeDocument/2006/relationships/slideMaster" Target="../slideMasters/slideMaster3.xml" /></Relationships>
</file>

<file path=ppt/slideLayouts/_rels/slideLayout132.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223.xml" /><Relationship Id="rId7" Type="http://schemas.openxmlformats.org/officeDocument/2006/relationships/image" Target="../media/image2.png" /><Relationship Id="rId2" Type="http://schemas.openxmlformats.org/officeDocument/2006/relationships/tags" Target="../tags/tag222.xml" /><Relationship Id="rId1" Type="http://schemas.openxmlformats.org/officeDocument/2006/relationships/vmlDrawing" Target="../drawings/vmlDrawing116.vml" /><Relationship Id="rId6" Type="http://schemas.openxmlformats.org/officeDocument/2006/relationships/image" Target="../media/image1.emf" /><Relationship Id="rId5" Type="http://schemas.openxmlformats.org/officeDocument/2006/relationships/oleObject" Target="../embeddings/oleObject116.bin" /><Relationship Id="rId4" Type="http://schemas.openxmlformats.org/officeDocument/2006/relationships/slideMaster" Target="../slideMasters/slideMaster3.xml" /></Relationships>
</file>

<file path=ppt/slideLayouts/_rels/slideLayout133.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225.xml" /><Relationship Id="rId7" Type="http://schemas.openxmlformats.org/officeDocument/2006/relationships/image" Target="../media/image12.emf" /><Relationship Id="rId2" Type="http://schemas.openxmlformats.org/officeDocument/2006/relationships/tags" Target="../tags/tag224.xml" /><Relationship Id="rId1" Type="http://schemas.openxmlformats.org/officeDocument/2006/relationships/vmlDrawing" Target="../drawings/vmlDrawing117.vml" /><Relationship Id="rId6" Type="http://schemas.openxmlformats.org/officeDocument/2006/relationships/image" Target="../media/image1.emf" /><Relationship Id="rId5" Type="http://schemas.openxmlformats.org/officeDocument/2006/relationships/oleObject" Target="../embeddings/oleObject117.bin" /><Relationship Id="rId4" Type="http://schemas.openxmlformats.org/officeDocument/2006/relationships/slideMaster" Target="../slideMasters/slideMaster3.xml" /><Relationship Id="rId9" Type="http://schemas.openxmlformats.org/officeDocument/2006/relationships/image" Target="../media/image3.svg" /></Relationships>
</file>

<file path=ppt/slideLayouts/_rels/slideLayout134.xml.rels><?xml version="1.0" encoding="UTF-8" standalone="yes"?>
<Relationships xmlns="http://schemas.openxmlformats.org/package/2006/relationships"><Relationship Id="rId3" Type="http://schemas.openxmlformats.org/officeDocument/2006/relationships/tags" Target="../tags/tag227.xml" /><Relationship Id="rId2" Type="http://schemas.openxmlformats.org/officeDocument/2006/relationships/tags" Target="../tags/tag226.xml" /><Relationship Id="rId1" Type="http://schemas.openxmlformats.org/officeDocument/2006/relationships/vmlDrawing" Target="../drawings/vmlDrawing118.vml" /><Relationship Id="rId6" Type="http://schemas.openxmlformats.org/officeDocument/2006/relationships/image" Target="../media/image1.emf" /><Relationship Id="rId5" Type="http://schemas.openxmlformats.org/officeDocument/2006/relationships/oleObject" Target="../embeddings/oleObject118.bin" /><Relationship Id="rId4" Type="http://schemas.openxmlformats.org/officeDocument/2006/relationships/slideMaster" Target="../slideMasters/slideMaster3.xml" /></Relationships>
</file>

<file path=ppt/slideLayouts/_rels/slideLayout135.xml.rels><?xml version="1.0" encoding="UTF-8" standalone="yes"?>
<Relationships xmlns="http://schemas.openxmlformats.org/package/2006/relationships"><Relationship Id="rId3" Type="http://schemas.openxmlformats.org/officeDocument/2006/relationships/tags" Target="../tags/tag229.xml" /><Relationship Id="rId2" Type="http://schemas.openxmlformats.org/officeDocument/2006/relationships/tags" Target="../tags/tag228.xml" /><Relationship Id="rId1" Type="http://schemas.openxmlformats.org/officeDocument/2006/relationships/vmlDrawing" Target="../drawings/vmlDrawing119.vml" /><Relationship Id="rId6" Type="http://schemas.openxmlformats.org/officeDocument/2006/relationships/image" Target="../media/image1.emf" /><Relationship Id="rId5" Type="http://schemas.openxmlformats.org/officeDocument/2006/relationships/oleObject" Target="../embeddings/oleObject119.bin" /><Relationship Id="rId4" Type="http://schemas.openxmlformats.org/officeDocument/2006/relationships/slideMaster" Target="../slideMasters/slideMaster3.xml" /></Relationships>
</file>

<file path=ppt/slideLayouts/_rels/slideLayout136.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231.xml" /><Relationship Id="rId7" Type="http://schemas.openxmlformats.org/officeDocument/2006/relationships/image" Target="../media/image2.png" /><Relationship Id="rId2" Type="http://schemas.openxmlformats.org/officeDocument/2006/relationships/tags" Target="../tags/tag230.xml" /><Relationship Id="rId1" Type="http://schemas.openxmlformats.org/officeDocument/2006/relationships/vmlDrawing" Target="../drawings/vmlDrawing120.vml" /><Relationship Id="rId6" Type="http://schemas.openxmlformats.org/officeDocument/2006/relationships/image" Target="../media/image1.emf" /><Relationship Id="rId5" Type="http://schemas.openxmlformats.org/officeDocument/2006/relationships/oleObject" Target="../embeddings/oleObject120.bin" /><Relationship Id="rId4" Type="http://schemas.openxmlformats.org/officeDocument/2006/relationships/slideMaster" Target="../slideMasters/slideMaster3.xml" /></Relationships>
</file>

<file path=ppt/slideLayouts/_rels/slideLayout137.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233.xml" /><Relationship Id="rId7" Type="http://schemas.openxmlformats.org/officeDocument/2006/relationships/image" Target="../media/image1.emf" /><Relationship Id="rId2" Type="http://schemas.openxmlformats.org/officeDocument/2006/relationships/tags" Target="../tags/tag232.xml" /><Relationship Id="rId1" Type="http://schemas.openxmlformats.org/officeDocument/2006/relationships/vmlDrawing" Target="../drawings/vmlDrawing121.vml" /><Relationship Id="rId6" Type="http://schemas.openxmlformats.org/officeDocument/2006/relationships/oleObject" Target="../embeddings/oleObject121.bin" /><Relationship Id="rId5" Type="http://schemas.openxmlformats.org/officeDocument/2006/relationships/image" Target="../media/image13.png" /><Relationship Id="rId4" Type="http://schemas.openxmlformats.org/officeDocument/2006/relationships/slideMaster" Target="../slideMasters/slideMaster3.xml" /><Relationship Id="rId9" Type="http://schemas.openxmlformats.org/officeDocument/2006/relationships/image" Target="../media/image3.svg" /></Relationships>
</file>

<file path=ppt/slideLayouts/_rels/slideLayout138.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235.xml" /><Relationship Id="rId7" Type="http://schemas.openxmlformats.org/officeDocument/2006/relationships/image" Target="../media/image14.emf" /><Relationship Id="rId2" Type="http://schemas.openxmlformats.org/officeDocument/2006/relationships/tags" Target="../tags/tag234.xml" /><Relationship Id="rId1" Type="http://schemas.openxmlformats.org/officeDocument/2006/relationships/vmlDrawing" Target="../drawings/vmlDrawing122.vml" /><Relationship Id="rId6" Type="http://schemas.openxmlformats.org/officeDocument/2006/relationships/image" Target="../media/image1.emf" /><Relationship Id="rId5" Type="http://schemas.openxmlformats.org/officeDocument/2006/relationships/oleObject" Target="../embeddings/oleObject122.bin" /><Relationship Id="rId4" Type="http://schemas.openxmlformats.org/officeDocument/2006/relationships/slideMaster" Target="../slideMasters/slideMaster3.xml" /><Relationship Id="rId9" Type="http://schemas.openxmlformats.org/officeDocument/2006/relationships/image" Target="../media/image3.svg" /></Relationships>
</file>

<file path=ppt/slideLayouts/_rels/slideLayout139.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237.xml" /><Relationship Id="rId7" Type="http://schemas.openxmlformats.org/officeDocument/2006/relationships/image" Target="../media/image14.emf" /><Relationship Id="rId2" Type="http://schemas.openxmlformats.org/officeDocument/2006/relationships/tags" Target="../tags/tag236.xml" /><Relationship Id="rId1" Type="http://schemas.openxmlformats.org/officeDocument/2006/relationships/vmlDrawing" Target="../drawings/vmlDrawing123.vml" /><Relationship Id="rId6" Type="http://schemas.openxmlformats.org/officeDocument/2006/relationships/image" Target="../media/image1.emf" /><Relationship Id="rId5" Type="http://schemas.openxmlformats.org/officeDocument/2006/relationships/oleObject" Target="../embeddings/oleObject123.bin" /><Relationship Id="rId4" Type="http://schemas.openxmlformats.org/officeDocument/2006/relationships/slideMaster" Target="../slideMasters/slideMaster3.xml" /><Relationship Id="rId9" Type="http://schemas.openxmlformats.org/officeDocument/2006/relationships/image" Target="../media/image3.svg" /></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27.xml" /><Relationship Id="rId7" Type="http://schemas.openxmlformats.org/officeDocument/2006/relationships/image" Target="../media/image2.png" /><Relationship Id="rId2" Type="http://schemas.openxmlformats.org/officeDocument/2006/relationships/tags" Target="../tags/tag26.xml" /><Relationship Id="rId1" Type="http://schemas.openxmlformats.org/officeDocument/2006/relationships/vmlDrawing" Target="../drawings/vmlDrawing14.vml" /><Relationship Id="rId6" Type="http://schemas.openxmlformats.org/officeDocument/2006/relationships/image" Target="../media/image1.emf" /><Relationship Id="rId5" Type="http://schemas.openxmlformats.org/officeDocument/2006/relationships/oleObject" Target="../embeddings/oleObject14.bin" /><Relationship Id="rId4" Type="http://schemas.openxmlformats.org/officeDocument/2006/relationships/slideMaster" Target="../slideMasters/slideMaster1.xml" /></Relationships>
</file>

<file path=ppt/slideLayouts/_rels/slideLayout140.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239.xml" /><Relationship Id="rId7" Type="http://schemas.openxmlformats.org/officeDocument/2006/relationships/image" Target="../media/image14.emf" /><Relationship Id="rId2" Type="http://schemas.openxmlformats.org/officeDocument/2006/relationships/tags" Target="../tags/tag238.xml" /><Relationship Id="rId1" Type="http://schemas.openxmlformats.org/officeDocument/2006/relationships/vmlDrawing" Target="../drawings/vmlDrawing124.vml" /><Relationship Id="rId6" Type="http://schemas.openxmlformats.org/officeDocument/2006/relationships/image" Target="../media/image1.emf" /><Relationship Id="rId5" Type="http://schemas.openxmlformats.org/officeDocument/2006/relationships/oleObject" Target="../embeddings/oleObject124.bin" /><Relationship Id="rId4" Type="http://schemas.openxmlformats.org/officeDocument/2006/relationships/slideMaster" Target="../slideMasters/slideMaster3.xml" /><Relationship Id="rId9" Type="http://schemas.openxmlformats.org/officeDocument/2006/relationships/image" Target="../media/image3.svg" /></Relationships>
</file>

<file path=ppt/slideLayouts/_rels/slideLayout141.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241.xml" /><Relationship Id="rId7" Type="http://schemas.openxmlformats.org/officeDocument/2006/relationships/image" Target="../media/image2.png" /><Relationship Id="rId2" Type="http://schemas.openxmlformats.org/officeDocument/2006/relationships/tags" Target="../tags/tag240.xml" /><Relationship Id="rId1" Type="http://schemas.openxmlformats.org/officeDocument/2006/relationships/vmlDrawing" Target="../drawings/vmlDrawing125.vml" /><Relationship Id="rId6" Type="http://schemas.openxmlformats.org/officeDocument/2006/relationships/image" Target="../media/image1.emf" /><Relationship Id="rId5" Type="http://schemas.openxmlformats.org/officeDocument/2006/relationships/oleObject" Target="../embeddings/oleObject125.bin" /><Relationship Id="rId4" Type="http://schemas.openxmlformats.org/officeDocument/2006/relationships/slideMaster" Target="../slideMasters/slideMaster3.xml" /></Relationships>
</file>

<file path=ppt/slideLayouts/_rels/slideLayout142.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243.xml" /><Relationship Id="rId7" Type="http://schemas.openxmlformats.org/officeDocument/2006/relationships/image" Target="../media/image12.emf" /><Relationship Id="rId2" Type="http://schemas.openxmlformats.org/officeDocument/2006/relationships/tags" Target="../tags/tag242.xml" /><Relationship Id="rId1" Type="http://schemas.openxmlformats.org/officeDocument/2006/relationships/vmlDrawing" Target="../drawings/vmlDrawing126.vml" /><Relationship Id="rId6" Type="http://schemas.openxmlformats.org/officeDocument/2006/relationships/image" Target="../media/image1.emf" /><Relationship Id="rId5" Type="http://schemas.openxmlformats.org/officeDocument/2006/relationships/oleObject" Target="../embeddings/oleObject126.bin" /><Relationship Id="rId4" Type="http://schemas.openxmlformats.org/officeDocument/2006/relationships/slideMaster" Target="../slideMasters/slideMaster3.xml" /><Relationship Id="rId9" Type="http://schemas.openxmlformats.org/officeDocument/2006/relationships/image" Target="../media/image3.svg" /></Relationships>
</file>

<file path=ppt/slideLayouts/_rels/slideLayout143.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245.xml" /><Relationship Id="rId7" Type="http://schemas.openxmlformats.org/officeDocument/2006/relationships/image" Target="../media/image12.emf" /><Relationship Id="rId2" Type="http://schemas.openxmlformats.org/officeDocument/2006/relationships/tags" Target="../tags/tag244.xml" /><Relationship Id="rId1" Type="http://schemas.openxmlformats.org/officeDocument/2006/relationships/vmlDrawing" Target="../drawings/vmlDrawing127.vml" /><Relationship Id="rId6" Type="http://schemas.openxmlformats.org/officeDocument/2006/relationships/image" Target="../media/image1.emf" /><Relationship Id="rId5" Type="http://schemas.openxmlformats.org/officeDocument/2006/relationships/oleObject" Target="../embeddings/oleObject127.bin" /><Relationship Id="rId4" Type="http://schemas.openxmlformats.org/officeDocument/2006/relationships/slideMaster" Target="../slideMasters/slideMaster3.xml" /><Relationship Id="rId9" Type="http://schemas.openxmlformats.org/officeDocument/2006/relationships/image" Target="../media/image3.svg" /></Relationships>
</file>

<file path=ppt/slideLayouts/_rels/slideLayout144.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247.xml" /><Relationship Id="rId7" Type="http://schemas.openxmlformats.org/officeDocument/2006/relationships/image" Target="../media/image12.emf" /><Relationship Id="rId2" Type="http://schemas.openxmlformats.org/officeDocument/2006/relationships/tags" Target="../tags/tag246.xml" /><Relationship Id="rId1" Type="http://schemas.openxmlformats.org/officeDocument/2006/relationships/vmlDrawing" Target="../drawings/vmlDrawing128.vml" /><Relationship Id="rId6" Type="http://schemas.openxmlformats.org/officeDocument/2006/relationships/image" Target="../media/image1.emf" /><Relationship Id="rId5" Type="http://schemas.openxmlformats.org/officeDocument/2006/relationships/oleObject" Target="../embeddings/oleObject128.bin" /><Relationship Id="rId4" Type="http://schemas.openxmlformats.org/officeDocument/2006/relationships/slideMaster" Target="../slideMasters/slideMaster3.xml" /><Relationship Id="rId9" Type="http://schemas.openxmlformats.org/officeDocument/2006/relationships/image" Target="../media/image3.svg" /></Relationships>
</file>

<file path=ppt/slideLayouts/_rels/slideLayout145.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249.xml" /><Relationship Id="rId7" Type="http://schemas.openxmlformats.org/officeDocument/2006/relationships/image" Target="../media/image2.png" /><Relationship Id="rId2" Type="http://schemas.openxmlformats.org/officeDocument/2006/relationships/tags" Target="../tags/tag248.xml" /><Relationship Id="rId1" Type="http://schemas.openxmlformats.org/officeDocument/2006/relationships/vmlDrawing" Target="../drawings/vmlDrawing129.vml" /><Relationship Id="rId6" Type="http://schemas.openxmlformats.org/officeDocument/2006/relationships/image" Target="../media/image1.emf" /><Relationship Id="rId5" Type="http://schemas.openxmlformats.org/officeDocument/2006/relationships/oleObject" Target="../embeddings/oleObject129.bin" /><Relationship Id="rId4" Type="http://schemas.openxmlformats.org/officeDocument/2006/relationships/slideMaster" Target="../slideMasters/slideMaster3.xml" /></Relationships>
</file>

<file path=ppt/slideLayouts/_rels/slideLayout146.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251.xml" /><Relationship Id="rId7" Type="http://schemas.openxmlformats.org/officeDocument/2006/relationships/image" Target="../media/image12.emf" /><Relationship Id="rId2" Type="http://schemas.openxmlformats.org/officeDocument/2006/relationships/tags" Target="../tags/tag250.xml" /><Relationship Id="rId1" Type="http://schemas.openxmlformats.org/officeDocument/2006/relationships/vmlDrawing" Target="../drawings/vmlDrawing130.vml" /><Relationship Id="rId6" Type="http://schemas.openxmlformats.org/officeDocument/2006/relationships/image" Target="../media/image1.emf" /><Relationship Id="rId5" Type="http://schemas.openxmlformats.org/officeDocument/2006/relationships/oleObject" Target="../embeddings/oleObject130.bin" /><Relationship Id="rId4" Type="http://schemas.openxmlformats.org/officeDocument/2006/relationships/slideMaster" Target="../slideMasters/slideMaster3.xml" /><Relationship Id="rId9" Type="http://schemas.openxmlformats.org/officeDocument/2006/relationships/image" Target="../media/image3.svg" /></Relationships>
</file>

<file path=ppt/slideLayouts/_rels/slideLayout147.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253.xml" /><Relationship Id="rId7" Type="http://schemas.openxmlformats.org/officeDocument/2006/relationships/image" Target="../media/image12.emf" /><Relationship Id="rId2" Type="http://schemas.openxmlformats.org/officeDocument/2006/relationships/tags" Target="../tags/tag252.xml" /><Relationship Id="rId1" Type="http://schemas.openxmlformats.org/officeDocument/2006/relationships/vmlDrawing" Target="../drawings/vmlDrawing131.vml" /><Relationship Id="rId6" Type="http://schemas.openxmlformats.org/officeDocument/2006/relationships/image" Target="../media/image1.emf" /><Relationship Id="rId5" Type="http://schemas.openxmlformats.org/officeDocument/2006/relationships/oleObject" Target="../embeddings/oleObject131.bin" /><Relationship Id="rId4" Type="http://schemas.openxmlformats.org/officeDocument/2006/relationships/slideMaster" Target="../slideMasters/slideMaster3.xml" /><Relationship Id="rId9" Type="http://schemas.openxmlformats.org/officeDocument/2006/relationships/image" Target="../media/image3.svg" /></Relationships>
</file>

<file path=ppt/slideLayouts/_rels/slideLayout148.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255.xml" /><Relationship Id="rId7" Type="http://schemas.openxmlformats.org/officeDocument/2006/relationships/image" Target="../media/image12.emf" /><Relationship Id="rId2" Type="http://schemas.openxmlformats.org/officeDocument/2006/relationships/tags" Target="../tags/tag254.xml" /><Relationship Id="rId1" Type="http://schemas.openxmlformats.org/officeDocument/2006/relationships/vmlDrawing" Target="../drawings/vmlDrawing132.vml" /><Relationship Id="rId6" Type="http://schemas.openxmlformats.org/officeDocument/2006/relationships/image" Target="../media/image1.emf" /><Relationship Id="rId5" Type="http://schemas.openxmlformats.org/officeDocument/2006/relationships/oleObject" Target="../embeddings/oleObject132.bin" /><Relationship Id="rId4" Type="http://schemas.openxmlformats.org/officeDocument/2006/relationships/slideMaster" Target="../slideMasters/slideMaster3.xml" /><Relationship Id="rId9" Type="http://schemas.openxmlformats.org/officeDocument/2006/relationships/image" Target="../media/image3.svg" /></Relationships>
</file>

<file path=ppt/slideLayouts/_rels/slideLayout149.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257.xml" /><Relationship Id="rId7" Type="http://schemas.openxmlformats.org/officeDocument/2006/relationships/image" Target="../media/image2.png" /><Relationship Id="rId2" Type="http://schemas.openxmlformats.org/officeDocument/2006/relationships/tags" Target="../tags/tag256.xml" /><Relationship Id="rId1" Type="http://schemas.openxmlformats.org/officeDocument/2006/relationships/vmlDrawing" Target="../drawings/vmlDrawing133.vml" /><Relationship Id="rId6" Type="http://schemas.openxmlformats.org/officeDocument/2006/relationships/image" Target="../media/image1.emf" /><Relationship Id="rId5" Type="http://schemas.openxmlformats.org/officeDocument/2006/relationships/oleObject" Target="../embeddings/oleObject133.bin" /><Relationship Id="rId4" Type="http://schemas.openxmlformats.org/officeDocument/2006/relationships/slideMaster" Target="../slideMasters/slideMaster3.xml" /></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29.xml" /><Relationship Id="rId7" Type="http://schemas.openxmlformats.org/officeDocument/2006/relationships/image" Target="../media/image2.png" /><Relationship Id="rId2" Type="http://schemas.openxmlformats.org/officeDocument/2006/relationships/tags" Target="../tags/tag28.xml" /><Relationship Id="rId1" Type="http://schemas.openxmlformats.org/officeDocument/2006/relationships/vmlDrawing" Target="../drawings/vmlDrawing15.vml" /><Relationship Id="rId6" Type="http://schemas.openxmlformats.org/officeDocument/2006/relationships/image" Target="../media/image1.emf" /><Relationship Id="rId5" Type="http://schemas.openxmlformats.org/officeDocument/2006/relationships/oleObject" Target="../embeddings/oleObject15.bin" /><Relationship Id="rId4" Type="http://schemas.openxmlformats.org/officeDocument/2006/relationships/slideMaster" Target="../slideMasters/slideMaster1.xml" /></Relationships>
</file>

<file path=ppt/slideLayouts/_rels/slideLayout150.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259.xml" /><Relationship Id="rId7" Type="http://schemas.openxmlformats.org/officeDocument/2006/relationships/image" Target="../media/image12.emf" /><Relationship Id="rId2" Type="http://schemas.openxmlformats.org/officeDocument/2006/relationships/tags" Target="../tags/tag258.xml" /><Relationship Id="rId1" Type="http://schemas.openxmlformats.org/officeDocument/2006/relationships/vmlDrawing" Target="../drawings/vmlDrawing134.vml" /><Relationship Id="rId6" Type="http://schemas.openxmlformats.org/officeDocument/2006/relationships/image" Target="../media/image1.emf" /><Relationship Id="rId5" Type="http://schemas.openxmlformats.org/officeDocument/2006/relationships/oleObject" Target="../embeddings/oleObject134.bin" /><Relationship Id="rId4" Type="http://schemas.openxmlformats.org/officeDocument/2006/relationships/slideMaster" Target="../slideMasters/slideMaster3.xml" /><Relationship Id="rId9" Type="http://schemas.openxmlformats.org/officeDocument/2006/relationships/image" Target="../media/image3.svg" /></Relationships>
</file>

<file path=ppt/slideLayouts/_rels/slideLayout151.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261.xml" /><Relationship Id="rId7" Type="http://schemas.openxmlformats.org/officeDocument/2006/relationships/image" Target="../media/image12.emf" /><Relationship Id="rId2" Type="http://schemas.openxmlformats.org/officeDocument/2006/relationships/tags" Target="../tags/tag260.xml" /><Relationship Id="rId1" Type="http://schemas.openxmlformats.org/officeDocument/2006/relationships/vmlDrawing" Target="../drawings/vmlDrawing135.vml" /><Relationship Id="rId6" Type="http://schemas.openxmlformats.org/officeDocument/2006/relationships/image" Target="../media/image1.emf" /><Relationship Id="rId5" Type="http://schemas.openxmlformats.org/officeDocument/2006/relationships/oleObject" Target="../embeddings/oleObject135.bin" /><Relationship Id="rId4" Type="http://schemas.openxmlformats.org/officeDocument/2006/relationships/slideMaster" Target="../slideMasters/slideMaster3.xml" /><Relationship Id="rId9" Type="http://schemas.openxmlformats.org/officeDocument/2006/relationships/image" Target="../media/image3.svg" /></Relationships>
</file>

<file path=ppt/slideLayouts/_rels/slideLayout152.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263.xml" /><Relationship Id="rId7" Type="http://schemas.openxmlformats.org/officeDocument/2006/relationships/image" Target="../media/image12.emf" /><Relationship Id="rId2" Type="http://schemas.openxmlformats.org/officeDocument/2006/relationships/tags" Target="../tags/tag262.xml" /><Relationship Id="rId1" Type="http://schemas.openxmlformats.org/officeDocument/2006/relationships/vmlDrawing" Target="../drawings/vmlDrawing136.vml" /><Relationship Id="rId6" Type="http://schemas.openxmlformats.org/officeDocument/2006/relationships/image" Target="../media/image1.emf" /><Relationship Id="rId5" Type="http://schemas.openxmlformats.org/officeDocument/2006/relationships/oleObject" Target="../embeddings/oleObject136.bin" /><Relationship Id="rId4" Type="http://schemas.openxmlformats.org/officeDocument/2006/relationships/slideMaster" Target="../slideMasters/slideMaster3.xml" /><Relationship Id="rId9" Type="http://schemas.openxmlformats.org/officeDocument/2006/relationships/image" Target="../media/image3.svg" /></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265.xml" /><Relationship Id="rId2" Type="http://schemas.openxmlformats.org/officeDocument/2006/relationships/tags" Target="../tags/tag264.xml" /><Relationship Id="rId1" Type="http://schemas.openxmlformats.org/officeDocument/2006/relationships/vmlDrawing" Target="../drawings/vmlDrawing137.vml" /><Relationship Id="rId6" Type="http://schemas.openxmlformats.org/officeDocument/2006/relationships/image" Target="../media/image1.emf" /><Relationship Id="rId5" Type="http://schemas.openxmlformats.org/officeDocument/2006/relationships/oleObject" Target="../embeddings/oleObject137.bin" /><Relationship Id="rId4" Type="http://schemas.openxmlformats.org/officeDocument/2006/relationships/slideMaster" Target="../slideMasters/slideMaster3.xml" /></Relationships>
</file>

<file path=ppt/slideLayouts/_rels/slideLayout154.xml.rels><?xml version="1.0" encoding="UTF-8" standalone="yes"?>
<Relationships xmlns="http://schemas.openxmlformats.org/package/2006/relationships"><Relationship Id="rId8" Type="http://schemas.openxmlformats.org/officeDocument/2006/relationships/image" Target="../media/image16.emf" /><Relationship Id="rId3" Type="http://schemas.openxmlformats.org/officeDocument/2006/relationships/tags" Target="../tags/tag267.xml" /><Relationship Id="rId7" Type="http://schemas.openxmlformats.org/officeDocument/2006/relationships/image" Target="../media/image15.emf" /><Relationship Id="rId2" Type="http://schemas.openxmlformats.org/officeDocument/2006/relationships/tags" Target="../tags/tag266.xml" /><Relationship Id="rId1" Type="http://schemas.openxmlformats.org/officeDocument/2006/relationships/vmlDrawing" Target="../drawings/vmlDrawing138.vml" /><Relationship Id="rId6" Type="http://schemas.openxmlformats.org/officeDocument/2006/relationships/image" Target="../media/image1.emf" /><Relationship Id="rId5" Type="http://schemas.openxmlformats.org/officeDocument/2006/relationships/oleObject" Target="../embeddings/oleObject138.bin" /><Relationship Id="rId4" Type="http://schemas.openxmlformats.org/officeDocument/2006/relationships/slideMaster" Target="../slideMasters/slideMaster3.xml" /><Relationship Id="rId9" Type="http://schemas.openxmlformats.org/officeDocument/2006/relationships/image" Target="../media/image17.emf" /></Relationships>
</file>

<file path=ppt/slideLayouts/_rels/slideLayout155.xml.rels><?xml version="1.0" encoding="UTF-8" standalone="yes"?>
<Relationships xmlns="http://schemas.openxmlformats.org/package/2006/relationships"><Relationship Id="rId8" Type="http://schemas.openxmlformats.org/officeDocument/2006/relationships/image" Target="../media/image16.emf" /><Relationship Id="rId3" Type="http://schemas.openxmlformats.org/officeDocument/2006/relationships/tags" Target="../tags/tag269.xml" /><Relationship Id="rId7" Type="http://schemas.openxmlformats.org/officeDocument/2006/relationships/image" Target="../media/image15.emf" /><Relationship Id="rId2" Type="http://schemas.openxmlformats.org/officeDocument/2006/relationships/tags" Target="../tags/tag268.xml" /><Relationship Id="rId1" Type="http://schemas.openxmlformats.org/officeDocument/2006/relationships/vmlDrawing" Target="../drawings/vmlDrawing139.vml" /><Relationship Id="rId6" Type="http://schemas.openxmlformats.org/officeDocument/2006/relationships/image" Target="../media/image1.emf" /><Relationship Id="rId5" Type="http://schemas.openxmlformats.org/officeDocument/2006/relationships/oleObject" Target="../embeddings/oleObject139.bin" /><Relationship Id="rId4" Type="http://schemas.openxmlformats.org/officeDocument/2006/relationships/slideMaster" Target="../slideMasters/slideMaster3.xml" /></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271.xml" /><Relationship Id="rId2" Type="http://schemas.openxmlformats.org/officeDocument/2006/relationships/tags" Target="../tags/tag270.xml" /><Relationship Id="rId1" Type="http://schemas.openxmlformats.org/officeDocument/2006/relationships/vmlDrawing" Target="../drawings/vmlDrawing140.vml" /><Relationship Id="rId6" Type="http://schemas.openxmlformats.org/officeDocument/2006/relationships/image" Target="../media/image1.emf" /><Relationship Id="rId5" Type="http://schemas.openxmlformats.org/officeDocument/2006/relationships/oleObject" Target="../embeddings/oleObject140.bin" /><Relationship Id="rId4" Type="http://schemas.openxmlformats.org/officeDocument/2006/relationships/slideMaster" Target="../slideMasters/slideMaster3.xml" /></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273.xml" /><Relationship Id="rId2" Type="http://schemas.openxmlformats.org/officeDocument/2006/relationships/tags" Target="../tags/tag272.xml" /><Relationship Id="rId1" Type="http://schemas.openxmlformats.org/officeDocument/2006/relationships/vmlDrawing" Target="../drawings/vmlDrawing141.vml" /><Relationship Id="rId6" Type="http://schemas.openxmlformats.org/officeDocument/2006/relationships/image" Target="../media/image1.emf" /><Relationship Id="rId5" Type="http://schemas.openxmlformats.org/officeDocument/2006/relationships/oleObject" Target="../embeddings/oleObject141.bin" /><Relationship Id="rId4" Type="http://schemas.openxmlformats.org/officeDocument/2006/relationships/slideMaster" Target="../slideMasters/slideMaster3.xml" /></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275.xml" /><Relationship Id="rId2" Type="http://schemas.openxmlformats.org/officeDocument/2006/relationships/tags" Target="../tags/tag274.xml" /><Relationship Id="rId1" Type="http://schemas.openxmlformats.org/officeDocument/2006/relationships/vmlDrawing" Target="../drawings/vmlDrawing142.vml" /><Relationship Id="rId6" Type="http://schemas.openxmlformats.org/officeDocument/2006/relationships/image" Target="../media/image1.emf" /><Relationship Id="rId5" Type="http://schemas.openxmlformats.org/officeDocument/2006/relationships/oleObject" Target="../embeddings/oleObject142.bin" /><Relationship Id="rId4" Type="http://schemas.openxmlformats.org/officeDocument/2006/relationships/slideMaster" Target="../slideMasters/slideMaster3.xml" /></Relationships>
</file>

<file path=ppt/slideLayouts/_rels/slideLayout159.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277.xml" /><Relationship Id="rId7" Type="http://schemas.openxmlformats.org/officeDocument/2006/relationships/image" Target="../media/image2.png" /><Relationship Id="rId2" Type="http://schemas.openxmlformats.org/officeDocument/2006/relationships/tags" Target="../tags/tag276.xml" /><Relationship Id="rId1" Type="http://schemas.openxmlformats.org/officeDocument/2006/relationships/vmlDrawing" Target="../drawings/vmlDrawing143.vml" /><Relationship Id="rId6" Type="http://schemas.openxmlformats.org/officeDocument/2006/relationships/image" Target="../media/image1.emf" /><Relationship Id="rId5" Type="http://schemas.openxmlformats.org/officeDocument/2006/relationships/oleObject" Target="../embeddings/oleObject143.bin" /><Relationship Id="rId4" Type="http://schemas.openxmlformats.org/officeDocument/2006/relationships/slideMaster" Target="../slideMasters/slideMaster3.xml" /></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31.xml" /><Relationship Id="rId7" Type="http://schemas.openxmlformats.org/officeDocument/2006/relationships/image" Target="../media/image2.png" /><Relationship Id="rId2" Type="http://schemas.openxmlformats.org/officeDocument/2006/relationships/tags" Target="../tags/tag30.xml" /><Relationship Id="rId1" Type="http://schemas.openxmlformats.org/officeDocument/2006/relationships/vmlDrawing" Target="../drawings/vmlDrawing16.vml" /><Relationship Id="rId6" Type="http://schemas.openxmlformats.org/officeDocument/2006/relationships/image" Target="../media/image1.emf" /><Relationship Id="rId5" Type="http://schemas.openxmlformats.org/officeDocument/2006/relationships/oleObject" Target="../embeddings/oleObject16.bin" /><Relationship Id="rId4" Type="http://schemas.openxmlformats.org/officeDocument/2006/relationships/slideMaster" Target="../slideMasters/slideMaster1.xml" /></Relationships>
</file>

<file path=ppt/slideLayouts/_rels/slideLayout160.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279.xml" /><Relationship Id="rId7" Type="http://schemas.openxmlformats.org/officeDocument/2006/relationships/image" Target="../media/image2.png" /><Relationship Id="rId2" Type="http://schemas.openxmlformats.org/officeDocument/2006/relationships/tags" Target="../tags/tag278.xml" /><Relationship Id="rId1" Type="http://schemas.openxmlformats.org/officeDocument/2006/relationships/vmlDrawing" Target="../drawings/vmlDrawing144.vml" /><Relationship Id="rId6" Type="http://schemas.openxmlformats.org/officeDocument/2006/relationships/image" Target="../media/image1.emf" /><Relationship Id="rId5" Type="http://schemas.openxmlformats.org/officeDocument/2006/relationships/oleObject" Target="../embeddings/oleObject144.bin" /><Relationship Id="rId4" Type="http://schemas.openxmlformats.org/officeDocument/2006/relationships/slideMaster" Target="../slideMasters/slideMaster3.xml" /></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281.xml" /><Relationship Id="rId2" Type="http://schemas.openxmlformats.org/officeDocument/2006/relationships/tags" Target="../tags/tag280.xml" /><Relationship Id="rId1" Type="http://schemas.openxmlformats.org/officeDocument/2006/relationships/vmlDrawing" Target="../drawings/vmlDrawing145.vml" /><Relationship Id="rId6" Type="http://schemas.openxmlformats.org/officeDocument/2006/relationships/image" Target="../media/image1.emf" /><Relationship Id="rId5" Type="http://schemas.openxmlformats.org/officeDocument/2006/relationships/oleObject" Target="../embeddings/oleObject145.bin" /><Relationship Id="rId4" Type="http://schemas.openxmlformats.org/officeDocument/2006/relationships/slideMaster" Target="../slideMasters/slideMaster3.xml" /></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66.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283.xml" /><Relationship Id="rId7" Type="http://schemas.openxmlformats.org/officeDocument/2006/relationships/image" Target="../media/image2.png" /><Relationship Id="rId2" Type="http://schemas.openxmlformats.org/officeDocument/2006/relationships/tags" Target="../tags/tag282.xml" /><Relationship Id="rId1" Type="http://schemas.openxmlformats.org/officeDocument/2006/relationships/vmlDrawing" Target="../drawings/vmlDrawing146.vml" /><Relationship Id="rId6" Type="http://schemas.openxmlformats.org/officeDocument/2006/relationships/image" Target="../media/image1.emf" /><Relationship Id="rId5" Type="http://schemas.openxmlformats.org/officeDocument/2006/relationships/oleObject" Target="../embeddings/oleObject146.bin" /><Relationship Id="rId4" Type="http://schemas.openxmlformats.org/officeDocument/2006/relationships/slideMaster" Target="../slideMasters/slideMaster3.xml" /></Relationships>
</file>

<file path=ppt/slideLayouts/_rels/slideLayout167.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285.xml" /><Relationship Id="rId7" Type="http://schemas.openxmlformats.org/officeDocument/2006/relationships/image" Target="../media/image2.png" /><Relationship Id="rId2" Type="http://schemas.openxmlformats.org/officeDocument/2006/relationships/tags" Target="../tags/tag284.xml" /><Relationship Id="rId1" Type="http://schemas.openxmlformats.org/officeDocument/2006/relationships/vmlDrawing" Target="../drawings/vmlDrawing147.vml" /><Relationship Id="rId6" Type="http://schemas.openxmlformats.org/officeDocument/2006/relationships/image" Target="../media/image1.emf" /><Relationship Id="rId5" Type="http://schemas.openxmlformats.org/officeDocument/2006/relationships/oleObject" Target="../embeddings/oleObject147.bin" /><Relationship Id="rId4" Type="http://schemas.openxmlformats.org/officeDocument/2006/relationships/slideMaster" Target="../slideMasters/slideMaster3.xml" /></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Master" Target="../slideMasters/slideMaster3.xml" /></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33.xml" /><Relationship Id="rId7" Type="http://schemas.openxmlformats.org/officeDocument/2006/relationships/image" Target="../media/image12.emf" /><Relationship Id="rId2" Type="http://schemas.openxmlformats.org/officeDocument/2006/relationships/tags" Target="../tags/tag32.xml" /><Relationship Id="rId1" Type="http://schemas.openxmlformats.org/officeDocument/2006/relationships/vmlDrawing" Target="../drawings/vmlDrawing17.vml" /><Relationship Id="rId6" Type="http://schemas.openxmlformats.org/officeDocument/2006/relationships/image" Target="../media/image1.emf" /><Relationship Id="rId5" Type="http://schemas.openxmlformats.org/officeDocument/2006/relationships/oleObject" Target="../embeddings/oleObject17.bin" /><Relationship Id="rId4" Type="http://schemas.openxmlformats.org/officeDocument/2006/relationships/slideMaster" Target="../slideMasters/slideMaster1.xml" /><Relationship Id="rId9" Type="http://schemas.openxmlformats.org/officeDocument/2006/relationships/image" Target="../media/image3.svg" /></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72.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slideMaster" Target="../slideMasters/slideMaster3.xml" /><Relationship Id="rId7" Type="http://schemas.openxmlformats.org/officeDocument/2006/relationships/image" Target="../media/image3.svg" /><Relationship Id="rId2" Type="http://schemas.openxmlformats.org/officeDocument/2006/relationships/tags" Target="../tags/tag286.xml" /><Relationship Id="rId1" Type="http://schemas.openxmlformats.org/officeDocument/2006/relationships/vmlDrawing" Target="../drawings/vmlDrawing148.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148.bin" /></Relationships>
</file>

<file path=ppt/slideLayouts/_rels/slideLayout173.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slideMaster" Target="../slideMasters/slideMaster3.xml" /><Relationship Id="rId7" Type="http://schemas.openxmlformats.org/officeDocument/2006/relationships/image" Target="../media/image3.svg" /><Relationship Id="rId2" Type="http://schemas.openxmlformats.org/officeDocument/2006/relationships/tags" Target="../tags/tag287.xml" /><Relationship Id="rId1" Type="http://schemas.openxmlformats.org/officeDocument/2006/relationships/vmlDrawing" Target="../drawings/vmlDrawing149.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149.bin" /></Relationships>
</file>

<file path=ppt/slideLayouts/_rels/slideLayout174.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slideMaster" Target="../slideMasters/slideMaster3.xml" /><Relationship Id="rId7" Type="http://schemas.openxmlformats.org/officeDocument/2006/relationships/image" Target="../media/image3.svg" /><Relationship Id="rId2" Type="http://schemas.openxmlformats.org/officeDocument/2006/relationships/tags" Target="../tags/tag288.xml" /><Relationship Id="rId1" Type="http://schemas.openxmlformats.org/officeDocument/2006/relationships/vmlDrawing" Target="../drawings/vmlDrawing150.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150.bin" /></Relationships>
</file>

<file path=ppt/slideLayouts/_rels/slideLayout175.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292.xml" /><Relationship Id="rId7" Type="http://schemas.openxmlformats.org/officeDocument/2006/relationships/image" Target="../media/image2.png" /><Relationship Id="rId2" Type="http://schemas.openxmlformats.org/officeDocument/2006/relationships/tags" Target="../tags/tag291.xml" /><Relationship Id="rId1" Type="http://schemas.openxmlformats.org/officeDocument/2006/relationships/vmlDrawing" Target="../drawings/vmlDrawing152.vml" /><Relationship Id="rId6" Type="http://schemas.openxmlformats.org/officeDocument/2006/relationships/image" Target="../media/image1.emf" /><Relationship Id="rId5" Type="http://schemas.openxmlformats.org/officeDocument/2006/relationships/oleObject" Target="../embeddings/oleObject152.bin" /><Relationship Id="rId4" Type="http://schemas.openxmlformats.org/officeDocument/2006/relationships/slideMaster" Target="../slideMasters/slideMaster4.xml" /><Relationship Id="rId9" Type="http://schemas.openxmlformats.org/officeDocument/2006/relationships/image" Target="../media/image5.png" /></Relationships>
</file>

<file path=ppt/slideLayouts/_rels/slideLayout176.xml.rels><?xml version="1.0" encoding="UTF-8" standalone="yes"?>
<Relationships xmlns="http://schemas.openxmlformats.org/package/2006/relationships"><Relationship Id="rId3" Type="http://schemas.openxmlformats.org/officeDocument/2006/relationships/tags" Target="../tags/tag294.xml" /><Relationship Id="rId7" Type="http://schemas.openxmlformats.org/officeDocument/2006/relationships/image" Target="../media/image6.png" /><Relationship Id="rId2" Type="http://schemas.openxmlformats.org/officeDocument/2006/relationships/tags" Target="../tags/tag293.xml" /><Relationship Id="rId1" Type="http://schemas.openxmlformats.org/officeDocument/2006/relationships/vmlDrawing" Target="../drawings/vmlDrawing153.vml" /><Relationship Id="rId6" Type="http://schemas.openxmlformats.org/officeDocument/2006/relationships/image" Target="../media/image1.emf" /><Relationship Id="rId5" Type="http://schemas.openxmlformats.org/officeDocument/2006/relationships/oleObject" Target="../embeddings/oleObject153.bin" /><Relationship Id="rId4" Type="http://schemas.openxmlformats.org/officeDocument/2006/relationships/slideMaster" Target="../slideMasters/slideMaster4.xml" /></Relationships>
</file>

<file path=ppt/slideLayouts/_rels/slideLayout177.xml.rels><?xml version="1.0" encoding="UTF-8" standalone="yes"?>
<Relationships xmlns="http://schemas.openxmlformats.org/package/2006/relationships"><Relationship Id="rId3" Type="http://schemas.openxmlformats.org/officeDocument/2006/relationships/tags" Target="../tags/tag296.xml" /><Relationship Id="rId7" Type="http://schemas.openxmlformats.org/officeDocument/2006/relationships/image" Target="../media/image6.png" /><Relationship Id="rId2" Type="http://schemas.openxmlformats.org/officeDocument/2006/relationships/tags" Target="../tags/tag295.xml" /><Relationship Id="rId1" Type="http://schemas.openxmlformats.org/officeDocument/2006/relationships/vmlDrawing" Target="../drawings/vmlDrawing154.vml" /><Relationship Id="rId6" Type="http://schemas.openxmlformats.org/officeDocument/2006/relationships/image" Target="../media/image1.emf" /><Relationship Id="rId5" Type="http://schemas.openxmlformats.org/officeDocument/2006/relationships/oleObject" Target="../embeddings/oleObject154.bin" /><Relationship Id="rId4" Type="http://schemas.openxmlformats.org/officeDocument/2006/relationships/slideMaster" Target="../slideMasters/slideMaster4.xml" /></Relationships>
</file>

<file path=ppt/slideLayouts/_rels/slideLayout178.xml.rels><?xml version="1.0" encoding="UTF-8" standalone="yes"?>
<Relationships xmlns="http://schemas.openxmlformats.org/package/2006/relationships"><Relationship Id="rId3" Type="http://schemas.openxmlformats.org/officeDocument/2006/relationships/tags" Target="../tags/tag298.xml" /><Relationship Id="rId2" Type="http://schemas.openxmlformats.org/officeDocument/2006/relationships/tags" Target="../tags/tag297.xml" /><Relationship Id="rId1" Type="http://schemas.openxmlformats.org/officeDocument/2006/relationships/vmlDrawing" Target="../drawings/vmlDrawing155.vml" /><Relationship Id="rId6" Type="http://schemas.openxmlformats.org/officeDocument/2006/relationships/image" Target="../media/image1.emf" /><Relationship Id="rId5" Type="http://schemas.openxmlformats.org/officeDocument/2006/relationships/oleObject" Target="../embeddings/oleObject155.bin" /><Relationship Id="rId4" Type="http://schemas.openxmlformats.org/officeDocument/2006/relationships/slideMaster" Target="../slideMasters/slideMaster4.xml" /></Relationships>
</file>

<file path=ppt/slideLayouts/_rels/slideLayout179.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300.xml" /><Relationship Id="rId7" Type="http://schemas.openxmlformats.org/officeDocument/2006/relationships/image" Target="../media/image1.emf" /><Relationship Id="rId2" Type="http://schemas.openxmlformats.org/officeDocument/2006/relationships/tags" Target="../tags/tag299.xml" /><Relationship Id="rId1" Type="http://schemas.openxmlformats.org/officeDocument/2006/relationships/vmlDrawing" Target="../drawings/vmlDrawing156.vml" /><Relationship Id="rId6" Type="http://schemas.openxmlformats.org/officeDocument/2006/relationships/oleObject" Target="../embeddings/oleObject156.bin" /><Relationship Id="rId5" Type="http://schemas.openxmlformats.org/officeDocument/2006/relationships/image" Target="../media/image7.jpg" /><Relationship Id="rId10" Type="http://schemas.openxmlformats.org/officeDocument/2006/relationships/image" Target="../media/image5.png" /><Relationship Id="rId4" Type="http://schemas.openxmlformats.org/officeDocument/2006/relationships/slideMaster" Target="../slideMasters/slideMaster4.xml" /><Relationship Id="rId9" Type="http://schemas.openxmlformats.org/officeDocument/2006/relationships/image" Target="../media/image3.svg" /></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5.xml" /><Relationship Id="rId2" Type="http://schemas.openxmlformats.org/officeDocument/2006/relationships/tags" Target="../tags/tag34.xml" /><Relationship Id="rId1" Type="http://schemas.openxmlformats.org/officeDocument/2006/relationships/vmlDrawing" Target="../drawings/vmlDrawing18.vml" /><Relationship Id="rId6" Type="http://schemas.openxmlformats.org/officeDocument/2006/relationships/image" Target="../media/image1.emf" /><Relationship Id="rId5" Type="http://schemas.openxmlformats.org/officeDocument/2006/relationships/oleObject" Target="../embeddings/oleObject18.bin" /><Relationship Id="rId4" Type="http://schemas.openxmlformats.org/officeDocument/2006/relationships/slideMaster" Target="../slideMasters/slideMaster1.xml" /></Relationships>
</file>

<file path=ppt/slideLayouts/_rels/slideLayout180.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tags" Target="../tags/tag302.xml" /><Relationship Id="rId7" Type="http://schemas.openxmlformats.org/officeDocument/2006/relationships/image" Target="../media/image1.emf" /><Relationship Id="rId2" Type="http://schemas.openxmlformats.org/officeDocument/2006/relationships/tags" Target="../tags/tag301.xml" /><Relationship Id="rId1" Type="http://schemas.openxmlformats.org/officeDocument/2006/relationships/vmlDrawing" Target="../drawings/vmlDrawing157.vml" /><Relationship Id="rId6" Type="http://schemas.openxmlformats.org/officeDocument/2006/relationships/oleObject" Target="../embeddings/oleObject157.bin" /><Relationship Id="rId5" Type="http://schemas.openxmlformats.org/officeDocument/2006/relationships/image" Target="../media/image8.jpg" /><Relationship Id="rId4" Type="http://schemas.openxmlformats.org/officeDocument/2006/relationships/slideMaster" Target="../slideMasters/slideMaster4.xml" /></Relationships>
</file>

<file path=ppt/slideLayouts/_rels/slideLayout181.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tags" Target="../tags/tag304.xml" /><Relationship Id="rId7" Type="http://schemas.openxmlformats.org/officeDocument/2006/relationships/image" Target="../media/image1.emf" /><Relationship Id="rId2" Type="http://schemas.openxmlformats.org/officeDocument/2006/relationships/tags" Target="../tags/tag303.xml" /><Relationship Id="rId1" Type="http://schemas.openxmlformats.org/officeDocument/2006/relationships/vmlDrawing" Target="../drawings/vmlDrawing158.vml" /><Relationship Id="rId6" Type="http://schemas.openxmlformats.org/officeDocument/2006/relationships/oleObject" Target="../embeddings/oleObject158.bin" /><Relationship Id="rId5" Type="http://schemas.openxmlformats.org/officeDocument/2006/relationships/image" Target="../media/image8.jpg" /><Relationship Id="rId4" Type="http://schemas.openxmlformats.org/officeDocument/2006/relationships/slideMaster" Target="../slideMasters/slideMaster4.xml" /></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4.xml" /><Relationship Id="rId7" Type="http://schemas.openxmlformats.org/officeDocument/2006/relationships/image" Target="../media/image3.svg" /><Relationship Id="rId2" Type="http://schemas.openxmlformats.org/officeDocument/2006/relationships/tags" Target="../tags/tag305.xml" /><Relationship Id="rId1" Type="http://schemas.openxmlformats.org/officeDocument/2006/relationships/vmlDrawing" Target="../drawings/vmlDrawing159.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159.bin" /></Relationships>
</file>

<file path=ppt/slideLayouts/_rels/slideLayout183.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307.xml" /><Relationship Id="rId7" Type="http://schemas.openxmlformats.org/officeDocument/2006/relationships/image" Target="../media/image2.png" /><Relationship Id="rId2" Type="http://schemas.openxmlformats.org/officeDocument/2006/relationships/tags" Target="../tags/tag306.xml" /><Relationship Id="rId1" Type="http://schemas.openxmlformats.org/officeDocument/2006/relationships/vmlDrawing" Target="../drawings/vmlDrawing160.vml" /><Relationship Id="rId6" Type="http://schemas.openxmlformats.org/officeDocument/2006/relationships/image" Target="../media/image1.emf" /><Relationship Id="rId5" Type="http://schemas.openxmlformats.org/officeDocument/2006/relationships/oleObject" Target="../embeddings/oleObject160.bin" /><Relationship Id="rId4" Type="http://schemas.openxmlformats.org/officeDocument/2006/relationships/slideMaster" Target="../slideMasters/slideMaster4.xml" /></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309.xml" /><Relationship Id="rId7" Type="http://schemas.openxmlformats.org/officeDocument/2006/relationships/image" Target="../media/image9.png" /><Relationship Id="rId2" Type="http://schemas.openxmlformats.org/officeDocument/2006/relationships/tags" Target="../tags/tag308.xml" /><Relationship Id="rId1" Type="http://schemas.openxmlformats.org/officeDocument/2006/relationships/vmlDrawing" Target="../drawings/vmlDrawing161.vml" /><Relationship Id="rId6" Type="http://schemas.openxmlformats.org/officeDocument/2006/relationships/image" Target="../media/image1.emf" /><Relationship Id="rId5" Type="http://schemas.openxmlformats.org/officeDocument/2006/relationships/oleObject" Target="../embeddings/oleObject161.bin" /><Relationship Id="rId4" Type="http://schemas.openxmlformats.org/officeDocument/2006/relationships/slideMaster" Target="../slideMasters/slideMaster4.xml" /></Relationships>
</file>

<file path=ppt/slideLayouts/_rels/slideLayout185.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311.xml" /><Relationship Id="rId7" Type="http://schemas.openxmlformats.org/officeDocument/2006/relationships/image" Target="../media/image1.emf" /><Relationship Id="rId2" Type="http://schemas.openxmlformats.org/officeDocument/2006/relationships/tags" Target="../tags/tag310.xml" /><Relationship Id="rId1" Type="http://schemas.openxmlformats.org/officeDocument/2006/relationships/vmlDrawing" Target="../drawings/vmlDrawing162.vml" /><Relationship Id="rId6" Type="http://schemas.openxmlformats.org/officeDocument/2006/relationships/oleObject" Target="../embeddings/oleObject162.bin" /><Relationship Id="rId5" Type="http://schemas.openxmlformats.org/officeDocument/2006/relationships/image" Target="../media/image10.jpg" /><Relationship Id="rId4" Type="http://schemas.openxmlformats.org/officeDocument/2006/relationships/slideMaster" Target="../slideMasters/slideMaster4.xml" /><Relationship Id="rId9" Type="http://schemas.openxmlformats.org/officeDocument/2006/relationships/image" Target="../media/image3.svg" /></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1.jpg" /><Relationship Id="rId1" Type="http://schemas.openxmlformats.org/officeDocument/2006/relationships/slideMaster" Target="../slideMasters/slideMaster4.xml" /><Relationship Id="rId4" Type="http://schemas.openxmlformats.org/officeDocument/2006/relationships/image" Target="../media/image3.svg" /></Relationships>
</file>

<file path=ppt/slideLayouts/_rels/slideLayout187.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313.xml" /><Relationship Id="rId7" Type="http://schemas.openxmlformats.org/officeDocument/2006/relationships/image" Target="../media/image2.png" /><Relationship Id="rId2" Type="http://schemas.openxmlformats.org/officeDocument/2006/relationships/tags" Target="../tags/tag312.xml" /><Relationship Id="rId1" Type="http://schemas.openxmlformats.org/officeDocument/2006/relationships/vmlDrawing" Target="../drawings/vmlDrawing163.vml" /><Relationship Id="rId6" Type="http://schemas.openxmlformats.org/officeDocument/2006/relationships/image" Target="../media/image1.emf" /><Relationship Id="rId5" Type="http://schemas.openxmlformats.org/officeDocument/2006/relationships/oleObject" Target="../embeddings/oleObject163.bin" /><Relationship Id="rId4" Type="http://schemas.openxmlformats.org/officeDocument/2006/relationships/slideMaster" Target="../slideMasters/slideMaster4.xml" /></Relationships>
</file>

<file path=ppt/slideLayouts/_rels/slideLayout188.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315.xml" /><Relationship Id="rId7" Type="http://schemas.openxmlformats.org/officeDocument/2006/relationships/image" Target="../media/image2.png" /><Relationship Id="rId2" Type="http://schemas.openxmlformats.org/officeDocument/2006/relationships/tags" Target="../tags/tag314.xml" /><Relationship Id="rId1" Type="http://schemas.openxmlformats.org/officeDocument/2006/relationships/vmlDrawing" Target="../drawings/vmlDrawing164.vml" /><Relationship Id="rId6" Type="http://schemas.openxmlformats.org/officeDocument/2006/relationships/image" Target="../media/image1.emf" /><Relationship Id="rId5" Type="http://schemas.openxmlformats.org/officeDocument/2006/relationships/oleObject" Target="../embeddings/oleObject164.bin" /><Relationship Id="rId4" Type="http://schemas.openxmlformats.org/officeDocument/2006/relationships/slideMaster" Target="../slideMasters/slideMaster4.xml" /></Relationships>
</file>

<file path=ppt/slideLayouts/_rels/slideLayout189.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317.xml" /><Relationship Id="rId7" Type="http://schemas.openxmlformats.org/officeDocument/2006/relationships/image" Target="../media/image2.png" /><Relationship Id="rId2" Type="http://schemas.openxmlformats.org/officeDocument/2006/relationships/tags" Target="../tags/tag316.xml" /><Relationship Id="rId1" Type="http://schemas.openxmlformats.org/officeDocument/2006/relationships/vmlDrawing" Target="../drawings/vmlDrawing165.vml" /><Relationship Id="rId6" Type="http://schemas.openxmlformats.org/officeDocument/2006/relationships/image" Target="../media/image1.emf" /><Relationship Id="rId5" Type="http://schemas.openxmlformats.org/officeDocument/2006/relationships/oleObject" Target="../embeddings/oleObject165.bin" /><Relationship Id="rId4" Type="http://schemas.openxmlformats.org/officeDocument/2006/relationships/slideMaster" Target="../slideMasters/slideMaster4.xml" /></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7.xml" /><Relationship Id="rId2" Type="http://schemas.openxmlformats.org/officeDocument/2006/relationships/tags" Target="../tags/tag36.xml" /><Relationship Id="rId1" Type="http://schemas.openxmlformats.org/officeDocument/2006/relationships/vmlDrawing" Target="../drawings/vmlDrawing19.vml" /><Relationship Id="rId6" Type="http://schemas.openxmlformats.org/officeDocument/2006/relationships/image" Target="../media/image1.emf" /><Relationship Id="rId5" Type="http://schemas.openxmlformats.org/officeDocument/2006/relationships/oleObject" Target="../embeddings/oleObject19.bin" /><Relationship Id="rId4" Type="http://schemas.openxmlformats.org/officeDocument/2006/relationships/slideMaster" Target="../slideMasters/slideMaster1.xml" /></Relationships>
</file>

<file path=ppt/slideLayouts/_rels/slideLayout190.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319.xml" /><Relationship Id="rId7" Type="http://schemas.openxmlformats.org/officeDocument/2006/relationships/image" Target="../media/image2.png" /><Relationship Id="rId2" Type="http://schemas.openxmlformats.org/officeDocument/2006/relationships/tags" Target="../tags/tag318.xml" /><Relationship Id="rId1" Type="http://schemas.openxmlformats.org/officeDocument/2006/relationships/vmlDrawing" Target="../drawings/vmlDrawing166.vml" /><Relationship Id="rId6" Type="http://schemas.openxmlformats.org/officeDocument/2006/relationships/image" Target="../media/image1.emf" /><Relationship Id="rId5" Type="http://schemas.openxmlformats.org/officeDocument/2006/relationships/oleObject" Target="../embeddings/oleObject166.bin" /><Relationship Id="rId4" Type="http://schemas.openxmlformats.org/officeDocument/2006/relationships/slideMaster" Target="../slideMasters/slideMaster4.xml" /></Relationships>
</file>

<file path=ppt/slideLayouts/_rels/slideLayout191.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321.xml" /><Relationship Id="rId7" Type="http://schemas.openxmlformats.org/officeDocument/2006/relationships/image" Target="../media/image12.emf" /><Relationship Id="rId2" Type="http://schemas.openxmlformats.org/officeDocument/2006/relationships/tags" Target="../tags/tag320.xml" /><Relationship Id="rId1" Type="http://schemas.openxmlformats.org/officeDocument/2006/relationships/vmlDrawing" Target="../drawings/vmlDrawing167.vml" /><Relationship Id="rId6" Type="http://schemas.openxmlformats.org/officeDocument/2006/relationships/image" Target="../media/image1.emf" /><Relationship Id="rId5" Type="http://schemas.openxmlformats.org/officeDocument/2006/relationships/oleObject" Target="../embeddings/oleObject167.bin" /><Relationship Id="rId4" Type="http://schemas.openxmlformats.org/officeDocument/2006/relationships/slideMaster" Target="../slideMasters/slideMaster4.xml" /><Relationship Id="rId9" Type="http://schemas.openxmlformats.org/officeDocument/2006/relationships/image" Target="../media/image3.svg" /></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323.xml" /><Relationship Id="rId2" Type="http://schemas.openxmlformats.org/officeDocument/2006/relationships/tags" Target="../tags/tag322.xml" /><Relationship Id="rId1" Type="http://schemas.openxmlformats.org/officeDocument/2006/relationships/vmlDrawing" Target="../drawings/vmlDrawing168.vml" /><Relationship Id="rId6" Type="http://schemas.openxmlformats.org/officeDocument/2006/relationships/image" Target="../media/image1.emf" /><Relationship Id="rId5" Type="http://schemas.openxmlformats.org/officeDocument/2006/relationships/oleObject" Target="../embeddings/oleObject168.bin" /><Relationship Id="rId4" Type="http://schemas.openxmlformats.org/officeDocument/2006/relationships/slideMaster" Target="../slideMasters/slideMaster4.xml" /></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325.xml" /><Relationship Id="rId2" Type="http://schemas.openxmlformats.org/officeDocument/2006/relationships/tags" Target="../tags/tag324.xml" /><Relationship Id="rId1" Type="http://schemas.openxmlformats.org/officeDocument/2006/relationships/vmlDrawing" Target="../drawings/vmlDrawing169.vml" /><Relationship Id="rId6" Type="http://schemas.openxmlformats.org/officeDocument/2006/relationships/image" Target="../media/image1.emf" /><Relationship Id="rId5" Type="http://schemas.openxmlformats.org/officeDocument/2006/relationships/oleObject" Target="../embeddings/oleObject169.bin" /><Relationship Id="rId4" Type="http://schemas.openxmlformats.org/officeDocument/2006/relationships/slideMaster" Target="../slideMasters/slideMaster4.xml" /></Relationships>
</file>

<file path=ppt/slideLayouts/_rels/slideLayout194.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327.xml" /><Relationship Id="rId7" Type="http://schemas.openxmlformats.org/officeDocument/2006/relationships/image" Target="../media/image2.png" /><Relationship Id="rId2" Type="http://schemas.openxmlformats.org/officeDocument/2006/relationships/tags" Target="../tags/tag326.xml" /><Relationship Id="rId1" Type="http://schemas.openxmlformats.org/officeDocument/2006/relationships/vmlDrawing" Target="../drawings/vmlDrawing170.vml" /><Relationship Id="rId6" Type="http://schemas.openxmlformats.org/officeDocument/2006/relationships/image" Target="../media/image1.emf" /><Relationship Id="rId5" Type="http://schemas.openxmlformats.org/officeDocument/2006/relationships/oleObject" Target="../embeddings/oleObject170.bin" /><Relationship Id="rId4" Type="http://schemas.openxmlformats.org/officeDocument/2006/relationships/slideMaster" Target="../slideMasters/slideMaster4.xml" /></Relationships>
</file>

<file path=ppt/slideLayouts/_rels/slideLayout195.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329.xml" /><Relationship Id="rId7" Type="http://schemas.openxmlformats.org/officeDocument/2006/relationships/image" Target="../media/image1.emf" /><Relationship Id="rId2" Type="http://schemas.openxmlformats.org/officeDocument/2006/relationships/tags" Target="../tags/tag328.xml" /><Relationship Id="rId1" Type="http://schemas.openxmlformats.org/officeDocument/2006/relationships/vmlDrawing" Target="../drawings/vmlDrawing171.vml" /><Relationship Id="rId6" Type="http://schemas.openxmlformats.org/officeDocument/2006/relationships/oleObject" Target="../embeddings/oleObject171.bin" /><Relationship Id="rId5" Type="http://schemas.openxmlformats.org/officeDocument/2006/relationships/image" Target="../media/image13.png" /><Relationship Id="rId4" Type="http://schemas.openxmlformats.org/officeDocument/2006/relationships/slideMaster" Target="../slideMasters/slideMaster4.xml" /><Relationship Id="rId9" Type="http://schemas.openxmlformats.org/officeDocument/2006/relationships/image" Target="../media/image3.svg" /></Relationships>
</file>

<file path=ppt/slideLayouts/_rels/slideLayout196.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331.xml" /><Relationship Id="rId7" Type="http://schemas.openxmlformats.org/officeDocument/2006/relationships/image" Target="../media/image14.emf" /><Relationship Id="rId2" Type="http://schemas.openxmlformats.org/officeDocument/2006/relationships/tags" Target="../tags/tag330.xml" /><Relationship Id="rId1" Type="http://schemas.openxmlformats.org/officeDocument/2006/relationships/vmlDrawing" Target="../drawings/vmlDrawing172.vml" /><Relationship Id="rId6" Type="http://schemas.openxmlformats.org/officeDocument/2006/relationships/image" Target="../media/image1.emf" /><Relationship Id="rId5" Type="http://schemas.openxmlformats.org/officeDocument/2006/relationships/oleObject" Target="../embeddings/oleObject172.bin" /><Relationship Id="rId4" Type="http://schemas.openxmlformats.org/officeDocument/2006/relationships/slideMaster" Target="../slideMasters/slideMaster4.xml" /><Relationship Id="rId9" Type="http://schemas.openxmlformats.org/officeDocument/2006/relationships/image" Target="../media/image3.svg" /></Relationships>
</file>

<file path=ppt/slideLayouts/_rels/slideLayout197.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333.xml" /><Relationship Id="rId7" Type="http://schemas.openxmlformats.org/officeDocument/2006/relationships/image" Target="../media/image14.emf" /><Relationship Id="rId2" Type="http://schemas.openxmlformats.org/officeDocument/2006/relationships/tags" Target="../tags/tag332.xml" /><Relationship Id="rId1" Type="http://schemas.openxmlformats.org/officeDocument/2006/relationships/vmlDrawing" Target="../drawings/vmlDrawing173.vml" /><Relationship Id="rId6" Type="http://schemas.openxmlformats.org/officeDocument/2006/relationships/image" Target="../media/image1.emf" /><Relationship Id="rId5" Type="http://schemas.openxmlformats.org/officeDocument/2006/relationships/oleObject" Target="../embeddings/oleObject173.bin" /><Relationship Id="rId4" Type="http://schemas.openxmlformats.org/officeDocument/2006/relationships/slideMaster" Target="../slideMasters/slideMaster4.xml" /><Relationship Id="rId9" Type="http://schemas.openxmlformats.org/officeDocument/2006/relationships/image" Target="../media/image3.svg" /></Relationships>
</file>

<file path=ppt/slideLayouts/_rels/slideLayout198.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335.xml" /><Relationship Id="rId7" Type="http://schemas.openxmlformats.org/officeDocument/2006/relationships/image" Target="../media/image14.emf" /><Relationship Id="rId2" Type="http://schemas.openxmlformats.org/officeDocument/2006/relationships/tags" Target="../tags/tag334.xml" /><Relationship Id="rId1" Type="http://schemas.openxmlformats.org/officeDocument/2006/relationships/vmlDrawing" Target="../drawings/vmlDrawing174.vml" /><Relationship Id="rId6" Type="http://schemas.openxmlformats.org/officeDocument/2006/relationships/image" Target="../media/image1.emf" /><Relationship Id="rId5" Type="http://schemas.openxmlformats.org/officeDocument/2006/relationships/oleObject" Target="../embeddings/oleObject174.bin" /><Relationship Id="rId4" Type="http://schemas.openxmlformats.org/officeDocument/2006/relationships/slideMaster" Target="../slideMasters/slideMaster4.xml" /><Relationship Id="rId9" Type="http://schemas.openxmlformats.org/officeDocument/2006/relationships/image" Target="../media/image3.svg" /></Relationships>
</file>

<file path=ppt/slideLayouts/_rels/slideLayout199.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337.xml" /><Relationship Id="rId7" Type="http://schemas.openxmlformats.org/officeDocument/2006/relationships/image" Target="../media/image2.png" /><Relationship Id="rId2" Type="http://schemas.openxmlformats.org/officeDocument/2006/relationships/tags" Target="../tags/tag336.xml" /><Relationship Id="rId1" Type="http://schemas.openxmlformats.org/officeDocument/2006/relationships/vmlDrawing" Target="../drawings/vmlDrawing175.vml" /><Relationship Id="rId6" Type="http://schemas.openxmlformats.org/officeDocument/2006/relationships/image" Target="../media/image1.emf" /><Relationship Id="rId5" Type="http://schemas.openxmlformats.org/officeDocument/2006/relationships/oleObject" Target="../embeddings/oleObject175.bin" /><Relationship Id="rId4" Type="http://schemas.openxmlformats.org/officeDocument/2006/relationships/slideMaster" Target="../slideMasters/slideMaster4.xml" /></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6.xml" /><Relationship Id="rId7" Type="http://schemas.openxmlformats.org/officeDocument/2006/relationships/image" Target="../media/image6.png" /><Relationship Id="rId2" Type="http://schemas.openxmlformats.org/officeDocument/2006/relationships/tags" Target="../tags/tag5.xml" /><Relationship Id="rId1" Type="http://schemas.openxmlformats.org/officeDocument/2006/relationships/vmlDrawing" Target="../drawings/vmlDrawing3.vml" /><Relationship Id="rId6" Type="http://schemas.openxmlformats.org/officeDocument/2006/relationships/image" Target="../media/image1.emf" /><Relationship Id="rId5" Type="http://schemas.openxmlformats.org/officeDocument/2006/relationships/oleObject" Target="../embeddings/oleObject3.bin" /><Relationship Id="rId4"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39.xml" /><Relationship Id="rId7" Type="http://schemas.openxmlformats.org/officeDocument/2006/relationships/image" Target="../media/image2.png" /><Relationship Id="rId2" Type="http://schemas.openxmlformats.org/officeDocument/2006/relationships/tags" Target="../tags/tag38.xml" /><Relationship Id="rId1" Type="http://schemas.openxmlformats.org/officeDocument/2006/relationships/vmlDrawing" Target="../drawings/vmlDrawing20.vml" /><Relationship Id="rId6" Type="http://schemas.openxmlformats.org/officeDocument/2006/relationships/image" Target="../media/image1.emf" /><Relationship Id="rId5" Type="http://schemas.openxmlformats.org/officeDocument/2006/relationships/oleObject" Target="../embeddings/oleObject20.bin" /><Relationship Id="rId4" Type="http://schemas.openxmlformats.org/officeDocument/2006/relationships/slideMaster" Target="../slideMasters/slideMaster1.xml" /></Relationships>
</file>

<file path=ppt/slideLayouts/_rels/slideLayout200.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339.xml" /><Relationship Id="rId7" Type="http://schemas.openxmlformats.org/officeDocument/2006/relationships/image" Target="../media/image12.emf" /><Relationship Id="rId2" Type="http://schemas.openxmlformats.org/officeDocument/2006/relationships/tags" Target="../tags/tag338.xml" /><Relationship Id="rId1" Type="http://schemas.openxmlformats.org/officeDocument/2006/relationships/vmlDrawing" Target="../drawings/vmlDrawing176.vml" /><Relationship Id="rId6" Type="http://schemas.openxmlformats.org/officeDocument/2006/relationships/image" Target="../media/image1.emf" /><Relationship Id="rId5" Type="http://schemas.openxmlformats.org/officeDocument/2006/relationships/oleObject" Target="../embeddings/oleObject176.bin" /><Relationship Id="rId4" Type="http://schemas.openxmlformats.org/officeDocument/2006/relationships/slideMaster" Target="../slideMasters/slideMaster4.xml" /><Relationship Id="rId9" Type="http://schemas.openxmlformats.org/officeDocument/2006/relationships/image" Target="../media/image3.svg" /></Relationships>
</file>

<file path=ppt/slideLayouts/_rels/slideLayout201.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341.xml" /><Relationship Id="rId7" Type="http://schemas.openxmlformats.org/officeDocument/2006/relationships/image" Target="../media/image12.emf" /><Relationship Id="rId2" Type="http://schemas.openxmlformats.org/officeDocument/2006/relationships/tags" Target="../tags/tag340.xml" /><Relationship Id="rId1" Type="http://schemas.openxmlformats.org/officeDocument/2006/relationships/vmlDrawing" Target="../drawings/vmlDrawing177.vml" /><Relationship Id="rId6" Type="http://schemas.openxmlformats.org/officeDocument/2006/relationships/image" Target="../media/image1.emf" /><Relationship Id="rId5" Type="http://schemas.openxmlformats.org/officeDocument/2006/relationships/oleObject" Target="../embeddings/oleObject177.bin" /><Relationship Id="rId4" Type="http://schemas.openxmlformats.org/officeDocument/2006/relationships/slideMaster" Target="../slideMasters/slideMaster4.xml" /><Relationship Id="rId9" Type="http://schemas.openxmlformats.org/officeDocument/2006/relationships/image" Target="../media/image3.svg" /></Relationships>
</file>

<file path=ppt/slideLayouts/_rels/slideLayout202.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343.xml" /><Relationship Id="rId7" Type="http://schemas.openxmlformats.org/officeDocument/2006/relationships/image" Target="../media/image12.emf" /><Relationship Id="rId2" Type="http://schemas.openxmlformats.org/officeDocument/2006/relationships/tags" Target="../tags/tag342.xml" /><Relationship Id="rId1" Type="http://schemas.openxmlformats.org/officeDocument/2006/relationships/vmlDrawing" Target="../drawings/vmlDrawing178.vml" /><Relationship Id="rId6" Type="http://schemas.openxmlformats.org/officeDocument/2006/relationships/image" Target="../media/image1.emf" /><Relationship Id="rId5" Type="http://schemas.openxmlformats.org/officeDocument/2006/relationships/oleObject" Target="../embeddings/oleObject178.bin" /><Relationship Id="rId4" Type="http://schemas.openxmlformats.org/officeDocument/2006/relationships/slideMaster" Target="../slideMasters/slideMaster4.xml" /><Relationship Id="rId9" Type="http://schemas.openxmlformats.org/officeDocument/2006/relationships/image" Target="../media/image3.svg" /></Relationships>
</file>

<file path=ppt/slideLayouts/_rels/slideLayout203.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345.xml" /><Relationship Id="rId7" Type="http://schemas.openxmlformats.org/officeDocument/2006/relationships/image" Target="../media/image2.png" /><Relationship Id="rId2" Type="http://schemas.openxmlformats.org/officeDocument/2006/relationships/tags" Target="../tags/tag344.xml" /><Relationship Id="rId1" Type="http://schemas.openxmlformats.org/officeDocument/2006/relationships/vmlDrawing" Target="../drawings/vmlDrawing179.vml" /><Relationship Id="rId6" Type="http://schemas.openxmlformats.org/officeDocument/2006/relationships/image" Target="../media/image1.emf" /><Relationship Id="rId5" Type="http://schemas.openxmlformats.org/officeDocument/2006/relationships/oleObject" Target="../embeddings/oleObject179.bin" /><Relationship Id="rId4" Type="http://schemas.openxmlformats.org/officeDocument/2006/relationships/slideMaster" Target="../slideMasters/slideMaster4.xml" /></Relationships>
</file>

<file path=ppt/slideLayouts/_rels/slideLayout204.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347.xml" /><Relationship Id="rId7" Type="http://schemas.openxmlformats.org/officeDocument/2006/relationships/image" Target="../media/image12.emf" /><Relationship Id="rId2" Type="http://schemas.openxmlformats.org/officeDocument/2006/relationships/tags" Target="../tags/tag346.xml" /><Relationship Id="rId1" Type="http://schemas.openxmlformats.org/officeDocument/2006/relationships/vmlDrawing" Target="../drawings/vmlDrawing180.vml" /><Relationship Id="rId6" Type="http://schemas.openxmlformats.org/officeDocument/2006/relationships/image" Target="../media/image1.emf" /><Relationship Id="rId5" Type="http://schemas.openxmlformats.org/officeDocument/2006/relationships/oleObject" Target="../embeddings/oleObject180.bin" /><Relationship Id="rId4" Type="http://schemas.openxmlformats.org/officeDocument/2006/relationships/slideMaster" Target="../slideMasters/slideMaster4.xml" /><Relationship Id="rId9" Type="http://schemas.openxmlformats.org/officeDocument/2006/relationships/image" Target="../media/image3.svg" /></Relationships>
</file>

<file path=ppt/slideLayouts/_rels/slideLayout205.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349.xml" /><Relationship Id="rId7" Type="http://schemas.openxmlformats.org/officeDocument/2006/relationships/image" Target="../media/image12.emf" /><Relationship Id="rId2" Type="http://schemas.openxmlformats.org/officeDocument/2006/relationships/tags" Target="../tags/tag348.xml" /><Relationship Id="rId1" Type="http://schemas.openxmlformats.org/officeDocument/2006/relationships/vmlDrawing" Target="../drawings/vmlDrawing181.vml" /><Relationship Id="rId6" Type="http://schemas.openxmlformats.org/officeDocument/2006/relationships/image" Target="../media/image1.emf" /><Relationship Id="rId5" Type="http://schemas.openxmlformats.org/officeDocument/2006/relationships/oleObject" Target="../embeddings/oleObject181.bin" /><Relationship Id="rId4" Type="http://schemas.openxmlformats.org/officeDocument/2006/relationships/slideMaster" Target="../slideMasters/slideMaster4.xml" /><Relationship Id="rId9" Type="http://schemas.openxmlformats.org/officeDocument/2006/relationships/image" Target="../media/image3.svg" /></Relationships>
</file>

<file path=ppt/slideLayouts/_rels/slideLayout206.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351.xml" /><Relationship Id="rId7" Type="http://schemas.openxmlformats.org/officeDocument/2006/relationships/image" Target="../media/image12.emf" /><Relationship Id="rId2" Type="http://schemas.openxmlformats.org/officeDocument/2006/relationships/tags" Target="../tags/tag350.xml" /><Relationship Id="rId1" Type="http://schemas.openxmlformats.org/officeDocument/2006/relationships/vmlDrawing" Target="../drawings/vmlDrawing182.vml" /><Relationship Id="rId6" Type="http://schemas.openxmlformats.org/officeDocument/2006/relationships/image" Target="../media/image1.emf" /><Relationship Id="rId5" Type="http://schemas.openxmlformats.org/officeDocument/2006/relationships/oleObject" Target="../embeddings/oleObject182.bin" /><Relationship Id="rId4" Type="http://schemas.openxmlformats.org/officeDocument/2006/relationships/slideMaster" Target="../slideMasters/slideMaster4.xml" /><Relationship Id="rId9" Type="http://schemas.openxmlformats.org/officeDocument/2006/relationships/image" Target="../media/image3.svg" /></Relationships>
</file>

<file path=ppt/slideLayouts/_rels/slideLayout207.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353.xml" /><Relationship Id="rId7" Type="http://schemas.openxmlformats.org/officeDocument/2006/relationships/image" Target="../media/image2.png" /><Relationship Id="rId2" Type="http://schemas.openxmlformats.org/officeDocument/2006/relationships/tags" Target="../tags/tag352.xml" /><Relationship Id="rId1" Type="http://schemas.openxmlformats.org/officeDocument/2006/relationships/vmlDrawing" Target="../drawings/vmlDrawing183.vml" /><Relationship Id="rId6" Type="http://schemas.openxmlformats.org/officeDocument/2006/relationships/image" Target="../media/image1.emf" /><Relationship Id="rId5" Type="http://schemas.openxmlformats.org/officeDocument/2006/relationships/oleObject" Target="../embeddings/oleObject183.bin" /><Relationship Id="rId4" Type="http://schemas.openxmlformats.org/officeDocument/2006/relationships/slideMaster" Target="../slideMasters/slideMaster4.xml" /></Relationships>
</file>

<file path=ppt/slideLayouts/_rels/slideLayout208.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355.xml" /><Relationship Id="rId7" Type="http://schemas.openxmlformats.org/officeDocument/2006/relationships/image" Target="../media/image12.emf" /><Relationship Id="rId2" Type="http://schemas.openxmlformats.org/officeDocument/2006/relationships/tags" Target="../tags/tag354.xml" /><Relationship Id="rId1" Type="http://schemas.openxmlformats.org/officeDocument/2006/relationships/vmlDrawing" Target="../drawings/vmlDrawing184.vml" /><Relationship Id="rId6" Type="http://schemas.openxmlformats.org/officeDocument/2006/relationships/image" Target="../media/image1.emf" /><Relationship Id="rId5" Type="http://schemas.openxmlformats.org/officeDocument/2006/relationships/oleObject" Target="../embeddings/oleObject184.bin" /><Relationship Id="rId4" Type="http://schemas.openxmlformats.org/officeDocument/2006/relationships/slideMaster" Target="../slideMasters/slideMaster4.xml" /><Relationship Id="rId9" Type="http://schemas.openxmlformats.org/officeDocument/2006/relationships/image" Target="../media/image3.svg" /></Relationships>
</file>

<file path=ppt/slideLayouts/_rels/slideLayout209.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357.xml" /><Relationship Id="rId7" Type="http://schemas.openxmlformats.org/officeDocument/2006/relationships/image" Target="../media/image12.emf" /><Relationship Id="rId2" Type="http://schemas.openxmlformats.org/officeDocument/2006/relationships/tags" Target="../tags/tag356.xml" /><Relationship Id="rId1" Type="http://schemas.openxmlformats.org/officeDocument/2006/relationships/vmlDrawing" Target="../drawings/vmlDrawing185.vml" /><Relationship Id="rId6" Type="http://schemas.openxmlformats.org/officeDocument/2006/relationships/image" Target="../media/image1.emf" /><Relationship Id="rId5" Type="http://schemas.openxmlformats.org/officeDocument/2006/relationships/oleObject" Target="../embeddings/oleObject185.bin" /><Relationship Id="rId4" Type="http://schemas.openxmlformats.org/officeDocument/2006/relationships/slideMaster" Target="../slideMasters/slideMaster4.xml" /><Relationship Id="rId9" Type="http://schemas.openxmlformats.org/officeDocument/2006/relationships/image" Target="../media/image3.svg" /></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41.xml" /><Relationship Id="rId7" Type="http://schemas.openxmlformats.org/officeDocument/2006/relationships/image" Target="../media/image1.emf" /><Relationship Id="rId2" Type="http://schemas.openxmlformats.org/officeDocument/2006/relationships/tags" Target="../tags/tag40.xml" /><Relationship Id="rId1" Type="http://schemas.openxmlformats.org/officeDocument/2006/relationships/vmlDrawing" Target="../drawings/vmlDrawing21.vml" /><Relationship Id="rId6" Type="http://schemas.openxmlformats.org/officeDocument/2006/relationships/oleObject" Target="../embeddings/oleObject21.bin" /><Relationship Id="rId5" Type="http://schemas.openxmlformats.org/officeDocument/2006/relationships/image" Target="../media/image13.png" /><Relationship Id="rId4" Type="http://schemas.openxmlformats.org/officeDocument/2006/relationships/slideMaster" Target="../slideMasters/slideMaster1.xml" /><Relationship Id="rId9" Type="http://schemas.openxmlformats.org/officeDocument/2006/relationships/image" Target="../media/image3.svg" /></Relationships>
</file>

<file path=ppt/slideLayouts/_rels/slideLayout210.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359.xml" /><Relationship Id="rId7" Type="http://schemas.openxmlformats.org/officeDocument/2006/relationships/image" Target="../media/image12.emf" /><Relationship Id="rId2" Type="http://schemas.openxmlformats.org/officeDocument/2006/relationships/tags" Target="../tags/tag358.xml" /><Relationship Id="rId1" Type="http://schemas.openxmlformats.org/officeDocument/2006/relationships/vmlDrawing" Target="../drawings/vmlDrawing186.vml" /><Relationship Id="rId6" Type="http://schemas.openxmlformats.org/officeDocument/2006/relationships/image" Target="../media/image1.emf" /><Relationship Id="rId5" Type="http://schemas.openxmlformats.org/officeDocument/2006/relationships/oleObject" Target="../embeddings/oleObject186.bin" /><Relationship Id="rId4" Type="http://schemas.openxmlformats.org/officeDocument/2006/relationships/slideMaster" Target="../slideMasters/slideMaster4.xml" /><Relationship Id="rId9" Type="http://schemas.openxmlformats.org/officeDocument/2006/relationships/image" Target="../media/image3.svg" /></Relationships>
</file>

<file path=ppt/slideLayouts/_rels/slideLayout211.xml.rels><?xml version="1.0" encoding="UTF-8" standalone="yes"?>
<Relationships xmlns="http://schemas.openxmlformats.org/package/2006/relationships"><Relationship Id="rId3" Type="http://schemas.openxmlformats.org/officeDocument/2006/relationships/tags" Target="../tags/tag361.xml" /><Relationship Id="rId2" Type="http://schemas.openxmlformats.org/officeDocument/2006/relationships/tags" Target="../tags/tag360.xml" /><Relationship Id="rId1" Type="http://schemas.openxmlformats.org/officeDocument/2006/relationships/vmlDrawing" Target="../drawings/vmlDrawing187.vml" /><Relationship Id="rId6" Type="http://schemas.openxmlformats.org/officeDocument/2006/relationships/image" Target="../media/image1.emf" /><Relationship Id="rId5" Type="http://schemas.openxmlformats.org/officeDocument/2006/relationships/oleObject" Target="../embeddings/oleObject187.bin" /><Relationship Id="rId4" Type="http://schemas.openxmlformats.org/officeDocument/2006/relationships/slideMaster" Target="../slideMasters/slideMaster4.xml" /></Relationships>
</file>

<file path=ppt/slideLayouts/_rels/slideLayout212.xml.rels><?xml version="1.0" encoding="UTF-8" standalone="yes"?>
<Relationships xmlns="http://schemas.openxmlformats.org/package/2006/relationships"><Relationship Id="rId8" Type="http://schemas.openxmlformats.org/officeDocument/2006/relationships/image" Target="../media/image16.emf" /><Relationship Id="rId3" Type="http://schemas.openxmlformats.org/officeDocument/2006/relationships/tags" Target="../tags/tag363.xml" /><Relationship Id="rId7" Type="http://schemas.openxmlformats.org/officeDocument/2006/relationships/image" Target="../media/image15.emf" /><Relationship Id="rId2" Type="http://schemas.openxmlformats.org/officeDocument/2006/relationships/tags" Target="../tags/tag362.xml" /><Relationship Id="rId1" Type="http://schemas.openxmlformats.org/officeDocument/2006/relationships/vmlDrawing" Target="../drawings/vmlDrawing188.vml" /><Relationship Id="rId6" Type="http://schemas.openxmlformats.org/officeDocument/2006/relationships/image" Target="../media/image1.emf" /><Relationship Id="rId5" Type="http://schemas.openxmlformats.org/officeDocument/2006/relationships/oleObject" Target="../embeddings/oleObject188.bin" /><Relationship Id="rId4" Type="http://schemas.openxmlformats.org/officeDocument/2006/relationships/slideMaster" Target="../slideMasters/slideMaster4.xml" /><Relationship Id="rId9" Type="http://schemas.openxmlformats.org/officeDocument/2006/relationships/image" Target="../media/image17.emf" /></Relationships>
</file>

<file path=ppt/slideLayouts/_rels/slideLayout213.xml.rels><?xml version="1.0" encoding="UTF-8" standalone="yes"?>
<Relationships xmlns="http://schemas.openxmlformats.org/package/2006/relationships"><Relationship Id="rId8" Type="http://schemas.openxmlformats.org/officeDocument/2006/relationships/image" Target="../media/image16.emf" /><Relationship Id="rId3" Type="http://schemas.openxmlformats.org/officeDocument/2006/relationships/tags" Target="../tags/tag365.xml" /><Relationship Id="rId7" Type="http://schemas.openxmlformats.org/officeDocument/2006/relationships/image" Target="../media/image15.emf" /><Relationship Id="rId2" Type="http://schemas.openxmlformats.org/officeDocument/2006/relationships/tags" Target="../tags/tag364.xml" /><Relationship Id="rId1" Type="http://schemas.openxmlformats.org/officeDocument/2006/relationships/vmlDrawing" Target="../drawings/vmlDrawing189.vml" /><Relationship Id="rId6" Type="http://schemas.openxmlformats.org/officeDocument/2006/relationships/image" Target="../media/image1.emf" /><Relationship Id="rId5" Type="http://schemas.openxmlformats.org/officeDocument/2006/relationships/oleObject" Target="../embeddings/oleObject189.bin" /><Relationship Id="rId4" Type="http://schemas.openxmlformats.org/officeDocument/2006/relationships/slideMaster" Target="../slideMasters/slideMaster4.xml" /></Relationships>
</file>

<file path=ppt/slideLayouts/_rels/slideLayout214.xml.rels><?xml version="1.0" encoding="UTF-8" standalone="yes"?>
<Relationships xmlns="http://schemas.openxmlformats.org/package/2006/relationships"><Relationship Id="rId3" Type="http://schemas.openxmlformats.org/officeDocument/2006/relationships/tags" Target="../tags/tag367.xml" /><Relationship Id="rId2" Type="http://schemas.openxmlformats.org/officeDocument/2006/relationships/tags" Target="../tags/tag366.xml" /><Relationship Id="rId1" Type="http://schemas.openxmlformats.org/officeDocument/2006/relationships/vmlDrawing" Target="../drawings/vmlDrawing190.vml" /><Relationship Id="rId6" Type="http://schemas.openxmlformats.org/officeDocument/2006/relationships/image" Target="../media/image1.emf" /><Relationship Id="rId5" Type="http://schemas.openxmlformats.org/officeDocument/2006/relationships/oleObject" Target="../embeddings/oleObject190.bin" /><Relationship Id="rId4" Type="http://schemas.openxmlformats.org/officeDocument/2006/relationships/slideMaster" Target="../slideMasters/slideMaster4.xml" /></Relationships>
</file>

<file path=ppt/slideLayouts/_rels/slideLayout215.xml.rels><?xml version="1.0" encoding="UTF-8" standalone="yes"?>
<Relationships xmlns="http://schemas.openxmlformats.org/package/2006/relationships"><Relationship Id="rId3" Type="http://schemas.openxmlformats.org/officeDocument/2006/relationships/tags" Target="../tags/tag369.xml" /><Relationship Id="rId2" Type="http://schemas.openxmlformats.org/officeDocument/2006/relationships/tags" Target="../tags/tag368.xml" /><Relationship Id="rId1" Type="http://schemas.openxmlformats.org/officeDocument/2006/relationships/vmlDrawing" Target="../drawings/vmlDrawing191.vml" /><Relationship Id="rId6" Type="http://schemas.openxmlformats.org/officeDocument/2006/relationships/image" Target="../media/image1.emf" /><Relationship Id="rId5" Type="http://schemas.openxmlformats.org/officeDocument/2006/relationships/oleObject" Target="../embeddings/oleObject191.bin" /><Relationship Id="rId4" Type="http://schemas.openxmlformats.org/officeDocument/2006/relationships/slideMaster" Target="../slideMasters/slideMaster4.xml" /></Relationships>
</file>

<file path=ppt/slideLayouts/_rels/slideLayout216.xml.rels><?xml version="1.0" encoding="UTF-8" standalone="yes"?>
<Relationships xmlns="http://schemas.openxmlformats.org/package/2006/relationships"><Relationship Id="rId3" Type="http://schemas.openxmlformats.org/officeDocument/2006/relationships/tags" Target="../tags/tag371.xml" /><Relationship Id="rId2" Type="http://schemas.openxmlformats.org/officeDocument/2006/relationships/tags" Target="../tags/tag370.xml" /><Relationship Id="rId1" Type="http://schemas.openxmlformats.org/officeDocument/2006/relationships/vmlDrawing" Target="../drawings/vmlDrawing192.vml" /><Relationship Id="rId6" Type="http://schemas.openxmlformats.org/officeDocument/2006/relationships/image" Target="../media/image1.emf" /><Relationship Id="rId5" Type="http://schemas.openxmlformats.org/officeDocument/2006/relationships/oleObject" Target="../embeddings/oleObject192.bin" /><Relationship Id="rId4" Type="http://schemas.openxmlformats.org/officeDocument/2006/relationships/slideMaster" Target="../slideMasters/slideMaster4.xml" /></Relationships>
</file>

<file path=ppt/slideLayouts/_rels/slideLayout217.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373.xml" /><Relationship Id="rId7" Type="http://schemas.openxmlformats.org/officeDocument/2006/relationships/image" Target="../media/image2.png" /><Relationship Id="rId2" Type="http://schemas.openxmlformats.org/officeDocument/2006/relationships/tags" Target="../tags/tag372.xml" /><Relationship Id="rId1" Type="http://schemas.openxmlformats.org/officeDocument/2006/relationships/vmlDrawing" Target="../drawings/vmlDrawing193.vml" /><Relationship Id="rId6" Type="http://schemas.openxmlformats.org/officeDocument/2006/relationships/image" Target="../media/image1.emf" /><Relationship Id="rId5" Type="http://schemas.openxmlformats.org/officeDocument/2006/relationships/oleObject" Target="../embeddings/oleObject193.bin" /><Relationship Id="rId4" Type="http://schemas.openxmlformats.org/officeDocument/2006/relationships/slideMaster" Target="../slideMasters/slideMaster4.xml" /></Relationships>
</file>

<file path=ppt/slideLayouts/_rels/slideLayout218.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375.xml" /><Relationship Id="rId7" Type="http://schemas.openxmlformats.org/officeDocument/2006/relationships/image" Target="../media/image2.png" /><Relationship Id="rId2" Type="http://schemas.openxmlformats.org/officeDocument/2006/relationships/tags" Target="../tags/tag374.xml" /><Relationship Id="rId1" Type="http://schemas.openxmlformats.org/officeDocument/2006/relationships/vmlDrawing" Target="../drawings/vmlDrawing194.vml" /><Relationship Id="rId6" Type="http://schemas.openxmlformats.org/officeDocument/2006/relationships/image" Target="../media/image1.emf" /><Relationship Id="rId5" Type="http://schemas.openxmlformats.org/officeDocument/2006/relationships/oleObject" Target="../embeddings/oleObject194.bin" /><Relationship Id="rId4" Type="http://schemas.openxmlformats.org/officeDocument/2006/relationships/slideMaster" Target="../slideMasters/slideMaster4.xml" /></Relationships>
</file>

<file path=ppt/slideLayouts/_rels/slideLayout219.xml.rels><?xml version="1.0" encoding="UTF-8" standalone="yes"?>
<Relationships xmlns="http://schemas.openxmlformats.org/package/2006/relationships"><Relationship Id="rId3" Type="http://schemas.openxmlformats.org/officeDocument/2006/relationships/tags" Target="../tags/tag377.xml" /><Relationship Id="rId2" Type="http://schemas.openxmlformats.org/officeDocument/2006/relationships/tags" Target="../tags/tag376.xml" /><Relationship Id="rId1" Type="http://schemas.openxmlformats.org/officeDocument/2006/relationships/vmlDrawing" Target="../drawings/vmlDrawing195.vml" /><Relationship Id="rId6" Type="http://schemas.openxmlformats.org/officeDocument/2006/relationships/image" Target="../media/image1.emf" /><Relationship Id="rId5" Type="http://schemas.openxmlformats.org/officeDocument/2006/relationships/oleObject" Target="../embeddings/oleObject195.bin" /><Relationship Id="rId4" Type="http://schemas.openxmlformats.org/officeDocument/2006/relationships/slideMaster" Target="../slideMasters/slideMaster4.xml" /></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43.xml" /><Relationship Id="rId7" Type="http://schemas.openxmlformats.org/officeDocument/2006/relationships/image" Target="../media/image14.emf" /><Relationship Id="rId2" Type="http://schemas.openxmlformats.org/officeDocument/2006/relationships/tags" Target="../tags/tag42.xml" /><Relationship Id="rId1" Type="http://schemas.openxmlformats.org/officeDocument/2006/relationships/vmlDrawing" Target="../drawings/vmlDrawing22.vml" /><Relationship Id="rId6" Type="http://schemas.openxmlformats.org/officeDocument/2006/relationships/image" Target="../media/image1.emf" /><Relationship Id="rId5" Type="http://schemas.openxmlformats.org/officeDocument/2006/relationships/oleObject" Target="../embeddings/oleObject22.bin" /><Relationship Id="rId4" Type="http://schemas.openxmlformats.org/officeDocument/2006/relationships/slideMaster" Target="../slideMasters/slideMaster1.xml" /><Relationship Id="rId9" Type="http://schemas.openxmlformats.org/officeDocument/2006/relationships/image" Target="../media/image3.svg" /></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224.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379.xml" /><Relationship Id="rId7" Type="http://schemas.openxmlformats.org/officeDocument/2006/relationships/image" Target="../media/image2.png" /><Relationship Id="rId2" Type="http://schemas.openxmlformats.org/officeDocument/2006/relationships/tags" Target="../tags/tag378.xml" /><Relationship Id="rId1" Type="http://schemas.openxmlformats.org/officeDocument/2006/relationships/vmlDrawing" Target="../drawings/vmlDrawing196.vml" /><Relationship Id="rId6" Type="http://schemas.openxmlformats.org/officeDocument/2006/relationships/image" Target="../media/image1.emf" /><Relationship Id="rId5" Type="http://schemas.openxmlformats.org/officeDocument/2006/relationships/oleObject" Target="../embeddings/oleObject196.bin" /><Relationship Id="rId4" Type="http://schemas.openxmlformats.org/officeDocument/2006/relationships/slideMaster" Target="../slideMasters/slideMaster4.xml" /></Relationships>
</file>

<file path=ppt/slideLayouts/_rels/slideLayout225.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381.xml" /><Relationship Id="rId7" Type="http://schemas.openxmlformats.org/officeDocument/2006/relationships/image" Target="../media/image2.png" /><Relationship Id="rId2" Type="http://schemas.openxmlformats.org/officeDocument/2006/relationships/tags" Target="../tags/tag380.xml" /><Relationship Id="rId1" Type="http://schemas.openxmlformats.org/officeDocument/2006/relationships/vmlDrawing" Target="../drawings/vmlDrawing197.vml" /><Relationship Id="rId6" Type="http://schemas.openxmlformats.org/officeDocument/2006/relationships/image" Target="../media/image1.emf" /><Relationship Id="rId5" Type="http://schemas.openxmlformats.org/officeDocument/2006/relationships/oleObject" Target="../embeddings/oleObject197.bin" /><Relationship Id="rId4" Type="http://schemas.openxmlformats.org/officeDocument/2006/relationships/slideMaster" Target="../slideMasters/slideMaster4.xml" /></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Master" Target="../slideMasters/slideMaster4.xml" /></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45.xml" /><Relationship Id="rId7" Type="http://schemas.openxmlformats.org/officeDocument/2006/relationships/image" Target="../media/image14.emf" /><Relationship Id="rId2" Type="http://schemas.openxmlformats.org/officeDocument/2006/relationships/tags" Target="../tags/tag44.xml" /><Relationship Id="rId1" Type="http://schemas.openxmlformats.org/officeDocument/2006/relationships/vmlDrawing" Target="../drawings/vmlDrawing23.vml" /><Relationship Id="rId6" Type="http://schemas.openxmlformats.org/officeDocument/2006/relationships/image" Target="../media/image1.emf" /><Relationship Id="rId5" Type="http://schemas.openxmlformats.org/officeDocument/2006/relationships/oleObject" Target="../embeddings/oleObject23.bin" /><Relationship Id="rId4" Type="http://schemas.openxmlformats.org/officeDocument/2006/relationships/slideMaster" Target="../slideMasters/slideMaster1.xml" /><Relationship Id="rId9" Type="http://schemas.openxmlformats.org/officeDocument/2006/relationships/image" Target="../media/image3.svg" /></Relationships>
</file>

<file path=ppt/slideLayouts/_rels/slideLayout230.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slideMaster" Target="../slideMasters/slideMaster4.xml" /><Relationship Id="rId7" Type="http://schemas.openxmlformats.org/officeDocument/2006/relationships/image" Target="../media/image3.svg" /><Relationship Id="rId2" Type="http://schemas.openxmlformats.org/officeDocument/2006/relationships/tags" Target="../tags/tag382.xml" /><Relationship Id="rId1" Type="http://schemas.openxmlformats.org/officeDocument/2006/relationships/vmlDrawing" Target="../drawings/vmlDrawing198.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198.bin" /></Relationships>
</file>

<file path=ppt/slideLayouts/_rels/slideLayout231.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slideMaster" Target="../slideMasters/slideMaster4.xml" /><Relationship Id="rId7" Type="http://schemas.openxmlformats.org/officeDocument/2006/relationships/image" Target="../media/image3.svg" /><Relationship Id="rId2" Type="http://schemas.openxmlformats.org/officeDocument/2006/relationships/tags" Target="../tags/tag383.xml" /><Relationship Id="rId1" Type="http://schemas.openxmlformats.org/officeDocument/2006/relationships/vmlDrawing" Target="../drawings/vmlDrawing199.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199.bin" /></Relationships>
</file>

<file path=ppt/slideLayouts/_rels/slideLayout232.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slideMaster" Target="../slideMasters/slideMaster4.xml" /><Relationship Id="rId7" Type="http://schemas.openxmlformats.org/officeDocument/2006/relationships/image" Target="../media/image3.svg" /><Relationship Id="rId2" Type="http://schemas.openxmlformats.org/officeDocument/2006/relationships/tags" Target="../tags/tag384.xml" /><Relationship Id="rId1" Type="http://schemas.openxmlformats.org/officeDocument/2006/relationships/vmlDrawing" Target="../drawings/vmlDrawing200.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200.bin" /></Relationships>
</file>

<file path=ppt/slideLayouts/_rels/slideLayout233.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388.xml" /><Relationship Id="rId7" Type="http://schemas.openxmlformats.org/officeDocument/2006/relationships/image" Target="../media/image2.png" /><Relationship Id="rId2" Type="http://schemas.openxmlformats.org/officeDocument/2006/relationships/tags" Target="../tags/tag387.xml" /><Relationship Id="rId1" Type="http://schemas.openxmlformats.org/officeDocument/2006/relationships/vmlDrawing" Target="../drawings/vmlDrawing202.vml" /><Relationship Id="rId6" Type="http://schemas.openxmlformats.org/officeDocument/2006/relationships/image" Target="../media/image1.emf" /><Relationship Id="rId5" Type="http://schemas.openxmlformats.org/officeDocument/2006/relationships/oleObject" Target="../embeddings/oleObject202.bin" /><Relationship Id="rId4" Type="http://schemas.openxmlformats.org/officeDocument/2006/relationships/slideMaster" Target="../slideMasters/slideMaster5.xml" /><Relationship Id="rId9" Type="http://schemas.openxmlformats.org/officeDocument/2006/relationships/image" Target="../media/image5.png" /></Relationships>
</file>

<file path=ppt/slideLayouts/_rels/slideLayout234.xml.rels><?xml version="1.0" encoding="UTF-8" standalone="yes"?>
<Relationships xmlns="http://schemas.openxmlformats.org/package/2006/relationships"><Relationship Id="rId3" Type="http://schemas.openxmlformats.org/officeDocument/2006/relationships/tags" Target="../tags/tag390.xml" /><Relationship Id="rId7" Type="http://schemas.openxmlformats.org/officeDocument/2006/relationships/image" Target="../media/image6.png" /><Relationship Id="rId2" Type="http://schemas.openxmlformats.org/officeDocument/2006/relationships/tags" Target="../tags/tag389.xml" /><Relationship Id="rId1" Type="http://schemas.openxmlformats.org/officeDocument/2006/relationships/vmlDrawing" Target="../drawings/vmlDrawing203.vml" /><Relationship Id="rId6" Type="http://schemas.openxmlformats.org/officeDocument/2006/relationships/image" Target="../media/image1.emf" /><Relationship Id="rId5" Type="http://schemas.openxmlformats.org/officeDocument/2006/relationships/oleObject" Target="../embeddings/oleObject203.bin" /><Relationship Id="rId4" Type="http://schemas.openxmlformats.org/officeDocument/2006/relationships/slideMaster" Target="../slideMasters/slideMaster5.xml" /></Relationships>
</file>

<file path=ppt/slideLayouts/_rels/slideLayout235.xml.rels><?xml version="1.0" encoding="UTF-8" standalone="yes"?>
<Relationships xmlns="http://schemas.openxmlformats.org/package/2006/relationships"><Relationship Id="rId3" Type="http://schemas.openxmlformats.org/officeDocument/2006/relationships/tags" Target="../tags/tag392.xml" /><Relationship Id="rId7" Type="http://schemas.openxmlformats.org/officeDocument/2006/relationships/image" Target="../media/image6.png" /><Relationship Id="rId2" Type="http://schemas.openxmlformats.org/officeDocument/2006/relationships/tags" Target="../tags/tag391.xml" /><Relationship Id="rId1" Type="http://schemas.openxmlformats.org/officeDocument/2006/relationships/vmlDrawing" Target="../drawings/vmlDrawing204.vml" /><Relationship Id="rId6" Type="http://schemas.openxmlformats.org/officeDocument/2006/relationships/image" Target="../media/image1.emf" /><Relationship Id="rId5" Type="http://schemas.openxmlformats.org/officeDocument/2006/relationships/oleObject" Target="../embeddings/oleObject204.bin" /><Relationship Id="rId4" Type="http://schemas.openxmlformats.org/officeDocument/2006/relationships/slideMaster" Target="../slideMasters/slideMaster5.xml" /></Relationships>
</file>

<file path=ppt/slideLayouts/_rels/slideLayout236.xml.rels><?xml version="1.0" encoding="UTF-8" standalone="yes"?>
<Relationships xmlns="http://schemas.openxmlformats.org/package/2006/relationships"><Relationship Id="rId3" Type="http://schemas.openxmlformats.org/officeDocument/2006/relationships/tags" Target="../tags/tag394.xml" /><Relationship Id="rId2" Type="http://schemas.openxmlformats.org/officeDocument/2006/relationships/tags" Target="../tags/tag393.xml" /><Relationship Id="rId1" Type="http://schemas.openxmlformats.org/officeDocument/2006/relationships/vmlDrawing" Target="../drawings/vmlDrawing205.vml" /><Relationship Id="rId6" Type="http://schemas.openxmlformats.org/officeDocument/2006/relationships/image" Target="../media/image1.emf" /><Relationship Id="rId5" Type="http://schemas.openxmlformats.org/officeDocument/2006/relationships/oleObject" Target="../embeddings/oleObject205.bin" /><Relationship Id="rId4" Type="http://schemas.openxmlformats.org/officeDocument/2006/relationships/slideMaster" Target="../slideMasters/slideMaster5.xml" /></Relationships>
</file>

<file path=ppt/slideLayouts/_rels/slideLayout237.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396.xml" /><Relationship Id="rId7" Type="http://schemas.openxmlformats.org/officeDocument/2006/relationships/image" Target="../media/image1.emf" /><Relationship Id="rId2" Type="http://schemas.openxmlformats.org/officeDocument/2006/relationships/tags" Target="../tags/tag395.xml" /><Relationship Id="rId1" Type="http://schemas.openxmlformats.org/officeDocument/2006/relationships/vmlDrawing" Target="../drawings/vmlDrawing206.vml" /><Relationship Id="rId6" Type="http://schemas.openxmlformats.org/officeDocument/2006/relationships/oleObject" Target="../embeddings/oleObject206.bin" /><Relationship Id="rId5" Type="http://schemas.openxmlformats.org/officeDocument/2006/relationships/image" Target="../media/image7.jpg" /><Relationship Id="rId10" Type="http://schemas.openxmlformats.org/officeDocument/2006/relationships/image" Target="../media/image5.png" /><Relationship Id="rId4" Type="http://schemas.openxmlformats.org/officeDocument/2006/relationships/slideMaster" Target="../slideMasters/slideMaster5.xml" /><Relationship Id="rId9" Type="http://schemas.openxmlformats.org/officeDocument/2006/relationships/image" Target="../media/image3.svg" /></Relationships>
</file>

<file path=ppt/slideLayouts/_rels/slideLayout238.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tags" Target="../tags/tag398.xml" /><Relationship Id="rId7" Type="http://schemas.openxmlformats.org/officeDocument/2006/relationships/image" Target="../media/image1.emf" /><Relationship Id="rId2" Type="http://schemas.openxmlformats.org/officeDocument/2006/relationships/tags" Target="../tags/tag397.xml" /><Relationship Id="rId1" Type="http://schemas.openxmlformats.org/officeDocument/2006/relationships/vmlDrawing" Target="../drawings/vmlDrawing207.vml" /><Relationship Id="rId6" Type="http://schemas.openxmlformats.org/officeDocument/2006/relationships/oleObject" Target="../embeddings/oleObject207.bin" /><Relationship Id="rId5" Type="http://schemas.openxmlformats.org/officeDocument/2006/relationships/image" Target="../media/image8.jpg" /><Relationship Id="rId4" Type="http://schemas.openxmlformats.org/officeDocument/2006/relationships/slideMaster" Target="../slideMasters/slideMaster5.xml" /></Relationships>
</file>

<file path=ppt/slideLayouts/_rels/slideLayout239.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tags" Target="../tags/tag400.xml" /><Relationship Id="rId7" Type="http://schemas.openxmlformats.org/officeDocument/2006/relationships/image" Target="../media/image1.emf" /><Relationship Id="rId2" Type="http://schemas.openxmlformats.org/officeDocument/2006/relationships/tags" Target="../tags/tag399.xml" /><Relationship Id="rId1" Type="http://schemas.openxmlformats.org/officeDocument/2006/relationships/vmlDrawing" Target="../drawings/vmlDrawing208.vml" /><Relationship Id="rId6" Type="http://schemas.openxmlformats.org/officeDocument/2006/relationships/oleObject" Target="../embeddings/oleObject208.bin" /><Relationship Id="rId5" Type="http://schemas.openxmlformats.org/officeDocument/2006/relationships/image" Target="../media/image8.jpg" /><Relationship Id="rId4" Type="http://schemas.openxmlformats.org/officeDocument/2006/relationships/slideMaster" Target="../slideMasters/slideMaster5.xml" /></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47.xml" /><Relationship Id="rId7" Type="http://schemas.openxmlformats.org/officeDocument/2006/relationships/image" Target="../media/image14.emf" /><Relationship Id="rId2" Type="http://schemas.openxmlformats.org/officeDocument/2006/relationships/tags" Target="../tags/tag46.xml" /><Relationship Id="rId1" Type="http://schemas.openxmlformats.org/officeDocument/2006/relationships/vmlDrawing" Target="../drawings/vmlDrawing24.vml" /><Relationship Id="rId6" Type="http://schemas.openxmlformats.org/officeDocument/2006/relationships/image" Target="../media/image1.emf" /><Relationship Id="rId5" Type="http://schemas.openxmlformats.org/officeDocument/2006/relationships/oleObject" Target="../embeddings/oleObject24.bin" /><Relationship Id="rId4" Type="http://schemas.openxmlformats.org/officeDocument/2006/relationships/slideMaster" Target="../slideMasters/slideMaster1.xml" /><Relationship Id="rId9" Type="http://schemas.openxmlformats.org/officeDocument/2006/relationships/image" Target="../media/image3.svg" /></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5.xml" /><Relationship Id="rId7" Type="http://schemas.openxmlformats.org/officeDocument/2006/relationships/image" Target="../media/image3.svg" /><Relationship Id="rId2" Type="http://schemas.openxmlformats.org/officeDocument/2006/relationships/tags" Target="../tags/tag401.xml" /><Relationship Id="rId1" Type="http://schemas.openxmlformats.org/officeDocument/2006/relationships/vmlDrawing" Target="../drawings/vmlDrawing209.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209.bin" /></Relationships>
</file>

<file path=ppt/slideLayouts/_rels/slideLayout241.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403.xml" /><Relationship Id="rId7" Type="http://schemas.openxmlformats.org/officeDocument/2006/relationships/image" Target="../media/image2.png" /><Relationship Id="rId2" Type="http://schemas.openxmlformats.org/officeDocument/2006/relationships/tags" Target="../tags/tag402.xml" /><Relationship Id="rId1" Type="http://schemas.openxmlformats.org/officeDocument/2006/relationships/vmlDrawing" Target="../drawings/vmlDrawing210.vml" /><Relationship Id="rId6" Type="http://schemas.openxmlformats.org/officeDocument/2006/relationships/image" Target="../media/image1.emf" /><Relationship Id="rId5" Type="http://schemas.openxmlformats.org/officeDocument/2006/relationships/oleObject" Target="../embeddings/oleObject210.bin" /><Relationship Id="rId4" Type="http://schemas.openxmlformats.org/officeDocument/2006/relationships/slideMaster" Target="../slideMasters/slideMaster5.xml" /></Relationships>
</file>

<file path=ppt/slideLayouts/_rels/slideLayout242.xml.rels><?xml version="1.0" encoding="UTF-8" standalone="yes"?>
<Relationships xmlns="http://schemas.openxmlformats.org/package/2006/relationships"><Relationship Id="rId3" Type="http://schemas.openxmlformats.org/officeDocument/2006/relationships/tags" Target="../tags/tag405.xml" /><Relationship Id="rId7" Type="http://schemas.openxmlformats.org/officeDocument/2006/relationships/image" Target="../media/image9.png" /><Relationship Id="rId2" Type="http://schemas.openxmlformats.org/officeDocument/2006/relationships/tags" Target="../tags/tag404.xml" /><Relationship Id="rId1" Type="http://schemas.openxmlformats.org/officeDocument/2006/relationships/vmlDrawing" Target="../drawings/vmlDrawing211.vml" /><Relationship Id="rId6" Type="http://schemas.openxmlformats.org/officeDocument/2006/relationships/image" Target="../media/image1.emf" /><Relationship Id="rId5" Type="http://schemas.openxmlformats.org/officeDocument/2006/relationships/oleObject" Target="../embeddings/oleObject211.bin" /><Relationship Id="rId4" Type="http://schemas.openxmlformats.org/officeDocument/2006/relationships/slideMaster" Target="../slideMasters/slideMaster5.xml" /></Relationships>
</file>

<file path=ppt/slideLayouts/_rels/slideLayout243.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407.xml" /><Relationship Id="rId7" Type="http://schemas.openxmlformats.org/officeDocument/2006/relationships/image" Target="../media/image1.emf" /><Relationship Id="rId2" Type="http://schemas.openxmlformats.org/officeDocument/2006/relationships/tags" Target="../tags/tag406.xml" /><Relationship Id="rId1" Type="http://schemas.openxmlformats.org/officeDocument/2006/relationships/vmlDrawing" Target="../drawings/vmlDrawing212.vml" /><Relationship Id="rId6" Type="http://schemas.openxmlformats.org/officeDocument/2006/relationships/oleObject" Target="../embeddings/oleObject212.bin" /><Relationship Id="rId5" Type="http://schemas.openxmlformats.org/officeDocument/2006/relationships/image" Target="../media/image10.jpg" /><Relationship Id="rId4" Type="http://schemas.openxmlformats.org/officeDocument/2006/relationships/slideMaster" Target="../slideMasters/slideMaster5.xml" /><Relationship Id="rId9" Type="http://schemas.openxmlformats.org/officeDocument/2006/relationships/image" Target="../media/image3.svg" /></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1.jpg" /><Relationship Id="rId1" Type="http://schemas.openxmlformats.org/officeDocument/2006/relationships/slideMaster" Target="../slideMasters/slideMaster5.xml" /><Relationship Id="rId4" Type="http://schemas.openxmlformats.org/officeDocument/2006/relationships/image" Target="../media/image3.svg" /></Relationships>
</file>

<file path=ppt/slideLayouts/_rels/slideLayout245.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409.xml" /><Relationship Id="rId7" Type="http://schemas.openxmlformats.org/officeDocument/2006/relationships/image" Target="../media/image2.png" /><Relationship Id="rId2" Type="http://schemas.openxmlformats.org/officeDocument/2006/relationships/tags" Target="../tags/tag408.xml" /><Relationship Id="rId1" Type="http://schemas.openxmlformats.org/officeDocument/2006/relationships/vmlDrawing" Target="../drawings/vmlDrawing213.vml" /><Relationship Id="rId6" Type="http://schemas.openxmlformats.org/officeDocument/2006/relationships/image" Target="../media/image1.emf" /><Relationship Id="rId5" Type="http://schemas.openxmlformats.org/officeDocument/2006/relationships/oleObject" Target="../embeddings/oleObject213.bin" /><Relationship Id="rId4" Type="http://schemas.openxmlformats.org/officeDocument/2006/relationships/slideMaster" Target="../slideMasters/slideMaster5.xml" /></Relationships>
</file>

<file path=ppt/slideLayouts/_rels/slideLayout246.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411.xml" /><Relationship Id="rId7" Type="http://schemas.openxmlformats.org/officeDocument/2006/relationships/image" Target="../media/image2.png" /><Relationship Id="rId2" Type="http://schemas.openxmlformats.org/officeDocument/2006/relationships/tags" Target="../tags/tag410.xml" /><Relationship Id="rId1" Type="http://schemas.openxmlformats.org/officeDocument/2006/relationships/vmlDrawing" Target="../drawings/vmlDrawing214.vml" /><Relationship Id="rId6" Type="http://schemas.openxmlformats.org/officeDocument/2006/relationships/image" Target="../media/image1.emf" /><Relationship Id="rId5" Type="http://schemas.openxmlformats.org/officeDocument/2006/relationships/oleObject" Target="../embeddings/oleObject214.bin" /><Relationship Id="rId4" Type="http://schemas.openxmlformats.org/officeDocument/2006/relationships/slideMaster" Target="../slideMasters/slideMaster5.xml" /></Relationships>
</file>

<file path=ppt/slideLayouts/_rels/slideLayout247.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413.xml" /><Relationship Id="rId7" Type="http://schemas.openxmlformats.org/officeDocument/2006/relationships/image" Target="../media/image2.png" /><Relationship Id="rId2" Type="http://schemas.openxmlformats.org/officeDocument/2006/relationships/tags" Target="../tags/tag412.xml" /><Relationship Id="rId1" Type="http://schemas.openxmlformats.org/officeDocument/2006/relationships/vmlDrawing" Target="../drawings/vmlDrawing215.vml" /><Relationship Id="rId6" Type="http://schemas.openxmlformats.org/officeDocument/2006/relationships/image" Target="../media/image1.emf" /><Relationship Id="rId5" Type="http://schemas.openxmlformats.org/officeDocument/2006/relationships/oleObject" Target="../embeddings/oleObject215.bin" /><Relationship Id="rId4" Type="http://schemas.openxmlformats.org/officeDocument/2006/relationships/slideMaster" Target="../slideMasters/slideMaster5.xml" /></Relationships>
</file>

<file path=ppt/slideLayouts/_rels/slideLayout248.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415.xml" /><Relationship Id="rId7" Type="http://schemas.openxmlformats.org/officeDocument/2006/relationships/image" Target="../media/image2.png" /><Relationship Id="rId2" Type="http://schemas.openxmlformats.org/officeDocument/2006/relationships/tags" Target="../tags/tag414.xml" /><Relationship Id="rId1" Type="http://schemas.openxmlformats.org/officeDocument/2006/relationships/vmlDrawing" Target="../drawings/vmlDrawing216.vml" /><Relationship Id="rId6" Type="http://schemas.openxmlformats.org/officeDocument/2006/relationships/image" Target="../media/image1.emf" /><Relationship Id="rId5" Type="http://schemas.openxmlformats.org/officeDocument/2006/relationships/oleObject" Target="../embeddings/oleObject216.bin" /><Relationship Id="rId4" Type="http://schemas.openxmlformats.org/officeDocument/2006/relationships/slideMaster" Target="../slideMasters/slideMaster5.xml" /></Relationships>
</file>

<file path=ppt/slideLayouts/_rels/slideLayout249.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417.xml" /><Relationship Id="rId7" Type="http://schemas.openxmlformats.org/officeDocument/2006/relationships/image" Target="../media/image12.emf" /><Relationship Id="rId2" Type="http://schemas.openxmlformats.org/officeDocument/2006/relationships/tags" Target="../tags/tag416.xml" /><Relationship Id="rId1" Type="http://schemas.openxmlformats.org/officeDocument/2006/relationships/vmlDrawing" Target="../drawings/vmlDrawing217.vml" /><Relationship Id="rId6" Type="http://schemas.openxmlformats.org/officeDocument/2006/relationships/image" Target="../media/image1.emf" /><Relationship Id="rId5" Type="http://schemas.openxmlformats.org/officeDocument/2006/relationships/oleObject" Target="../embeddings/oleObject217.bin" /><Relationship Id="rId4" Type="http://schemas.openxmlformats.org/officeDocument/2006/relationships/slideMaster" Target="../slideMasters/slideMaster5.xml" /><Relationship Id="rId9" Type="http://schemas.openxmlformats.org/officeDocument/2006/relationships/image" Target="../media/image3.svg" /></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49.xml" /><Relationship Id="rId7" Type="http://schemas.openxmlformats.org/officeDocument/2006/relationships/image" Target="../media/image2.png" /><Relationship Id="rId2" Type="http://schemas.openxmlformats.org/officeDocument/2006/relationships/tags" Target="../tags/tag48.xml" /><Relationship Id="rId1" Type="http://schemas.openxmlformats.org/officeDocument/2006/relationships/vmlDrawing" Target="../drawings/vmlDrawing25.vml" /><Relationship Id="rId6" Type="http://schemas.openxmlformats.org/officeDocument/2006/relationships/image" Target="../media/image1.emf" /><Relationship Id="rId5" Type="http://schemas.openxmlformats.org/officeDocument/2006/relationships/oleObject" Target="../embeddings/oleObject25.bin" /><Relationship Id="rId4" Type="http://schemas.openxmlformats.org/officeDocument/2006/relationships/slideMaster" Target="../slideMasters/slideMaster1.xml" /></Relationships>
</file>

<file path=ppt/slideLayouts/_rels/slideLayout250.xml.rels><?xml version="1.0" encoding="UTF-8" standalone="yes"?>
<Relationships xmlns="http://schemas.openxmlformats.org/package/2006/relationships"><Relationship Id="rId3" Type="http://schemas.openxmlformats.org/officeDocument/2006/relationships/tags" Target="../tags/tag419.xml" /><Relationship Id="rId2" Type="http://schemas.openxmlformats.org/officeDocument/2006/relationships/tags" Target="../tags/tag418.xml" /><Relationship Id="rId1" Type="http://schemas.openxmlformats.org/officeDocument/2006/relationships/vmlDrawing" Target="../drawings/vmlDrawing218.vml" /><Relationship Id="rId6" Type="http://schemas.openxmlformats.org/officeDocument/2006/relationships/image" Target="../media/image1.emf" /><Relationship Id="rId5" Type="http://schemas.openxmlformats.org/officeDocument/2006/relationships/oleObject" Target="../embeddings/oleObject218.bin" /><Relationship Id="rId4" Type="http://schemas.openxmlformats.org/officeDocument/2006/relationships/slideMaster" Target="../slideMasters/slideMaster5.xml" /></Relationships>
</file>

<file path=ppt/slideLayouts/_rels/slideLayout251.xml.rels><?xml version="1.0" encoding="UTF-8" standalone="yes"?>
<Relationships xmlns="http://schemas.openxmlformats.org/package/2006/relationships"><Relationship Id="rId3" Type="http://schemas.openxmlformats.org/officeDocument/2006/relationships/tags" Target="../tags/tag421.xml" /><Relationship Id="rId2" Type="http://schemas.openxmlformats.org/officeDocument/2006/relationships/tags" Target="../tags/tag420.xml" /><Relationship Id="rId1" Type="http://schemas.openxmlformats.org/officeDocument/2006/relationships/vmlDrawing" Target="../drawings/vmlDrawing219.vml" /><Relationship Id="rId6" Type="http://schemas.openxmlformats.org/officeDocument/2006/relationships/image" Target="../media/image1.emf" /><Relationship Id="rId5" Type="http://schemas.openxmlformats.org/officeDocument/2006/relationships/oleObject" Target="../embeddings/oleObject219.bin" /><Relationship Id="rId4" Type="http://schemas.openxmlformats.org/officeDocument/2006/relationships/slideMaster" Target="../slideMasters/slideMaster5.xml" /></Relationships>
</file>

<file path=ppt/slideLayouts/_rels/slideLayout252.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423.xml" /><Relationship Id="rId7" Type="http://schemas.openxmlformats.org/officeDocument/2006/relationships/image" Target="../media/image2.png" /><Relationship Id="rId2" Type="http://schemas.openxmlformats.org/officeDocument/2006/relationships/tags" Target="../tags/tag422.xml" /><Relationship Id="rId1" Type="http://schemas.openxmlformats.org/officeDocument/2006/relationships/vmlDrawing" Target="../drawings/vmlDrawing220.vml" /><Relationship Id="rId6" Type="http://schemas.openxmlformats.org/officeDocument/2006/relationships/image" Target="../media/image1.emf" /><Relationship Id="rId5" Type="http://schemas.openxmlformats.org/officeDocument/2006/relationships/oleObject" Target="../embeddings/oleObject220.bin" /><Relationship Id="rId4" Type="http://schemas.openxmlformats.org/officeDocument/2006/relationships/slideMaster" Target="../slideMasters/slideMaster5.xml" /></Relationships>
</file>

<file path=ppt/slideLayouts/_rels/slideLayout253.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425.xml" /><Relationship Id="rId7" Type="http://schemas.openxmlformats.org/officeDocument/2006/relationships/image" Target="../media/image1.emf" /><Relationship Id="rId2" Type="http://schemas.openxmlformats.org/officeDocument/2006/relationships/tags" Target="../tags/tag424.xml" /><Relationship Id="rId1" Type="http://schemas.openxmlformats.org/officeDocument/2006/relationships/vmlDrawing" Target="../drawings/vmlDrawing221.vml" /><Relationship Id="rId6" Type="http://schemas.openxmlformats.org/officeDocument/2006/relationships/oleObject" Target="../embeddings/oleObject221.bin" /><Relationship Id="rId5" Type="http://schemas.openxmlformats.org/officeDocument/2006/relationships/image" Target="../media/image13.png" /><Relationship Id="rId4" Type="http://schemas.openxmlformats.org/officeDocument/2006/relationships/slideMaster" Target="../slideMasters/slideMaster5.xml" /><Relationship Id="rId9" Type="http://schemas.openxmlformats.org/officeDocument/2006/relationships/image" Target="../media/image3.svg" /></Relationships>
</file>

<file path=ppt/slideLayouts/_rels/slideLayout254.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427.xml" /><Relationship Id="rId7" Type="http://schemas.openxmlformats.org/officeDocument/2006/relationships/image" Target="../media/image14.emf" /><Relationship Id="rId2" Type="http://schemas.openxmlformats.org/officeDocument/2006/relationships/tags" Target="../tags/tag426.xml" /><Relationship Id="rId1" Type="http://schemas.openxmlformats.org/officeDocument/2006/relationships/vmlDrawing" Target="../drawings/vmlDrawing222.vml" /><Relationship Id="rId6" Type="http://schemas.openxmlformats.org/officeDocument/2006/relationships/image" Target="../media/image1.emf" /><Relationship Id="rId5" Type="http://schemas.openxmlformats.org/officeDocument/2006/relationships/oleObject" Target="../embeddings/oleObject222.bin" /><Relationship Id="rId4" Type="http://schemas.openxmlformats.org/officeDocument/2006/relationships/slideMaster" Target="../slideMasters/slideMaster5.xml" /><Relationship Id="rId9" Type="http://schemas.openxmlformats.org/officeDocument/2006/relationships/image" Target="../media/image3.svg" /></Relationships>
</file>

<file path=ppt/slideLayouts/_rels/slideLayout255.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429.xml" /><Relationship Id="rId7" Type="http://schemas.openxmlformats.org/officeDocument/2006/relationships/image" Target="../media/image14.emf" /><Relationship Id="rId2" Type="http://schemas.openxmlformats.org/officeDocument/2006/relationships/tags" Target="../tags/tag428.xml" /><Relationship Id="rId1" Type="http://schemas.openxmlformats.org/officeDocument/2006/relationships/vmlDrawing" Target="../drawings/vmlDrawing223.vml" /><Relationship Id="rId6" Type="http://schemas.openxmlformats.org/officeDocument/2006/relationships/image" Target="../media/image1.emf" /><Relationship Id="rId5" Type="http://schemas.openxmlformats.org/officeDocument/2006/relationships/oleObject" Target="../embeddings/oleObject223.bin" /><Relationship Id="rId4" Type="http://schemas.openxmlformats.org/officeDocument/2006/relationships/slideMaster" Target="../slideMasters/slideMaster5.xml" /><Relationship Id="rId9" Type="http://schemas.openxmlformats.org/officeDocument/2006/relationships/image" Target="../media/image3.svg" /></Relationships>
</file>

<file path=ppt/slideLayouts/_rels/slideLayout256.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431.xml" /><Relationship Id="rId7" Type="http://schemas.openxmlformats.org/officeDocument/2006/relationships/image" Target="../media/image14.emf" /><Relationship Id="rId2" Type="http://schemas.openxmlformats.org/officeDocument/2006/relationships/tags" Target="../tags/tag430.xml" /><Relationship Id="rId1" Type="http://schemas.openxmlformats.org/officeDocument/2006/relationships/vmlDrawing" Target="../drawings/vmlDrawing224.vml" /><Relationship Id="rId6" Type="http://schemas.openxmlformats.org/officeDocument/2006/relationships/image" Target="../media/image1.emf" /><Relationship Id="rId5" Type="http://schemas.openxmlformats.org/officeDocument/2006/relationships/oleObject" Target="../embeddings/oleObject224.bin" /><Relationship Id="rId4" Type="http://schemas.openxmlformats.org/officeDocument/2006/relationships/slideMaster" Target="../slideMasters/slideMaster5.xml" /><Relationship Id="rId9" Type="http://schemas.openxmlformats.org/officeDocument/2006/relationships/image" Target="../media/image3.svg" /></Relationships>
</file>

<file path=ppt/slideLayouts/_rels/slideLayout257.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433.xml" /><Relationship Id="rId7" Type="http://schemas.openxmlformats.org/officeDocument/2006/relationships/image" Target="../media/image2.png" /><Relationship Id="rId2" Type="http://schemas.openxmlformats.org/officeDocument/2006/relationships/tags" Target="../tags/tag432.xml" /><Relationship Id="rId1" Type="http://schemas.openxmlformats.org/officeDocument/2006/relationships/vmlDrawing" Target="../drawings/vmlDrawing225.vml" /><Relationship Id="rId6" Type="http://schemas.openxmlformats.org/officeDocument/2006/relationships/image" Target="../media/image1.emf" /><Relationship Id="rId5" Type="http://schemas.openxmlformats.org/officeDocument/2006/relationships/oleObject" Target="../embeddings/oleObject225.bin" /><Relationship Id="rId4" Type="http://schemas.openxmlformats.org/officeDocument/2006/relationships/slideMaster" Target="../slideMasters/slideMaster5.xml" /></Relationships>
</file>

<file path=ppt/slideLayouts/_rels/slideLayout258.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435.xml" /><Relationship Id="rId7" Type="http://schemas.openxmlformats.org/officeDocument/2006/relationships/image" Target="../media/image12.emf" /><Relationship Id="rId2" Type="http://schemas.openxmlformats.org/officeDocument/2006/relationships/tags" Target="../tags/tag434.xml" /><Relationship Id="rId1" Type="http://schemas.openxmlformats.org/officeDocument/2006/relationships/vmlDrawing" Target="../drawings/vmlDrawing226.vml" /><Relationship Id="rId6" Type="http://schemas.openxmlformats.org/officeDocument/2006/relationships/image" Target="../media/image1.emf" /><Relationship Id="rId5" Type="http://schemas.openxmlformats.org/officeDocument/2006/relationships/oleObject" Target="../embeddings/oleObject226.bin" /><Relationship Id="rId4" Type="http://schemas.openxmlformats.org/officeDocument/2006/relationships/slideMaster" Target="../slideMasters/slideMaster5.xml" /><Relationship Id="rId9" Type="http://schemas.openxmlformats.org/officeDocument/2006/relationships/image" Target="../media/image3.svg" /></Relationships>
</file>

<file path=ppt/slideLayouts/_rels/slideLayout259.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437.xml" /><Relationship Id="rId7" Type="http://schemas.openxmlformats.org/officeDocument/2006/relationships/image" Target="../media/image12.emf" /><Relationship Id="rId2" Type="http://schemas.openxmlformats.org/officeDocument/2006/relationships/tags" Target="../tags/tag436.xml" /><Relationship Id="rId1" Type="http://schemas.openxmlformats.org/officeDocument/2006/relationships/vmlDrawing" Target="../drawings/vmlDrawing227.vml" /><Relationship Id="rId6" Type="http://schemas.openxmlformats.org/officeDocument/2006/relationships/image" Target="../media/image1.emf" /><Relationship Id="rId5" Type="http://schemas.openxmlformats.org/officeDocument/2006/relationships/oleObject" Target="../embeddings/oleObject227.bin" /><Relationship Id="rId4" Type="http://schemas.openxmlformats.org/officeDocument/2006/relationships/slideMaster" Target="../slideMasters/slideMaster5.xml" /><Relationship Id="rId9" Type="http://schemas.openxmlformats.org/officeDocument/2006/relationships/image" Target="../media/image3.svg" /></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51.xml" /><Relationship Id="rId7" Type="http://schemas.openxmlformats.org/officeDocument/2006/relationships/image" Target="../media/image12.emf" /><Relationship Id="rId2" Type="http://schemas.openxmlformats.org/officeDocument/2006/relationships/tags" Target="../tags/tag50.xml" /><Relationship Id="rId1" Type="http://schemas.openxmlformats.org/officeDocument/2006/relationships/vmlDrawing" Target="../drawings/vmlDrawing26.vml" /><Relationship Id="rId6" Type="http://schemas.openxmlformats.org/officeDocument/2006/relationships/image" Target="../media/image1.emf" /><Relationship Id="rId5" Type="http://schemas.openxmlformats.org/officeDocument/2006/relationships/oleObject" Target="../embeddings/oleObject26.bin" /><Relationship Id="rId4" Type="http://schemas.openxmlformats.org/officeDocument/2006/relationships/slideMaster" Target="../slideMasters/slideMaster1.xml" /><Relationship Id="rId9" Type="http://schemas.openxmlformats.org/officeDocument/2006/relationships/image" Target="../media/image3.svg" /></Relationships>
</file>

<file path=ppt/slideLayouts/_rels/slideLayout260.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439.xml" /><Relationship Id="rId7" Type="http://schemas.openxmlformats.org/officeDocument/2006/relationships/image" Target="../media/image12.emf" /><Relationship Id="rId2" Type="http://schemas.openxmlformats.org/officeDocument/2006/relationships/tags" Target="../tags/tag438.xml" /><Relationship Id="rId1" Type="http://schemas.openxmlformats.org/officeDocument/2006/relationships/vmlDrawing" Target="../drawings/vmlDrawing228.vml" /><Relationship Id="rId6" Type="http://schemas.openxmlformats.org/officeDocument/2006/relationships/image" Target="../media/image1.emf" /><Relationship Id="rId5" Type="http://schemas.openxmlformats.org/officeDocument/2006/relationships/oleObject" Target="../embeddings/oleObject228.bin" /><Relationship Id="rId4" Type="http://schemas.openxmlformats.org/officeDocument/2006/relationships/slideMaster" Target="../slideMasters/slideMaster5.xml" /><Relationship Id="rId9" Type="http://schemas.openxmlformats.org/officeDocument/2006/relationships/image" Target="../media/image3.svg" /></Relationships>
</file>

<file path=ppt/slideLayouts/_rels/slideLayout261.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441.xml" /><Relationship Id="rId7" Type="http://schemas.openxmlformats.org/officeDocument/2006/relationships/image" Target="../media/image2.png" /><Relationship Id="rId2" Type="http://schemas.openxmlformats.org/officeDocument/2006/relationships/tags" Target="../tags/tag440.xml" /><Relationship Id="rId1" Type="http://schemas.openxmlformats.org/officeDocument/2006/relationships/vmlDrawing" Target="../drawings/vmlDrawing229.vml" /><Relationship Id="rId6" Type="http://schemas.openxmlformats.org/officeDocument/2006/relationships/image" Target="../media/image1.emf" /><Relationship Id="rId5" Type="http://schemas.openxmlformats.org/officeDocument/2006/relationships/oleObject" Target="../embeddings/oleObject229.bin" /><Relationship Id="rId4" Type="http://schemas.openxmlformats.org/officeDocument/2006/relationships/slideMaster" Target="../slideMasters/slideMaster5.xml" /></Relationships>
</file>

<file path=ppt/slideLayouts/_rels/slideLayout262.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443.xml" /><Relationship Id="rId7" Type="http://schemas.openxmlformats.org/officeDocument/2006/relationships/image" Target="../media/image12.emf" /><Relationship Id="rId2" Type="http://schemas.openxmlformats.org/officeDocument/2006/relationships/tags" Target="../tags/tag442.xml" /><Relationship Id="rId1" Type="http://schemas.openxmlformats.org/officeDocument/2006/relationships/vmlDrawing" Target="../drawings/vmlDrawing230.vml" /><Relationship Id="rId6" Type="http://schemas.openxmlformats.org/officeDocument/2006/relationships/image" Target="../media/image1.emf" /><Relationship Id="rId5" Type="http://schemas.openxmlformats.org/officeDocument/2006/relationships/oleObject" Target="../embeddings/oleObject230.bin" /><Relationship Id="rId4" Type="http://schemas.openxmlformats.org/officeDocument/2006/relationships/slideMaster" Target="../slideMasters/slideMaster5.xml" /><Relationship Id="rId9" Type="http://schemas.openxmlformats.org/officeDocument/2006/relationships/image" Target="../media/image3.svg" /></Relationships>
</file>

<file path=ppt/slideLayouts/_rels/slideLayout263.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445.xml" /><Relationship Id="rId7" Type="http://schemas.openxmlformats.org/officeDocument/2006/relationships/image" Target="../media/image12.emf" /><Relationship Id="rId2" Type="http://schemas.openxmlformats.org/officeDocument/2006/relationships/tags" Target="../tags/tag444.xml" /><Relationship Id="rId1" Type="http://schemas.openxmlformats.org/officeDocument/2006/relationships/vmlDrawing" Target="../drawings/vmlDrawing231.vml" /><Relationship Id="rId6" Type="http://schemas.openxmlformats.org/officeDocument/2006/relationships/image" Target="../media/image1.emf" /><Relationship Id="rId5" Type="http://schemas.openxmlformats.org/officeDocument/2006/relationships/oleObject" Target="../embeddings/oleObject231.bin" /><Relationship Id="rId4" Type="http://schemas.openxmlformats.org/officeDocument/2006/relationships/slideMaster" Target="../slideMasters/slideMaster5.xml" /><Relationship Id="rId9" Type="http://schemas.openxmlformats.org/officeDocument/2006/relationships/image" Target="../media/image3.svg" /></Relationships>
</file>

<file path=ppt/slideLayouts/_rels/slideLayout264.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447.xml" /><Relationship Id="rId7" Type="http://schemas.openxmlformats.org/officeDocument/2006/relationships/image" Target="../media/image12.emf" /><Relationship Id="rId2" Type="http://schemas.openxmlformats.org/officeDocument/2006/relationships/tags" Target="../tags/tag446.xml" /><Relationship Id="rId1" Type="http://schemas.openxmlformats.org/officeDocument/2006/relationships/vmlDrawing" Target="../drawings/vmlDrawing232.vml" /><Relationship Id="rId6" Type="http://schemas.openxmlformats.org/officeDocument/2006/relationships/image" Target="../media/image1.emf" /><Relationship Id="rId5" Type="http://schemas.openxmlformats.org/officeDocument/2006/relationships/oleObject" Target="../embeddings/oleObject232.bin" /><Relationship Id="rId4" Type="http://schemas.openxmlformats.org/officeDocument/2006/relationships/slideMaster" Target="../slideMasters/slideMaster5.xml" /><Relationship Id="rId9" Type="http://schemas.openxmlformats.org/officeDocument/2006/relationships/image" Target="../media/image3.svg" /></Relationships>
</file>

<file path=ppt/slideLayouts/_rels/slideLayout265.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449.xml" /><Relationship Id="rId7" Type="http://schemas.openxmlformats.org/officeDocument/2006/relationships/image" Target="../media/image2.png" /><Relationship Id="rId2" Type="http://schemas.openxmlformats.org/officeDocument/2006/relationships/tags" Target="../tags/tag448.xml" /><Relationship Id="rId1" Type="http://schemas.openxmlformats.org/officeDocument/2006/relationships/vmlDrawing" Target="../drawings/vmlDrawing233.vml" /><Relationship Id="rId6" Type="http://schemas.openxmlformats.org/officeDocument/2006/relationships/image" Target="../media/image1.emf" /><Relationship Id="rId5" Type="http://schemas.openxmlformats.org/officeDocument/2006/relationships/oleObject" Target="../embeddings/oleObject233.bin" /><Relationship Id="rId4" Type="http://schemas.openxmlformats.org/officeDocument/2006/relationships/slideMaster" Target="../slideMasters/slideMaster5.xml" /></Relationships>
</file>

<file path=ppt/slideLayouts/_rels/slideLayout266.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451.xml" /><Relationship Id="rId7" Type="http://schemas.openxmlformats.org/officeDocument/2006/relationships/image" Target="../media/image12.emf" /><Relationship Id="rId2" Type="http://schemas.openxmlformats.org/officeDocument/2006/relationships/tags" Target="../tags/tag450.xml" /><Relationship Id="rId1" Type="http://schemas.openxmlformats.org/officeDocument/2006/relationships/vmlDrawing" Target="../drawings/vmlDrawing234.vml" /><Relationship Id="rId6" Type="http://schemas.openxmlformats.org/officeDocument/2006/relationships/image" Target="../media/image1.emf" /><Relationship Id="rId5" Type="http://schemas.openxmlformats.org/officeDocument/2006/relationships/oleObject" Target="../embeddings/oleObject234.bin" /><Relationship Id="rId4" Type="http://schemas.openxmlformats.org/officeDocument/2006/relationships/slideMaster" Target="../slideMasters/slideMaster5.xml" /><Relationship Id="rId9" Type="http://schemas.openxmlformats.org/officeDocument/2006/relationships/image" Target="../media/image3.svg" /></Relationships>
</file>

<file path=ppt/slideLayouts/_rels/slideLayout267.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453.xml" /><Relationship Id="rId7" Type="http://schemas.openxmlformats.org/officeDocument/2006/relationships/image" Target="../media/image12.emf" /><Relationship Id="rId2" Type="http://schemas.openxmlformats.org/officeDocument/2006/relationships/tags" Target="../tags/tag452.xml" /><Relationship Id="rId1" Type="http://schemas.openxmlformats.org/officeDocument/2006/relationships/vmlDrawing" Target="../drawings/vmlDrawing235.vml" /><Relationship Id="rId6" Type="http://schemas.openxmlformats.org/officeDocument/2006/relationships/image" Target="../media/image1.emf" /><Relationship Id="rId5" Type="http://schemas.openxmlformats.org/officeDocument/2006/relationships/oleObject" Target="../embeddings/oleObject235.bin" /><Relationship Id="rId4" Type="http://schemas.openxmlformats.org/officeDocument/2006/relationships/slideMaster" Target="../slideMasters/slideMaster5.xml" /><Relationship Id="rId9" Type="http://schemas.openxmlformats.org/officeDocument/2006/relationships/image" Target="../media/image3.svg" /></Relationships>
</file>

<file path=ppt/slideLayouts/_rels/slideLayout268.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455.xml" /><Relationship Id="rId7" Type="http://schemas.openxmlformats.org/officeDocument/2006/relationships/image" Target="../media/image12.emf" /><Relationship Id="rId2" Type="http://schemas.openxmlformats.org/officeDocument/2006/relationships/tags" Target="../tags/tag454.xml" /><Relationship Id="rId1" Type="http://schemas.openxmlformats.org/officeDocument/2006/relationships/vmlDrawing" Target="../drawings/vmlDrawing236.vml" /><Relationship Id="rId6" Type="http://schemas.openxmlformats.org/officeDocument/2006/relationships/image" Target="../media/image1.emf" /><Relationship Id="rId5" Type="http://schemas.openxmlformats.org/officeDocument/2006/relationships/oleObject" Target="../embeddings/oleObject236.bin" /><Relationship Id="rId4" Type="http://schemas.openxmlformats.org/officeDocument/2006/relationships/slideMaster" Target="../slideMasters/slideMaster5.xml" /><Relationship Id="rId9" Type="http://schemas.openxmlformats.org/officeDocument/2006/relationships/image" Target="../media/image3.svg" /></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457.xml" /><Relationship Id="rId2" Type="http://schemas.openxmlformats.org/officeDocument/2006/relationships/tags" Target="../tags/tag456.xml" /><Relationship Id="rId1" Type="http://schemas.openxmlformats.org/officeDocument/2006/relationships/vmlDrawing" Target="../drawings/vmlDrawing237.vml" /><Relationship Id="rId6" Type="http://schemas.openxmlformats.org/officeDocument/2006/relationships/image" Target="../media/image1.emf" /><Relationship Id="rId5" Type="http://schemas.openxmlformats.org/officeDocument/2006/relationships/oleObject" Target="../embeddings/oleObject237.bin" /><Relationship Id="rId4" Type="http://schemas.openxmlformats.org/officeDocument/2006/relationships/slideMaster" Target="../slideMasters/slideMaster5.xml" /></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53.xml" /><Relationship Id="rId7" Type="http://schemas.openxmlformats.org/officeDocument/2006/relationships/image" Target="../media/image12.emf" /><Relationship Id="rId2" Type="http://schemas.openxmlformats.org/officeDocument/2006/relationships/tags" Target="../tags/tag52.xml" /><Relationship Id="rId1" Type="http://schemas.openxmlformats.org/officeDocument/2006/relationships/vmlDrawing" Target="../drawings/vmlDrawing27.vml" /><Relationship Id="rId6" Type="http://schemas.openxmlformats.org/officeDocument/2006/relationships/image" Target="../media/image1.emf" /><Relationship Id="rId5" Type="http://schemas.openxmlformats.org/officeDocument/2006/relationships/oleObject" Target="../embeddings/oleObject27.bin" /><Relationship Id="rId4" Type="http://schemas.openxmlformats.org/officeDocument/2006/relationships/slideMaster" Target="../slideMasters/slideMaster1.xml" /><Relationship Id="rId9" Type="http://schemas.openxmlformats.org/officeDocument/2006/relationships/image" Target="../media/image3.svg" /></Relationships>
</file>

<file path=ppt/slideLayouts/_rels/slideLayout270.xml.rels><?xml version="1.0" encoding="UTF-8" standalone="yes"?>
<Relationships xmlns="http://schemas.openxmlformats.org/package/2006/relationships"><Relationship Id="rId8" Type="http://schemas.openxmlformats.org/officeDocument/2006/relationships/image" Target="../media/image16.emf" /><Relationship Id="rId3" Type="http://schemas.openxmlformats.org/officeDocument/2006/relationships/tags" Target="../tags/tag459.xml" /><Relationship Id="rId7" Type="http://schemas.openxmlformats.org/officeDocument/2006/relationships/image" Target="../media/image15.emf" /><Relationship Id="rId2" Type="http://schemas.openxmlformats.org/officeDocument/2006/relationships/tags" Target="../tags/tag458.xml" /><Relationship Id="rId1" Type="http://schemas.openxmlformats.org/officeDocument/2006/relationships/vmlDrawing" Target="../drawings/vmlDrawing238.vml" /><Relationship Id="rId6" Type="http://schemas.openxmlformats.org/officeDocument/2006/relationships/image" Target="../media/image1.emf" /><Relationship Id="rId5" Type="http://schemas.openxmlformats.org/officeDocument/2006/relationships/oleObject" Target="../embeddings/oleObject238.bin" /><Relationship Id="rId4" Type="http://schemas.openxmlformats.org/officeDocument/2006/relationships/slideMaster" Target="../slideMasters/slideMaster5.xml" /><Relationship Id="rId9" Type="http://schemas.openxmlformats.org/officeDocument/2006/relationships/image" Target="../media/image17.emf" /></Relationships>
</file>

<file path=ppt/slideLayouts/_rels/slideLayout271.xml.rels><?xml version="1.0" encoding="UTF-8" standalone="yes"?>
<Relationships xmlns="http://schemas.openxmlformats.org/package/2006/relationships"><Relationship Id="rId8" Type="http://schemas.openxmlformats.org/officeDocument/2006/relationships/image" Target="../media/image16.emf" /><Relationship Id="rId3" Type="http://schemas.openxmlformats.org/officeDocument/2006/relationships/tags" Target="../tags/tag461.xml" /><Relationship Id="rId7" Type="http://schemas.openxmlformats.org/officeDocument/2006/relationships/image" Target="../media/image15.emf" /><Relationship Id="rId2" Type="http://schemas.openxmlformats.org/officeDocument/2006/relationships/tags" Target="../tags/tag460.xml" /><Relationship Id="rId1" Type="http://schemas.openxmlformats.org/officeDocument/2006/relationships/vmlDrawing" Target="../drawings/vmlDrawing239.vml" /><Relationship Id="rId6" Type="http://schemas.openxmlformats.org/officeDocument/2006/relationships/image" Target="../media/image1.emf" /><Relationship Id="rId5" Type="http://schemas.openxmlformats.org/officeDocument/2006/relationships/oleObject" Target="../embeddings/oleObject239.bin" /><Relationship Id="rId4" Type="http://schemas.openxmlformats.org/officeDocument/2006/relationships/slideMaster" Target="../slideMasters/slideMaster5.xml" /></Relationships>
</file>

<file path=ppt/slideLayouts/_rels/slideLayout272.xml.rels><?xml version="1.0" encoding="UTF-8" standalone="yes"?>
<Relationships xmlns="http://schemas.openxmlformats.org/package/2006/relationships"><Relationship Id="rId3" Type="http://schemas.openxmlformats.org/officeDocument/2006/relationships/tags" Target="../tags/tag463.xml" /><Relationship Id="rId2" Type="http://schemas.openxmlformats.org/officeDocument/2006/relationships/tags" Target="../tags/tag462.xml" /><Relationship Id="rId1" Type="http://schemas.openxmlformats.org/officeDocument/2006/relationships/vmlDrawing" Target="../drawings/vmlDrawing240.vml" /><Relationship Id="rId6" Type="http://schemas.openxmlformats.org/officeDocument/2006/relationships/image" Target="../media/image1.emf" /><Relationship Id="rId5" Type="http://schemas.openxmlformats.org/officeDocument/2006/relationships/oleObject" Target="../embeddings/oleObject240.bin" /><Relationship Id="rId4" Type="http://schemas.openxmlformats.org/officeDocument/2006/relationships/slideMaster" Target="../slideMasters/slideMaster5.xml" /></Relationships>
</file>

<file path=ppt/slideLayouts/_rels/slideLayout273.xml.rels><?xml version="1.0" encoding="UTF-8" standalone="yes"?>
<Relationships xmlns="http://schemas.openxmlformats.org/package/2006/relationships"><Relationship Id="rId3" Type="http://schemas.openxmlformats.org/officeDocument/2006/relationships/tags" Target="../tags/tag465.xml" /><Relationship Id="rId2" Type="http://schemas.openxmlformats.org/officeDocument/2006/relationships/tags" Target="../tags/tag464.xml" /><Relationship Id="rId1" Type="http://schemas.openxmlformats.org/officeDocument/2006/relationships/vmlDrawing" Target="../drawings/vmlDrawing241.vml" /><Relationship Id="rId6" Type="http://schemas.openxmlformats.org/officeDocument/2006/relationships/image" Target="../media/image1.emf" /><Relationship Id="rId5" Type="http://schemas.openxmlformats.org/officeDocument/2006/relationships/oleObject" Target="../embeddings/oleObject241.bin" /><Relationship Id="rId4" Type="http://schemas.openxmlformats.org/officeDocument/2006/relationships/slideMaster" Target="../slideMasters/slideMaster5.xml" /></Relationships>
</file>

<file path=ppt/slideLayouts/_rels/slideLayout274.xml.rels><?xml version="1.0" encoding="UTF-8" standalone="yes"?>
<Relationships xmlns="http://schemas.openxmlformats.org/package/2006/relationships"><Relationship Id="rId3" Type="http://schemas.openxmlformats.org/officeDocument/2006/relationships/tags" Target="../tags/tag467.xml" /><Relationship Id="rId2" Type="http://schemas.openxmlformats.org/officeDocument/2006/relationships/tags" Target="../tags/tag466.xml" /><Relationship Id="rId1" Type="http://schemas.openxmlformats.org/officeDocument/2006/relationships/vmlDrawing" Target="../drawings/vmlDrawing242.vml" /><Relationship Id="rId6" Type="http://schemas.openxmlformats.org/officeDocument/2006/relationships/image" Target="../media/image1.emf" /><Relationship Id="rId5" Type="http://schemas.openxmlformats.org/officeDocument/2006/relationships/oleObject" Target="../embeddings/oleObject242.bin" /><Relationship Id="rId4" Type="http://schemas.openxmlformats.org/officeDocument/2006/relationships/slideMaster" Target="../slideMasters/slideMaster5.xml" /></Relationships>
</file>

<file path=ppt/slideLayouts/_rels/slideLayout275.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469.xml" /><Relationship Id="rId7" Type="http://schemas.openxmlformats.org/officeDocument/2006/relationships/image" Target="../media/image2.png" /><Relationship Id="rId2" Type="http://schemas.openxmlformats.org/officeDocument/2006/relationships/tags" Target="../tags/tag468.xml" /><Relationship Id="rId1" Type="http://schemas.openxmlformats.org/officeDocument/2006/relationships/vmlDrawing" Target="../drawings/vmlDrawing243.vml" /><Relationship Id="rId6" Type="http://schemas.openxmlformats.org/officeDocument/2006/relationships/image" Target="../media/image1.emf" /><Relationship Id="rId5" Type="http://schemas.openxmlformats.org/officeDocument/2006/relationships/oleObject" Target="../embeddings/oleObject243.bin" /><Relationship Id="rId4" Type="http://schemas.openxmlformats.org/officeDocument/2006/relationships/slideMaster" Target="../slideMasters/slideMaster5.xml" /></Relationships>
</file>

<file path=ppt/slideLayouts/_rels/slideLayout276.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471.xml" /><Relationship Id="rId7" Type="http://schemas.openxmlformats.org/officeDocument/2006/relationships/image" Target="../media/image2.png" /><Relationship Id="rId2" Type="http://schemas.openxmlformats.org/officeDocument/2006/relationships/tags" Target="../tags/tag470.xml" /><Relationship Id="rId1" Type="http://schemas.openxmlformats.org/officeDocument/2006/relationships/vmlDrawing" Target="../drawings/vmlDrawing244.vml" /><Relationship Id="rId6" Type="http://schemas.openxmlformats.org/officeDocument/2006/relationships/image" Target="../media/image1.emf" /><Relationship Id="rId5" Type="http://schemas.openxmlformats.org/officeDocument/2006/relationships/oleObject" Target="../embeddings/oleObject244.bin" /><Relationship Id="rId4" Type="http://schemas.openxmlformats.org/officeDocument/2006/relationships/slideMaster" Target="../slideMasters/slideMaster5.xml" /></Relationships>
</file>

<file path=ppt/slideLayouts/_rels/slideLayout277.xml.rels><?xml version="1.0" encoding="UTF-8" standalone="yes"?>
<Relationships xmlns="http://schemas.openxmlformats.org/package/2006/relationships"><Relationship Id="rId3" Type="http://schemas.openxmlformats.org/officeDocument/2006/relationships/tags" Target="../tags/tag473.xml" /><Relationship Id="rId2" Type="http://schemas.openxmlformats.org/officeDocument/2006/relationships/tags" Target="../tags/tag472.xml" /><Relationship Id="rId1" Type="http://schemas.openxmlformats.org/officeDocument/2006/relationships/vmlDrawing" Target="../drawings/vmlDrawing245.vml" /><Relationship Id="rId6" Type="http://schemas.openxmlformats.org/officeDocument/2006/relationships/image" Target="../media/image1.emf" /><Relationship Id="rId5" Type="http://schemas.openxmlformats.org/officeDocument/2006/relationships/oleObject" Target="../embeddings/oleObject245.bin" /><Relationship Id="rId4" Type="http://schemas.openxmlformats.org/officeDocument/2006/relationships/slideMaster" Target="../slideMasters/slideMaster5.xml" /></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55.xml" /><Relationship Id="rId7" Type="http://schemas.openxmlformats.org/officeDocument/2006/relationships/image" Target="../media/image12.emf" /><Relationship Id="rId2" Type="http://schemas.openxmlformats.org/officeDocument/2006/relationships/tags" Target="../tags/tag54.xml" /><Relationship Id="rId1" Type="http://schemas.openxmlformats.org/officeDocument/2006/relationships/vmlDrawing" Target="../drawings/vmlDrawing28.vml" /><Relationship Id="rId6" Type="http://schemas.openxmlformats.org/officeDocument/2006/relationships/image" Target="../media/image1.emf" /><Relationship Id="rId5" Type="http://schemas.openxmlformats.org/officeDocument/2006/relationships/oleObject" Target="../embeddings/oleObject28.bin" /><Relationship Id="rId4" Type="http://schemas.openxmlformats.org/officeDocument/2006/relationships/slideMaster" Target="../slideMasters/slideMaster1.xml" /><Relationship Id="rId9" Type="http://schemas.openxmlformats.org/officeDocument/2006/relationships/image" Target="../media/image3.svg" /></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282.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475.xml" /><Relationship Id="rId7" Type="http://schemas.openxmlformats.org/officeDocument/2006/relationships/image" Target="../media/image2.png" /><Relationship Id="rId2" Type="http://schemas.openxmlformats.org/officeDocument/2006/relationships/tags" Target="../tags/tag474.xml" /><Relationship Id="rId1" Type="http://schemas.openxmlformats.org/officeDocument/2006/relationships/vmlDrawing" Target="../drawings/vmlDrawing246.vml" /><Relationship Id="rId6" Type="http://schemas.openxmlformats.org/officeDocument/2006/relationships/image" Target="../media/image1.emf" /><Relationship Id="rId5" Type="http://schemas.openxmlformats.org/officeDocument/2006/relationships/oleObject" Target="../embeddings/oleObject246.bin" /><Relationship Id="rId4" Type="http://schemas.openxmlformats.org/officeDocument/2006/relationships/slideMaster" Target="../slideMasters/slideMaster5.xml" /></Relationships>
</file>

<file path=ppt/slideLayouts/_rels/slideLayout283.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477.xml" /><Relationship Id="rId7" Type="http://schemas.openxmlformats.org/officeDocument/2006/relationships/image" Target="../media/image2.png" /><Relationship Id="rId2" Type="http://schemas.openxmlformats.org/officeDocument/2006/relationships/tags" Target="../tags/tag476.xml" /><Relationship Id="rId1" Type="http://schemas.openxmlformats.org/officeDocument/2006/relationships/vmlDrawing" Target="../drawings/vmlDrawing247.vml" /><Relationship Id="rId6" Type="http://schemas.openxmlformats.org/officeDocument/2006/relationships/image" Target="../media/image1.emf" /><Relationship Id="rId5" Type="http://schemas.openxmlformats.org/officeDocument/2006/relationships/oleObject" Target="../embeddings/oleObject247.bin" /><Relationship Id="rId4" Type="http://schemas.openxmlformats.org/officeDocument/2006/relationships/slideMaster" Target="../slideMasters/slideMaster5.xml" /></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Master" Target="../slideMasters/slideMaster5.xml" /></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288.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slideMaster" Target="../slideMasters/slideMaster5.xml" /><Relationship Id="rId7" Type="http://schemas.openxmlformats.org/officeDocument/2006/relationships/image" Target="../media/image3.svg" /><Relationship Id="rId2" Type="http://schemas.openxmlformats.org/officeDocument/2006/relationships/tags" Target="../tags/tag478.xml" /><Relationship Id="rId1" Type="http://schemas.openxmlformats.org/officeDocument/2006/relationships/vmlDrawing" Target="../drawings/vmlDrawing248.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248.bin" /></Relationships>
</file>

<file path=ppt/slideLayouts/_rels/slideLayout289.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slideMaster" Target="../slideMasters/slideMaster5.xml" /><Relationship Id="rId7" Type="http://schemas.openxmlformats.org/officeDocument/2006/relationships/image" Target="../media/image3.svg" /><Relationship Id="rId2" Type="http://schemas.openxmlformats.org/officeDocument/2006/relationships/tags" Target="../tags/tag479.xml" /><Relationship Id="rId1" Type="http://schemas.openxmlformats.org/officeDocument/2006/relationships/vmlDrawing" Target="../drawings/vmlDrawing249.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249.bin" /></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57.xml" /><Relationship Id="rId7" Type="http://schemas.openxmlformats.org/officeDocument/2006/relationships/image" Target="../media/image2.png" /><Relationship Id="rId2" Type="http://schemas.openxmlformats.org/officeDocument/2006/relationships/tags" Target="../tags/tag56.xml" /><Relationship Id="rId1" Type="http://schemas.openxmlformats.org/officeDocument/2006/relationships/vmlDrawing" Target="../drawings/vmlDrawing29.vml" /><Relationship Id="rId6" Type="http://schemas.openxmlformats.org/officeDocument/2006/relationships/image" Target="../media/image1.emf" /><Relationship Id="rId5" Type="http://schemas.openxmlformats.org/officeDocument/2006/relationships/oleObject" Target="../embeddings/oleObject29.bin" /><Relationship Id="rId4" Type="http://schemas.openxmlformats.org/officeDocument/2006/relationships/slideMaster" Target="../slideMasters/slideMaster1.xml" /></Relationships>
</file>

<file path=ppt/slideLayouts/_rels/slideLayout290.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slideMaster" Target="../slideMasters/slideMaster5.xml" /><Relationship Id="rId7" Type="http://schemas.openxmlformats.org/officeDocument/2006/relationships/image" Target="../media/image3.svg" /><Relationship Id="rId2" Type="http://schemas.openxmlformats.org/officeDocument/2006/relationships/tags" Target="../tags/tag480.xml" /><Relationship Id="rId1" Type="http://schemas.openxmlformats.org/officeDocument/2006/relationships/vmlDrawing" Target="../drawings/vmlDrawing250.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250.bin" /></Relationships>
</file>

<file path=ppt/slideLayouts/_rels/slideLayout291.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484.xml" /><Relationship Id="rId7" Type="http://schemas.openxmlformats.org/officeDocument/2006/relationships/image" Target="../media/image2.png" /><Relationship Id="rId2" Type="http://schemas.openxmlformats.org/officeDocument/2006/relationships/tags" Target="../tags/tag483.xml" /><Relationship Id="rId1" Type="http://schemas.openxmlformats.org/officeDocument/2006/relationships/vmlDrawing" Target="../drawings/vmlDrawing252.vml" /><Relationship Id="rId6" Type="http://schemas.openxmlformats.org/officeDocument/2006/relationships/image" Target="../media/image1.emf" /><Relationship Id="rId5" Type="http://schemas.openxmlformats.org/officeDocument/2006/relationships/oleObject" Target="../embeddings/oleObject252.bin" /><Relationship Id="rId4" Type="http://schemas.openxmlformats.org/officeDocument/2006/relationships/slideMaster" Target="../slideMasters/slideMaster6.xml" /><Relationship Id="rId9" Type="http://schemas.openxmlformats.org/officeDocument/2006/relationships/image" Target="../media/image5.png" /></Relationships>
</file>

<file path=ppt/slideLayouts/_rels/slideLayout292.xml.rels><?xml version="1.0" encoding="UTF-8" standalone="yes"?>
<Relationships xmlns="http://schemas.openxmlformats.org/package/2006/relationships"><Relationship Id="rId3" Type="http://schemas.openxmlformats.org/officeDocument/2006/relationships/tags" Target="../tags/tag486.xml" /><Relationship Id="rId7" Type="http://schemas.openxmlformats.org/officeDocument/2006/relationships/image" Target="../media/image6.png" /><Relationship Id="rId2" Type="http://schemas.openxmlformats.org/officeDocument/2006/relationships/tags" Target="../tags/tag485.xml" /><Relationship Id="rId1" Type="http://schemas.openxmlformats.org/officeDocument/2006/relationships/vmlDrawing" Target="../drawings/vmlDrawing253.vml" /><Relationship Id="rId6" Type="http://schemas.openxmlformats.org/officeDocument/2006/relationships/image" Target="../media/image1.emf" /><Relationship Id="rId5" Type="http://schemas.openxmlformats.org/officeDocument/2006/relationships/oleObject" Target="../embeddings/oleObject253.bin" /><Relationship Id="rId4" Type="http://schemas.openxmlformats.org/officeDocument/2006/relationships/slideMaster" Target="../slideMasters/slideMaster6.xml" /></Relationships>
</file>

<file path=ppt/slideLayouts/_rels/slideLayout293.xml.rels><?xml version="1.0" encoding="UTF-8" standalone="yes"?>
<Relationships xmlns="http://schemas.openxmlformats.org/package/2006/relationships"><Relationship Id="rId3" Type="http://schemas.openxmlformats.org/officeDocument/2006/relationships/tags" Target="../tags/tag488.xml" /><Relationship Id="rId7" Type="http://schemas.openxmlformats.org/officeDocument/2006/relationships/image" Target="../media/image6.png" /><Relationship Id="rId2" Type="http://schemas.openxmlformats.org/officeDocument/2006/relationships/tags" Target="../tags/tag487.xml" /><Relationship Id="rId1" Type="http://schemas.openxmlformats.org/officeDocument/2006/relationships/vmlDrawing" Target="../drawings/vmlDrawing254.vml" /><Relationship Id="rId6" Type="http://schemas.openxmlformats.org/officeDocument/2006/relationships/image" Target="../media/image1.emf" /><Relationship Id="rId5" Type="http://schemas.openxmlformats.org/officeDocument/2006/relationships/oleObject" Target="../embeddings/oleObject254.bin" /><Relationship Id="rId4" Type="http://schemas.openxmlformats.org/officeDocument/2006/relationships/slideMaster" Target="../slideMasters/slideMaster6.xml" /></Relationships>
</file>

<file path=ppt/slideLayouts/_rels/slideLayout294.xml.rels><?xml version="1.0" encoding="UTF-8" standalone="yes"?>
<Relationships xmlns="http://schemas.openxmlformats.org/package/2006/relationships"><Relationship Id="rId3" Type="http://schemas.openxmlformats.org/officeDocument/2006/relationships/tags" Target="../tags/tag490.xml" /><Relationship Id="rId2" Type="http://schemas.openxmlformats.org/officeDocument/2006/relationships/tags" Target="../tags/tag489.xml" /><Relationship Id="rId1" Type="http://schemas.openxmlformats.org/officeDocument/2006/relationships/vmlDrawing" Target="../drawings/vmlDrawing255.vml" /><Relationship Id="rId6" Type="http://schemas.openxmlformats.org/officeDocument/2006/relationships/image" Target="../media/image1.emf" /><Relationship Id="rId5" Type="http://schemas.openxmlformats.org/officeDocument/2006/relationships/oleObject" Target="../embeddings/oleObject255.bin" /><Relationship Id="rId4" Type="http://schemas.openxmlformats.org/officeDocument/2006/relationships/slideMaster" Target="../slideMasters/slideMaster6.xml" /></Relationships>
</file>

<file path=ppt/slideLayouts/_rels/slideLayout295.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492.xml" /><Relationship Id="rId7" Type="http://schemas.openxmlformats.org/officeDocument/2006/relationships/image" Target="../media/image1.emf" /><Relationship Id="rId2" Type="http://schemas.openxmlformats.org/officeDocument/2006/relationships/tags" Target="../tags/tag491.xml" /><Relationship Id="rId1" Type="http://schemas.openxmlformats.org/officeDocument/2006/relationships/vmlDrawing" Target="../drawings/vmlDrawing256.vml" /><Relationship Id="rId6" Type="http://schemas.openxmlformats.org/officeDocument/2006/relationships/oleObject" Target="../embeddings/oleObject256.bin" /><Relationship Id="rId5" Type="http://schemas.openxmlformats.org/officeDocument/2006/relationships/image" Target="../media/image7.jpg" /><Relationship Id="rId10" Type="http://schemas.openxmlformats.org/officeDocument/2006/relationships/image" Target="../media/image5.png" /><Relationship Id="rId4" Type="http://schemas.openxmlformats.org/officeDocument/2006/relationships/slideMaster" Target="../slideMasters/slideMaster6.xml" /><Relationship Id="rId9" Type="http://schemas.openxmlformats.org/officeDocument/2006/relationships/image" Target="../media/image3.svg" /></Relationships>
</file>

<file path=ppt/slideLayouts/_rels/slideLayout296.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tags" Target="../tags/tag494.xml" /><Relationship Id="rId7" Type="http://schemas.openxmlformats.org/officeDocument/2006/relationships/image" Target="../media/image1.emf" /><Relationship Id="rId2" Type="http://schemas.openxmlformats.org/officeDocument/2006/relationships/tags" Target="../tags/tag493.xml" /><Relationship Id="rId1" Type="http://schemas.openxmlformats.org/officeDocument/2006/relationships/vmlDrawing" Target="../drawings/vmlDrawing257.vml" /><Relationship Id="rId6" Type="http://schemas.openxmlformats.org/officeDocument/2006/relationships/oleObject" Target="../embeddings/oleObject257.bin" /><Relationship Id="rId5" Type="http://schemas.openxmlformats.org/officeDocument/2006/relationships/image" Target="../media/image8.jpg" /><Relationship Id="rId4" Type="http://schemas.openxmlformats.org/officeDocument/2006/relationships/slideMaster" Target="../slideMasters/slideMaster6.xml" /></Relationships>
</file>

<file path=ppt/slideLayouts/_rels/slideLayout297.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tags" Target="../tags/tag496.xml" /><Relationship Id="rId7" Type="http://schemas.openxmlformats.org/officeDocument/2006/relationships/image" Target="../media/image1.emf" /><Relationship Id="rId2" Type="http://schemas.openxmlformats.org/officeDocument/2006/relationships/tags" Target="../tags/tag495.xml" /><Relationship Id="rId1" Type="http://schemas.openxmlformats.org/officeDocument/2006/relationships/vmlDrawing" Target="../drawings/vmlDrawing258.vml" /><Relationship Id="rId6" Type="http://schemas.openxmlformats.org/officeDocument/2006/relationships/oleObject" Target="../embeddings/oleObject258.bin" /><Relationship Id="rId5" Type="http://schemas.openxmlformats.org/officeDocument/2006/relationships/image" Target="../media/image8.jpg" /><Relationship Id="rId4" Type="http://schemas.openxmlformats.org/officeDocument/2006/relationships/slideMaster" Target="../slideMasters/slideMaster6.xml" /></Relationships>
</file>

<file path=ppt/slideLayouts/_rels/slideLayout298.xml.rels><?xml version="1.0" encoding="UTF-8" standalone="yes"?>
<Relationships xmlns="http://schemas.openxmlformats.org/package/2006/relationships"><Relationship Id="rId3" Type="http://schemas.openxmlformats.org/officeDocument/2006/relationships/slideMaster" Target="../slideMasters/slideMaster6.xml" /><Relationship Id="rId7" Type="http://schemas.openxmlformats.org/officeDocument/2006/relationships/image" Target="../media/image3.svg" /><Relationship Id="rId2" Type="http://schemas.openxmlformats.org/officeDocument/2006/relationships/tags" Target="../tags/tag497.xml" /><Relationship Id="rId1" Type="http://schemas.openxmlformats.org/officeDocument/2006/relationships/vmlDrawing" Target="../drawings/vmlDrawing259.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259.bin" /></Relationships>
</file>

<file path=ppt/slideLayouts/_rels/slideLayout299.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499.xml" /><Relationship Id="rId7" Type="http://schemas.openxmlformats.org/officeDocument/2006/relationships/image" Target="../media/image2.png" /><Relationship Id="rId2" Type="http://schemas.openxmlformats.org/officeDocument/2006/relationships/tags" Target="../tags/tag498.xml" /><Relationship Id="rId1" Type="http://schemas.openxmlformats.org/officeDocument/2006/relationships/vmlDrawing" Target="../drawings/vmlDrawing260.vml" /><Relationship Id="rId6" Type="http://schemas.openxmlformats.org/officeDocument/2006/relationships/image" Target="../media/image1.emf" /><Relationship Id="rId5" Type="http://schemas.openxmlformats.org/officeDocument/2006/relationships/oleObject" Target="../embeddings/oleObject260.bin" /><Relationship Id="rId4" Type="http://schemas.openxmlformats.org/officeDocument/2006/relationships/slideMaster" Target="../slideMasters/slideMaster6.xml" /></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 /><Relationship Id="rId7" Type="http://schemas.openxmlformats.org/officeDocument/2006/relationships/image" Target="../media/image6.png" /><Relationship Id="rId2" Type="http://schemas.openxmlformats.org/officeDocument/2006/relationships/tags" Target="../tags/tag7.xml" /><Relationship Id="rId1" Type="http://schemas.openxmlformats.org/officeDocument/2006/relationships/vmlDrawing" Target="../drawings/vmlDrawing4.vml" /><Relationship Id="rId6" Type="http://schemas.openxmlformats.org/officeDocument/2006/relationships/image" Target="../media/image1.emf" /><Relationship Id="rId5" Type="http://schemas.openxmlformats.org/officeDocument/2006/relationships/oleObject" Target="../embeddings/oleObject4.bin" /><Relationship Id="rId4"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59.xml" /><Relationship Id="rId7" Type="http://schemas.openxmlformats.org/officeDocument/2006/relationships/image" Target="../media/image12.emf" /><Relationship Id="rId2" Type="http://schemas.openxmlformats.org/officeDocument/2006/relationships/tags" Target="../tags/tag58.xml" /><Relationship Id="rId1" Type="http://schemas.openxmlformats.org/officeDocument/2006/relationships/vmlDrawing" Target="../drawings/vmlDrawing30.vml" /><Relationship Id="rId6" Type="http://schemas.openxmlformats.org/officeDocument/2006/relationships/image" Target="../media/image1.emf" /><Relationship Id="rId5" Type="http://schemas.openxmlformats.org/officeDocument/2006/relationships/oleObject" Target="../embeddings/oleObject30.bin" /><Relationship Id="rId4" Type="http://schemas.openxmlformats.org/officeDocument/2006/relationships/slideMaster" Target="../slideMasters/slideMaster1.xml" /><Relationship Id="rId9" Type="http://schemas.openxmlformats.org/officeDocument/2006/relationships/image" Target="../media/image3.svg" /></Relationships>
</file>

<file path=ppt/slideLayouts/_rels/slideLayout300.xml.rels><?xml version="1.0" encoding="UTF-8" standalone="yes"?>
<Relationships xmlns="http://schemas.openxmlformats.org/package/2006/relationships"><Relationship Id="rId3" Type="http://schemas.openxmlformats.org/officeDocument/2006/relationships/tags" Target="../tags/tag501.xml" /><Relationship Id="rId7" Type="http://schemas.openxmlformats.org/officeDocument/2006/relationships/image" Target="../media/image9.png" /><Relationship Id="rId2" Type="http://schemas.openxmlformats.org/officeDocument/2006/relationships/tags" Target="../tags/tag500.xml" /><Relationship Id="rId1" Type="http://schemas.openxmlformats.org/officeDocument/2006/relationships/vmlDrawing" Target="../drawings/vmlDrawing261.vml" /><Relationship Id="rId6" Type="http://schemas.openxmlformats.org/officeDocument/2006/relationships/image" Target="../media/image1.emf" /><Relationship Id="rId5" Type="http://schemas.openxmlformats.org/officeDocument/2006/relationships/oleObject" Target="../embeddings/oleObject261.bin" /><Relationship Id="rId4" Type="http://schemas.openxmlformats.org/officeDocument/2006/relationships/slideMaster" Target="../slideMasters/slideMaster6.xml" /></Relationships>
</file>

<file path=ppt/slideLayouts/_rels/slideLayout301.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503.xml" /><Relationship Id="rId7" Type="http://schemas.openxmlformats.org/officeDocument/2006/relationships/image" Target="../media/image1.emf" /><Relationship Id="rId2" Type="http://schemas.openxmlformats.org/officeDocument/2006/relationships/tags" Target="../tags/tag502.xml" /><Relationship Id="rId1" Type="http://schemas.openxmlformats.org/officeDocument/2006/relationships/vmlDrawing" Target="../drawings/vmlDrawing262.vml" /><Relationship Id="rId6" Type="http://schemas.openxmlformats.org/officeDocument/2006/relationships/oleObject" Target="../embeddings/oleObject262.bin" /><Relationship Id="rId5" Type="http://schemas.openxmlformats.org/officeDocument/2006/relationships/image" Target="../media/image10.jpg" /><Relationship Id="rId4" Type="http://schemas.openxmlformats.org/officeDocument/2006/relationships/slideMaster" Target="../slideMasters/slideMaster6.xml" /><Relationship Id="rId9" Type="http://schemas.openxmlformats.org/officeDocument/2006/relationships/image" Target="../media/image3.svg" /></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1.jpg" /><Relationship Id="rId1" Type="http://schemas.openxmlformats.org/officeDocument/2006/relationships/slideMaster" Target="../slideMasters/slideMaster6.xml" /><Relationship Id="rId4" Type="http://schemas.openxmlformats.org/officeDocument/2006/relationships/image" Target="../media/image3.svg" /></Relationships>
</file>

<file path=ppt/slideLayouts/_rels/slideLayout303.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505.xml" /><Relationship Id="rId7" Type="http://schemas.openxmlformats.org/officeDocument/2006/relationships/image" Target="../media/image2.png" /><Relationship Id="rId2" Type="http://schemas.openxmlformats.org/officeDocument/2006/relationships/tags" Target="../tags/tag504.xml" /><Relationship Id="rId1" Type="http://schemas.openxmlformats.org/officeDocument/2006/relationships/vmlDrawing" Target="../drawings/vmlDrawing263.vml" /><Relationship Id="rId6" Type="http://schemas.openxmlformats.org/officeDocument/2006/relationships/image" Target="../media/image1.emf" /><Relationship Id="rId5" Type="http://schemas.openxmlformats.org/officeDocument/2006/relationships/oleObject" Target="../embeddings/oleObject263.bin" /><Relationship Id="rId4" Type="http://schemas.openxmlformats.org/officeDocument/2006/relationships/slideMaster" Target="../slideMasters/slideMaster6.xml" /></Relationships>
</file>

<file path=ppt/slideLayouts/_rels/slideLayout304.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507.xml" /><Relationship Id="rId7" Type="http://schemas.openxmlformats.org/officeDocument/2006/relationships/image" Target="../media/image2.png" /><Relationship Id="rId2" Type="http://schemas.openxmlformats.org/officeDocument/2006/relationships/tags" Target="../tags/tag506.xml" /><Relationship Id="rId1" Type="http://schemas.openxmlformats.org/officeDocument/2006/relationships/vmlDrawing" Target="../drawings/vmlDrawing264.vml" /><Relationship Id="rId6" Type="http://schemas.openxmlformats.org/officeDocument/2006/relationships/image" Target="../media/image1.emf" /><Relationship Id="rId5" Type="http://schemas.openxmlformats.org/officeDocument/2006/relationships/oleObject" Target="../embeddings/oleObject264.bin" /><Relationship Id="rId4" Type="http://schemas.openxmlformats.org/officeDocument/2006/relationships/slideMaster" Target="../slideMasters/slideMaster6.xml" /></Relationships>
</file>

<file path=ppt/slideLayouts/_rels/slideLayout305.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509.xml" /><Relationship Id="rId7" Type="http://schemas.openxmlformats.org/officeDocument/2006/relationships/image" Target="../media/image2.png" /><Relationship Id="rId2" Type="http://schemas.openxmlformats.org/officeDocument/2006/relationships/tags" Target="../tags/tag508.xml" /><Relationship Id="rId1" Type="http://schemas.openxmlformats.org/officeDocument/2006/relationships/vmlDrawing" Target="../drawings/vmlDrawing265.vml" /><Relationship Id="rId6" Type="http://schemas.openxmlformats.org/officeDocument/2006/relationships/image" Target="../media/image1.emf" /><Relationship Id="rId5" Type="http://schemas.openxmlformats.org/officeDocument/2006/relationships/oleObject" Target="../embeddings/oleObject265.bin" /><Relationship Id="rId4" Type="http://schemas.openxmlformats.org/officeDocument/2006/relationships/slideMaster" Target="../slideMasters/slideMaster6.xml" /></Relationships>
</file>

<file path=ppt/slideLayouts/_rels/slideLayout306.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511.xml" /><Relationship Id="rId7" Type="http://schemas.openxmlformats.org/officeDocument/2006/relationships/image" Target="../media/image2.png" /><Relationship Id="rId2" Type="http://schemas.openxmlformats.org/officeDocument/2006/relationships/tags" Target="../tags/tag510.xml" /><Relationship Id="rId1" Type="http://schemas.openxmlformats.org/officeDocument/2006/relationships/vmlDrawing" Target="../drawings/vmlDrawing266.vml" /><Relationship Id="rId6" Type="http://schemas.openxmlformats.org/officeDocument/2006/relationships/image" Target="../media/image1.emf" /><Relationship Id="rId5" Type="http://schemas.openxmlformats.org/officeDocument/2006/relationships/oleObject" Target="../embeddings/oleObject266.bin" /><Relationship Id="rId4" Type="http://schemas.openxmlformats.org/officeDocument/2006/relationships/slideMaster" Target="../slideMasters/slideMaster6.xml" /></Relationships>
</file>

<file path=ppt/slideLayouts/_rels/slideLayout307.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513.xml" /><Relationship Id="rId7" Type="http://schemas.openxmlformats.org/officeDocument/2006/relationships/image" Target="../media/image12.emf" /><Relationship Id="rId2" Type="http://schemas.openxmlformats.org/officeDocument/2006/relationships/tags" Target="../tags/tag512.xml" /><Relationship Id="rId1" Type="http://schemas.openxmlformats.org/officeDocument/2006/relationships/vmlDrawing" Target="../drawings/vmlDrawing267.vml" /><Relationship Id="rId6" Type="http://schemas.openxmlformats.org/officeDocument/2006/relationships/image" Target="../media/image1.emf" /><Relationship Id="rId5" Type="http://schemas.openxmlformats.org/officeDocument/2006/relationships/oleObject" Target="../embeddings/oleObject267.bin" /><Relationship Id="rId4" Type="http://schemas.openxmlformats.org/officeDocument/2006/relationships/slideMaster" Target="../slideMasters/slideMaster6.xml" /><Relationship Id="rId9" Type="http://schemas.openxmlformats.org/officeDocument/2006/relationships/image" Target="../media/image3.svg" /></Relationships>
</file>

<file path=ppt/slideLayouts/_rels/slideLayout308.xml.rels><?xml version="1.0" encoding="UTF-8" standalone="yes"?>
<Relationships xmlns="http://schemas.openxmlformats.org/package/2006/relationships"><Relationship Id="rId3" Type="http://schemas.openxmlformats.org/officeDocument/2006/relationships/tags" Target="../tags/tag515.xml" /><Relationship Id="rId2" Type="http://schemas.openxmlformats.org/officeDocument/2006/relationships/tags" Target="../tags/tag514.xml" /><Relationship Id="rId1" Type="http://schemas.openxmlformats.org/officeDocument/2006/relationships/vmlDrawing" Target="../drawings/vmlDrawing268.vml" /><Relationship Id="rId6" Type="http://schemas.openxmlformats.org/officeDocument/2006/relationships/image" Target="../media/image1.emf" /><Relationship Id="rId5" Type="http://schemas.openxmlformats.org/officeDocument/2006/relationships/oleObject" Target="../embeddings/oleObject268.bin" /><Relationship Id="rId4" Type="http://schemas.openxmlformats.org/officeDocument/2006/relationships/slideMaster" Target="../slideMasters/slideMaster6.xml" /></Relationships>
</file>

<file path=ppt/slideLayouts/_rels/slideLayout309.xml.rels><?xml version="1.0" encoding="UTF-8" standalone="yes"?>
<Relationships xmlns="http://schemas.openxmlformats.org/package/2006/relationships"><Relationship Id="rId3" Type="http://schemas.openxmlformats.org/officeDocument/2006/relationships/tags" Target="../tags/tag517.xml" /><Relationship Id="rId2" Type="http://schemas.openxmlformats.org/officeDocument/2006/relationships/tags" Target="../tags/tag516.xml" /><Relationship Id="rId1" Type="http://schemas.openxmlformats.org/officeDocument/2006/relationships/vmlDrawing" Target="../drawings/vmlDrawing269.vml" /><Relationship Id="rId6" Type="http://schemas.openxmlformats.org/officeDocument/2006/relationships/image" Target="../media/image1.emf" /><Relationship Id="rId5" Type="http://schemas.openxmlformats.org/officeDocument/2006/relationships/oleObject" Target="../embeddings/oleObject269.bin" /><Relationship Id="rId4" Type="http://schemas.openxmlformats.org/officeDocument/2006/relationships/slideMaster" Target="../slideMasters/slideMaster6.xml" /></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61.xml" /><Relationship Id="rId7" Type="http://schemas.openxmlformats.org/officeDocument/2006/relationships/image" Target="../media/image12.emf" /><Relationship Id="rId2" Type="http://schemas.openxmlformats.org/officeDocument/2006/relationships/tags" Target="../tags/tag60.xml" /><Relationship Id="rId1" Type="http://schemas.openxmlformats.org/officeDocument/2006/relationships/vmlDrawing" Target="../drawings/vmlDrawing31.vml" /><Relationship Id="rId6" Type="http://schemas.openxmlformats.org/officeDocument/2006/relationships/image" Target="../media/image1.emf" /><Relationship Id="rId5" Type="http://schemas.openxmlformats.org/officeDocument/2006/relationships/oleObject" Target="../embeddings/oleObject31.bin" /><Relationship Id="rId4" Type="http://schemas.openxmlformats.org/officeDocument/2006/relationships/slideMaster" Target="../slideMasters/slideMaster1.xml" /><Relationship Id="rId9" Type="http://schemas.openxmlformats.org/officeDocument/2006/relationships/image" Target="../media/image3.svg" /></Relationships>
</file>

<file path=ppt/slideLayouts/_rels/slideLayout310.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519.xml" /><Relationship Id="rId7" Type="http://schemas.openxmlformats.org/officeDocument/2006/relationships/image" Target="../media/image2.png" /><Relationship Id="rId2" Type="http://schemas.openxmlformats.org/officeDocument/2006/relationships/tags" Target="../tags/tag518.xml" /><Relationship Id="rId1" Type="http://schemas.openxmlformats.org/officeDocument/2006/relationships/vmlDrawing" Target="../drawings/vmlDrawing270.vml" /><Relationship Id="rId6" Type="http://schemas.openxmlformats.org/officeDocument/2006/relationships/image" Target="../media/image1.emf" /><Relationship Id="rId5" Type="http://schemas.openxmlformats.org/officeDocument/2006/relationships/oleObject" Target="../embeddings/oleObject270.bin" /><Relationship Id="rId4" Type="http://schemas.openxmlformats.org/officeDocument/2006/relationships/slideMaster" Target="../slideMasters/slideMaster6.xml" /></Relationships>
</file>

<file path=ppt/slideLayouts/_rels/slideLayout311.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521.xml" /><Relationship Id="rId7" Type="http://schemas.openxmlformats.org/officeDocument/2006/relationships/image" Target="../media/image1.emf" /><Relationship Id="rId2" Type="http://schemas.openxmlformats.org/officeDocument/2006/relationships/tags" Target="../tags/tag520.xml" /><Relationship Id="rId1" Type="http://schemas.openxmlformats.org/officeDocument/2006/relationships/vmlDrawing" Target="../drawings/vmlDrawing271.vml" /><Relationship Id="rId6" Type="http://schemas.openxmlformats.org/officeDocument/2006/relationships/oleObject" Target="../embeddings/oleObject271.bin" /><Relationship Id="rId5" Type="http://schemas.openxmlformats.org/officeDocument/2006/relationships/image" Target="../media/image13.png" /><Relationship Id="rId4" Type="http://schemas.openxmlformats.org/officeDocument/2006/relationships/slideMaster" Target="../slideMasters/slideMaster6.xml" /><Relationship Id="rId9" Type="http://schemas.openxmlformats.org/officeDocument/2006/relationships/image" Target="../media/image3.svg" /></Relationships>
</file>

<file path=ppt/slideLayouts/_rels/slideLayout312.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523.xml" /><Relationship Id="rId7" Type="http://schemas.openxmlformats.org/officeDocument/2006/relationships/image" Target="../media/image14.emf" /><Relationship Id="rId2" Type="http://schemas.openxmlformats.org/officeDocument/2006/relationships/tags" Target="../tags/tag522.xml" /><Relationship Id="rId1" Type="http://schemas.openxmlformats.org/officeDocument/2006/relationships/vmlDrawing" Target="../drawings/vmlDrawing272.vml" /><Relationship Id="rId6" Type="http://schemas.openxmlformats.org/officeDocument/2006/relationships/image" Target="../media/image1.emf" /><Relationship Id="rId5" Type="http://schemas.openxmlformats.org/officeDocument/2006/relationships/oleObject" Target="../embeddings/oleObject272.bin" /><Relationship Id="rId4" Type="http://schemas.openxmlformats.org/officeDocument/2006/relationships/slideMaster" Target="../slideMasters/slideMaster6.xml" /><Relationship Id="rId9" Type="http://schemas.openxmlformats.org/officeDocument/2006/relationships/image" Target="../media/image3.svg" /></Relationships>
</file>

<file path=ppt/slideLayouts/_rels/slideLayout313.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525.xml" /><Relationship Id="rId7" Type="http://schemas.openxmlformats.org/officeDocument/2006/relationships/image" Target="../media/image14.emf" /><Relationship Id="rId2" Type="http://schemas.openxmlformats.org/officeDocument/2006/relationships/tags" Target="../tags/tag524.xml" /><Relationship Id="rId1" Type="http://schemas.openxmlformats.org/officeDocument/2006/relationships/vmlDrawing" Target="../drawings/vmlDrawing273.vml" /><Relationship Id="rId6" Type="http://schemas.openxmlformats.org/officeDocument/2006/relationships/image" Target="../media/image1.emf" /><Relationship Id="rId5" Type="http://schemas.openxmlformats.org/officeDocument/2006/relationships/oleObject" Target="../embeddings/oleObject273.bin" /><Relationship Id="rId4" Type="http://schemas.openxmlformats.org/officeDocument/2006/relationships/slideMaster" Target="../slideMasters/slideMaster6.xml" /><Relationship Id="rId9" Type="http://schemas.openxmlformats.org/officeDocument/2006/relationships/image" Target="../media/image3.svg" /></Relationships>
</file>

<file path=ppt/slideLayouts/_rels/slideLayout314.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527.xml" /><Relationship Id="rId7" Type="http://schemas.openxmlformats.org/officeDocument/2006/relationships/image" Target="../media/image14.emf" /><Relationship Id="rId2" Type="http://schemas.openxmlformats.org/officeDocument/2006/relationships/tags" Target="../tags/tag526.xml" /><Relationship Id="rId1" Type="http://schemas.openxmlformats.org/officeDocument/2006/relationships/vmlDrawing" Target="../drawings/vmlDrawing274.vml" /><Relationship Id="rId6" Type="http://schemas.openxmlformats.org/officeDocument/2006/relationships/image" Target="../media/image1.emf" /><Relationship Id="rId5" Type="http://schemas.openxmlformats.org/officeDocument/2006/relationships/oleObject" Target="../embeddings/oleObject274.bin" /><Relationship Id="rId4" Type="http://schemas.openxmlformats.org/officeDocument/2006/relationships/slideMaster" Target="../slideMasters/slideMaster6.xml" /><Relationship Id="rId9" Type="http://schemas.openxmlformats.org/officeDocument/2006/relationships/image" Target="../media/image3.svg" /></Relationships>
</file>

<file path=ppt/slideLayouts/_rels/slideLayout315.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529.xml" /><Relationship Id="rId7" Type="http://schemas.openxmlformats.org/officeDocument/2006/relationships/image" Target="../media/image2.png" /><Relationship Id="rId2" Type="http://schemas.openxmlformats.org/officeDocument/2006/relationships/tags" Target="../tags/tag528.xml" /><Relationship Id="rId1" Type="http://schemas.openxmlformats.org/officeDocument/2006/relationships/vmlDrawing" Target="../drawings/vmlDrawing275.vml" /><Relationship Id="rId6" Type="http://schemas.openxmlformats.org/officeDocument/2006/relationships/image" Target="../media/image1.emf" /><Relationship Id="rId5" Type="http://schemas.openxmlformats.org/officeDocument/2006/relationships/oleObject" Target="../embeddings/oleObject275.bin" /><Relationship Id="rId4" Type="http://schemas.openxmlformats.org/officeDocument/2006/relationships/slideMaster" Target="../slideMasters/slideMaster6.xml" /></Relationships>
</file>

<file path=ppt/slideLayouts/_rels/slideLayout316.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531.xml" /><Relationship Id="rId7" Type="http://schemas.openxmlformats.org/officeDocument/2006/relationships/image" Target="../media/image12.emf" /><Relationship Id="rId2" Type="http://schemas.openxmlformats.org/officeDocument/2006/relationships/tags" Target="../tags/tag530.xml" /><Relationship Id="rId1" Type="http://schemas.openxmlformats.org/officeDocument/2006/relationships/vmlDrawing" Target="../drawings/vmlDrawing276.vml" /><Relationship Id="rId6" Type="http://schemas.openxmlformats.org/officeDocument/2006/relationships/image" Target="../media/image1.emf" /><Relationship Id="rId5" Type="http://schemas.openxmlformats.org/officeDocument/2006/relationships/oleObject" Target="../embeddings/oleObject276.bin" /><Relationship Id="rId4" Type="http://schemas.openxmlformats.org/officeDocument/2006/relationships/slideMaster" Target="../slideMasters/slideMaster6.xml" /><Relationship Id="rId9" Type="http://schemas.openxmlformats.org/officeDocument/2006/relationships/image" Target="../media/image3.svg" /></Relationships>
</file>

<file path=ppt/slideLayouts/_rels/slideLayout317.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533.xml" /><Relationship Id="rId7" Type="http://schemas.openxmlformats.org/officeDocument/2006/relationships/image" Target="../media/image12.emf" /><Relationship Id="rId2" Type="http://schemas.openxmlformats.org/officeDocument/2006/relationships/tags" Target="../tags/tag532.xml" /><Relationship Id="rId1" Type="http://schemas.openxmlformats.org/officeDocument/2006/relationships/vmlDrawing" Target="../drawings/vmlDrawing277.vml" /><Relationship Id="rId6" Type="http://schemas.openxmlformats.org/officeDocument/2006/relationships/image" Target="../media/image1.emf" /><Relationship Id="rId5" Type="http://schemas.openxmlformats.org/officeDocument/2006/relationships/oleObject" Target="../embeddings/oleObject277.bin" /><Relationship Id="rId4" Type="http://schemas.openxmlformats.org/officeDocument/2006/relationships/slideMaster" Target="../slideMasters/slideMaster6.xml" /><Relationship Id="rId9" Type="http://schemas.openxmlformats.org/officeDocument/2006/relationships/image" Target="../media/image3.svg" /></Relationships>
</file>

<file path=ppt/slideLayouts/_rels/slideLayout318.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535.xml" /><Relationship Id="rId7" Type="http://schemas.openxmlformats.org/officeDocument/2006/relationships/image" Target="../media/image12.emf" /><Relationship Id="rId2" Type="http://schemas.openxmlformats.org/officeDocument/2006/relationships/tags" Target="../tags/tag534.xml" /><Relationship Id="rId1" Type="http://schemas.openxmlformats.org/officeDocument/2006/relationships/vmlDrawing" Target="../drawings/vmlDrawing278.vml" /><Relationship Id="rId6" Type="http://schemas.openxmlformats.org/officeDocument/2006/relationships/image" Target="../media/image1.emf" /><Relationship Id="rId5" Type="http://schemas.openxmlformats.org/officeDocument/2006/relationships/oleObject" Target="../embeddings/oleObject278.bin" /><Relationship Id="rId4" Type="http://schemas.openxmlformats.org/officeDocument/2006/relationships/slideMaster" Target="../slideMasters/slideMaster6.xml" /><Relationship Id="rId9" Type="http://schemas.openxmlformats.org/officeDocument/2006/relationships/image" Target="../media/image3.svg" /></Relationships>
</file>

<file path=ppt/slideLayouts/_rels/slideLayout319.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537.xml" /><Relationship Id="rId7" Type="http://schemas.openxmlformats.org/officeDocument/2006/relationships/image" Target="../media/image2.png" /><Relationship Id="rId2" Type="http://schemas.openxmlformats.org/officeDocument/2006/relationships/tags" Target="../tags/tag536.xml" /><Relationship Id="rId1" Type="http://schemas.openxmlformats.org/officeDocument/2006/relationships/vmlDrawing" Target="../drawings/vmlDrawing279.vml" /><Relationship Id="rId6" Type="http://schemas.openxmlformats.org/officeDocument/2006/relationships/image" Target="../media/image1.emf" /><Relationship Id="rId5" Type="http://schemas.openxmlformats.org/officeDocument/2006/relationships/oleObject" Target="../embeddings/oleObject279.bin" /><Relationship Id="rId4" Type="http://schemas.openxmlformats.org/officeDocument/2006/relationships/slideMaster" Target="../slideMasters/slideMaster6.xml" /></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63.xml" /><Relationship Id="rId7" Type="http://schemas.openxmlformats.org/officeDocument/2006/relationships/image" Target="../media/image12.emf" /><Relationship Id="rId2" Type="http://schemas.openxmlformats.org/officeDocument/2006/relationships/tags" Target="../tags/tag62.xml" /><Relationship Id="rId1" Type="http://schemas.openxmlformats.org/officeDocument/2006/relationships/vmlDrawing" Target="../drawings/vmlDrawing32.vml" /><Relationship Id="rId6" Type="http://schemas.openxmlformats.org/officeDocument/2006/relationships/image" Target="../media/image1.emf" /><Relationship Id="rId5" Type="http://schemas.openxmlformats.org/officeDocument/2006/relationships/oleObject" Target="../embeddings/oleObject32.bin" /><Relationship Id="rId4" Type="http://schemas.openxmlformats.org/officeDocument/2006/relationships/slideMaster" Target="../slideMasters/slideMaster1.xml" /><Relationship Id="rId9" Type="http://schemas.openxmlformats.org/officeDocument/2006/relationships/image" Target="../media/image3.svg" /></Relationships>
</file>

<file path=ppt/slideLayouts/_rels/slideLayout320.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539.xml" /><Relationship Id="rId7" Type="http://schemas.openxmlformats.org/officeDocument/2006/relationships/image" Target="../media/image12.emf" /><Relationship Id="rId2" Type="http://schemas.openxmlformats.org/officeDocument/2006/relationships/tags" Target="../tags/tag538.xml" /><Relationship Id="rId1" Type="http://schemas.openxmlformats.org/officeDocument/2006/relationships/vmlDrawing" Target="../drawings/vmlDrawing280.vml" /><Relationship Id="rId6" Type="http://schemas.openxmlformats.org/officeDocument/2006/relationships/image" Target="../media/image1.emf" /><Relationship Id="rId5" Type="http://schemas.openxmlformats.org/officeDocument/2006/relationships/oleObject" Target="../embeddings/oleObject280.bin" /><Relationship Id="rId4" Type="http://schemas.openxmlformats.org/officeDocument/2006/relationships/slideMaster" Target="../slideMasters/slideMaster6.xml" /><Relationship Id="rId9" Type="http://schemas.openxmlformats.org/officeDocument/2006/relationships/image" Target="../media/image3.svg" /></Relationships>
</file>

<file path=ppt/slideLayouts/_rels/slideLayout321.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541.xml" /><Relationship Id="rId7" Type="http://schemas.openxmlformats.org/officeDocument/2006/relationships/image" Target="../media/image12.emf" /><Relationship Id="rId2" Type="http://schemas.openxmlformats.org/officeDocument/2006/relationships/tags" Target="../tags/tag540.xml" /><Relationship Id="rId1" Type="http://schemas.openxmlformats.org/officeDocument/2006/relationships/vmlDrawing" Target="../drawings/vmlDrawing281.vml" /><Relationship Id="rId6" Type="http://schemas.openxmlformats.org/officeDocument/2006/relationships/image" Target="../media/image1.emf" /><Relationship Id="rId5" Type="http://schemas.openxmlformats.org/officeDocument/2006/relationships/oleObject" Target="../embeddings/oleObject281.bin" /><Relationship Id="rId4" Type="http://schemas.openxmlformats.org/officeDocument/2006/relationships/slideMaster" Target="../slideMasters/slideMaster6.xml" /><Relationship Id="rId9" Type="http://schemas.openxmlformats.org/officeDocument/2006/relationships/image" Target="../media/image3.svg" /></Relationships>
</file>

<file path=ppt/slideLayouts/_rels/slideLayout322.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543.xml" /><Relationship Id="rId7" Type="http://schemas.openxmlformats.org/officeDocument/2006/relationships/image" Target="../media/image12.emf" /><Relationship Id="rId2" Type="http://schemas.openxmlformats.org/officeDocument/2006/relationships/tags" Target="../tags/tag542.xml" /><Relationship Id="rId1" Type="http://schemas.openxmlformats.org/officeDocument/2006/relationships/vmlDrawing" Target="../drawings/vmlDrawing282.vml" /><Relationship Id="rId6" Type="http://schemas.openxmlformats.org/officeDocument/2006/relationships/image" Target="../media/image1.emf" /><Relationship Id="rId5" Type="http://schemas.openxmlformats.org/officeDocument/2006/relationships/oleObject" Target="../embeddings/oleObject282.bin" /><Relationship Id="rId4" Type="http://schemas.openxmlformats.org/officeDocument/2006/relationships/slideMaster" Target="../slideMasters/slideMaster6.xml" /><Relationship Id="rId9" Type="http://schemas.openxmlformats.org/officeDocument/2006/relationships/image" Target="../media/image3.svg" /></Relationships>
</file>

<file path=ppt/slideLayouts/_rels/slideLayout323.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545.xml" /><Relationship Id="rId7" Type="http://schemas.openxmlformats.org/officeDocument/2006/relationships/image" Target="../media/image2.png" /><Relationship Id="rId2" Type="http://schemas.openxmlformats.org/officeDocument/2006/relationships/tags" Target="../tags/tag544.xml" /><Relationship Id="rId1" Type="http://schemas.openxmlformats.org/officeDocument/2006/relationships/vmlDrawing" Target="../drawings/vmlDrawing283.vml" /><Relationship Id="rId6" Type="http://schemas.openxmlformats.org/officeDocument/2006/relationships/image" Target="../media/image1.emf" /><Relationship Id="rId5" Type="http://schemas.openxmlformats.org/officeDocument/2006/relationships/oleObject" Target="../embeddings/oleObject283.bin" /><Relationship Id="rId4" Type="http://schemas.openxmlformats.org/officeDocument/2006/relationships/slideMaster" Target="../slideMasters/slideMaster6.xml" /></Relationships>
</file>

<file path=ppt/slideLayouts/_rels/slideLayout324.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547.xml" /><Relationship Id="rId7" Type="http://schemas.openxmlformats.org/officeDocument/2006/relationships/image" Target="../media/image12.emf" /><Relationship Id="rId2" Type="http://schemas.openxmlformats.org/officeDocument/2006/relationships/tags" Target="../tags/tag546.xml" /><Relationship Id="rId1" Type="http://schemas.openxmlformats.org/officeDocument/2006/relationships/vmlDrawing" Target="../drawings/vmlDrawing284.vml" /><Relationship Id="rId6" Type="http://schemas.openxmlformats.org/officeDocument/2006/relationships/image" Target="../media/image1.emf" /><Relationship Id="rId5" Type="http://schemas.openxmlformats.org/officeDocument/2006/relationships/oleObject" Target="../embeddings/oleObject284.bin" /><Relationship Id="rId4" Type="http://schemas.openxmlformats.org/officeDocument/2006/relationships/slideMaster" Target="../slideMasters/slideMaster6.xml" /><Relationship Id="rId9" Type="http://schemas.openxmlformats.org/officeDocument/2006/relationships/image" Target="../media/image3.svg" /></Relationships>
</file>

<file path=ppt/slideLayouts/_rels/slideLayout325.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549.xml" /><Relationship Id="rId7" Type="http://schemas.openxmlformats.org/officeDocument/2006/relationships/image" Target="../media/image12.emf" /><Relationship Id="rId2" Type="http://schemas.openxmlformats.org/officeDocument/2006/relationships/tags" Target="../tags/tag548.xml" /><Relationship Id="rId1" Type="http://schemas.openxmlformats.org/officeDocument/2006/relationships/vmlDrawing" Target="../drawings/vmlDrawing285.vml" /><Relationship Id="rId6" Type="http://schemas.openxmlformats.org/officeDocument/2006/relationships/image" Target="../media/image1.emf" /><Relationship Id="rId5" Type="http://schemas.openxmlformats.org/officeDocument/2006/relationships/oleObject" Target="../embeddings/oleObject285.bin" /><Relationship Id="rId4" Type="http://schemas.openxmlformats.org/officeDocument/2006/relationships/slideMaster" Target="../slideMasters/slideMaster6.xml" /><Relationship Id="rId9" Type="http://schemas.openxmlformats.org/officeDocument/2006/relationships/image" Target="../media/image3.svg" /></Relationships>
</file>

<file path=ppt/slideLayouts/_rels/slideLayout326.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551.xml" /><Relationship Id="rId7" Type="http://schemas.openxmlformats.org/officeDocument/2006/relationships/image" Target="../media/image12.emf" /><Relationship Id="rId2" Type="http://schemas.openxmlformats.org/officeDocument/2006/relationships/tags" Target="../tags/tag550.xml" /><Relationship Id="rId1" Type="http://schemas.openxmlformats.org/officeDocument/2006/relationships/vmlDrawing" Target="../drawings/vmlDrawing286.vml" /><Relationship Id="rId6" Type="http://schemas.openxmlformats.org/officeDocument/2006/relationships/image" Target="../media/image1.emf" /><Relationship Id="rId5" Type="http://schemas.openxmlformats.org/officeDocument/2006/relationships/oleObject" Target="../embeddings/oleObject286.bin" /><Relationship Id="rId4" Type="http://schemas.openxmlformats.org/officeDocument/2006/relationships/slideMaster" Target="../slideMasters/slideMaster6.xml" /><Relationship Id="rId9" Type="http://schemas.openxmlformats.org/officeDocument/2006/relationships/image" Target="../media/image3.svg" /></Relationships>
</file>

<file path=ppt/slideLayouts/_rels/slideLayout327.xml.rels><?xml version="1.0" encoding="UTF-8" standalone="yes"?>
<Relationships xmlns="http://schemas.openxmlformats.org/package/2006/relationships"><Relationship Id="rId3" Type="http://schemas.openxmlformats.org/officeDocument/2006/relationships/tags" Target="../tags/tag553.xml" /><Relationship Id="rId2" Type="http://schemas.openxmlformats.org/officeDocument/2006/relationships/tags" Target="../tags/tag552.xml" /><Relationship Id="rId1" Type="http://schemas.openxmlformats.org/officeDocument/2006/relationships/vmlDrawing" Target="../drawings/vmlDrawing287.vml" /><Relationship Id="rId6" Type="http://schemas.openxmlformats.org/officeDocument/2006/relationships/image" Target="../media/image1.emf" /><Relationship Id="rId5" Type="http://schemas.openxmlformats.org/officeDocument/2006/relationships/oleObject" Target="../embeddings/oleObject287.bin" /><Relationship Id="rId4" Type="http://schemas.openxmlformats.org/officeDocument/2006/relationships/slideMaster" Target="../slideMasters/slideMaster6.xml" /></Relationships>
</file>

<file path=ppt/slideLayouts/_rels/slideLayout328.xml.rels><?xml version="1.0" encoding="UTF-8" standalone="yes"?>
<Relationships xmlns="http://schemas.openxmlformats.org/package/2006/relationships"><Relationship Id="rId8" Type="http://schemas.openxmlformats.org/officeDocument/2006/relationships/image" Target="../media/image16.emf" /><Relationship Id="rId3" Type="http://schemas.openxmlformats.org/officeDocument/2006/relationships/tags" Target="../tags/tag555.xml" /><Relationship Id="rId7" Type="http://schemas.openxmlformats.org/officeDocument/2006/relationships/image" Target="../media/image15.emf" /><Relationship Id="rId2" Type="http://schemas.openxmlformats.org/officeDocument/2006/relationships/tags" Target="../tags/tag554.xml" /><Relationship Id="rId1" Type="http://schemas.openxmlformats.org/officeDocument/2006/relationships/vmlDrawing" Target="../drawings/vmlDrawing288.vml" /><Relationship Id="rId6" Type="http://schemas.openxmlformats.org/officeDocument/2006/relationships/image" Target="../media/image1.emf" /><Relationship Id="rId5" Type="http://schemas.openxmlformats.org/officeDocument/2006/relationships/oleObject" Target="../embeddings/oleObject288.bin" /><Relationship Id="rId4" Type="http://schemas.openxmlformats.org/officeDocument/2006/relationships/slideMaster" Target="../slideMasters/slideMaster6.xml" /><Relationship Id="rId9" Type="http://schemas.openxmlformats.org/officeDocument/2006/relationships/image" Target="../media/image17.emf" /></Relationships>
</file>

<file path=ppt/slideLayouts/_rels/slideLayout329.xml.rels><?xml version="1.0" encoding="UTF-8" standalone="yes"?>
<Relationships xmlns="http://schemas.openxmlformats.org/package/2006/relationships"><Relationship Id="rId8" Type="http://schemas.openxmlformats.org/officeDocument/2006/relationships/image" Target="../media/image16.emf" /><Relationship Id="rId3" Type="http://schemas.openxmlformats.org/officeDocument/2006/relationships/tags" Target="../tags/tag557.xml" /><Relationship Id="rId7" Type="http://schemas.openxmlformats.org/officeDocument/2006/relationships/image" Target="../media/image15.emf" /><Relationship Id="rId2" Type="http://schemas.openxmlformats.org/officeDocument/2006/relationships/tags" Target="../tags/tag556.xml" /><Relationship Id="rId1" Type="http://schemas.openxmlformats.org/officeDocument/2006/relationships/vmlDrawing" Target="../drawings/vmlDrawing289.vml" /><Relationship Id="rId6" Type="http://schemas.openxmlformats.org/officeDocument/2006/relationships/image" Target="../media/image1.emf" /><Relationship Id="rId5" Type="http://schemas.openxmlformats.org/officeDocument/2006/relationships/oleObject" Target="../embeddings/oleObject289.bin" /><Relationship Id="rId4" Type="http://schemas.openxmlformats.org/officeDocument/2006/relationships/slideMaster" Target="../slideMasters/slideMaster6.xml" /></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65.xml" /><Relationship Id="rId7" Type="http://schemas.openxmlformats.org/officeDocument/2006/relationships/image" Target="../media/image2.png" /><Relationship Id="rId2" Type="http://schemas.openxmlformats.org/officeDocument/2006/relationships/tags" Target="../tags/tag64.xml" /><Relationship Id="rId1" Type="http://schemas.openxmlformats.org/officeDocument/2006/relationships/vmlDrawing" Target="../drawings/vmlDrawing33.vml" /><Relationship Id="rId6" Type="http://schemas.openxmlformats.org/officeDocument/2006/relationships/image" Target="../media/image1.emf" /><Relationship Id="rId5" Type="http://schemas.openxmlformats.org/officeDocument/2006/relationships/oleObject" Target="../embeddings/oleObject33.bin" /><Relationship Id="rId4" Type="http://schemas.openxmlformats.org/officeDocument/2006/relationships/slideMaster" Target="../slideMasters/slideMaster1.xml" /></Relationships>
</file>

<file path=ppt/slideLayouts/_rels/slideLayout330.xml.rels><?xml version="1.0" encoding="UTF-8" standalone="yes"?>
<Relationships xmlns="http://schemas.openxmlformats.org/package/2006/relationships"><Relationship Id="rId3" Type="http://schemas.openxmlformats.org/officeDocument/2006/relationships/tags" Target="../tags/tag559.xml" /><Relationship Id="rId2" Type="http://schemas.openxmlformats.org/officeDocument/2006/relationships/tags" Target="../tags/tag558.xml" /><Relationship Id="rId1" Type="http://schemas.openxmlformats.org/officeDocument/2006/relationships/vmlDrawing" Target="../drawings/vmlDrawing290.vml" /><Relationship Id="rId6" Type="http://schemas.openxmlformats.org/officeDocument/2006/relationships/image" Target="../media/image1.emf" /><Relationship Id="rId5" Type="http://schemas.openxmlformats.org/officeDocument/2006/relationships/oleObject" Target="../embeddings/oleObject290.bin" /><Relationship Id="rId4" Type="http://schemas.openxmlformats.org/officeDocument/2006/relationships/slideMaster" Target="../slideMasters/slideMaster6.xml" /></Relationships>
</file>

<file path=ppt/slideLayouts/_rels/slideLayout331.xml.rels><?xml version="1.0" encoding="UTF-8" standalone="yes"?>
<Relationships xmlns="http://schemas.openxmlformats.org/package/2006/relationships"><Relationship Id="rId3" Type="http://schemas.openxmlformats.org/officeDocument/2006/relationships/tags" Target="../tags/tag561.xml" /><Relationship Id="rId2" Type="http://schemas.openxmlformats.org/officeDocument/2006/relationships/tags" Target="../tags/tag560.xml" /><Relationship Id="rId1" Type="http://schemas.openxmlformats.org/officeDocument/2006/relationships/vmlDrawing" Target="../drawings/vmlDrawing291.vml" /><Relationship Id="rId6" Type="http://schemas.openxmlformats.org/officeDocument/2006/relationships/image" Target="../media/image1.emf" /><Relationship Id="rId5" Type="http://schemas.openxmlformats.org/officeDocument/2006/relationships/oleObject" Target="../embeddings/oleObject291.bin" /><Relationship Id="rId4" Type="http://schemas.openxmlformats.org/officeDocument/2006/relationships/slideMaster" Target="../slideMasters/slideMaster6.xml" /></Relationships>
</file>

<file path=ppt/slideLayouts/_rels/slideLayout332.xml.rels><?xml version="1.0" encoding="UTF-8" standalone="yes"?>
<Relationships xmlns="http://schemas.openxmlformats.org/package/2006/relationships"><Relationship Id="rId3" Type="http://schemas.openxmlformats.org/officeDocument/2006/relationships/tags" Target="../tags/tag563.xml" /><Relationship Id="rId2" Type="http://schemas.openxmlformats.org/officeDocument/2006/relationships/tags" Target="../tags/tag562.xml" /><Relationship Id="rId1" Type="http://schemas.openxmlformats.org/officeDocument/2006/relationships/vmlDrawing" Target="../drawings/vmlDrawing292.vml" /><Relationship Id="rId6" Type="http://schemas.openxmlformats.org/officeDocument/2006/relationships/image" Target="../media/image1.emf" /><Relationship Id="rId5" Type="http://schemas.openxmlformats.org/officeDocument/2006/relationships/oleObject" Target="../embeddings/oleObject292.bin" /><Relationship Id="rId4" Type="http://schemas.openxmlformats.org/officeDocument/2006/relationships/slideMaster" Target="../slideMasters/slideMaster6.xml" /></Relationships>
</file>

<file path=ppt/slideLayouts/_rels/slideLayout333.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565.xml" /><Relationship Id="rId7" Type="http://schemas.openxmlformats.org/officeDocument/2006/relationships/image" Target="../media/image2.png" /><Relationship Id="rId2" Type="http://schemas.openxmlformats.org/officeDocument/2006/relationships/tags" Target="../tags/tag564.xml" /><Relationship Id="rId1" Type="http://schemas.openxmlformats.org/officeDocument/2006/relationships/vmlDrawing" Target="../drawings/vmlDrawing293.vml" /><Relationship Id="rId6" Type="http://schemas.openxmlformats.org/officeDocument/2006/relationships/image" Target="../media/image1.emf" /><Relationship Id="rId5" Type="http://schemas.openxmlformats.org/officeDocument/2006/relationships/oleObject" Target="../embeddings/oleObject293.bin" /><Relationship Id="rId4" Type="http://schemas.openxmlformats.org/officeDocument/2006/relationships/slideMaster" Target="../slideMasters/slideMaster6.xml" /></Relationships>
</file>

<file path=ppt/slideLayouts/_rels/slideLayout334.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567.xml" /><Relationship Id="rId7" Type="http://schemas.openxmlformats.org/officeDocument/2006/relationships/image" Target="../media/image2.png" /><Relationship Id="rId2" Type="http://schemas.openxmlformats.org/officeDocument/2006/relationships/tags" Target="../tags/tag566.xml" /><Relationship Id="rId1" Type="http://schemas.openxmlformats.org/officeDocument/2006/relationships/vmlDrawing" Target="../drawings/vmlDrawing294.vml" /><Relationship Id="rId6" Type="http://schemas.openxmlformats.org/officeDocument/2006/relationships/image" Target="../media/image1.emf" /><Relationship Id="rId5" Type="http://schemas.openxmlformats.org/officeDocument/2006/relationships/oleObject" Target="../embeddings/oleObject294.bin" /><Relationship Id="rId4" Type="http://schemas.openxmlformats.org/officeDocument/2006/relationships/slideMaster" Target="../slideMasters/slideMaster6.xml" /></Relationships>
</file>

<file path=ppt/slideLayouts/_rels/slideLayout335.xml.rels><?xml version="1.0" encoding="UTF-8" standalone="yes"?>
<Relationships xmlns="http://schemas.openxmlformats.org/package/2006/relationships"><Relationship Id="rId3" Type="http://schemas.openxmlformats.org/officeDocument/2006/relationships/tags" Target="../tags/tag569.xml" /><Relationship Id="rId2" Type="http://schemas.openxmlformats.org/officeDocument/2006/relationships/tags" Target="../tags/tag568.xml" /><Relationship Id="rId1" Type="http://schemas.openxmlformats.org/officeDocument/2006/relationships/vmlDrawing" Target="../drawings/vmlDrawing295.vml" /><Relationship Id="rId6" Type="http://schemas.openxmlformats.org/officeDocument/2006/relationships/image" Target="../media/image1.emf" /><Relationship Id="rId5" Type="http://schemas.openxmlformats.org/officeDocument/2006/relationships/oleObject" Target="../embeddings/oleObject295.bin" /><Relationship Id="rId4" Type="http://schemas.openxmlformats.org/officeDocument/2006/relationships/slideMaster" Target="../slideMasters/slideMaster6.xml" /></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67.xml" /><Relationship Id="rId7" Type="http://schemas.openxmlformats.org/officeDocument/2006/relationships/image" Target="../media/image12.emf" /><Relationship Id="rId2" Type="http://schemas.openxmlformats.org/officeDocument/2006/relationships/tags" Target="../tags/tag66.xml" /><Relationship Id="rId1" Type="http://schemas.openxmlformats.org/officeDocument/2006/relationships/vmlDrawing" Target="../drawings/vmlDrawing34.vml" /><Relationship Id="rId6" Type="http://schemas.openxmlformats.org/officeDocument/2006/relationships/image" Target="../media/image1.emf" /><Relationship Id="rId5" Type="http://schemas.openxmlformats.org/officeDocument/2006/relationships/oleObject" Target="../embeddings/oleObject34.bin" /><Relationship Id="rId4" Type="http://schemas.openxmlformats.org/officeDocument/2006/relationships/slideMaster" Target="../slideMasters/slideMaster1.xml" /><Relationship Id="rId9" Type="http://schemas.openxmlformats.org/officeDocument/2006/relationships/image" Target="../media/image3.svg" /></Relationships>
</file>

<file path=ppt/slideLayouts/_rels/slideLayout340.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571.xml" /><Relationship Id="rId7" Type="http://schemas.openxmlformats.org/officeDocument/2006/relationships/image" Target="../media/image2.png" /><Relationship Id="rId2" Type="http://schemas.openxmlformats.org/officeDocument/2006/relationships/tags" Target="../tags/tag570.xml" /><Relationship Id="rId1" Type="http://schemas.openxmlformats.org/officeDocument/2006/relationships/vmlDrawing" Target="../drawings/vmlDrawing296.vml" /><Relationship Id="rId6" Type="http://schemas.openxmlformats.org/officeDocument/2006/relationships/image" Target="../media/image1.emf" /><Relationship Id="rId5" Type="http://schemas.openxmlformats.org/officeDocument/2006/relationships/oleObject" Target="../embeddings/oleObject296.bin" /><Relationship Id="rId4" Type="http://schemas.openxmlformats.org/officeDocument/2006/relationships/slideMaster" Target="../slideMasters/slideMaster6.xml" /></Relationships>
</file>

<file path=ppt/slideLayouts/_rels/slideLayout341.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573.xml" /><Relationship Id="rId7" Type="http://schemas.openxmlformats.org/officeDocument/2006/relationships/image" Target="../media/image2.png" /><Relationship Id="rId2" Type="http://schemas.openxmlformats.org/officeDocument/2006/relationships/tags" Target="../tags/tag572.xml" /><Relationship Id="rId1" Type="http://schemas.openxmlformats.org/officeDocument/2006/relationships/vmlDrawing" Target="../drawings/vmlDrawing297.vml" /><Relationship Id="rId6" Type="http://schemas.openxmlformats.org/officeDocument/2006/relationships/image" Target="../media/image1.emf" /><Relationship Id="rId5" Type="http://schemas.openxmlformats.org/officeDocument/2006/relationships/oleObject" Target="../embeddings/oleObject297.bin" /><Relationship Id="rId4" Type="http://schemas.openxmlformats.org/officeDocument/2006/relationships/slideMaster" Target="../slideMasters/slideMaster6.xml" /></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Master" Target="../slideMasters/slideMaster6.xml" /></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346.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slideMaster" Target="../slideMasters/slideMaster6.xml" /><Relationship Id="rId7" Type="http://schemas.openxmlformats.org/officeDocument/2006/relationships/image" Target="../media/image3.svg" /><Relationship Id="rId2" Type="http://schemas.openxmlformats.org/officeDocument/2006/relationships/tags" Target="../tags/tag574.xml" /><Relationship Id="rId1" Type="http://schemas.openxmlformats.org/officeDocument/2006/relationships/vmlDrawing" Target="../drawings/vmlDrawing298.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298.bin" /></Relationships>
</file>

<file path=ppt/slideLayouts/_rels/slideLayout347.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slideMaster" Target="../slideMasters/slideMaster6.xml" /><Relationship Id="rId7" Type="http://schemas.openxmlformats.org/officeDocument/2006/relationships/image" Target="../media/image3.svg" /><Relationship Id="rId2" Type="http://schemas.openxmlformats.org/officeDocument/2006/relationships/tags" Target="../tags/tag575.xml" /><Relationship Id="rId1" Type="http://schemas.openxmlformats.org/officeDocument/2006/relationships/vmlDrawing" Target="../drawings/vmlDrawing299.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299.bin" /></Relationships>
</file>

<file path=ppt/slideLayouts/_rels/slideLayout348.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slideMaster" Target="../slideMasters/slideMaster6.xml" /><Relationship Id="rId7" Type="http://schemas.openxmlformats.org/officeDocument/2006/relationships/image" Target="../media/image3.svg" /><Relationship Id="rId2" Type="http://schemas.openxmlformats.org/officeDocument/2006/relationships/tags" Target="../tags/tag576.xml" /><Relationship Id="rId1" Type="http://schemas.openxmlformats.org/officeDocument/2006/relationships/vmlDrawing" Target="../drawings/vmlDrawing300.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300.bin" /></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69.xml" /><Relationship Id="rId7" Type="http://schemas.openxmlformats.org/officeDocument/2006/relationships/image" Target="../media/image12.emf" /><Relationship Id="rId2" Type="http://schemas.openxmlformats.org/officeDocument/2006/relationships/tags" Target="../tags/tag68.xml" /><Relationship Id="rId1" Type="http://schemas.openxmlformats.org/officeDocument/2006/relationships/vmlDrawing" Target="../drawings/vmlDrawing35.vml" /><Relationship Id="rId6" Type="http://schemas.openxmlformats.org/officeDocument/2006/relationships/image" Target="../media/image1.emf" /><Relationship Id="rId5" Type="http://schemas.openxmlformats.org/officeDocument/2006/relationships/oleObject" Target="../embeddings/oleObject35.bin" /><Relationship Id="rId4" Type="http://schemas.openxmlformats.org/officeDocument/2006/relationships/slideMaster" Target="../slideMasters/slideMaster1.xml" /><Relationship Id="rId9" Type="http://schemas.openxmlformats.org/officeDocument/2006/relationships/image" Target="../media/image3.svg" /></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71.xml" /><Relationship Id="rId7" Type="http://schemas.openxmlformats.org/officeDocument/2006/relationships/image" Target="../media/image12.emf" /><Relationship Id="rId2" Type="http://schemas.openxmlformats.org/officeDocument/2006/relationships/tags" Target="../tags/tag70.xml" /><Relationship Id="rId1" Type="http://schemas.openxmlformats.org/officeDocument/2006/relationships/vmlDrawing" Target="../drawings/vmlDrawing36.vml" /><Relationship Id="rId6" Type="http://schemas.openxmlformats.org/officeDocument/2006/relationships/image" Target="../media/image1.emf" /><Relationship Id="rId5" Type="http://schemas.openxmlformats.org/officeDocument/2006/relationships/oleObject" Target="../embeddings/oleObject36.bin" /><Relationship Id="rId4" Type="http://schemas.openxmlformats.org/officeDocument/2006/relationships/slideMaster" Target="../slideMasters/slideMaster1.xml" /><Relationship Id="rId9" Type="http://schemas.openxmlformats.org/officeDocument/2006/relationships/image" Target="../media/image3.svg" /></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3.xml" /><Relationship Id="rId2" Type="http://schemas.openxmlformats.org/officeDocument/2006/relationships/tags" Target="../tags/tag72.xml" /><Relationship Id="rId1" Type="http://schemas.openxmlformats.org/officeDocument/2006/relationships/vmlDrawing" Target="../drawings/vmlDrawing37.vml" /><Relationship Id="rId6" Type="http://schemas.openxmlformats.org/officeDocument/2006/relationships/image" Target="../media/image1.emf" /><Relationship Id="rId5" Type="http://schemas.openxmlformats.org/officeDocument/2006/relationships/oleObject" Target="../embeddings/oleObject37.bin" /><Relationship Id="rId4" Type="http://schemas.openxmlformats.org/officeDocument/2006/relationships/slideMaster" Target="../slideMasters/slideMaster1.xml" /></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6.emf" /><Relationship Id="rId3" Type="http://schemas.openxmlformats.org/officeDocument/2006/relationships/tags" Target="../tags/tag75.xml" /><Relationship Id="rId7" Type="http://schemas.openxmlformats.org/officeDocument/2006/relationships/image" Target="../media/image15.emf" /><Relationship Id="rId2" Type="http://schemas.openxmlformats.org/officeDocument/2006/relationships/tags" Target="../tags/tag74.xml" /><Relationship Id="rId1" Type="http://schemas.openxmlformats.org/officeDocument/2006/relationships/vmlDrawing" Target="../drawings/vmlDrawing38.vml" /><Relationship Id="rId6" Type="http://schemas.openxmlformats.org/officeDocument/2006/relationships/image" Target="../media/image1.emf" /><Relationship Id="rId5" Type="http://schemas.openxmlformats.org/officeDocument/2006/relationships/oleObject" Target="../embeddings/oleObject38.bin" /><Relationship Id="rId4" Type="http://schemas.openxmlformats.org/officeDocument/2006/relationships/slideMaster" Target="../slideMasters/slideMaster1.xml" /><Relationship Id="rId9" Type="http://schemas.openxmlformats.org/officeDocument/2006/relationships/image" Target="../media/image17.emf" /></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6.emf" /><Relationship Id="rId3" Type="http://schemas.openxmlformats.org/officeDocument/2006/relationships/tags" Target="../tags/tag77.xml" /><Relationship Id="rId7" Type="http://schemas.openxmlformats.org/officeDocument/2006/relationships/image" Target="../media/image15.emf" /><Relationship Id="rId2" Type="http://schemas.openxmlformats.org/officeDocument/2006/relationships/tags" Target="../tags/tag76.xml" /><Relationship Id="rId1" Type="http://schemas.openxmlformats.org/officeDocument/2006/relationships/vmlDrawing" Target="../drawings/vmlDrawing39.vml" /><Relationship Id="rId6" Type="http://schemas.openxmlformats.org/officeDocument/2006/relationships/image" Target="../media/image1.emf" /><Relationship Id="rId5" Type="http://schemas.openxmlformats.org/officeDocument/2006/relationships/oleObject" Target="../embeddings/oleObject39.bin" /><Relationship Id="rId4"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 /><Relationship Id="rId2" Type="http://schemas.openxmlformats.org/officeDocument/2006/relationships/tags" Target="../tags/tag9.xml" /><Relationship Id="rId1" Type="http://schemas.openxmlformats.org/officeDocument/2006/relationships/vmlDrawing" Target="../drawings/vmlDrawing5.vml" /><Relationship Id="rId6" Type="http://schemas.openxmlformats.org/officeDocument/2006/relationships/image" Target="../media/image1.emf" /><Relationship Id="rId5" Type="http://schemas.openxmlformats.org/officeDocument/2006/relationships/oleObject" Target="../embeddings/oleObject5.bin" /><Relationship Id="rId4"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79.xml" /><Relationship Id="rId2" Type="http://schemas.openxmlformats.org/officeDocument/2006/relationships/tags" Target="../tags/tag78.xml" /><Relationship Id="rId1" Type="http://schemas.openxmlformats.org/officeDocument/2006/relationships/vmlDrawing" Target="../drawings/vmlDrawing40.vml" /><Relationship Id="rId6" Type="http://schemas.openxmlformats.org/officeDocument/2006/relationships/image" Target="../media/image1.emf" /><Relationship Id="rId5" Type="http://schemas.openxmlformats.org/officeDocument/2006/relationships/oleObject" Target="../embeddings/oleObject40.bin" /><Relationship Id="rId4" Type="http://schemas.openxmlformats.org/officeDocument/2006/relationships/slideMaster" Target="../slideMasters/slideMaster1.xml" /></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81.xml" /><Relationship Id="rId2" Type="http://schemas.openxmlformats.org/officeDocument/2006/relationships/tags" Target="../tags/tag80.xml" /><Relationship Id="rId1" Type="http://schemas.openxmlformats.org/officeDocument/2006/relationships/vmlDrawing" Target="../drawings/vmlDrawing41.vml" /><Relationship Id="rId6" Type="http://schemas.openxmlformats.org/officeDocument/2006/relationships/image" Target="../media/image1.emf" /><Relationship Id="rId5" Type="http://schemas.openxmlformats.org/officeDocument/2006/relationships/oleObject" Target="../embeddings/oleObject41.bin" /><Relationship Id="rId4" Type="http://schemas.openxmlformats.org/officeDocument/2006/relationships/slideMaster" Target="../slideMasters/slideMaster1.xml" /></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83.xml" /><Relationship Id="rId2" Type="http://schemas.openxmlformats.org/officeDocument/2006/relationships/tags" Target="../tags/tag82.xml" /><Relationship Id="rId1" Type="http://schemas.openxmlformats.org/officeDocument/2006/relationships/vmlDrawing" Target="../drawings/vmlDrawing42.vml" /><Relationship Id="rId6" Type="http://schemas.openxmlformats.org/officeDocument/2006/relationships/image" Target="../media/image1.emf" /><Relationship Id="rId5" Type="http://schemas.openxmlformats.org/officeDocument/2006/relationships/oleObject" Target="../embeddings/oleObject42.bin" /><Relationship Id="rId4" Type="http://schemas.openxmlformats.org/officeDocument/2006/relationships/slideMaster" Target="../slideMasters/slideMaster1.xml" /></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85.xml" /><Relationship Id="rId7" Type="http://schemas.openxmlformats.org/officeDocument/2006/relationships/image" Target="../media/image2.png" /><Relationship Id="rId2" Type="http://schemas.openxmlformats.org/officeDocument/2006/relationships/tags" Target="../tags/tag84.xml" /><Relationship Id="rId1" Type="http://schemas.openxmlformats.org/officeDocument/2006/relationships/vmlDrawing" Target="../drawings/vmlDrawing43.vml" /><Relationship Id="rId6" Type="http://schemas.openxmlformats.org/officeDocument/2006/relationships/image" Target="../media/image1.emf" /><Relationship Id="rId5" Type="http://schemas.openxmlformats.org/officeDocument/2006/relationships/oleObject" Target="../embeddings/oleObject43.bin" /><Relationship Id="rId4" Type="http://schemas.openxmlformats.org/officeDocument/2006/relationships/slideMaster" Target="../slideMasters/slideMaster1.xml" /></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87.xml" /><Relationship Id="rId7" Type="http://schemas.openxmlformats.org/officeDocument/2006/relationships/image" Target="../media/image2.png" /><Relationship Id="rId2" Type="http://schemas.openxmlformats.org/officeDocument/2006/relationships/tags" Target="../tags/tag86.xml" /><Relationship Id="rId1" Type="http://schemas.openxmlformats.org/officeDocument/2006/relationships/vmlDrawing" Target="../drawings/vmlDrawing44.vml" /><Relationship Id="rId6" Type="http://schemas.openxmlformats.org/officeDocument/2006/relationships/image" Target="../media/image1.emf" /><Relationship Id="rId5" Type="http://schemas.openxmlformats.org/officeDocument/2006/relationships/oleObject" Target="../embeddings/oleObject44.bin" /><Relationship Id="rId4" Type="http://schemas.openxmlformats.org/officeDocument/2006/relationships/slideMaster" Target="../slideMasters/slideMaster1.xml" /></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89.xml" /><Relationship Id="rId2" Type="http://schemas.openxmlformats.org/officeDocument/2006/relationships/tags" Target="../tags/tag88.xml" /><Relationship Id="rId1" Type="http://schemas.openxmlformats.org/officeDocument/2006/relationships/vmlDrawing" Target="../drawings/vmlDrawing45.vml" /><Relationship Id="rId6" Type="http://schemas.openxmlformats.org/officeDocument/2006/relationships/image" Target="../media/image1.emf" /><Relationship Id="rId5" Type="http://schemas.openxmlformats.org/officeDocument/2006/relationships/oleObject" Target="../embeddings/oleObject45.bin" /><Relationship Id="rId4" Type="http://schemas.openxmlformats.org/officeDocument/2006/relationships/slideMaster" Target="../slideMasters/slideMaster1.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12.xml" /><Relationship Id="rId7" Type="http://schemas.openxmlformats.org/officeDocument/2006/relationships/image" Target="../media/image1.emf" /><Relationship Id="rId2" Type="http://schemas.openxmlformats.org/officeDocument/2006/relationships/tags" Target="../tags/tag11.xml" /><Relationship Id="rId1" Type="http://schemas.openxmlformats.org/officeDocument/2006/relationships/vmlDrawing" Target="../drawings/vmlDrawing6.vml" /><Relationship Id="rId6" Type="http://schemas.openxmlformats.org/officeDocument/2006/relationships/oleObject" Target="../embeddings/oleObject6.bin" /><Relationship Id="rId5" Type="http://schemas.openxmlformats.org/officeDocument/2006/relationships/image" Target="../media/image7.jpg" /><Relationship Id="rId10" Type="http://schemas.openxmlformats.org/officeDocument/2006/relationships/image" Target="../media/image5.png" /><Relationship Id="rId4" Type="http://schemas.openxmlformats.org/officeDocument/2006/relationships/slideMaster" Target="../slideMasters/slideMaster1.xml" /><Relationship Id="rId9" Type="http://schemas.openxmlformats.org/officeDocument/2006/relationships/image" Target="../media/image3.svg" /></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91.xml" /><Relationship Id="rId7" Type="http://schemas.openxmlformats.org/officeDocument/2006/relationships/image" Target="../media/image2.png" /><Relationship Id="rId2" Type="http://schemas.openxmlformats.org/officeDocument/2006/relationships/tags" Target="../tags/tag90.xml" /><Relationship Id="rId1" Type="http://schemas.openxmlformats.org/officeDocument/2006/relationships/vmlDrawing" Target="../drawings/vmlDrawing46.vml" /><Relationship Id="rId6" Type="http://schemas.openxmlformats.org/officeDocument/2006/relationships/image" Target="../media/image1.emf" /><Relationship Id="rId5" Type="http://schemas.openxmlformats.org/officeDocument/2006/relationships/oleObject" Target="../embeddings/oleObject46.bin" /><Relationship Id="rId4" Type="http://schemas.openxmlformats.org/officeDocument/2006/relationships/slideMaster" Target="../slideMasters/slideMaster1.xml" /></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93.xml" /><Relationship Id="rId7" Type="http://schemas.openxmlformats.org/officeDocument/2006/relationships/image" Target="../media/image2.png" /><Relationship Id="rId2" Type="http://schemas.openxmlformats.org/officeDocument/2006/relationships/tags" Target="../tags/tag92.xml" /><Relationship Id="rId1" Type="http://schemas.openxmlformats.org/officeDocument/2006/relationships/vmlDrawing" Target="../drawings/vmlDrawing47.vml" /><Relationship Id="rId6" Type="http://schemas.openxmlformats.org/officeDocument/2006/relationships/image" Target="../media/image1.emf" /><Relationship Id="rId5" Type="http://schemas.openxmlformats.org/officeDocument/2006/relationships/oleObject" Target="../embeddings/oleObject47.bin" /><Relationship Id="rId4" Type="http://schemas.openxmlformats.org/officeDocument/2006/relationships/slideMaster" Target="../slideMasters/slideMaster1.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Master" Target="../slideMasters/slideMaster1.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slideMaster" Target="../slideMasters/slideMaster1.xml" /><Relationship Id="rId7" Type="http://schemas.openxmlformats.org/officeDocument/2006/relationships/image" Target="../media/image3.svg" /><Relationship Id="rId2" Type="http://schemas.openxmlformats.org/officeDocument/2006/relationships/tags" Target="../tags/tag94.xml" /><Relationship Id="rId1" Type="http://schemas.openxmlformats.org/officeDocument/2006/relationships/vmlDrawing" Target="../drawings/vmlDrawing48.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48.bin" /></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slideMaster" Target="../slideMasters/slideMaster1.xml" /><Relationship Id="rId7" Type="http://schemas.openxmlformats.org/officeDocument/2006/relationships/image" Target="../media/image3.svg" /><Relationship Id="rId2" Type="http://schemas.openxmlformats.org/officeDocument/2006/relationships/tags" Target="../tags/tag95.xml" /><Relationship Id="rId1" Type="http://schemas.openxmlformats.org/officeDocument/2006/relationships/vmlDrawing" Target="../drawings/vmlDrawing49.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49.bin" /></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slideMaster" Target="../slideMasters/slideMaster1.xml" /><Relationship Id="rId7" Type="http://schemas.openxmlformats.org/officeDocument/2006/relationships/image" Target="../media/image3.svg" /><Relationship Id="rId2" Type="http://schemas.openxmlformats.org/officeDocument/2006/relationships/tags" Target="../tags/tag96.xml" /><Relationship Id="rId1" Type="http://schemas.openxmlformats.org/officeDocument/2006/relationships/vmlDrawing" Target="../drawings/vmlDrawing50.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50.bin" /></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100.xml" /><Relationship Id="rId7" Type="http://schemas.openxmlformats.org/officeDocument/2006/relationships/image" Target="../media/image2.png" /><Relationship Id="rId2" Type="http://schemas.openxmlformats.org/officeDocument/2006/relationships/tags" Target="../tags/tag99.xml" /><Relationship Id="rId1" Type="http://schemas.openxmlformats.org/officeDocument/2006/relationships/vmlDrawing" Target="../drawings/vmlDrawing52.vml" /><Relationship Id="rId6" Type="http://schemas.openxmlformats.org/officeDocument/2006/relationships/image" Target="../media/image1.emf" /><Relationship Id="rId5" Type="http://schemas.openxmlformats.org/officeDocument/2006/relationships/oleObject" Target="../embeddings/oleObject52.bin" /><Relationship Id="rId4" Type="http://schemas.openxmlformats.org/officeDocument/2006/relationships/slideMaster" Target="../slideMasters/slideMaster2.xml" /><Relationship Id="rId9" Type="http://schemas.openxmlformats.org/officeDocument/2006/relationships/image" Target="../media/image5.png" /></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tags" Target="../tags/tag14.xml" /><Relationship Id="rId7" Type="http://schemas.openxmlformats.org/officeDocument/2006/relationships/image" Target="../media/image1.emf" /><Relationship Id="rId2" Type="http://schemas.openxmlformats.org/officeDocument/2006/relationships/tags" Target="../tags/tag13.xml" /><Relationship Id="rId1" Type="http://schemas.openxmlformats.org/officeDocument/2006/relationships/vmlDrawing" Target="../drawings/vmlDrawing7.vml" /><Relationship Id="rId6" Type="http://schemas.openxmlformats.org/officeDocument/2006/relationships/oleObject" Target="../embeddings/oleObject7.bin" /><Relationship Id="rId5" Type="http://schemas.openxmlformats.org/officeDocument/2006/relationships/image" Target="../media/image8.jpg" /><Relationship Id="rId4"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02.xml" /><Relationship Id="rId7" Type="http://schemas.openxmlformats.org/officeDocument/2006/relationships/image" Target="../media/image6.png" /><Relationship Id="rId2" Type="http://schemas.openxmlformats.org/officeDocument/2006/relationships/tags" Target="../tags/tag101.xml" /><Relationship Id="rId1" Type="http://schemas.openxmlformats.org/officeDocument/2006/relationships/vmlDrawing" Target="../drawings/vmlDrawing53.vml" /><Relationship Id="rId6" Type="http://schemas.openxmlformats.org/officeDocument/2006/relationships/image" Target="../media/image1.emf" /><Relationship Id="rId5" Type="http://schemas.openxmlformats.org/officeDocument/2006/relationships/oleObject" Target="../embeddings/oleObject53.bin" /><Relationship Id="rId4" Type="http://schemas.openxmlformats.org/officeDocument/2006/relationships/slideMaster" Target="../slideMasters/slideMaster2.xml" /></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104.xml" /><Relationship Id="rId7" Type="http://schemas.openxmlformats.org/officeDocument/2006/relationships/image" Target="../media/image6.png" /><Relationship Id="rId2" Type="http://schemas.openxmlformats.org/officeDocument/2006/relationships/tags" Target="../tags/tag103.xml" /><Relationship Id="rId1" Type="http://schemas.openxmlformats.org/officeDocument/2006/relationships/vmlDrawing" Target="../drawings/vmlDrawing54.vml" /><Relationship Id="rId6" Type="http://schemas.openxmlformats.org/officeDocument/2006/relationships/image" Target="../media/image1.emf" /><Relationship Id="rId5" Type="http://schemas.openxmlformats.org/officeDocument/2006/relationships/oleObject" Target="../embeddings/oleObject54.bin" /><Relationship Id="rId4" Type="http://schemas.openxmlformats.org/officeDocument/2006/relationships/slideMaster" Target="../slideMasters/slideMaster2.xml" /></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06.xml" /><Relationship Id="rId2" Type="http://schemas.openxmlformats.org/officeDocument/2006/relationships/tags" Target="../tags/tag105.xml" /><Relationship Id="rId1" Type="http://schemas.openxmlformats.org/officeDocument/2006/relationships/vmlDrawing" Target="../drawings/vmlDrawing55.vml" /><Relationship Id="rId6" Type="http://schemas.openxmlformats.org/officeDocument/2006/relationships/image" Target="../media/image1.emf" /><Relationship Id="rId5" Type="http://schemas.openxmlformats.org/officeDocument/2006/relationships/oleObject" Target="../embeddings/oleObject55.bin" /><Relationship Id="rId4" Type="http://schemas.openxmlformats.org/officeDocument/2006/relationships/slideMaster" Target="../slideMasters/slideMaster2.xml" /></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108.xml" /><Relationship Id="rId7" Type="http://schemas.openxmlformats.org/officeDocument/2006/relationships/image" Target="../media/image1.emf" /><Relationship Id="rId2" Type="http://schemas.openxmlformats.org/officeDocument/2006/relationships/tags" Target="../tags/tag107.xml" /><Relationship Id="rId1" Type="http://schemas.openxmlformats.org/officeDocument/2006/relationships/vmlDrawing" Target="../drawings/vmlDrawing56.vml" /><Relationship Id="rId6" Type="http://schemas.openxmlformats.org/officeDocument/2006/relationships/oleObject" Target="../embeddings/oleObject56.bin" /><Relationship Id="rId5" Type="http://schemas.openxmlformats.org/officeDocument/2006/relationships/image" Target="../media/image7.jpg" /><Relationship Id="rId10" Type="http://schemas.openxmlformats.org/officeDocument/2006/relationships/image" Target="../media/image5.png" /><Relationship Id="rId4" Type="http://schemas.openxmlformats.org/officeDocument/2006/relationships/slideMaster" Target="../slideMasters/slideMaster2.xml" /><Relationship Id="rId9" Type="http://schemas.openxmlformats.org/officeDocument/2006/relationships/image" Target="../media/image3.svg" /></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tags" Target="../tags/tag110.xml" /><Relationship Id="rId7" Type="http://schemas.openxmlformats.org/officeDocument/2006/relationships/image" Target="../media/image1.emf" /><Relationship Id="rId2" Type="http://schemas.openxmlformats.org/officeDocument/2006/relationships/tags" Target="../tags/tag109.xml" /><Relationship Id="rId1" Type="http://schemas.openxmlformats.org/officeDocument/2006/relationships/vmlDrawing" Target="../drawings/vmlDrawing57.vml" /><Relationship Id="rId6" Type="http://schemas.openxmlformats.org/officeDocument/2006/relationships/oleObject" Target="../embeddings/oleObject57.bin" /><Relationship Id="rId5" Type="http://schemas.openxmlformats.org/officeDocument/2006/relationships/image" Target="../media/image8.jpg" /><Relationship Id="rId4" Type="http://schemas.openxmlformats.org/officeDocument/2006/relationships/slideMaster" Target="../slideMasters/slideMaster2.xml" /></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tags" Target="../tags/tag112.xml" /><Relationship Id="rId7" Type="http://schemas.openxmlformats.org/officeDocument/2006/relationships/image" Target="../media/image1.emf" /><Relationship Id="rId2" Type="http://schemas.openxmlformats.org/officeDocument/2006/relationships/tags" Target="../tags/tag111.xml" /><Relationship Id="rId1" Type="http://schemas.openxmlformats.org/officeDocument/2006/relationships/vmlDrawing" Target="../drawings/vmlDrawing58.vml" /><Relationship Id="rId6" Type="http://schemas.openxmlformats.org/officeDocument/2006/relationships/oleObject" Target="../embeddings/oleObject58.bin" /><Relationship Id="rId5" Type="http://schemas.openxmlformats.org/officeDocument/2006/relationships/image" Target="../media/image8.jpg" /><Relationship Id="rId4" Type="http://schemas.openxmlformats.org/officeDocument/2006/relationships/slideMaster" Target="../slideMasters/slideMaster2.xml" /></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 /><Relationship Id="rId7" Type="http://schemas.openxmlformats.org/officeDocument/2006/relationships/image" Target="../media/image3.svg" /><Relationship Id="rId2" Type="http://schemas.openxmlformats.org/officeDocument/2006/relationships/tags" Target="../tags/tag113.xml" /><Relationship Id="rId1" Type="http://schemas.openxmlformats.org/officeDocument/2006/relationships/vmlDrawing" Target="../drawings/vmlDrawing59.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59.bin" /></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115.xml" /><Relationship Id="rId7" Type="http://schemas.openxmlformats.org/officeDocument/2006/relationships/image" Target="../media/image2.png" /><Relationship Id="rId2" Type="http://schemas.openxmlformats.org/officeDocument/2006/relationships/tags" Target="../tags/tag114.xml" /><Relationship Id="rId1" Type="http://schemas.openxmlformats.org/officeDocument/2006/relationships/vmlDrawing" Target="../drawings/vmlDrawing60.vml" /><Relationship Id="rId6" Type="http://schemas.openxmlformats.org/officeDocument/2006/relationships/image" Target="../media/image1.emf" /><Relationship Id="rId5" Type="http://schemas.openxmlformats.org/officeDocument/2006/relationships/oleObject" Target="../embeddings/oleObject60.bin" /><Relationship Id="rId4" Type="http://schemas.openxmlformats.org/officeDocument/2006/relationships/slideMaster" Target="../slideMasters/slideMaster2.xml" /></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117.xml" /><Relationship Id="rId7" Type="http://schemas.openxmlformats.org/officeDocument/2006/relationships/image" Target="../media/image9.png" /><Relationship Id="rId2" Type="http://schemas.openxmlformats.org/officeDocument/2006/relationships/tags" Target="../tags/tag116.xml" /><Relationship Id="rId1" Type="http://schemas.openxmlformats.org/officeDocument/2006/relationships/vmlDrawing" Target="../drawings/vmlDrawing61.vml" /><Relationship Id="rId6" Type="http://schemas.openxmlformats.org/officeDocument/2006/relationships/image" Target="../media/image1.emf" /><Relationship Id="rId5" Type="http://schemas.openxmlformats.org/officeDocument/2006/relationships/oleObject" Target="../embeddings/oleObject61.bin" /><Relationship Id="rId4" Type="http://schemas.openxmlformats.org/officeDocument/2006/relationships/slideMaster" Target="../slideMasters/slideMaster2.xml" /></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119.xml" /><Relationship Id="rId7" Type="http://schemas.openxmlformats.org/officeDocument/2006/relationships/image" Target="../media/image1.emf" /><Relationship Id="rId2" Type="http://schemas.openxmlformats.org/officeDocument/2006/relationships/tags" Target="../tags/tag118.xml" /><Relationship Id="rId1" Type="http://schemas.openxmlformats.org/officeDocument/2006/relationships/vmlDrawing" Target="../drawings/vmlDrawing62.vml" /><Relationship Id="rId6" Type="http://schemas.openxmlformats.org/officeDocument/2006/relationships/oleObject" Target="../embeddings/oleObject62.bin" /><Relationship Id="rId5" Type="http://schemas.openxmlformats.org/officeDocument/2006/relationships/image" Target="../media/image10.jpg" /><Relationship Id="rId4" Type="http://schemas.openxmlformats.org/officeDocument/2006/relationships/slideMaster" Target="../slideMasters/slideMaster2.xml" /><Relationship Id="rId9" Type="http://schemas.openxmlformats.org/officeDocument/2006/relationships/image" Target="../media/image3.svg" /></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tags" Target="../tags/tag16.xml" /><Relationship Id="rId7" Type="http://schemas.openxmlformats.org/officeDocument/2006/relationships/image" Target="../media/image1.emf" /><Relationship Id="rId2" Type="http://schemas.openxmlformats.org/officeDocument/2006/relationships/tags" Target="../tags/tag15.xml" /><Relationship Id="rId1" Type="http://schemas.openxmlformats.org/officeDocument/2006/relationships/vmlDrawing" Target="../drawings/vmlDrawing8.vml" /><Relationship Id="rId6" Type="http://schemas.openxmlformats.org/officeDocument/2006/relationships/oleObject" Target="../embeddings/oleObject8.bin" /><Relationship Id="rId5" Type="http://schemas.openxmlformats.org/officeDocument/2006/relationships/image" Target="../media/image8.jpg" /><Relationship Id="rId4"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1.jpg" /><Relationship Id="rId1" Type="http://schemas.openxmlformats.org/officeDocument/2006/relationships/slideMaster" Target="../slideMasters/slideMaster2.xml" /><Relationship Id="rId4" Type="http://schemas.openxmlformats.org/officeDocument/2006/relationships/image" Target="../media/image3.svg" /></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121.xml" /><Relationship Id="rId7" Type="http://schemas.openxmlformats.org/officeDocument/2006/relationships/image" Target="../media/image2.png" /><Relationship Id="rId2" Type="http://schemas.openxmlformats.org/officeDocument/2006/relationships/tags" Target="../tags/tag120.xml" /><Relationship Id="rId1" Type="http://schemas.openxmlformats.org/officeDocument/2006/relationships/vmlDrawing" Target="../drawings/vmlDrawing63.vml" /><Relationship Id="rId6" Type="http://schemas.openxmlformats.org/officeDocument/2006/relationships/image" Target="../media/image1.emf" /><Relationship Id="rId5" Type="http://schemas.openxmlformats.org/officeDocument/2006/relationships/oleObject" Target="../embeddings/oleObject63.bin" /><Relationship Id="rId4" Type="http://schemas.openxmlformats.org/officeDocument/2006/relationships/slideMaster" Target="../slideMasters/slideMaster2.xml" /></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123.xml" /><Relationship Id="rId7" Type="http://schemas.openxmlformats.org/officeDocument/2006/relationships/image" Target="../media/image2.png" /><Relationship Id="rId2" Type="http://schemas.openxmlformats.org/officeDocument/2006/relationships/tags" Target="../tags/tag122.xml" /><Relationship Id="rId1" Type="http://schemas.openxmlformats.org/officeDocument/2006/relationships/vmlDrawing" Target="../drawings/vmlDrawing64.vml" /><Relationship Id="rId6" Type="http://schemas.openxmlformats.org/officeDocument/2006/relationships/image" Target="../media/image1.emf" /><Relationship Id="rId5" Type="http://schemas.openxmlformats.org/officeDocument/2006/relationships/oleObject" Target="../embeddings/oleObject64.bin" /><Relationship Id="rId4" Type="http://schemas.openxmlformats.org/officeDocument/2006/relationships/slideMaster" Target="../slideMasters/slideMaster2.xml" /></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125.xml" /><Relationship Id="rId7" Type="http://schemas.openxmlformats.org/officeDocument/2006/relationships/image" Target="../media/image2.png" /><Relationship Id="rId2" Type="http://schemas.openxmlformats.org/officeDocument/2006/relationships/tags" Target="../tags/tag124.xml" /><Relationship Id="rId1" Type="http://schemas.openxmlformats.org/officeDocument/2006/relationships/vmlDrawing" Target="../drawings/vmlDrawing65.vml" /><Relationship Id="rId6" Type="http://schemas.openxmlformats.org/officeDocument/2006/relationships/image" Target="../media/image1.emf" /><Relationship Id="rId5" Type="http://schemas.openxmlformats.org/officeDocument/2006/relationships/oleObject" Target="../embeddings/oleObject65.bin" /><Relationship Id="rId4" Type="http://schemas.openxmlformats.org/officeDocument/2006/relationships/slideMaster" Target="../slideMasters/slideMaster2.xml" /></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127.xml" /><Relationship Id="rId7" Type="http://schemas.openxmlformats.org/officeDocument/2006/relationships/image" Target="../media/image2.png" /><Relationship Id="rId2" Type="http://schemas.openxmlformats.org/officeDocument/2006/relationships/tags" Target="../tags/tag126.xml" /><Relationship Id="rId1" Type="http://schemas.openxmlformats.org/officeDocument/2006/relationships/vmlDrawing" Target="../drawings/vmlDrawing66.vml" /><Relationship Id="rId6" Type="http://schemas.openxmlformats.org/officeDocument/2006/relationships/image" Target="../media/image1.emf" /><Relationship Id="rId5" Type="http://schemas.openxmlformats.org/officeDocument/2006/relationships/oleObject" Target="../embeddings/oleObject66.bin" /><Relationship Id="rId4" Type="http://schemas.openxmlformats.org/officeDocument/2006/relationships/slideMaster" Target="../slideMasters/slideMaster2.xml" /></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129.xml" /><Relationship Id="rId7" Type="http://schemas.openxmlformats.org/officeDocument/2006/relationships/image" Target="../media/image12.emf" /><Relationship Id="rId2" Type="http://schemas.openxmlformats.org/officeDocument/2006/relationships/tags" Target="../tags/tag128.xml" /><Relationship Id="rId1" Type="http://schemas.openxmlformats.org/officeDocument/2006/relationships/vmlDrawing" Target="../drawings/vmlDrawing67.vml" /><Relationship Id="rId6" Type="http://schemas.openxmlformats.org/officeDocument/2006/relationships/image" Target="../media/image1.emf" /><Relationship Id="rId5" Type="http://schemas.openxmlformats.org/officeDocument/2006/relationships/oleObject" Target="../embeddings/oleObject67.bin" /><Relationship Id="rId4" Type="http://schemas.openxmlformats.org/officeDocument/2006/relationships/slideMaster" Target="../slideMasters/slideMaster2.xml" /><Relationship Id="rId9" Type="http://schemas.openxmlformats.org/officeDocument/2006/relationships/image" Target="../media/image3.svg" /></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131.xml" /><Relationship Id="rId2" Type="http://schemas.openxmlformats.org/officeDocument/2006/relationships/tags" Target="../tags/tag130.xml" /><Relationship Id="rId1" Type="http://schemas.openxmlformats.org/officeDocument/2006/relationships/vmlDrawing" Target="../drawings/vmlDrawing68.vml" /><Relationship Id="rId6" Type="http://schemas.openxmlformats.org/officeDocument/2006/relationships/image" Target="../media/image1.emf" /><Relationship Id="rId5" Type="http://schemas.openxmlformats.org/officeDocument/2006/relationships/oleObject" Target="../embeddings/oleObject68.bin" /><Relationship Id="rId4" Type="http://schemas.openxmlformats.org/officeDocument/2006/relationships/slideMaster" Target="../slideMasters/slideMaster2.xml" /></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33.xml" /><Relationship Id="rId2" Type="http://schemas.openxmlformats.org/officeDocument/2006/relationships/tags" Target="../tags/tag132.xml" /><Relationship Id="rId1" Type="http://schemas.openxmlformats.org/officeDocument/2006/relationships/vmlDrawing" Target="../drawings/vmlDrawing69.vml" /><Relationship Id="rId6" Type="http://schemas.openxmlformats.org/officeDocument/2006/relationships/image" Target="../media/image1.emf" /><Relationship Id="rId5" Type="http://schemas.openxmlformats.org/officeDocument/2006/relationships/oleObject" Target="../embeddings/oleObject69.bin" /><Relationship Id="rId4" Type="http://schemas.openxmlformats.org/officeDocument/2006/relationships/slideMaster" Target="../slideMasters/slideMaster2.xml" /></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135.xml" /><Relationship Id="rId7" Type="http://schemas.openxmlformats.org/officeDocument/2006/relationships/image" Target="../media/image2.png" /><Relationship Id="rId2" Type="http://schemas.openxmlformats.org/officeDocument/2006/relationships/tags" Target="../tags/tag134.xml" /><Relationship Id="rId1" Type="http://schemas.openxmlformats.org/officeDocument/2006/relationships/vmlDrawing" Target="../drawings/vmlDrawing70.vml" /><Relationship Id="rId6" Type="http://schemas.openxmlformats.org/officeDocument/2006/relationships/image" Target="../media/image1.emf" /><Relationship Id="rId5" Type="http://schemas.openxmlformats.org/officeDocument/2006/relationships/oleObject" Target="../embeddings/oleObject70.bin" /><Relationship Id="rId4" Type="http://schemas.openxmlformats.org/officeDocument/2006/relationships/slideMaster" Target="../slideMasters/slideMaster2.xml" /></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137.xml" /><Relationship Id="rId7" Type="http://schemas.openxmlformats.org/officeDocument/2006/relationships/image" Target="../media/image1.emf" /><Relationship Id="rId2" Type="http://schemas.openxmlformats.org/officeDocument/2006/relationships/tags" Target="../tags/tag136.xml" /><Relationship Id="rId1" Type="http://schemas.openxmlformats.org/officeDocument/2006/relationships/vmlDrawing" Target="../drawings/vmlDrawing71.vml" /><Relationship Id="rId6" Type="http://schemas.openxmlformats.org/officeDocument/2006/relationships/oleObject" Target="../embeddings/oleObject71.bin" /><Relationship Id="rId5" Type="http://schemas.openxmlformats.org/officeDocument/2006/relationships/image" Target="../media/image13.png" /><Relationship Id="rId4" Type="http://schemas.openxmlformats.org/officeDocument/2006/relationships/slideMaster" Target="../slideMasters/slideMaster2.xml" /><Relationship Id="rId9" Type="http://schemas.openxmlformats.org/officeDocument/2006/relationships/image" Target="../media/image3.svg" /></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 /><Relationship Id="rId7" Type="http://schemas.openxmlformats.org/officeDocument/2006/relationships/image" Target="../media/image3.svg" /><Relationship Id="rId2" Type="http://schemas.openxmlformats.org/officeDocument/2006/relationships/tags" Target="../tags/tag17.xml" /><Relationship Id="rId1" Type="http://schemas.openxmlformats.org/officeDocument/2006/relationships/vmlDrawing" Target="../drawings/vmlDrawing9.vml" /><Relationship Id="rId6" Type="http://schemas.openxmlformats.org/officeDocument/2006/relationships/image" Target="../media/image2.png" /><Relationship Id="rId5" Type="http://schemas.openxmlformats.org/officeDocument/2006/relationships/image" Target="../media/image1.emf" /><Relationship Id="rId4" Type="http://schemas.openxmlformats.org/officeDocument/2006/relationships/oleObject" Target="../embeddings/oleObject9.bin" /></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139.xml" /><Relationship Id="rId7" Type="http://schemas.openxmlformats.org/officeDocument/2006/relationships/image" Target="../media/image14.emf" /><Relationship Id="rId2" Type="http://schemas.openxmlformats.org/officeDocument/2006/relationships/tags" Target="../tags/tag138.xml" /><Relationship Id="rId1" Type="http://schemas.openxmlformats.org/officeDocument/2006/relationships/vmlDrawing" Target="../drawings/vmlDrawing72.vml" /><Relationship Id="rId6" Type="http://schemas.openxmlformats.org/officeDocument/2006/relationships/image" Target="../media/image1.emf" /><Relationship Id="rId5" Type="http://schemas.openxmlformats.org/officeDocument/2006/relationships/oleObject" Target="../embeddings/oleObject72.bin" /><Relationship Id="rId4" Type="http://schemas.openxmlformats.org/officeDocument/2006/relationships/slideMaster" Target="../slideMasters/slideMaster2.xml" /><Relationship Id="rId9" Type="http://schemas.openxmlformats.org/officeDocument/2006/relationships/image" Target="../media/image3.svg" /></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141.xml" /><Relationship Id="rId7" Type="http://schemas.openxmlformats.org/officeDocument/2006/relationships/image" Target="../media/image14.emf" /><Relationship Id="rId2" Type="http://schemas.openxmlformats.org/officeDocument/2006/relationships/tags" Target="../tags/tag140.xml" /><Relationship Id="rId1" Type="http://schemas.openxmlformats.org/officeDocument/2006/relationships/vmlDrawing" Target="../drawings/vmlDrawing73.vml" /><Relationship Id="rId6" Type="http://schemas.openxmlformats.org/officeDocument/2006/relationships/image" Target="../media/image1.emf" /><Relationship Id="rId5" Type="http://schemas.openxmlformats.org/officeDocument/2006/relationships/oleObject" Target="../embeddings/oleObject73.bin" /><Relationship Id="rId4" Type="http://schemas.openxmlformats.org/officeDocument/2006/relationships/slideMaster" Target="../slideMasters/slideMaster2.xml" /><Relationship Id="rId9" Type="http://schemas.openxmlformats.org/officeDocument/2006/relationships/image" Target="../media/image3.svg" /></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143.xml" /><Relationship Id="rId7" Type="http://schemas.openxmlformats.org/officeDocument/2006/relationships/image" Target="../media/image14.emf" /><Relationship Id="rId2" Type="http://schemas.openxmlformats.org/officeDocument/2006/relationships/tags" Target="../tags/tag142.xml" /><Relationship Id="rId1" Type="http://schemas.openxmlformats.org/officeDocument/2006/relationships/vmlDrawing" Target="../drawings/vmlDrawing74.vml" /><Relationship Id="rId6" Type="http://schemas.openxmlformats.org/officeDocument/2006/relationships/image" Target="../media/image1.emf" /><Relationship Id="rId5" Type="http://schemas.openxmlformats.org/officeDocument/2006/relationships/oleObject" Target="../embeddings/oleObject74.bin" /><Relationship Id="rId4" Type="http://schemas.openxmlformats.org/officeDocument/2006/relationships/slideMaster" Target="../slideMasters/slideMaster2.xml" /><Relationship Id="rId9" Type="http://schemas.openxmlformats.org/officeDocument/2006/relationships/image" Target="../media/image3.svg" /></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145.xml" /><Relationship Id="rId7" Type="http://schemas.openxmlformats.org/officeDocument/2006/relationships/image" Target="../media/image2.png" /><Relationship Id="rId2" Type="http://schemas.openxmlformats.org/officeDocument/2006/relationships/tags" Target="../tags/tag144.xml" /><Relationship Id="rId1" Type="http://schemas.openxmlformats.org/officeDocument/2006/relationships/vmlDrawing" Target="../drawings/vmlDrawing75.vml" /><Relationship Id="rId6" Type="http://schemas.openxmlformats.org/officeDocument/2006/relationships/image" Target="../media/image1.emf" /><Relationship Id="rId5" Type="http://schemas.openxmlformats.org/officeDocument/2006/relationships/oleObject" Target="../embeddings/oleObject75.bin" /><Relationship Id="rId4" Type="http://schemas.openxmlformats.org/officeDocument/2006/relationships/slideMaster" Target="../slideMasters/slideMaster2.xml" /></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147.xml" /><Relationship Id="rId7" Type="http://schemas.openxmlformats.org/officeDocument/2006/relationships/image" Target="../media/image12.emf" /><Relationship Id="rId2" Type="http://schemas.openxmlformats.org/officeDocument/2006/relationships/tags" Target="../tags/tag146.xml" /><Relationship Id="rId1" Type="http://schemas.openxmlformats.org/officeDocument/2006/relationships/vmlDrawing" Target="../drawings/vmlDrawing76.vml" /><Relationship Id="rId6" Type="http://schemas.openxmlformats.org/officeDocument/2006/relationships/image" Target="../media/image1.emf" /><Relationship Id="rId5" Type="http://schemas.openxmlformats.org/officeDocument/2006/relationships/oleObject" Target="../embeddings/oleObject76.bin" /><Relationship Id="rId4" Type="http://schemas.openxmlformats.org/officeDocument/2006/relationships/slideMaster" Target="../slideMasters/slideMaster2.xml" /><Relationship Id="rId9" Type="http://schemas.openxmlformats.org/officeDocument/2006/relationships/image" Target="../media/image3.svg" /></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149.xml" /><Relationship Id="rId7" Type="http://schemas.openxmlformats.org/officeDocument/2006/relationships/image" Target="../media/image12.emf" /><Relationship Id="rId2" Type="http://schemas.openxmlformats.org/officeDocument/2006/relationships/tags" Target="../tags/tag148.xml" /><Relationship Id="rId1" Type="http://schemas.openxmlformats.org/officeDocument/2006/relationships/vmlDrawing" Target="../drawings/vmlDrawing77.vml" /><Relationship Id="rId6" Type="http://schemas.openxmlformats.org/officeDocument/2006/relationships/image" Target="../media/image1.emf" /><Relationship Id="rId5" Type="http://schemas.openxmlformats.org/officeDocument/2006/relationships/oleObject" Target="../embeddings/oleObject77.bin" /><Relationship Id="rId4" Type="http://schemas.openxmlformats.org/officeDocument/2006/relationships/slideMaster" Target="../slideMasters/slideMaster2.xml" /><Relationship Id="rId9" Type="http://schemas.openxmlformats.org/officeDocument/2006/relationships/image" Target="../media/image3.svg" /></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151.xml" /><Relationship Id="rId7" Type="http://schemas.openxmlformats.org/officeDocument/2006/relationships/image" Target="../media/image12.emf" /><Relationship Id="rId2" Type="http://schemas.openxmlformats.org/officeDocument/2006/relationships/tags" Target="../tags/tag150.xml" /><Relationship Id="rId1" Type="http://schemas.openxmlformats.org/officeDocument/2006/relationships/vmlDrawing" Target="../drawings/vmlDrawing78.vml" /><Relationship Id="rId6" Type="http://schemas.openxmlformats.org/officeDocument/2006/relationships/image" Target="../media/image1.emf" /><Relationship Id="rId5" Type="http://schemas.openxmlformats.org/officeDocument/2006/relationships/oleObject" Target="../embeddings/oleObject78.bin" /><Relationship Id="rId4" Type="http://schemas.openxmlformats.org/officeDocument/2006/relationships/slideMaster" Target="../slideMasters/slideMaster2.xml" /><Relationship Id="rId9" Type="http://schemas.openxmlformats.org/officeDocument/2006/relationships/image" Target="../media/image3.svg" /></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153.xml" /><Relationship Id="rId7" Type="http://schemas.openxmlformats.org/officeDocument/2006/relationships/image" Target="../media/image2.png" /><Relationship Id="rId2" Type="http://schemas.openxmlformats.org/officeDocument/2006/relationships/tags" Target="../tags/tag152.xml" /><Relationship Id="rId1" Type="http://schemas.openxmlformats.org/officeDocument/2006/relationships/vmlDrawing" Target="../drawings/vmlDrawing79.vml" /><Relationship Id="rId6" Type="http://schemas.openxmlformats.org/officeDocument/2006/relationships/image" Target="../media/image1.emf" /><Relationship Id="rId5" Type="http://schemas.openxmlformats.org/officeDocument/2006/relationships/oleObject" Target="../embeddings/oleObject79.bin" /><Relationship Id="rId4" Type="http://schemas.openxmlformats.org/officeDocument/2006/relationships/slideMaster" Target="../slideMasters/slideMaster2.xml" /></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155.xml" /><Relationship Id="rId7" Type="http://schemas.openxmlformats.org/officeDocument/2006/relationships/image" Target="../media/image12.emf" /><Relationship Id="rId2" Type="http://schemas.openxmlformats.org/officeDocument/2006/relationships/tags" Target="../tags/tag154.xml" /><Relationship Id="rId1" Type="http://schemas.openxmlformats.org/officeDocument/2006/relationships/vmlDrawing" Target="../drawings/vmlDrawing80.vml" /><Relationship Id="rId6" Type="http://schemas.openxmlformats.org/officeDocument/2006/relationships/image" Target="../media/image1.emf" /><Relationship Id="rId5" Type="http://schemas.openxmlformats.org/officeDocument/2006/relationships/oleObject" Target="../embeddings/oleObject80.bin" /><Relationship Id="rId4" Type="http://schemas.openxmlformats.org/officeDocument/2006/relationships/slideMaster" Target="../slideMasters/slideMaster2.xml" /><Relationship Id="rId9" Type="http://schemas.openxmlformats.org/officeDocument/2006/relationships/image" Target="../media/image3.svg" /></Relationships>
</file>

<file path=ppt/slideLayouts/_rels/slideLayout89.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157.xml" /><Relationship Id="rId7" Type="http://schemas.openxmlformats.org/officeDocument/2006/relationships/image" Target="../media/image12.emf" /><Relationship Id="rId2" Type="http://schemas.openxmlformats.org/officeDocument/2006/relationships/tags" Target="../tags/tag156.xml" /><Relationship Id="rId1" Type="http://schemas.openxmlformats.org/officeDocument/2006/relationships/vmlDrawing" Target="../drawings/vmlDrawing81.vml" /><Relationship Id="rId6" Type="http://schemas.openxmlformats.org/officeDocument/2006/relationships/image" Target="../media/image1.emf" /><Relationship Id="rId5" Type="http://schemas.openxmlformats.org/officeDocument/2006/relationships/oleObject" Target="../embeddings/oleObject81.bin" /><Relationship Id="rId4" Type="http://schemas.openxmlformats.org/officeDocument/2006/relationships/slideMaster" Target="../slideMasters/slideMaster2.xml" /><Relationship Id="rId9" Type="http://schemas.openxmlformats.org/officeDocument/2006/relationships/image" Target="../media/image3.svg" /></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19.xml" /><Relationship Id="rId7" Type="http://schemas.openxmlformats.org/officeDocument/2006/relationships/image" Target="../media/image2.png" /><Relationship Id="rId2" Type="http://schemas.openxmlformats.org/officeDocument/2006/relationships/tags" Target="../tags/tag18.xml" /><Relationship Id="rId1" Type="http://schemas.openxmlformats.org/officeDocument/2006/relationships/vmlDrawing" Target="../drawings/vmlDrawing10.vml" /><Relationship Id="rId6" Type="http://schemas.openxmlformats.org/officeDocument/2006/relationships/image" Target="../media/image1.emf" /><Relationship Id="rId5" Type="http://schemas.openxmlformats.org/officeDocument/2006/relationships/oleObject" Target="../embeddings/oleObject10.bin" /><Relationship Id="rId4" Type="http://schemas.openxmlformats.org/officeDocument/2006/relationships/slideMaster" Target="../slideMasters/slideMaster1.xml" /></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159.xml" /><Relationship Id="rId7" Type="http://schemas.openxmlformats.org/officeDocument/2006/relationships/image" Target="../media/image12.emf" /><Relationship Id="rId2" Type="http://schemas.openxmlformats.org/officeDocument/2006/relationships/tags" Target="../tags/tag158.xml" /><Relationship Id="rId1" Type="http://schemas.openxmlformats.org/officeDocument/2006/relationships/vmlDrawing" Target="../drawings/vmlDrawing82.vml" /><Relationship Id="rId6" Type="http://schemas.openxmlformats.org/officeDocument/2006/relationships/image" Target="../media/image1.emf" /><Relationship Id="rId5" Type="http://schemas.openxmlformats.org/officeDocument/2006/relationships/oleObject" Target="../embeddings/oleObject82.bin" /><Relationship Id="rId4" Type="http://schemas.openxmlformats.org/officeDocument/2006/relationships/slideMaster" Target="../slideMasters/slideMaster2.xml" /><Relationship Id="rId9" Type="http://schemas.openxmlformats.org/officeDocument/2006/relationships/image" Target="../media/image3.svg" /></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3.svg" /><Relationship Id="rId3" Type="http://schemas.openxmlformats.org/officeDocument/2006/relationships/tags" Target="../tags/tag161.xml" /><Relationship Id="rId7" Type="http://schemas.openxmlformats.org/officeDocument/2006/relationships/image" Target="../media/image2.png" /><Relationship Id="rId2" Type="http://schemas.openxmlformats.org/officeDocument/2006/relationships/tags" Target="../tags/tag160.xml" /><Relationship Id="rId1" Type="http://schemas.openxmlformats.org/officeDocument/2006/relationships/vmlDrawing" Target="../drawings/vmlDrawing83.vml" /><Relationship Id="rId6" Type="http://schemas.openxmlformats.org/officeDocument/2006/relationships/image" Target="../media/image1.emf" /><Relationship Id="rId5" Type="http://schemas.openxmlformats.org/officeDocument/2006/relationships/oleObject" Target="../embeddings/oleObject83.bin" /><Relationship Id="rId4" Type="http://schemas.openxmlformats.org/officeDocument/2006/relationships/slideMaster" Target="../slideMasters/slideMaster2.xml" /></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163.xml" /><Relationship Id="rId7" Type="http://schemas.openxmlformats.org/officeDocument/2006/relationships/image" Target="../media/image12.emf" /><Relationship Id="rId2" Type="http://schemas.openxmlformats.org/officeDocument/2006/relationships/tags" Target="../tags/tag162.xml" /><Relationship Id="rId1" Type="http://schemas.openxmlformats.org/officeDocument/2006/relationships/vmlDrawing" Target="../drawings/vmlDrawing84.vml" /><Relationship Id="rId6" Type="http://schemas.openxmlformats.org/officeDocument/2006/relationships/image" Target="../media/image1.emf" /><Relationship Id="rId5" Type="http://schemas.openxmlformats.org/officeDocument/2006/relationships/oleObject" Target="../embeddings/oleObject84.bin" /><Relationship Id="rId4" Type="http://schemas.openxmlformats.org/officeDocument/2006/relationships/slideMaster" Target="../slideMasters/slideMaster2.xml" /><Relationship Id="rId9" Type="http://schemas.openxmlformats.org/officeDocument/2006/relationships/image" Target="../media/image3.svg" /></Relationships>
</file>

<file path=ppt/slideLayouts/_rels/slideLayout93.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165.xml" /><Relationship Id="rId7" Type="http://schemas.openxmlformats.org/officeDocument/2006/relationships/image" Target="../media/image12.emf" /><Relationship Id="rId2" Type="http://schemas.openxmlformats.org/officeDocument/2006/relationships/tags" Target="../tags/tag164.xml" /><Relationship Id="rId1" Type="http://schemas.openxmlformats.org/officeDocument/2006/relationships/vmlDrawing" Target="../drawings/vmlDrawing85.vml" /><Relationship Id="rId6" Type="http://schemas.openxmlformats.org/officeDocument/2006/relationships/image" Target="../media/image1.emf" /><Relationship Id="rId5" Type="http://schemas.openxmlformats.org/officeDocument/2006/relationships/oleObject" Target="../embeddings/oleObject85.bin" /><Relationship Id="rId4" Type="http://schemas.openxmlformats.org/officeDocument/2006/relationships/slideMaster" Target="../slideMasters/slideMaster2.xml" /><Relationship Id="rId9" Type="http://schemas.openxmlformats.org/officeDocument/2006/relationships/image" Target="../media/image3.svg" /></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tags" Target="../tags/tag167.xml" /><Relationship Id="rId7" Type="http://schemas.openxmlformats.org/officeDocument/2006/relationships/image" Target="../media/image12.emf" /><Relationship Id="rId2" Type="http://schemas.openxmlformats.org/officeDocument/2006/relationships/tags" Target="../tags/tag166.xml" /><Relationship Id="rId1" Type="http://schemas.openxmlformats.org/officeDocument/2006/relationships/vmlDrawing" Target="../drawings/vmlDrawing86.vml" /><Relationship Id="rId6" Type="http://schemas.openxmlformats.org/officeDocument/2006/relationships/image" Target="../media/image1.emf" /><Relationship Id="rId5" Type="http://schemas.openxmlformats.org/officeDocument/2006/relationships/oleObject" Target="../embeddings/oleObject86.bin" /><Relationship Id="rId4" Type="http://schemas.openxmlformats.org/officeDocument/2006/relationships/slideMaster" Target="../slideMasters/slideMaster2.xml" /><Relationship Id="rId9" Type="http://schemas.openxmlformats.org/officeDocument/2006/relationships/image" Target="../media/image3.svg" /></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169.xml" /><Relationship Id="rId2" Type="http://schemas.openxmlformats.org/officeDocument/2006/relationships/tags" Target="../tags/tag168.xml" /><Relationship Id="rId1" Type="http://schemas.openxmlformats.org/officeDocument/2006/relationships/vmlDrawing" Target="../drawings/vmlDrawing87.vml" /><Relationship Id="rId6" Type="http://schemas.openxmlformats.org/officeDocument/2006/relationships/image" Target="../media/image1.emf" /><Relationship Id="rId5" Type="http://schemas.openxmlformats.org/officeDocument/2006/relationships/oleObject" Target="../embeddings/oleObject87.bin" /><Relationship Id="rId4" Type="http://schemas.openxmlformats.org/officeDocument/2006/relationships/slideMaster" Target="../slideMasters/slideMaster2.xml" /></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16.emf" /><Relationship Id="rId3" Type="http://schemas.openxmlformats.org/officeDocument/2006/relationships/tags" Target="../tags/tag171.xml" /><Relationship Id="rId7" Type="http://schemas.openxmlformats.org/officeDocument/2006/relationships/image" Target="../media/image15.emf" /><Relationship Id="rId2" Type="http://schemas.openxmlformats.org/officeDocument/2006/relationships/tags" Target="../tags/tag170.xml" /><Relationship Id="rId1" Type="http://schemas.openxmlformats.org/officeDocument/2006/relationships/vmlDrawing" Target="../drawings/vmlDrawing88.vml" /><Relationship Id="rId6" Type="http://schemas.openxmlformats.org/officeDocument/2006/relationships/image" Target="../media/image1.emf" /><Relationship Id="rId5" Type="http://schemas.openxmlformats.org/officeDocument/2006/relationships/oleObject" Target="../embeddings/oleObject88.bin" /><Relationship Id="rId4" Type="http://schemas.openxmlformats.org/officeDocument/2006/relationships/slideMaster" Target="../slideMasters/slideMaster2.xml" /><Relationship Id="rId9" Type="http://schemas.openxmlformats.org/officeDocument/2006/relationships/image" Target="../media/image17.emf" /></Relationships>
</file>

<file path=ppt/slideLayouts/_rels/slideLayout97.xml.rels><?xml version="1.0" encoding="UTF-8" standalone="yes"?>
<Relationships xmlns="http://schemas.openxmlformats.org/package/2006/relationships"><Relationship Id="rId8" Type="http://schemas.openxmlformats.org/officeDocument/2006/relationships/image" Target="../media/image16.emf" /><Relationship Id="rId3" Type="http://schemas.openxmlformats.org/officeDocument/2006/relationships/tags" Target="../tags/tag173.xml" /><Relationship Id="rId7" Type="http://schemas.openxmlformats.org/officeDocument/2006/relationships/image" Target="../media/image15.emf" /><Relationship Id="rId2" Type="http://schemas.openxmlformats.org/officeDocument/2006/relationships/tags" Target="../tags/tag172.xml" /><Relationship Id="rId1" Type="http://schemas.openxmlformats.org/officeDocument/2006/relationships/vmlDrawing" Target="../drawings/vmlDrawing89.vml" /><Relationship Id="rId6" Type="http://schemas.openxmlformats.org/officeDocument/2006/relationships/image" Target="../media/image1.emf" /><Relationship Id="rId5" Type="http://schemas.openxmlformats.org/officeDocument/2006/relationships/oleObject" Target="../embeddings/oleObject89.bin" /><Relationship Id="rId4" Type="http://schemas.openxmlformats.org/officeDocument/2006/relationships/slideMaster" Target="../slideMasters/slideMaster2.xml" /></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175.xml" /><Relationship Id="rId2" Type="http://schemas.openxmlformats.org/officeDocument/2006/relationships/tags" Target="../tags/tag174.xml" /><Relationship Id="rId1" Type="http://schemas.openxmlformats.org/officeDocument/2006/relationships/vmlDrawing" Target="../drawings/vmlDrawing90.vml" /><Relationship Id="rId6" Type="http://schemas.openxmlformats.org/officeDocument/2006/relationships/image" Target="../media/image1.emf" /><Relationship Id="rId5" Type="http://schemas.openxmlformats.org/officeDocument/2006/relationships/oleObject" Target="../embeddings/oleObject90.bin" /><Relationship Id="rId4" Type="http://schemas.openxmlformats.org/officeDocument/2006/relationships/slideMaster" Target="../slideMasters/slideMaster2.xml" /></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177.xml" /><Relationship Id="rId2" Type="http://schemas.openxmlformats.org/officeDocument/2006/relationships/tags" Target="../tags/tag176.xml" /><Relationship Id="rId1" Type="http://schemas.openxmlformats.org/officeDocument/2006/relationships/vmlDrawing" Target="../drawings/vmlDrawing91.vml" /><Relationship Id="rId6" Type="http://schemas.openxmlformats.org/officeDocument/2006/relationships/image" Target="../media/image1.emf" /><Relationship Id="rId5" Type="http://schemas.openxmlformats.org/officeDocument/2006/relationships/oleObject" Target="../embeddings/oleObject91.bin" /><Relationship Id="rId4"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4" name="Graphique 33">
            <a:extLst>
              <a:ext uri="{FF2B5EF4-FFF2-40B4-BE49-F238E27FC236}">
                <a16:creationId xmlns:a16="http://schemas.microsoft.com/office/drawing/2014/main" id="{C6CCE2DF-C340-4135-B992-1CB35F746BC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660477" y="5302567"/>
            <a:ext cx="939784" cy="847524"/>
          </a:xfrm>
          <a:prstGeom prst="rect">
            <a:avLst/>
          </a:prstGeom>
        </p:spPr>
      </p:pic>
      <p:sp>
        <p:nvSpPr>
          <p:cNvPr id="10" name="Espace réservé pour une image  9">
            <a:extLst>
              <a:ext uri="{FF2B5EF4-FFF2-40B4-BE49-F238E27FC236}">
                <a16:creationId xmlns:a16="http://schemas.microsoft.com/office/drawing/2014/main" id="{137DADE0-DBBF-458A-BE30-E9B95C46FE1A}"/>
              </a:ext>
            </a:extLst>
          </p:cNvPr>
          <p:cNvSpPr>
            <a:spLocks noGrp="1"/>
          </p:cNvSpPr>
          <p:nvPr>
            <p:ph type="pic" sz="quarter" idx="11" hasCustomPrompt="1"/>
          </p:nvPr>
        </p:nvSpPr>
        <p:spPr>
          <a:xfrm>
            <a:off x="574342"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pic>
        <p:nvPicPr>
          <p:cNvPr id="33" name="Image 32" descr="Une image contenant objet&#10;&#10;Description générée automatiquement">
            <a:extLst>
              <a:ext uri="{FF2B5EF4-FFF2-40B4-BE49-F238E27FC236}">
                <a16:creationId xmlns:a16="http://schemas.microsoft.com/office/drawing/2014/main" id="{EDBF095C-490F-455B-8877-BE70651A9100}"/>
              </a:ext>
            </a:extLst>
          </p:cNvPr>
          <p:cNvPicPr>
            <a:picLocks noChangeAspect="1"/>
          </p:cNvPicPr>
          <p:nvPr userDrawn="1"/>
        </p:nvPicPr>
        <p:blipFill rotWithShape="1">
          <a:blip r:embed="rId9"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spTree>
    <p:extLst>
      <p:ext uri="{BB962C8B-B14F-4D97-AF65-F5344CB8AC3E}">
        <p14:creationId xmlns:p14="http://schemas.microsoft.com/office/powerpoint/2010/main" val="1759890490"/>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39">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_2">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56B4929C-8011-4179-8CDE-3FB8CD20120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5"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56B4929C-8011-4179-8CDE-3FB8CD2012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70C4FA2-C5EC-49E1-8C35-04867997158C}"/>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texte 2">
            <a:extLst>
              <a:ext uri="{FF2B5EF4-FFF2-40B4-BE49-F238E27FC236}">
                <a16:creationId xmlns:a16="http://schemas.microsoft.com/office/drawing/2014/main" id="{35825EF1-A063-4BA8-A114-9FEFB36C88BB}"/>
              </a:ext>
            </a:extLst>
          </p:cNvPr>
          <p:cNvSpPr>
            <a:spLocks noGrp="1"/>
          </p:cNvSpPr>
          <p:nvPr>
            <p:ph type="body" idx="1"/>
          </p:nvPr>
        </p:nvSpPr>
        <p:spPr>
          <a:xfrm>
            <a:off x="459207" y="2816932"/>
            <a:ext cx="7551996" cy="757130"/>
          </a:xfrm>
        </p:spPr>
        <p:txBody>
          <a:bodyPr lIns="108000" rIns="180000">
            <a:spAutoFit/>
          </a:bodyPr>
          <a:lstStyle>
            <a:lvl1pPr marL="0" indent="0">
              <a:buNone/>
              <a:defRPr sz="24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2" name="Text Placeholder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blipFill>
                  <a:blip r:embed="rId7"/>
                  <a:stretch>
                    <a:fillRect/>
                  </a:stretch>
                </a:blipFill>
              </a:defRPr>
            </a:lvl1pPr>
          </a:lstStyle>
          <a:p>
            <a:pPr lvl="0"/>
            <a:r>
              <a:rPr lang="en-GB" dirty="0"/>
              <a:t>0</a:t>
            </a:r>
          </a:p>
        </p:txBody>
      </p:sp>
      <p:sp>
        <p:nvSpPr>
          <p:cNvPr id="11" name="Title 1">
            <a:extLst>
              <a:ext uri="{FF2B5EF4-FFF2-40B4-BE49-F238E27FC236}">
                <a16:creationId xmlns:a16="http://schemas.microsoft.com/office/drawing/2014/main" id="{6C15C0FE-1109-48F3-B89A-6248AC1CCB74}"/>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2"/>
                </a:solidFill>
                <a:latin typeface="+mj-lt"/>
              </a:defRPr>
            </a:lvl1pPr>
          </a:lstStyle>
          <a:p>
            <a:r>
              <a:rPr lang="en-GB" dirty="0" err="1"/>
              <a:t>Modifiez</a:t>
            </a:r>
            <a:r>
              <a:rPr lang="en-GB" dirty="0"/>
              <a:t> le style du titre</a:t>
            </a:r>
          </a:p>
        </p:txBody>
      </p:sp>
      <p:sp>
        <p:nvSpPr>
          <p:cNvPr id="2" name="Espace réservé du numéro de diapositive 1">
            <a:extLst>
              <a:ext uri="{FF2B5EF4-FFF2-40B4-BE49-F238E27FC236}">
                <a16:creationId xmlns:a16="http://schemas.microsoft.com/office/drawing/2014/main" id="{CC92D6CF-FE8C-42F7-BBBC-FC11531533BE}"/>
              </a:ext>
            </a:extLst>
          </p:cNvPr>
          <p:cNvSpPr>
            <a:spLocks noGrp="1"/>
          </p:cNvSpPr>
          <p:nvPr>
            <p:ph type="sldNum" sz="quarter" idx="14"/>
          </p:nvPr>
        </p:nvSpPr>
        <p:spPr/>
        <p:txBody>
          <a:bodyPr/>
          <a:lstStyle/>
          <a:p>
            <a:pPr algn="ctr"/>
            <a:fld id="{D61AABEC-672F-4B68-B914-690DA978312C}" type="slidenum">
              <a:rPr lang="en-GB" smtClean="0"/>
              <a:pPr algn="ctr"/>
              <a:t>‹#›</a:t>
            </a:fld>
            <a:r>
              <a:rPr lang="en-GB" dirty="0"/>
              <a:t> </a:t>
            </a:r>
          </a:p>
        </p:txBody>
      </p:sp>
      <p:sp>
        <p:nvSpPr>
          <p:cNvPr id="8" name="Picture Placeholder 12">
            <a:extLst>
              <a:ext uri="{FF2B5EF4-FFF2-40B4-BE49-F238E27FC236}">
                <a16:creationId xmlns:a16="http://schemas.microsoft.com/office/drawing/2014/main" id="{F14DBEE1-74D1-42A7-8DB6-8200E218D21A}"/>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1672669854"/>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09"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endParaRPr lang="en-GB" dirty="0">
              <a:solidFill>
                <a:srgbClr val="405A9C">
                  <a:lumMod val="75000"/>
                </a:srgbClr>
              </a:solidFill>
            </a:endParaRP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17108" y="1483543"/>
            <a:ext cx="1666862" cy="1364432"/>
            <a:chOff x="1033" y="1117"/>
            <a:chExt cx="1907" cy="1561"/>
          </a:xfrm>
          <a:solidFill>
            <a:schemeClr val="bg2"/>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2"/>
                </a:solidFill>
              </a:defRPr>
            </a:lvl1pPr>
          </a:lstStyle>
          <a:p>
            <a:pPr lvl="0"/>
            <a:r>
              <a:rPr lang="en-GB" dirty="0"/>
              <a:t>Name, Position</a:t>
            </a:r>
          </a:p>
        </p:txBody>
      </p:sp>
      <p:sp>
        <p:nvSpPr>
          <p:cNvPr id="12" name="Picture Placeholder 12">
            <a:extLst>
              <a:ext uri="{FF2B5EF4-FFF2-40B4-BE49-F238E27FC236}">
                <a16:creationId xmlns:a16="http://schemas.microsoft.com/office/drawing/2014/main" id="{4469D6DF-9C84-476B-A2B7-78F02E50CB99}"/>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2295C720-316A-4743-9E86-73D8A2AA33F2}"/>
              </a:ext>
            </a:extLst>
          </p:cNvPr>
          <p:cNvSpPr>
            <a:spLocks noGrp="1"/>
          </p:cNvSpPr>
          <p:nvPr>
            <p:ph type="ftr" sz="quarter" idx="18"/>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265956666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Verbatim_Turquoise bg">
    <p:bg>
      <p:bgPr>
        <a:solidFill>
          <a:schemeClr val="tx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33"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17108" y="1483543"/>
            <a:ext cx="1666862" cy="1364432"/>
            <a:chOff x="1033" y="1117"/>
            <a:chExt cx="1907" cy="1561"/>
          </a:xfrm>
          <a:solidFill>
            <a:schemeClr val="bg1"/>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1"/>
                </a:solidFill>
              </a:defRPr>
            </a:lvl1pPr>
          </a:lstStyle>
          <a:p>
            <a:pPr lvl="0"/>
            <a:r>
              <a:rPr lang="en-GB" dirty="0"/>
              <a:t>Name, Position</a:t>
            </a:r>
          </a:p>
        </p:txBody>
      </p:sp>
      <p:sp>
        <p:nvSpPr>
          <p:cNvPr id="12" name="Espace réservé du numéro de diapositive 5">
            <a:extLst>
              <a:ext uri="{FF2B5EF4-FFF2-40B4-BE49-F238E27FC236}">
                <a16:creationId xmlns:a16="http://schemas.microsoft.com/office/drawing/2014/main" id="{A4362090-70AB-42DA-8516-AA16D6128CAA}"/>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67DD8583-07A7-44C0-B417-6228EF713CD2}"/>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F8275874-35A8-4901-91CC-0DF9D872F0D7}"/>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47977326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Verbatim_Violet bg">
    <p:bg>
      <p:bgPr>
        <a:solidFill>
          <a:schemeClr val="accent4"/>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57"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17108" y="1483543"/>
            <a:ext cx="1666862" cy="1364432"/>
            <a:chOff x="1033" y="1117"/>
            <a:chExt cx="1907" cy="1561"/>
          </a:xfrm>
          <a:solidFill>
            <a:schemeClr val="bg1"/>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1"/>
                </a:solidFill>
              </a:defRPr>
            </a:lvl1pPr>
          </a:lstStyle>
          <a:p>
            <a:pPr lvl="0"/>
            <a:r>
              <a:rPr lang="en-GB" dirty="0"/>
              <a:t>Name, Position</a:t>
            </a:r>
          </a:p>
        </p:txBody>
      </p:sp>
      <p:sp>
        <p:nvSpPr>
          <p:cNvPr id="12" name="Espace réservé du numéro de diapositive 5">
            <a:extLst>
              <a:ext uri="{FF2B5EF4-FFF2-40B4-BE49-F238E27FC236}">
                <a16:creationId xmlns:a16="http://schemas.microsoft.com/office/drawing/2014/main" id="{A4362090-70AB-42DA-8516-AA16D6128CAA}"/>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endParaRPr lang="en-GB" dirty="0">
              <a:solidFill>
                <a:prstClr val="white"/>
              </a:solidFill>
            </a:endParaRPr>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64ABEA83-57F6-43A6-8343-E3E4D520BA48}"/>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3B5D42AC-9DA8-490C-8883-A1182EADE147}"/>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78208941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amp; visual">
    <p:spTree>
      <p:nvGrpSpPr>
        <p:cNvPr id="1" name=""/>
        <p:cNvGrpSpPr/>
        <p:nvPr/>
      </p:nvGrpSpPr>
      <p:grpSpPr>
        <a:xfrm>
          <a:off x="0" y="0"/>
          <a:ext cx="0" cy="0"/>
          <a:chOff x="0" y="0"/>
          <a:chExt cx="0" cy="0"/>
        </a:xfrm>
      </p:grpSpPr>
      <p:sp>
        <p:nvSpPr>
          <p:cNvPr id="13" name="Espace réservé pour une image  14">
            <a:extLst>
              <a:ext uri="{FF2B5EF4-FFF2-40B4-BE49-F238E27FC236}">
                <a16:creationId xmlns:a16="http://schemas.microsoft.com/office/drawing/2014/main" id="{CF658DAE-7146-4BB8-8107-92D632B4BBF9}"/>
              </a:ext>
            </a:extLst>
          </p:cNvPr>
          <p:cNvSpPr>
            <a:spLocks noGrp="1"/>
          </p:cNvSpPr>
          <p:nvPr>
            <p:ph type="pic" sz="quarter" idx="16" hasCustomPrompt="1"/>
          </p:nvPr>
        </p:nvSpPr>
        <p:spPr>
          <a:xfrm>
            <a:off x="5123892" y="0"/>
            <a:ext cx="7068108" cy="6858000"/>
          </a:xfrm>
          <a:prstGeom prst="rect">
            <a:avLst/>
          </a:prstGeom>
          <a:solidFill>
            <a:schemeClr val="bg1">
              <a:lumMod val="95000"/>
            </a:schemeClr>
          </a:solidFill>
        </p:spPr>
        <p:txBody>
          <a:bodyPr wrap="square">
            <a:noAutofit/>
          </a:bodyPr>
          <a:lstStyle/>
          <a:p>
            <a:r>
              <a:rPr lang="en-GB" dirty="0"/>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8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endParaRPr lang="en-GB" dirty="0">
              <a:solidFill>
                <a:srgbClr val="405A9C">
                  <a:lumMod val="75000"/>
                </a:srgbClr>
              </a:solidFill>
            </a:endParaRP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p:nvPr>
        </p:nvSpPr>
        <p:spPr>
          <a:xfrm>
            <a:off x="404786" y="1808820"/>
            <a:ext cx="4431074"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Picture Placeholder 12">
            <a:extLst>
              <a:ext uri="{FF2B5EF4-FFF2-40B4-BE49-F238E27FC236}">
                <a16:creationId xmlns:a16="http://schemas.microsoft.com/office/drawing/2014/main" id="{4E3202C7-5CC2-4A6A-8706-B4BD428CFD80}"/>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083A6358-BC27-4F7C-A37A-1876A50E5040}"/>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2A018969-9187-4EE0-82D6-AB2DF7A9A0C0}"/>
              </a:ext>
            </a:extLst>
          </p:cNvPr>
          <p:cNvSpPr>
            <a:spLocks noGrp="1"/>
          </p:cNvSpPr>
          <p:nvPr>
            <p:ph type="ftr" sz="quarter" idx="20"/>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344137572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 Columns with titles">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a:xfrm>
            <a:off x="404786" y="469900"/>
            <a:ext cx="11382428" cy="480131"/>
          </a:xfrm>
        </p:spPr>
        <p:txBody>
          <a:bodyPr/>
          <a:lstStyle/>
          <a:p>
            <a:r>
              <a:rPr lang="en-GB" dirty="0" err="1"/>
              <a:t>Modifiez</a:t>
            </a:r>
            <a:r>
              <a:rPr lang="en-GB" dirty="0"/>
              <a:t> le style du titre</a:t>
            </a:r>
          </a:p>
        </p:txBody>
      </p:sp>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10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10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100" baseline="0">
                <a:solidFill>
                  <a:schemeClr val="accent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4" name="Text Placeholder 8">
            <a:extLst>
              <a:ext uri="{FF2B5EF4-FFF2-40B4-BE49-F238E27FC236}">
                <a16:creationId xmlns:a16="http://schemas.microsoft.com/office/drawing/2014/main" id="{26C63DAB-340D-4C9C-9688-C839BD99E02C}"/>
              </a:ext>
            </a:extLst>
          </p:cNvPr>
          <p:cNvSpPr>
            <a:spLocks noGrp="1"/>
          </p:cNvSpPr>
          <p:nvPr>
            <p:ph type="body" sz="quarter" idx="19"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3" name="Picture Placeholder 12">
            <a:extLst>
              <a:ext uri="{FF2B5EF4-FFF2-40B4-BE49-F238E27FC236}">
                <a16:creationId xmlns:a16="http://schemas.microsoft.com/office/drawing/2014/main" id="{AA502B46-3D3B-4CFC-877F-6E6D1FBA4BC5}"/>
              </a:ext>
            </a:extLst>
          </p:cNvPr>
          <p:cNvSpPr>
            <a:spLocks noGrp="1"/>
          </p:cNvSpPr>
          <p:nvPr>
            <p:ph type="pic" sz="quarter" idx="21" hasCustomPrompt="1"/>
          </p:nvPr>
        </p:nvSpPr>
        <p:spPr>
          <a:xfrm>
            <a:off x="10402309" y="6181529"/>
            <a:ext cx="837615" cy="440533"/>
          </a:xfrm>
        </p:spPr>
        <p:txBody>
          <a:bodyPr/>
          <a:lstStyle>
            <a:lvl1pPr>
              <a:defRPr/>
            </a:lvl1pPr>
          </a:lstStyle>
          <a:p>
            <a:r>
              <a:rPr lang="en-GB" dirty="0"/>
              <a:t> </a:t>
            </a:r>
          </a:p>
        </p:txBody>
      </p:sp>
      <p:sp>
        <p:nvSpPr>
          <p:cNvPr id="3" name="Zástupný symbol pro zápatí 2">
            <a:extLst>
              <a:ext uri="{FF2B5EF4-FFF2-40B4-BE49-F238E27FC236}">
                <a16:creationId xmlns:a16="http://schemas.microsoft.com/office/drawing/2014/main" id="{FD913FCA-075C-4AFC-A365-75DC9CE3CBF9}"/>
              </a:ext>
            </a:extLst>
          </p:cNvPr>
          <p:cNvSpPr>
            <a:spLocks noGrp="1"/>
          </p:cNvSpPr>
          <p:nvPr>
            <p:ph type="ftr" sz="quarter" idx="22"/>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155247348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 Columns with titles_dark blue bg">
    <p:bg>
      <p:bgPr>
        <a:solidFill>
          <a:schemeClr val="accent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a:xfrm>
            <a:off x="404786" y="469900"/>
            <a:ext cx="11382428" cy="480131"/>
          </a:xfrm>
        </p:spPr>
        <p:txBody>
          <a:bodyPr/>
          <a:lstStyle>
            <a:lvl1pPr>
              <a:defRPr>
                <a:solidFill>
                  <a:schemeClr val="bg1"/>
                </a:solidFill>
              </a:defRPr>
            </a:lvl1pPr>
          </a:lstStyle>
          <a:p>
            <a:r>
              <a:rPr lang="en-GB" dirty="0" err="1"/>
              <a:t>Modifiez</a:t>
            </a:r>
            <a:r>
              <a:rPr lang="en-GB" dirty="0"/>
              <a:t> le style du titre</a:t>
            </a:r>
          </a:p>
        </p:txBody>
      </p:sp>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4" name="Text Placeholder 8">
            <a:extLst>
              <a:ext uri="{FF2B5EF4-FFF2-40B4-BE49-F238E27FC236}">
                <a16:creationId xmlns:a16="http://schemas.microsoft.com/office/drawing/2014/main" id="{26C63DAB-340D-4C9C-9688-C839BD99E02C}"/>
              </a:ext>
            </a:extLst>
          </p:cNvPr>
          <p:cNvSpPr>
            <a:spLocks noGrp="1"/>
          </p:cNvSpPr>
          <p:nvPr>
            <p:ph type="body" sz="quarter" idx="19"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3" name="Picture Placeholder 12">
            <a:extLst>
              <a:ext uri="{FF2B5EF4-FFF2-40B4-BE49-F238E27FC236}">
                <a16:creationId xmlns:a16="http://schemas.microsoft.com/office/drawing/2014/main" id="{AA502B46-3D3B-4CFC-877F-6E6D1FBA4BC5}"/>
              </a:ext>
            </a:extLst>
          </p:cNvPr>
          <p:cNvSpPr>
            <a:spLocks noGrp="1"/>
          </p:cNvSpPr>
          <p:nvPr>
            <p:ph type="pic" sz="quarter" idx="21" hasCustomPrompt="1"/>
          </p:nvPr>
        </p:nvSpPr>
        <p:spPr>
          <a:xfrm>
            <a:off x="10402309" y="6181529"/>
            <a:ext cx="837615" cy="440533"/>
          </a:xfrm>
        </p:spPr>
        <p:txBody>
          <a:bodyPr/>
          <a:lstStyle>
            <a:lvl1pPr>
              <a:defRPr/>
            </a:lvl1pPr>
          </a:lstStyle>
          <a:p>
            <a:r>
              <a:rPr lang="en-GB" dirty="0"/>
              <a:t> </a:t>
            </a:r>
          </a:p>
        </p:txBody>
      </p:sp>
      <p:sp>
        <p:nvSpPr>
          <p:cNvPr id="3" name="Zástupný symbol pro zápatí 2">
            <a:extLst>
              <a:ext uri="{FF2B5EF4-FFF2-40B4-BE49-F238E27FC236}">
                <a16:creationId xmlns:a16="http://schemas.microsoft.com/office/drawing/2014/main" id="{27389A86-692F-4523-A24A-554AEAA8D775}"/>
              </a:ext>
            </a:extLst>
          </p:cNvPr>
          <p:cNvSpPr>
            <a:spLocks noGrp="1"/>
          </p:cNvSpPr>
          <p:nvPr>
            <p:ph type="ftr" sz="quarter" idx="22"/>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84620759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a:xfrm>
            <a:off x="404786" y="469900"/>
            <a:ext cx="11382428" cy="480131"/>
          </a:xfrm>
        </p:spPr>
        <p:txBody>
          <a:bodyPr/>
          <a:lstStyle/>
          <a:p>
            <a:r>
              <a:rPr lang="en-GB" dirty="0" err="1"/>
              <a:t>Modifiez</a:t>
            </a:r>
            <a:r>
              <a:rPr lang="en-GB" dirty="0"/>
              <a:t> le style du titre</a:t>
            </a:r>
          </a:p>
        </p:txBody>
      </p:sp>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3"/>
          </a:xfrm>
        </p:spPr>
        <p:txBody>
          <a:bodyPr anchor="b">
            <a:spAutoFit/>
          </a:bodyPr>
          <a:lstStyle>
            <a:lvl1pPr marL="0" indent="0" algn="l">
              <a:buFont typeface="Arial" panose="020B0604020202020204" pitchFamily="34" charset="0"/>
              <a:buNone/>
              <a:defRPr b="1" cap="all" spc="-10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10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100" baseline="0">
                <a:solidFill>
                  <a:schemeClr val="accent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4" name="Text Placeholder 8">
            <a:extLst>
              <a:ext uri="{FF2B5EF4-FFF2-40B4-BE49-F238E27FC236}">
                <a16:creationId xmlns:a16="http://schemas.microsoft.com/office/drawing/2014/main" id="{26C63DAB-340D-4C9C-9688-C839BD99E02C}"/>
              </a:ext>
            </a:extLst>
          </p:cNvPr>
          <p:cNvSpPr>
            <a:spLocks noGrp="1"/>
          </p:cNvSpPr>
          <p:nvPr>
            <p:ph type="body" sz="quarter" idx="19"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lgn="ctr">
              <a:defRPr/>
            </a:lvl1pPr>
          </a:lstStyle>
          <a:p>
            <a:fld id="{D61AABEC-672F-4B68-B914-690DA978312C}" type="slidenum">
              <a:rPr lang="en-GB" smtClean="0">
                <a:solidFill>
                  <a:srgbClr val="405A9C">
                    <a:lumMod val="75000"/>
                  </a:srgbClr>
                </a:solidFill>
              </a:rPr>
              <a:pPr/>
              <a:t>‹#›</a:t>
            </a:fld>
            <a:r>
              <a:rPr lang="en-GB" dirty="0">
                <a:solidFill>
                  <a:srgbClr val="405A9C">
                    <a:lumMod val="75000"/>
                  </a:srgbClr>
                </a:solidFill>
              </a:rPr>
              <a:t> </a:t>
            </a:r>
          </a:p>
        </p:txBody>
      </p:sp>
      <p:sp>
        <p:nvSpPr>
          <p:cNvPr id="16" name="Picture Placeholder 12">
            <a:extLst>
              <a:ext uri="{FF2B5EF4-FFF2-40B4-BE49-F238E27FC236}">
                <a16:creationId xmlns:a16="http://schemas.microsoft.com/office/drawing/2014/main" id="{917554D2-5689-4E6C-8737-7276E3459663}"/>
              </a:ext>
            </a:extLst>
          </p:cNvPr>
          <p:cNvSpPr>
            <a:spLocks noGrp="1"/>
          </p:cNvSpPr>
          <p:nvPr>
            <p:ph type="pic" sz="quarter" idx="24" hasCustomPrompt="1"/>
          </p:nvPr>
        </p:nvSpPr>
        <p:spPr>
          <a:xfrm>
            <a:off x="10402309" y="6181529"/>
            <a:ext cx="837615" cy="440533"/>
          </a:xfrm>
        </p:spPr>
        <p:txBody>
          <a:bodyPr/>
          <a:lstStyle>
            <a:lvl1pPr>
              <a:defRPr/>
            </a:lvl1pPr>
          </a:lstStyle>
          <a:p>
            <a:r>
              <a:rPr lang="en-GB" dirty="0"/>
              <a:t>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910532"/>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910532"/>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910532"/>
          </a:xfrm>
          <a:solidFill>
            <a:schemeClr val="bg1">
              <a:lumMod val="95000"/>
            </a:schemeClr>
          </a:solidFill>
        </p:spPr>
        <p:txBody>
          <a:bodyPr/>
          <a:lstStyle/>
          <a:p>
            <a:r>
              <a:rPr lang="en-GB" dirty="0"/>
              <a:t> </a:t>
            </a:r>
          </a:p>
        </p:txBody>
      </p:sp>
      <p:sp>
        <p:nvSpPr>
          <p:cNvPr id="3" name="Zástupný symbol pro zápatí 2">
            <a:extLst>
              <a:ext uri="{FF2B5EF4-FFF2-40B4-BE49-F238E27FC236}">
                <a16:creationId xmlns:a16="http://schemas.microsoft.com/office/drawing/2014/main" id="{D59EDA7F-9193-410E-830F-C30F637B471E}"/>
              </a:ext>
            </a:extLst>
          </p:cNvPr>
          <p:cNvSpPr>
            <a:spLocks noGrp="1"/>
          </p:cNvSpPr>
          <p:nvPr>
            <p:ph type="ftr" sz="quarter" idx="25"/>
          </p:nvPr>
        </p:nvSpPr>
        <p:spPr/>
        <p:txBody>
          <a:bodyPr/>
          <a:lstStyle/>
          <a:p>
            <a:r>
              <a:rPr lang="cs-CZ" dirty="0">
                <a:solidFill>
                  <a:srgbClr val="405A9C">
                    <a:lumMod val="75000"/>
                  </a:srgbClr>
                </a:solidFill>
              </a:rPr>
              <a:t>© Ipsos | Template nabídky | Proposal Template | 2019</a:t>
            </a:r>
          </a:p>
        </p:txBody>
      </p:sp>
      <p:sp>
        <p:nvSpPr>
          <p:cNvPr id="20" name="TextovéPole 19">
            <a:extLst>
              <a:ext uri="{FF2B5EF4-FFF2-40B4-BE49-F238E27FC236}">
                <a16:creationId xmlns:a16="http://schemas.microsoft.com/office/drawing/2014/main" id="{4BE1B552-31EB-41B3-A5A0-B629C45A5BAB}"/>
              </a:ext>
            </a:extLst>
          </p:cNvPr>
          <p:cNvSpPr txBox="1"/>
          <p:nvPr userDrawn="1"/>
        </p:nvSpPr>
        <p:spPr>
          <a:xfrm>
            <a:off x="937709" y="5954973"/>
            <a:ext cx="10261334" cy="369332"/>
          </a:xfrm>
          <a:prstGeom prst="rect">
            <a:avLst/>
          </a:prstGeom>
          <a:noFill/>
        </p:spPr>
        <p:txBody>
          <a:bodyPr wrap="square" rtlCol="0">
            <a:spAutoFit/>
          </a:bodyPr>
          <a:lstStyle/>
          <a:p>
            <a:pPr algn="ctr"/>
            <a:r>
              <a:rPr lang="cs-CZ" dirty="0">
                <a:solidFill>
                  <a:srgbClr val="405A9C"/>
                </a:solidFill>
              </a:rPr>
              <a:t>Na Příkopě 22, Slovanský dům, 110 00, Praha 1</a:t>
            </a:r>
          </a:p>
        </p:txBody>
      </p:sp>
      <p:grpSp>
        <p:nvGrpSpPr>
          <p:cNvPr id="21" name="Skupina 20">
            <a:extLst>
              <a:ext uri="{FF2B5EF4-FFF2-40B4-BE49-F238E27FC236}">
                <a16:creationId xmlns:a16="http://schemas.microsoft.com/office/drawing/2014/main" id="{C019B927-872C-46DD-8354-53B6491F5DAE}"/>
              </a:ext>
            </a:extLst>
          </p:cNvPr>
          <p:cNvGrpSpPr/>
          <p:nvPr userDrawn="1"/>
        </p:nvGrpSpPr>
        <p:grpSpPr>
          <a:xfrm>
            <a:off x="3587114" y="6351386"/>
            <a:ext cx="5017773" cy="369332"/>
            <a:chOff x="3587114" y="6202096"/>
            <a:chExt cx="5017773" cy="369332"/>
          </a:xfrm>
        </p:grpSpPr>
        <p:sp>
          <p:nvSpPr>
            <p:cNvPr id="22" name="TextovéPole 21">
              <a:extLst>
                <a:ext uri="{FF2B5EF4-FFF2-40B4-BE49-F238E27FC236}">
                  <a16:creationId xmlns:a16="http://schemas.microsoft.com/office/drawing/2014/main" id="{E41A0299-CBC5-4F91-AD63-506C10767E63}"/>
                </a:ext>
              </a:extLst>
            </p:cNvPr>
            <p:cNvSpPr txBox="1"/>
            <p:nvPr userDrawn="1"/>
          </p:nvSpPr>
          <p:spPr>
            <a:xfrm>
              <a:off x="3587114" y="6202096"/>
              <a:ext cx="2398398" cy="369332"/>
            </a:xfrm>
            <a:prstGeom prst="rect">
              <a:avLst/>
            </a:prstGeom>
            <a:noFill/>
          </p:spPr>
          <p:txBody>
            <a:bodyPr wrap="square" rtlCol="0">
              <a:spAutoFit/>
            </a:bodyPr>
            <a:lstStyle/>
            <a:p>
              <a:pPr algn="ctr"/>
              <a:r>
                <a:rPr lang="cs-CZ" b="1" dirty="0">
                  <a:solidFill>
                    <a:srgbClr val="405A9C"/>
                  </a:solidFill>
                </a:rPr>
                <a:t>www.ipsos.cz</a:t>
              </a:r>
            </a:p>
          </p:txBody>
        </p:sp>
        <p:sp>
          <p:nvSpPr>
            <p:cNvPr id="23" name="TextovéPole 22">
              <a:extLst>
                <a:ext uri="{FF2B5EF4-FFF2-40B4-BE49-F238E27FC236}">
                  <a16:creationId xmlns:a16="http://schemas.microsoft.com/office/drawing/2014/main" id="{01E3CADE-5DE0-468A-B9A7-0D9D3411E8A5}"/>
                </a:ext>
              </a:extLst>
            </p:cNvPr>
            <p:cNvSpPr txBox="1"/>
            <p:nvPr userDrawn="1"/>
          </p:nvSpPr>
          <p:spPr>
            <a:xfrm>
              <a:off x="6206489" y="6202096"/>
              <a:ext cx="2398398" cy="369332"/>
            </a:xfrm>
            <a:prstGeom prst="rect">
              <a:avLst/>
            </a:prstGeom>
            <a:noFill/>
          </p:spPr>
          <p:txBody>
            <a:bodyPr wrap="square" rtlCol="0">
              <a:spAutoFit/>
            </a:bodyPr>
            <a:lstStyle/>
            <a:p>
              <a:pPr algn="ctr"/>
              <a:r>
                <a:rPr lang="cs-CZ" b="1" dirty="0">
                  <a:solidFill>
                    <a:srgbClr val="405A9C"/>
                  </a:solidFill>
                </a:rPr>
                <a:t>www.ipsos.com</a:t>
              </a:r>
            </a:p>
          </p:txBody>
        </p:sp>
      </p:grpSp>
    </p:spTree>
    <p:extLst>
      <p:ext uri="{BB962C8B-B14F-4D97-AF65-F5344CB8AC3E}">
        <p14:creationId xmlns:p14="http://schemas.microsoft.com/office/powerpoint/2010/main" val="114551129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_dark blue bg">
    <p:bg>
      <p:bgPr>
        <a:solidFill>
          <a:schemeClr val="accent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a:xfrm>
            <a:off x="404786" y="469900"/>
            <a:ext cx="11382428" cy="480131"/>
          </a:xfrm>
        </p:spPr>
        <p:txBody>
          <a:bodyPr/>
          <a:lstStyle>
            <a:lvl1pPr>
              <a:defRPr>
                <a:solidFill>
                  <a:schemeClr val="bg1"/>
                </a:solidFill>
              </a:defRPr>
            </a:lvl1pPr>
          </a:lstStyle>
          <a:p>
            <a:r>
              <a:rPr lang="en-GB" dirty="0" err="1"/>
              <a:t>Modifiez</a:t>
            </a:r>
            <a:r>
              <a:rPr lang="en-GB" dirty="0"/>
              <a:t> le style du titre</a:t>
            </a:r>
          </a:p>
        </p:txBody>
      </p:sp>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4" name="Text Placeholder 8">
            <a:extLst>
              <a:ext uri="{FF2B5EF4-FFF2-40B4-BE49-F238E27FC236}">
                <a16:creationId xmlns:a16="http://schemas.microsoft.com/office/drawing/2014/main" id="{26C63DAB-340D-4C9C-9688-C839BD99E02C}"/>
              </a:ext>
            </a:extLst>
          </p:cNvPr>
          <p:cNvSpPr>
            <a:spLocks noGrp="1"/>
          </p:cNvSpPr>
          <p:nvPr>
            <p:ph type="body" sz="quarter" idx="19"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6" name="Picture Placeholder 12">
            <a:extLst>
              <a:ext uri="{FF2B5EF4-FFF2-40B4-BE49-F238E27FC236}">
                <a16:creationId xmlns:a16="http://schemas.microsoft.com/office/drawing/2014/main" id="{917554D2-5689-4E6C-8737-7276E3459663}"/>
              </a:ext>
            </a:extLst>
          </p:cNvPr>
          <p:cNvSpPr>
            <a:spLocks noGrp="1"/>
          </p:cNvSpPr>
          <p:nvPr>
            <p:ph type="pic" sz="quarter" idx="24" hasCustomPrompt="1"/>
          </p:nvPr>
        </p:nvSpPr>
        <p:spPr>
          <a:xfrm>
            <a:off x="10402309" y="6181529"/>
            <a:ext cx="837615" cy="440533"/>
          </a:xfrm>
        </p:spPr>
        <p:txBody>
          <a:bodyPr/>
          <a:lstStyle>
            <a:lvl1pPr>
              <a:defRPr/>
            </a:lvl1pPr>
          </a:lstStyle>
          <a:p>
            <a:r>
              <a:rPr lang="en-GB" dirty="0"/>
              <a:t> </a:t>
            </a:r>
          </a:p>
        </p:txBody>
      </p:sp>
      <p:sp>
        <p:nvSpPr>
          <p:cNvPr id="18" name="Espace réservé pour une image  3">
            <a:extLst>
              <a:ext uri="{FF2B5EF4-FFF2-40B4-BE49-F238E27FC236}">
                <a16:creationId xmlns:a16="http://schemas.microsoft.com/office/drawing/2014/main" id="{EFFEA2A2-A389-4DD5-9819-A353164881CC}"/>
              </a:ext>
            </a:extLst>
          </p:cNvPr>
          <p:cNvSpPr>
            <a:spLocks noGrp="1"/>
          </p:cNvSpPr>
          <p:nvPr>
            <p:ph type="pic" sz="quarter" idx="21" hasCustomPrompt="1"/>
          </p:nvPr>
        </p:nvSpPr>
        <p:spPr>
          <a:xfrm>
            <a:off x="495300" y="1412777"/>
            <a:ext cx="3121480" cy="910532"/>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82F765F6-1035-46D4-8560-55803BE1347E}"/>
              </a:ext>
            </a:extLst>
          </p:cNvPr>
          <p:cNvSpPr>
            <a:spLocks noGrp="1"/>
          </p:cNvSpPr>
          <p:nvPr>
            <p:ph type="pic" sz="quarter" idx="22" hasCustomPrompt="1"/>
          </p:nvPr>
        </p:nvSpPr>
        <p:spPr>
          <a:xfrm>
            <a:off x="4535260" y="1412777"/>
            <a:ext cx="3121480" cy="910532"/>
          </a:xfrm>
          <a:solidFill>
            <a:schemeClr val="bg1">
              <a:lumMod val="95000"/>
            </a:schemeClr>
          </a:solidFill>
        </p:spPr>
        <p:txBody>
          <a:bodyPr/>
          <a:lstStyle/>
          <a:p>
            <a:r>
              <a:rPr lang="en-GB" dirty="0"/>
              <a:t> </a:t>
            </a:r>
          </a:p>
        </p:txBody>
      </p:sp>
      <p:sp>
        <p:nvSpPr>
          <p:cNvPr id="20" name="Espace réservé pour une image  3">
            <a:extLst>
              <a:ext uri="{FF2B5EF4-FFF2-40B4-BE49-F238E27FC236}">
                <a16:creationId xmlns:a16="http://schemas.microsoft.com/office/drawing/2014/main" id="{2E8210F4-B962-4BA8-8705-03C27D20A9DE}"/>
              </a:ext>
            </a:extLst>
          </p:cNvPr>
          <p:cNvSpPr>
            <a:spLocks noGrp="1"/>
          </p:cNvSpPr>
          <p:nvPr>
            <p:ph type="pic" sz="quarter" idx="23" hasCustomPrompt="1"/>
          </p:nvPr>
        </p:nvSpPr>
        <p:spPr>
          <a:xfrm>
            <a:off x="8575220" y="1412777"/>
            <a:ext cx="3121480" cy="910532"/>
          </a:xfrm>
          <a:solidFill>
            <a:schemeClr val="bg1">
              <a:lumMod val="95000"/>
            </a:schemeClr>
          </a:solidFill>
        </p:spPr>
        <p:txBody>
          <a:bodyPr/>
          <a:lstStyle/>
          <a:p>
            <a:r>
              <a:rPr lang="en-GB" dirty="0"/>
              <a:t> </a:t>
            </a:r>
          </a:p>
        </p:txBody>
      </p:sp>
      <p:sp>
        <p:nvSpPr>
          <p:cNvPr id="3" name="Zástupný symbol pro zápatí 2">
            <a:extLst>
              <a:ext uri="{FF2B5EF4-FFF2-40B4-BE49-F238E27FC236}">
                <a16:creationId xmlns:a16="http://schemas.microsoft.com/office/drawing/2014/main" id="{8AA1D77B-E540-45EF-858D-9E91F54077E1}"/>
              </a:ext>
            </a:extLst>
          </p:cNvPr>
          <p:cNvSpPr>
            <a:spLocks noGrp="1"/>
          </p:cNvSpPr>
          <p:nvPr>
            <p:ph type="ftr" sz="quarter" idx="25"/>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90326495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05"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endParaRPr lang="en-GB" dirty="0"/>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endParaRPr lang="en-GB" dirty="0"/>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endParaRPr lang="en-GB" dirty="0"/>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5" name="Text Placeholder 8">
            <a:extLst>
              <a:ext uri="{FF2B5EF4-FFF2-40B4-BE49-F238E27FC236}">
                <a16:creationId xmlns:a16="http://schemas.microsoft.com/office/drawing/2014/main" id="{8B664018-B76C-41CF-AABC-2EA57F0A4C30}"/>
              </a:ext>
            </a:extLst>
          </p:cNvPr>
          <p:cNvSpPr>
            <a:spLocks noGrp="1"/>
          </p:cNvSpPr>
          <p:nvPr>
            <p:ph type="body" sz="quarter" idx="14"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9" name="Espace réservé du numéro de diapositive 5">
            <a:extLst>
              <a:ext uri="{FF2B5EF4-FFF2-40B4-BE49-F238E27FC236}">
                <a16:creationId xmlns:a16="http://schemas.microsoft.com/office/drawing/2014/main" id="{AF638669-F4A6-49EB-BDBB-0F4AF417D779}"/>
              </a:ext>
            </a:extLst>
          </p:cNvPr>
          <p:cNvSpPr>
            <a:spLocks noGrp="1"/>
          </p:cNvSpPr>
          <p:nvPr>
            <p:ph type="sldNum" sz="quarter" idx="25"/>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1" name="Picture Placeholder 12">
            <a:extLst>
              <a:ext uri="{FF2B5EF4-FFF2-40B4-BE49-F238E27FC236}">
                <a16:creationId xmlns:a16="http://schemas.microsoft.com/office/drawing/2014/main" id="{17822E0B-8F0F-4B67-B433-AAA776BAF60B}"/>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A6E46BF6-D8C4-4E1E-8996-EF8FB17EF9FA}"/>
              </a:ext>
            </a:extLst>
          </p:cNvPr>
          <p:cNvSpPr>
            <a:spLocks noGrp="1"/>
          </p:cNvSpPr>
          <p:nvPr>
            <p:ph type="ftr" sz="quarter" idx="26"/>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4114213997"/>
      </p:ext>
    </p:extLst>
  </p:cSld>
  <p:clrMapOvr>
    <a:masterClrMapping/>
  </p:clrMapOvr>
  <p:extLst>
    <p:ext uri="{DCECCB84-F9BA-43D5-87BE-67443E8EF086}">
      <p15:sldGuideLst xmlns:p15="http://schemas.microsoft.com/office/powerpoint/2012/main">
        <p15:guide id="1" orient="horz" pos="296">
          <p15:clr>
            <a:srgbClr val="F26B43"/>
          </p15:clr>
        </p15:guide>
        <p15:guide id="2" orient="horz" pos="613">
          <p15:clr>
            <a:srgbClr val="F26B43"/>
          </p15:clr>
        </p15:guide>
        <p15:guide id="3" pos="247">
          <p15:clr>
            <a:srgbClr val="F26B43"/>
          </p15:clr>
        </p15:guide>
        <p15:guide id="4" pos="7424">
          <p15:clr>
            <a:srgbClr val="F26B43"/>
          </p15:clr>
        </p15:guide>
        <p15:guide id="5" orient="horz" pos="3962">
          <p15:clr>
            <a:srgbClr val="F26B43"/>
          </p15:clr>
        </p15:guide>
        <p15:guide id="6" orient="horz" pos="4194">
          <p15:clr>
            <a:srgbClr val="F26B43"/>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Contacts_Blue Bg">
    <p:bg>
      <p:bgPr>
        <a:solidFill>
          <a:schemeClr val="bg2"/>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29"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endParaRPr lang="en-GB" dirty="0"/>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endParaRPr lang="en-GB" dirty="0"/>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endParaRPr lang="en-GB" dirty="0"/>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5" name="Text Placeholder 8">
            <a:extLst>
              <a:ext uri="{FF2B5EF4-FFF2-40B4-BE49-F238E27FC236}">
                <a16:creationId xmlns:a16="http://schemas.microsoft.com/office/drawing/2014/main" id="{8B664018-B76C-41CF-AABC-2EA57F0A4C30}"/>
              </a:ext>
            </a:extLst>
          </p:cNvPr>
          <p:cNvSpPr>
            <a:spLocks noGrp="1"/>
          </p:cNvSpPr>
          <p:nvPr>
            <p:ph type="body" sz="quarter" idx="14"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9" name="Espace réservé du numéro de diapositive 5">
            <a:extLst>
              <a:ext uri="{FF2B5EF4-FFF2-40B4-BE49-F238E27FC236}">
                <a16:creationId xmlns:a16="http://schemas.microsoft.com/office/drawing/2014/main" id="{AF638669-F4A6-49EB-BDBB-0F4AF417D779}"/>
              </a:ext>
            </a:extLst>
          </p:cNvPr>
          <p:cNvSpPr>
            <a:spLocks noGrp="1"/>
          </p:cNvSpPr>
          <p:nvPr>
            <p:ph type="sldNum" sz="quarter" idx="25"/>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1" name="Picture Placeholder 12">
            <a:extLst>
              <a:ext uri="{FF2B5EF4-FFF2-40B4-BE49-F238E27FC236}">
                <a16:creationId xmlns:a16="http://schemas.microsoft.com/office/drawing/2014/main" id="{17822E0B-8F0F-4B67-B433-AAA776BAF60B}"/>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7CB4E063-1302-4A6C-9F08-C5C102120A4C}"/>
              </a:ext>
            </a:extLst>
          </p:cNvPr>
          <p:cNvSpPr>
            <a:spLocks noGrp="1"/>
          </p:cNvSpPr>
          <p:nvPr>
            <p:ph type="ftr" sz="quarter" idx="26"/>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843102700"/>
      </p:ext>
    </p:extLst>
  </p:cSld>
  <p:clrMapOvr>
    <a:masterClrMapping/>
  </p:clrMapOvr>
  <p:extLst>
    <p:ext uri="{DCECCB84-F9BA-43D5-87BE-67443E8EF086}">
      <p15:sldGuideLst xmlns:p15="http://schemas.microsoft.com/office/powerpoint/2012/main">
        <p15:guide id="1" orient="horz" pos="296">
          <p15:clr>
            <a:srgbClr val="F26B43"/>
          </p15:clr>
        </p15:guide>
        <p15:guide id="2" orient="horz" pos="613">
          <p15:clr>
            <a:srgbClr val="F26B43"/>
          </p15:clr>
        </p15:guide>
        <p15:guide id="3" pos="247">
          <p15:clr>
            <a:srgbClr val="F26B43"/>
          </p15:clr>
        </p15:guide>
        <p15:guide id="4" pos="7424">
          <p15:clr>
            <a:srgbClr val="F26B43"/>
          </p15:clr>
        </p15:guide>
        <p15:guide id="5" orient="horz" pos="3962">
          <p15:clr>
            <a:srgbClr val="F26B43"/>
          </p15:clr>
        </p15:guide>
        <p15:guide id="6" orient="horz" pos="4194">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9" name="Diapositive think-cell" r:id="rId6" imgW="532" imgH="530" progId="TCLayout.ActiveDocument.1">
                  <p:embed/>
                </p:oleObj>
              </mc:Choice>
              <mc:Fallback>
                <p:oleObj name="Diapositive think-cell" r:id="rId6"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20" name="Espace réservé du numéro de diapositive 5">
            <a:extLst>
              <a:ext uri="{FF2B5EF4-FFF2-40B4-BE49-F238E27FC236}">
                <a16:creationId xmlns:a16="http://schemas.microsoft.com/office/drawing/2014/main" id="{4AA1BF0F-C964-4920-975F-CEF16CB37CC8}"/>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pic>
        <p:nvPicPr>
          <p:cNvPr id="13" name="Graphique 12">
            <a:extLst>
              <a:ext uri="{FF2B5EF4-FFF2-40B4-BE49-F238E27FC236}">
                <a16:creationId xmlns:a16="http://schemas.microsoft.com/office/drawing/2014/main" id="{307DE156-D9AB-4563-87DE-68BE89D2B2E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63BEAB40-2E0C-4131-B01D-0D9929DC5B06}"/>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4190022762"/>
      </p:ext>
    </p:extLst>
  </p:cSld>
  <p:clrMapOvr>
    <a:masterClrMapping/>
  </p:clrMapOvr>
  <p:extLst>
    <p:ext uri="{DCECCB84-F9BA-43D5-87BE-67443E8EF086}">
      <p15:sldGuideLst xmlns:p15="http://schemas.microsoft.com/office/powerpoint/2012/main">
        <p15:guide id="1" orient="horz" pos="4194">
          <p15:clr>
            <a:srgbClr val="F26B43"/>
          </p15:clr>
        </p15:guide>
        <p15:guide id="2" orient="horz" pos="3962">
          <p15:clr>
            <a:srgbClr val="F26B43"/>
          </p15:clr>
        </p15:guide>
        <p15:guide id="3" pos="288">
          <p15:clr>
            <a:srgbClr val="F26B43"/>
          </p15:clr>
        </p15:guide>
        <p15:guide id="4" pos="360">
          <p15:clr>
            <a:srgbClr val="A4A3A4"/>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AE535E0-96A7-4CEA-A230-4D05D689E19E}"/>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4" name="Picture Placeholder 12">
            <a:extLst>
              <a:ext uri="{FF2B5EF4-FFF2-40B4-BE49-F238E27FC236}">
                <a16:creationId xmlns:a16="http://schemas.microsoft.com/office/drawing/2014/main" id="{3F4D31EE-401E-4E05-ACC5-4D7B62569F7A}"/>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7" name="Nadpis 6">
            <a:extLst>
              <a:ext uri="{FF2B5EF4-FFF2-40B4-BE49-F238E27FC236}">
                <a16:creationId xmlns:a16="http://schemas.microsoft.com/office/drawing/2014/main" id="{F213B288-5ECB-492B-85E1-872C3910B130}"/>
              </a:ext>
            </a:extLst>
          </p:cNvPr>
          <p:cNvSpPr>
            <a:spLocks noGrp="1"/>
          </p:cNvSpPr>
          <p:nvPr>
            <p:ph type="title"/>
          </p:nvPr>
        </p:nvSpPr>
        <p:spPr/>
        <p:txBody>
          <a:bodyPr/>
          <a:lstStyle/>
          <a:p>
            <a:r>
              <a:rPr lang="cs-CZ"/>
              <a:t>Kliknutím lze upravit styl.</a:t>
            </a:r>
          </a:p>
        </p:txBody>
      </p:sp>
      <p:sp>
        <p:nvSpPr>
          <p:cNvPr id="3" name="Zástupný symbol pro zápatí 2">
            <a:extLst>
              <a:ext uri="{FF2B5EF4-FFF2-40B4-BE49-F238E27FC236}">
                <a16:creationId xmlns:a16="http://schemas.microsoft.com/office/drawing/2014/main" id="{F772894F-F27F-4DD9-9FB8-0D680DF6C3B4}"/>
              </a:ext>
            </a:extLst>
          </p:cNvPr>
          <p:cNvSpPr>
            <a:spLocks noGrp="1"/>
          </p:cNvSpPr>
          <p:nvPr>
            <p:ph type="ftr" sz="quarter" idx="17"/>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2095536445"/>
      </p:ext>
    </p:extLst>
  </p:cSld>
  <p:clrMapOvr>
    <a:masterClrMapping/>
  </p:clrMapOvr>
  <p:extLst>
    <p:ext uri="{DCECCB84-F9BA-43D5-87BE-67443E8EF086}">
      <p15:sldGuideLst xmlns:p15="http://schemas.microsoft.com/office/powerpoint/2012/main">
        <p15:guide id="1" orient="horz" pos="3963">
          <p15:clr>
            <a:srgbClr val="F26B43"/>
          </p15:clr>
        </p15:guide>
        <p15:guide id="2" orient="horz" pos="4194">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Vlastní rozložení">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FE4CE3-4564-4EB2-B541-708392EE13C4}"/>
              </a:ext>
            </a:extLst>
          </p:cNvPr>
          <p:cNvSpPr>
            <a:spLocks noGrp="1"/>
          </p:cNvSpPr>
          <p:nvPr>
            <p:ph type="sldNum" sz="quarter" idx="10"/>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5" name="TextovéPole 4">
            <a:extLst>
              <a:ext uri="{FF2B5EF4-FFF2-40B4-BE49-F238E27FC236}">
                <a16:creationId xmlns:a16="http://schemas.microsoft.com/office/drawing/2014/main" id="{DFC67D5B-0DD9-4CDC-9F92-7A7961DF0C8E}"/>
              </a:ext>
            </a:extLst>
          </p:cNvPr>
          <p:cNvSpPr txBox="1"/>
          <p:nvPr userDrawn="1"/>
        </p:nvSpPr>
        <p:spPr>
          <a:xfrm>
            <a:off x="937709" y="5954973"/>
            <a:ext cx="10261334" cy="369332"/>
          </a:xfrm>
          <a:prstGeom prst="rect">
            <a:avLst/>
          </a:prstGeom>
          <a:noFill/>
        </p:spPr>
        <p:txBody>
          <a:bodyPr wrap="square" rtlCol="0">
            <a:spAutoFit/>
          </a:bodyPr>
          <a:lstStyle/>
          <a:p>
            <a:pPr algn="ctr"/>
            <a:r>
              <a:rPr lang="cs-CZ" dirty="0">
                <a:solidFill>
                  <a:srgbClr val="405A9C"/>
                </a:solidFill>
              </a:rPr>
              <a:t>Na Příkopě 22, Slovanský dům, 110 00, Praha 1</a:t>
            </a:r>
          </a:p>
        </p:txBody>
      </p:sp>
      <p:sp>
        <p:nvSpPr>
          <p:cNvPr id="6" name="Nadpis 5">
            <a:extLst>
              <a:ext uri="{FF2B5EF4-FFF2-40B4-BE49-F238E27FC236}">
                <a16:creationId xmlns:a16="http://schemas.microsoft.com/office/drawing/2014/main" id="{D1D9E648-5CE5-41A1-AF5E-5E34F035338C}"/>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658A0AF2-65AF-44C6-A718-3EAB7EB291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11005" y="6177396"/>
            <a:ext cx="490407" cy="452004"/>
          </a:xfrm>
          <a:prstGeom prst="rect">
            <a:avLst/>
          </a:prstGeom>
        </p:spPr>
      </p:pic>
      <p:grpSp>
        <p:nvGrpSpPr>
          <p:cNvPr id="12" name="Skupina 11">
            <a:extLst>
              <a:ext uri="{FF2B5EF4-FFF2-40B4-BE49-F238E27FC236}">
                <a16:creationId xmlns:a16="http://schemas.microsoft.com/office/drawing/2014/main" id="{9A11AD58-DB20-4EE0-B89C-B8DF039276C9}"/>
              </a:ext>
            </a:extLst>
          </p:cNvPr>
          <p:cNvGrpSpPr/>
          <p:nvPr userDrawn="1"/>
        </p:nvGrpSpPr>
        <p:grpSpPr>
          <a:xfrm>
            <a:off x="3587114" y="6351386"/>
            <a:ext cx="5017773" cy="369332"/>
            <a:chOff x="3587114" y="6202096"/>
            <a:chExt cx="5017773" cy="369332"/>
          </a:xfrm>
        </p:grpSpPr>
        <p:sp>
          <p:nvSpPr>
            <p:cNvPr id="9" name="TextovéPole 8">
              <a:extLst>
                <a:ext uri="{FF2B5EF4-FFF2-40B4-BE49-F238E27FC236}">
                  <a16:creationId xmlns:a16="http://schemas.microsoft.com/office/drawing/2014/main" id="{4D2B4656-1643-4F49-8871-80A34DB065A8}"/>
                </a:ext>
              </a:extLst>
            </p:cNvPr>
            <p:cNvSpPr txBox="1"/>
            <p:nvPr userDrawn="1"/>
          </p:nvSpPr>
          <p:spPr>
            <a:xfrm>
              <a:off x="3587114" y="6202096"/>
              <a:ext cx="2398398" cy="369332"/>
            </a:xfrm>
            <a:prstGeom prst="rect">
              <a:avLst/>
            </a:prstGeom>
            <a:noFill/>
          </p:spPr>
          <p:txBody>
            <a:bodyPr wrap="square" rtlCol="0">
              <a:spAutoFit/>
            </a:bodyPr>
            <a:lstStyle/>
            <a:p>
              <a:pPr algn="ctr"/>
              <a:r>
                <a:rPr lang="cs-CZ" b="1" dirty="0">
                  <a:solidFill>
                    <a:srgbClr val="405A9C"/>
                  </a:solidFill>
                </a:rPr>
                <a:t>www.ipsos.cz</a:t>
              </a:r>
            </a:p>
          </p:txBody>
        </p:sp>
        <p:sp>
          <p:nvSpPr>
            <p:cNvPr id="10" name="TextovéPole 9">
              <a:extLst>
                <a:ext uri="{FF2B5EF4-FFF2-40B4-BE49-F238E27FC236}">
                  <a16:creationId xmlns:a16="http://schemas.microsoft.com/office/drawing/2014/main" id="{E80B42CB-B28C-4406-A333-C78965B36038}"/>
                </a:ext>
              </a:extLst>
            </p:cNvPr>
            <p:cNvSpPr txBox="1"/>
            <p:nvPr userDrawn="1"/>
          </p:nvSpPr>
          <p:spPr>
            <a:xfrm>
              <a:off x="6206489" y="6202096"/>
              <a:ext cx="2398398" cy="369332"/>
            </a:xfrm>
            <a:prstGeom prst="rect">
              <a:avLst/>
            </a:prstGeom>
            <a:noFill/>
          </p:spPr>
          <p:txBody>
            <a:bodyPr wrap="square" rtlCol="0">
              <a:spAutoFit/>
            </a:bodyPr>
            <a:lstStyle/>
            <a:p>
              <a:pPr algn="ctr"/>
              <a:r>
                <a:rPr lang="cs-CZ" b="1" dirty="0">
                  <a:solidFill>
                    <a:srgbClr val="405A9C"/>
                  </a:solidFill>
                </a:rPr>
                <a:t>www.ipsos.com</a:t>
              </a:r>
            </a:p>
          </p:txBody>
        </p:sp>
      </p:grpSp>
      <p:sp>
        <p:nvSpPr>
          <p:cNvPr id="25" name="Zástupný symbol obrázku 24">
            <a:extLst>
              <a:ext uri="{FF2B5EF4-FFF2-40B4-BE49-F238E27FC236}">
                <a16:creationId xmlns:a16="http://schemas.microsoft.com/office/drawing/2014/main" id="{B9374778-6D39-43BD-9C90-04144E6F4B24}"/>
              </a:ext>
            </a:extLst>
          </p:cNvPr>
          <p:cNvSpPr>
            <a:spLocks noGrp="1"/>
          </p:cNvSpPr>
          <p:nvPr>
            <p:ph type="pic" sz="quarter" idx="11"/>
          </p:nvPr>
        </p:nvSpPr>
        <p:spPr>
          <a:xfrm>
            <a:off x="1097444" y="2196652"/>
            <a:ext cx="1260000" cy="1260000"/>
          </a:xfrm>
          <a:prstGeom prst="ellipse">
            <a:avLst/>
          </a:prstGeom>
        </p:spPr>
        <p:txBody>
          <a:bodyPr lIns="0" tIns="0" rIns="0" bIns="0" anchor="ctr">
            <a:normAutofit/>
          </a:bodyPr>
          <a:lstStyle>
            <a:lvl1pPr>
              <a:defRPr sz="1600" b="1"/>
            </a:lvl1pPr>
          </a:lstStyle>
          <a:p>
            <a:endParaRPr lang="cs-CZ" dirty="0"/>
          </a:p>
        </p:txBody>
      </p:sp>
      <p:sp>
        <p:nvSpPr>
          <p:cNvPr id="27" name="Zástupný symbol obrázku 24">
            <a:extLst>
              <a:ext uri="{FF2B5EF4-FFF2-40B4-BE49-F238E27FC236}">
                <a16:creationId xmlns:a16="http://schemas.microsoft.com/office/drawing/2014/main" id="{E25F3D86-6C69-44CE-8375-5763FF5CE8AC}"/>
              </a:ext>
            </a:extLst>
          </p:cNvPr>
          <p:cNvSpPr>
            <a:spLocks noGrp="1"/>
          </p:cNvSpPr>
          <p:nvPr>
            <p:ph type="pic" sz="quarter" idx="12"/>
          </p:nvPr>
        </p:nvSpPr>
        <p:spPr>
          <a:xfrm>
            <a:off x="9565693" y="3507746"/>
            <a:ext cx="1260000" cy="1260000"/>
          </a:xfrm>
          <a:prstGeom prst="ellipse">
            <a:avLst/>
          </a:prstGeom>
        </p:spPr>
        <p:txBody>
          <a:bodyPr lIns="0" tIns="0" rIns="0" bIns="0" anchor="ctr">
            <a:normAutofit/>
          </a:bodyPr>
          <a:lstStyle>
            <a:lvl1pPr>
              <a:defRPr sz="1600" b="1"/>
            </a:lvl1pPr>
          </a:lstStyle>
          <a:p>
            <a:endParaRPr lang="cs-CZ" dirty="0"/>
          </a:p>
        </p:txBody>
      </p:sp>
    </p:spTree>
    <p:extLst>
      <p:ext uri="{BB962C8B-B14F-4D97-AF65-F5344CB8AC3E}">
        <p14:creationId xmlns:p14="http://schemas.microsoft.com/office/powerpoint/2010/main" val="38894696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4" name="Picture Placeholder 12">
            <a:extLst>
              <a:ext uri="{FF2B5EF4-FFF2-40B4-BE49-F238E27FC236}">
                <a16:creationId xmlns:a16="http://schemas.microsoft.com/office/drawing/2014/main" id="{3F4D31EE-401E-4E05-ACC5-4D7B62569F7A}"/>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1140214244"/>
      </p:ext>
    </p:extLst>
  </p:cSld>
  <p:clrMapOvr>
    <a:masterClrMapping/>
  </p:clrMapOvr>
  <p:extLst>
    <p:ext uri="{DCECCB84-F9BA-43D5-87BE-67443E8EF086}">
      <p15:sldGuideLst xmlns:p15="http://schemas.microsoft.com/office/powerpoint/2012/main">
        <p15:guide id="1" orient="horz" pos="3963">
          <p15:clr>
            <a:srgbClr val="F26B43"/>
          </p15:clr>
        </p15:guide>
        <p15:guide id="2" orient="horz" pos="4194">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5123892" y="0"/>
            <a:ext cx="7068108" cy="6858000"/>
          </a:xfrm>
          <a:prstGeom prst="rect">
            <a:avLst/>
          </a:prstGeom>
          <a:solidFill>
            <a:schemeClr val="bg1">
              <a:lumMod val="95000"/>
            </a:schemeClr>
          </a:solidFill>
        </p:spPr>
        <p:txBody>
          <a:bodyPr wrap="square">
            <a:noAutofit/>
          </a:bodyPr>
          <a:lstStyle/>
          <a:p>
            <a:r>
              <a:rPr lang="en-GB" dirty="0"/>
              <a:t> </a:t>
            </a:r>
          </a:p>
        </p:txBody>
      </p:sp>
      <p:sp>
        <p:nvSpPr>
          <p:cNvPr id="6" name="Picture Placeholder 12">
            <a:extLst>
              <a:ext uri="{FF2B5EF4-FFF2-40B4-BE49-F238E27FC236}">
                <a16:creationId xmlns:a16="http://schemas.microsoft.com/office/drawing/2014/main" id="{4D015282-AEC8-48E3-89D5-EA50FB9D8D8F}"/>
              </a:ext>
            </a:extLst>
          </p:cNvPr>
          <p:cNvSpPr>
            <a:spLocks noGrp="1"/>
          </p:cNvSpPr>
          <p:nvPr>
            <p:ph type="pic" sz="quarter" idx="16" hasCustomPrompt="1"/>
          </p:nvPr>
        </p:nvSpPr>
        <p:spPr>
          <a:xfrm>
            <a:off x="10402309" y="6196568"/>
            <a:ext cx="837615" cy="440533"/>
          </a:xfrm>
        </p:spPr>
        <p:txBody>
          <a:bodyPr/>
          <a:lstStyle>
            <a:lvl1pPr>
              <a:defRPr/>
            </a:lvl1pPr>
          </a:lstStyle>
          <a:p>
            <a:r>
              <a:rPr lang="en-GB" dirty="0"/>
              <a:t> </a:t>
            </a:r>
          </a:p>
        </p:txBody>
      </p:sp>
      <p:sp>
        <p:nvSpPr>
          <p:cNvPr id="7" name="Text Placeholder 8">
            <a:extLst>
              <a:ext uri="{FF2B5EF4-FFF2-40B4-BE49-F238E27FC236}">
                <a16:creationId xmlns:a16="http://schemas.microsoft.com/office/drawing/2014/main" id="{F8D1E21B-A8B7-4F9F-9262-CECB3C0B0FAA}"/>
              </a:ext>
            </a:extLst>
          </p:cNvPr>
          <p:cNvSpPr>
            <a:spLocks noGrp="1"/>
          </p:cNvSpPr>
          <p:nvPr>
            <p:ph type="body" sz="quarter" idx="17"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8" name="Espace réservé du numéro de diapositive 1">
            <a:extLst>
              <a:ext uri="{FF2B5EF4-FFF2-40B4-BE49-F238E27FC236}">
                <a16:creationId xmlns:a16="http://schemas.microsoft.com/office/drawing/2014/main" id="{3D11CF70-B7DA-4FA9-80FD-63364FFB5A67}"/>
              </a:ext>
            </a:extLst>
          </p:cNvPr>
          <p:cNvSpPr>
            <a:spLocks noGrp="1"/>
          </p:cNvSpPr>
          <p:nvPr>
            <p:ph type="sldNum" sz="quarter" idx="14"/>
          </p:nvPr>
        </p:nvSpPr>
        <p:spPr>
          <a:xfrm>
            <a:off x="577672" y="6219234"/>
            <a:ext cx="360037" cy="365125"/>
          </a:xfrm>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Tree>
    <p:extLst>
      <p:ext uri="{BB962C8B-B14F-4D97-AF65-F5344CB8AC3E}">
        <p14:creationId xmlns:p14="http://schemas.microsoft.com/office/powerpoint/2010/main" val="331167842"/>
      </p:ext>
    </p:extLst>
  </p:cSld>
  <p:clrMapOvr>
    <a:masterClrMapping/>
  </p:clrMapOvr>
  <p:extLst>
    <p:ext uri="{DCECCB84-F9BA-43D5-87BE-67443E8EF086}">
      <p15:sldGuideLst xmlns:p15="http://schemas.microsoft.com/office/powerpoint/2012/main">
        <p15:guide id="1" orient="horz" pos="3963">
          <p15:clr>
            <a:srgbClr val="F26B43"/>
          </p15:clr>
        </p15:guide>
        <p15:guide id="2" orient="horz" pos="4194">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53"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que 7">
            <a:extLst>
              <a:ext uri="{FF2B5EF4-FFF2-40B4-BE49-F238E27FC236}">
                <a16:creationId xmlns:a16="http://schemas.microsoft.com/office/drawing/2014/main" id="{69254AFC-BC04-41FA-8FCD-EED9C8D449A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60477" y="5302567"/>
            <a:ext cx="939784" cy="847524"/>
          </a:xfrm>
          <a:prstGeom prst="rect">
            <a:avLst/>
          </a:prstGeom>
        </p:spPr>
      </p:pic>
      <p:pic>
        <p:nvPicPr>
          <p:cNvPr id="9" name="Image 8" descr="Une image contenant objet&#10;&#10;Description générée automatiquement">
            <a:extLst>
              <a:ext uri="{FF2B5EF4-FFF2-40B4-BE49-F238E27FC236}">
                <a16:creationId xmlns:a16="http://schemas.microsoft.com/office/drawing/2014/main" id="{7AB34238-B7E0-4612-92CE-C4989B35C07E}"/>
              </a:ext>
            </a:extLst>
          </p:cNvPr>
          <p:cNvPicPr>
            <a:picLocks noChangeAspect="1"/>
          </p:cNvPicPr>
          <p:nvPr userDrawn="1"/>
        </p:nvPicPr>
        <p:blipFill rotWithShape="1">
          <a:blip r:embed="rId8"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Tree>
    <p:extLst>
      <p:ext uri="{BB962C8B-B14F-4D97-AF65-F5344CB8AC3E}">
        <p14:creationId xmlns:p14="http://schemas.microsoft.com/office/powerpoint/2010/main" val="13856597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hanks 1">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377"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9" name="Groupe 8">
            <a:extLst>
              <a:ext uri="{FF2B5EF4-FFF2-40B4-BE49-F238E27FC236}">
                <a16:creationId xmlns:a16="http://schemas.microsoft.com/office/drawing/2014/main" id="{CC5E165F-B3E7-49FD-82EB-A44DA9D2E8DD}"/>
              </a:ext>
            </a:extLst>
          </p:cNvPr>
          <p:cNvGrpSpPr/>
          <p:nvPr userDrawn="1"/>
        </p:nvGrpSpPr>
        <p:grpSpPr>
          <a:xfrm>
            <a:off x="515380" y="944724"/>
            <a:ext cx="3416320" cy="2310605"/>
            <a:chOff x="2525792" y="2960948"/>
            <a:chExt cx="3416320" cy="2310605"/>
          </a:xfrm>
        </p:grpSpPr>
        <p:sp>
          <p:nvSpPr>
            <p:cNvPr id="10" name="ZoneTexte 9">
              <a:extLst>
                <a:ext uri="{FF2B5EF4-FFF2-40B4-BE49-F238E27FC236}">
                  <a16:creationId xmlns:a16="http://schemas.microsoft.com/office/drawing/2014/main" id="{C539E3ED-BDF3-459B-ADDB-C44E9D3916BA}"/>
                </a:ext>
              </a:extLst>
            </p:cNvPr>
            <p:cNvSpPr txBox="1"/>
            <p:nvPr userDrawn="1"/>
          </p:nvSpPr>
          <p:spPr>
            <a:xfrm>
              <a:off x="2525792" y="2960948"/>
              <a:ext cx="3416320" cy="1200329"/>
            </a:xfrm>
            <a:prstGeom prst="rect">
              <a:avLst/>
            </a:prstGeom>
            <a:noFill/>
          </p:spPr>
          <p:txBody>
            <a:bodyPr wrap="none" rtlCol="0">
              <a:spAutoFit/>
            </a:bodyPr>
            <a:lstStyle/>
            <a:p>
              <a:r>
                <a:rPr lang="fr-FR" sz="7200" b="1" dirty="0">
                  <a:solidFill>
                    <a:prstClr val="white"/>
                  </a:solidFill>
                </a:rPr>
                <a:t>THANK</a:t>
              </a:r>
            </a:p>
          </p:txBody>
        </p:sp>
        <p:sp>
          <p:nvSpPr>
            <p:cNvPr id="11" name="ZoneTexte 10">
              <a:extLst>
                <a:ext uri="{FF2B5EF4-FFF2-40B4-BE49-F238E27FC236}">
                  <a16:creationId xmlns:a16="http://schemas.microsoft.com/office/drawing/2014/main" id="{6EBBD7D5-763C-4BB0-B29B-FA048900221F}"/>
                </a:ext>
              </a:extLst>
            </p:cNvPr>
            <p:cNvSpPr txBox="1"/>
            <p:nvPr userDrawn="1"/>
          </p:nvSpPr>
          <p:spPr>
            <a:xfrm>
              <a:off x="2526705" y="4071224"/>
              <a:ext cx="2364063" cy="1200329"/>
            </a:xfrm>
            <a:prstGeom prst="rect">
              <a:avLst/>
            </a:prstGeom>
            <a:solidFill>
              <a:schemeClr val="tx2"/>
            </a:solidFill>
          </p:spPr>
          <p:txBody>
            <a:bodyPr wrap="none" lIns="180000" rIns="180000" rtlCol="0">
              <a:spAutoFit/>
            </a:bodyPr>
            <a:lstStyle/>
            <a:p>
              <a:r>
                <a:rPr lang="fr-FR" sz="7200" b="1" dirty="0">
                  <a:solidFill>
                    <a:prstClr val="white"/>
                  </a:solidFill>
                </a:rPr>
                <a:t>YOU</a:t>
              </a:r>
            </a:p>
          </p:txBody>
        </p:sp>
      </p:grpSp>
      <p:pic>
        <p:nvPicPr>
          <p:cNvPr id="13" name="Graphique 12">
            <a:extLst>
              <a:ext uri="{FF2B5EF4-FFF2-40B4-BE49-F238E27FC236}">
                <a16:creationId xmlns:a16="http://schemas.microsoft.com/office/drawing/2014/main" id="{D913B8DF-6D35-4DDE-AC11-34E154BBF7D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60477" y="5302567"/>
            <a:ext cx="939784" cy="847524"/>
          </a:xfrm>
          <a:prstGeom prst="rect">
            <a:avLst/>
          </a:prstGeom>
        </p:spPr>
      </p:pic>
      <p:pic>
        <p:nvPicPr>
          <p:cNvPr id="14" name="Image 13" descr="Une image contenant objet&#10;&#10;Description générée automatiquement">
            <a:extLst>
              <a:ext uri="{FF2B5EF4-FFF2-40B4-BE49-F238E27FC236}">
                <a16:creationId xmlns:a16="http://schemas.microsoft.com/office/drawing/2014/main" id="{F8221D8A-EA7F-4431-BA65-C4F6154E8931}"/>
              </a:ext>
            </a:extLst>
          </p:cNvPr>
          <p:cNvPicPr>
            <a:picLocks noChangeAspect="1"/>
          </p:cNvPicPr>
          <p:nvPr userDrawn="1"/>
        </p:nvPicPr>
        <p:blipFill rotWithShape="1">
          <a:blip r:embed="rId8"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Tree>
    <p:extLst>
      <p:ext uri="{BB962C8B-B14F-4D97-AF65-F5344CB8AC3E}">
        <p14:creationId xmlns:p14="http://schemas.microsoft.com/office/powerpoint/2010/main" val="15620231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hanks 2">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01"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9" name="Groupe 8">
            <a:extLst>
              <a:ext uri="{FF2B5EF4-FFF2-40B4-BE49-F238E27FC236}">
                <a16:creationId xmlns:a16="http://schemas.microsoft.com/office/drawing/2014/main" id="{CC5E165F-B3E7-49FD-82EB-A44DA9D2E8DD}"/>
              </a:ext>
            </a:extLst>
          </p:cNvPr>
          <p:cNvGrpSpPr/>
          <p:nvPr userDrawn="1"/>
        </p:nvGrpSpPr>
        <p:grpSpPr>
          <a:xfrm>
            <a:off x="515380" y="944724"/>
            <a:ext cx="3416320" cy="2310605"/>
            <a:chOff x="2525792" y="2960948"/>
            <a:chExt cx="3416320" cy="2310605"/>
          </a:xfrm>
        </p:grpSpPr>
        <p:sp>
          <p:nvSpPr>
            <p:cNvPr id="10" name="ZoneTexte 9">
              <a:extLst>
                <a:ext uri="{FF2B5EF4-FFF2-40B4-BE49-F238E27FC236}">
                  <a16:creationId xmlns:a16="http://schemas.microsoft.com/office/drawing/2014/main" id="{C539E3ED-BDF3-459B-ADDB-C44E9D3916BA}"/>
                </a:ext>
              </a:extLst>
            </p:cNvPr>
            <p:cNvSpPr txBox="1"/>
            <p:nvPr userDrawn="1"/>
          </p:nvSpPr>
          <p:spPr>
            <a:xfrm>
              <a:off x="2525792" y="2960948"/>
              <a:ext cx="3416320" cy="1200329"/>
            </a:xfrm>
            <a:prstGeom prst="rect">
              <a:avLst/>
            </a:prstGeom>
            <a:noFill/>
          </p:spPr>
          <p:txBody>
            <a:bodyPr wrap="none" rtlCol="0">
              <a:spAutoFit/>
            </a:bodyPr>
            <a:lstStyle/>
            <a:p>
              <a:r>
                <a:rPr lang="fr-FR" sz="7200" b="1" dirty="0">
                  <a:solidFill>
                    <a:prstClr val="white"/>
                  </a:solidFill>
                </a:rPr>
                <a:t>THANK</a:t>
              </a:r>
            </a:p>
          </p:txBody>
        </p:sp>
        <p:sp>
          <p:nvSpPr>
            <p:cNvPr id="11" name="ZoneTexte 10">
              <a:extLst>
                <a:ext uri="{FF2B5EF4-FFF2-40B4-BE49-F238E27FC236}">
                  <a16:creationId xmlns:a16="http://schemas.microsoft.com/office/drawing/2014/main" id="{6EBBD7D5-763C-4BB0-B29B-FA048900221F}"/>
                </a:ext>
              </a:extLst>
            </p:cNvPr>
            <p:cNvSpPr txBox="1"/>
            <p:nvPr userDrawn="1"/>
          </p:nvSpPr>
          <p:spPr>
            <a:xfrm>
              <a:off x="2526705" y="4071224"/>
              <a:ext cx="2364063" cy="1200329"/>
            </a:xfrm>
            <a:prstGeom prst="rect">
              <a:avLst/>
            </a:prstGeom>
            <a:noFill/>
          </p:spPr>
          <p:txBody>
            <a:bodyPr wrap="none" lIns="180000" rIns="180000" rtlCol="0">
              <a:spAutoFit/>
            </a:bodyPr>
            <a:lstStyle/>
            <a:p>
              <a:r>
                <a:rPr lang="fr-FR" sz="7200" b="1" dirty="0">
                  <a:solidFill>
                    <a:prstClr val="white"/>
                  </a:solidFill>
                </a:rPr>
                <a:t>YOU</a:t>
              </a:r>
            </a:p>
          </p:txBody>
        </p:sp>
      </p:grpSp>
      <p:pic>
        <p:nvPicPr>
          <p:cNvPr id="13" name="Graphique 12">
            <a:extLst>
              <a:ext uri="{FF2B5EF4-FFF2-40B4-BE49-F238E27FC236}">
                <a16:creationId xmlns:a16="http://schemas.microsoft.com/office/drawing/2014/main" id="{9FE44D08-04BB-4016-ADF3-5B0C542DF53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60477" y="5302567"/>
            <a:ext cx="939784" cy="847524"/>
          </a:xfrm>
          <a:prstGeom prst="rect">
            <a:avLst/>
          </a:prstGeom>
        </p:spPr>
      </p:pic>
      <p:pic>
        <p:nvPicPr>
          <p:cNvPr id="14" name="Image 13" descr="Une image contenant objet&#10;&#10;Description générée automatiquement">
            <a:extLst>
              <a:ext uri="{FF2B5EF4-FFF2-40B4-BE49-F238E27FC236}">
                <a16:creationId xmlns:a16="http://schemas.microsoft.com/office/drawing/2014/main" id="{99BF86A5-F0B8-42C9-A87E-16C8B6F68080}"/>
              </a:ext>
            </a:extLst>
          </p:cNvPr>
          <p:cNvPicPr>
            <a:picLocks noChangeAspect="1"/>
          </p:cNvPicPr>
          <p:nvPr userDrawn="1"/>
        </p:nvPicPr>
        <p:blipFill rotWithShape="1">
          <a:blip r:embed="rId8"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Tree>
    <p:extLst>
      <p:ext uri="{BB962C8B-B14F-4D97-AF65-F5344CB8AC3E}">
        <p14:creationId xmlns:p14="http://schemas.microsoft.com/office/powerpoint/2010/main" val="29813437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49"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34" name="Graphique 33">
            <a:extLst>
              <a:ext uri="{FF2B5EF4-FFF2-40B4-BE49-F238E27FC236}">
                <a16:creationId xmlns:a16="http://schemas.microsoft.com/office/drawing/2014/main" id="{C6CCE2DF-C340-4135-B992-1CB35F746BC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660477" y="5302567"/>
            <a:ext cx="939784" cy="847524"/>
          </a:xfrm>
          <a:prstGeom prst="rect">
            <a:avLst/>
          </a:prstGeom>
        </p:spPr>
      </p:pic>
      <p:sp>
        <p:nvSpPr>
          <p:cNvPr id="10" name="Espace réservé pour une image  9">
            <a:extLst>
              <a:ext uri="{FF2B5EF4-FFF2-40B4-BE49-F238E27FC236}">
                <a16:creationId xmlns:a16="http://schemas.microsoft.com/office/drawing/2014/main" id="{137DADE0-DBBF-458A-BE30-E9B95C46FE1A}"/>
              </a:ext>
            </a:extLst>
          </p:cNvPr>
          <p:cNvSpPr>
            <a:spLocks noGrp="1"/>
          </p:cNvSpPr>
          <p:nvPr>
            <p:ph type="pic" sz="quarter" idx="11" hasCustomPrompt="1"/>
          </p:nvPr>
        </p:nvSpPr>
        <p:spPr>
          <a:xfrm>
            <a:off x="574342"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pic>
        <p:nvPicPr>
          <p:cNvPr id="33" name="Image 32" descr="Une image contenant objet&#10;&#10;Description générée automatiquement">
            <a:extLst>
              <a:ext uri="{FF2B5EF4-FFF2-40B4-BE49-F238E27FC236}">
                <a16:creationId xmlns:a16="http://schemas.microsoft.com/office/drawing/2014/main" id="{EDBF095C-490F-455B-8877-BE70651A9100}"/>
              </a:ext>
            </a:extLst>
          </p:cNvPr>
          <p:cNvPicPr>
            <a:picLocks noChangeAspect="1"/>
          </p:cNvPicPr>
          <p:nvPr userDrawn="1"/>
        </p:nvPicPr>
        <p:blipFill rotWithShape="1">
          <a:blip r:embed="rId9"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spTree>
    <p:extLst>
      <p:ext uri="{BB962C8B-B14F-4D97-AF65-F5344CB8AC3E}">
        <p14:creationId xmlns:p14="http://schemas.microsoft.com/office/powerpoint/2010/main" val="2489953385"/>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39">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over_1 Ipsos MORI Right">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73"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Espace réservé pour une image  9">
            <a:extLst>
              <a:ext uri="{FF2B5EF4-FFF2-40B4-BE49-F238E27FC236}">
                <a16:creationId xmlns:a16="http://schemas.microsoft.com/office/drawing/2014/main" id="{137DADE0-DBBF-458A-BE30-E9B95C46FE1A}"/>
              </a:ext>
            </a:extLst>
          </p:cNvPr>
          <p:cNvSpPr>
            <a:spLocks noGrp="1"/>
          </p:cNvSpPr>
          <p:nvPr>
            <p:ph type="pic" sz="quarter" idx="11" hasCustomPrompt="1"/>
          </p:nvPr>
        </p:nvSpPr>
        <p:spPr>
          <a:xfrm>
            <a:off x="574342"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14" name="Espace réservé pour une image  3">
            <a:extLst>
              <a:ext uri="{FF2B5EF4-FFF2-40B4-BE49-F238E27FC236}">
                <a16:creationId xmlns:a16="http://schemas.microsoft.com/office/drawing/2014/main" id="{03C41836-DC8C-4D33-B02E-348EFB758CA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51301" b="-51301"/>
          <a:stretch/>
        </p:blipFill>
        <p:spPr>
          <a:xfrm>
            <a:off x="9046557" y="5057776"/>
            <a:ext cx="2786660" cy="1403982"/>
          </a:xfrm>
          <a:prstGeom prst="rect">
            <a:avLst/>
          </a:prstGeom>
          <a:noFill/>
        </p:spPr>
      </p:pic>
    </p:spTree>
    <p:extLst>
      <p:ext uri="{BB962C8B-B14F-4D97-AF65-F5344CB8AC3E}">
        <p14:creationId xmlns:p14="http://schemas.microsoft.com/office/powerpoint/2010/main" val="617939476"/>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39">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ver_1 Ipsos MORI Left">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49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Espace réservé pour une image  9">
            <a:extLst>
              <a:ext uri="{FF2B5EF4-FFF2-40B4-BE49-F238E27FC236}">
                <a16:creationId xmlns:a16="http://schemas.microsoft.com/office/drawing/2014/main" id="{137DADE0-DBBF-458A-BE30-E9B95C46FE1A}"/>
              </a:ext>
            </a:extLst>
          </p:cNvPr>
          <p:cNvSpPr>
            <a:spLocks noGrp="1"/>
          </p:cNvSpPr>
          <p:nvPr>
            <p:ph type="pic" sz="quarter" idx="11" hasCustomPrompt="1"/>
          </p:nvPr>
        </p:nvSpPr>
        <p:spPr>
          <a:xfrm>
            <a:off x="9788338"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14" name="Espace réservé pour une image  3">
            <a:extLst>
              <a:ext uri="{FF2B5EF4-FFF2-40B4-BE49-F238E27FC236}">
                <a16:creationId xmlns:a16="http://schemas.microsoft.com/office/drawing/2014/main" id="{2EFA13FB-0791-4FB4-BF36-9602B0D0B814}"/>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51301" b="-51301"/>
          <a:stretch/>
        </p:blipFill>
        <p:spPr>
          <a:xfrm>
            <a:off x="571500" y="5057776"/>
            <a:ext cx="2786660" cy="1403982"/>
          </a:xfrm>
          <a:prstGeom prst="rect">
            <a:avLst/>
          </a:prstGeom>
          <a:noFill/>
        </p:spPr>
      </p:pic>
    </p:spTree>
    <p:extLst>
      <p:ext uri="{BB962C8B-B14F-4D97-AF65-F5344CB8AC3E}">
        <p14:creationId xmlns:p14="http://schemas.microsoft.com/office/powerpoint/2010/main" val="4271283423"/>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39">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isual in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09EBE8-0C7E-4ABF-B776-8E09915DB959}"/>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orme libre : forme 12">
            <a:extLst>
              <a:ext uri="{FF2B5EF4-FFF2-40B4-BE49-F238E27FC236}">
                <a16:creationId xmlns:a16="http://schemas.microsoft.com/office/drawing/2014/main" id="{63F05E0D-3D04-4017-9808-762862E50409}"/>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orme libre : forme 13">
            <a:extLst>
              <a:ext uri="{FF2B5EF4-FFF2-40B4-BE49-F238E27FC236}">
                <a16:creationId xmlns:a16="http://schemas.microsoft.com/office/drawing/2014/main" id="{FD65DF1D-0D1A-471B-8283-644A0E829D66}"/>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Espace réservé du numéro de diapositive 5">
            <a:extLst>
              <a:ext uri="{FF2B5EF4-FFF2-40B4-BE49-F238E27FC236}">
                <a16:creationId xmlns:a16="http://schemas.microsoft.com/office/drawing/2014/main" id="{66DA5D3A-987C-4075-9644-C5FDA8154D43}"/>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pic>
        <p:nvPicPr>
          <p:cNvPr id="9" name="Graphique 8">
            <a:extLst>
              <a:ext uri="{FF2B5EF4-FFF2-40B4-BE49-F238E27FC236}">
                <a16:creationId xmlns:a16="http://schemas.microsoft.com/office/drawing/2014/main" id="{9100C5BC-6649-4E2E-96BD-44970D56814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55164" y="6135730"/>
            <a:ext cx="549900" cy="495918"/>
          </a:xfrm>
          <a:prstGeom prst="rect">
            <a:avLst/>
          </a:prstGeom>
        </p:spPr>
      </p:pic>
      <p:sp>
        <p:nvSpPr>
          <p:cNvPr id="10" name="Picture Placeholder 12">
            <a:extLst>
              <a:ext uri="{FF2B5EF4-FFF2-40B4-BE49-F238E27FC236}">
                <a16:creationId xmlns:a16="http://schemas.microsoft.com/office/drawing/2014/main" id="{91319E46-F671-430B-991E-8D9A88DB800A}"/>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2" name="Titre 1">
            <a:extLst>
              <a:ext uri="{FF2B5EF4-FFF2-40B4-BE49-F238E27FC236}">
                <a16:creationId xmlns:a16="http://schemas.microsoft.com/office/drawing/2014/main" id="{71EBE62A-2FB9-4BC1-A95C-65BB443F901A}"/>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Tree>
    <p:extLst>
      <p:ext uri="{BB962C8B-B14F-4D97-AF65-F5344CB8AC3E}">
        <p14:creationId xmlns:p14="http://schemas.microsoft.com/office/powerpoint/2010/main" val="2183911679"/>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2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7584906"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a:xfrm>
            <a:off x="404786" y="469900"/>
            <a:ext cx="11382428" cy="480131"/>
          </a:xfrm>
        </p:spPr>
        <p:txBody>
          <a:bodyPr anchor="t"/>
          <a:lstStyle>
            <a:lvl1pPr>
              <a:defRPr b="0"/>
            </a:lvl1pPr>
          </a:lstStyle>
          <a:p>
            <a:r>
              <a:rPr lang="en-GB" dirty="0" err="1"/>
              <a:t>Modifiez</a:t>
            </a:r>
            <a:r>
              <a:rPr lang="en-GB" dirty="0"/>
              <a:t> le style du titre</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a:xfrm>
            <a:off x="577672" y="6219234"/>
            <a:ext cx="360037" cy="365125"/>
          </a:xfrm>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14" name="Picture Placeholder 12">
            <a:extLst>
              <a:ext uri="{FF2B5EF4-FFF2-40B4-BE49-F238E27FC236}">
                <a16:creationId xmlns:a16="http://schemas.microsoft.com/office/drawing/2014/main" id="{5B538901-ADD0-4ECA-8461-BAB0D668BDE5}"/>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5" name="Zástupný symbol pro zápatí 4">
            <a:extLst>
              <a:ext uri="{FF2B5EF4-FFF2-40B4-BE49-F238E27FC236}">
                <a16:creationId xmlns:a16="http://schemas.microsoft.com/office/drawing/2014/main" id="{EA432585-C9E7-4DD1-BDBF-B8D35A08C48A}"/>
              </a:ext>
            </a:extLst>
          </p:cNvPr>
          <p:cNvSpPr>
            <a:spLocks noGrp="1"/>
          </p:cNvSpPr>
          <p:nvPr>
            <p:ph type="ftr" sz="quarter" idx="18"/>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222550995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v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45"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0" name="Rectangle 9">
            <a:extLst>
              <a:ext uri="{FF2B5EF4-FFF2-40B4-BE49-F238E27FC236}">
                <a16:creationId xmlns:a16="http://schemas.microsoft.com/office/drawing/2014/main" id="{57E47097-F136-43B2-BE43-71747E067B34}"/>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22" name="Espace réservé pour une image  9">
            <a:extLst>
              <a:ext uri="{FF2B5EF4-FFF2-40B4-BE49-F238E27FC236}">
                <a16:creationId xmlns:a16="http://schemas.microsoft.com/office/drawing/2014/main" id="{19C1BDE3-57F5-469B-B8D1-A0B6C04CD625}"/>
              </a:ext>
            </a:extLst>
          </p:cNvPr>
          <p:cNvSpPr>
            <a:spLocks noGrp="1"/>
          </p:cNvSpPr>
          <p:nvPr>
            <p:ph type="pic" sz="quarter" idx="11" hasCustomPrompt="1"/>
          </p:nvPr>
        </p:nvSpPr>
        <p:spPr>
          <a:xfrm>
            <a:off x="574342"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que 14">
            <a:extLst>
              <a:ext uri="{FF2B5EF4-FFF2-40B4-BE49-F238E27FC236}">
                <a16:creationId xmlns:a16="http://schemas.microsoft.com/office/drawing/2014/main" id="{006C46FC-AFDA-462D-947F-F240AC5E8B0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660477" y="5302567"/>
            <a:ext cx="939784" cy="847524"/>
          </a:xfrm>
          <a:prstGeom prst="rect">
            <a:avLst/>
          </a:prstGeom>
        </p:spPr>
      </p:pic>
      <p:pic>
        <p:nvPicPr>
          <p:cNvPr id="16" name="Image 15" descr="Une image contenant objet&#10;&#10;Description générée automatiquement">
            <a:extLst>
              <a:ext uri="{FF2B5EF4-FFF2-40B4-BE49-F238E27FC236}">
                <a16:creationId xmlns:a16="http://schemas.microsoft.com/office/drawing/2014/main" id="{5919B4CD-5E7E-4686-8385-C8E06F74C4D8}"/>
              </a:ext>
            </a:extLst>
          </p:cNvPr>
          <p:cNvPicPr>
            <a:picLocks noChangeAspect="1"/>
          </p:cNvPicPr>
          <p:nvPr userDrawn="1"/>
        </p:nvPicPr>
        <p:blipFill rotWithShape="1">
          <a:blip r:embed="rId10"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Tree>
    <p:extLst>
      <p:ext uri="{BB962C8B-B14F-4D97-AF65-F5344CB8AC3E}">
        <p14:creationId xmlns:p14="http://schemas.microsoft.com/office/powerpoint/2010/main" val="2709711447"/>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40">
          <p15:clr>
            <a:srgbClr val="F26B43"/>
          </p15:clr>
        </p15:guide>
        <p15:guide id="6" orient="horz" pos="3916">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over_2 Ipsos MORI Righ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69"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0" name="Rectangle 9">
            <a:extLst>
              <a:ext uri="{FF2B5EF4-FFF2-40B4-BE49-F238E27FC236}">
                <a16:creationId xmlns:a16="http://schemas.microsoft.com/office/drawing/2014/main" id="{57E47097-F136-43B2-BE43-71747E067B34}"/>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Espace réservé pour une image  9">
            <a:extLst>
              <a:ext uri="{FF2B5EF4-FFF2-40B4-BE49-F238E27FC236}">
                <a16:creationId xmlns:a16="http://schemas.microsoft.com/office/drawing/2014/main" id="{4A6AFB26-D737-4A19-ADB4-CB5926446093}"/>
              </a:ext>
            </a:extLst>
          </p:cNvPr>
          <p:cNvSpPr>
            <a:spLocks noGrp="1"/>
          </p:cNvSpPr>
          <p:nvPr>
            <p:ph type="pic" sz="quarter" idx="11" hasCustomPrompt="1"/>
          </p:nvPr>
        </p:nvSpPr>
        <p:spPr>
          <a:xfrm>
            <a:off x="574342"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pic>
        <p:nvPicPr>
          <p:cNvPr id="15" name="Espace réservé pour une image  3">
            <a:extLst>
              <a:ext uri="{FF2B5EF4-FFF2-40B4-BE49-F238E27FC236}">
                <a16:creationId xmlns:a16="http://schemas.microsoft.com/office/drawing/2014/main" id="{334B72D4-ABC7-44C2-8E56-810E18290BDB}"/>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51301" b="-51301"/>
          <a:stretch/>
        </p:blipFill>
        <p:spPr>
          <a:xfrm>
            <a:off x="9046557" y="5057776"/>
            <a:ext cx="2786660" cy="1403982"/>
          </a:xfrm>
          <a:prstGeom prst="rect">
            <a:avLst/>
          </a:prstGeom>
          <a:noFill/>
        </p:spPr>
      </p:pic>
    </p:spTree>
    <p:extLst>
      <p:ext uri="{BB962C8B-B14F-4D97-AF65-F5344CB8AC3E}">
        <p14:creationId xmlns:p14="http://schemas.microsoft.com/office/powerpoint/2010/main" val="427657584"/>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40">
          <p15:clr>
            <a:srgbClr val="F26B43"/>
          </p15:clr>
        </p15:guide>
        <p15:guide id="6" orient="horz" pos="3916">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ver_2 Ipsos MORI Lef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593"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0" name="Rectangle 9">
            <a:extLst>
              <a:ext uri="{FF2B5EF4-FFF2-40B4-BE49-F238E27FC236}">
                <a16:creationId xmlns:a16="http://schemas.microsoft.com/office/drawing/2014/main" id="{57E47097-F136-43B2-BE43-71747E067B34}"/>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Espace réservé pour une image  9">
            <a:extLst>
              <a:ext uri="{FF2B5EF4-FFF2-40B4-BE49-F238E27FC236}">
                <a16:creationId xmlns:a16="http://schemas.microsoft.com/office/drawing/2014/main" id="{9ABB7351-4FBE-45C4-9773-A3CF34D3AA3D}"/>
              </a:ext>
            </a:extLst>
          </p:cNvPr>
          <p:cNvSpPr>
            <a:spLocks noGrp="1"/>
          </p:cNvSpPr>
          <p:nvPr>
            <p:ph type="pic" sz="quarter" idx="11" hasCustomPrompt="1"/>
          </p:nvPr>
        </p:nvSpPr>
        <p:spPr>
          <a:xfrm>
            <a:off x="9788338"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pic>
        <p:nvPicPr>
          <p:cNvPr id="18" name="Espace réservé pour une image  3">
            <a:extLst>
              <a:ext uri="{FF2B5EF4-FFF2-40B4-BE49-F238E27FC236}">
                <a16:creationId xmlns:a16="http://schemas.microsoft.com/office/drawing/2014/main" id="{C7B04301-E828-4E6F-A29E-2CD0C25275A5}"/>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51301" b="-51301"/>
          <a:stretch/>
        </p:blipFill>
        <p:spPr>
          <a:xfrm>
            <a:off x="571500" y="5057776"/>
            <a:ext cx="2786660" cy="1403982"/>
          </a:xfrm>
          <a:prstGeom prst="rect">
            <a:avLst/>
          </a:prstGeom>
          <a:noFill/>
        </p:spPr>
      </p:pic>
    </p:spTree>
    <p:extLst>
      <p:ext uri="{BB962C8B-B14F-4D97-AF65-F5344CB8AC3E}">
        <p14:creationId xmlns:p14="http://schemas.microsoft.com/office/powerpoint/2010/main" val="303030062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40">
          <p15:clr>
            <a:srgbClr val="F26B43"/>
          </p15:clr>
        </p15:guide>
        <p15:guide id="6" orient="horz" pos="3916">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7CED06AF-D77F-40B5-AC37-133B89CE0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17"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7CED06AF-D77F-40B5-AC37-133B89CE02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59207" y="425366"/>
            <a:ext cx="7551996" cy="923330"/>
          </a:xfrm>
        </p:spPr>
        <p:txBody>
          <a:bodyPr lIns="72000" anchor="b">
            <a:spAutoFit/>
          </a:bodyPr>
          <a:lstStyle>
            <a:lvl1pPr>
              <a:defRPr sz="6000" spc="-200" baseline="0">
                <a:solidFill>
                  <a:schemeClr val="bg1"/>
                </a:solidFill>
              </a:defRPr>
            </a:lvl1pPr>
          </a:lstStyle>
          <a:p>
            <a:r>
              <a:rPr lang="en-GB" dirty="0"/>
              <a:t>SUMMARY</a:t>
            </a:r>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p:nvPr>
        </p:nvSpPr>
        <p:spPr>
          <a:xfrm>
            <a:off x="464988" y="1649866"/>
            <a:ext cx="7546216" cy="661720"/>
          </a:xfrm>
        </p:spPr>
        <p:txBody>
          <a:bodyPr wrap="square" lIns="108000" rIns="180000">
            <a:spAutoFit/>
          </a:bodyPr>
          <a:lstStyle>
            <a:lvl1pPr marL="450850" indent="-450850">
              <a:lnSpc>
                <a:spcPct val="100000"/>
              </a:lnSpc>
              <a:spcBef>
                <a:spcPts val="1800"/>
              </a:spcBef>
              <a:buSzPct val="100000"/>
              <a:buFont typeface="+mj-lt"/>
              <a:buAutoNum type="arabicPeriod"/>
              <a:defRPr>
                <a:solidFill>
                  <a:schemeClr val="bg1"/>
                </a:solidFill>
                <a:latin typeface="+mn-lt"/>
              </a:defRPr>
            </a:lvl1pPr>
            <a:lvl2pPr marL="447675" indent="-314325">
              <a:lnSpc>
                <a:spcPct val="100000"/>
              </a:lnSpc>
              <a:buFont typeface="Arial" panose="020B0604020202020204" pitchFamily="34" charset="0"/>
              <a:buChar char=" "/>
              <a:defRPr sz="14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p:txBody>
      </p:sp>
      <p:sp>
        <p:nvSpPr>
          <p:cNvPr id="16" name="Espace réservé du numéro de diapositive 5">
            <a:extLst>
              <a:ext uri="{FF2B5EF4-FFF2-40B4-BE49-F238E27FC236}">
                <a16:creationId xmlns:a16="http://schemas.microsoft.com/office/drawing/2014/main" id="{30F298B5-C614-4E28-B086-AEFB24586D5D}"/>
              </a:ext>
            </a:extLst>
          </p:cNvPr>
          <p:cNvSpPr>
            <a:spLocks noGrp="1"/>
          </p:cNvSpPr>
          <p:nvPr>
            <p:ph type="sldNum" sz="quarter" idx="25"/>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8" name="Graphique 17">
            <a:extLst>
              <a:ext uri="{FF2B5EF4-FFF2-40B4-BE49-F238E27FC236}">
                <a16:creationId xmlns:a16="http://schemas.microsoft.com/office/drawing/2014/main" id="{D771EBD9-D6AB-4A1E-8959-F6D3A5DC7A2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255164" y="6135730"/>
            <a:ext cx="549900" cy="495918"/>
          </a:xfrm>
          <a:prstGeom prst="rect">
            <a:avLst/>
          </a:prstGeom>
        </p:spPr>
      </p:pic>
      <p:sp>
        <p:nvSpPr>
          <p:cNvPr id="19" name="Picture Placeholder 12">
            <a:extLst>
              <a:ext uri="{FF2B5EF4-FFF2-40B4-BE49-F238E27FC236}">
                <a16:creationId xmlns:a16="http://schemas.microsoft.com/office/drawing/2014/main" id="{33A4780E-E5D8-40FF-A953-ED5D1CB5DE32}"/>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278257800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hapt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41"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21" name="Espace réservé du numéro de diapositive 5">
            <a:extLst>
              <a:ext uri="{FF2B5EF4-FFF2-40B4-BE49-F238E27FC236}">
                <a16:creationId xmlns:a16="http://schemas.microsoft.com/office/drawing/2014/main" id="{2FA6D742-8A51-48F2-B302-A80E8EE933FB}"/>
              </a:ext>
            </a:extLst>
          </p:cNvPr>
          <p:cNvSpPr>
            <a:spLocks noGrp="1"/>
          </p:cNvSpPr>
          <p:nvPr>
            <p:ph type="sldNum" sz="quarter" idx="25"/>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3" name="Graphique 22">
            <a:extLst>
              <a:ext uri="{FF2B5EF4-FFF2-40B4-BE49-F238E27FC236}">
                <a16:creationId xmlns:a16="http://schemas.microsoft.com/office/drawing/2014/main" id="{0C84D560-F6C4-4A46-9DA5-FC39DD2781D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4" name="Picture Placeholder 12">
            <a:extLst>
              <a:ext uri="{FF2B5EF4-FFF2-40B4-BE49-F238E27FC236}">
                <a16:creationId xmlns:a16="http://schemas.microsoft.com/office/drawing/2014/main" id="{28CF2AF1-EA75-4F15-8C4A-7F6EAD661C43}"/>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2009657827"/>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hapter_2">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56B4929C-8011-4179-8CDE-3FB8CD20120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65"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56B4929C-8011-4179-8CDE-3FB8CD2012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70C4FA2-C5EC-49E1-8C35-04867997158C}"/>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3" name="Espace réservé du texte 2">
            <a:extLst>
              <a:ext uri="{FF2B5EF4-FFF2-40B4-BE49-F238E27FC236}">
                <a16:creationId xmlns:a16="http://schemas.microsoft.com/office/drawing/2014/main" id="{35825EF1-A063-4BA8-A114-9FEFB36C88BB}"/>
              </a:ext>
            </a:extLst>
          </p:cNvPr>
          <p:cNvSpPr>
            <a:spLocks noGrp="1"/>
          </p:cNvSpPr>
          <p:nvPr>
            <p:ph type="body" idx="1"/>
          </p:nvPr>
        </p:nvSpPr>
        <p:spPr>
          <a:xfrm>
            <a:off x="459207" y="2816932"/>
            <a:ext cx="7551996" cy="757130"/>
          </a:xfrm>
        </p:spPr>
        <p:txBody>
          <a:bodyPr lIns="108000" rIns="180000">
            <a:spAutoFit/>
          </a:bodyPr>
          <a:lstStyle>
            <a:lvl1pPr marL="0" indent="0">
              <a:buNone/>
              <a:defRPr sz="24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2" name="Text Placeholder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blipFill>
                  <a:blip r:embed="rId7"/>
                  <a:stretch>
                    <a:fillRect/>
                  </a:stretch>
                </a:blipFill>
              </a:defRPr>
            </a:lvl1pPr>
          </a:lstStyle>
          <a:p>
            <a:pPr lvl="0"/>
            <a:r>
              <a:rPr lang="en-GB" dirty="0"/>
              <a:t>0</a:t>
            </a:r>
          </a:p>
        </p:txBody>
      </p:sp>
      <p:sp>
        <p:nvSpPr>
          <p:cNvPr id="11" name="Title 1">
            <a:extLst>
              <a:ext uri="{FF2B5EF4-FFF2-40B4-BE49-F238E27FC236}">
                <a16:creationId xmlns:a16="http://schemas.microsoft.com/office/drawing/2014/main" id="{6C15C0FE-1109-48F3-B89A-6248AC1CCB74}"/>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2"/>
                </a:solidFill>
                <a:latin typeface="+mj-lt"/>
              </a:defRPr>
            </a:lvl1pPr>
          </a:lstStyle>
          <a:p>
            <a:r>
              <a:rPr lang="en-GB" dirty="0" err="1"/>
              <a:t>Modifiez</a:t>
            </a:r>
            <a:r>
              <a:rPr lang="en-GB" dirty="0"/>
              <a:t> le style du titre</a:t>
            </a:r>
          </a:p>
        </p:txBody>
      </p:sp>
      <p:sp>
        <p:nvSpPr>
          <p:cNvPr id="2" name="Espace réservé du numéro de diapositive 1">
            <a:extLst>
              <a:ext uri="{FF2B5EF4-FFF2-40B4-BE49-F238E27FC236}">
                <a16:creationId xmlns:a16="http://schemas.microsoft.com/office/drawing/2014/main" id="{CC92D6CF-FE8C-42F7-BBBC-FC11531533BE}"/>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8" name="Picture Placeholder 12">
            <a:extLst>
              <a:ext uri="{FF2B5EF4-FFF2-40B4-BE49-F238E27FC236}">
                <a16:creationId xmlns:a16="http://schemas.microsoft.com/office/drawing/2014/main" id="{F14DBEE1-74D1-42A7-8DB6-8200E218D21A}"/>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221929280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Chapt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689" name="Diapositive think-cell" r:id="rId6" imgW="532" imgH="530" progId="TCLayout.ActiveDocument.1">
                  <p:embed/>
                </p:oleObj>
              </mc:Choice>
              <mc:Fallback>
                <p:oleObj name="Diapositive think-cell" r:id="rId6"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20" name="Espace réservé du numéro de diapositive 5">
            <a:extLst>
              <a:ext uri="{FF2B5EF4-FFF2-40B4-BE49-F238E27FC236}">
                <a16:creationId xmlns:a16="http://schemas.microsoft.com/office/drawing/2014/main" id="{4AA1BF0F-C964-4920-975F-CEF16CB37CC8}"/>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3" name="Graphique 12">
            <a:extLst>
              <a:ext uri="{FF2B5EF4-FFF2-40B4-BE49-F238E27FC236}">
                <a16:creationId xmlns:a16="http://schemas.microsoft.com/office/drawing/2014/main" id="{307DE156-D9AB-4563-87DE-68BE89D2B2E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63BEAB40-2E0C-4131-B01D-0D9929DC5B06}"/>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1377090466"/>
      </p:ext>
    </p:extLst>
  </p:cSld>
  <p:clrMapOvr>
    <a:masterClrMapping/>
  </p:clrMapOvr>
  <p:extLst>
    <p:ext uri="{DCECCB84-F9BA-43D5-87BE-67443E8EF086}">
      <p15:sldGuideLst xmlns:p15="http://schemas.microsoft.com/office/powerpoint/2012/main">
        <p15:guide id="1" orient="horz" pos="4194">
          <p15:clr>
            <a:srgbClr val="F26B43"/>
          </p15:clr>
        </p15:guide>
        <p15:guide id="2" orient="horz" pos="3962">
          <p15:clr>
            <a:srgbClr val="F26B43"/>
          </p15:clr>
        </p15:guide>
        <p15:guide id="3" pos="288">
          <p15:clr>
            <a:srgbClr val="F26B43"/>
          </p15:clr>
        </p15:guide>
        <p15:guide id="4" pos="360">
          <p15:clr>
            <a:srgbClr val="A4A3A4"/>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Visual in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09EBE8-0C7E-4ABF-B776-8E09915DB959}"/>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Forme libre : forme 12">
            <a:extLst>
              <a:ext uri="{FF2B5EF4-FFF2-40B4-BE49-F238E27FC236}">
                <a16:creationId xmlns:a16="http://schemas.microsoft.com/office/drawing/2014/main" id="{63F05E0D-3D04-4017-9808-762862E50409}"/>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FD65DF1D-0D1A-471B-8283-644A0E829D66}"/>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8" name="Espace réservé du numéro de diapositive 5">
            <a:extLst>
              <a:ext uri="{FF2B5EF4-FFF2-40B4-BE49-F238E27FC236}">
                <a16:creationId xmlns:a16="http://schemas.microsoft.com/office/drawing/2014/main" id="{66DA5D3A-987C-4075-9644-C5FDA8154D43}"/>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9" name="Graphique 8">
            <a:extLst>
              <a:ext uri="{FF2B5EF4-FFF2-40B4-BE49-F238E27FC236}">
                <a16:creationId xmlns:a16="http://schemas.microsoft.com/office/drawing/2014/main" id="{9100C5BC-6649-4E2E-96BD-44970D56814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55164" y="6135730"/>
            <a:ext cx="549900" cy="495918"/>
          </a:xfrm>
          <a:prstGeom prst="rect">
            <a:avLst/>
          </a:prstGeom>
        </p:spPr>
      </p:pic>
      <p:sp>
        <p:nvSpPr>
          <p:cNvPr id="10" name="Picture Placeholder 12">
            <a:extLst>
              <a:ext uri="{FF2B5EF4-FFF2-40B4-BE49-F238E27FC236}">
                <a16:creationId xmlns:a16="http://schemas.microsoft.com/office/drawing/2014/main" id="{91319E46-F671-430B-991E-8D9A88DB800A}"/>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2" name="Titre 1">
            <a:extLst>
              <a:ext uri="{FF2B5EF4-FFF2-40B4-BE49-F238E27FC236}">
                <a16:creationId xmlns:a16="http://schemas.microsoft.com/office/drawing/2014/main" id="{71EBE62A-2FB9-4BC1-A95C-65BB443F901A}"/>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Tree>
    <p:extLst>
      <p:ext uri="{BB962C8B-B14F-4D97-AF65-F5344CB8AC3E}">
        <p14:creationId xmlns:p14="http://schemas.microsoft.com/office/powerpoint/2010/main" val="2778666401"/>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13"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6" name="Espace réservé du numéro de diapositive 5">
            <a:extLst>
              <a:ext uri="{FF2B5EF4-FFF2-40B4-BE49-F238E27FC236}">
                <a16:creationId xmlns:a16="http://schemas.microsoft.com/office/drawing/2014/main" id="{94B68E69-F300-4943-96DE-87760FAFCD5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0" name="Graphique 19">
            <a:extLst>
              <a:ext uri="{FF2B5EF4-FFF2-40B4-BE49-F238E27FC236}">
                <a16:creationId xmlns:a16="http://schemas.microsoft.com/office/drawing/2014/main" id="{DBECA6E2-221C-4967-BEAC-2A5C7E8F1B0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8" name="Picture Placeholder 12">
            <a:extLst>
              <a:ext uri="{FF2B5EF4-FFF2-40B4-BE49-F238E27FC236}">
                <a16:creationId xmlns:a16="http://schemas.microsoft.com/office/drawing/2014/main" id="{52463EF8-4AA8-44DE-911A-9DFD191CC0E4}"/>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2614818854"/>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3"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6" name="Espace réservé du numéro de diapositive 5">
            <a:extLst>
              <a:ext uri="{FF2B5EF4-FFF2-40B4-BE49-F238E27FC236}">
                <a16:creationId xmlns:a16="http://schemas.microsoft.com/office/drawing/2014/main" id="{94B68E69-F300-4943-96DE-87760FAFCD5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pic>
        <p:nvPicPr>
          <p:cNvPr id="20" name="Graphique 19">
            <a:extLst>
              <a:ext uri="{FF2B5EF4-FFF2-40B4-BE49-F238E27FC236}">
                <a16:creationId xmlns:a16="http://schemas.microsoft.com/office/drawing/2014/main" id="{DBECA6E2-221C-4967-BEAC-2A5C7E8F1B0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8" name="Picture Placeholder 12">
            <a:extLst>
              <a:ext uri="{FF2B5EF4-FFF2-40B4-BE49-F238E27FC236}">
                <a16:creationId xmlns:a16="http://schemas.microsoft.com/office/drawing/2014/main" id="{52463EF8-4AA8-44DE-911A-9DFD191CC0E4}"/>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236144163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hapter_Blue Bg">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3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6" name="Espace réservé du numéro de diapositive 5">
            <a:extLst>
              <a:ext uri="{FF2B5EF4-FFF2-40B4-BE49-F238E27FC236}">
                <a16:creationId xmlns:a16="http://schemas.microsoft.com/office/drawing/2014/main" id="{94B68E69-F300-4943-96DE-87760FAFCD5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0" name="Graphique 19">
            <a:extLst>
              <a:ext uri="{FF2B5EF4-FFF2-40B4-BE49-F238E27FC236}">
                <a16:creationId xmlns:a16="http://schemas.microsoft.com/office/drawing/2014/main" id="{3316FEB0-0398-424C-8457-1FD043B621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8" name="Picture Placeholder 12">
            <a:extLst>
              <a:ext uri="{FF2B5EF4-FFF2-40B4-BE49-F238E27FC236}">
                <a16:creationId xmlns:a16="http://schemas.microsoft.com/office/drawing/2014/main" id="{47A1DA8D-A5CD-437C-B5A1-6D21B3D694FB}"/>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3580072659"/>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Chapter_Turquoise Bg">
    <p:bg>
      <p:bgPr>
        <a:solidFill>
          <a:schemeClr val="tx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61"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7" name="Espace réservé du numéro de diapositive 5">
            <a:extLst>
              <a:ext uri="{FF2B5EF4-FFF2-40B4-BE49-F238E27FC236}">
                <a16:creationId xmlns:a16="http://schemas.microsoft.com/office/drawing/2014/main" id="{E6CD68D1-9DC4-424D-9DEA-F27AB59B6E10}"/>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6" name="Graphique 15">
            <a:extLst>
              <a:ext uri="{FF2B5EF4-FFF2-40B4-BE49-F238E27FC236}">
                <a16:creationId xmlns:a16="http://schemas.microsoft.com/office/drawing/2014/main" id="{C2A107F5-EC10-41AA-8980-041E0ABFB1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0" name="Picture Placeholder 12">
            <a:extLst>
              <a:ext uri="{FF2B5EF4-FFF2-40B4-BE49-F238E27FC236}">
                <a16:creationId xmlns:a16="http://schemas.microsoft.com/office/drawing/2014/main" id="{2350BA7D-2316-48D4-BE4C-34D3B6A7D1BC}"/>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1809140255"/>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Chapter_Violet Bg">
    <p:bg>
      <p:bgPr>
        <a:solidFill>
          <a:schemeClr val="accent4"/>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785"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7" name="Espace réservé du numéro de diapositive 5">
            <a:extLst>
              <a:ext uri="{FF2B5EF4-FFF2-40B4-BE49-F238E27FC236}">
                <a16:creationId xmlns:a16="http://schemas.microsoft.com/office/drawing/2014/main" id="{EBB7A596-F68B-46C8-92F7-1B8AAA7ABAC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6" name="Graphique 15">
            <a:extLst>
              <a:ext uri="{FF2B5EF4-FFF2-40B4-BE49-F238E27FC236}">
                <a16:creationId xmlns:a16="http://schemas.microsoft.com/office/drawing/2014/main" id="{4963644E-BB52-444E-A1F4-3483340B96A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0" name="Picture Placeholder 12">
            <a:extLst>
              <a:ext uri="{FF2B5EF4-FFF2-40B4-BE49-F238E27FC236}">
                <a16:creationId xmlns:a16="http://schemas.microsoft.com/office/drawing/2014/main" id="{B02B1C4E-69A7-40FA-BDD6-A98E5B8D04ED}"/>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2432160487"/>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74">
          <p15:clr>
            <a:srgbClr val="F26B43"/>
          </p15:clr>
        </p15:guide>
        <p15:guide id="4" orient="horz" pos="4194">
          <p15:clr>
            <a:srgbClr val="F26B43"/>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ntent_blue bg &amp; green lines">
    <p:bg>
      <p:bgPr>
        <a:solidFill>
          <a:schemeClr val="bg2"/>
        </a:solidFill>
        <a:effectLst/>
      </p:bgPr>
    </p:bg>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06E579EA-91DA-4593-8EE7-8C7BD8E9B3C4}"/>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Forme libre : forme 9">
            <a:extLst>
              <a:ext uri="{FF2B5EF4-FFF2-40B4-BE49-F238E27FC236}">
                <a16:creationId xmlns:a16="http://schemas.microsoft.com/office/drawing/2014/main" id="{29F1B386-0FAE-41CE-A984-7AA20FB08BC9}"/>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0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11" name="Text Placeholder 8">
            <a:extLst>
              <a:ext uri="{FF2B5EF4-FFF2-40B4-BE49-F238E27FC236}">
                <a16:creationId xmlns:a16="http://schemas.microsoft.com/office/drawing/2014/main" id="{E40DDFB2-256F-44A1-BD31-110E23E23FB7}"/>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Espace réservé du numéro de diapositive 5">
            <a:extLst>
              <a:ext uri="{FF2B5EF4-FFF2-40B4-BE49-F238E27FC236}">
                <a16:creationId xmlns:a16="http://schemas.microsoft.com/office/drawing/2014/main" id="{6E59B575-0241-4DF7-A1CC-79B8AC7BF86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2" name="Text Placeholder 5">
            <a:extLst>
              <a:ext uri="{FF2B5EF4-FFF2-40B4-BE49-F238E27FC236}">
                <a16:creationId xmlns:a16="http://schemas.microsoft.com/office/drawing/2014/main" id="{1C7EC617-99AC-4619-A3E2-03F03BE503E6}"/>
              </a:ext>
            </a:extLst>
          </p:cNvPr>
          <p:cNvSpPr>
            <a:spLocks noGrp="1"/>
          </p:cNvSpPr>
          <p:nvPr>
            <p:ph type="body" sz="quarter" idx="16" hasCustomPrompt="1"/>
          </p:nvPr>
        </p:nvSpPr>
        <p:spPr>
          <a:xfrm>
            <a:off x="582586" y="1301921"/>
            <a:ext cx="2383767" cy="323165"/>
          </a:xfrm>
          <a:solidFill>
            <a:schemeClr val="bg1"/>
          </a:solidFill>
        </p:spPr>
        <p:txBody>
          <a:bodyPr wrap="none" lIns="108000" rIns="108000" bIns="0">
            <a:spAutoFit/>
          </a:bodyPr>
          <a:lstStyle>
            <a:lvl1pPr marL="0" indent="0">
              <a:buNone/>
              <a:defRPr sz="2000">
                <a:solidFill>
                  <a:schemeClr val="bg2"/>
                </a:solidFill>
              </a:defRPr>
            </a:lvl1pPr>
          </a:lstStyle>
          <a:p>
            <a:pPr lvl="0"/>
            <a:r>
              <a:rPr lang="en-GB" dirty="0"/>
              <a:t>Subtitle of the slide</a:t>
            </a:r>
          </a:p>
        </p:txBody>
      </p:sp>
      <p:pic>
        <p:nvPicPr>
          <p:cNvPr id="13" name="Graphique 12">
            <a:extLst>
              <a:ext uri="{FF2B5EF4-FFF2-40B4-BE49-F238E27FC236}">
                <a16:creationId xmlns:a16="http://schemas.microsoft.com/office/drawing/2014/main" id="{60BCBF39-FD81-450C-9CAA-24441DE6E24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6" name="Picture Placeholder 12">
            <a:extLst>
              <a:ext uri="{FF2B5EF4-FFF2-40B4-BE49-F238E27FC236}">
                <a16:creationId xmlns:a16="http://schemas.microsoft.com/office/drawing/2014/main" id="{6E2F9F64-575A-4759-B197-2BED5EA6FE80}"/>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5" name="Zástupný symbol pro zápatí 4">
            <a:extLst>
              <a:ext uri="{FF2B5EF4-FFF2-40B4-BE49-F238E27FC236}">
                <a16:creationId xmlns:a16="http://schemas.microsoft.com/office/drawing/2014/main" id="{B6E05D92-4564-453E-B25E-390F1082CD4E}"/>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70841049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4" orient="horz" pos="608">
          <p15:clr>
            <a:srgbClr val="F26B43"/>
          </p15:clr>
        </p15:guide>
        <p15:guide id="5" orient="horz" pos="1040">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3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a:xfrm>
            <a:off x="577672" y="6219234"/>
            <a:ext cx="360037" cy="365125"/>
          </a:xfrm>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Picture Placeholder 12">
            <a:extLst>
              <a:ext uri="{FF2B5EF4-FFF2-40B4-BE49-F238E27FC236}">
                <a16:creationId xmlns:a16="http://schemas.microsoft.com/office/drawing/2014/main" id="{637E5829-8636-48E2-A96B-650DA3C52C95}"/>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5" name="Straight Connector 35">
            <a:extLst>
              <a:ext uri="{FF2B5EF4-FFF2-40B4-BE49-F238E27FC236}">
                <a16:creationId xmlns:a16="http://schemas.microsoft.com/office/drawing/2014/main" id="{C36AA8F6-3282-4008-B363-606EF79D5A92}"/>
              </a:ext>
            </a:extLst>
          </p:cNvPr>
          <p:cNvCxnSpPr>
            <a:cxnSpLocks/>
          </p:cNvCxnSpPr>
          <p:nvPr userDrawn="1"/>
        </p:nvCxnSpPr>
        <p:spPr>
          <a:xfrm flipV="1">
            <a:off x="609593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Text Placeholder 5">
            <a:extLst>
              <a:ext uri="{FF2B5EF4-FFF2-40B4-BE49-F238E27FC236}">
                <a16:creationId xmlns:a16="http://schemas.microsoft.com/office/drawing/2014/main" id="{E289381D-000C-4698-9886-87BDE2F423F7}"/>
              </a:ext>
            </a:extLst>
          </p:cNvPr>
          <p:cNvSpPr>
            <a:spLocks noGrp="1"/>
          </p:cNvSpPr>
          <p:nvPr>
            <p:ph type="body" sz="quarter" idx="18"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B248208C-328C-472B-8439-1583E68856EB}"/>
              </a:ext>
            </a:extLst>
          </p:cNvPr>
          <p:cNvSpPr>
            <a:spLocks noGrp="1"/>
          </p:cNvSpPr>
          <p:nvPr>
            <p:ph type="ftr" sz="quarter" idx="19"/>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292531248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5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Picture Placeholder 12">
            <a:extLst>
              <a:ext uri="{FF2B5EF4-FFF2-40B4-BE49-F238E27FC236}">
                <a16:creationId xmlns:a16="http://schemas.microsoft.com/office/drawing/2014/main" id="{E772360D-2139-4B49-AF4A-DE6CD6E888DD}"/>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9" name="Straight Connector 35">
            <a:extLst>
              <a:ext uri="{FF2B5EF4-FFF2-40B4-BE49-F238E27FC236}">
                <a16:creationId xmlns:a16="http://schemas.microsoft.com/office/drawing/2014/main" id="{0787DC91-F0A6-4A21-852B-178E5CE870BF}"/>
              </a:ext>
            </a:extLst>
          </p:cNvPr>
          <p:cNvCxnSpPr>
            <a:cxnSpLocks/>
          </p:cNvCxnSpPr>
          <p:nvPr userDrawn="1"/>
        </p:nvCxnSpPr>
        <p:spPr>
          <a:xfrm flipV="1">
            <a:off x="415884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Straight Connector 35">
            <a:extLst>
              <a:ext uri="{FF2B5EF4-FFF2-40B4-BE49-F238E27FC236}">
                <a16:creationId xmlns:a16="http://schemas.microsoft.com/office/drawing/2014/main" id="{B0D45BA5-0953-443E-9CCE-7604FB5592B8}"/>
              </a:ext>
            </a:extLst>
          </p:cNvPr>
          <p:cNvCxnSpPr>
            <a:cxnSpLocks/>
          </p:cNvCxnSpPr>
          <p:nvPr userDrawn="1"/>
        </p:nvCxnSpPr>
        <p:spPr>
          <a:xfrm flipV="1">
            <a:off x="803313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84C9D314-6CC0-4407-88EC-FFA7776896FA}"/>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14" name="Espace réservé du numéro de diapositive 10">
            <a:extLst>
              <a:ext uri="{FF2B5EF4-FFF2-40B4-BE49-F238E27FC236}">
                <a16:creationId xmlns:a16="http://schemas.microsoft.com/office/drawing/2014/main" id="{A028D629-838E-4967-8343-3D7C5897D047}"/>
              </a:ext>
            </a:extLst>
          </p:cNvPr>
          <p:cNvSpPr>
            <a:spLocks noGrp="1"/>
          </p:cNvSpPr>
          <p:nvPr>
            <p:ph type="sldNum" sz="quarter" idx="14"/>
          </p:nvPr>
        </p:nvSpPr>
        <p:spPr>
          <a:xfrm>
            <a:off x="577672" y="6219234"/>
            <a:ext cx="360037" cy="365125"/>
          </a:xfrm>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5" name="Zástupný symbol pro zápatí 4">
            <a:extLst>
              <a:ext uri="{FF2B5EF4-FFF2-40B4-BE49-F238E27FC236}">
                <a16:creationId xmlns:a16="http://schemas.microsoft.com/office/drawing/2014/main" id="{5D5A195E-D93F-4BD7-86A3-4B93918E3815}"/>
              </a:ext>
            </a:extLst>
          </p:cNvPr>
          <p:cNvSpPr>
            <a:spLocks noGrp="1"/>
          </p:cNvSpPr>
          <p:nvPr>
            <p:ph type="ftr" sz="quarter" idx="20"/>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128075297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Empty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8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1" name="Graphique 10">
            <a:extLst>
              <a:ext uri="{FF2B5EF4-FFF2-40B4-BE49-F238E27FC236}">
                <a16:creationId xmlns:a16="http://schemas.microsoft.com/office/drawing/2014/main" id="{349745D3-EF43-423F-ABBD-ABCF2D87D26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28C01186-840F-4400-96DA-156581167C07}"/>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59738957-5836-49C7-9D56-29C7DAB6EA95}"/>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9B531625-2A4F-435A-944C-1B9D85465046}"/>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36904932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1_Empty_Dark Blue Bg">
    <p:bg>
      <p:bgPr>
        <a:solidFill>
          <a:schemeClr val="accent1"/>
        </a:solidFill>
        <a:effectLst/>
      </p:bgPr>
    </p:bg>
    <p:spTree>
      <p:nvGrpSpPr>
        <p:cNvPr id="1" name=""/>
        <p:cNvGrpSpPr/>
        <p:nvPr/>
      </p:nvGrpSpPr>
      <p:grpSpPr>
        <a:xfrm>
          <a:off x="0" y="0"/>
          <a:ext cx="0" cy="0"/>
          <a:chOff x="0" y="0"/>
          <a:chExt cx="0" cy="0"/>
        </a:xfrm>
      </p:grpSpPr>
      <p:pic>
        <p:nvPicPr>
          <p:cNvPr id="13" name="Picture 10">
            <a:extLst>
              <a:ext uri="{FF2B5EF4-FFF2-40B4-BE49-F238E27FC236}">
                <a16:creationId xmlns:a16="http://schemas.microsoft.com/office/drawing/2014/main" id="{1F34C4D7-254D-4D5E-BF49-C02AA6A0A78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7938"/>
          <a:stretch/>
        </p:blipFill>
        <p:spPr>
          <a:xfrm>
            <a:off x="7192652" y="656013"/>
            <a:ext cx="4999349" cy="6201987"/>
          </a:xfrm>
          <a:prstGeom prst="rect">
            <a:avLst/>
          </a:prstGeom>
          <a:effectLst/>
        </p:spPr>
      </p:pic>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05" name="Diapositive think-cell" r:id="rId6" imgW="532" imgH="530" progId="TCLayout.ActiveDocument.1">
                  <p:embed/>
                </p:oleObj>
              </mc:Choice>
              <mc:Fallback>
                <p:oleObj name="Diapositive think-cell" r:id="rId6"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1" name="Graphique 10">
            <a:extLst>
              <a:ext uri="{FF2B5EF4-FFF2-40B4-BE49-F238E27FC236}">
                <a16:creationId xmlns:a16="http://schemas.microsoft.com/office/drawing/2014/main" id="{349745D3-EF43-423F-ABBD-ABCF2D87D26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28C01186-840F-4400-96DA-156581167C07}"/>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59738957-5836-49C7-9D56-29C7DAB6EA95}"/>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A6D0CE0E-35DF-4AC0-B8FF-39C6C7723470}"/>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82092897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Content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92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1" name="Graphique 10">
            <a:extLst>
              <a:ext uri="{FF2B5EF4-FFF2-40B4-BE49-F238E27FC236}">
                <a16:creationId xmlns:a16="http://schemas.microsoft.com/office/drawing/2014/main" id="{349745D3-EF43-423F-ABBD-ABCF2D87D26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28C01186-840F-4400-96DA-156581167C07}"/>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59738957-5836-49C7-9D56-29C7DAB6EA95}"/>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8E9523DA-E5A9-4B04-A803-8840DFE01854}"/>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08243855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95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6" name="Graphique 15">
            <a:extLst>
              <a:ext uri="{FF2B5EF4-FFF2-40B4-BE49-F238E27FC236}">
                <a16:creationId xmlns:a16="http://schemas.microsoft.com/office/drawing/2014/main" id="{C29DACBE-DDEB-45E4-B20E-217432E840D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F2A14A3A-59C9-4FD2-8EEE-F4F237FF3200}"/>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7" name="Straight Connector 35">
            <a:extLst>
              <a:ext uri="{FF2B5EF4-FFF2-40B4-BE49-F238E27FC236}">
                <a16:creationId xmlns:a16="http://schemas.microsoft.com/office/drawing/2014/main" id="{1256D181-10D1-4FB8-9816-FC8014886EA1}"/>
              </a:ext>
            </a:extLst>
          </p:cNvPr>
          <p:cNvCxnSpPr>
            <a:cxnSpLocks/>
          </p:cNvCxnSpPr>
          <p:nvPr userDrawn="1"/>
        </p:nvCxnSpPr>
        <p:spPr>
          <a:xfrm flipV="1">
            <a:off x="6096001"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6A9886B0-8569-4139-99AF-0B9DE09DB010}"/>
              </a:ext>
            </a:extLst>
          </p:cNvPr>
          <p:cNvSpPr>
            <a:spLocks noGrp="1"/>
          </p:cNvSpPr>
          <p:nvPr>
            <p:ph type="body" sz="quarter" idx="18"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EE4AEF64-9750-4135-882B-EBDA337D740E}"/>
              </a:ext>
            </a:extLst>
          </p:cNvPr>
          <p:cNvSpPr>
            <a:spLocks noGrp="1"/>
          </p:cNvSpPr>
          <p:nvPr>
            <p:ph type="ftr" sz="quarter" idx="19"/>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38592460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_Blue Bg">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6" name="Espace réservé du numéro de diapositive 5">
            <a:extLst>
              <a:ext uri="{FF2B5EF4-FFF2-40B4-BE49-F238E27FC236}">
                <a16:creationId xmlns:a16="http://schemas.microsoft.com/office/drawing/2014/main" id="{94B68E69-F300-4943-96DE-87760FAFCD5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pic>
        <p:nvPicPr>
          <p:cNvPr id="20" name="Graphique 19">
            <a:extLst>
              <a:ext uri="{FF2B5EF4-FFF2-40B4-BE49-F238E27FC236}">
                <a16:creationId xmlns:a16="http://schemas.microsoft.com/office/drawing/2014/main" id="{3316FEB0-0398-424C-8457-1FD043B621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8" name="Picture Placeholder 12">
            <a:extLst>
              <a:ext uri="{FF2B5EF4-FFF2-40B4-BE49-F238E27FC236}">
                <a16:creationId xmlns:a16="http://schemas.microsoft.com/office/drawing/2014/main" id="{47A1DA8D-A5CD-437C-B5A1-6D21B3D694FB}"/>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181140324"/>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97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7" name="Graphique 16">
            <a:extLst>
              <a:ext uri="{FF2B5EF4-FFF2-40B4-BE49-F238E27FC236}">
                <a16:creationId xmlns:a16="http://schemas.microsoft.com/office/drawing/2014/main" id="{660A333A-764C-4773-BA5E-EB07A4A2B6B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91FD7A4C-7831-4E64-ACC2-4728BA97E641}"/>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8" name="Straight Connector 35">
            <a:extLst>
              <a:ext uri="{FF2B5EF4-FFF2-40B4-BE49-F238E27FC236}">
                <a16:creationId xmlns:a16="http://schemas.microsoft.com/office/drawing/2014/main" id="{9BECF50D-E10D-4905-890E-755BBE4285B5}"/>
              </a:ext>
            </a:extLst>
          </p:cNvPr>
          <p:cNvCxnSpPr>
            <a:cxnSpLocks/>
          </p:cNvCxnSpPr>
          <p:nvPr userDrawn="1"/>
        </p:nvCxnSpPr>
        <p:spPr>
          <a:xfrm flipV="1">
            <a:off x="415884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DCCF0167-47BD-4648-8513-27B1451F27CA}"/>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Text Placeholder 5">
            <a:extLst>
              <a:ext uri="{FF2B5EF4-FFF2-40B4-BE49-F238E27FC236}">
                <a16:creationId xmlns:a16="http://schemas.microsoft.com/office/drawing/2014/main" id="{BD9AA888-498B-4391-B3B0-40DF8ADC74DF}"/>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F34698F1-63B5-4C39-ADA7-988CE054A132}"/>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43648474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Empty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0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20425221-03AE-4477-BAB7-33555FC4E87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891E99E4-3151-45C5-9B9F-0C0387DDF88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251572BD-927F-4D8B-9DC3-324CB63A6331}"/>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BB4E576E-938E-4512-B45B-E0DD802A22CA}"/>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3BB462B1-1F58-47F9-9353-59C8FB0FC20B}"/>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52899119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Content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2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cs-CZ" dirty="0"/>
          </a:p>
          <a:p>
            <a:pPr lvl="2"/>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20425221-03AE-4477-BAB7-33555FC4E87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891E99E4-3151-45C5-9B9F-0C0387DDF88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251572BD-927F-4D8B-9DC3-324CB63A6331}"/>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BB4E576E-938E-4512-B45B-E0DD802A22CA}"/>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468BDE3E-4548-419F-8B3A-68751B465ED7}"/>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93344416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2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4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Espace réservé du numéro de diapositive 5">
            <a:extLst>
              <a:ext uri="{FF2B5EF4-FFF2-40B4-BE49-F238E27FC236}">
                <a16:creationId xmlns:a16="http://schemas.microsoft.com/office/drawing/2014/main" id="{993D49DB-DA99-4CF6-B5B0-3662931F3C83}"/>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2" name="Graphique 11">
            <a:extLst>
              <a:ext uri="{FF2B5EF4-FFF2-40B4-BE49-F238E27FC236}">
                <a16:creationId xmlns:a16="http://schemas.microsoft.com/office/drawing/2014/main" id="{E671B516-0CC5-40A2-8E44-27505A0ACE0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3" name="Picture Placeholder 12">
            <a:extLst>
              <a:ext uri="{FF2B5EF4-FFF2-40B4-BE49-F238E27FC236}">
                <a16:creationId xmlns:a16="http://schemas.microsoft.com/office/drawing/2014/main" id="{239AEE9F-1356-4792-910B-1B54D8515512}"/>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4" name="Straight Connector 35">
            <a:extLst>
              <a:ext uri="{FF2B5EF4-FFF2-40B4-BE49-F238E27FC236}">
                <a16:creationId xmlns:a16="http://schemas.microsoft.com/office/drawing/2014/main" id="{E0C36FD3-0A56-4BCA-A687-1A517E01FCF8}"/>
              </a:ext>
            </a:extLst>
          </p:cNvPr>
          <p:cNvCxnSpPr>
            <a:cxnSpLocks/>
          </p:cNvCxnSpPr>
          <p:nvPr userDrawn="1"/>
        </p:nvCxnSpPr>
        <p:spPr>
          <a:xfrm flipV="1">
            <a:off x="6096001"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Text Placeholder 5">
            <a:extLst>
              <a:ext uri="{FF2B5EF4-FFF2-40B4-BE49-F238E27FC236}">
                <a16:creationId xmlns:a16="http://schemas.microsoft.com/office/drawing/2014/main" id="{682E1813-7D60-4DF0-B632-321853330769}"/>
              </a:ext>
            </a:extLst>
          </p:cNvPr>
          <p:cNvSpPr>
            <a:spLocks noGrp="1"/>
          </p:cNvSpPr>
          <p:nvPr>
            <p:ph type="body" sz="quarter" idx="18"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1C611ECF-3782-4410-AA81-0FC5977E4081}"/>
              </a:ext>
            </a:extLst>
          </p:cNvPr>
          <p:cNvSpPr>
            <a:spLocks noGrp="1"/>
          </p:cNvSpPr>
          <p:nvPr>
            <p:ph type="ftr" sz="quarter" idx="19"/>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05071825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3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07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numéro de diapositive 5">
            <a:extLst>
              <a:ext uri="{FF2B5EF4-FFF2-40B4-BE49-F238E27FC236}">
                <a16:creationId xmlns:a16="http://schemas.microsoft.com/office/drawing/2014/main" id="{993D49DB-DA99-4CF6-B5B0-3662931F3C83}"/>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17">
            <a:extLst>
              <a:ext uri="{FF2B5EF4-FFF2-40B4-BE49-F238E27FC236}">
                <a16:creationId xmlns:a16="http://schemas.microsoft.com/office/drawing/2014/main" id="{D3256C26-FF1F-4A41-8294-23E7005DA12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7" name="Picture Placeholder 12">
            <a:extLst>
              <a:ext uri="{FF2B5EF4-FFF2-40B4-BE49-F238E27FC236}">
                <a16:creationId xmlns:a16="http://schemas.microsoft.com/office/drawing/2014/main" id="{9640F079-4122-45E7-8E27-ED56A7300516}"/>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9" name="Straight Connector 35">
            <a:extLst>
              <a:ext uri="{FF2B5EF4-FFF2-40B4-BE49-F238E27FC236}">
                <a16:creationId xmlns:a16="http://schemas.microsoft.com/office/drawing/2014/main" id="{B2106CAC-8C9C-4B65-BF74-0C33896DEF0F}"/>
              </a:ext>
            </a:extLst>
          </p:cNvPr>
          <p:cNvCxnSpPr>
            <a:cxnSpLocks/>
          </p:cNvCxnSpPr>
          <p:nvPr userDrawn="1"/>
        </p:nvCxnSpPr>
        <p:spPr>
          <a:xfrm flipV="1">
            <a:off x="415884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35">
            <a:extLst>
              <a:ext uri="{FF2B5EF4-FFF2-40B4-BE49-F238E27FC236}">
                <a16:creationId xmlns:a16="http://schemas.microsoft.com/office/drawing/2014/main" id="{2C494DC5-84E7-47C0-AE29-CFD5FFB3BC86}"/>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E791836D-9BC9-439C-8E3D-7BFEDD0E236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89EE1289-42EE-40CD-B30B-FCEF475D70D4}"/>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51033412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Empty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09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68B1922D-7149-4F0B-961C-ACB713109A8A}"/>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2DD30FF-0F98-4B25-A4A5-1FA29D6025F4}"/>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2460AA3A-1BD6-4345-938D-E66585E6F1D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F12663C3-36FC-401D-9F11-43522544D069}"/>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6" name="Text Placeholder 5">
            <a:extLst>
              <a:ext uri="{FF2B5EF4-FFF2-40B4-BE49-F238E27FC236}">
                <a16:creationId xmlns:a16="http://schemas.microsoft.com/office/drawing/2014/main" id="{29F48F2F-5B9D-40F9-A2C0-181CA2B9C82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381D26ED-A65B-4E8A-A7CC-CC48D6E53A48}"/>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37633156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Content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2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68B1922D-7149-4F0B-961C-ACB713109A8A}"/>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2DD30FF-0F98-4B25-A4A5-1FA29D6025F4}"/>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2460AA3A-1BD6-4345-938D-E66585E6F1D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F12663C3-36FC-401D-9F11-43522544D069}"/>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6" name="Text Placeholder 5">
            <a:extLst>
              <a:ext uri="{FF2B5EF4-FFF2-40B4-BE49-F238E27FC236}">
                <a16:creationId xmlns:a16="http://schemas.microsoft.com/office/drawing/2014/main" id="{29F48F2F-5B9D-40F9-A2C0-181CA2B9C82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7BB11EAE-3D8F-4E62-AC07-C76BD6BB5401}"/>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48209810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4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68B1922D-7149-4F0B-961C-ACB713109A8A}"/>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2DD30FF-0F98-4B25-A4A5-1FA29D6025F4}"/>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6" name="Graphique 15">
            <a:extLst>
              <a:ext uri="{FF2B5EF4-FFF2-40B4-BE49-F238E27FC236}">
                <a16:creationId xmlns:a16="http://schemas.microsoft.com/office/drawing/2014/main" id="{7366EB8B-05CA-47E0-911E-DC17D3038B8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EF6F5D24-5C33-495C-BDBF-A5FF62C5E6EA}"/>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7" name="Straight Connector 35">
            <a:extLst>
              <a:ext uri="{FF2B5EF4-FFF2-40B4-BE49-F238E27FC236}">
                <a16:creationId xmlns:a16="http://schemas.microsoft.com/office/drawing/2014/main" id="{4E749599-539A-4D6C-9D8C-068F9D5E7F7F}"/>
              </a:ext>
            </a:extLst>
          </p:cNvPr>
          <p:cNvCxnSpPr>
            <a:cxnSpLocks/>
          </p:cNvCxnSpPr>
          <p:nvPr userDrawn="1"/>
        </p:nvCxnSpPr>
        <p:spPr>
          <a:xfrm flipV="1">
            <a:off x="6096001"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CD7F6990-DFB8-4DE5-8302-B3B60991D46F}"/>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7E376C1C-27FA-4995-8760-E08EA018EFD2}"/>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31813510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16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68B1922D-7149-4F0B-961C-ACB713109A8A}"/>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2DD30FF-0F98-4B25-A4A5-1FA29D6025F4}"/>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endParaRPr lang="cs-CZ" dirty="0">
              <a:solidFill>
                <a:prstClr val="white"/>
              </a:solidFill>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4" name="Graphique 13">
            <a:extLst>
              <a:ext uri="{FF2B5EF4-FFF2-40B4-BE49-F238E27FC236}">
                <a16:creationId xmlns:a16="http://schemas.microsoft.com/office/drawing/2014/main" id="{03365A52-0214-4FD3-A921-D587D59A61D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8" name="Picture Placeholder 12">
            <a:extLst>
              <a:ext uri="{FF2B5EF4-FFF2-40B4-BE49-F238E27FC236}">
                <a16:creationId xmlns:a16="http://schemas.microsoft.com/office/drawing/2014/main" id="{0525BA71-218E-487E-8A93-44E63AF65C4C}"/>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9" name="Straight Connector 35">
            <a:extLst>
              <a:ext uri="{FF2B5EF4-FFF2-40B4-BE49-F238E27FC236}">
                <a16:creationId xmlns:a16="http://schemas.microsoft.com/office/drawing/2014/main" id="{74262B29-0FE5-429B-8728-F71A9FAD3A54}"/>
              </a:ext>
            </a:extLst>
          </p:cNvPr>
          <p:cNvCxnSpPr>
            <a:cxnSpLocks/>
          </p:cNvCxnSpPr>
          <p:nvPr userDrawn="1"/>
        </p:nvCxnSpPr>
        <p:spPr>
          <a:xfrm flipV="1">
            <a:off x="415884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35">
            <a:extLst>
              <a:ext uri="{FF2B5EF4-FFF2-40B4-BE49-F238E27FC236}">
                <a16:creationId xmlns:a16="http://schemas.microsoft.com/office/drawing/2014/main" id="{42CF5A11-2458-4D52-8E3C-6F3A6018FB52}"/>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04FA7E00-F7BB-42BC-A762-71F9796A5654}"/>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18AEF337-F112-44F3-A384-2696A91B6403}"/>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6927506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Empty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19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234841D9-3214-4F97-AB01-6B48657E96A4}"/>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3AB866F-BE02-49A7-A0F0-AC119E0015F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D8CD4E93-28BC-466C-BFAE-71B2A8CA342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FCC9D6AB-98D6-4359-98B7-631B1EDC8814}"/>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65DCBDAC-BF1F-4889-AA62-564E6FC781C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53C709C4-56A9-49C4-8EB9-3F6DD32B2B22}"/>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401181564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4">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_Turquoise Bg">
    <p:bg>
      <p:bgPr>
        <a:solidFill>
          <a:schemeClr val="tx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1"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7" name="Espace réservé du numéro de diapositive 5">
            <a:extLst>
              <a:ext uri="{FF2B5EF4-FFF2-40B4-BE49-F238E27FC236}">
                <a16:creationId xmlns:a16="http://schemas.microsoft.com/office/drawing/2014/main" id="{E6CD68D1-9DC4-424D-9DEA-F27AB59B6E10}"/>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pic>
        <p:nvPicPr>
          <p:cNvPr id="16" name="Graphique 15">
            <a:extLst>
              <a:ext uri="{FF2B5EF4-FFF2-40B4-BE49-F238E27FC236}">
                <a16:creationId xmlns:a16="http://schemas.microsoft.com/office/drawing/2014/main" id="{C2A107F5-EC10-41AA-8980-041E0ABFB1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0" name="Picture Placeholder 12">
            <a:extLst>
              <a:ext uri="{FF2B5EF4-FFF2-40B4-BE49-F238E27FC236}">
                <a16:creationId xmlns:a16="http://schemas.microsoft.com/office/drawing/2014/main" id="{2350BA7D-2316-48D4-BE4C-34D3B6A7D1BC}"/>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669032275"/>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Content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1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234841D9-3214-4F97-AB01-6B48657E96A4}"/>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3AB866F-BE02-49A7-A0F0-AC119E0015F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D8CD4E93-28BC-466C-BFAE-71B2A8CA342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FCC9D6AB-98D6-4359-98B7-631B1EDC8814}"/>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65DCBDAC-BF1F-4889-AA62-564E6FC781C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8A536F90-3E43-4C20-8181-FF236ABAD7EF}"/>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58077532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4">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4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234841D9-3214-4F97-AB01-6B48657E96A4}"/>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3AB866F-BE02-49A7-A0F0-AC119E0015F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6" name="Graphique 15">
            <a:extLst>
              <a:ext uri="{FF2B5EF4-FFF2-40B4-BE49-F238E27FC236}">
                <a16:creationId xmlns:a16="http://schemas.microsoft.com/office/drawing/2014/main" id="{A48FC240-0AF6-461A-B4DB-619D2291503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253F46F6-0B23-4B50-978F-39F49C2D07BE}"/>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7" name="Straight Connector 35">
            <a:extLst>
              <a:ext uri="{FF2B5EF4-FFF2-40B4-BE49-F238E27FC236}">
                <a16:creationId xmlns:a16="http://schemas.microsoft.com/office/drawing/2014/main" id="{87486F08-341B-4F7B-927B-A2B94FD4DC54}"/>
              </a:ext>
            </a:extLst>
          </p:cNvPr>
          <p:cNvCxnSpPr>
            <a:cxnSpLocks/>
          </p:cNvCxnSpPr>
          <p:nvPr userDrawn="1"/>
        </p:nvCxnSpPr>
        <p:spPr>
          <a:xfrm flipV="1">
            <a:off x="6096001"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2A9C5396-7485-4B40-89B6-EB1A33E3FD84}"/>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2869EFF5-14B3-41E2-B886-15762E62E926}"/>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29707943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4">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6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234841D9-3214-4F97-AB01-6B48657E96A4}"/>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3AB866F-BE02-49A7-A0F0-AC119E0015F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7" name="Graphique 16">
            <a:extLst>
              <a:ext uri="{FF2B5EF4-FFF2-40B4-BE49-F238E27FC236}">
                <a16:creationId xmlns:a16="http://schemas.microsoft.com/office/drawing/2014/main" id="{30F9DB92-6C34-4109-81B9-1BCAFA81549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8" name="Picture Placeholder 12">
            <a:extLst>
              <a:ext uri="{FF2B5EF4-FFF2-40B4-BE49-F238E27FC236}">
                <a16:creationId xmlns:a16="http://schemas.microsoft.com/office/drawing/2014/main" id="{E695AD3B-3941-4A15-AD5D-C27E17CD4DFD}"/>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9" name="Straight Connector 35">
            <a:extLst>
              <a:ext uri="{FF2B5EF4-FFF2-40B4-BE49-F238E27FC236}">
                <a16:creationId xmlns:a16="http://schemas.microsoft.com/office/drawing/2014/main" id="{9917984A-CEB6-4C40-A614-57CC5A2B961E}"/>
              </a:ext>
            </a:extLst>
          </p:cNvPr>
          <p:cNvCxnSpPr>
            <a:cxnSpLocks/>
          </p:cNvCxnSpPr>
          <p:nvPr userDrawn="1"/>
        </p:nvCxnSpPr>
        <p:spPr>
          <a:xfrm flipV="1">
            <a:off x="415884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35">
            <a:extLst>
              <a:ext uri="{FF2B5EF4-FFF2-40B4-BE49-F238E27FC236}">
                <a16:creationId xmlns:a16="http://schemas.microsoft.com/office/drawing/2014/main" id="{A742A139-AF69-4304-A6CA-B5BE63F01B24}"/>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65D0273B-64A0-4894-A186-46B3E692E986}"/>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737800AD-4BBC-434B-AF7C-1F31C40742D8}"/>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9675011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4">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289"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0" name="Picture Placeholder 12">
            <a:extLst>
              <a:ext uri="{FF2B5EF4-FFF2-40B4-BE49-F238E27FC236}">
                <a16:creationId xmlns:a16="http://schemas.microsoft.com/office/drawing/2014/main" id="{9724E7DA-22C1-4729-8590-7C1848647AD7}"/>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2" name="Text Placeholder 5">
            <a:extLst>
              <a:ext uri="{FF2B5EF4-FFF2-40B4-BE49-F238E27FC236}">
                <a16:creationId xmlns:a16="http://schemas.microsoft.com/office/drawing/2014/main" id="{CE425905-F400-4C97-BA9E-2AEDD73F32FA}"/>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4" name="Zástupný symbol pro zápatí 3">
            <a:extLst>
              <a:ext uri="{FF2B5EF4-FFF2-40B4-BE49-F238E27FC236}">
                <a16:creationId xmlns:a16="http://schemas.microsoft.com/office/drawing/2014/main" id="{9EE772DB-ABD2-46F5-9B59-502902151F0D}"/>
              </a:ext>
            </a:extLst>
          </p:cNvPr>
          <p:cNvSpPr>
            <a:spLocks noGrp="1"/>
          </p:cNvSpPr>
          <p:nvPr>
            <p:ph type="ftr" sz="quarter" idx="20"/>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86478153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13"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0" name="Picture Placeholder 12">
            <a:extLst>
              <a:ext uri="{FF2B5EF4-FFF2-40B4-BE49-F238E27FC236}">
                <a16:creationId xmlns:a16="http://schemas.microsoft.com/office/drawing/2014/main" id="{9724E7DA-22C1-4729-8590-7C1848647AD7}"/>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2" name="Text Placeholder 5">
            <a:extLst>
              <a:ext uri="{FF2B5EF4-FFF2-40B4-BE49-F238E27FC236}">
                <a16:creationId xmlns:a16="http://schemas.microsoft.com/office/drawing/2014/main" id="{CE425905-F400-4C97-BA9E-2AEDD73F32FA}"/>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578041" y="1951062"/>
            <a:ext cx="2378846" cy="587928"/>
          </a:xfrm>
          <a:solidFill>
            <a:schemeClr val="bg2"/>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31704" y="1951062"/>
            <a:ext cx="2378846" cy="587928"/>
          </a:xfrm>
          <a:solidFill>
            <a:schemeClr val="tx2"/>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285367" y="1951062"/>
            <a:ext cx="2378846" cy="587928"/>
          </a:xfrm>
          <a:solidFill>
            <a:schemeClr val="accent3"/>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139030" y="1951062"/>
            <a:ext cx="2378846" cy="587928"/>
          </a:xfrm>
          <a:solidFill>
            <a:schemeClr val="accent1"/>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p:nvPr>
        </p:nvSpPr>
        <p:spPr>
          <a:xfrm>
            <a:off x="577672" y="2785487"/>
            <a:ext cx="2378847" cy="1981055"/>
          </a:xfrm>
        </p:spPr>
        <p:txBody>
          <a:bodyPr>
            <a:spAutoFit/>
          </a:bodyPr>
          <a:lstStyle>
            <a:lvl2pPr marL="447675" indent="-314325">
              <a:buFontTx/>
              <a:buBlip>
                <a:blip r:embed="rId7"/>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p:nvPr>
        </p:nvSpPr>
        <p:spPr>
          <a:xfrm>
            <a:off x="3431703" y="2785487"/>
            <a:ext cx="2378847" cy="1981055"/>
          </a:xfrm>
        </p:spPr>
        <p:txBody>
          <a:bodyPr>
            <a:spAutoFit/>
          </a:body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p:nvPr>
        </p:nvSpPr>
        <p:spPr>
          <a:xfrm>
            <a:off x="6285366" y="2785487"/>
            <a:ext cx="2378847" cy="1981055"/>
          </a:xfrm>
        </p:spPr>
        <p:txBody>
          <a:bodyPr>
            <a:spAutoFit/>
          </a:bodyPr>
          <a:lstStyle>
            <a:lvl2pPr marL="447675" indent="-314325">
              <a:buFontTx/>
              <a:buBlip>
                <a:blip r:embed="rId8"/>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p:nvPr>
        </p:nvSpPr>
        <p:spPr>
          <a:xfrm>
            <a:off x="9139029" y="2785487"/>
            <a:ext cx="2378847" cy="1981055"/>
          </a:xfrm>
        </p:spPr>
        <p:txBody>
          <a:bodyPr>
            <a:spAutoFit/>
          </a:bodyPr>
          <a:lstStyle>
            <a:lvl2pPr marL="447675" indent="-314325">
              <a:buFontTx/>
              <a:buBlip>
                <a:blip r:embed="rId9"/>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4" name="Zástupný symbol pro zápatí 3">
            <a:extLst>
              <a:ext uri="{FF2B5EF4-FFF2-40B4-BE49-F238E27FC236}">
                <a16:creationId xmlns:a16="http://schemas.microsoft.com/office/drawing/2014/main" id="{D76F05CC-6613-42AA-8A14-50841F856C16}"/>
              </a:ext>
            </a:extLst>
          </p:cNvPr>
          <p:cNvSpPr>
            <a:spLocks noGrp="1"/>
          </p:cNvSpPr>
          <p:nvPr>
            <p:ph type="ftr" sz="quarter" idx="28"/>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145903365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337"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0" name="Picture Placeholder 12">
            <a:extLst>
              <a:ext uri="{FF2B5EF4-FFF2-40B4-BE49-F238E27FC236}">
                <a16:creationId xmlns:a16="http://schemas.microsoft.com/office/drawing/2014/main" id="{9724E7DA-22C1-4729-8590-7C1848647AD7}"/>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2" name="Text Placeholder 5">
            <a:extLst>
              <a:ext uri="{FF2B5EF4-FFF2-40B4-BE49-F238E27FC236}">
                <a16:creationId xmlns:a16="http://schemas.microsoft.com/office/drawing/2014/main" id="{CE425905-F400-4C97-BA9E-2AEDD73F32FA}"/>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578040" y="1951062"/>
            <a:ext cx="3195009" cy="587928"/>
          </a:xfrm>
          <a:solidFill>
            <a:schemeClr val="bg2"/>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4450330" y="1951062"/>
            <a:ext cx="3195009" cy="587928"/>
          </a:xfrm>
          <a:solidFill>
            <a:schemeClr val="tx2"/>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8322620" y="1951062"/>
            <a:ext cx="3195009" cy="587928"/>
          </a:xfrm>
          <a:solidFill>
            <a:schemeClr val="accent3"/>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p:nvPr>
        </p:nvSpPr>
        <p:spPr>
          <a:xfrm>
            <a:off x="577672" y="2785487"/>
            <a:ext cx="3195010" cy="1586332"/>
          </a:xfrm>
        </p:spPr>
        <p:txBody>
          <a:bodyPr wrap="square">
            <a:spAutoFit/>
          </a:bodyPr>
          <a:lstStyle>
            <a:lvl2pPr marL="447675" indent="-314325">
              <a:buFontTx/>
              <a:buBlip>
                <a:blip r:embed="rId7"/>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p:nvPr>
        </p:nvSpPr>
        <p:spPr>
          <a:xfrm>
            <a:off x="4450146" y="2785487"/>
            <a:ext cx="3195010" cy="1586332"/>
          </a:xfrm>
        </p:spPr>
        <p:txBody>
          <a:bodyPr wrap="square">
            <a:spAutoFit/>
          </a:body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p:nvPr>
        </p:nvSpPr>
        <p:spPr>
          <a:xfrm>
            <a:off x="8322620" y="2785487"/>
            <a:ext cx="3195010" cy="1586332"/>
          </a:xfrm>
        </p:spPr>
        <p:txBody>
          <a:bodyPr wrap="square">
            <a:spAutoFit/>
          </a:bodyPr>
          <a:lstStyle>
            <a:lvl2pPr marL="447675" indent="-314325">
              <a:buFontTx/>
              <a:buBlip>
                <a:blip r:embed="rId8"/>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4" name="Zástupný symbol pro zápatí 3">
            <a:extLst>
              <a:ext uri="{FF2B5EF4-FFF2-40B4-BE49-F238E27FC236}">
                <a16:creationId xmlns:a16="http://schemas.microsoft.com/office/drawing/2014/main" id="{0430E6F7-2012-4EE1-B6B4-00959C218CC7}"/>
              </a:ext>
            </a:extLst>
          </p:cNvPr>
          <p:cNvSpPr>
            <a:spLocks noGrp="1"/>
          </p:cNvSpPr>
          <p:nvPr>
            <p:ph type="ftr" sz="quarter" idx="27"/>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41792334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only_dark blue bg">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61"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0" name="Picture Placeholder 12">
            <a:extLst>
              <a:ext uri="{FF2B5EF4-FFF2-40B4-BE49-F238E27FC236}">
                <a16:creationId xmlns:a16="http://schemas.microsoft.com/office/drawing/2014/main" id="{9724E7DA-22C1-4729-8590-7C1848647AD7}"/>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2" name="Text Placeholder 5">
            <a:extLst>
              <a:ext uri="{FF2B5EF4-FFF2-40B4-BE49-F238E27FC236}">
                <a16:creationId xmlns:a16="http://schemas.microsoft.com/office/drawing/2014/main" id="{9155DACB-3D06-4638-98BD-A86D53DF9D2E}"/>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4" name="Zástupný symbol pro zápatí 3">
            <a:extLst>
              <a:ext uri="{FF2B5EF4-FFF2-40B4-BE49-F238E27FC236}">
                <a16:creationId xmlns:a16="http://schemas.microsoft.com/office/drawing/2014/main" id="{7FA59D9F-819B-4C84-BEC9-7D74EFFA2724}"/>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61599429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Verbatim green">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385"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17108" y="1483543"/>
            <a:ext cx="1666862" cy="1364432"/>
            <a:chOff x="1033" y="1117"/>
            <a:chExt cx="1907" cy="1561"/>
          </a:xfrm>
          <a:solidFill>
            <a:schemeClr val="tx2"/>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tx2"/>
                </a:solidFill>
              </a:defRPr>
            </a:lvl1pPr>
          </a:lstStyle>
          <a:p>
            <a:pPr lvl="0"/>
            <a:r>
              <a:rPr lang="en-GB" dirty="0"/>
              <a:t>Name, Position</a:t>
            </a:r>
          </a:p>
        </p:txBody>
      </p:sp>
      <p:sp>
        <p:nvSpPr>
          <p:cNvPr id="12" name="Picture Placeholder 12">
            <a:extLst>
              <a:ext uri="{FF2B5EF4-FFF2-40B4-BE49-F238E27FC236}">
                <a16:creationId xmlns:a16="http://schemas.microsoft.com/office/drawing/2014/main" id="{4469D6DF-9C84-476B-A2B7-78F02E50CB99}"/>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A2D5C7CF-3FBE-4A0A-8634-FF5B1AC2CB61}"/>
              </a:ext>
            </a:extLst>
          </p:cNvPr>
          <p:cNvSpPr>
            <a:spLocks noGrp="1"/>
          </p:cNvSpPr>
          <p:nvPr>
            <p:ph type="ftr" sz="quarter" idx="18"/>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124947367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09"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endParaRPr lang="en-GB" dirty="0">
              <a:solidFill>
                <a:srgbClr val="405A9C">
                  <a:lumMod val="75000"/>
                </a:srgbClr>
              </a:solidFill>
            </a:endParaRP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17108" y="1483543"/>
            <a:ext cx="1666862" cy="1364432"/>
            <a:chOff x="1033" y="1117"/>
            <a:chExt cx="1907" cy="1561"/>
          </a:xfrm>
          <a:solidFill>
            <a:schemeClr val="bg2"/>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2"/>
                </a:solidFill>
              </a:defRPr>
            </a:lvl1pPr>
          </a:lstStyle>
          <a:p>
            <a:pPr lvl="0"/>
            <a:r>
              <a:rPr lang="en-GB" dirty="0"/>
              <a:t>Name, Position</a:t>
            </a:r>
          </a:p>
        </p:txBody>
      </p:sp>
      <p:sp>
        <p:nvSpPr>
          <p:cNvPr id="12" name="Picture Placeholder 12">
            <a:extLst>
              <a:ext uri="{FF2B5EF4-FFF2-40B4-BE49-F238E27FC236}">
                <a16:creationId xmlns:a16="http://schemas.microsoft.com/office/drawing/2014/main" id="{4469D6DF-9C84-476B-A2B7-78F02E50CB99}"/>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2295C720-316A-4743-9E86-73D8A2AA33F2}"/>
              </a:ext>
            </a:extLst>
          </p:cNvPr>
          <p:cNvSpPr>
            <a:spLocks noGrp="1"/>
          </p:cNvSpPr>
          <p:nvPr>
            <p:ph type="ftr" sz="quarter" idx="18"/>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282087022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Verbatim_Turquoise bg">
    <p:bg>
      <p:bgPr>
        <a:solidFill>
          <a:schemeClr val="tx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433"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17108" y="1483543"/>
            <a:ext cx="1666862" cy="1364432"/>
            <a:chOff x="1033" y="1117"/>
            <a:chExt cx="1907" cy="1561"/>
          </a:xfrm>
          <a:solidFill>
            <a:schemeClr val="bg1"/>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1"/>
                </a:solidFill>
              </a:defRPr>
            </a:lvl1pPr>
          </a:lstStyle>
          <a:p>
            <a:pPr lvl="0"/>
            <a:r>
              <a:rPr lang="en-GB" dirty="0"/>
              <a:t>Name, Position</a:t>
            </a:r>
          </a:p>
        </p:txBody>
      </p:sp>
      <p:sp>
        <p:nvSpPr>
          <p:cNvPr id="12" name="Espace réservé du numéro de diapositive 5">
            <a:extLst>
              <a:ext uri="{FF2B5EF4-FFF2-40B4-BE49-F238E27FC236}">
                <a16:creationId xmlns:a16="http://schemas.microsoft.com/office/drawing/2014/main" id="{A4362090-70AB-42DA-8516-AA16D6128CAA}"/>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67DD8583-07A7-44C0-B417-6228EF713CD2}"/>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F8275874-35A8-4901-91CC-0DF9D872F0D7}"/>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62422539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_Violet Bg">
    <p:bg>
      <p:bgPr>
        <a:solidFill>
          <a:schemeClr val="accent4"/>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5"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7" name="Espace réservé du numéro de diapositive 5">
            <a:extLst>
              <a:ext uri="{FF2B5EF4-FFF2-40B4-BE49-F238E27FC236}">
                <a16:creationId xmlns:a16="http://schemas.microsoft.com/office/drawing/2014/main" id="{EBB7A596-F68B-46C8-92F7-1B8AAA7ABAC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pic>
        <p:nvPicPr>
          <p:cNvPr id="16" name="Graphique 15">
            <a:extLst>
              <a:ext uri="{FF2B5EF4-FFF2-40B4-BE49-F238E27FC236}">
                <a16:creationId xmlns:a16="http://schemas.microsoft.com/office/drawing/2014/main" id="{4963644E-BB52-444E-A1F4-3483340B96A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0" name="Picture Placeholder 12">
            <a:extLst>
              <a:ext uri="{FF2B5EF4-FFF2-40B4-BE49-F238E27FC236}">
                <a16:creationId xmlns:a16="http://schemas.microsoft.com/office/drawing/2014/main" id="{B02B1C4E-69A7-40FA-BDD6-A98E5B8D04ED}"/>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368777991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74">
          <p15:clr>
            <a:srgbClr val="F26B43"/>
          </p15:clr>
        </p15:guide>
        <p15:guide id="4" orient="horz" pos="4194">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Verbatim_Violet bg">
    <p:bg>
      <p:bgPr>
        <a:solidFill>
          <a:schemeClr val="accent4"/>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457"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17108" y="1483543"/>
            <a:ext cx="1666862" cy="1364432"/>
            <a:chOff x="1033" y="1117"/>
            <a:chExt cx="1907" cy="1561"/>
          </a:xfrm>
          <a:solidFill>
            <a:schemeClr val="bg1"/>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1"/>
                </a:solidFill>
              </a:defRPr>
            </a:lvl1pPr>
          </a:lstStyle>
          <a:p>
            <a:pPr lvl="0"/>
            <a:r>
              <a:rPr lang="en-GB" dirty="0"/>
              <a:t>Name, Position</a:t>
            </a:r>
          </a:p>
        </p:txBody>
      </p:sp>
      <p:sp>
        <p:nvSpPr>
          <p:cNvPr id="12" name="Espace réservé du numéro de diapositive 5">
            <a:extLst>
              <a:ext uri="{FF2B5EF4-FFF2-40B4-BE49-F238E27FC236}">
                <a16:creationId xmlns:a16="http://schemas.microsoft.com/office/drawing/2014/main" id="{A4362090-70AB-42DA-8516-AA16D6128CAA}"/>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endParaRPr lang="en-GB" dirty="0">
              <a:solidFill>
                <a:prstClr val="white"/>
              </a:solidFill>
            </a:endParaRPr>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64ABEA83-57F6-43A6-8343-E3E4D520BA48}"/>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3B5D42AC-9DA8-490C-8883-A1182EADE147}"/>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95728130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xt &amp; visual">
    <p:spTree>
      <p:nvGrpSpPr>
        <p:cNvPr id="1" name=""/>
        <p:cNvGrpSpPr/>
        <p:nvPr/>
      </p:nvGrpSpPr>
      <p:grpSpPr>
        <a:xfrm>
          <a:off x="0" y="0"/>
          <a:ext cx="0" cy="0"/>
          <a:chOff x="0" y="0"/>
          <a:chExt cx="0" cy="0"/>
        </a:xfrm>
      </p:grpSpPr>
      <p:sp>
        <p:nvSpPr>
          <p:cNvPr id="13" name="Espace réservé pour une image  14">
            <a:extLst>
              <a:ext uri="{FF2B5EF4-FFF2-40B4-BE49-F238E27FC236}">
                <a16:creationId xmlns:a16="http://schemas.microsoft.com/office/drawing/2014/main" id="{CF658DAE-7146-4BB8-8107-92D632B4BBF9}"/>
              </a:ext>
            </a:extLst>
          </p:cNvPr>
          <p:cNvSpPr>
            <a:spLocks noGrp="1"/>
          </p:cNvSpPr>
          <p:nvPr>
            <p:ph type="pic" sz="quarter" idx="16" hasCustomPrompt="1"/>
          </p:nvPr>
        </p:nvSpPr>
        <p:spPr>
          <a:xfrm>
            <a:off x="5123892" y="0"/>
            <a:ext cx="7068108" cy="6858000"/>
          </a:xfrm>
          <a:prstGeom prst="rect">
            <a:avLst/>
          </a:prstGeom>
          <a:solidFill>
            <a:schemeClr val="bg1">
              <a:lumMod val="95000"/>
            </a:schemeClr>
          </a:solidFill>
        </p:spPr>
        <p:txBody>
          <a:bodyPr wrap="square">
            <a:noAutofit/>
          </a:bodyPr>
          <a:lstStyle/>
          <a:p>
            <a:r>
              <a:rPr lang="en-GB" dirty="0"/>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48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endParaRPr lang="en-GB" dirty="0">
              <a:solidFill>
                <a:srgbClr val="405A9C">
                  <a:lumMod val="75000"/>
                </a:srgbClr>
              </a:solidFill>
            </a:endParaRP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p:nvPr>
        </p:nvSpPr>
        <p:spPr>
          <a:xfrm>
            <a:off x="404786" y="1808820"/>
            <a:ext cx="4431074"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Picture Placeholder 12">
            <a:extLst>
              <a:ext uri="{FF2B5EF4-FFF2-40B4-BE49-F238E27FC236}">
                <a16:creationId xmlns:a16="http://schemas.microsoft.com/office/drawing/2014/main" id="{4E3202C7-5CC2-4A6A-8706-B4BD428CFD80}"/>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083A6358-BC27-4F7C-A37A-1876A50E5040}"/>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2A018969-9187-4EE0-82D6-AB2DF7A9A0C0}"/>
              </a:ext>
            </a:extLst>
          </p:cNvPr>
          <p:cNvSpPr>
            <a:spLocks noGrp="1"/>
          </p:cNvSpPr>
          <p:nvPr>
            <p:ph type="ftr" sz="quarter" idx="20"/>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99409284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 Columns with titles">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a:xfrm>
            <a:off x="404786" y="469900"/>
            <a:ext cx="11382428" cy="480131"/>
          </a:xfrm>
        </p:spPr>
        <p:txBody>
          <a:bodyPr/>
          <a:lstStyle/>
          <a:p>
            <a:r>
              <a:rPr lang="en-GB" dirty="0" err="1"/>
              <a:t>Modifiez</a:t>
            </a:r>
            <a:r>
              <a:rPr lang="en-GB" dirty="0"/>
              <a:t> le style du titre</a:t>
            </a:r>
          </a:p>
        </p:txBody>
      </p:sp>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10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10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100" baseline="0">
                <a:solidFill>
                  <a:schemeClr val="accent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4" name="Text Placeholder 8">
            <a:extLst>
              <a:ext uri="{FF2B5EF4-FFF2-40B4-BE49-F238E27FC236}">
                <a16:creationId xmlns:a16="http://schemas.microsoft.com/office/drawing/2014/main" id="{26C63DAB-340D-4C9C-9688-C839BD99E02C}"/>
              </a:ext>
            </a:extLst>
          </p:cNvPr>
          <p:cNvSpPr>
            <a:spLocks noGrp="1"/>
          </p:cNvSpPr>
          <p:nvPr>
            <p:ph type="body" sz="quarter" idx="19"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3" name="Picture Placeholder 12">
            <a:extLst>
              <a:ext uri="{FF2B5EF4-FFF2-40B4-BE49-F238E27FC236}">
                <a16:creationId xmlns:a16="http://schemas.microsoft.com/office/drawing/2014/main" id="{AA502B46-3D3B-4CFC-877F-6E6D1FBA4BC5}"/>
              </a:ext>
            </a:extLst>
          </p:cNvPr>
          <p:cNvSpPr>
            <a:spLocks noGrp="1"/>
          </p:cNvSpPr>
          <p:nvPr>
            <p:ph type="pic" sz="quarter" idx="21" hasCustomPrompt="1"/>
          </p:nvPr>
        </p:nvSpPr>
        <p:spPr>
          <a:xfrm>
            <a:off x="10402309" y="6181529"/>
            <a:ext cx="837615" cy="440533"/>
          </a:xfrm>
        </p:spPr>
        <p:txBody>
          <a:bodyPr/>
          <a:lstStyle>
            <a:lvl1pPr>
              <a:defRPr/>
            </a:lvl1pPr>
          </a:lstStyle>
          <a:p>
            <a:r>
              <a:rPr lang="en-GB" dirty="0"/>
              <a:t> </a:t>
            </a:r>
          </a:p>
        </p:txBody>
      </p:sp>
      <p:sp>
        <p:nvSpPr>
          <p:cNvPr id="3" name="Zástupný symbol pro zápatí 2">
            <a:extLst>
              <a:ext uri="{FF2B5EF4-FFF2-40B4-BE49-F238E27FC236}">
                <a16:creationId xmlns:a16="http://schemas.microsoft.com/office/drawing/2014/main" id="{FD913FCA-075C-4AFC-A365-75DC9CE3CBF9}"/>
              </a:ext>
            </a:extLst>
          </p:cNvPr>
          <p:cNvSpPr>
            <a:spLocks noGrp="1"/>
          </p:cNvSpPr>
          <p:nvPr>
            <p:ph type="ftr" sz="quarter" idx="22"/>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292064631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 Columns with titles_dark blue bg">
    <p:bg>
      <p:bgPr>
        <a:solidFill>
          <a:schemeClr val="accent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a:xfrm>
            <a:off x="404786" y="469900"/>
            <a:ext cx="11382428" cy="480131"/>
          </a:xfrm>
        </p:spPr>
        <p:txBody>
          <a:bodyPr/>
          <a:lstStyle>
            <a:lvl1pPr>
              <a:defRPr>
                <a:solidFill>
                  <a:schemeClr val="bg1"/>
                </a:solidFill>
              </a:defRPr>
            </a:lvl1pPr>
          </a:lstStyle>
          <a:p>
            <a:r>
              <a:rPr lang="en-GB" dirty="0" err="1"/>
              <a:t>Modifiez</a:t>
            </a:r>
            <a:r>
              <a:rPr lang="en-GB" dirty="0"/>
              <a:t> le style du titre</a:t>
            </a:r>
          </a:p>
        </p:txBody>
      </p:sp>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4" name="Text Placeholder 8">
            <a:extLst>
              <a:ext uri="{FF2B5EF4-FFF2-40B4-BE49-F238E27FC236}">
                <a16:creationId xmlns:a16="http://schemas.microsoft.com/office/drawing/2014/main" id="{26C63DAB-340D-4C9C-9688-C839BD99E02C}"/>
              </a:ext>
            </a:extLst>
          </p:cNvPr>
          <p:cNvSpPr>
            <a:spLocks noGrp="1"/>
          </p:cNvSpPr>
          <p:nvPr>
            <p:ph type="body" sz="quarter" idx="19"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3" name="Picture Placeholder 12">
            <a:extLst>
              <a:ext uri="{FF2B5EF4-FFF2-40B4-BE49-F238E27FC236}">
                <a16:creationId xmlns:a16="http://schemas.microsoft.com/office/drawing/2014/main" id="{AA502B46-3D3B-4CFC-877F-6E6D1FBA4BC5}"/>
              </a:ext>
            </a:extLst>
          </p:cNvPr>
          <p:cNvSpPr>
            <a:spLocks noGrp="1"/>
          </p:cNvSpPr>
          <p:nvPr>
            <p:ph type="pic" sz="quarter" idx="21" hasCustomPrompt="1"/>
          </p:nvPr>
        </p:nvSpPr>
        <p:spPr>
          <a:xfrm>
            <a:off x="10402309" y="6181529"/>
            <a:ext cx="837615" cy="440533"/>
          </a:xfrm>
        </p:spPr>
        <p:txBody>
          <a:bodyPr/>
          <a:lstStyle>
            <a:lvl1pPr>
              <a:defRPr/>
            </a:lvl1pPr>
          </a:lstStyle>
          <a:p>
            <a:r>
              <a:rPr lang="en-GB" dirty="0"/>
              <a:t> </a:t>
            </a:r>
          </a:p>
        </p:txBody>
      </p:sp>
      <p:sp>
        <p:nvSpPr>
          <p:cNvPr id="3" name="Zástupný symbol pro zápatí 2">
            <a:extLst>
              <a:ext uri="{FF2B5EF4-FFF2-40B4-BE49-F238E27FC236}">
                <a16:creationId xmlns:a16="http://schemas.microsoft.com/office/drawing/2014/main" id="{27389A86-692F-4523-A24A-554AEAA8D775}"/>
              </a:ext>
            </a:extLst>
          </p:cNvPr>
          <p:cNvSpPr>
            <a:spLocks noGrp="1"/>
          </p:cNvSpPr>
          <p:nvPr>
            <p:ph type="ftr" sz="quarter" idx="22"/>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53292856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a:xfrm>
            <a:off x="404786" y="469900"/>
            <a:ext cx="11382428" cy="480131"/>
          </a:xfrm>
        </p:spPr>
        <p:txBody>
          <a:bodyPr/>
          <a:lstStyle/>
          <a:p>
            <a:r>
              <a:rPr lang="en-GB" dirty="0" err="1"/>
              <a:t>Modifiez</a:t>
            </a:r>
            <a:r>
              <a:rPr lang="en-GB" dirty="0"/>
              <a:t> le style du titre</a:t>
            </a:r>
          </a:p>
        </p:txBody>
      </p:sp>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3"/>
          </a:xfrm>
        </p:spPr>
        <p:txBody>
          <a:bodyPr anchor="b">
            <a:spAutoFit/>
          </a:bodyPr>
          <a:lstStyle>
            <a:lvl1pPr marL="0" indent="0" algn="l">
              <a:buFont typeface="Arial" panose="020B0604020202020204" pitchFamily="34" charset="0"/>
              <a:buNone/>
              <a:defRPr b="1" cap="all" spc="-10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10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100" baseline="0">
                <a:solidFill>
                  <a:schemeClr val="accent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4" name="Text Placeholder 8">
            <a:extLst>
              <a:ext uri="{FF2B5EF4-FFF2-40B4-BE49-F238E27FC236}">
                <a16:creationId xmlns:a16="http://schemas.microsoft.com/office/drawing/2014/main" id="{26C63DAB-340D-4C9C-9688-C839BD99E02C}"/>
              </a:ext>
            </a:extLst>
          </p:cNvPr>
          <p:cNvSpPr>
            <a:spLocks noGrp="1"/>
          </p:cNvSpPr>
          <p:nvPr>
            <p:ph type="body" sz="quarter" idx="19"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lgn="ctr">
              <a:defRPr/>
            </a:lvl1pPr>
          </a:lstStyle>
          <a:p>
            <a:fld id="{D61AABEC-672F-4B68-B914-690DA978312C}" type="slidenum">
              <a:rPr lang="en-GB" smtClean="0">
                <a:solidFill>
                  <a:srgbClr val="405A9C">
                    <a:lumMod val="75000"/>
                  </a:srgbClr>
                </a:solidFill>
              </a:rPr>
              <a:pPr/>
              <a:t>‹#›</a:t>
            </a:fld>
            <a:r>
              <a:rPr lang="en-GB" dirty="0">
                <a:solidFill>
                  <a:srgbClr val="405A9C">
                    <a:lumMod val="75000"/>
                  </a:srgbClr>
                </a:solidFill>
              </a:rPr>
              <a:t> </a:t>
            </a:r>
          </a:p>
        </p:txBody>
      </p:sp>
      <p:sp>
        <p:nvSpPr>
          <p:cNvPr id="16" name="Picture Placeholder 12">
            <a:extLst>
              <a:ext uri="{FF2B5EF4-FFF2-40B4-BE49-F238E27FC236}">
                <a16:creationId xmlns:a16="http://schemas.microsoft.com/office/drawing/2014/main" id="{917554D2-5689-4E6C-8737-7276E3459663}"/>
              </a:ext>
            </a:extLst>
          </p:cNvPr>
          <p:cNvSpPr>
            <a:spLocks noGrp="1"/>
          </p:cNvSpPr>
          <p:nvPr>
            <p:ph type="pic" sz="quarter" idx="24" hasCustomPrompt="1"/>
          </p:nvPr>
        </p:nvSpPr>
        <p:spPr>
          <a:xfrm>
            <a:off x="10402309" y="6181529"/>
            <a:ext cx="837615" cy="440533"/>
          </a:xfrm>
        </p:spPr>
        <p:txBody>
          <a:bodyPr/>
          <a:lstStyle>
            <a:lvl1pPr>
              <a:defRPr/>
            </a:lvl1pPr>
          </a:lstStyle>
          <a:p>
            <a:r>
              <a:rPr lang="en-GB" dirty="0"/>
              <a:t>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910532"/>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910532"/>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910532"/>
          </a:xfrm>
          <a:solidFill>
            <a:schemeClr val="bg1">
              <a:lumMod val="95000"/>
            </a:schemeClr>
          </a:solidFill>
        </p:spPr>
        <p:txBody>
          <a:bodyPr/>
          <a:lstStyle/>
          <a:p>
            <a:r>
              <a:rPr lang="en-GB" dirty="0"/>
              <a:t> </a:t>
            </a:r>
          </a:p>
        </p:txBody>
      </p:sp>
      <p:sp>
        <p:nvSpPr>
          <p:cNvPr id="3" name="Zástupný symbol pro zápatí 2">
            <a:extLst>
              <a:ext uri="{FF2B5EF4-FFF2-40B4-BE49-F238E27FC236}">
                <a16:creationId xmlns:a16="http://schemas.microsoft.com/office/drawing/2014/main" id="{D59EDA7F-9193-410E-830F-C30F637B471E}"/>
              </a:ext>
            </a:extLst>
          </p:cNvPr>
          <p:cNvSpPr>
            <a:spLocks noGrp="1"/>
          </p:cNvSpPr>
          <p:nvPr>
            <p:ph type="ftr" sz="quarter" idx="25"/>
          </p:nvPr>
        </p:nvSpPr>
        <p:spPr/>
        <p:txBody>
          <a:bodyPr/>
          <a:lstStyle/>
          <a:p>
            <a:r>
              <a:rPr lang="cs-CZ" dirty="0">
                <a:solidFill>
                  <a:srgbClr val="405A9C">
                    <a:lumMod val="75000"/>
                  </a:srgbClr>
                </a:solidFill>
              </a:rPr>
              <a:t>© Ipsos | Template nabídky | Proposal Template | 2019</a:t>
            </a:r>
          </a:p>
        </p:txBody>
      </p:sp>
      <p:sp>
        <p:nvSpPr>
          <p:cNvPr id="20" name="TextovéPole 19">
            <a:extLst>
              <a:ext uri="{FF2B5EF4-FFF2-40B4-BE49-F238E27FC236}">
                <a16:creationId xmlns:a16="http://schemas.microsoft.com/office/drawing/2014/main" id="{4BE1B552-31EB-41B3-A5A0-B629C45A5BAB}"/>
              </a:ext>
            </a:extLst>
          </p:cNvPr>
          <p:cNvSpPr txBox="1"/>
          <p:nvPr userDrawn="1"/>
        </p:nvSpPr>
        <p:spPr>
          <a:xfrm>
            <a:off x="937709" y="5954973"/>
            <a:ext cx="10261334" cy="369332"/>
          </a:xfrm>
          <a:prstGeom prst="rect">
            <a:avLst/>
          </a:prstGeom>
          <a:noFill/>
        </p:spPr>
        <p:txBody>
          <a:bodyPr wrap="square" rtlCol="0">
            <a:spAutoFit/>
          </a:bodyPr>
          <a:lstStyle/>
          <a:p>
            <a:pPr algn="ctr"/>
            <a:r>
              <a:rPr lang="cs-CZ" dirty="0">
                <a:solidFill>
                  <a:srgbClr val="405A9C"/>
                </a:solidFill>
              </a:rPr>
              <a:t>Na Příkopě 22, Slovanský dům, 110 00, Praha 1</a:t>
            </a:r>
          </a:p>
        </p:txBody>
      </p:sp>
      <p:grpSp>
        <p:nvGrpSpPr>
          <p:cNvPr id="21" name="Skupina 20">
            <a:extLst>
              <a:ext uri="{FF2B5EF4-FFF2-40B4-BE49-F238E27FC236}">
                <a16:creationId xmlns:a16="http://schemas.microsoft.com/office/drawing/2014/main" id="{C019B927-872C-46DD-8354-53B6491F5DAE}"/>
              </a:ext>
            </a:extLst>
          </p:cNvPr>
          <p:cNvGrpSpPr/>
          <p:nvPr userDrawn="1"/>
        </p:nvGrpSpPr>
        <p:grpSpPr>
          <a:xfrm>
            <a:off x="3587114" y="6351386"/>
            <a:ext cx="5017773" cy="369332"/>
            <a:chOff x="3587114" y="6202096"/>
            <a:chExt cx="5017773" cy="369332"/>
          </a:xfrm>
        </p:grpSpPr>
        <p:sp>
          <p:nvSpPr>
            <p:cNvPr id="22" name="TextovéPole 21">
              <a:extLst>
                <a:ext uri="{FF2B5EF4-FFF2-40B4-BE49-F238E27FC236}">
                  <a16:creationId xmlns:a16="http://schemas.microsoft.com/office/drawing/2014/main" id="{E41A0299-CBC5-4F91-AD63-506C10767E63}"/>
                </a:ext>
              </a:extLst>
            </p:cNvPr>
            <p:cNvSpPr txBox="1"/>
            <p:nvPr userDrawn="1"/>
          </p:nvSpPr>
          <p:spPr>
            <a:xfrm>
              <a:off x="3587114" y="6202096"/>
              <a:ext cx="2398398" cy="369332"/>
            </a:xfrm>
            <a:prstGeom prst="rect">
              <a:avLst/>
            </a:prstGeom>
            <a:noFill/>
          </p:spPr>
          <p:txBody>
            <a:bodyPr wrap="square" rtlCol="0">
              <a:spAutoFit/>
            </a:bodyPr>
            <a:lstStyle/>
            <a:p>
              <a:pPr algn="ctr"/>
              <a:r>
                <a:rPr lang="cs-CZ" b="1" dirty="0">
                  <a:solidFill>
                    <a:srgbClr val="405A9C"/>
                  </a:solidFill>
                </a:rPr>
                <a:t>www.ipsos.cz</a:t>
              </a:r>
            </a:p>
          </p:txBody>
        </p:sp>
        <p:sp>
          <p:nvSpPr>
            <p:cNvPr id="23" name="TextovéPole 22">
              <a:extLst>
                <a:ext uri="{FF2B5EF4-FFF2-40B4-BE49-F238E27FC236}">
                  <a16:creationId xmlns:a16="http://schemas.microsoft.com/office/drawing/2014/main" id="{01E3CADE-5DE0-468A-B9A7-0D9D3411E8A5}"/>
                </a:ext>
              </a:extLst>
            </p:cNvPr>
            <p:cNvSpPr txBox="1"/>
            <p:nvPr userDrawn="1"/>
          </p:nvSpPr>
          <p:spPr>
            <a:xfrm>
              <a:off x="6206489" y="6202096"/>
              <a:ext cx="2398398" cy="369332"/>
            </a:xfrm>
            <a:prstGeom prst="rect">
              <a:avLst/>
            </a:prstGeom>
            <a:noFill/>
          </p:spPr>
          <p:txBody>
            <a:bodyPr wrap="square" rtlCol="0">
              <a:spAutoFit/>
            </a:bodyPr>
            <a:lstStyle/>
            <a:p>
              <a:pPr algn="ctr"/>
              <a:r>
                <a:rPr lang="cs-CZ" b="1" dirty="0">
                  <a:solidFill>
                    <a:srgbClr val="405A9C"/>
                  </a:solidFill>
                </a:rPr>
                <a:t>www.ipsos.com</a:t>
              </a:r>
            </a:p>
          </p:txBody>
        </p:sp>
      </p:grpSp>
    </p:spTree>
    <p:extLst>
      <p:ext uri="{BB962C8B-B14F-4D97-AF65-F5344CB8AC3E}">
        <p14:creationId xmlns:p14="http://schemas.microsoft.com/office/powerpoint/2010/main" val="200719716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_dark blue bg">
    <p:bg>
      <p:bgPr>
        <a:solidFill>
          <a:schemeClr val="accent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a:xfrm>
            <a:off x="404786" y="469900"/>
            <a:ext cx="11382428" cy="480131"/>
          </a:xfrm>
        </p:spPr>
        <p:txBody>
          <a:bodyPr/>
          <a:lstStyle>
            <a:lvl1pPr>
              <a:defRPr>
                <a:solidFill>
                  <a:schemeClr val="bg1"/>
                </a:solidFill>
              </a:defRPr>
            </a:lvl1pPr>
          </a:lstStyle>
          <a:p>
            <a:r>
              <a:rPr lang="en-GB" dirty="0" err="1"/>
              <a:t>Modifiez</a:t>
            </a:r>
            <a:r>
              <a:rPr lang="en-GB" dirty="0"/>
              <a:t> le style du titre</a:t>
            </a:r>
          </a:p>
        </p:txBody>
      </p:sp>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4" name="Text Placeholder 8">
            <a:extLst>
              <a:ext uri="{FF2B5EF4-FFF2-40B4-BE49-F238E27FC236}">
                <a16:creationId xmlns:a16="http://schemas.microsoft.com/office/drawing/2014/main" id="{26C63DAB-340D-4C9C-9688-C839BD99E02C}"/>
              </a:ext>
            </a:extLst>
          </p:cNvPr>
          <p:cNvSpPr>
            <a:spLocks noGrp="1"/>
          </p:cNvSpPr>
          <p:nvPr>
            <p:ph type="body" sz="quarter" idx="19"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6" name="Picture Placeholder 12">
            <a:extLst>
              <a:ext uri="{FF2B5EF4-FFF2-40B4-BE49-F238E27FC236}">
                <a16:creationId xmlns:a16="http://schemas.microsoft.com/office/drawing/2014/main" id="{917554D2-5689-4E6C-8737-7276E3459663}"/>
              </a:ext>
            </a:extLst>
          </p:cNvPr>
          <p:cNvSpPr>
            <a:spLocks noGrp="1"/>
          </p:cNvSpPr>
          <p:nvPr>
            <p:ph type="pic" sz="quarter" idx="24" hasCustomPrompt="1"/>
          </p:nvPr>
        </p:nvSpPr>
        <p:spPr>
          <a:xfrm>
            <a:off x="10402309" y="6181529"/>
            <a:ext cx="837615" cy="440533"/>
          </a:xfrm>
        </p:spPr>
        <p:txBody>
          <a:bodyPr/>
          <a:lstStyle>
            <a:lvl1pPr>
              <a:defRPr/>
            </a:lvl1pPr>
          </a:lstStyle>
          <a:p>
            <a:r>
              <a:rPr lang="en-GB" dirty="0"/>
              <a:t> </a:t>
            </a:r>
          </a:p>
        </p:txBody>
      </p:sp>
      <p:sp>
        <p:nvSpPr>
          <p:cNvPr id="18" name="Espace réservé pour une image  3">
            <a:extLst>
              <a:ext uri="{FF2B5EF4-FFF2-40B4-BE49-F238E27FC236}">
                <a16:creationId xmlns:a16="http://schemas.microsoft.com/office/drawing/2014/main" id="{EFFEA2A2-A389-4DD5-9819-A353164881CC}"/>
              </a:ext>
            </a:extLst>
          </p:cNvPr>
          <p:cNvSpPr>
            <a:spLocks noGrp="1"/>
          </p:cNvSpPr>
          <p:nvPr>
            <p:ph type="pic" sz="quarter" idx="21" hasCustomPrompt="1"/>
          </p:nvPr>
        </p:nvSpPr>
        <p:spPr>
          <a:xfrm>
            <a:off x="495300" y="1412777"/>
            <a:ext cx="3121480" cy="910532"/>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82F765F6-1035-46D4-8560-55803BE1347E}"/>
              </a:ext>
            </a:extLst>
          </p:cNvPr>
          <p:cNvSpPr>
            <a:spLocks noGrp="1"/>
          </p:cNvSpPr>
          <p:nvPr>
            <p:ph type="pic" sz="quarter" idx="22" hasCustomPrompt="1"/>
          </p:nvPr>
        </p:nvSpPr>
        <p:spPr>
          <a:xfrm>
            <a:off x="4535260" y="1412777"/>
            <a:ext cx="3121480" cy="910532"/>
          </a:xfrm>
          <a:solidFill>
            <a:schemeClr val="bg1">
              <a:lumMod val="95000"/>
            </a:schemeClr>
          </a:solidFill>
        </p:spPr>
        <p:txBody>
          <a:bodyPr/>
          <a:lstStyle/>
          <a:p>
            <a:r>
              <a:rPr lang="en-GB" dirty="0"/>
              <a:t> </a:t>
            </a:r>
          </a:p>
        </p:txBody>
      </p:sp>
      <p:sp>
        <p:nvSpPr>
          <p:cNvPr id="20" name="Espace réservé pour une image  3">
            <a:extLst>
              <a:ext uri="{FF2B5EF4-FFF2-40B4-BE49-F238E27FC236}">
                <a16:creationId xmlns:a16="http://schemas.microsoft.com/office/drawing/2014/main" id="{2E8210F4-B962-4BA8-8705-03C27D20A9DE}"/>
              </a:ext>
            </a:extLst>
          </p:cNvPr>
          <p:cNvSpPr>
            <a:spLocks noGrp="1"/>
          </p:cNvSpPr>
          <p:nvPr>
            <p:ph type="pic" sz="quarter" idx="23" hasCustomPrompt="1"/>
          </p:nvPr>
        </p:nvSpPr>
        <p:spPr>
          <a:xfrm>
            <a:off x="8575220" y="1412777"/>
            <a:ext cx="3121480" cy="910532"/>
          </a:xfrm>
          <a:solidFill>
            <a:schemeClr val="bg1">
              <a:lumMod val="95000"/>
            </a:schemeClr>
          </a:solidFill>
        </p:spPr>
        <p:txBody>
          <a:bodyPr/>
          <a:lstStyle/>
          <a:p>
            <a:r>
              <a:rPr lang="en-GB" dirty="0"/>
              <a:t> </a:t>
            </a:r>
          </a:p>
        </p:txBody>
      </p:sp>
      <p:sp>
        <p:nvSpPr>
          <p:cNvPr id="3" name="Zástupný symbol pro zápatí 2">
            <a:extLst>
              <a:ext uri="{FF2B5EF4-FFF2-40B4-BE49-F238E27FC236}">
                <a16:creationId xmlns:a16="http://schemas.microsoft.com/office/drawing/2014/main" id="{8AA1D77B-E540-45EF-858D-9E91F54077E1}"/>
              </a:ext>
            </a:extLst>
          </p:cNvPr>
          <p:cNvSpPr>
            <a:spLocks noGrp="1"/>
          </p:cNvSpPr>
          <p:nvPr>
            <p:ph type="ftr" sz="quarter" idx="25"/>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65726734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9505"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endParaRPr lang="en-GB" dirty="0"/>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endParaRPr lang="en-GB" dirty="0"/>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endParaRPr lang="en-GB" dirty="0"/>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5" name="Text Placeholder 8">
            <a:extLst>
              <a:ext uri="{FF2B5EF4-FFF2-40B4-BE49-F238E27FC236}">
                <a16:creationId xmlns:a16="http://schemas.microsoft.com/office/drawing/2014/main" id="{8B664018-B76C-41CF-AABC-2EA57F0A4C30}"/>
              </a:ext>
            </a:extLst>
          </p:cNvPr>
          <p:cNvSpPr>
            <a:spLocks noGrp="1"/>
          </p:cNvSpPr>
          <p:nvPr>
            <p:ph type="body" sz="quarter" idx="14"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9" name="Espace réservé du numéro de diapositive 5">
            <a:extLst>
              <a:ext uri="{FF2B5EF4-FFF2-40B4-BE49-F238E27FC236}">
                <a16:creationId xmlns:a16="http://schemas.microsoft.com/office/drawing/2014/main" id="{AF638669-F4A6-49EB-BDBB-0F4AF417D779}"/>
              </a:ext>
            </a:extLst>
          </p:cNvPr>
          <p:cNvSpPr>
            <a:spLocks noGrp="1"/>
          </p:cNvSpPr>
          <p:nvPr>
            <p:ph type="sldNum" sz="quarter" idx="25"/>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1" name="Picture Placeholder 12">
            <a:extLst>
              <a:ext uri="{FF2B5EF4-FFF2-40B4-BE49-F238E27FC236}">
                <a16:creationId xmlns:a16="http://schemas.microsoft.com/office/drawing/2014/main" id="{17822E0B-8F0F-4B67-B433-AAA776BAF60B}"/>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A6E46BF6-D8C4-4E1E-8996-EF8FB17EF9FA}"/>
              </a:ext>
            </a:extLst>
          </p:cNvPr>
          <p:cNvSpPr>
            <a:spLocks noGrp="1"/>
          </p:cNvSpPr>
          <p:nvPr>
            <p:ph type="ftr" sz="quarter" idx="26"/>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4050751226"/>
      </p:ext>
    </p:extLst>
  </p:cSld>
  <p:clrMapOvr>
    <a:masterClrMapping/>
  </p:clrMapOvr>
  <p:extLst>
    <p:ext uri="{DCECCB84-F9BA-43D5-87BE-67443E8EF086}">
      <p15:sldGuideLst xmlns:p15="http://schemas.microsoft.com/office/powerpoint/2012/main">
        <p15:guide id="1" orient="horz" pos="296">
          <p15:clr>
            <a:srgbClr val="F26B43"/>
          </p15:clr>
        </p15:guide>
        <p15:guide id="2" orient="horz" pos="613">
          <p15:clr>
            <a:srgbClr val="F26B43"/>
          </p15:clr>
        </p15:guide>
        <p15:guide id="3" pos="247">
          <p15:clr>
            <a:srgbClr val="F26B43"/>
          </p15:clr>
        </p15:guide>
        <p15:guide id="4" pos="7424">
          <p15:clr>
            <a:srgbClr val="F26B43"/>
          </p15:clr>
        </p15:guide>
        <p15:guide id="5" orient="horz" pos="3962">
          <p15:clr>
            <a:srgbClr val="F26B43"/>
          </p15:clr>
        </p15:guide>
        <p15:guide id="6" orient="horz" pos="4194">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1_Contacts_Blue Bg">
    <p:bg>
      <p:bgPr>
        <a:solidFill>
          <a:schemeClr val="bg2"/>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0529"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endParaRPr lang="en-GB" dirty="0"/>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endParaRPr lang="en-GB" dirty="0"/>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endParaRPr lang="en-GB" dirty="0"/>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5" name="Text Placeholder 8">
            <a:extLst>
              <a:ext uri="{FF2B5EF4-FFF2-40B4-BE49-F238E27FC236}">
                <a16:creationId xmlns:a16="http://schemas.microsoft.com/office/drawing/2014/main" id="{8B664018-B76C-41CF-AABC-2EA57F0A4C30}"/>
              </a:ext>
            </a:extLst>
          </p:cNvPr>
          <p:cNvSpPr>
            <a:spLocks noGrp="1"/>
          </p:cNvSpPr>
          <p:nvPr>
            <p:ph type="body" sz="quarter" idx="14"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9" name="Espace réservé du numéro de diapositive 5">
            <a:extLst>
              <a:ext uri="{FF2B5EF4-FFF2-40B4-BE49-F238E27FC236}">
                <a16:creationId xmlns:a16="http://schemas.microsoft.com/office/drawing/2014/main" id="{AF638669-F4A6-49EB-BDBB-0F4AF417D779}"/>
              </a:ext>
            </a:extLst>
          </p:cNvPr>
          <p:cNvSpPr>
            <a:spLocks noGrp="1"/>
          </p:cNvSpPr>
          <p:nvPr>
            <p:ph type="sldNum" sz="quarter" idx="25"/>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1" name="Picture Placeholder 12">
            <a:extLst>
              <a:ext uri="{FF2B5EF4-FFF2-40B4-BE49-F238E27FC236}">
                <a16:creationId xmlns:a16="http://schemas.microsoft.com/office/drawing/2014/main" id="{17822E0B-8F0F-4B67-B433-AAA776BAF60B}"/>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7CB4E063-1302-4A6C-9F08-C5C102120A4C}"/>
              </a:ext>
            </a:extLst>
          </p:cNvPr>
          <p:cNvSpPr>
            <a:spLocks noGrp="1"/>
          </p:cNvSpPr>
          <p:nvPr>
            <p:ph type="ftr" sz="quarter" idx="26"/>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755568014"/>
      </p:ext>
    </p:extLst>
  </p:cSld>
  <p:clrMapOvr>
    <a:masterClrMapping/>
  </p:clrMapOvr>
  <p:extLst>
    <p:ext uri="{DCECCB84-F9BA-43D5-87BE-67443E8EF086}">
      <p15:sldGuideLst xmlns:p15="http://schemas.microsoft.com/office/powerpoint/2012/main">
        <p15:guide id="1" orient="horz" pos="296">
          <p15:clr>
            <a:srgbClr val="F26B43"/>
          </p15:clr>
        </p15:guide>
        <p15:guide id="2" orient="horz" pos="613">
          <p15:clr>
            <a:srgbClr val="F26B43"/>
          </p15:clr>
        </p15:guide>
        <p15:guide id="3" pos="247">
          <p15:clr>
            <a:srgbClr val="F26B43"/>
          </p15:clr>
        </p15:guide>
        <p15:guide id="4" pos="7424">
          <p15:clr>
            <a:srgbClr val="F26B43"/>
          </p15:clr>
        </p15:guide>
        <p15:guide id="5" orient="horz" pos="3962">
          <p15:clr>
            <a:srgbClr val="F26B43"/>
          </p15:clr>
        </p15:guide>
        <p15:guide id="6" orient="horz" pos="4194">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AE535E0-96A7-4CEA-A230-4D05D689E19E}"/>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4" name="Picture Placeholder 12">
            <a:extLst>
              <a:ext uri="{FF2B5EF4-FFF2-40B4-BE49-F238E27FC236}">
                <a16:creationId xmlns:a16="http://schemas.microsoft.com/office/drawing/2014/main" id="{3F4D31EE-401E-4E05-ACC5-4D7B62569F7A}"/>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7" name="Nadpis 6">
            <a:extLst>
              <a:ext uri="{FF2B5EF4-FFF2-40B4-BE49-F238E27FC236}">
                <a16:creationId xmlns:a16="http://schemas.microsoft.com/office/drawing/2014/main" id="{F213B288-5ECB-492B-85E1-872C3910B130}"/>
              </a:ext>
            </a:extLst>
          </p:cNvPr>
          <p:cNvSpPr>
            <a:spLocks noGrp="1"/>
          </p:cNvSpPr>
          <p:nvPr>
            <p:ph type="title"/>
          </p:nvPr>
        </p:nvSpPr>
        <p:spPr/>
        <p:txBody>
          <a:bodyPr/>
          <a:lstStyle/>
          <a:p>
            <a:r>
              <a:rPr lang="cs-CZ"/>
              <a:t>Kliknutím lze upravit styl.</a:t>
            </a:r>
          </a:p>
        </p:txBody>
      </p:sp>
      <p:sp>
        <p:nvSpPr>
          <p:cNvPr id="3" name="Zástupný symbol pro zápatí 2">
            <a:extLst>
              <a:ext uri="{FF2B5EF4-FFF2-40B4-BE49-F238E27FC236}">
                <a16:creationId xmlns:a16="http://schemas.microsoft.com/office/drawing/2014/main" id="{F772894F-F27F-4DD9-9FB8-0D680DF6C3B4}"/>
              </a:ext>
            </a:extLst>
          </p:cNvPr>
          <p:cNvSpPr>
            <a:spLocks noGrp="1"/>
          </p:cNvSpPr>
          <p:nvPr>
            <p:ph type="ftr" sz="quarter" idx="17"/>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1154180330"/>
      </p:ext>
    </p:extLst>
  </p:cSld>
  <p:clrMapOvr>
    <a:masterClrMapping/>
  </p:clrMapOvr>
  <p:extLst>
    <p:ext uri="{DCECCB84-F9BA-43D5-87BE-67443E8EF086}">
      <p15:sldGuideLst xmlns:p15="http://schemas.microsoft.com/office/powerpoint/2012/main">
        <p15:guide id="1" orient="horz" pos="3963">
          <p15:clr>
            <a:srgbClr val="F26B43"/>
          </p15:clr>
        </p15:guide>
        <p15:guide id="2" orient="horz" pos="4194">
          <p15:clr>
            <a:srgbClr val="F26B43"/>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Vlastní rozložení">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FE4CE3-4564-4EB2-B541-708392EE13C4}"/>
              </a:ext>
            </a:extLst>
          </p:cNvPr>
          <p:cNvSpPr>
            <a:spLocks noGrp="1"/>
          </p:cNvSpPr>
          <p:nvPr>
            <p:ph type="sldNum" sz="quarter" idx="10"/>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5" name="TextovéPole 4">
            <a:extLst>
              <a:ext uri="{FF2B5EF4-FFF2-40B4-BE49-F238E27FC236}">
                <a16:creationId xmlns:a16="http://schemas.microsoft.com/office/drawing/2014/main" id="{DFC67D5B-0DD9-4CDC-9F92-7A7961DF0C8E}"/>
              </a:ext>
            </a:extLst>
          </p:cNvPr>
          <p:cNvSpPr txBox="1"/>
          <p:nvPr userDrawn="1"/>
        </p:nvSpPr>
        <p:spPr>
          <a:xfrm>
            <a:off x="937709" y="5954973"/>
            <a:ext cx="10261334" cy="369332"/>
          </a:xfrm>
          <a:prstGeom prst="rect">
            <a:avLst/>
          </a:prstGeom>
          <a:noFill/>
        </p:spPr>
        <p:txBody>
          <a:bodyPr wrap="square" rtlCol="0">
            <a:spAutoFit/>
          </a:bodyPr>
          <a:lstStyle/>
          <a:p>
            <a:pPr algn="ctr"/>
            <a:r>
              <a:rPr lang="cs-CZ" dirty="0">
                <a:solidFill>
                  <a:srgbClr val="405A9C"/>
                </a:solidFill>
              </a:rPr>
              <a:t>Na Příkopě 22, Slovanský dům, 110 00, Praha 1</a:t>
            </a:r>
          </a:p>
        </p:txBody>
      </p:sp>
      <p:sp>
        <p:nvSpPr>
          <p:cNvPr id="6" name="Nadpis 5">
            <a:extLst>
              <a:ext uri="{FF2B5EF4-FFF2-40B4-BE49-F238E27FC236}">
                <a16:creationId xmlns:a16="http://schemas.microsoft.com/office/drawing/2014/main" id="{D1D9E648-5CE5-41A1-AF5E-5E34F035338C}"/>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658A0AF2-65AF-44C6-A718-3EAB7EB291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11005" y="6177396"/>
            <a:ext cx="490407" cy="452004"/>
          </a:xfrm>
          <a:prstGeom prst="rect">
            <a:avLst/>
          </a:prstGeom>
        </p:spPr>
      </p:pic>
      <p:grpSp>
        <p:nvGrpSpPr>
          <p:cNvPr id="12" name="Skupina 11">
            <a:extLst>
              <a:ext uri="{FF2B5EF4-FFF2-40B4-BE49-F238E27FC236}">
                <a16:creationId xmlns:a16="http://schemas.microsoft.com/office/drawing/2014/main" id="{9A11AD58-DB20-4EE0-B89C-B8DF039276C9}"/>
              </a:ext>
            </a:extLst>
          </p:cNvPr>
          <p:cNvGrpSpPr/>
          <p:nvPr userDrawn="1"/>
        </p:nvGrpSpPr>
        <p:grpSpPr>
          <a:xfrm>
            <a:off x="3587114" y="6351386"/>
            <a:ext cx="5017773" cy="369332"/>
            <a:chOff x="3587114" y="6202096"/>
            <a:chExt cx="5017773" cy="369332"/>
          </a:xfrm>
        </p:grpSpPr>
        <p:sp>
          <p:nvSpPr>
            <p:cNvPr id="9" name="TextovéPole 8">
              <a:extLst>
                <a:ext uri="{FF2B5EF4-FFF2-40B4-BE49-F238E27FC236}">
                  <a16:creationId xmlns:a16="http://schemas.microsoft.com/office/drawing/2014/main" id="{4D2B4656-1643-4F49-8871-80A34DB065A8}"/>
                </a:ext>
              </a:extLst>
            </p:cNvPr>
            <p:cNvSpPr txBox="1"/>
            <p:nvPr userDrawn="1"/>
          </p:nvSpPr>
          <p:spPr>
            <a:xfrm>
              <a:off x="3587114" y="6202096"/>
              <a:ext cx="2398398" cy="369332"/>
            </a:xfrm>
            <a:prstGeom prst="rect">
              <a:avLst/>
            </a:prstGeom>
            <a:noFill/>
          </p:spPr>
          <p:txBody>
            <a:bodyPr wrap="square" rtlCol="0">
              <a:spAutoFit/>
            </a:bodyPr>
            <a:lstStyle/>
            <a:p>
              <a:pPr algn="ctr"/>
              <a:r>
                <a:rPr lang="cs-CZ" b="1" dirty="0">
                  <a:solidFill>
                    <a:srgbClr val="405A9C"/>
                  </a:solidFill>
                </a:rPr>
                <a:t>www.ipsos.cz</a:t>
              </a:r>
            </a:p>
          </p:txBody>
        </p:sp>
        <p:sp>
          <p:nvSpPr>
            <p:cNvPr id="10" name="TextovéPole 9">
              <a:extLst>
                <a:ext uri="{FF2B5EF4-FFF2-40B4-BE49-F238E27FC236}">
                  <a16:creationId xmlns:a16="http://schemas.microsoft.com/office/drawing/2014/main" id="{E80B42CB-B28C-4406-A333-C78965B36038}"/>
                </a:ext>
              </a:extLst>
            </p:cNvPr>
            <p:cNvSpPr txBox="1"/>
            <p:nvPr userDrawn="1"/>
          </p:nvSpPr>
          <p:spPr>
            <a:xfrm>
              <a:off x="6206489" y="6202096"/>
              <a:ext cx="2398398" cy="369332"/>
            </a:xfrm>
            <a:prstGeom prst="rect">
              <a:avLst/>
            </a:prstGeom>
            <a:noFill/>
          </p:spPr>
          <p:txBody>
            <a:bodyPr wrap="square" rtlCol="0">
              <a:spAutoFit/>
            </a:bodyPr>
            <a:lstStyle/>
            <a:p>
              <a:pPr algn="ctr"/>
              <a:r>
                <a:rPr lang="cs-CZ" b="1" dirty="0">
                  <a:solidFill>
                    <a:srgbClr val="405A9C"/>
                  </a:solidFill>
                </a:rPr>
                <a:t>www.ipsos.com</a:t>
              </a:r>
            </a:p>
          </p:txBody>
        </p:sp>
      </p:grpSp>
      <p:sp>
        <p:nvSpPr>
          <p:cNvPr id="25" name="Zástupný symbol obrázku 24">
            <a:extLst>
              <a:ext uri="{FF2B5EF4-FFF2-40B4-BE49-F238E27FC236}">
                <a16:creationId xmlns:a16="http://schemas.microsoft.com/office/drawing/2014/main" id="{B9374778-6D39-43BD-9C90-04144E6F4B24}"/>
              </a:ext>
            </a:extLst>
          </p:cNvPr>
          <p:cNvSpPr>
            <a:spLocks noGrp="1"/>
          </p:cNvSpPr>
          <p:nvPr>
            <p:ph type="pic" sz="quarter" idx="11"/>
          </p:nvPr>
        </p:nvSpPr>
        <p:spPr>
          <a:xfrm>
            <a:off x="1097444" y="2196652"/>
            <a:ext cx="1260000" cy="1260000"/>
          </a:xfrm>
          <a:prstGeom prst="ellipse">
            <a:avLst/>
          </a:prstGeom>
        </p:spPr>
        <p:txBody>
          <a:bodyPr lIns="0" tIns="0" rIns="0" bIns="0" anchor="ctr">
            <a:normAutofit/>
          </a:bodyPr>
          <a:lstStyle>
            <a:lvl1pPr>
              <a:defRPr sz="1600" b="1"/>
            </a:lvl1pPr>
          </a:lstStyle>
          <a:p>
            <a:endParaRPr lang="cs-CZ" dirty="0"/>
          </a:p>
        </p:txBody>
      </p:sp>
      <p:sp>
        <p:nvSpPr>
          <p:cNvPr id="27" name="Zástupný symbol obrázku 24">
            <a:extLst>
              <a:ext uri="{FF2B5EF4-FFF2-40B4-BE49-F238E27FC236}">
                <a16:creationId xmlns:a16="http://schemas.microsoft.com/office/drawing/2014/main" id="{E25F3D86-6C69-44CE-8375-5763FF5CE8AC}"/>
              </a:ext>
            </a:extLst>
          </p:cNvPr>
          <p:cNvSpPr>
            <a:spLocks noGrp="1"/>
          </p:cNvSpPr>
          <p:nvPr>
            <p:ph type="pic" sz="quarter" idx="12"/>
          </p:nvPr>
        </p:nvSpPr>
        <p:spPr>
          <a:xfrm>
            <a:off x="9565693" y="3507746"/>
            <a:ext cx="1260000" cy="1260000"/>
          </a:xfrm>
          <a:prstGeom prst="ellipse">
            <a:avLst/>
          </a:prstGeom>
        </p:spPr>
        <p:txBody>
          <a:bodyPr lIns="0" tIns="0" rIns="0" bIns="0" anchor="ctr">
            <a:normAutofit/>
          </a:bodyPr>
          <a:lstStyle>
            <a:lvl1pPr>
              <a:defRPr sz="1600" b="1"/>
            </a:lvl1pPr>
          </a:lstStyle>
          <a:p>
            <a:endParaRPr lang="cs-CZ" dirty="0"/>
          </a:p>
        </p:txBody>
      </p:sp>
    </p:spTree>
    <p:extLst>
      <p:ext uri="{BB962C8B-B14F-4D97-AF65-F5344CB8AC3E}">
        <p14:creationId xmlns:p14="http://schemas.microsoft.com/office/powerpoint/2010/main" val="3334934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_blue bg &amp; green lines">
    <p:bg>
      <p:bgPr>
        <a:solidFill>
          <a:schemeClr val="bg2"/>
        </a:solidFill>
        <a:effectLst/>
      </p:bgPr>
    </p:bg>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06E579EA-91DA-4593-8EE7-8C7BD8E9B3C4}"/>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rme libre : forme 9">
            <a:extLst>
              <a:ext uri="{FF2B5EF4-FFF2-40B4-BE49-F238E27FC236}">
                <a16:creationId xmlns:a16="http://schemas.microsoft.com/office/drawing/2014/main" id="{29F1B386-0FAE-41CE-A984-7AA20FB08BC9}"/>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0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11" name="Text Placeholder 8">
            <a:extLst>
              <a:ext uri="{FF2B5EF4-FFF2-40B4-BE49-F238E27FC236}">
                <a16:creationId xmlns:a16="http://schemas.microsoft.com/office/drawing/2014/main" id="{E40DDFB2-256F-44A1-BD31-110E23E23FB7}"/>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Espace réservé du numéro de diapositive 5">
            <a:extLst>
              <a:ext uri="{FF2B5EF4-FFF2-40B4-BE49-F238E27FC236}">
                <a16:creationId xmlns:a16="http://schemas.microsoft.com/office/drawing/2014/main" id="{6E59B575-0241-4DF7-A1CC-79B8AC7BF86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sp>
        <p:nvSpPr>
          <p:cNvPr id="12" name="Text Placeholder 5">
            <a:extLst>
              <a:ext uri="{FF2B5EF4-FFF2-40B4-BE49-F238E27FC236}">
                <a16:creationId xmlns:a16="http://schemas.microsoft.com/office/drawing/2014/main" id="{1C7EC617-99AC-4619-A3E2-03F03BE503E6}"/>
              </a:ext>
            </a:extLst>
          </p:cNvPr>
          <p:cNvSpPr>
            <a:spLocks noGrp="1"/>
          </p:cNvSpPr>
          <p:nvPr>
            <p:ph type="body" sz="quarter" idx="16" hasCustomPrompt="1"/>
          </p:nvPr>
        </p:nvSpPr>
        <p:spPr>
          <a:xfrm>
            <a:off x="582586" y="1301921"/>
            <a:ext cx="2383767" cy="323165"/>
          </a:xfrm>
          <a:solidFill>
            <a:schemeClr val="bg1"/>
          </a:solidFill>
        </p:spPr>
        <p:txBody>
          <a:bodyPr wrap="none" lIns="108000" rIns="108000" bIns="0">
            <a:spAutoFit/>
          </a:bodyPr>
          <a:lstStyle>
            <a:lvl1pPr marL="0" indent="0">
              <a:buNone/>
              <a:defRPr sz="2000">
                <a:solidFill>
                  <a:schemeClr val="bg2"/>
                </a:solidFill>
              </a:defRPr>
            </a:lvl1pPr>
          </a:lstStyle>
          <a:p>
            <a:pPr lvl="0"/>
            <a:r>
              <a:rPr lang="en-GB" dirty="0"/>
              <a:t>Subtitle of the slide</a:t>
            </a:r>
          </a:p>
        </p:txBody>
      </p:sp>
      <p:pic>
        <p:nvPicPr>
          <p:cNvPr id="13" name="Graphique 12">
            <a:extLst>
              <a:ext uri="{FF2B5EF4-FFF2-40B4-BE49-F238E27FC236}">
                <a16:creationId xmlns:a16="http://schemas.microsoft.com/office/drawing/2014/main" id="{60BCBF39-FD81-450C-9CAA-24441DE6E24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6" name="Picture Placeholder 12">
            <a:extLst>
              <a:ext uri="{FF2B5EF4-FFF2-40B4-BE49-F238E27FC236}">
                <a16:creationId xmlns:a16="http://schemas.microsoft.com/office/drawing/2014/main" id="{6E2F9F64-575A-4759-B197-2BED5EA6FE80}"/>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5" name="Zástupný symbol pro zápatí 4">
            <a:extLst>
              <a:ext uri="{FF2B5EF4-FFF2-40B4-BE49-F238E27FC236}">
                <a16:creationId xmlns:a16="http://schemas.microsoft.com/office/drawing/2014/main" id="{B6E05D92-4564-453E-B25E-390F1082CD4E}"/>
              </a:ext>
            </a:extLst>
          </p:cNvPr>
          <p:cNvSpPr>
            <a:spLocks noGrp="1"/>
          </p:cNvSpPr>
          <p:nvPr>
            <p:ph type="ftr" sz="quarter" idx="18"/>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90145967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4" orient="horz" pos="608">
          <p15:clr>
            <a:srgbClr val="F26B43"/>
          </p15:clr>
        </p15:guide>
        <p15:guide id="5" orient="horz" pos="1040">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4" name="Picture Placeholder 12">
            <a:extLst>
              <a:ext uri="{FF2B5EF4-FFF2-40B4-BE49-F238E27FC236}">
                <a16:creationId xmlns:a16="http://schemas.microsoft.com/office/drawing/2014/main" id="{3F4D31EE-401E-4E05-ACC5-4D7B62569F7A}"/>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294845427"/>
      </p:ext>
    </p:extLst>
  </p:cSld>
  <p:clrMapOvr>
    <a:masterClrMapping/>
  </p:clrMapOvr>
  <p:extLst>
    <p:ext uri="{DCECCB84-F9BA-43D5-87BE-67443E8EF086}">
      <p15:sldGuideLst xmlns:p15="http://schemas.microsoft.com/office/powerpoint/2012/main">
        <p15:guide id="1" orient="horz" pos="3963">
          <p15:clr>
            <a:srgbClr val="F26B43"/>
          </p15:clr>
        </p15:guide>
        <p15:guide id="2" orient="horz" pos="4194">
          <p15:clr>
            <a:srgbClr val="F26B43"/>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5123892" y="0"/>
            <a:ext cx="7068108" cy="6858000"/>
          </a:xfrm>
          <a:prstGeom prst="rect">
            <a:avLst/>
          </a:prstGeom>
          <a:solidFill>
            <a:schemeClr val="bg1">
              <a:lumMod val="95000"/>
            </a:schemeClr>
          </a:solidFill>
        </p:spPr>
        <p:txBody>
          <a:bodyPr wrap="square">
            <a:noAutofit/>
          </a:bodyPr>
          <a:lstStyle/>
          <a:p>
            <a:r>
              <a:rPr lang="en-GB" dirty="0"/>
              <a:t> </a:t>
            </a:r>
          </a:p>
        </p:txBody>
      </p:sp>
      <p:sp>
        <p:nvSpPr>
          <p:cNvPr id="6" name="Picture Placeholder 12">
            <a:extLst>
              <a:ext uri="{FF2B5EF4-FFF2-40B4-BE49-F238E27FC236}">
                <a16:creationId xmlns:a16="http://schemas.microsoft.com/office/drawing/2014/main" id="{4D015282-AEC8-48E3-89D5-EA50FB9D8D8F}"/>
              </a:ext>
            </a:extLst>
          </p:cNvPr>
          <p:cNvSpPr>
            <a:spLocks noGrp="1"/>
          </p:cNvSpPr>
          <p:nvPr>
            <p:ph type="pic" sz="quarter" idx="16" hasCustomPrompt="1"/>
          </p:nvPr>
        </p:nvSpPr>
        <p:spPr>
          <a:xfrm>
            <a:off x="10402309" y="6196568"/>
            <a:ext cx="837615" cy="440533"/>
          </a:xfrm>
        </p:spPr>
        <p:txBody>
          <a:bodyPr/>
          <a:lstStyle>
            <a:lvl1pPr>
              <a:defRPr/>
            </a:lvl1pPr>
          </a:lstStyle>
          <a:p>
            <a:r>
              <a:rPr lang="en-GB" dirty="0"/>
              <a:t> </a:t>
            </a:r>
          </a:p>
        </p:txBody>
      </p:sp>
      <p:sp>
        <p:nvSpPr>
          <p:cNvPr id="7" name="Text Placeholder 8">
            <a:extLst>
              <a:ext uri="{FF2B5EF4-FFF2-40B4-BE49-F238E27FC236}">
                <a16:creationId xmlns:a16="http://schemas.microsoft.com/office/drawing/2014/main" id="{F8D1E21B-A8B7-4F9F-9262-CECB3C0B0FAA}"/>
              </a:ext>
            </a:extLst>
          </p:cNvPr>
          <p:cNvSpPr>
            <a:spLocks noGrp="1"/>
          </p:cNvSpPr>
          <p:nvPr>
            <p:ph type="body" sz="quarter" idx="17"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8" name="Espace réservé du numéro de diapositive 1">
            <a:extLst>
              <a:ext uri="{FF2B5EF4-FFF2-40B4-BE49-F238E27FC236}">
                <a16:creationId xmlns:a16="http://schemas.microsoft.com/office/drawing/2014/main" id="{3D11CF70-B7DA-4FA9-80FD-63364FFB5A67}"/>
              </a:ext>
            </a:extLst>
          </p:cNvPr>
          <p:cNvSpPr>
            <a:spLocks noGrp="1"/>
          </p:cNvSpPr>
          <p:nvPr>
            <p:ph type="sldNum" sz="quarter" idx="14"/>
          </p:nvPr>
        </p:nvSpPr>
        <p:spPr>
          <a:xfrm>
            <a:off x="577672" y="6219234"/>
            <a:ext cx="360037" cy="365125"/>
          </a:xfrm>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Tree>
    <p:extLst>
      <p:ext uri="{BB962C8B-B14F-4D97-AF65-F5344CB8AC3E}">
        <p14:creationId xmlns:p14="http://schemas.microsoft.com/office/powerpoint/2010/main" val="851660048"/>
      </p:ext>
    </p:extLst>
  </p:cSld>
  <p:clrMapOvr>
    <a:masterClrMapping/>
  </p:clrMapOvr>
  <p:extLst>
    <p:ext uri="{DCECCB84-F9BA-43D5-87BE-67443E8EF086}">
      <p15:sldGuideLst xmlns:p15="http://schemas.microsoft.com/office/powerpoint/2012/main">
        <p15:guide id="1" orient="horz" pos="3963">
          <p15:clr>
            <a:srgbClr val="F26B43"/>
          </p15:clr>
        </p15:guide>
        <p15:guide id="2" orient="horz" pos="4194">
          <p15:clr>
            <a:srgbClr val="F26B43"/>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1553"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que 7">
            <a:extLst>
              <a:ext uri="{FF2B5EF4-FFF2-40B4-BE49-F238E27FC236}">
                <a16:creationId xmlns:a16="http://schemas.microsoft.com/office/drawing/2014/main" id="{69254AFC-BC04-41FA-8FCD-EED9C8D449A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60477" y="5302567"/>
            <a:ext cx="939784" cy="847524"/>
          </a:xfrm>
          <a:prstGeom prst="rect">
            <a:avLst/>
          </a:prstGeom>
        </p:spPr>
      </p:pic>
      <p:pic>
        <p:nvPicPr>
          <p:cNvPr id="9" name="Image 8" descr="Une image contenant objet&#10;&#10;Description générée automatiquement">
            <a:extLst>
              <a:ext uri="{FF2B5EF4-FFF2-40B4-BE49-F238E27FC236}">
                <a16:creationId xmlns:a16="http://schemas.microsoft.com/office/drawing/2014/main" id="{7AB34238-B7E0-4612-92CE-C4989B35C07E}"/>
              </a:ext>
            </a:extLst>
          </p:cNvPr>
          <p:cNvPicPr>
            <a:picLocks noChangeAspect="1"/>
          </p:cNvPicPr>
          <p:nvPr userDrawn="1"/>
        </p:nvPicPr>
        <p:blipFill rotWithShape="1">
          <a:blip r:embed="rId8"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Tree>
    <p:extLst>
      <p:ext uri="{BB962C8B-B14F-4D97-AF65-F5344CB8AC3E}">
        <p14:creationId xmlns:p14="http://schemas.microsoft.com/office/powerpoint/2010/main" val="54494584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Thanks 1">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2577"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9" name="Groupe 8">
            <a:extLst>
              <a:ext uri="{FF2B5EF4-FFF2-40B4-BE49-F238E27FC236}">
                <a16:creationId xmlns:a16="http://schemas.microsoft.com/office/drawing/2014/main" id="{CC5E165F-B3E7-49FD-82EB-A44DA9D2E8DD}"/>
              </a:ext>
            </a:extLst>
          </p:cNvPr>
          <p:cNvGrpSpPr/>
          <p:nvPr userDrawn="1"/>
        </p:nvGrpSpPr>
        <p:grpSpPr>
          <a:xfrm>
            <a:off x="515380" y="944724"/>
            <a:ext cx="3416320" cy="2310605"/>
            <a:chOff x="2525792" y="2960948"/>
            <a:chExt cx="3416320" cy="2310605"/>
          </a:xfrm>
        </p:grpSpPr>
        <p:sp>
          <p:nvSpPr>
            <p:cNvPr id="10" name="ZoneTexte 9">
              <a:extLst>
                <a:ext uri="{FF2B5EF4-FFF2-40B4-BE49-F238E27FC236}">
                  <a16:creationId xmlns:a16="http://schemas.microsoft.com/office/drawing/2014/main" id="{C539E3ED-BDF3-459B-ADDB-C44E9D3916BA}"/>
                </a:ext>
              </a:extLst>
            </p:cNvPr>
            <p:cNvSpPr txBox="1"/>
            <p:nvPr userDrawn="1"/>
          </p:nvSpPr>
          <p:spPr>
            <a:xfrm>
              <a:off x="2525792" y="2960948"/>
              <a:ext cx="3416320" cy="1200329"/>
            </a:xfrm>
            <a:prstGeom prst="rect">
              <a:avLst/>
            </a:prstGeom>
            <a:noFill/>
          </p:spPr>
          <p:txBody>
            <a:bodyPr wrap="none" rtlCol="0">
              <a:spAutoFit/>
            </a:bodyPr>
            <a:lstStyle/>
            <a:p>
              <a:r>
                <a:rPr lang="fr-FR" sz="7200" b="1" dirty="0">
                  <a:solidFill>
                    <a:prstClr val="white"/>
                  </a:solidFill>
                </a:rPr>
                <a:t>THANK</a:t>
              </a:r>
            </a:p>
          </p:txBody>
        </p:sp>
        <p:sp>
          <p:nvSpPr>
            <p:cNvPr id="11" name="ZoneTexte 10">
              <a:extLst>
                <a:ext uri="{FF2B5EF4-FFF2-40B4-BE49-F238E27FC236}">
                  <a16:creationId xmlns:a16="http://schemas.microsoft.com/office/drawing/2014/main" id="{6EBBD7D5-763C-4BB0-B29B-FA048900221F}"/>
                </a:ext>
              </a:extLst>
            </p:cNvPr>
            <p:cNvSpPr txBox="1"/>
            <p:nvPr userDrawn="1"/>
          </p:nvSpPr>
          <p:spPr>
            <a:xfrm>
              <a:off x="2526705" y="4071224"/>
              <a:ext cx="2364063" cy="1200329"/>
            </a:xfrm>
            <a:prstGeom prst="rect">
              <a:avLst/>
            </a:prstGeom>
            <a:solidFill>
              <a:schemeClr val="tx2"/>
            </a:solidFill>
          </p:spPr>
          <p:txBody>
            <a:bodyPr wrap="none" lIns="180000" rIns="180000" rtlCol="0">
              <a:spAutoFit/>
            </a:bodyPr>
            <a:lstStyle/>
            <a:p>
              <a:r>
                <a:rPr lang="fr-FR" sz="7200" b="1" dirty="0">
                  <a:solidFill>
                    <a:prstClr val="white"/>
                  </a:solidFill>
                </a:rPr>
                <a:t>YOU</a:t>
              </a:r>
            </a:p>
          </p:txBody>
        </p:sp>
      </p:grpSp>
      <p:pic>
        <p:nvPicPr>
          <p:cNvPr id="13" name="Graphique 12">
            <a:extLst>
              <a:ext uri="{FF2B5EF4-FFF2-40B4-BE49-F238E27FC236}">
                <a16:creationId xmlns:a16="http://schemas.microsoft.com/office/drawing/2014/main" id="{D913B8DF-6D35-4DDE-AC11-34E154BBF7D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60477" y="5302567"/>
            <a:ext cx="939784" cy="847524"/>
          </a:xfrm>
          <a:prstGeom prst="rect">
            <a:avLst/>
          </a:prstGeom>
        </p:spPr>
      </p:pic>
      <p:pic>
        <p:nvPicPr>
          <p:cNvPr id="14" name="Image 13" descr="Une image contenant objet&#10;&#10;Description générée automatiquement">
            <a:extLst>
              <a:ext uri="{FF2B5EF4-FFF2-40B4-BE49-F238E27FC236}">
                <a16:creationId xmlns:a16="http://schemas.microsoft.com/office/drawing/2014/main" id="{F8221D8A-EA7F-4431-BA65-C4F6154E8931}"/>
              </a:ext>
            </a:extLst>
          </p:cNvPr>
          <p:cNvPicPr>
            <a:picLocks noChangeAspect="1"/>
          </p:cNvPicPr>
          <p:nvPr userDrawn="1"/>
        </p:nvPicPr>
        <p:blipFill rotWithShape="1">
          <a:blip r:embed="rId8"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Tree>
    <p:extLst>
      <p:ext uri="{BB962C8B-B14F-4D97-AF65-F5344CB8AC3E}">
        <p14:creationId xmlns:p14="http://schemas.microsoft.com/office/powerpoint/2010/main" val="376012282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Thanks 2">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01"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9" name="Groupe 8">
            <a:extLst>
              <a:ext uri="{FF2B5EF4-FFF2-40B4-BE49-F238E27FC236}">
                <a16:creationId xmlns:a16="http://schemas.microsoft.com/office/drawing/2014/main" id="{CC5E165F-B3E7-49FD-82EB-A44DA9D2E8DD}"/>
              </a:ext>
            </a:extLst>
          </p:cNvPr>
          <p:cNvGrpSpPr/>
          <p:nvPr userDrawn="1"/>
        </p:nvGrpSpPr>
        <p:grpSpPr>
          <a:xfrm>
            <a:off x="515380" y="944724"/>
            <a:ext cx="3416320" cy="2310605"/>
            <a:chOff x="2525792" y="2960948"/>
            <a:chExt cx="3416320" cy="2310605"/>
          </a:xfrm>
        </p:grpSpPr>
        <p:sp>
          <p:nvSpPr>
            <p:cNvPr id="10" name="ZoneTexte 9">
              <a:extLst>
                <a:ext uri="{FF2B5EF4-FFF2-40B4-BE49-F238E27FC236}">
                  <a16:creationId xmlns:a16="http://schemas.microsoft.com/office/drawing/2014/main" id="{C539E3ED-BDF3-459B-ADDB-C44E9D3916BA}"/>
                </a:ext>
              </a:extLst>
            </p:cNvPr>
            <p:cNvSpPr txBox="1"/>
            <p:nvPr userDrawn="1"/>
          </p:nvSpPr>
          <p:spPr>
            <a:xfrm>
              <a:off x="2525792" y="2960948"/>
              <a:ext cx="3416320" cy="1200329"/>
            </a:xfrm>
            <a:prstGeom prst="rect">
              <a:avLst/>
            </a:prstGeom>
            <a:noFill/>
          </p:spPr>
          <p:txBody>
            <a:bodyPr wrap="none" rtlCol="0">
              <a:spAutoFit/>
            </a:bodyPr>
            <a:lstStyle/>
            <a:p>
              <a:r>
                <a:rPr lang="fr-FR" sz="7200" b="1" dirty="0">
                  <a:solidFill>
                    <a:prstClr val="white"/>
                  </a:solidFill>
                </a:rPr>
                <a:t>THANK</a:t>
              </a:r>
            </a:p>
          </p:txBody>
        </p:sp>
        <p:sp>
          <p:nvSpPr>
            <p:cNvPr id="11" name="ZoneTexte 10">
              <a:extLst>
                <a:ext uri="{FF2B5EF4-FFF2-40B4-BE49-F238E27FC236}">
                  <a16:creationId xmlns:a16="http://schemas.microsoft.com/office/drawing/2014/main" id="{6EBBD7D5-763C-4BB0-B29B-FA048900221F}"/>
                </a:ext>
              </a:extLst>
            </p:cNvPr>
            <p:cNvSpPr txBox="1"/>
            <p:nvPr userDrawn="1"/>
          </p:nvSpPr>
          <p:spPr>
            <a:xfrm>
              <a:off x="2526705" y="4071224"/>
              <a:ext cx="2364063" cy="1200329"/>
            </a:xfrm>
            <a:prstGeom prst="rect">
              <a:avLst/>
            </a:prstGeom>
            <a:noFill/>
          </p:spPr>
          <p:txBody>
            <a:bodyPr wrap="none" lIns="180000" rIns="180000" rtlCol="0">
              <a:spAutoFit/>
            </a:bodyPr>
            <a:lstStyle/>
            <a:p>
              <a:r>
                <a:rPr lang="fr-FR" sz="7200" b="1" dirty="0">
                  <a:solidFill>
                    <a:prstClr val="white"/>
                  </a:solidFill>
                </a:rPr>
                <a:t>YOU</a:t>
              </a:r>
            </a:p>
          </p:txBody>
        </p:sp>
      </p:grpSp>
      <p:pic>
        <p:nvPicPr>
          <p:cNvPr id="13" name="Graphique 12">
            <a:extLst>
              <a:ext uri="{FF2B5EF4-FFF2-40B4-BE49-F238E27FC236}">
                <a16:creationId xmlns:a16="http://schemas.microsoft.com/office/drawing/2014/main" id="{9FE44D08-04BB-4016-ADF3-5B0C542DF53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60477" y="5302567"/>
            <a:ext cx="939784" cy="847524"/>
          </a:xfrm>
          <a:prstGeom prst="rect">
            <a:avLst/>
          </a:prstGeom>
        </p:spPr>
      </p:pic>
      <p:pic>
        <p:nvPicPr>
          <p:cNvPr id="14" name="Image 13" descr="Une image contenant objet&#10;&#10;Description générée automatiquement">
            <a:extLst>
              <a:ext uri="{FF2B5EF4-FFF2-40B4-BE49-F238E27FC236}">
                <a16:creationId xmlns:a16="http://schemas.microsoft.com/office/drawing/2014/main" id="{99BF86A5-F0B8-42C9-A87E-16C8B6F68080}"/>
              </a:ext>
            </a:extLst>
          </p:cNvPr>
          <p:cNvPicPr>
            <a:picLocks noChangeAspect="1"/>
          </p:cNvPicPr>
          <p:nvPr userDrawn="1"/>
        </p:nvPicPr>
        <p:blipFill rotWithShape="1">
          <a:blip r:embed="rId8"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Tree>
    <p:extLst>
      <p:ext uri="{BB962C8B-B14F-4D97-AF65-F5344CB8AC3E}">
        <p14:creationId xmlns:p14="http://schemas.microsoft.com/office/powerpoint/2010/main" val="39496718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649"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34" name="Graphique 33">
            <a:extLst>
              <a:ext uri="{FF2B5EF4-FFF2-40B4-BE49-F238E27FC236}">
                <a16:creationId xmlns:a16="http://schemas.microsoft.com/office/drawing/2014/main" id="{C6CCE2DF-C340-4135-B992-1CB35F746BC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660477" y="5302567"/>
            <a:ext cx="939784" cy="847524"/>
          </a:xfrm>
          <a:prstGeom prst="rect">
            <a:avLst/>
          </a:prstGeom>
        </p:spPr>
      </p:pic>
      <p:sp>
        <p:nvSpPr>
          <p:cNvPr id="10" name="Espace réservé pour une image  9">
            <a:extLst>
              <a:ext uri="{FF2B5EF4-FFF2-40B4-BE49-F238E27FC236}">
                <a16:creationId xmlns:a16="http://schemas.microsoft.com/office/drawing/2014/main" id="{137DADE0-DBBF-458A-BE30-E9B95C46FE1A}"/>
              </a:ext>
            </a:extLst>
          </p:cNvPr>
          <p:cNvSpPr>
            <a:spLocks noGrp="1"/>
          </p:cNvSpPr>
          <p:nvPr>
            <p:ph type="pic" sz="quarter" idx="11" hasCustomPrompt="1"/>
          </p:nvPr>
        </p:nvSpPr>
        <p:spPr>
          <a:xfrm>
            <a:off x="574342"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pic>
        <p:nvPicPr>
          <p:cNvPr id="33" name="Image 32" descr="Une image contenant objet&#10;&#10;Description générée automatiquement">
            <a:extLst>
              <a:ext uri="{FF2B5EF4-FFF2-40B4-BE49-F238E27FC236}">
                <a16:creationId xmlns:a16="http://schemas.microsoft.com/office/drawing/2014/main" id="{EDBF095C-490F-455B-8877-BE70651A9100}"/>
              </a:ext>
            </a:extLst>
          </p:cNvPr>
          <p:cNvPicPr>
            <a:picLocks noChangeAspect="1"/>
          </p:cNvPicPr>
          <p:nvPr userDrawn="1"/>
        </p:nvPicPr>
        <p:blipFill rotWithShape="1">
          <a:blip r:embed="rId9"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spTree>
    <p:extLst>
      <p:ext uri="{BB962C8B-B14F-4D97-AF65-F5344CB8AC3E}">
        <p14:creationId xmlns:p14="http://schemas.microsoft.com/office/powerpoint/2010/main" val="1183048863"/>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39">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Cover_1 Ipsos MORI Right">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673"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Espace réservé pour une image  9">
            <a:extLst>
              <a:ext uri="{FF2B5EF4-FFF2-40B4-BE49-F238E27FC236}">
                <a16:creationId xmlns:a16="http://schemas.microsoft.com/office/drawing/2014/main" id="{137DADE0-DBBF-458A-BE30-E9B95C46FE1A}"/>
              </a:ext>
            </a:extLst>
          </p:cNvPr>
          <p:cNvSpPr>
            <a:spLocks noGrp="1"/>
          </p:cNvSpPr>
          <p:nvPr>
            <p:ph type="pic" sz="quarter" idx="11" hasCustomPrompt="1"/>
          </p:nvPr>
        </p:nvSpPr>
        <p:spPr>
          <a:xfrm>
            <a:off x="574342"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14" name="Espace réservé pour une image  3">
            <a:extLst>
              <a:ext uri="{FF2B5EF4-FFF2-40B4-BE49-F238E27FC236}">
                <a16:creationId xmlns:a16="http://schemas.microsoft.com/office/drawing/2014/main" id="{03C41836-DC8C-4D33-B02E-348EFB758CA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51301" b="-51301"/>
          <a:stretch/>
        </p:blipFill>
        <p:spPr>
          <a:xfrm>
            <a:off x="9046557" y="5057776"/>
            <a:ext cx="2786660" cy="1403982"/>
          </a:xfrm>
          <a:prstGeom prst="rect">
            <a:avLst/>
          </a:prstGeom>
          <a:noFill/>
        </p:spPr>
      </p:pic>
    </p:spTree>
    <p:extLst>
      <p:ext uri="{BB962C8B-B14F-4D97-AF65-F5344CB8AC3E}">
        <p14:creationId xmlns:p14="http://schemas.microsoft.com/office/powerpoint/2010/main" val="4039654702"/>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39">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ver_1 Ipsos MORI Left">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769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Espace réservé pour une image  9">
            <a:extLst>
              <a:ext uri="{FF2B5EF4-FFF2-40B4-BE49-F238E27FC236}">
                <a16:creationId xmlns:a16="http://schemas.microsoft.com/office/drawing/2014/main" id="{137DADE0-DBBF-458A-BE30-E9B95C46FE1A}"/>
              </a:ext>
            </a:extLst>
          </p:cNvPr>
          <p:cNvSpPr>
            <a:spLocks noGrp="1"/>
          </p:cNvSpPr>
          <p:nvPr>
            <p:ph type="pic" sz="quarter" idx="11" hasCustomPrompt="1"/>
          </p:nvPr>
        </p:nvSpPr>
        <p:spPr>
          <a:xfrm>
            <a:off x="9788338"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14" name="Espace réservé pour une image  3">
            <a:extLst>
              <a:ext uri="{FF2B5EF4-FFF2-40B4-BE49-F238E27FC236}">
                <a16:creationId xmlns:a16="http://schemas.microsoft.com/office/drawing/2014/main" id="{2EFA13FB-0791-4FB4-BF36-9602B0D0B814}"/>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51301" b="-51301"/>
          <a:stretch/>
        </p:blipFill>
        <p:spPr>
          <a:xfrm>
            <a:off x="571500" y="5057776"/>
            <a:ext cx="2786660" cy="1403982"/>
          </a:xfrm>
          <a:prstGeom prst="rect">
            <a:avLst/>
          </a:prstGeom>
          <a:noFill/>
        </p:spPr>
      </p:pic>
    </p:spTree>
    <p:extLst>
      <p:ext uri="{BB962C8B-B14F-4D97-AF65-F5344CB8AC3E}">
        <p14:creationId xmlns:p14="http://schemas.microsoft.com/office/powerpoint/2010/main" val="1546481826"/>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39">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72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7584906"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a:xfrm>
            <a:off x="404786" y="469900"/>
            <a:ext cx="11382428" cy="480131"/>
          </a:xfrm>
        </p:spPr>
        <p:txBody>
          <a:bodyPr anchor="t"/>
          <a:lstStyle>
            <a:lvl1pPr>
              <a:defRPr b="0"/>
            </a:lvl1pPr>
          </a:lstStyle>
          <a:p>
            <a:r>
              <a:rPr lang="en-GB" dirty="0" err="1"/>
              <a:t>Modifiez</a:t>
            </a:r>
            <a:r>
              <a:rPr lang="en-GB" dirty="0"/>
              <a:t> le style du titre</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a:xfrm>
            <a:off x="577672" y="6219234"/>
            <a:ext cx="360037" cy="365125"/>
          </a:xfrm>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14" name="Picture Placeholder 12">
            <a:extLst>
              <a:ext uri="{FF2B5EF4-FFF2-40B4-BE49-F238E27FC236}">
                <a16:creationId xmlns:a16="http://schemas.microsoft.com/office/drawing/2014/main" id="{5B538901-ADD0-4ECA-8461-BAB0D668BDE5}"/>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5" name="Zástupný symbol pro zápatí 4">
            <a:extLst>
              <a:ext uri="{FF2B5EF4-FFF2-40B4-BE49-F238E27FC236}">
                <a16:creationId xmlns:a16="http://schemas.microsoft.com/office/drawing/2014/main" id="{EA432585-C9E7-4DD1-BDBF-B8D35A08C48A}"/>
              </a:ext>
            </a:extLst>
          </p:cNvPr>
          <p:cNvSpPr>
            <a:spLocks noGrp="1"/>
          </p:cNvSpPr>
          <p:nvPr>
            <p:ph type="ftr" sz="quarter" idx="18"/>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143042405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v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9745"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0" name="Rectangle 9">
            <a:extLst>
              <a:ext uri="{FF2B5EF4-FFF2-40B4-BE49-F238E27FC236}">
                <a16:creationId xmlns:a16="http://schemas.microsoft.com/office/drawing/2014/main" id="{57E47097-F136-43B2-BE43-71747E067B34}"/>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22" name="Espace réservé pour une image  9">
            <a:extLst>
              <a:ext uri="{FF2B5EF4-FFF2-40B4-BE49-F238E27FC236}">
                <a16:creationId xmlns:a16="http://schemas.microsoft.com/office/drawing/2014/main" id="{19C1BDE3-57F5-469B-B8D1-A0B6C04CD625}"/>
              </a:ext>
            </a:extLst>
          </p:cNvPr>
          <p:cNvSpPr>
            <a:spLocks noGrp="1"/>
          </p:cNvSpPr>
          <p:nvPr>
            <p:ph type="pic" sz="quarter" idx="11" hasCustomPrompt="1"/>
          </p:nvPr>
        </p:nvSpPr>
        <p:spPr>
          <a:xfrm>
            <a:off x="574342"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que 14">
            <a:extLst>
              <a:ext uri="{FF2B5EF4-FFF2-40B4-BE49-F238E27FC236}">
                <a16:creationId xmlns:a16="http://schemas.microsoft.com/office/drawing/2014/main" id="{006C46FC-AFDA-462D-947F-F240AC5E8B0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660477" y="5302567"/>
            <a:ext cx="939784" cy="847524"/>
          </a:xfrm>
          <a:prstGeom prst="rect">
            <a:avLst/>
          </a:prstGeom>
        </p:spPr>
      </p:pic>
      <p:pic>
        <p:nvPicPr>
          <p:cNvPr id="16" name="Image 15" descr="Une image contenant objet&#10;&#10;Description générée automatiquement">
            <a:extLst>
              <a:ext uri="{FF2B5EF4-FFF2-40B4-BE49-F238E27FC236}">
                <a16:creationId xmlns:a16="http://schemas.microsoft.com/office/drawing/2014/main" id="{5919B4CD-5E7E-4686-8385-C8E06F74C4D8}"/>
              </a:ext>
            </a:extLst>
          </p:cNvPr>
          <p:cNvPicPr>
            <a:picLocks noChangeAspect="1"/>
          </p:cNvPicPr>
          <p:nvPr userDrawn="1"/>
        </p:nvPicPr>
        <p:blipFill rotWithShape="1">
          <a:blip r:embed="rId10"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Tree>
    <p:extLst>
      <p:ext uri="{BB962C8B-B14F-4D97-AF65-F5344CB8AC3E}">
        <p14:creationId xmlns:p14="http://schemas.microsoft.com/office/powerpoint/2010/main" val="1662284008"/>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40">
          <p15:clr>
            <a:srgbClr val="F26B43"/>
          </p15:clr>
        </p15:guide>
        <p15:guide id="6" orient="horz" pos="3916">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a:xfrm>
            <a:off x="577672" y="6219234"/>
            <a:ext cx="360037" cy="365125"/>
          </a:xfrm>
        </p:spPr>
        <p:txBody>
          <a:bodyPr/>
          <a:lstStyle/>
          <a:p>
            <a:pPr algn="ctr"/>
            <a:fld id="{D61AABEC-672F-4B68-B914-690DA978312C}" type="slidenum">
              <a:rPr lang="en-GB" smtClean="0"/>
              <a:pPr algn="ctr"/>
              <a:t>‹#›</a:t>
            </a:fld>
            <a:r>
              <a:rPr lang="en-GB" dirty="0"/>
              <a:t>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Picture Placeholder 12">
            <a:extLst>
              <a:ext uri="{FF2B5EF4-FFF2-40B4-BE49-F238E27FC236}">
                <a16:creationId xmlns:a16="http://schemas.microsoft.com/office/drawing/2014/main" id="{637E5829-8636-48E2-A96B-650DA3C52C95}"/>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5" name="Straight Connector 35">
            <a:extLst>
              <a:ext uri="{FF2B5EF4-FFF2-40B4-BE49-F238E27FC236}">
                <a16:creationId xmlns:a16="http://schemas.microsoft.com/office/drawing/2014/main" id="{C36AA8F6-3282-4008-B363-606EF79D5A92}"/>
              </a:ext>
            </a:extLst>
          </p:cNvPr>
          <p:cNvCxnSpPr>
            <a:cxnSpLocks/>
          </p:cNvCxnSpPr>
          <p:nvPr userDrawn="1"/>
        </p:nvCxnSpPr>
        <p:spPr>
          <a:xfrm flipV="1">
            <a:off x="609593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Text Placeholder 5">
            <a:extLst>
              <a:ext uri="{FF2B5EF4-FFF2-40B4-BE49-F238E27FC236}">
                <a16:creationId xmlns:a16="http://schemas.microsoft.com/office/drawing/2014/main" id="{E289381D-000C-4698-9886-87BDE2F423F7}"/>
              </a:ext>
            </a:extLst>
          </p:cNvPr>
          <p:cNvSpPr>
            <a:spLocks noGrp="1"/>
          </p:cNvSpPr>
          <p:nvPr>
            <p:ph type="body" sz="quarter" idx="18"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B248208C-328C-472B-8439-1583E68856EB}"/>
              </a:ext>
            </a:extLst>
          </p:cNvPr>
          <p:cNvSpPr>
            <a:spLocks noGrp="1"/>
          </p:cNvSpPr>
          <p:nvPr>
            <p:ph type="ftr" sz="quarter" idx="19"/>
          </p:nvPr>
        </p:nvSpPr>
        <p:spPr/>
        <p:txBody>
          <a:bodyPr/>
          <a:lstStyle/>
          <a:p>
            <a:r>
              <a:rPr lang="cs-CZ" dirty="0"/>
              <a:t>© Ipsos | Template nabídky | Proposal Template | 2019</a:t>
            </a:r>
          </a:p>
        </p:txBody>
      </p:sp>
    </p:spTree>
    <p:extLst>
      <p:ext uri="{BB962C8B-B14F-4D97-AF65-F5344CB8AC3E}">
        <p14:creationId xmlns:p14="http://schemas.microsoft.com/office/powerpoint/2010/main" val="176741118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Cover_2 Ipsos MORI Righ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0769"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0" name="Rectangle 9">
            <a:extLst>
              <a:ext uri="{FF2B5EF4-FFF2-40B4-BE49-F238E27FC236}">
                <a16:creationId xmlns:a16="http://schemas.microsoft.com/office/drawing/2014/main" id="{57E47097-F136-43B2-BE43-71747E067B34}"/>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Espace réservé pour une image  9">
            <a:extLst>
              <a:ext uri="{FF2B5EF4-FFF2-40B4-BE49-F238E27FC236}">
                <a16:creationId xmlns:a16="http://schemas.microsoft.com/office/drawing/2014/main" id="{4A6AFB26-D737-4A19-ADB4-CB5926446093}"/>
              </a:ext>
            </a:extLst>
          </p:cNvPr>
          <p:cNvSpPr>
            <a:spLocks noGrp="1"/>
          </p:cNvSpPr>
          <p:nvPr>
            <p:ph type="pic" sz="quarter" idx="11" hasCustomPrompt="1"/>
          </p:nvPr>
        </p:nvSpPr>
        <p:spPr>
          <a:xfrm>
            <a:off x="574342"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pic>
        <p:nvPicPr>
          <p:cNvPr id="15" name="Espace réservé pour une image  3">
            <a:extLst>
              <a:ext uri="{FF2B5EF4-FFF2-40B4-BE49-F238E27FC236}">
                <a16:creationId xmlns:a16="http://schemas.microsoft.com/office/drawing/2014/main" id="{334B72D4-ABC7-44C2-8E56-810E18290BDB}"/>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51301" b="-51301"/>
          <a:stretch/>
        </p:blipFill>
        <p:spPr>
          <a:xfrm>
            <a:off x="9046557" y="5057776"/>
            <a:ext cx="2786660" cy="1403982"/>
          </a:xfrm>
          <a:prstGeom prst="rect">
            <a:avLst/>
          </a:prstGeom>
          <a:noFill/>
        </p:spPr>
      </p:pic>
    </p:spTree>
    <p:extLst>
      <p:ext uri="{BB962C8B-B14F-4D97-AF65-F5344CB8AC3E}">
        <p14:creationId xmlns:p14="http://schemas.microsoft.com/office/powerpoint/2010/main" val="1411605132"/>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40">
          <p15:clr>
            <a:srgbClr val="F26B43"/>
          </p15:clr>
        </p15:guide>
        <p15:guide id="6" orient="horz" pos="3916">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ver_2 Ipsos MORI Lef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1793"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0" name="Rectangle 9">
            <a:extLst>
              <a:ext uri="{FF2B5EF4-FFF2-40B4-BE49-F238E27FC236}">
                <a16:creationId xmlns:a16="http://schemas.microsoft.com/office/drawing/2014/main" id="{57E47097-F136-43B2-BE43-71747E067B34}"/>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Espace réservé pour une image  9">
            <a:extLst>
              <a:ext uri="{FF2B5EF4-FFF2-40B4-BE49-F238E27FC236}">
                <a16:creationId xmlns:a16="http://schemas.microsoft.com/office/drawing/2014/main" id="{9ABB7351-4FBE-45C4-9773-A3CF34D3AA3D}"/>
              </a:ext>
            </a:extLst>
          </p:cNvPr>
          <p:cNvSpPr>
            <a:spLocks noGrp="1"/>
          </p:cNvSpPr>
          <p:nvPr>
            <p:ph type="pic" sz="quarter" idx="11" hasCustomPrompt="1"/>
          </p:nvPr>
        </p:nvSpPr>
        <p:spPr>
          <a:xfrm>
            <a:off x="9788338"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pic>
        <p:nvPicPr>
          <p:cNvPr id="18" name="Espace réservé pour une image  3">
            <a:extLst>
              <a:ext uri="{FF2B5EF4-FFF2-40B4-BE49-F238E27FC236}">
                <a16:creationId xmlns:a16="http://schemas.microsoft.com/office/drawing/2014/main" id="{C7B04301-E828-4E6F-A29E-2CD0C25275A5}"/>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51301" b="-51301"/>
          <a:stretch/>
        </p:blipFill>
        <p:spPr>
          <a:xfrm>
            <a:off x="571500" y="5057776"/>
            <a:ext cx="2786660" cy="1403982"/>
          </a:xfrm>
          <a:prstGeom prst="rect">
            <a:avLst/>
          </a:prstGeom>
          <a:noFill/>
        </p:spPr>
      </p:pic>
    </p:spTree>
    <p:extLst>
      <p:ext uri="{BB962C8B-B14F-4D97-AF65-F5344CB8AC3E}">
        <p14:creationId xmlns:p14="http://schemas.microsoft.com/office/powerpoint/2010/main" val="517753825"/>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40">
          <p15:clr>
            <a:srgbClr val="F26B43"/>
          </p15:clr>
        </p15:guide>
        <p15:guide id="6" orient="horz" pos="3916">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7CED06AF-D77F-40B5-AC37-133B89CE0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2817"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7CED06AF-D77F-40B5-AC37-133B89CE02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59207" y="425366"/>
            <a:ext cx="7551996" cy="923330"/>
          </a:xfrm>
        </p:spPr>
        <p:txBody>
          <a:bodyPr lIns="72000" anchor="b">
            <a:spAutoFit/>
          </a:bodyPr>
          <a:lstStyle>
            <a:lvl1pPr>
              <a:defRPr sz="6000" spc="-200" baseline="0">
                <a:solidFill>
                  <a:schemeClr val="bg1"/>
                </a:solidFill>
              </a:defRPr>
            </a:lvl1pPr>
          </a:lstStyle>
          <a:p>
            <a:r>
              <a:rPr lang="en-GB" dirty="0"/>
              <a:t>SUMMARY</a:t>
            </a:r>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p:nvPr>
        </p:nvSpPr>
        <p:spPr>
          <a:xfrm>
            <a:off x="464988" y="1649866"/>
            <a:ext cx="7546216" cy="661720"/>
          </a:xfrm>
        </p:spPr>
        <p:txBody>
          <a:bodyPr wrap="square" lIns="108000" rIns="180000">
            <a:spAutoFit/>
          </a:bodyPr>
          <a:lstStyle>
            <a:lvl1pPr marL="450850" indent="-450850">
              <a:lnSpc>
                <a:spcPct val="100000"/>
              </a:lnSpc>
              <a:spcBef>
                <a:spcPts val="1800"/>
              </a:spcBef>
              <a:buSzPct val="100000"/>
              <a:buFont typeface="+mj-lt"/>
              <a:buAutoNum type="arabicPeriod"/>
              <a:defRPr>
                <a:solidFill>
                  <a:schemeClr val="bg1"/>
                </a:solidFill>
                <a:latin typeface="+mn-lt"/>
              </a:defRPr>
            </a:lvl1pPr>
            <a:lvl2pPr marL="447675" indent="-314325">
              <a:lnSpc>
                <a:spcPct val="100000"/>
              </a:lnSpc>
              <a:buFont typeface="Arial" panose="020B0604020202020204" pitchFamily="34" charset="0"/>
              <a:buChar char=" "/>
              <a:defRPr sz="14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p:txBody>
      </p:sp>
      <p:sp>
        <p:nvSpPr>
          <p:cNvPr id="16" name="Espace réservé du numéro de diapositive 5">
            <a:extLst>
              <a:ext uri="{FF2B5EF4-FFF2-40B4-BE49-F238E27FC236}">
                <a16:creationId xmlns:a16="http://schemas.microsoft.com/office/drawing/2014/main" id="{30F298B5-C614-4E28-B086-AEFB24586D5D}"/>
              </a:ext>
            </a:extLst>
          </p:cNvPr>
          <p:cNvSpPr>
            <a:spLocks noGrp="1"/>
          </p:cNvSpPr>
          <p:nvPr>
            <p:ph type="sldNum" sz="quarter" idx="25"/>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8" name="Graphique 17">
            <a:extLst>
              <a:ext uri="{FF2B5EF4-FFF2-40B4-BE49-F238E27FC236}">
                <a16:creationId xmlns:a16="http://schemas.microsoft.com/office/drawing/2014/main" id="{D771EBD9-D6AB-4A1E-8959-F6D3A5DC7A2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255164" y="6135730"/>
            <a:ext cx="549900" cy="495918"/>
          </a:xfrm>
          <a:prstGeom prst="rect">
            <a:avLst/>
          </a:prstGeom>
        </p:spPr>
      </p:pic>
      <p:sp>
        <p:nvSpPr>
          <p:cNvPr id="19" name="Picture Placeholder 12">
            <a:extLst>
              <a:ext uri="{FF2B5EF4-FFF2-40B4-BE49-F238E27FC236}">
                <a16:creationId xmlns:a16="http://schemas.microsoft.com/office/drawing/2014/main" id="{33A4780E-E5D8-40FF-A953-ED5D1CB5DE32}"/>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3179823472"/>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hapt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41"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21" name="Espace réservé du numéro de diapositive 5">
            <a:extLst>
              <a:ext uri="{FF2B5EF4-FFF2-40B4-BE49-F238E27FC236}">
                <a16:creationId xmlns:a16="http://schemas.microsoft.com/office/drawing/2014/main" id="{2FA6D742-8A51-48F2-B302-A80E8EE933FB}"/>
              </a:ext>
            </a:extLst>
          </p:cNvPr>
          <p:cNvSpPr>
            <a:spLocks noGrp="1"/>
          </p:cNvSpPr>
          <p:nvPr>
            <p:ph type="sldNum" sz="quarter" idx="25"/>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3" name="Graphique 22">
            <a:extLst>
              <a:ext uri="{FF2B5EF4-FFF2-40B4-BE49-F238E27FC236}">
                <a16:creationId xmlns:a16="http://schemas.microsoft.com/office/drawing/2014/main" id="{0C84D560-F6C4-4A46-9DA5-FC39DD2781D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4" name="Picture Placeholder 12">
            <a:extLst>
              <a:ext uri="{FF2B5EF4-FFF2-40B4-BE49-F238E27FC236}">
                <a16:creationId xmlns:a16="http://schemas.microsoft.com/office/drawing/2014/main" id="{28CF2AF1-EA75-4F15-8C4A-7F6EAD661C43}"/>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47964857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hapter_2">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56B4929C-8011-4179-8CDE-3FB8CD20120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865"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56B4929C-8011-4179-8CDE-3FB8CD2012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70C4FA2-C5EC-49E1-8C35-04867997158C}"/>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3" name="Espace réservé du texte 2">
            <a:extLst>
              <a:ext uri="{FF2B5EF4-FFF2-40B4-BE49-F238E27FC236}">
                <a16:creationId xmlns:a16="http://schemas.microsoft.com/office/drawing/2014/main" id="{35825EF1-A063-4BA8-A114-9FEFB36C88BB}"/>
              </a:ext>
            </a:extLst>
          </p:cNvPr>
          <p:cNvSpPr>
            <a:spLocks noGrp="1"/>
          </p:cNvSpPr>
          <p:nvPr>
            <p:ph type="body" idx="1"/>
          </p:nvPr>
        </p:nvSpPr>
        <p:spPr>
          <a:xfrm>
            <a:off x="459207" y="2816932"/>
            <a:ext cx="7551996" cy="757130"/>
          </a:xfrm>
        </p:spPr>
        <p:txBody>
          <a:bodyPr lIns="108000" rIns="180000">
            <a:spAutoFit/>
          </a:bodyPr>
          <a:lstStyle>
            <a:lvl1pPr marL="0" indent="0">
              <a:buNone/>
              <a:defRPr sz="24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2" name="Text Placeholder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blipFill>
                  <a:blip r:embed="rId7"/>
                  <a:stretch>
                    <a:fillRect/>
                  </a:stretch>
                </a:blipFill>
              </a:defRPr>
            </a:lvl1pPr>
          </a:lstStyle>
          <a:p>
            <a:pPr lvl="0"/>
            <a:r>
              <a:rPr lang="en-GB" dirty="0"/>
              <a:t>0</a:t>
            </a:r>
          </a:p>
        </p:txBody>
      </p:sp>
      <p:sp>
        <p:nvSpPr>
          <p:cNvPr id="11" name="Title 1">
            <a:extLst>
              <a:ext uri="{FF2B5EF4-FFF2-40B4-BE49-F238E27FC236}">
                <a16:creationId xmlns:a16="http://schemas.microsoft.com/office/drawing/2014/main" id="{6C15C0FE-1109-48F3-B89A-6248AC1CCB74}"/>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2"/>
                </a:solidFill>
                <a:latin typeface="+mj-lt"/>
              </a:defRPr>
            </a:lvl1pPr>
          </a:lstStyle>
          <a:p>
            <a:r>
              <a:rPr lang="en-GB" dirty="0" err="1"/>
              <a:t>Modifiez</a:t>
            </a:r>
            <a:r>
              <a:rPr lang="en-GB" dirty="0"/>
              <a:t> le style du titre</a:t>
            </a:r>
          </a:p>
        </p:txBody>
      </p:sp>
      <p:sp>
        <p:nvSpPr>
          <p:cNvPr id="2" name="Espace réservé du numéro de diapositive 1">
            <a:extLst>
              <a:ext uri="{FF2B5EF4-FFF2-40B4-BE49-F238E27FC236}">
                <a16:creationId xmlns:a16="http://schemas.microsoft.com/office/drawing/2014/main" id="{CC92D6CF-FE8C-42F7-BBBC-FC11531533BE}"/>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8" name="Picture Placeholder 12">
            <a:extLst>
              <a:ext uri="{FF2B5EF4-FFF2-40B4-BE49-F238E27FC236}">
                <a16:creationId xmlns:a16="http://schemas.microsoft.com/office/drawing/2014/main" id="{F14DBEE1-74D1-42A7-8DB6-8200E218D21A}"/>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41471514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hapt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889" name="Diapositive think-cell" r:id="rId6" imgW="532" imgH="530" progId="TCLayout.ActiveDocument.1">
                  <p:embed/>
                </p:oleObj>
              </mc:Choice>
              <mc:Fallback>
                <p:oleObj name="Diapositive think-cell" r:id="rId6"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20" name="Espace réservé du numéro de diapositive 5">
            <a:extLst>
              <a:ext uri="{FF2B5EF4-FFF2-40B4-BE49-F238E27FC236}">
                <a16:creationId xmlns:a16="http://schemas.microsoft.com/office/drawing/2014/main" id="{4AA1BF0F-C964-4920-975F-CEF16CB37CC8}"/>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3" name="Graphique 12">
            <a:extLst>
              <a:ext uri="{FF2B5EF4-FFF2-40B4-BE49-F238E27FC236}">
                <a16:creationId xmlns:a16="http://schemas.microsoft.com/office/drawing/2014/main" id="{307DE156-D9AB-4563-87DE-68BE89D2B2E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63BEAB40-2E0C-4131-B01D-0D9929DC5B06}"/>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3096316659"/>
      </p:ext>
    </p:extLst>
  </p:cSld>
  <p:clrMapOvr>
    <a:masterClrMapping/>
  </p:clrMapOvr>
  <p:extLst>
    <p:ext uri="{DCECCB84-F9BA-43D5-87BE-67443E8EF086}">
      <p15:sldGuideLst xmlns:p15="http://schemas.microsoft.com/office/powerpoint/2012/main">
        <p15:guide id="1" orient="horz" pos="4194">
          <p15:clr>
            <a:srgbClr val="F26B43"/>
          </p15:clr>
        </p15:guide>
        <p15:guide id="2" orient="horz" pos="3962">
          <p15:clr>
            <a:srgbClr val="F26B43"/>
          </p15:clr>
        </p15:guide>
        <p15:guide id="3" pos="288">
          <p15:clr>
            <a:srgbClr val="F26B43"/>
          </p15:clr>
        </p15:guide>
        <p15:guide id="4" pos="360">
          <p15:clr>
            <a:srgbClr val="A4A3A4"/>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Visual in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09EBE8-0C7E-4ABF-B776-8E09915DB959}"/>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Forme libre : forme 12">
            <a:extLst>
              <a:ext uri="{FF2B5EF4-FFF2-40B4-BE49-F238E27FC236}">
                <a16:creationId xmlns:a16="http://schemas.microsoft.com/office/drawing/2014/main" id="{63F05E0D-3D04-4017-9808-762862E50409}"/>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FD65DF1D-0D1A-471B-8283-644A0E829D66}"/>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8" name="Espace réservé du numéro de diapositive 5">
            <a:extLst>
              <a:ext uri="{FF2B5EF4-FFF2-40B4-BE49-F238E27FC236}">
                <a16:creationId xmlns:a16="http://schemas.microsoft.com/office/drawing/2014/main" id="{66DA5D3A-987C-4075-9644-C5FDA8154D43}"/>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9" name="Graphique 8">
            <a:extLst>
              <a:ext uri="{FF2B5EF4-FFF2-40B4-BE49-F238E27FC236}">
                <a16:creationId xmlns:a16="http://schemas.microsoft.com/office/drawing/2014/main" id="{9100C5BC-6649-4E2E-96BD-44970D56814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55164" y="6135730"/>
            <a:ext cx="549900" cy="495918"/>
          </a:xfrm>
          <a:prstGeom prst="rect">
            <a:avLst/>
          </a:prstGeom>
        </p:spPr>
      </p:pic>
      <p:sp>
        <p:nvSpPr>
          <p:cNvPr id="10" name="Picture Placeholder 12">
            <a:extLst>
              <a:ext uri="{FF2B5EF4-FFF2-40B4-BE49-F238E27FC236}">
                <a16:creationId xmlns:a16="http://schemas.microsoft.com/office/drawing/2014/main" id="{91319E46-F671-430B-991E-8D9A88DB800A}"/>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2" name="Titre 1">
            <a:extLst>
              <a:ext uri="{FF2B5EF4-FFF2-40B4-BE49-F238E27FC236}">
                <a16:creationId xmlns:a16="http://schemas.microsoft.com/office/drawing/2014/main" id="{71EBE62A-2FB9-4BC1-A95C-65BB443F901A}"/>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Tree>
    <p:extLst>
      <p:ext uri="{BB962C8B-B14F-4D97-AF65-F5344CB8AC3E}">
        <p14:creationId xmlns:p14="http://schemas.microsoft.com/office/powerpoint/2010/main" val="539367409"/>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6913"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6" name="Espace réservé du numéro de diapositive 5">
            <a:extLst>
              <a:ext uri="{FF2B5EF4-FFF2-40B4-BE49-F238E27FC236}">
                <a16:creationId xmlns:a16="http://schemas.microsoft.com/office/drawing/2014/main" id="{94B68E69-F300-4943-96DE-87760FAFCD5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0" name="Graphique 19">
            <a:extLst>
              <a:ext uri="{FF2B5EF4-FFF2-40B4-BE49-F238E27FC236}">
                <a16:creationId xmlns:a16="http://schemas.microsoft.com/office/drawing/2014/main" id="{DBECA6E2-221C-4967-BEAC-2A5C7E8F1B0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8" name="Picture Placeholder 12">
            <a:extLst>
              <a:ext uri="{FF2B5EF4-FFF2-40B4-BE49-F238E27FC236}">
                <a16:creationId xmlns:a16="http://schemas.microsoft.com/office/drawing/2014/main" id="{52463EF8-4AA8-44DE-911A-9DFD191CC0E4}"/>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174415767"/>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Chapter_Blue Bg">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793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6" name="Espace réservé du numéro de diapositive 5">
            <a:extLst>
              <a:ext uri="{FF2B5EF4-FFF2-40B4-BE49-F238E27FC236}">
                <a16:creationId xmlns:a16="http://schemas.microsoft.com/office/drawing/2014/main" id="{94B68E69-F300-4943-96DE-87760FAFCD5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0" name="Graphique 19">
            <a:extLst>
              <a:ext uri="{FF2B5EF4-FFF2-40B4-BE49-F238E27FC236}">
                <a16:creationId xmlns:a16="http://schemas.microsoft.com/office/drawing/2014/main" id="{3316FEB0-0398-424C-8457-1FD043B621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8" name="Picture Placeholder 12">
            <a:extLst>
              <a:ext uri="{FF2B5EF4-FFF2-40B4-BE49-F238E27FC236}">
                <a16:creationId xmlns:a16="http://schemas.microsoft.com/office/drawing/2014/main" id="{47A1DA8D-A5CD-437C-B5A1-6D21B3D694FB}"/>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3751074558"/>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Chapter_Turquoise Bg">
    <p:bg>
      <p:bgPr>
        <a:solidFill>
          <a:schemeClr val="tx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8961"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7" name="Espace réservé du numéro de diapositive 5">
            <a:extLst>
              <a:ext uri="{FF2B5EF4-FFF2-40B4-BE49-F238E27FC236}">
                <a16:creationId xmlns:a16="http://schemas.microsoft.com/office/drawing/2014/main" id="{E6CD68D1-9DC4-424D-9DEA-F27AB59B6E10}"/>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6" name="Graphique 15">
            <a:extLst>
              <a:ext uri="{FF2B5EF4-FFF2-40B4-BE49-F238E27FC236}">
                <a16:creationId xmlns:a16="http://schemas.microsoft.com/office/drawing/2014/main" id="{C2A107F5-EC10-41AA-8980-041E0ABFB1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0" name="Picture Placeholder 12">
            <a:extLst>
              <a:ext uri="{FF2B5EF4-FFF2-40B4-BE49-F238E27FC236}">
                <a16:creationId xmlns:a16="http://schemas.microsoft.com/office/drawing/2014/main" id="{2350BA7D-2316-48D4-BE4C-34D3B6A7D1BC}"/>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340780893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Picture Placeholder 12">
            <a:extLst>
              <a:ext uri="{FF2B5EF4-FFF2-40B4-BE49-F238E27FC236}">
                <a16:creationId xmlns:a16="http://schemas.microsoft.com/office/drawing/2014/main" id="{E772360D-2139-4B49-AF4A-DE6CD6E888DD}"/>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9" name="Straight Connector 35">
            <a:extLst>
              <a:ext uri="{FF2B5EF4-FFF2-40B4-BE49-F238E27FC236}">
                <a16:creationId xmlns:a16="http://schemas.microsoft.com/office/drawing/2014/main" id="{0787DC91-F0A6-4A21-852B-178E5CE870BF}"/>
              </a:ext>
            </a:extLst>
          </p:cNvPr>
          <p:cNvCxnSpPr>
            <a:cxnSpLocks/>
          </p:cNvCxnSpPr>
          <p:nvPr userDrawn="1"/>
        </p:nvCxnSpPr>
        <p:spPr>
          <a:xfrm flipV="1">
            <a:off x="415884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Straight Connector 35">
            <a:extLst>
              <a:ext uri="{FF2B5EF4-FFF2-40B4-BE49-F238E27FC236}">
                <a16:creationId xmlns:a16="http://schemas.microsoft.com/office/drawing/2014/main" id="{B0D45BA5-0953-443E-9CCE-7604FB5592B8}"/>
              </a:ext>
            </a:extLst>
          </p:cNvPr>
          <p:cNvCxnSpPr>
            <a:cxnSpLocks/>
          </p:cNvCxnSpPr>
          <p:nvPr userDrawn="1"/>
        </p:nvCxnSpPr>
        <p:spPr>
          <a:xfrm flipV="1">
            <a:off x="803313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84C9D314-6CC0-4407-88EC-FFA7776896FA}"/>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14" name="Espace réservé du numéro de diapositive 10">
            <a:extLst>
              <a:ext uri="{FF2B5EF4-FFF2-40B4-BE49-F238E27FC236}">
                <a16:creationId xmlns:a16="http://schemas.microsoft.com/office/drawing/2014/main" id="{A028D629-838E-4967-8343-3D7C5897D047}"/>
              </a:ext>
            </a:extLst>
          </p:cNvPr>
          <p:cNvSpPr>
            <a:spLocks noGrp="1"/>
          </p:cNvSpPr>
          <p:nvPr>
            <p:ph type="sldNum" sz="quarter" idx="14"/>
          </p:nvPr>
        </p:nvSpPr>
        <p:spPr>
          <a:xfrm>
            <a:off x="577672" y="6219234"/>
            <a:ext cx="360037" cy="365125"/>
          </a:xfrm>
        </p:spPr>
        <p:txBody>
          <a:bodyPr/>
          <a:lstStyle/>
          <a:p>
            <a:pPr algn="ctr"/>
            <a:fld id="{D61AABEC-672F-4B68-B914-690DA978312C}" type="slidenum">
              <a:rPr lang="en-GB" smtClean="0"/>
              <a:pPr algn="ctr"/>
              <a:t>‹#›</a:t>
            </a:fld>
            <a:r>
              <a:rPr lang="en-GB" dirty="0"/>
              <a:t>  </a:t>
            </a:r>
          </a:p>
        </p:txBody>
      </p:sp>
      <p:sp>
        <p:nvSpPr>
          <p:cNvPr id="5" name="Zástupný symbol pro zápatí 4">
            <a:extLst>
              <a:ext uri="{FF2B5EF4-FFF2-40B4-BE49-F238E27FC236}">
                <a16:creationId xmlns:a16="http://schemas.microsoft.com/office/drawing/2014/main" id="{5D5A195E-D93F-4BD7-86A3-4B93918E3815}"/>
              </a:ext>
            </a:extLst>
          </p:cNvPr>
          <p:cNvSpPr>
            <a:spLocks noGrp="1"/>
          </p:cNvSpPr>
          <p:nvPr>
            <p:ph type="ftr" sz="quarter" idx="20"/>
          </p:nvPr>
        </p:nvSpPr>
        <p:spPr/>
        <p:txBody>
          <a:bodyPr/>
          <a:lstStyle/>
          <a:p>
            <a:r>
              <a:rPr lang="cs-CZ" dirty="0"/>
              <a:t>© Ipsos | Template nabídky | Proposal Template | 2019</a:t>
            </a:r>
          </a:p>
        </p:txBody>
      </p:sp>
    </p:spTree>
    <p:extLst>
      <p:ext uri="{BB962C8B-B14F-4D97-AF65-F5344CB8AC3E}">
        <p14:creationId xmlns:p14="http://schemas.microsoft.com/office/powerpoint/2010/main" val="16095212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Chapter_Violet Bg">
    <p:bg>
      <p:bgPr>
        <a:solidFill>
          <a:schemeClr val="accent4"/>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9985"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7" name="Espace réservé du numéro de diapositive 5">
            <a:extLst>
              <a:ext uri="{FF2B5EF4-FFF2-40B4-BE49-F238E27FC236}">
                <a16:creationId xmlns:a16="http://schemas.microsoft.com/office/drawing/2014/main" id="{EBB7A596-F68B-46C8-92F7-1B8AAA7ABAC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6" name="Graphique 15">
            <a:extLst>
              <a:ext uri="{FF2B5EF4-FFF2-40B4-BE49-F238E27FC236}">
                <a16:creationId xmlns:a16="http://schemas.microsoft.com/office/drawing/2014/main" id="{4963644E-BB52-444E-A1F4-3483340B96A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0" name="Picture Placeholder 12">
            <a:extLst>
              <a:ext uri="{FF2B5EF4-FFF2-40B4-BE49-F238E27FC236}">
                <a16:creationId xmlns:a16="http://schemas.microsoft.com/office/drawing/2014/main" id="{B02B1C4E-69A7-40FA-BDD6-A98E5B8D04ED}"/>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574902341"/>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74">
          <p15:clr>
            <a:srgbClr val="F26B43"/>
          </p15:clr>
        </p15:guide>
        <p15:guide id="4" orient="horz" pos="4194">
          <p15:clr>
            <a:srgbClr val="F26B43"/>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Content_blue bg &amp; green lines">
    <p:bg>
      <p:bgPr>
        <a:solidFill>
          <a:schemeClr val="bg2"/>
        </a:solidFill>
        <a:effectLst/>
      </p:bgPr>
    </p:bg>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06E579EA-91DA-4593-8EE7-8C7BD8E9B3C4}"/>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Forme libre : forme 9">
            <a:extLst>
              <a:ext uri="{FF2B5EF4-FFF2-40B4-BE49-F238E27FC236}">
                <a16:creationId xmlns:a16="http://schemas.microsoft.com/office/drawing/2014/main" id="{29F1B386-0FAE-41CE-A984-7AA20FB08BC9}"/>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100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11" name="Text Placeholder 8">
            <a:extLst>
              <a:ext uri="{FF2B5EF4-FFF2-40B4-BE49-F238E27FC236}">
                <a16:creationId xmlns:a16="http://schemas.microsoft.com/office/drawing/2014/main" id="{E40DDFB2-256F-44A1-BD31-110E23E23FB7}"/>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Espace réservé du numéro de diapositive 5">
            <a:extLst>
              <a:ext uri="{FF2B5EF4-FFF2-40B4-BE49-F238E27FC236}">
                <a16:creationId xmlns:a16="http://schemas.microsoft.com/office/drawing/2014/main" id="{6E59B575-0241-4DF7-A1CC-79B8AC7BF86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2" name="Text Placeholder 5">
            <a:extLst>
              <a:ext uri="{FF2B5EF4-FFF2-40B4-BE49-F238E27FC236}">
                <a16:creationId xmlns:a16="http://schemas.microsoft.com/office/drawing/2014/main" id="{1C7EC617-99AC-4619-A3E2-03F03BE503E6}"/>
              </a:ext>
            </a:extLst>
          </p:cNvPr>
          <p:cNvSpPr>
            <a:spLocks noGrp="1"/>
          </p:cNvSpPr>
          <p:nvPr>
            <p:ph type="body" sz="quarter" idx="16" hasCustomPrompt="1"/>
          </p:nvPr>
        </p:nvSpPr>
        <p:spPr>
          <a:xfrm>
            <a:off x="582586" y="1301921"/>
            <a:ext cx="2383767" cy="323165"/>
          </a:xfrm>
          <a:solidFill>
            <a:schemeClr val="bg1"/>
          </a:solidFill>
        </p:spPr>
        <p:txBody>
          <a:bodyPr wrap="none" lIns="108000" rIns="108000" bIns="0">
            <a:spAutoFit/>
          </a:bodyPr>
          <a:lstStyle>
            <a:lvl1pPr marL="0" indent="0">
              <a:buNone/>
              <a:defRPr sz="2000">
                <a:solidFill>
                  <a:schemeClr val="bg2"/>
                </a:solidFill>
              </a:defRPr>
            </a:lvl1pPr>
          </a:lstStyle>
          <a:p>
            <a:pPr lvl="0"/>
            <a:r>
              <a:rPr lang="en-GB" dirty="0"/>
              <a:t>Subtitle of the slide</a:t>
            </a:r>
          </a:p>
        </p:txBody>
      </p:sp>
      <p:pic>
        <p:nvPicPr>
          <p:cNvPr id="13" name="Graphique 12">
            <a:extLst>
              <a:ext uri="{FF2B5EF4-FFF2-40B4-BE49-F238E27FC236}">
                <a16:creationId xmlns:a16="http://schemas.microsoft.com/office/drawing/2014/main" id="{60BCBF39-FD81-450C-9CAA-24441DE6E24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6" name="Picture Placeholder 12">
            <a:extLst>
              <a:ext uri="{FF2B5EF4-FFF2-40B4-BE49-F238E27FC236}">
                <a16:creationId xmlns:a16="http://schemas.microsoft.com/office/drawing/2014/main" id="{6E2F9F64-575A-4759-B197-2BED5EA6FE80}"/>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5" name="Zástupný symbol pro zápatí 4">
            <a:extLst>
              <a:ext uri="{FF2B5EF4-FFF2-40B4-BE49-F238E27FC236}">
                <a16:creationId xmlns:a16="http://schemas.microsoft.com/office/drawing/2014/main" id="{B6E05D92-4564-453E-B25E-390F1082CD4E}"/>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42076437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4" orient="horz" pos="608">
          <p15:clr>
            <a:srgbClr val="F26B43"/>
          </p15:clr>
        </p15:guide>
        <p15:guide id="5" orient="horz" pos="1040">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203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a:xfrm>
            <a:off x="577672" y="6219234"/>
            <a:ext cx="360037" cy="365125"/>
          </a:xfrm>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Picture Placeholder 12">
            <a:extLst>
              <a:ext uri="{FF2B5EF4-FFF2-40B4-BE49-F238E27FC236}">
                <a16:creationId xmlns:a16="http://schemas.microsoft.com/office/drawing/2014/main" id="{637E5829-8636-48E2-A96B-650DA3C52C95}"/>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5" name="Straight Connector 35">
            <a:extLst>
              <a:ext uri="{FF2B5EF4-FFF2-40B4-BE49-F238E27FC236}">
                <a16:creationId xmlns:a16="http://schemas.microsoft.com/office/drawing/2014/main" id="{C36AA8F6-3282-4008-B363-606EF79D5A92}"/>
              </a:ext>
            </a:extLst>
          </p:cNvPr>
          <p:cNvCxnSpPr>
            <a:cxnSpLocks/>
          </p:cNvCxnSpPr>
          <p:nvPr userDrawn="1"/>
        </p:nvCxnSpPr>
        <p:spPr>
          <a:xfrm flipV="1">
            <a:off x="609593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Text Placeholder 5">
            <a:extLst>
              <a:ext uri="{FF2B5EF4-FFF2-40B4-BE49-F238E27FC236}">
                <a16:creationId xmlns:a16="http://schemas.microsoft.com/office/drawing/2014/main" id="{E289381D-000C-4698-9886-87BDE2F423F7}"/>
              </a:ext>
            </a:extLst>
          </p:cNvPr>
          <p:cNvSpPr>
            <a:spLocks noGrp="1"/>
          </p:cNvSpPr>
          <p:nvPr>
            <p:ph type="body" sz="quarter" idx="18"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B248208C-328C-472B-8439-1583E68856EB}"/>
              </a:ext>
            </a:extLst>
          </p:cNvPr>
          <p:cNvSpPr>
            <a:spLocks noGrp="1"/>
          </p:cNvSpPr>
          <p:nvPr>
            <p:ph type="ftr" sz="quarter" idx="19"/>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190123421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305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Picture Placeholder 12">
            <a:extLst>
              <a:ext uri="{FF2B5EF4-FFF2-40B4-BE49-F238E27FC236}">
                <a16:creationId xmlns:a16="http://schemas.microsoft.com/office/drawing/2014/main" id="{E772360D-2139-4B49-AF4A-DE6CD6E888DD}"/>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9" name="Straight Connector 35">
            <a:extLst>
              <a:ext uri="{FF2B5EF4-FFF2-40B4-BE49-F238E27FC236}">
                <a16:creationId xmlns:a16="http://schemas.microsoft.com/office/drawing/2014/main" id="{0787DC91-F0A6-4A21-852B-178E5CE870BF}"/>
              </a:ext>
            </a:extLst>
          </p:cNvPr>
          <p:cNvCxnSpPr>
            <a:cxnSpLocks/>
          </p:cNvCxnSpPr>
          <p:nvPr userDrawn="1"/>
        </p:nvCxnSpPr>
        <p:spPr>
          <a:xfrm flipV="1">
            <a:off x="415884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Straight Connector 35">
            <a:extLst>
              <a:ext uri="{FF2B5EF4-FFF2-40B4-BE49-F238E27FC236}">
                <a16:creationId xmlns:a16="http://schemas.microsoft.com/office/drawing/2014/main" id="{B0D45BA5-0953-443E-9CCE-7604FB5592B8}"/>
              </a:ext>
            </a:extLst>
          </p:cNvPr>
          <p:cNvCxnSpPr>
            <a:cxnSpLocks/>
          </p:cNvCxnSpPr>
          <p:nvPr userDrawn="1"/>
        </p:nvCxnSpPr>
        <p:spPr>
          <a:xfrm flipV="1">
            <a:off x="803313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84C9D314-6CC0-4407-88EC-FFA7776896FA}"/>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14" name="Espace réservé du numéro de diapositive 10">
            <a:extLst>
              <a:ext uri="{FF2B5EF4-FFF2-40B4-BE49-F238E27FC236}">
                <a16:creationId xmlns:a16="http://schemas.microsoft.com/office/drawing/2014/main" id="{A028D629-838E-4967-8343-3D7C5897D047}"/>
              </a:ext>
            </a:extLst>
          </p:cNvPr>
          <p:cNvSpPr>
            <a:spLocks noGrp="1"/>
          </p:cNvSpPr>
          <p:nvPr>
            <p:ph type="sldNum" sz="quarter" idx="14"/>
          </p:nvPr>
        </p:nvSpPr>
        <p:spPr>
          <a:xfrm>
            <a:off x="577672" y="6219234"/>
            <a:ext cx="360037" cy="365125"/>
          </a:xfrm>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5" name="Zástupný symbol pro zápatí 4">
            <a:extLst>
              <a:ext uri="{FF2B5EF4-FFF2-40B4-BE49-F238E27FC236}">
                <a16:creationId xmlns:a16="http://schemas.microsoft.com/office/drawing/2014/main" id="{5D5A195E-D93F-4BD7-86A3-4B93918E3815}"/>
              </a:ext>
            </a:extLst>
          </p:cNvPr>
          <p:cNvSpPr>
            <a:spLocks noGrp="1"/>
          </p:cNvSpPr>
          <p:nvPr>
            <p:ph type="ftr" sz="quarter" idx="20"/>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132162983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Empty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08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1" name="Graphique 10">
            <a:extLst>
              <a:ext uri="{FF2B5EF4-FFF2-40B4-BE49-F238E27FC236}">
                <a16:creationId xmlns:a16="http://schemas.microsoft.com/office/drawing/2014/main" id="{349745D3-EF43-423F-ABBD-ABCF2D87D26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28C01186-840F-4400-96DA-156581167C07}"/>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59738957-5836-49C7-9D56-29C7DAB6EA95}"/>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9B531625-2A4F-435A-944C-1B9D85465046}"/>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9893952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1_Empty_Dark Blue Bg">
    <p:bg>
      <p:bgPr>
        <a:solidFill>
          <a:schemeClr val="accent1"/>
        </a:solidFill>
        <a:effectLst/>
      </p:bgPr>
    </p:bg>
    <p:spTree>
      <p:nvGrpSpPr>
        <p:cNvPr id="1" name=""/>
        <p:cNvGrpSpPr/>
        <p:nvPr/>
      </p:nvGrpSpPr>
      <p:grpSpPr>
        <a:xfrm>
          <a:off x="0" y="0"/>
          <a:ext cx="0" cy="0"/>
          <a:chOff x="0" y="0"/>
          <a:chExt cx="0" cy="0"/>
        </a:xfrm>
      </p:grpSpPr>
      <p:pic>
        <p:nvPicPr>
          <p:cNvPr id="13" name="Picture 10">
            <a:extLst>
              <a:ext uri="{FF2B5EF4-FFF2-40B4-BE49-F238E27FC236}">
                <a16:creationId xmlns:a16="http://schemas.microsoft.com/office/drawing/2014/main" id="{1F34C4D7-254D-4D5E-BF49-C02AA6A0A78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7938"/>
          <a:stretch/>
        </p:blipFill>
        <p:spPr>
          <a:xfrm>
            <a:off x="7192652" y="656013"/>
            <a:ext cx="4999349" cy="6201987"/>
          </a:xfrm>
          <a:prstGeom prst="rect">
            <a:avLst/>
          </a:prstGeom>
          <a:effectLst/>
        </p:spPr>
      </p:pic>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105" name="Diapositive think-cell" r:id="rId6" imgW="532" imgH="530" progId="TCLayout.ActiveDocument.1">
                  <p:embed/>
                </p:oleObj>
              </mc:Choice>
              <mc:Fallback>
                <p:oleObj name="Diapositive think-cell" r:id="rId6"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1" name="Graphique 10">
            <a:extLst>
              <a:ext uri="{FF2B5EF4-FFF2-40B4-BE49-F238E27FC236}">
                <a16:creationId xmlns:a16="http://schemas.microsoft.com/office/drawing/2014/main" id="{349745D3-EF43-423F-ABBD-ABCF2D87D26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28C01186-840F-4400-96DA-156581167C07}"/>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59738957-5836-49C7-9D56-29C7DAB6EA95}"/>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A6D0CE0E-35DF-4AC0-B8FF-39C6C7723470}"/>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7598091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Content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12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1" name="Graphique 10">
            <a:extLst>
              <a:ext uri="{FF2B5EF4-FFF2-40B4-BE49-F238E27FC236}">
                <a16:creationId xmlns:a16="http://schemas.microsoft.com/office/drawing/2014/main" id="{349745D3-EF43-423F-ABBD-ABCF2D87D26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28C01186-840F-4400-96DA-156581167C07}"/>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59738957-5836-49C7-9D56-29C7DAB6EA95}"/>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8E9523DA-E5A9-4B04-A803-8840DFE01854}"/>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80834889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715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6" name="Graphique 15">
            <a:extLst>
              <a:ext uri="{FF2B5EF4-FFF2-40B4-BE49-F238E27FC236}">
                <a16:creationId xmlns:a16="http://schemas.microsoft.com/office/drawing/2014/main" id="{C29DACBE-DDEB-45E4-B20E-217432E840D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F2A14A3A-59C9-4FD2-8EEE-F4F237FF3200}"/>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7" name="Straight Connector 35">
            <a:extLst>
              <a:ext uri="{FF2B5EF4-FFF2-40B4-BE49-F238E27FC236}">
                <a16:creationId xmlns:a16="http://schemas.microsoft.com/office/drawing/2014/main" id="{1256D181-10D1-4FB8-9816-FC8014886EA1}"/>
              </a:ext>
            </a:extLst>
          </p:cNvPr>
          <p:cNvCxnSpPr>
            <a:cxnSpLocks/>
          </p:cNvCxnSpPr>
          <p:nvPr userDrawn="1"/>
        </p:nvCxnSpPr>
        <p:spPr>
          <a:xfrm flipV="1">
            <a:off x="6096001"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6A9886B0-8569-4139-99AF-0B9DE09DB010}"/>
              </a:ext>
            </a:extLst>
          </p:cNvPr>
          <p:cNvSpPr>
            <a:spLocks noGrp="1"/>
          </p:cNvSpPr>
          <p:nvPr>
            <p:ph type="body" sz="quarter" idx="18"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EE4AEF64-9750-4135-882B-EBDA337D740E}"/>
              </a:ext>
            </a:extLst>
          </p:cNvPr>
          <p:cNvSpPr>
            <a:spLocks noGrp="1"/>
          </p:cNvSpPr>
          <p:nvPr>
            <p:ph type="ftr" sz="quarter" idx="19"/>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86467550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817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7" name="Graphique 16">
            <a:extLst>
              <a:ext uri="{FF2B5EF4-FFF2-40B4-BE49-F238E27FC236}">
                <a16:creationId xmlns:a16="http://schemas.microsoft.com/office/drawing/2014/main" id="{660A333A-764C-4773-BA5E-EB07A4A2B6B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91FD7A4C-7831-4E64-ACC2-4728BA97E641}"/>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8" name="Straight Connector 35">
            <a:extLst>
              <a:ext uri="{FF2B5EF4-FFF2-40B4-BE49-F238E27FC236}">
                <a16:creationId xmlns:a16="http://schemas.microsoft.com/office/drawing/2014/main" id="{9BECF50D-E10D-4905-890E-755BBE4285B5}"/>
              </a:ext>
            </a:extLst>
          </p:cNvPr>
          <p:cNvCxnSpPr>
            <a:cxnSpLocks/>
          </p:cNvCxnSpPr>
          <p:nvPr userDrawn="1"/>
        </p:nvCxnSpPr>
        <p:spPr>
          <a:xfrm flipV="1">
            <a:off x="415884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DCCF0167-47BD-4648-8513-27B1451F27CA}"/>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Text Placeholder 5">
            <a:extLst>
              <a:ext uri="{FF2B5EF4-FFF2-40B4-BE49-F238E27FC236}">
                <a16:creationId xmlns:a16="http://schemas.microsoft.com/office/drawing/2014/main" id="{BD9AA888-498B-4391-B3B0-40DF8ADC74DF}"/>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F34698F1-63B5-4C39-ADA7-988CE054A132}"/>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71877973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Empty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920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20425221-03AE-4477-BAB7-33555FC4E87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891E99E4-3151-45C5-9B9F-0C0387DDF88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251572BD-927F-4D8B-9DC3-324CB63A6331}"/>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BB4E576E-938E-4512-B45B-E0DD802A22CA}"/>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3BB462B1-1F58-47F9-9353-59C8FB0FC20B}"/>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94046096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Ipsos MORI Right">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Espace réservé pour une image  9">
            <a:extLst>
              <a:ext uri="{FF2B5EF4-FFF2-40B4-BE49-F238E27FC236}">
                <a16:creationId xmlns:a16="http://schemas.microsoft.com/office/drawing/2014/main" id="{137DADE0-DBBF-458A-BE30-E9B95C46FE1A}"/>
              </a:ext>
            </a:extLst>
          </p:cNvPr>
          <p:cNvSpPr>
            <a:spLocks noGrp="1"/>
          </p:cNvSpPr>
          <p:nvPr>
            <p:ph type="pic" sz="quarter" idx="11" hasCustomPrompt="1"/>
          </p:nvPr>
        </p:nvSpPr>
        <p:spPr>
          <a:xfrm>
            <a:off x="574342"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14" name="Espace réservé pour une image  3">
            <a:extLst>
              <a:ext uri="{FF2B5EF4-FFF2-40B4-BE49-F238E27FC236}">
                <a16:creationId xmlns:a16="http://schemas.microsoft.com/office/drawing/2014/main" id="{03C41836-DC8C-4D33-B02E-348EFB758CA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51301" b="-51301"/>
          <a:stretch/>
        </p:blipFill>
        <p:spPr>
          <a:xfrm>
            <a:off x="9046557" y="5057776"/>
            <a:ext cx="2786660" cy="1403982"/>
          </a:xfrm>
          <a:prstGeom prst="rect">
            <a:avLst/>
          </a:prstGeom>
          <a:noFill/>
        </p:spPr>
      </p:pic>
    </p:spTree>
    <p:extLst>
      <p:ext uri="{BB962C8B-B14F-4D97-AF65-F5344CB8AC3E}">
        <p14:creationId xmlns:p14="http://schemas.microsoft.com/office/powerpoint/2010/main" val="4026522861"/>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39">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mpty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pic>
        <p:nvPicPr>
          <p:cNvPr id="11" name="Graphique 10">
            <a:extLst>
              <a:ext uri="{FF2B5EF4-FFF2-40B4-BE49-F238E27FC236}">
                <a16:creationId xmlns:a16="http://schemas.microsoft.com/office/drawing/2014/main" id="{349745D3-EF43-423F-ABBD-ABCF2D87D26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28C01186-840F-4400-96DA-156581167C07}"/>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59738957-5836-49C7-9D56-29C7DAB6EA95}"/>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9B531625-2A4F-435A-944C-1B9D85465046}"/>
              </a:ext>
            </a:extLst>
          </p:cNvPr>
          <p:cNvSpPr>
            <a:spLocks noGrp="1"/>
          </p:cNvSpPr>
          <p:nvPr>
            <p:ph type="ftr" sz="quarter" idx="18"/>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274214111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Content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022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cs-CZ" dirty="0"/>
          </a:p>
          <a:p>
            <a:pPr lvl="2"/>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20425221-03AE-4477-BAB7-33555FC4E87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891E99E4-3151-45C5-9B9F-0C0387DDF88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251572BD-927F-4D8B-9DC3-324CB63A6331}"/>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BB4E576E-938E-4512-B45B-E0DD802A22CA}"/>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468BDE3E-4548-419F-8B3A-68751B465ED7}"/>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78065117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2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124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Espace réservé du numéro de diapositive 5">
            <a:extLst>
              <a:ext uri="{FF2B5EF4-FFF2-40B4-BE49-F238E27FC236}">
                <a16:creationId xmlns:a16="http://schemas.microsoft.com/office/drawing/2014/main" id="{993D49DB-DA99-4CF6-B5B0-3662931F3C83}"/>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2" name="Graphique 11">
            <a:extLst>
              <a:ext uri="{FF2B5EF4-FFF2-40B4-BE49-F238E27FC236}">
                <a16:creationId xmlns:a16="http://schemas.microsoft.com/office/drawing/2014/main" id="{E671B516-0CC5-40A2-8E44-27505A0ACE0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3" name="Picture Placeholder 12">
            <a:extLst>
              <a:ext uri="{FF2B5EF4-FFF2-40B4-BE49-F238E27FC236}">
                <a16:creationId xmlns:a16="http://schemas.microsoft.com/office/drawing/2014/main" id="{239AEE9F-1356-4792-910B-1B54D8515512}"/>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4" name="Straight Connector 35">
            <a:extLst>
              <a:ext uri="{FF2B5EF4-FFF2-40B4-BE49-F238E27FC236}">
                <a16:creationId xmlns:a16="http://schemas.microsoft.com/office/drawing/2014/main" id="{E0C36FD3-0A56-4BCA-A687-1A517E01FCF8}"/>
              </a:ext>
            </a:extLst>
          </p:cNvPr>
          <p:cNvCxnSpPr>
            <a:cxnSpLocks/>
          </p:cNvCxnSpPr>
          <p:nvPr userDrawn="1"/>
        </p:nvCxnSpPr>
        <p:spPr>
          <a:xfrm flipV="1">
            <a:off x="6096001"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Text Placeholder 5">
            <a:extLst>
              <a:ext uri="{FF2B5EF4-FFF2-40B4-BE49-F238E27FC236}">
                <a16:creationId xmlns:a16="http://schemas.microsoft.com/office/drawing/2014/main" id="{682E1813-7D60-4DF0-B632-321853330769}"/>
              </a:ext>
            </a:extLst>
          </p:cNvPr>
          <p:cNvSpPr>
            <a:spLocks noGrp="1"/>
          </p:cNvSpPr>
          <p:nvPr>
            <p:ph type="body" sz="quarter" idx="18"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1C611ECF-3782-4410-AA81-0FC5977E4081}"/>
              </a:ext>
            </a:extLst>
          </p:cNvPr>
          <p:cNvSpPr>
            <a:spLocks noGrp="1"/>
          </p:cNvSpPr>
          <p:nvPr>
            <p:ph type="ftr" sz="quarter" idx="19"/>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59046536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3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227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numéro de diapositive 5">
            <a:extLst>
              <a:ext uri="{FF2B5EF4-FFF2-40B4-BE49-F238E27FC236}">
                <a16:creationId xmlns:a16="http://schemas.microsoft.com/office/drawing/2014/main" id="{993D49DB-DA99-4CF6-B5B0-3662931F3C83}"/>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17">
            <a:extLst>
              <a:ext uri="{FF2B5EF4-FFF2-40B4-BE49-F238E27FC236}">
                <a16:creationId xmlns:a16="http://schemas.microsoft.com/office/drawing/2014/main" id="{D3256C26-FF1F-4A41-8294-23E7005DA12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7" name="Picture Placeholder 12">
            <a:extLst>
              <a:ext uri="{FF2B5EF4-FFF2-40B4-BE49-F238E27FC236}">
                <a16:creationId xmlns:a16="http://schemas.microsoft.com/office/drawing/2014/main" id="{9640F079-4122-45E7-8E27-ED56A7300516}"/>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9" name="Straight Connector 35">
            <a:extLst>
              <a:ext uri="{FF2B5EF4-FFF2-40B4-BE49-F238E27FC236}">
                <a16:creationId xmlns:a16="http://schemas.microsoft.com/office/drawing/2014/main" id="{B2106CAC-8C9C-4B65-BF74-0C33896DEF0F}"/>
              </a:ext>
            </a:extLst>
          </p:cNvPr>
          <p:cNvCxnSpPr>
            <a:cxnSpLocks/>
          </p:cNvCxnSpPr>
          <p:nvPr userDrawn="1"/>
        </p:nvCxnSpPr>
        <p:spPr>
          <a:xfrm flipV="1">
            <a:off x="415884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35">
            <a:extLst>
              <a:ext uri="{FF2B5EF4-FFF2-40B4-BE49-F238E27FC236}">
                <a16:creationId xmlns:a16="http://schemas.microsoft.com/office/drawing/2014/main" id="{2C494DC5-84E7-47C0-AE29-CFD5FFB3BC86}"/>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E791836D-9BC9-439C-8E3D-7BFEDD0E236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89EE1289-42EE-40CD-B30B-FCEF475D70D4}"/>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22917020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Empty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329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68B1922D-7149-4F0B-961C-ACB713109A8A}"/>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2DD30FF-0F98-4B25-A4A5-1FA29D6025F4}"/>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2460AA3A-1BD6-4345-938D-E66585E6F1D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F12663C3-36FC-401D-9F11-43522544D069}"/>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6" name="Text Placeholder 5">
            <a:extLst>
              <a:ext uri="{FF2B5EF4-FFF2-40B4-BE49-F238E27FC236}">
                <a16:creationId xmlns:a16="http://schemas.microsoft.com/office/drawing/2014/main" id="{29F48F2F-5B9D-40F9-A2C0-181CA2B9C82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381D26ED-A65B-4E8A-A7CC-CC48D6E53A48}"/>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28430372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Content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2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68B1922D-7149-4F0B-961C-ACB713109A8A}"/>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2DD30FF-0F98-4B25-A4A5-1FA29D6025F4}"/>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2460AA3A-1BD6-4345-938D-E66585E6F1D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F12663C3-36FC-401D-9F11-43522544D069}"/>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6" name="Text Placeholder 5">
            <a:extLst>
              <a:ext uri="{FF2B5EF4-FFF2-40B4-BE49-F238E27FC236}">
                <a16:creationId xmlns:a16="http://schemas.microsoft.com/office/drawing/2014/main" id="{29F48F2F-5B9D-40F9-A2C0-181CA2B9C82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7BB11EAE-3D8F-4E62-AC07-C76BD6BB5401}"/>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60723708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34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68B1922D-7149-4F0B-961C-ACB713109A8A}"/>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2DD30FF-0F98-4B25-A4A5-1FA29D6025F4}"/>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6" name="Graphique 15">
            <a:extLst>
              <a:ext uri="{FF2B5EF4-FFF2-40B4-BE49-F238E27FC236}">
                <a16:creationId xmlns:a16="http://schemas.microsoft.com/office/drawing/2014/main" id="{7366EB8B-05CA-47E0-911E-DC17D3038B8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EF6F5D24-5C33-495C-BDBF-A5FF62C5E6EA}"/>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7" name="Straight Connector 35">
            <a:extLst>
              <a:ext uri="{FF2B5EF4-FFF2-40B4-BE49-F238E27FC236}">
                <a16:creationId xmlns:a16="http://schemas.microsoft.com/office/drawing/2014/main" id="{4E749599-539A-4D6C-9D8C-068F9D5E7F7F}"/>
              </a:ext>
            </a:extLst>
          </p:cNvPr>
          <p:cNvCxnSpPr>
            <a:cxnSpLocks/>
          </p:cNvCxnSpPr>
          <p:nvPr userDrawn="1"/>
        </p:nvCxnSpPr>
        <p:spPr>
          <a:xfrm flipV="1">
            <a:off x="6096001"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CD7F6990-DFB8-4DE5-8302-B3B60991D46F}"/>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7E376C1C-27FA-4995-8760-E08EA018EFD2}"/>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29529023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636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68B1922D-7149-4F0B-961C-ACB713109A8A}"/>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2DD30FF-0F98-4B25-A4A5-1FA29D6025F4}"/>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endParaRPr lang="cs-CZ" dirty="0">
              <a:solidFill>
                <a:prstClr val="white"/>
              </a:solidFill>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4" name="Graphique 13">
            <a:extLst>
              <a:ext uri="{FF2B5EF4-FFF2-40B4-BE49-F238E27FC236}">
                <a16:creationId xmlns:a16="http://schemas.microsoft.com/office/drawing/2014/main" id="{03365A52-0214-4FD3-A921-D587D59A61D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8" name="Picture Placeholder 12">
            <a:extLst>
              <a:ext uri="{FF2B5EF4-FFF2-40B4-BE49-F238E27FC236}">
                <a16:creationId xmlns:a16="http://schemas.microsoft.com/office/drawing/2014/main" id="{0525BA71-218E-487E-8A93-44E63AF65C4C}"/>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9" name="Straight Connector 35">
            <a:extLst>
              <a:ext uri="{FF2B5EF4-FFF2-40B4-BE49-F238E27FC236}">
                <a16:creationId xmlns:a16="http://schemas.microsoft.com/office/drawing/2014/main" id="{74262B29-0FE5-429B-8728-F71A9FAD3A54}"/>
              </a:ext>
            </a:extLst>
          </p:cNvPr>
          <p:cNvCxnSpPr>
            <a:cxnSpLocks/>
          </p:cNvCxnSpPr>
          <p:nvPr userDrawn="1"/>
        </p:nvCxnSpPr>
        <p:spPr>
          <a:xfrm flipV="1">
            <a:off x="415884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35">
            <a:extLst>
              <a:ext uri="{FF2B5EF4-FFF2-40B4-BE49-F238E27FC236}">
                <a16:creationId xmlns:a16="http://schemas.microsoft.com/office/drawing/2014/main" id="{42CF5A11-2458-4D52-8E3C-6F3A6018FB52}"/>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04FA7E00-F7BB-42BC-A762-71F9796A5654}"/>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18AEF337-F112-44F3-A384-2696A91B6403}"/>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58821123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Empty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739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234841D9-3214-4F97-AB01-6B48657E96A4}"/>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3AB866F-BE02-49A7-A0F0-AC119E0015F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D8CD4E93-28BC-466C-BFAE-71B2A8CA342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FCC9D6AB-98D6-4359-98B7-631B1EDC8814}"/>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65DCBDAC-BF1F-4889-AA62-564E6FC781C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53C709C4-56A9-49C4-8EB9-3F6DD32B2B22}"/>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27864808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4">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Content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841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234841D9-3214-4F97-AB01-6B48657E96A4}"/>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3AB866F-BE02-49A7-A0F0-AC119E0015F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D8CD4E93-28BC-466C-BFAE-71B2A8CA342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FCC9D6AB-98D6-4359-98B7-631B1EDC8814}"/>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65DCBDAC-BF1F-4889-AA62-564E6FC781C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8A536F90-3E43-4C20-8181-FF236ABAD7EF}"/>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1801900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4">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944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234841D9-3214-4F97-AB01-6B48657E96A4}"/>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3AB866F-BE02-49A7-A0F0-AC119E0015F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6" name="Graphique 15">
            <a:extLst>
              <a:ext uri="{FF2B5EF4-FFF2-40B4-BE49-F238E27FC236}">
                <a16:creationId xmlns:a16="http://schemas.microsoft.com/office/drawing/2014/main" id="{A48FC240-0AF6-461A-B4DB-619D2291503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253F46F6-0B23-4B50-978F-39F49C2D07BE}"/>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7" name="Straight Connector 35">
            <a:extLst>
              <a:ext uri="{FF2B5EF4-FFF2-40B4-BE49-F238E27FC236}">
                <a16:creationId xmlns:a16="http://schemas.microsoft.com/office/drawing/2014/main" id="{87486F08-341B-4F7B-927B-A2B94FD4DC54}"/>
              </a:ext>
            </a:extLst>
          </p:cNvPr>
          <p:cNvCxnSpPr>
            <a:cxnSpLocks/>
          </p:cNvCxnSpPr>
          <p:nvPr userDrawn="1"/>
        </p:nvCxnSpPr>
        <p:spPr>
          <a:xfrm flipV="1">
            <a:off x="6096001"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2A9C5396-7485-4B40-89B6-EB1A33E3FD84}"/>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2869EFF5-14B3-41E2-B886-15762E62E926}"/>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47215846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4">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Empty_Dark Blue Bg">
    <p:bg>
      <p:bgPr>
        <a:solidFill>
          <a:schemeClr val="accent1"/>
        </a:solidFill>
        <a:effectLst/>
      </p:bgPr>
    </p:bg>
    <p:spTree>
      <p:nvGrpSpPr>
        <p:cNvPr id="1" name=""/>
        <p:cNvGrpSpPr/>
        <p:nvPr/>
      </p:nvGrpSpPr>
      <p:grpSpPr>
        <a:xfrm>
          <a:off x="0" y="0"/>
          <a:ext cx="0" cy="0"/>
          <a:chOff x="0" y="0"/>
          <a:chExt cx="0" cy="0"/>
        </a:xfrm>
      </p:grpSpPr>
      <p:pic>
        <p:nvPicPr>
          <p:cNvPr id="13" name="Picture 10">
            <a:extLst>
              <a:ext uri="{FF2B5EF4-FFF2-40B4-BE49-F238E27FC236}">
                <a16:creationId xmlns:a16="http://schemas.microsoft.com/office/drawing/2014/main" id="{1F34C4D7-254D-4D5E-BF49-C02AA6A0A78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7938"/>
          <a:stretch/>
        </p:blipFill>
        <p:spPr>
          <a:xfrm>
            <a:off x="7192652" y="656013"/>
            <a:ext cx="4999349" cy="6201987"/>
          </a:xfrm>
          <a:prstGeom prst="rect">
            <a:avLst/>
          </a:prstGeom>
          <a:effectLst/>
        </p:spPr>
      </p:pic>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5" name="Diapositive think-cell" r:id="rId6" imgW="532" imgH="530" progId="TCLayout.ActiveDocument.1">
                  <p:embed/>
                </p:oleObj>
              </mc:Choice>
              <mc:Fallback>
                <p:oleObj name="Diapositive think-cell" r:id="rId6"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pic>
        <p:nvPicPr>
          <p:cNvPr id="11" name="Graphique 10">
            <a:extLst>
              <a:ext uri="{FF2B5EF4-FFF2-40B4-BE49-F238E27FC236}">
                <a16:creationId xmlns:a16="http://schemas.microsoft.com/office/drawing/2014/main" id="{349745D3-EF43-423F-ABBD-ABCF2D87D26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28C01186-840F-4400-96DA-156581167C07}"/>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59738957-5836-49C7-9D56-29C7DAB6EA95}"/>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A6D0CE0E-35DF-4AC0-B8FF-39C6C7723470}"/>
              </a:ext>
            </a:extLst>
          </p:cNvPr>
          <p:cNvSpPr>
            <a:spLocks noGrp="1"/>
          </p:cNvSpPr>
          <p:nvPr>
            <p:ph type="ftr" sz="quarter" idx="18"/>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235538009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046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234841D9-3214-4F97-AB01-6B48657E96A4}"/>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3AB866F-BE02-49A7-A0F0-AC119E0015F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7" name="Graphique 16">
            <a:extLst>
              <a:ext uri="{FF2B5EF4-FFF2-40B4-BE49-F238E27FC236}">
                <a16:creationId xmlns:a16="http://schemas.microsoft.com/office/drawing/2014/main" id="{30F9DB92-6C34-4109-81B9-1BCAFA81549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8" name="Picture Placeholder 12">
            <a:extLst>
              <a:ext uri="{FF2B5EF4-FFF2-40B4-BE49-F238E27FC236}">
                <a16:creationId xmlns:a16="http://schemas.microsoft.com/office/drawing/2014/main" id="{E695AD3B-3941-4A15-AD5D-C27E17CD4DFD}"/>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9" name="Straight Connector 35">
            <a:extLst>
              <a:ext uri="{FF2B5EF4-FFF2-40B4-BE49-F238E27FC236}">
                <a16:creationId xmlns:a16="http://schemas.microsoft.com/office/drawing/2014/main" id="{9917984A-CEB6-4C40-A614-57CC5A2B961E}"/>
              </a:ext>
            </a:extLst>
          </p:cNvPr>
          <p:cNvCxnSpPr>
            <a:cxnSpLocks/>
          </p:cNvCxnSpPr>
          <p:nvPr userDrawn="1"/>
        </p:nvCxnSpPr>
        <p:spPr>
          <a:xfrm flipV="1">
            <a:off x="415884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35">
            <a:extLst>
              <a:ext uri="{FF2B5EF4-FFF2-40B4-BE49-F238E27FC236}">
                <a16:creationId xmlns:a16="http://schemas.microsoft.com/office/drawing/2014/main" id="{A742A139-AF69-4304-A6CA-B5BE63F01B24}"/>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65D0273B-64A0-4894-A186-46B3E692E986}"/>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737800AD-4BBC-434B-AF7C-1F31C40742D8}"/>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403104848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4">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1489"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0" name="Picture Placeholder 12">
            <a:extLst>
              <a:ext uri="{FF2B5EF4-FFF2-40B4-BE49-F238E27FC236}">
                <a16:creationId xmlns:a16="http://schemas.microsoft.com/office/drawing/2014/main" id="{9724E7DA-22C1-4729-8590-7C1848647AD7}"/>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2" name="Text Placeholder 5">
            <a:extLst>
              <a:ext uri="{FF2B5EF4-FFF2-40B4-BE49-F238E27FC236}">
                <a16:creationId xmlns:a16="http://schemas.microsoft.com/office/drawing/2014/main" id="{CE425905-F400-4C97-BA9E-2AEDD73F32FA}"/>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4" name="Zástupný symbol pro zápatí 3">
            <a:extLst>
              <a:ext uri="{FF2B5EF4-FFF2-40B4-BE49-F238E27FC236}">
                <a16:creationId xmlns:a16="http://schemas.microsoft.com/office/drawing/2014/main" id="{9EE772DB-ABD2-46F5-9B59-502902151F0D}"/>
              </a:ext>
            </a:extLst>
          </p:cNvPr>
          <p:cNvSpPr>
            <a:spLocks noGrp="1"/>
          </p:cNvSpPr>
          <p:nvPr>
            <p:ph type="ftr" sz="quarter" idx="20"/>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262257439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4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2513"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0" name="Picture Placeholder 12">
            <a:extLst>
              <a:ext uri="{FF2B5EF4-FFF2-40B4-BE49-F238E27FC236}">
                <a16:creationId xmlns:a16="http://schemas.microsoft.com/office/drawing/2014/main" id="{9724E7DA-22C1-4729-8590-7C1848647AD7}"/>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2" name="Text Placeholder 5">
            <a:extLst>
              <a:ext uri="{FF2B5EF4-FFF2-40B4-BE49-F238E27FC236}">
                <a16:creationId xmlns:a16="http://schemas.microsoft.com/office/drawing/2014/main" id="{CE425905-F400-4C97-BA9E-2AEDD73F32FA}"/>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578041" y="1951062"/>
            <a:ext cx="2378846" cy="587928"/>
          </a:xfrm>
          <a:solidFill>
            <a:schemeClr val="bg2"/>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31704" y="1951062"/>
            <a:ext cx="2378846" cy="587928"/>
          </a:xfrm>
          <a:solidFill>
            <a:schemeClr val="tx2"/>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285367" y="1951062"/>
            <a:ext cx="2378846" cy="587928"/>
          </a:xfrm>
          <a:solidFill>
            <a:schemeClr val="accent3"/>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139030" y="1951062"/>
            <a:ext cx="2378846" cy="587928"/>
          </a:xfrm>
          <a:solidFill>
            <a:schemeClr val="accent1"/>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p:nvPr>
        </p:nvSpPr>
        <p:spPr>
          <a:xfrm>
            <a:off x="577672" y="2785487"/>
            <a:ext cx="2378847" cy="1981055"/>
          </a:xfrm>
        </p:spPr>
        <p:txBody>
          <a:bodyPr>
            <a:spAutoFit/>
          </a:bodyPr>
          <a:lstStyle>
            <a:lvl2pPr marL="447675" indent="-314325">
              <a:buFontTx/>
              <a:buBlip>
                <a:blip r:embed="rId7"/>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p:nvPr>
        </p:nvSpPr>
        <p:spPr>
          <a:xfrm>
            <a:off x="3431703" y="2785487"/>
            <a:ext cx="2378847" cy="1981055"/>
          </a:xfrm>
        </p:spPr>
        <p:txBody>
          <a:bodyPr>
            <a:spAutoFit/>
          </a:body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p:nvPr>
        </p:nvSpPr>
        <p:spPr>
          <a:xfrm>
            <a:off x="6285366" y="2785487"/>
            <a:ext cx="2378847" cy="1981055"/>
          </a:xfrm>
        </p:spPr>
        <p:txBody>
          <a:bodyPr>
            <a:spAutoFit/>
          </a:bodyPr>
          <a:lstStyle>
            <a:lvl2pPr marL="447675" indent="-314325">
              <a:buFontTx/>
              <a:buBlip>
                <a:blip r:embed="rId8"/>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p:nvPr>
        </p:nvSpPr>
        <p:spPr>
          <a:xfrm>
            <a:off x="9139029" y="2785487"/>
            <a:ext cx="2378847" cy="1981055"/>
          </a:xfrm>
        </p:spPr>
        <p:txBody>
          <a:bodyPr>
            <a:spAutoFit/>
          </a:bodyPr>
          <a:lstStyle>
            <a:lvl2pPr marL="447675" indent="-314325">
              <a:buFontTx/>
              <a:buBlip>
                <a:blip r:embed="rId9"/>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4" name="Zástupný symbol pro zápatí 3">
            <a:extLst>
              <a:ext uri="{FF2B5EF4-FFF2-40B4-BE49-F238E27FC236}">
                <a16:creationId xmlns:a16="http://schemas.microsoft.com/office/drawing/2014/main" id="{D76F05CC-6613-42AA-8A14-50841F856C16}"/>
              </a:ext>
            </a:extLst>
          </p:cNvPr>
          <p:cNvSpPr>
            <a:spLocks noGrp="1"/>
          </p:cNvSpPr>
          <p:nvPr>
            <p:ph type="ftr" sz="quarter" idx="28"/>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1567936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3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3537"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0" name="Picture Placeholder 12">
            <a:extLst>
              <a:ext uri="{FF2B5EF4-FFF2-40B4-BE49-F238E27FC236}">
                <a16:creationId xmlns:a16="http://schemas.microsoft.com/office/drawing/2014/main" id="{9724E7DA-22C1-4729-8590-7C1848647AD7}"/>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2" name="Text Placeholder 5">
            <a:extLst>
              <a:ext uri="{FF2B5EF4-FFF2-40B4-BE49-F238E27FC236}">
                <a16:creationId xmlns:a16="http://schemas.microsoft.com/office/drawing/2014/main" id="{CE425905-F400-4C97-BA9E-2AEDD73F32FA}"/>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578040" y="1951062"/>
            <a:ext cx="3195009" cy="587928"/>
          </a:xfrm>
          <a:solidFill>
            <a:schemeClr val="bg2"/>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4450330" y="1951062"/>
            <a:ext cx="3195009" cy="587928"/>
          </a:xfrm>
          <a:solidFill>
            <a:schemeClr val="tx2"/>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8322620" y="1951062"/>
            <a:ext cx="3195009" cy="587928"/>
          </a:xfrm>
          <a:solidFill>
            <a:schemeClr val="accent3"/>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p:nvPr>
        </p:nvSpPr>
        <p:spPr>
          <a:xfrm>
            <a:off x="577672" y="2785487"/>
            <a:ext cx="3195010" cy="1586332"/>
          </a:xfrm>
        </p:spPr>
        <p:txBody>
          <a:bodyPr wrap="square">
            <a:spAutoFit/>
          </a:bodyPr>
          <a:lstStyle>
            <a:lvl2pPr marL="447675" indent="-314325">
              <a:buFontTx/>
              <a:buBlip>
                <a:blip r:embed="rId7"/>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p:nvPr>
        </p:nvSpPr>
        <p:spPr>
          <a:xfrm>
            <a:off x="4450146" y="2785487"/>
            <a:ext cx="3195010" cy="1586332"/>
          </a:xfrm>
        </p:spPr>
        <p:txBody>
          <a:bodyPr wrap="square">
            <a:spAutoFit/>
          </a:body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p:nvPr>
        </p:nvSpPr>
        <p:spPr>
          <a:xfrm>
            <a:off x="8322620" y="2785487"/>
            <a:ext cx="3195010" cy="1586332"/>
          </a:xfrm>
        </p:spPr>
        <p:txBody>
          <a:bodyPr wrap="square">
            <a:spAutoFit/>
          </a:bodyPr>
          <a:lstStyle>
            <a:lvl2pPr marL="447675" indent="-314325">
              <a:buFontTx/>
              <a:buBlip>
                <a:blip r:embed="rId8"/>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4" name="Zástupný symbol pro zápatí 3">
            <a:extLst>
              <a:ext uri="{FF2B5EF4-FFF2-40B4-BE49-F238E27FC236}">
                <a16:creationId xmlns:a16="http://schemas.microsoft.com/office/drawing/2014/main" id="{0430E6F7-2012-4EE1-B6B4-00959C218CC7}"/>
              </a:ext>
            </a:extLst>
          </p:cNvPr>
          <p:cNvSpPr>
            <a:spLocks noGrp="1"/>
          </p:cNvSpPr>
          <p:nvPr>
            <p:ph type="ftr" sz="quarter" idx="27"/>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210944341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only_dark blue bg">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61"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0" name="Picture Placeholder 12">
            <a:extLst>
              <a:ext uri="{FF2B5EF4-FFF2-40B4-BE49-F238E27FC236}">
                <a16:creationId xmlns:a16="http://schemas.microsoft.com/office/drawing/2014/main" id="{9724E7DA-22C1-4729-8590-7C1848647AD7}"/>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2" name="Text Placeholder 5">
            <a:extLst>
              <a:ext uri="{FF2B5EF4-FFF2-40B4-BE49-F238E27FC236}">
                <a16:creationId xmlns:a16="http://schemas.microsoft.com/office/drawing/2014/main" id="{9155DACB-3D06-4638-98BD-A86D53DF9D2E}"/>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4" name="Zástupný symbol pro zápatí 3">
            <a:extLst>
              <a:ext uri="{FF2B5EF4-FFF2-40B4-BE49-F238E27FC236}">
                <a16:creationId xmlns:a16="http://schemas.microsoft.com/office/drawing/2014/main" id="{7FA59D9F-819B-4C84-BEC9-7D74EFFA2724}"/>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19921549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Verbatim green">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585"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17108" y="1483543"/>
            <a:ext cx="1666862" cy="1364432"/>
            <a:chOff x="1033" y="1117"/>
            <a:chExt cx="1907" cy="1561"/>
          </a:xfrm>
          <a:solidFill>
            <a:schemeClr val="tx2"/>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tx2"/>
                </a:solidFill>
              </a:defRPr>
            </a:lvl1pPr>
          </a:lstStyle>
          <a:p>
            <a:pPr lvl="0"/>
            <a:r>
              <a:rPr lang="en-GB" dirty="0"/>
              <a:t>Name, Position</a:t>
            </a:r>
          </a:p>
        </p:txBody>
      </p:sp>
      <p:sp>
        <p:nvSpPr>
          <p:cNvPr id="12" name="Picture Placeholder 12">
            <a:extLst>
              <a:ext uri="{FF2B5EF4-FFF2-40B4-BE49-F238E27FC236}">
                <a16:creationId xmlns:a16="http://schemas.microsoft.com/office/drawing/2014/main" id="{4469D6DF-9C84-476B-A2B7-78F02E50CB99}"/>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A2D5C7CF-3FBE-4A0A-8634-FF5B1AC2CB61}"/>
              </a:ext>
            </a:extLst>
          </p:cNvPr>
          <p:cNvSpPr>
            <a:spLocks noGrp="1"/>
          </p:cNvSpPr>
          <p:nvPr>
            <p:ph type="ftr" sz="quarter" idx="18"/>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106851596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609"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endParaRPr lang="en-GB" dirty="0">
              <a:solidFill>
                <a:srgbClr val="405A9C">
                  <a:lumMod val="75000"/>
                </a:srgbClr>
              </a:solidFill>
            </a:endParaRP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17108" y="1483543"/>
            <a:ext cx="1666862" cy="1364432"/>
            <a:chOff x="1033" y="1117"/>
            <a:chExt cx="1907" cy="1561"/>
          </a:xfrm>
          <a:solidFill>
            <a:schemeClr val="bg2"/>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2"/>
                </a:solidFill>
              </a:defRPr>
            </a:lvl1pPr>
          </a:lstStyle>
          <a:p>
            <a:pPr lvl="0"/>
            <a:r>
              <a:rPr lang="en-GB" dirty="0"/>
              <a:t>Name, Position</a:t>
            </a:r>
          </a:p>
        </p:txBody>
      </p:sp>
      <p:sp>
        <p:nvSpPr>
          <p:cNvPr id="12" name="Picture Placeholder 12">
            <a:extLst>
              <a:ext uri="{FF2B5EF4-FFF2-40B4-BE49-F238E27FC236}">
                <a16:creationId xmlns:a16="http://schemas.microsoft.com/office/drawing/2014/main" id="{4469D6DF-9C84-476B-A2B7-78F02E50CB99}"/>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2295C720-316A-4743-9E86-73D8A2AA33F2}"/>
              </a:ext>
            </a:extLst>
          </p:cNvPr>
          <p:cNvSpPr>
            <a:spLocks noGrp="1"/>
          </p:cNvSpPr>
          <p:nvPr>
            <p:ph type="ftr" sz="quarter" idx="18"/>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25020222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Verbatim_Turquoise bg">
    <p:bg>
      <p:bgPr>
        <a:solidFill>
          <a:schemeClr val="tx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7633"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17108" y="1483543"/>
            <a:ext cx="1666862" cy="1364432"/>
            <a:chOff x="1033" y="1117"/>
            <a:chExt cx="1907" cy="1561"/>
          </a:xfrm>
          <a:solidFill>
            <a:schemeClr val="bg1"/>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1"/>
                </a:solidFill>
              </a:defRPr>
            </a:lvl1pPr>
          </a:lstStyle>
          <a:p>
            <a:pPr lvl="0"/>
            <a:r>
              <a:rPr lang="en-GB" dirty="0"/>
              <a:t>Name, Position</a:t>
            </a:r>
          </a:p>
        </p:txBody>
      </p:sp>
      <p:sp>
        <p:nvSpPr>
          <p:cNvPr id="12" name="Espace réservé du numéro de diapositive 5">
            <a:extLst>
              <a:ext uri="{FF2B5EF4-FFF2-40B4-BE49-F238E27FC236}">
                <a16:creationId xmlns:a16="http://schemas.microsoft.com/office/drawing/2014/main" id="{A4362090-70AB-42DA-8516-AA16D6128CAA}"/>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67DD8583-07A7-44C0-B417-6228EF713CD2}"/>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F8275874-35A8-4901-91CC-0DF9D872F0D7}"/>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42506468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Verbatim_Violet bg">
    <p:bg>
      <p:bgPr>
        <a:solidFill>
          <a:schemeClr val="accent4"/>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8657"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17108" y="1483543"/>
            <a:ext cx="1666862" cy="1364432"/>
            <a:chOff x="1033" y="1117"/>
            <a:chExt cx="1907" cy="1561"/>
          </a:xfrm>
          <a:solidFill>
            <a:schemeClr val="bg1"/>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1"/>
                </a:solidFill>
              </a:defRPr>
            </a:lvl1pPr>
          </a:lstStyle>
          <a:p>
            <a:pPr lvl="0"/>
            <a:r>
              <a:rPr lang="en-GB" dirty="0"/>
              <a:t>Name, Position</a:t>
            </a:r>
          </a:p>
        </p:txBody>
      </p:sp>
      <p:sp>
        <p:nvSpPr>
          <p:cNvPr id="12" name="Espace réservé du numéro de diapositive 5">
            <a:extLst>
              <a:ext uri="{FF2B5EF4-FFF2-40B4-BE49-F238E27FC236}">
                <a16:creationId xmlns:a16="http://schemas.microsoft.com/office/drawing/2014/main" id="{A4362090-70AB-42DA-8516-AA16D6128CAA}"/>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endParaRPr lang="en-GB" dirty="0">
              <a:solidFill>
                <a:prstClr val="white"/>
              </a:solidFill>
            </a:endParaRPr>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64ABEA83-57F6-43A6-8343-E3E4D520BA48}"/>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3B5D42AC-9DA8-490C-8883-A1182EADE147}"/>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70585912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ext &amp; visual">
    <p:spTree>
      <p:nvGrpSpPr>
        <p:cNvPr id="1" name=""/>
        <p:cNvGrpSpPr/>
        <p:nvPr/>
      </p:nvGrpSpPr>
      <p:grpSpPr>
        <a:xfrm>
          <a:off x="0" y="0"/>
          <a:ext cx="0" cy="0"/>
          <a:chOff x="0" y="0"/>
          <a:chExt cx="0" cy="0"/>
        </a:xfrm>
      </p:grpSpPr>
      <p:sp>
        <p:nvSpPr>
          <p:cNvPr id="13" name="Espace réservé pour une image  14">
            <a:extLst>
              <a:ext uri="{FF2B5EF4-FFF2-40B4-BE49-F238E27FC236}">
                <a16:creationId xmlns:a16="http://schemas.microsoft.com/office/drawing/2014/main" id="{CF658DAE-7146-4BB8-8107-92D632B4BBF9}"/>
              </a:ext>
            </a:extLst>
          </p:cNvPr>
          <p:cNvSpPr>
            <a:spLocks noGrp="1"/>
          </p:cNvSpPr>
          <p:nvPr>
            <p:ph type="pic" sz="quarter" idx="16" hasCustomPrompt="1"/>
          </p:nvPr>
        </p:nvSpPr>
        <p:spPr>
          <a:xfrm>
            <a:off x="5123892" y="0"/>
            <a:ext cx="7068108" cy="6858000"/>
          </a:xfrm>
          <a:prstGeom prst="rect">
            <a:avLst/>
          </a:prstGeom>
          <a:solidFill>
            <a:schemeClr val="bg1">
              <a:lumMod val="95000"/>
            </a:schemeClr>
          </a:solidFill>
        </p:spPr>
        <p:txBody>
          <a:bodyPr wrap="square">
            <a:noAutofit/>
          </a:bodyPr>
          <a:lstStyle/>
          <a:p>
            <a:r>
              <a:rPr lang="en-GB" dirty="0"/>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968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endParaRPr lang="en-GB" dirty="0">
              <a:solidFill>
                <a:srgbClr val="405A9C">
                  <a:lumMod val="75000"/>
                </a:srgbClr>
              </a:solidFill>
            </a:endParaRP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p:nvPr>
        </p:nvSpPr>
        <p:spPr>
          <a:xfrm>
            <a:off x="404786" y="1808820"/>
            <a:ext cx="4431074"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Picture Placeholder 12">
            <a:extLst>
              <a:ext uri="{FF2B5EF4-FFF2-40B4-BE49-F238E27FC236}">
                <a16:creationId xmlns:a16="http://schemas.microsoft.com/office/drawing/2014/main" id="{4E3202C7-5CC2-4A6A-8706-B4BD428CFD80}"/>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083A6358-BC27-4F7C-A37A-1876A50E5040}"/>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2A018969-9187-4EE0-82D6-AB2DF7A9A0C0}"/>
              </a:ext>
            </a:extLst>
          </p:cNvPr>
          <p:cNvSpPr>
            <a:spLocks noGrp="1"/>
          </p:cNvSpPr>
          <p:nvPr>
            <p:ph type="ftr" sz="quarter" idx="20"/>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166170300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2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pic>
        <p:nvPicPr>
          <p:cNvPr id="11" name="Graphique 10">
            <a:extLst>
              <a:ext uri="{FF2B5EF4-FFF2-40B4-BE49-F238E27FC236}">
                <a16:creationId xmlns:a16="http://schemas.microsoft.com/office/drawing/2014/main" id="{349745D3-EF43-423F-ABBD-ABCF2D87D26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28C01186-840F-4400-96DA-156581167C07}"/>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59738957-5836-49C7-9D56-29C7DAB6EA95}"/>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8E9523DA-E5A9-4B04-A803-8840DFE01854}"/>
              </a:ext>
            </a:extLst>
          </p:cNvPr>
          <p:cNvSpPr>
            <a:spLocks noGrp="1"/>
          </p:cNvSpPr>
          <p:nvPr>
            <p:ph type="ftr" sz="quarter" idx="18"/>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427561157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3 Columns with titles">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a:xfrm>
            <a:off x="404786" y="469900"/>
            <a:ext cx="11382428" cy="480131"/>
          </a:xfrm>
        </p:spPr>
        <p:txBody>
          <a:bodyPr/>
          <a:lstStyle/>
          <a:p>
            <a:r>
              <a:rPr lang="en-GB" dirty="0" err="1"/>
              <a:t>Modifiez</a:t>
            </a:r>
            <a:r>
              <a:rPr lang="en-GB" dirty="0"/>
              <a:t> le style du titre</a:t>
            </a:r>
          </a:p>
        </p:txBody>
      </p:sp>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10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10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100" baseline="0">
                <a:solidFill>
                  <a:schemeClr val="accent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4" name="Text Placeholder 8">
            <a:extLst>
              <a:ext uri="{FF2B5EF4-FFF2-40B4-BE49-F238E27FC236}">
                <a16:creationId xmlns:a16="http://schemas.microsoft.com/office/drawing/2014/main" id="{26C63DAB-340D-4C9C-9688-C839BD99E02C}"/>
              </a:ext>
            </a:extLst>
          </p:cNvPr>
          <p:cNvSpPr>
            <a:spLocks noGrp="1"/>
          </p:cNvSpPr>
          <p:nvPr>
            <p:ph type="body" sz="quarter" idx="19"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3" name="Picture Placeholder 12">
            <a:extLst>
              <a:ext uri="{FF2B5EF4-FFF2-40B4-BE49-F238E27FC236}">
                <a16:creationId xmlns:a16="http://schemas.microsoft.com/office/drawing/2014/main" id="{AA502B46-3D3B-4CFC-877F-6E6D1FBA4BC5}"/>
              </a:ext>
            </a:extLst>
          </p:cNvPr>
          <p:cNvSpPr>
            <a:spLocks noGrp="1"/>
          </p:cNvSpPr>
          <p:nvPr>
            <p:ph type="pic" sz="quarter" idx="21" hasCustomPrompt="1"/>
          </p:nvPr>
        </p:nvSpPr>
        <p:spPr>
          <a:xfrm>
            <a:off x="10402309" y="6181529"/>
            <a:ext cx="837615" cy="440533"/>
          </a:xfrm>
        </p:spPr>
        <p:txBody>
          <a:bodyPr/>
          <a:lstStyle>
            <a:lvl1pPr>
              <a:defRPr/>
            </a:lvl1pPr>
          </a:lstStyle>
          <a:p>
            <a:r>
              <a:rPr lang="en-GB" dirty="0"/>
              <a:t> </a:t>
            </a:r>
          </a:p>
        </p:txBody>
      </p:sp>
      <p:sp>
        <p:nvSpPr>
          <p:cNvPr id="3" name="Zástupný symbol pro zápatí 2">
            <a:extLst>
              <a:ext uri="{FF2B5EF4-FFF2-40B4-BE49-F238E27FC236}">
                <a16:creationId xmlns:a16="http://schemas.microsoft.com/office/drawing/2014/main" id="{FD913FCA-075C-4AFC-A365-75DC9CE3CBF9}"/>
              </a:ext>
            </a:extLst>
          </p:cNvPr>
          <p:cNvSpPr>
            <a:spLocks noGrp="1"/>
          </p:cNvSpPr>
          <p:nvPr>
            <p:ph type="ftr" sz="quarter" idx="22"/>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293641037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3 Columns with titles_dark blue bg">
    <p:bg>
      <p:bgPr>
        <a:solidFill>
          <a:schemeClr val="accent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a:xfrm>
            <a:off x="404786" y="469900"/>
            <a:ext cx="11382428" cy="480131"/>
          </a:xfrm>
        </p:spPr>
        <p:txBody>
          <a:bodyPr/>
          <a:lstStyle>
            <a:lvl1pPr>
              <a:defRPr>
                <a:solidFill>
                  <a:schemeClr val="bg1"/>
                </a:solidFill>
              </a:defRPr>
            </a:lvl1pPr>
          </a:lstStyle>
          <a:p>
            <a:r>
              <a:rPr lang="en-GB" dirty="0" err="1"/>
              <a:t>Modifiez</a:t>
            </a:r>
            <a:r>
              <a:rPr lang="en-GB" dirty="0"/>
              <a:t> le style du titre</a:t>
            </a:r>
          </a:p>
        </p:txBody>
      </p:sp>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4" name="Text Placeholder 8">
            <a:extLst>
              <a:ext uri="{FF2B5EF4-FFF2-40B4-BE49-F238E27FC236}">
                <a16:creationId xmlns:a16="http://schemas.microsoft.com/office/drawing/2014/main" id="{26C63DAB-340D-4C9C-9688-C839BD99E02C}"/>
              </a:ext>
            </a:extLst>
          </p:cNvPr>
          <p:cNvSpPr>
            <a:spLocks noGrp="1"/>
          </p:cNvSpPr>
          <p:nvPr>
            <p:ph type="body" sz="quarter" idx="19"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3" name="Picture Placeholder 12">
            <a:extLst>
              <a:ext uri="{FF2B5EF4-FFF2-40B4-BE49-F238E27FC236}">
                <a16:creationId xmlns:a16="http://schemas.microsoft.com/office/drawing/2014/main" id="{AA502B46-3D3B-4CFC-877F-6E6D1FBA4BC5}"/>
              </a:ext>
            </a:extLst>
          </p:cNvPr>
          <p:cNvSpPr>
            <a:spLocks noGrp="1"/>
          </p:cNvSpPr>
          <p:nvPr>
            <p:ph type="pic" sz="quarter" idx="21" hasCustomPrompt="1"/>
          </p:nvPr>
        </p:nvSpPr>
        <p:spPr>
          <a:xfrm>
            <a:off x="10402309" y="6181529"/>
            <a:ext cx="837615" cy="440533"/>
          </a:xfrm>
        </p:spPr>
        <p:txBody>
          <a:bodyPr/>
          <a:lstStyle>
            <a:lvl1pPr>
              <a:defRPr/>
            </a:lvl1pPr>
          </a:lstStyle>
          <a:p>
            <a:r>
              <a:rPr lang="en-GB" dirty="0"/>
              <a:t> </a:t>
            </a:r>
          </a:p>
        </p:txBody>
      </p:sp>
      <p:sp>
        <p:nvSpPr>
          <p:cNvPr id="3" name="Zástupný symbol pro zápatí 2">
            <a:extLst>
              <a:ext uri="{FF2B5EF4-FFF2-40B4-BE49-F238E27FC236}">
                <a16:creationId xmlns:a16="http://schemas.microsoft.com/office/drawing/2014/main" id="{27389A86-692F-4523-A24A-554AEAA8D775}"/>
              </a:ext>
            </a:extLst>
          </p:cNvPr>
          <p:cNvSpPr>
            <a:spLocks noGrp="1"/>
          </p:cNvSpPr>
          <p:nvPr>
            <p:ph type="ftr" sz="quarter" idx="22"/>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2078914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a:xfrm>
            <a:off x="404786" y="469900"/>
            <a:ext cx="11382428" cy="480131"/>
          </a:xfrm>
        </p:spPr>
        <p:txBody>
          <a:bodyPr/>
          <a:lstStyle/>
          <a:p>
            <a:r>
              <a:rPr lang="en-GB" dirty="0" err="1"/>
              <a:t>Modifiez</a:t>
            </a:r>
            <a:r>
              <a:rPr lang="en-GB" dirty="0"/>
              <a:t> le style du titre</a:t>
            </a:r>
          </a:p>
        </p:txBody>
      </p:sp>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3"/>
          </a:xfrm>
        </p:spPr>
        <p:txBody>
          <a:bodyPr anchor="b">
            <a:spAutoFit/>
          </a:bodyPr>
          <a:lstStyle>
            <a:lvl1pPr marL="0" indent="0" algn="l">
              <a:buFont typeface="Arial" panose="020B0604020202020204" pitchFamily="34" charset="0"/>
              <a:buNone/>
              <a:defRPr b="1" cap="all" spc="-10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10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100" baseline="0">
                <a:solidFill>
                  <a:schemeClr val="accent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4" name="Text Placeholder 8">
            <a:extLst>
              <a:ext uri="{FF2B5EF4-FFF2-40B4-BE49-F238E27FC236}">
                <a16:creationId xmlns:a16="http://schemas.microsoft.com/office/drawing/2014/main" id="{26C63DAB-340D-4C9C-9688-C839BD99E02C}"/>
              </a:ext>
            </a:extLst>
          </p:cNvPr>
          <p:cNvSpPr>
            <a:spLocks noGrp="1"/>
          </p:cNvSpPr>
          <p:nvPr>
            <p:ph type="body" sz="quarter" idx="19"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lgn="ctr">
              <a:defRPr/>
            </a:lvl1pPr>
          </a:lstStyle>
          <a:p>
            <a:fld id="{D61AABEC-672F-4B68-B914-690DA978312C}" type="slidenum">
              <a:rPr lang="en-GB" smtClean="0">
                <a:solidFill>
                  <a:srgbClr val="405A9C">
                    <a:lumMod val="75000"/>
                  </a:srgbClr>
                </a:solidFill>
              </a:rPr>
              <a:pPr/>
              <a:t>‹#›</a:t>
            </a:fld>
            <a:r>
              <a:rPr lang="en-GB" dirty="0">
                <a:solidFill>
                  <a:srgbClr val="405A9C">
                    <a:lumMod val="75000"/>
                  </a:srgbClr>
                </a:solidFill>
              </a:rPr>
              <a:t> </a:t>
            </a:r>
          </a:p>
        </p:txBody>
      </p:sp>
      <p:sp>
        <p:nvSpPr>
          <p:cNvPr id="16" name="Picture Placeholder 12">
            <a:extLst>
              <a:ext uri="{FF2B5EF4-FFF2-40B4-BE49-F238E27FC236}">
                <a16:creationId xmlns:a16="http://schemas.microsoft.com/office/drawing/2014/main" id="{917554D2-5689-4E6C-8737-7276E3459663}"/>
              </a:ext>
            </a:extLst>
          </p:cNvPr>
          <p:cNvSpPr>
            <a:spLocks noGrp="1"/>
          </p:cNvSpPr>
          <p:nvPr>
            <p:ph type="pic" sz="quarter" idx="24" hasCustomPrompt="1"/>
          </p:nvPr>
        </p:nvSpPr>
        <p:spPr>
          <a:xfrm>
            <a:off x="10402309" y="6181529"/>
            <a:ext cx="837615" cy="440533"/>
          </a:xfrm>
        </p:spPr>
        <p:txBody>
          <a:bodyPr/>
          <a:lstStyle>
            <a:lvl1pPr>
              <a:defRPr/>
            </a:lvl1pPr>
          </a:lstStyle>
          <a:p>
            <a:r>
              <a:rPr lang="en-GB" dirty="0"/>
              <a:t>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910532"/>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910532"/>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910532"/>
          </a:xfrm>
          <a:solidFill>
            <a:schemeClr val="bg1">
              <a:lumMod val="95000"/>
            </a:schemeClr>
          </a:solidFill>
        </p:spPr>
        <p:txBody>
          <a:bodyPr/>
          <a:lstStyle/>
          <a:p>
            <a:r>
              <a:rPr lang="en-GB" dirty="0"/>
              <a:t> </a:t>
            </a:r>
          </a:p>
        </p:txBody>
      </p:sp>
      <p:sp>
        <p:nvSpPr>
          <p:cNvPr id="3" name="Zástupný symbol pro zápatí 2">
            <a:extLst>
              <a:ext uri="{FF2B5EF4-FFF2-40B4-BE49-F238E27FC236}">
                <a16:creationId xmlns:a16="http://schemas.microsoft.com/office/drawing/2014/main" id="{D59EDA7F-9193-410E-830F-C30F637B471E}"/>
              </a:ext>
            </a:extLst>
          </p:cNvPr>
          <p:cNvSpPr>
            <a:spLocks noGrp="1"/>
          </p:cNvSpPr>
          <p:nvPr>
            <p:ph type="ftr" sz="quarter" idx="25"/>
          </p:nvPr>
        </p:nvSpPr>
        <p:spPr/>
        <p:txBody>
          <a:bodyPr/>
          <a:lstStyle/>
          <a:p>
            <a:r>
              <a:rPr lang="cs-CZ" dirty="0">
                <a:solidFill>
                  <a:srgbClr val="405A9C">
                    <a:lumMod val="75000"/>
                  </a:srgbClr>
                </a:solidFill>
              </a:rPr>
              <a:t>© Ipsos | Template nabídky | Proposal Template | 2019</a:t>
            </a:r>
          </a:p>
        </p:txBody>
      </p:sp>
      <p:sp>
        <p:nvSpPr>
          <p:cNvPr id="20" name="TextovéPole 19">
            <a:extLst>
              <a:ext uri="{FF2B5EF4-FFF2-40B4-BE49-F238E27FC236}">
                <a16:creationId xmlns:a16="http://schemas.microsoft.com/office/drawing/2014/main" id="{4BE1B552-31EB-41B3-A5A0-B629C45A5BAB}"/>
              </a:ext>
            </a:extLst>
          </p:cNvPr>
          <p:cNvSpPr txBox="1"/>
          <p:nvPr userDrawn="1"/>
        </p:nvSpPr>
        <p:spPr>
          <a:xfrm>
            <a:off x="937709" y="5954973"/>
            <a:ext cx="10261334" cy="369332"/>
          </a:xfrm>
          <a:prstGeom prst="rect">
            <a:avLst/>
          </a:prstGeom>
          <a:noFill/>
        </p:spPr>
        <p:txBody>
          <a:bodyPr wrap="square" rtlCol="0">
            <a:spAutoFit/>
          </a:bodyPr>
          <a:lstStyle/>
          <a:p>
            <a:pPr algn="ctr"/>
            <a:r>
              <a:rPr lang="cs-CZ" dirty="0">
                <a:solidFill>
                  <a:srgbClr val="405A9C"/>
                </a:solidFill>
              </a:rPr>
              <a:t>Na Příkopě 22, Slovanský dům, 110 00, Praha 1</a:t>
            </a:r>
          </a:p>
        </p:txBody>
      </p:sp>
      <p:grpSp>
        <p:nvGrpSpPr>
          <p:cNvPr id="21" name="Skupina 20">
            <a:extLst>
              <a:ext uri="{FF2B5EF4-FFF2-40B4-BE49-F238E27FC236}">
                <a16:creationId xmlns:a16="http://schemas.microsoft.com/office/drawing/2014/main" id="{C019B927-872C-46DD-8354-53B6491F5DAE}"/>
              </a:ext>
            </a:extLst>
          </p:cNvPr>
          <p:cNvGrpSpPr/>
          <p:nvPr userDrawn="1"/>
        </p:nvGrpSpPr>
        <p:grpSpPr>
          <a:xfrm>
            <a:off x="3587114" y="6351386"/>
            <a:ext cx="5017773" cy="369332"/>
            <a:chOff x="3587114" y="6202096"/>
            <a:chExt cx="5017773" cy="369332"/>
          </a:xfrm>
        </p:grpSpPr>
        <p:sp>
          <p:nvSpPr>
            <p:cNvPr id="22" name="TextovéPole 21">
              <a:extLst>
                <a:ext uri="{FF2B5EF4-FFF2-40B4-BE49-F238E27FC236}">
                  <a16:creationId xmlns:a16="http://schemas.microsoft.com/office/drawing/2014/main" id="{E41A0299-CBC5-4F91-AD63-506C10767E63}"/>
                </a:ext>
              </a:extLst>
            </p:cNvPr>
            <p:cNvSpPr txBox="1"/>
            <p:nvPr userDrawn="1"/>
          </p:nvSpPr>
          <p:spPr>
            <a:xfrm>
              <a:off x="3587114" y="6202096"/>
              <a:ext cx="2398398" cy="369332"/>
            </a:xfrm>
            <a:prstGeom prst="rect">
              <a:avLst/>
            </a:prstGeom>
            <a:noFill/>
          </p:spPr>
          <p:txBody>
            <a:bodyPr wrap="square" rtlCol="0">
              <a:spAutoFit/>
            </a:bodyPr>
            <a:lstStyle/>
            <a:p>
              <a:pPr algn="ctr"/>
              <a:r>
                <a:rPr lang="cs-CZ" b="1" dirty="0">
                  <a:solidFill>
                    <a:srgbClr val="405A9C"/>
                  </a:solidFill>
                </a:rPr>
                <a:t>www.ipsos.cz</a:t>
              </a:r>
            </a:p>
          </p:txBody>
        </p:sp>
        <p:sp>
          <p:nvSpPr>
            <p:cNvPr id="23" name="TextovéPole 22">
              <a:extLst>
                <a:ext uri="{FF2B5EF4-FFF2-40B4-BE49-F238E27FC236}">
                  <a16:creationId xmlns:a16="http://schemas.microsoft.com/office/drawing/2014/main" id="{01E3CADE-5DE0-468A-B9A7-0D9D3411E8A5}"/>
                </a:ext>
              </a:extLst>
            </p:cNvPr>
            <p:cNvSpPr txBox="1"/>
            <p:nvPr userDrawn="1"/>
          </p:nvSpPr>
          <p:spPr>
            <a:xfrm>
              <a:off x="6206489" y="6202096"/>
              <a:ext cx="2398398" cy="369332"/>
            </a:xfrm>
            <a:prstGeom prst="rect">
              <a:avLst/>
            </a:prstGeom>
            <a:noFill/>
          </p:spPr>
          <p:txBody>
            <a:bodyPr wrap="square" rtlCol="0">
              <a:spAutoFit/>
            </a:bodyPr>
            <a:lstStyle/>
            <a:p>
              <a:pPr algn="ctr"/>
              <a:r>
                <a:rPr lang="cs-CZ" b="1" dirty="0">
                  <a:solidFill>
                    <a:srgbClr val="405A9C"/>
                  </a:solidFill>
                </a:rPr>
                <a:t>www.ipsos.com</a:t>
              </a:r>
            </a:p>
          </p:txBody>
        </p:sp>
      </p:grpSp>
    </p:spTree>
    <p:extLst>
      <p:ext uri="{BB962C8B-B14F-4D97-AF65-F5344CB8AC3E}">
        <p14:creationId xmlns:p14="http://schemas.microsoft.com/office/powerpoint/2010/main" val="367014148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_dark blue bg">
    <p:bg>
      <p:bgPr>
        <a:solidFill>
          <a:schemeClr val="accent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a:xfrm>
            <a:off x="404786" y="469900"/>
            <a:ext cx="11382428" cy="480131"/>
          </a:xfrm>
        </p:spPr>
        <p:txBody>
          <a:bodyPr/>
          <a:lstStyle>
            <a:lvl1pPr>
              <a:defRPr>
                <a:solidFill>
                  <a:schemeClr val="bg1"/>
                </a:solidFill>
              </a:defRPr>
            </a:lvl1pPr>
          </a:lstStyle>
          <a:p>
            <a:r>
              <a:rPr lang="en-GB" dirty="0" err="1"/>
              <a:t>Modifiez</a:t>
            </a:r>
            <a:r>
              <a:rPr lang="en-GB" dirty="0"/>
              <a:t> le style du titre</a:t>
            </a:r>
          </a:p>
        </p:txBody>
      </p:sp>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4" name="Text Placeholder 8">
            <a:extLst>
              <a:ext uri="{FF2B5EF4-FFF2-40B4-BE49-F238E27FC236}">
                <a16:creationId xmlns:a16="http://schemas.microsoft.com/office/drawing/2014/main" id="{26C63DAB-340D-4C9C-9688-C839BD99E02C}"/>
              </a:ext>
            </a:extLst>
          </p:cNvPr>
          <p:cNvSpPr>
            <a:spLocks noGrp="1"/>
          </p:cNvSpPr>
          <p:nvPr>
            <p:ph type="body" sz="quarter" idx="19"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6" name="Picture Placeholder 12">
            <a:extLst>
              <a:ext uri="{FF2B5EF4-FFF2-40B4-BE49-F238E27FC236}">
                <a16:creationId xmlns:a16="http://schemas.microsoft.com/office/drawing/2014/main" id="{917554D2-5689-4E6C-8737-7276E3459663}"/>
              </a:ext>
            </a:extLst>
          </p:cNvPr>
          <p:cNvSpPr>
            <a:spLocks noGrp="1"/>
          </p:cNvSpPr>
          <p:nvPr>
            <p:ph type="pic" sz="quarter" idx="24" hasCustomPrompt="1"/>
          </p:nvPr>
        </p:nvSpPr>
        <p:spPr>
          <a:xfrm>
            <a:off x="10402309" y="6181529"/>
            <a:ext cx="837615" cy="440533"/>
          </a:xfrm>
        </p:spPr>
        <p:txBody>
          <a:bodyPr/>
          <a:lstStyle>
            <a:lvl1pPr>
              <a:defRPr/>
            </a:lvl1pPr>
          </a:lstStyle>
          <a:p>
            <a:r>
              <a:rPr lang="en-GB" dirty="0"/>
              <a:t> </a:t>
            </a:r>
          </a:p>
        </p:txBody>
      </p:sp>
      <p:sp>
        <p:nvSpPr>
          <p:cNvPr id="18" name="Espace réservé pour une image  3">
            <a:extLst>
              <a:ext uri="{FF2B5EF4-FFF2-40B4-BE49-F238E27FC236}">
                <a16:creationId xmlns:a16="http://schemas.microsoft.com/office/drawing/2014/main" id="{EFFEA2A2-A389-4DD5-9819-A353164881CC}"/>
              </a:ext>
            </a:extLst>
          </p:cNvPr>
          <p:cNvSpPr>
            <a:spLocks noGrp="1"/>
          </p:cNvSpPr>
          <p:nvPr>
            <p:ph type="pic" sz="quarter" idx="21" hasCustomPrompt="1"/>
          </p:nvPr>
        </p:nvSpPr>
        <p:spPr>
          <a:xfrm>
            <a:off x="495300" y="1412777"/>
            <a:ext cx="3121480" cy="910532"/>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82F765F6-1035-46D4-8560-55803BE1347E}"/>
              </a:ext>
            </a:extLst>
          </p:cNvPr>
          <p:cNvSpPr>
            <a:spLocks noGrp="1"/>
          </p:cNvSpPr>
          <p:nvPr>
            <p:ph type="pic" sz="quarter" idx="22" hasCustomPrompt="1"/>
          </p:nvPr>
        </p:nvSpPr>
        <p:spPr>
          <a:xfrm>
            <a:off x="4535260" y="1412777"/>
            <a:ext cx="3121480" cy="910532"/>
          </a:xfrm>
          <a:solidFill>
            <a:schemeClr val="bg1">
              <a:lumMod val="95000"/>
            </a:schemeClr>
          </a:solidFill>
        </p:spPr>
        <p:txBody>
          <a:bodyPr/>
          <a:lstStyle/>
          <a:p>
            <a:r>
              <a:rPr lang="en-GB" dirty="0"/>
              <a:t> </a:t>
            </a:r>
          </a:p>
        </p:txBody>
      </p:sp>
      <p:sp>
        <p:nvSpPr>
          <p:cNvPr id="20" name="Espace réservé pour une image  3">
            <a:extLst>
              <a:ext uri="{FF2B5EF4-FFF2-40B4-BE49-F238E27FC236}">
                <a16:creationId xmlns:a16="http://schemas.microsoft.com/office/drawing/2014/main" id="{2E8210F4-B962-4BA8-8705-03C27D20A9DE}"/>
              </a:ext>
            </a:extLst>
          </p:cNvPr>
          <p:cNvSpPr>
            <a:spLocks noGrp="1"/>
          </p:cNvSpPr>
          <p:nvPr>
            <p:ph type="pic" sz="quarter" idx="23" hasCustomPrompt="1"/>
          </p:nvPr>
        </p:nvSpPr>
        <p:spPr>
          <a:xfrm>
            <a:off x="8575220" y="1412777"/>
            <a:ext cx="3121480" cy="910532"/>
          </a:xfrm>
          <a:solidFill>
            <a:schemeClr val="bg1">
              <a:lumMod val="95000"/>
            </a:schemeClr>
          </a:solidFill>
        </p:spPr>
        <p:txBody>
          <a:bodyPr/>
          <a:lstStyle/>
          <a:p>
            <a:r>
              <a:rPr lang="en-GB" dirty="0"/>
              <a:t> </a:t>
            </a:r>
          </a:p>
        </p:txBody>
      </p:sp>
      <p:sp>
        <p:nvSpPr>
          <p:cNvPr id="3" name="Zástupný symbol pro zápatí 2">
            <a:extLst>
              <a:ext uri="{FF2B5EF4-FFF2-40B4-BE49-F238E27FC236}">
                <a16:creationId xmlns:a16="http://schemas.microsoft.com/office/drawing/2014/main" id="{8AA1D77B-E540-45EF-858D-9E91F54077E1}"/>
              </a:ext>
            </a:extLst>
          </p:cNvPr>
          <p:cNvSpPr>
            <a:spLocks noGrp="1"/>
          </p:cNvSpPr>
          <p:nvPr>
            <p:ph type="ftr" sz="quarter" idx="25"/>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402655220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0705"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endParaRPr lang="en-GB" dirty="0"/>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endParaRPr lang="en-GB" dirty="0"/>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endParaRPr lang="en-GB" dirty="0"/>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5" name="Text Placeholder 8">
            <a:extLst>
              <a:ext uri="{FF2B5EF4-FFF2-40B4-BE49-F238E27FC236}">
                <a16:creationId xmlns:a16="http://schemas.microsoft.com/office/drawing/2014/main" id="{8B664018-B76C-41CF-AABC-2EA57F0A4C30}"/>
              </a:ext>
            </a:extLst>
          </p:cNvPr>
          <p:cNvSpPr>
            <a:spLocks noGrp="1"/>
          </p:cNvSpPr>
          <p:nvPr>
            <p:ph type="body" sz="quarter" idx="14"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9" name="Espace réservé du numéro de diapositive 5">
            <a:extLst>
              <a:ext uri="{FF2B5EF4-FFF2-40B4-BE49-F238E27FC236}">
                <a16:creationId xmlns:a16="http://schemas.microsoft.com/office/drawing/2014/main" id="{AF638669-F4A6-49EB-BDBB-0F4AF417D779}"/>
              </a:ext>
            </a:extLst>
          </p:cNvPr>
          <p:cNvSpPr>
            <a:spLocks noGrp="1"/>
          </p:cNvSpPr>
          <p:nvPr>
            <p:ph type="sldNum" sz="quarter" idx="25"/>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1" name="Picture Placeholder 12">
            <a:extLst>
              <a:ext uri="{FF2B5EF4-FFF2-40B4-BE49-F238E27FC236}">
                <a16:creationId xmlns:a16="http://schemas.microsoft.com/office/drawing/2014/main" id="{17822E0B-8F0F-4B67-B433-AAA776BAF60B}"/>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A6E46BF6-D8C4-4E1E-8996-EF8FB17EF9FA}"/>
              </a:ext>
            </a:extLst>
          </p:cNvPr>
          <p:cNvSpPr>
            <a:spLocks noGrp="1"/>
          </p:cNvSpPr>
          <p:nvPr>
            <p:ph type="ftr" sz="quarter" idx="26"/>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811741284"/>
      </p:ext>
    </p:extLst>
  </p:cSld>
  <p:clrMapOvr>
    <a:masterClrMapping/>
  </p:clrMapOvr>
  <p:extLst>
    <p:ext uri="{DCECCB84-F9BA-43D5-87BE-67443E8EF086}">
      <p15:sldGuideLst xmlns:p15="http://schemas.microsoft.com/office/powerpoint/2012/main">
        <p15:guide id="1" orient="horz" pos="296">
          <p15:clr>
            <a:srgbClr val="F26B43"/>
          </p15:clr>
        </p15:guide>
        <p15:guide id="2" orient="horz" pos="613">
          <p15:clr>
            <a:srgbClr val="F26B43"/>
          </p15:clr>
        </p15:guide>
        <p15:guide id="3" pos="247">
          <p15:clr>
            <a:srgbClr val="F26B43"/>
          </p15:clr>
        </p15:guide>
        <p15:guide id="4" pos="7424">
          <p15:clr>
            <a:srgbClr val="F26B43"/>
          </p15:clr>
        </p15:guide>
        <p15:guide id="5" orient="horz" pos="3962">
          <p15:clr>
            <a:srgbClr val="F26B43"/>
          </p15:clr>
        </p15:guide>
        <p15:guide id="6" orient="horz" pos="4194">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ntacts_Blue Bg">
    <p:bg>
      <p:bgPr>
        <a:solidFill>
          <a:schemeClr val="bg2"/>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1729"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endParaRPr lang="en-GB" dirty="0"/>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endParaRPr lang="en-GB" dirty="0"/>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endParaRPr lang="en-GB" dirty="0"/>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5" name="Text Placeholder 8">
            <a:extLst>
              <a:ext uri="{FF2B5EF4-FFF2-40B4-BE49-F238E27FC236}">
                <a16:creationId xmlns:a16="http://schemas.microsoft.com/office/drawing/2014/main" id="{8B664018-B76C-41CF-AABC-2EA57F0A4C30}"/>
              </a:ext>
            </a:extLst>
          </p:cNvPr>
          <p:cNvSpPr>
            <a:spLocks noGrp="1"/>
          </p:cNvSpPr>
          <p:nvPr>
            <p:ph type="body" sz="quarter" idx="14"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9" name="Espace réservé du numéro de diapositive 5">
            <a:extLst>
              <a:ext uri="{FF2B5EF4-FFF2-40B4-BE49-F238E27FC236}">
                <a16:creationId xmlns:a16="http://schemas.microsoft.com/office/drawing/2014/main" id="{AF638669-F4A6-49EB-BDBB-0F4AF417D779}"/>
              </a:ext>
            </a:extLst>
          </p:cNvPr>
          <p:cNvSpPr>
            <a:spLocks noGrp="1"/>
          </p:cNvSpPr>
          <p:nvPr>
            <p:ph type="sldNum" sz="quarter" idx="25"/>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1" name="Picture Placeholder 12">
            <a:extLst>
              <a:ext uri="{FF2B5EF4-FFF2-40B4-BE49-F238E27FC236}">
                <a16:creationId xmlns:a16="http://schemas.microsoft.com/office/drawing/2014/main" id="{17822E0B-8F0F-4B67-B433-AAA776BAF60B}"/>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7CB4E063-1302-4A6C-9F08-C5C102120A4C}"/>
              </a:ext>
            </a:extLst>
          </p:cNvPr>
          <p:cNvSpPr>
            <a:spLocks noGrp="1"/>
          </p:cNvSpPr>
          <p:nvPr>
            <p:ph type="ftr" sz="quarter" idx="26"/>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4226437026"/>
      </p:ext>
    </p:extLst>
  </p:cSld>
  <p:clrMapOvr>
    <a:masterClrMapping/>
  </p:clrMapOvr>
  <p:extLst>
    <p:ext uri="{DCECCB84-F9BA-43D5-87BE-67443E8EF086}">
      <p15:sldGuideLst xmlns:p15="http://schemas.microsoft.com/office/powerpoint/2012/main">
        <p15:guide id="1" orient="horz" pos="296">
          <p15:clr>
            <a:srgbClr val="F26B43"/>
          </p15:clr>
        </p15:guide>
        <p15:guide id="2" orient="horz" pos="613">
          <p15:clr>
            <a:srgbClr val="F26B43"/>
          </p15:clr>
        </p15:guide>
        <p15:guide id="3" pos="247">
          <p15:clr>
            <a:srgbClr val="F26B43"/>
          </p15:clr>
        </p15:guide>
        <p15:guide id="4" pos="7424">
          <p15:clr>
            <a:srgbClr val="F26B43"/>
          </p15:clr>
        </p15:guide>
        <p15:guide id="5" orient="horz" pos="3962">
          <p15:clr>
            <a:srgbClr val="F26B43"/>
          </p15:clr>
        </p15:guide>
        <p15:guide id="6" orient="horz" pos="4194">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AE535E0-96A7-4CEA-A230-4D05D689E19E}"/>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4" name="Picture Placeholder 12">
            <a:extLst>
              <a:ext uri="{FF2B5EF4-FFF2-40B4-BE49-F238E27FC236}">
                <a16:creationId xmlns:a16="http://schemas.microsoft.com/office/drawing/2014/main" id="{3F4D31EE-401E-4E05-ACC5-4D7B62569F7A}"/>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7" name="Nadpis 6">
            <a:extLst>
              <a:ext uri="{FF2B5EF4-FFF2-40B4-BE49-F238E27FC236}">
                <a16:creationId xmlns:a16="http://schemas.microsoft.com/office/drawing/2014/main" id="{F213B288-5ECB-492B-85E1-872C3910B130}"/>
              </a:ext>
            </a:extLst>
          </p:cNvPr>
          <p:cNvSpPr>
            <a:spLocks noGrp="1"/>
          </p:cNvSpPr>
          <p:nvPr>
            <p:ph type="title"/>
          </p:nvPr>
        </p:nvSpPr>
        <p:spPr/>
        <p:txBody>
          <a:bodyPr/>
          <a:lstStyle/>
          <a:p>
            <a:r>
              <a:rPr lang="cs-CZ"/>
              <a:t>Kliknutím lze upravit styl.</a:t>
            </a:r>
          </a:p>
        </p:txBody>
      </p:sp>
      <p:sp>
        <p:nvSpPr>
          <p:cNvPr id="3" name="Zástupný symbol pro zápatí 2">
            <a:extLst>
              <a:ext uri="{FF2B5EF4-FFF2-40B4-BE49-F238E27FC236}">
                <a16:creationId xmlns:a16="http://schemas.microsoft.com/office/drawing/2014/main" id="{F772894F-F27F-4DD9-9FB8-0D680DF6C3B4}"/>
              </a:ext>
            </a:extLst>
          </p:cNvPr>
          <p:cNvSpPr>
            <a:spLocks noGrp="1"/>
          </p:cNvSpPr>
          <p:nvPr>
            <p:ph type="ftr" sz="quarter" idx="17"/>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4102410401"/>
      </p:ext>
    </p:extLst>
  </p:cSld>
  <p:clrMapOvr>
    <a:masterClrMapping/>
  </p:clrMapOvr>
  <p:extLst>
    <p:ext uri="{DCECCB84-F9BA-43D5-87BE-67443E8EF086}">
      <p15:sldGuideLst xmlns:p15="http://schemas.microsoft.com/office/powerpoint/2012/main">
        <p15:guide id="1" orient="horz" pos="3963">
          <p15:clr>
            <a:srgbClr val="F26B43"/>
          </p15:clr>
        </p15:guide>
        <p15:guide id="2" orient="horz" pos="4194">
          <p15:clr>
            <a:srgbClr val="F26B43"/>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Vlastní rozložení">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FE4CE3-4564-4EB2-B541-708392EE13C4}"/>
              </a:ext>
            </a:extLst>
          </p:cNvPr>
          <p:cNvSpPr>
            <a:spLocks noGrp="1"/>
          </p:cNvSpPr>
          <p:nvPr>
            <p:ph type="sldNum" sz="quarter" idx="10"/>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5" name="TextovéPole 4">
            <a:extLst>
              <a:ext uri="{FF2B5EF4-FFF2-40B4-BE49-F238E27FC236}">
                <a16:creationId xmlns:a16="http://schemas.microsoft.com/office/drawing/2014/main" id="{DFC67D5B-0DD9-4CDC-9F92-7A7961DF0C8E}"/>
              </a:ext>
            </a:extLst>
          </p:cNvPr>
          <p:cNvSpPr txBox="1"/>
          <p:nvPr userDrawn="1"/>
        </p:nvSpPr>
        <p:spPr>
          <a:xfrm>
            <a:off x="937709" y="5954973"/>
            <a:ext cx="10261334" cy="369332"/>
          </a:xfrm>
          <a:prstGeom prst="rect">
            <a:avLst/>
          </a:prstGeom>
          <a:noFill/>
        </p:spPr>
        <p:txBody>
          <a:bodyPr wrap="square" rtlCol="0">
            <a:spAutoFit/>
          </a:bodyPr>
          <a:lstStyle/>
          <a:p>
            <a:pPr algn="ctr"/>
            <a:r>
              <a:rPr lang="cs-CZ" dirty="0">
                <a:solidFill>
                  <a:srgbClr val="405A9C"/>
                </a:solidFill>
              </a:rPr>
              <a:t>Na Příkopě 22, Slovanský dům, 110 00, Praha 1</a:t>
            </a:r>
          </a:p>
        </p:txBody>
      </p:sp>
      <p:sp>
        <p:nvSpPr>
          <p:cNvPr id="6" name="Nadpis 5">
            <a:extLst>
              <a:ext uri="{FF2B5EF4-FFF2-40B4-BE49-F238E27FC236}">
                <a16:creationId xmlns:a16="http://schemas.microsoft.com/office/drawing/2014/main" id="{D1D9E648-5CE5-41A1-AF5E-5E34F035338C}"/>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658A0AF2-65AF-44C6-A718-3EAB7EB291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11005" y="6177396"/>
            <a:ext cx="490407" cy="452004"/>
          </a:xfrm>
          <a:prstGeom prst="rect">
            <a:avLst/>
          </a:prstGeom>
        </p:spPr>
      </p:pic>
      <p:grpSp>
        <p:nvGrpSpPr>
          <p:cNvPr id="12" name="Skupina 11">
            <a:extLst>
              <a:ext uri="{FF2B5EF4-FFF2-40B4-BE49-F238E27FC236}">
                <a16:creationId xmlns:a16="http://schemas.microsoft.com/office/drawing/2014/main" id="{9A11AD58-DB20-4EE0-B89C-B8DF039276C9}"/>
              </a:ext>
            </a:extLst>
          </p:cNvPr>
          <p:cNvGrpSpPr/>
          <p:nvPr userDrawn="1"/>
        </p:nvGrpSpPr>
        <p:grpSpPr>
          <a:xfrm>
            <a:off x="3587114" y="6351386"/>
            <a:ext cx="5017773" cy="369332"/>
            <a:chOff x="3587114" y="6202096"/>
            <a:chExt cx="5017773" cy="369332"/>
          </a:xfrm>
        </p:grpSpPr>
        <p:sp>
          <p:nvSpPr>
            <p:cNvPr id="9" name="TextovéPole 8">
              <a:extLst>
                <a:ext uri="{FF2B5EF4-FFF2-40B4-BE49-F238E27FC236}">
                  <a16:creationId xmlns:a16="http://schemas.microsoft.com/office/drawing/2014/main" id="{4D2B4656-1643-4F49-8871-80A34DB065A8}"/>
                </a:ext>
              </a:extLst>
            </p:cNvPr>
            <p:cNvSpPr txBox="1"/>
            <p:nvPr userDrawn="1"/>
          </p:nvSpPr>
          <p:spPr>
            <a:xfrm>
              <a:off x="3587114" y="6202096"/>
              <a:ext cx="2398398" cy="369332"/>
            </a:xfrm>
            <a:prstGeom prst="rect">
              <a:avLst/>
            </a:prstGeom>
            <a:noFill/>
          </p:spPr>
          <p:txBody>
            <a:bodyPr wrap="square" rtlCol="0">
              <a:spAutoFit/>
            </a:bodyPr>
            <a:lstStyle/>
            <a:p>
              <a:pPr algn="ctr"/>
              <a:r>
                <a:rPr lang="cs-CZ" b="1" dirty="0">
                  <a:solidFill>
                    <a:srgbClr val="405A9C"/>
                  </a:solidFill>
                </a:rPr>
                <a:t>www.ipsos.cz</a:t>
              </a:r>
            </a:p>
          </p:txBody>
        </p:sp>
        <p:sp>
          <p:nvSpPr>
            <p:cNvPr id="10" name="TextovéPole 9">
              <a:extLst>
                <a:ext uri="{FF2B5EF4-FFF2-40B4-BE49-F238E27FC236}">
                  <a16:creationId xmlns:a16="http://schemas.microsoft.com/office/drawing/2014/main" id="{E80B42CB-B28C-4406-A333-C78965B36038}"/>
                </a:ext>
              </a:extLst>
            </p:cNvPr>
            <p:cNvSpPr txBox="1"/>
            <p:nvPr userDrawn="1"/>
          </p:nvSpPr>
          <p:spPr>
            <a:xfrm>
              <a:off x="6206489" y="6202096"/>
              <a:ext cx="2398398" cy="369332"/>
            </a:xfrm>
            <a:prstGeom prst="rect">
              <a:avLst/>
            </a:prstGeom>
            <a:noFill/>
          </p:spPr>
          <p:txBody>
            <a:bodyPr wrap="square" rtlCol="0">
              <a:spAutoFit/>
            </a:bodyPr>
            <a:lstStyle/>
            <a:p>
              <a:pPr algn="ctr"/>
              <a:r>
                <a:rPr lang="cs-CZ" b="1" dirty="0">
                  <a:solidFill>
                    <a:srgbClr val="405A9C"/>
                  </a:solidFill>
                </a:rPr>
                <a:t>www.ipsos.com</a:t>
              </a:r>
            </a:p>
          </p:txBody>
        </p:sp>
      </p:grpSp>
      <p:sp>
        <p:nvSpPr>
          <p:cNvPr id="25" name="Zástupný symbol obrázku 24">
            <a:extLst>
              <a:ext uri="{FF2B5EF4-FFF2-40B4-BE49-F238E27FC236}">
                <a16:creationId xmlns:a16="http://schemas.microsoft.com/office/drawing/2014/main" id="{B9374778-6D39-43BD-9C90-04144E6F4B24}"/>
              </a:ext>
            </a:extLst>
          </p:cNvPr>
          <p:cNvSpPr>
            <a:spLocks noGrp="1"/>
          </p:cNvSpPr>
          <p:nvPr>
            <p:ph type="pic" sz="quarter" idx="11"/>
          </p:nvPr>
        </p:nvSpPr>
        <p:spPr>
          <a:xfrm>
            <a:off x="1097444" y="2196652"/>
            <a:ext cx="1260000" cy="1260000"/>
          </a:xfrm>
          <a:prstGeom prst="ellipse">
            <a:avLst/>
          </a:prstGeom>
        </p:spPr>
        <p:txBody>
          <a:bodyPr lIns="0" tIns="0" rIns="0" bIns="0" anchor="ctr">
            <a:normAutofit/>
          </a:bodyPr>
          <a:lstStyle>
            <a:lvl1pPr>
              <a:defRPr sz="1600" b="1"/>
            </a:lvl1pPr>
          </a:lstStyle>
          <a:p>
            <a:endParaRPr lang="cs-CZ" dirty="0"/>
          </a:p>
        </p:txBody>
      </p:sp>
      <p:sp>
        <p:nvSpPr>
          <p:cNvPr id="27" name="Zástupný symbol obrázku 24">
            <a:extLst>
              <a:ext uri="{FF2B5EF4-FFF2-40B4-BE49-F238E27FC236}">
                <a16:creationId xmlns:a16="http://schemas.microsoft.com/office/drawing/2014/main" id="{E25F3D86-6C69-44CE-8375-5763FF5CE8AC}"/>
              </a:ext>
            </a:extLst>
          </p:cNvPr>
          <p:cNvSpPr>
            <a:spLocks noGrp="1"/>
          </p:cNvSpPr>
          <p:nvPr>
            <p:ph type="pic" sz="quarter" idx="12"/>
          </p:nvPr>
        </p:nvSpPr>
        <p:spPr>
          <a:xfrm>
            <a:off x="9565693" y="3507746"/>
            <a:ext cx="1260000" cy="1260000"/>
          </a:xfrm>
          <a:prstGeom prst="ellipse">
            <a:avLst/>
          </a:prstGeom>
        </p:spPr>
        <p:txBody>
          <a:bodyPr lIns="0" tIns="0" rIns="0" bIns="0" anchor="ctr">
            <a:normAutofit/>
          </a:bodyPr>
          <a:lstStyle>
            <a:lvl1pPr>
              <a:defRPr sz="1600" b="1"/>
            </a:lvl1pPr>
          </a:lstStyle>
          <a:p>
            <a:endParaRPr lang="cs-CZ" dirty="0"/>
          </a:p>
        </p:txBody>
      </p:sp>
    </p:spTree>
    <p:extLst>
      <p:ext uri="{BB962C8B-B14F-4D97-AF65-F5344CB8AC3E}">
        <p14:creationId xmlns:p14="http://schemas.microsoft.com/office/powerpoint/2010/main" val="154509015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4" name="Picture Placeholder 12">
            <a:extLst>
              <a:ext uri="{FF2B5EF4-FFF2-40B4-BE49-F238E27FC236}">
                <a16:creationId xmlns:a16="http://schemas.microsoft.com/office/drawing/2014/main" id="{3F4D31EE-401E-4E05-ACC5-4D7B62569F7A}"/>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475535355"/>
      </p:ext>
    </p:extLst>
  </p:cSld>
  <p:clrMapOvr>
    <a:masterClrMapping/>
  </p:clrMapOvr>
  <p:extLst>
    <p:ext uri="{DCECCB84-F9BA-43D5-87BE-67443E8EF086}">
      <p15:sldGuideLst xmlns:p15="http://schemas.microsoft.com/office/powerpoint/2012/main">
        <p15:guide id="1" orient="horz" pos="3963">
          <p15:clr>
            <a:srgbClr val="F26B43"/>
          </p15:clr>
        </p15:guide>
        <p15:guide id="2" orient="horz" pos="4194">
          <p15:clr>
            <a:srgbClr val="F26B43"/>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5123892" y="0"/>
            <a:ext cx="7068108" cy="6858000"/>
          </a:xfrm>
          <a:prstGeom prst="rect">
            <a:avLst/>
          </a:prstGeom>
          <a:solidFill>
            <a:schemeClr val="bg1">
              <a:lumMod val="95000"/>
            </a:schemeClr>
          </a:solidFill>
        </p:spPr>
        <p:txBody>
          <a:bodyPr wrap="square">
            <a:noAutofit/>
          </a:bodyPr>
          <a:lstStyle/>
          <a:p>
            <a:r>
              <a:rPr lang="en-GB" dirty="0"/>
              <a:t> </a:t>
            </a:r>
          </a:p>
        </p:txBody>
      </p:sp>
      <p:sp>
        <p:nvSpPr>
          <p:cNvPr id="6" name="Picture Placeholder 12">
            <a:extLst>
              <a:ext uri="{FF2B5EF4-FFF2-40B4-BE49-F238E27FC236}">
                <a16:creationId xmlns:a16="http://schemas.microsoft.com/office/drawing/2014/main" id="{4D015282-AEC8-48E3-89D5-EA50FB9D8D8F}"/>
              </a:ext>
            </a:extLst>
          </p:cNvPr>
          <p:cNvSpPr>
            <a:spLocks noGrp="1"/>
          </p:cNvSpPr>
          <p:nvPr>
            <p:ph type="pic" sz="quarter" idx="16" hasCustomPrompt="1"/>
          </p:nvPr>
        </p:nvSpPr>
        <p:spPr>
          <a:xfrm>
            <a:off x="10402309" y="6196568"/>
            <a:ext cx="837615" cy="440533"/>
          </a:xfrm>
        </p:spPr>
        <p:txBody>
          <a:bodyPr/>
          <a:lstStyle>
            <a:lvl1pPr>
              <a:defRPr/>
            </a:lvl1pPr>
          </a:lstStyle>
          <a:p>
            <a:r>
              <a:rPr lang="en-GB" dirty="0"/>
              <a:t> </a:t>
            </a:r>
          </a:p>
        </p:txBody>
      </p:sp>
      <p:sp>
        <p:nvSpPr>
          <p:cNvPr id="7" name="Text Placeholder 8">
            <a:extLst>
              <a:ext uri="{FF2B5EF4-FFF2-40B4-BE49-F238E27FC236}">
                <a16:creationId xmlns:a16="http://schemas.microsoft.com/office/drawing/2014/main" id="{F8D1E21B-A8B7-4F9F-9262-CECB3C0B0FAA}"/>
              </a:ext>
            </a:extLst>
          </p:cNvPr>
          <p:cNvSpPr>
            <a:spLocks noGrp="1"/>
          </p:cNvSpPr>
          <p:nvPr>
            <p:ph type="body" sz="quarter" idx="17"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8" name="Espace réservé du numéro de diapositive 1">
            <a:extLst>
              <a:ext uri="{FF2B5EF4-FFF2-40B4-BE49-F238E27FC236}">
                <a16:creationId xmlns:a16="http://schemas.microsoft.com/office/drawing/2014/main" id="{3D11CF70-B7DA-4FA9-80FD-63364FFB5A67}"/>
              </a:ext>
            </a:extLst>
          </p:cNvPr>
          <p:cNvSpPr>
            <a:spLocks noGrp="1"/>
          </p:cNvSpPr>
          <p:nvPr>
            <p:ph type="sldNum" sz="quarter" idx="14"/>
          </p:nvPr>
        </p:nvSpPr>
        <p:spPr>
          <a:xfrm>
            <a:off x="577672" y="6219234"/>
            <a:ext cx="360037" cy="365125"/>
          </a:xfrm>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Tree>
    <p:extLst>
      <p:ext uri="{BB962C8B-B14F-4D97-AF65-F5344CB8AC3E}">
        <p14:creationId xmlns:p14="http://schemas.microsoft.com/office/powerpoint/2010/main" val="3015906551"/>
      </p:ext>
    </p:extLst>
  </p:cSld>
  <p:clrMapOvr>
    <a:masterClrMapping/>
  </p:clrMapOvr>
  <p:extLst>
    <p:ext uri="{DCECCB84-F9BA-43D5-87BE-67443E8EF086}">
      <p15:sldGuideLst xmlns:p15="http://schemas.microsoft.com/office/powerpoint/2012/main">
        <p15:guide id="1" orient="horz" pos="3963">
          <p15:clr>
            <a:srgbClr val="F26B43"/>
          </p15:clr>
        </p15:guide>
        <p15:guide id="2" orient="horz" pos="4194">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6" name="Graphique 15">
            <a:extLst>
              <a:ext uri="{FF2B5EF4-FFF2-40B4-BE49-F238E27FC236}">
                <a16:creationId xmlns:a16="http://schemas.microsoft.com/office/drawing/2014/main" id="{C29DACBE-DDEB-45E4-B20E-217432E840D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F2A14A3A-59C9-4FD2-8EEE-F4F237FF3200}"/>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7" name="Straight Connector 35">
            <a:extLst>
              <a:ext uri="{FF2B5EF4-FFF2-40B4-BE49-F238E27FC236}">
                <a16:creationId xmlns:a16="http://schemas.microsoft.com/office/drawing/2014/main" id="{1256D181-10D1-4FB8-9816-FC8014886EA1}"/>
              </a:ext>
            </a:extLst>
          </p:cNvPr>
          <p:cNvCxnSpPr>
            <a:cxnSpLocks/>
          </p:cNvCxnSpPr>
          <p:nvPr userDrawn="1"/>
        </p:nvCxnSpPr>
        <p:spPr>
          <a:xfrm flipV="1">
            <a:off x="6096001"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6A9886B0-8569-4139-99AF-0B9DE09DB010}"/>
              </a:ext>
            </a:extLst>
          </p:cNvPr>
          <p:cNvSpPr>
            <a:spLocks noGrp="1"/>
          </p:cNvSpPr>
          <p:nvPr>
            <p:ph type="body" sz="quarter" idx="18"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EE4AEF64-9750-4135-882B-EBDA337D740E}"/>
              </a:ext>
            </a:extLst>
          </p:cNvPr>
          <p:cNvSpPr>
            <a:spLocks noGrp="1"/>
          </p:cNvSpPr>
          <p:nvPr>
            <p:ph type="ftr" sz="quarter" idx="19"/>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222291712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2753"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que 7">
            <a:extLst>
              <a:ext uri="{FF2B5EF4-FFF2-40B4-BE49-F238E27FC236}">
                <a16:creationId xmlns:a16="http://schemas.microsoft.com/office/drawing/2014/main" id="{69254AFC-BC04-41FA-8FCD-EED9C8D449A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60477" y="5302567"/>
            <a:ext cx="939784" cy="847524"/>
          </a:xfrm>
          <a:prstGeom prst="rect">
            <a:avLst/>
          </a:prstGeom>
        </p:spPr>
      </p:pic>
      <p:pic>
        <p:nvPicPr>
          <p:cNvPr id="9" name="Image 8" descr="Une image contenant objet&#10;&#10;Description générée automatiquement">
            <a:extLst>
              <a:ext uri="{FF2B5EF4-FFF2-40B4-BE49-F238E27FC236}">
                <a16:creationId xmlns:a16="http://schemas.microsoft.com/office/drawing/2014/main" id="{7AB34238-B7E0-4612-92CE-C4989B35C07E}"/>
              </a:ext>
            </a:extLst>
          </p:cNvPr>
          <p:cNvPicPr>
            <a:picLocks noChangeAspect="1"/>
          </p:cNvPicPr>
          <p:nvPr userDrawn="1"/>
        </p:nvPicPr>
        <p:blipFill rotWithShape="1">
          <a:blip r:embed="rId8"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Tree>
    <p:extLst>
      <p:ext uri="{BB962C8B-B14F-4D97-AF65-F5344CB8AC3E}">
        <p14:creationId xmlns:p14="http://schemas.microsoft.com/office/powerpoint/2010/main" val="60528868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Thanks 1">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3777"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9" name="Groupe 8">
            <a:extLst>
              <a:ext uri="{FF2B5EF4-FFF2-40B4-BE49-F238E27FC236}">
                <a16:creationId xmlns:a16="http://schemas.microsoft.com/office/drawing/2014/main" id="{CC5E165F-B3E7-49FD-82EB-A44DA9D2E8DD}"/>
              </a:ext>
            </a:extLst>
          </p:cNvPr>
          <p:cNvGrpSpPr/>
          <p:nvPr userDrawn="1"/>
        </p:nvGrpSpPr>
        <p:grpSpPr>
          <a:xfrm>
            <a:off x="515380" y="944724"/>
            <a:ext cx="3416320" cy="2310605"/>
            <a:chOff x="2525792" y="2960948"/>
            <a:chExt cx="3416320" cy="2310605"/>
          </a:xfrm>
        </p:grpSpPr>
        <p:sp>
          <p:nvSpPr>
            <p:cNvPr id="10" name="ZoneTexte 9">
              <a:extLst>
                <a:ext uri="{FF2B5EF4-FFF2-40B4-BE49-F238E27FC236}">
                  <a16:creationId xmlns:a16="http://schemas.microsoft.com/office/drawing/2014/main" id="{C539E3ED-BDF3-459B-ADDB-C44E9D3916BA}"/>
                </a:ext>
              </a:extLst>
            </p:cNvPr>
            <p:cNvSpPr txBox="1"/>
            <p:nvPr userDrawn="1"/>
          </p:nvSpPr>
          <p:spPr>
            <a:xfrm>
              <a:off x="2525792" y="2960948"/>
              <a:ext cx="3416320" cy="1200329"/>
            </a:xfrm>
            <a:prstGeom prst="rect">
              <a:avLst/>
            </a:prstGeom>
            <a:noFill/>
          </p:spPr>
          <p:txBody>
            <a:bodyPr wrap="none" rtlCol="0">
              <a:spAutoFit/>
            </a:bodyPr>
            <a:lstStyle/>
            <a:p>
              <a:r>
                <a:rPr lang="fr-FR" sz="7200" b="1" dirty="0">
                  <a:solidFill>
                    <a:prstClr val="white"/>
                  </a:solidFill>
                </a:rPr>
                <a:t>THANK</a:t>
              </a:r>
            </a:p>
          </p:txBody>
        </p:sp>
        <p:sp>
          <p:nvSpPr>
            <p:cNvPr id="11" name="ZoneTexte 10">
              <a:extLst>
                <a:ext uri="{FF2B5EF4-FFF2-40B4-BE49-F238E27FC236}">
                  <a16:creationId xmlns:a16="http://schemas.microsoft.com/office/drawing/2014/main" id="{6EBBD7D5-763C-4BB0-B29B-FA048900221F}"/>
                </a:ext>
              </a:extLst>
            </p:cNvPr>
            <p:cNvSpPr txBox="1"/>
            <p:nvPr userDrawn="1"/>
          </p:nvSpPr>
          <p:spPr>
            <a:xfrm>
              <a:off x="2526705" y="4071224"/>
              <a:ext cx="2364063" cy="1200329"/>
            </a:xfrm>
            <a:prstGeom prst="rect">
              <a:avLst/>
            </a:prstGeom>
            <a:solidFill>
              <a:schemeClr val="tx2"/>
            </a:solidFill>
          </p:spPr>
          <p:txBody>
            <a:bodyPr wrap="none" lIns="180000" rIns="180000" rtlCol="0">
              <a:spAutoFit/>
            </a:bodyPr>
            <a:lstStyle/>
            <a:p>
              <a:r>
                <a:rPr lang="fr-FR" sz="7200" b="1" dirty="0">
                  <a:solidFill>
                    <a:prstClr val="white"/>
                  </a:solidFill>
                </a:rPr>
                <a:t>YOU</a:t>
              </a:r>
            </a:p>
          </p:txBody>
        </p:sp>
      </p:grpSp>
      <p:pic>
        <p:nvPicPr>
          <p:cNvPr id="13" name="Graphique 12">
            <a:extLst>
              <a:ext uri="{FF2B5EF4-FFF2-40B4-BE49-F238E27FC236}">
                <a16:creationId xmlns:a16="http://schemas.microsoft.com/office/drawing/2014/main" id="{D913B8DF-6D35-4DDE-AC11-34E154BBF7D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60477" y="5302567"/>
            <a:ext cx="939784" cy="847524"/>
          </a:xfrm>
          <a:prstGeom prst="rect">
            <a:avLst/>
          </a:prstGeom>
        </p:spPr>
      </p:pic>
      <p:pic>
        <p:nvPicPr>
          <p:cNvPr id="14" name="Image 13" descr="Une image contenant objet&#10;&#10;Description générée automatiquement">
            <a:extLst>
              <a:ext uri="{FF2B5EF4-FFF2-40B4-BE49-F238E27FC236}">
                <a16:creationId xmlns:a16="http://schemas.microsoft.com/office/drawing/2014/main" id="{F8221D8A-EA7F-4431-BA65-C4F6154E8931}"/>
              </a:ext>
            </a:extLst>
          </p:cNvPr>
          <p:cNvPicPr>
            <a:picLocks noChangeAspect="1"/>
          </p:cNvPicPr>
          <p:nvPr userDrawn="1"/>
        </p:nvPicPr>
        <p:blipFill rotWithShape="1">
          <a:blip r:embed="rId8"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Tree>
    <p:extLst>
      <p:ext uri="{BB962C8B-B14F-4D97-AF65-F5344CB8AC3E}">
        <p14:creationId xmlns:p14="http://schemas.microsoft.com/office/powerpoint/2010/main" val="163040720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Thanks 2">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01"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9" name="Groupe 8">
            <a:extLst>
              <a:ext uri="{FF2B5EF4-FFF2-40B4-BE49-F238E27FC236}">
                <a16:creationId xmlns:a16="http://schemas.microsoft.com/office/drawing/2014/main" id="{CC5E165F-B3E7-49FD-82EB-A44DA9D2E8DD}"/>
              </a:ext>
            </a:extLst>
          </p:cNvPr>
          <p:cNvGrpSpPr/>
          <p:nvPr userDrawn="1"/>
        </p:nvGrpSpPr>
        <p:grpSpPr>
          <a:xfrm>
            <a:off x="515380" y="944724"/>
            <a:ext cx="3416320" cy="2310605"/>
            <a:chOff x="2525792" y="2960948"/>
            <a:chExt cx="3416320" cy="2310605"/>
          </a:xfrm>
        </p:grpSpPr>
        <p:sp>
          <p:nvSpPr>
            <p:cNvPr id="10" name="ZoneTexte 9">
              <a:extLst>
                <a:ext uri="{FF2B5EF4-FFF2-40B4-BE49-F238E27FC236}">
                  <a16:creationId xmlns:a16="http://schemas.microsoft.com/office/drawing/2014/main" id="{C539E3ED-BDF3-459B-ADDB-C44E9D3916BA}"/>
                </a:ext>
              </a:extLst>
            </p:cNvPr>
            <p:cNvSpPr txBox="1"/>
            <p:nvPr userDrawn="1"/>
          </p:nvSpPr>
          <p:spPr>
            <a:xfrm>
              <a:off x="2525792" y="2960948"/>
              <a:ext cx="3416320" cy="1200329"/>
            </a:xfrm>
            <a:prstGeom prst="rect">
              <a:avLst/>
            </a:prstGeom>
            <a:noFill/>
          </p:spPr>
          <p:txBody>
            <a:bodyPr wrap="none" rtlCol="0">
              <a:spAutoFit/>
            </a:bodyPr>
            <a:lstStyle/>
            <a:p>
              <a:r>
                <a:rPr lang="fr-FR" sz="7200" b="1" dirty="0">
                  <a:solidFill>
                    <a:prstClr val="white"/>
                  </a:solidFill>
                </a:rPr>
                <a:t>THANK</a:t>
              </a:r>
            </a:p>
          </p:txBody>
        </p:sp>
        <p:sp>
          <p:nvSpPr>
            <p:cNvPr id="11" name="ZoneTexte 10">
              <a:extLst>
                <a:ext uri="{FF2B5EF4-FFF2-40B4-BE49-F238E27FC236}">
                  <a16:creationId xmlns:a16="http://schemas.microsoft.com/office/drawing/2014/main" id="{6EBBD7D5-763C-4BB0-B29B-FA048900221F}"/>
                </a:ext>
              </a:extLst>
            </p:cNvPr>
            <p:cNvSpPr txBox="1"/>
            <p:nvPr userDrawn="1"/>
          </p:nvSpPr>
          <p:spPr>
            <a:xfrm>
              <a:off x="2526705" y="4071224"/>
              <a:ext cx="2364063" cy="1200329"/>
            </a:xfrm>
            <a:prstGeom prst="rect">
              <a:avLst/>
            </a:prstGeom>
            <a:noFill/>
          </p:spPr>
          <p:txBody>
            <a:bodyPr wrap="none" lIns="180000" rIns="180000" rtlCol="0">
              <a:spAutoFit/>
            </a:bodyPr>
            <a:lstStyle/>
            <a:p>
              <a:r>
                <a:rPr lang="fr-FR" sz="7200" b="1" dirty="0">
                  <a:solidFill>
                    <a:prstClr val="white"/>
                  </a:solidFill>
                </a:rPr>
                <a:t>YOU</a:t>
              </a:r>
            </a:p>
          </p:txBody>
        </p:sp>
      </p:grpSp>
      <p:pic>
        <p:nvPicPr>
          <p:cNvPr id="13" name="Graphique 12">
            <a:extLst>
              <a:ext uri="{FF2B5EF4-FFF2-40B4-BE49-F238E27FC236}">
                <a16:creationId xmlns:a16="http://schemas.microsoft.com/office/drawing/2014/main" id="{9FE44D08-04BB-4016-ADF3-5B0C542DF53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60477" y="5302567"/>
            <a:ext cx="939784" cy="847524"/>
          </a:xfrm>
          <a:prstGeom prst="rect">
            <a:avLst/>
          </a:prstGeom>
        </p:spPr>
      </p:pic>
      <p:pic>
        <p:nvPicPr>
          <p:cNvPr id="14" name="Image 13" descr="Une image contenant objet&#10;&#10;Description générée automatiquement">
            <a:extLst>
              <a:ext uri="{FF2B5EF4-FFF2-40B4-BE49-F238E27FC236}">
                <a16:creationId xmlns:a16="http://schemas.microsoft.com/office/drawing/2014/main" id="{99BF86A5-F0B8-42C9-A87E-16C8B6F68080}"/>
              </a:ext>
            </a:extLst>
          </p:cNvPr>
          <p:cNvPicPr>
            <a:picLocks noChangeAspect="1"/>
          </p:cNvPicPr>
          <p:nvPr userDrawn="1"/>
        </p:nvPicPr>
        <p:blipFill rotWithShape="1">
          <a:blip r:embed="rId8"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Tree>
    <p:extLst>
      <p:ext uri="{BB962C8B-B14F-4D97-AF65-F5344CB8AC3E}">
        <p14:creationId xmlns:p14="http://schemas.microsoft.com/office/powerpoint/2010/main" val="119820519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849"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34" name="Graphique 33">
            <a:extLst>
              <a:ext uri="{FF2B5EF4-FFF2-40B4-BE49-F238E27FC236}">
                <a16:creationId xmlns:a16="http://schemas.microsoft.com/office/drawing/2014/main" id="{C6CCE2DF-C340-4135-B992-1CB35F746BC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660477" y="5302567"/>
            <a:ext cx="939784" cy="847524"/>
          </a:xfrm>
          <a:prstGeom prst="rect">
            <a:avLst/>
          </a:prstGeom>
        </p:spPr>
      </p:pic>
      <p:sp>
        <p:nvSpPr>
          <p:cNvPr id="10" name="Espace réservé pour une image  9">
            <a:extLst>
              <a:ext uri="{FF2B5EF4-FFF2-40B4-BE49-F238E27FC236}">
                <a16:creationId xmlns:a16="http://schemas.microsoft.com/office/drawing/2014/main" id="{137DADE0-DBBF-458A-BE30-E9B95C46FE1A}"/>
              </a:ext>
            </a:extLst>
          </p:cNvPr>
          <p:cNvSpPr>
            <a:spLocks noGrp="1"/>
          </p:cNvSpPr>
          <p:nvPr>
            <p:ph type="pic" sz="quarter" idx="11" hasCustomPrompt="1"/>
          </p:nvPr>
        </p:nvSpPr>
        <p:spPr>
          <a:xfrm>
            <a:off x="574342"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pic>
        <p:nvPicPr>
          <p:cNvPr id="33" name="Image 32" descr="Une image contenant objet&#10;&#10;Description générée automatiquement">
            <a:extLst>
              <a:ext uri="{FF2B5EF4-FFF2-40B4-BE49-F238E27FC236}">
                <a16:creationId xmlns:a16="http://schemas.microsoft.com/office/drawing/2014/main" id="{EDBF095C-490F-455B-8877-BE70651A9100}"/>
              </a:ext>
            </a:extLst>
          </p:cNvPr>
          <p:cNvPicPr>
            <a:picLocks noChangeAspect="1"/>
          </p:cNvPicPr>
          <p:nvPr userDrawn="1"/>
        </p:nvPicPr>
        <p:blipFill rotWithShape="1">
          <a:blip r:embed="rId9"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spTree>
    <p:extLst>
      <p:ext uri="{BB962C8B-B14F-4D97-AF65-F5344CB8AC3E}">
        <p14:creationId xmlns:p14="http://schemas.microsoft.com/office/powerpoint/2010/main" val="3815806707"/>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39">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Cover_1 Ipsos MORI Right">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873"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Espace réservé pour une image  9">
            <a:extLst>
              <a:ext uri="{FF2B5EF4-FFF2-40B4-BE49-F238E27FC236}">
                <a16:creationId xmlns:a16="http://schemas.microsoft.com/office/drawing/2014/main" id="{137DADE0-DBBF-458A-BE30-E9B95C46FE1A}"/>
              </a:ext>
            </a:extLst>
          </p:cNvPr>
          <p:cNvSpPr>
            <a:spLocks noGrp="1"/>
          </p:cNvSpPr>
          <p:nvPr>
            <p:ph type="pic" sz="quarter" idx="11" hasCustomPrompt="1"/>
          </p:nvPr>
        </p:nvSpPr>
        <p:spPr>
          <a:xfrm>
            <a:off x="574342"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14" name="Espace réservé pour une image  3">
            <a:extLst>
              <a:ext uri="{FF2B5EF4-FFF2-40B4-BE49-F238E27FC236}">
                <a16:creationId xmlns:a16="http://schemas.microsoft.com/office/drawing/2014/main" id="{03C41836-DC8C-4D33-B02E-348EFB758CA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51301" b="-51301"/>
          <a:stretch/>
        </p:blipFill>
        <p:spPr>
          <a:xfrm>
            <a:off x="9046557" y="5057776"/>
            <a:ext cx="2786660" cy="1403982"/>
          </a:xfrm>
          <a:prstGeom prst="rect">
            <a:avLst/>
          </a:prstGeom>
          <a:noFill/>
        </p:spPr>
      </p:pic>
    </p:spTree>
    <p:extLst>
      <p:ext uri="{BB962C8B-B14F-4D97-AF65-F5344CB8AC3E}">
        <p14:creationId xmlns:p14="http://schemas.microsoft.com/office/powerpoint/2010/main" val="457422905"/>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39">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ver_1 Ipsos MORI Left">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89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Espace réservé pour une image  9">
            <a:extLst>
              <a:ext uri="{FF2B5EF4-FFF2-40B4-BE49-F238E27FC236}">
                <a16:creationId xmlns:a16="http://schemas.microsoft.com/office/drawing/2014/main" id="{137DADE0-DBBF-458A-BE30-E9B95C46FE1A}"/>
              </a:ext>
            </a:extLst>
          </p:cNvPr>
          <p:cNvSpPr>
            <a:spLocks noGrp="1"/>
          </p:cNvSpPr>
          <p:nvPr>
            <p:ph type="pic" sz="quarter" idx="11" hasCustomPrompt="1"/>
          </p:nvPr>
        </p:nvSpPr>
        <p:spPr>
          <a:xfrm>
            <a:off x="9788338"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14" name="Espace réservé pour une image  3">
            <a:extLst>
              <a:ext uri="{FF2B5EF4-FFF2-40B4-BE49-F238E27FC236}">
                <a16:creationId xmlns:a16="http://schemas.microsoft.com/office/drawing/2014/main" id="{2EFA13FB-0791-4FB4-BF36-9602B0D0B814}"/>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51301" b="-51301"/>
          <a:stretch/>
        </p:blipFill>
        <p:spPr>
          <a:xfrm>
            <a:off x="571500" y="5057776"/>
            <a:ext cx="2786660" cy="1403982"/>
          </a:xfrm>
          <a:prstGeom prst="rect">
            <a:avLst/>
          </a:prstGeom>
          <a:noFill/>
        </p:spPr>
      </p:pic>
    </p:spTree>
    <p:extLst>
      <p:ext uri="{BB962C8B-B14F-4D97-AF65-F5344CB8AC3E}">
        <p14:creationId xmlns:p14="http://schemas.microsoft.com/office/powerpoint/2010/main" val="2343191818"/>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39">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92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7584906"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a:xfrm>
            <a:off x="404786" y="469900"/>
            <a:ext cx="11382428" cy="480131"/>
          </a:xfrm>
        </p:spPr>
        <p:txBody>
          <a:bodyPr anchor="t"/>
          <a:lstStyle>
            <a:lvl1pPr>
              <a:defRPr b="0"/>
            </a:lvl1pPr>
          </a:lstStyle>
          <a:p>
            <a:r>
              <a:rPr lang="en-GB" dirty="0" err="1"/>
              <a:t>Modifiez</a:t>
            </a:r>
            <a:r>
              <a:rPr lang="en-GB" dirty="0"/>
              <a:t> le style du titre</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a:xfrm>
            <a:off x="577672" y="6219234"/>
            <a:ext cx="360037" cy="365125"/>
          </a:xfrm>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14" name="Picture Placeholder 12">
            <a:extLst>
              <a:ext uri="{FF2B5EF4-FFF2-40B4-BE49-F238E27FC236}">
                <a16:creationId xmlns:a16="http://schemas.microsoft.com/office/drawing/2014/main" id="{5B538901-ADD0-4ECA-8461-BAB0D668BDE5}"/>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5" name="Zástupný symbol pro zápatí 4">
            <a:extLst>
              <a:ext uri="{FF2B5EF4-FFF2-40B4-BE49-F238E27FC236}">
                <a16:creationId xmlns:a16="http://schemas.microsoft.com/office/drawing/2014/main" id="{EA432585-C9E7-4DD1-BDBF-B8D35A08C48A}"/>
              </a:ext>
            </a:extLst>
          </p:cNvPr>
          <p:cNvSpPr>
            <a:spLocks noGrp="1"/>
          </p:cNvSpPr>
          <p:nvPr>
            <p:ph type="ftr" sz="quarter" idx="18"/>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185099809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Cov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945"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0" name="Rectangle 9">
            <a:extLst>
              <a:ext uri="{FF2B5EF4-FFF2-40B4-BE49-F238E27FC236}">
                <a16:creationId xmlns:a16="http://schemas.microsoft.com/office/drawing/2014/main" id="{57E47097-F136-43B2-BE43-71747E067B34}"/>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22" name="Espace réservé pour une image  9">
            <a:extLst>
              <a:ext uri="{FF2B5EF4-FFF2-40B4-BE49-F238E27FC236}">
                <a16:creationId xmlns:a16="http://schemas.microsoft.com/office/drawing/2014/main" id="{19C1BDE3-57F5-469B-B8D1-A0B6C04CD625}"/>
              </a:ext>
            </a:extLst>
          </p:cNvPr>
          <p:cNvSpPr>
            <a:spLocks noGrp="1"/>
          </p:cNvSpPr>
          <p:nvPr>
            <p:ph type="pic" sz="quarter" idx="11" hasCustomPrompt="1"/>
          </p:nvPr>
        </p:nvSpPr>
        <p:spPr>
          <a:xfrm>
            <a:off x="574342"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que 14">
            <a:extLst>
              <a:ext uri="{FF2B5EF4-FFF2-40B4-BE49-F238E27FC236}">
                <a16:creationId xmlns:a16="http://schemas.microsoft.com/office/drawing/2014/main" id="{006C46FC-AFDA-462D-947F-F240AC5E8B0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660477" y="5302567"/>
            <a:ext cx="939784" cy="847524"/>
          </a:xfrm>
          <a:prstGeom prst="rect">
            <a:avLst/>
          </a:prstGeom>
        </p:spPr>
      </p:pic>
      <p:pic>
        <p:nvPicPr>
          <p:cNvPr id="16" name="Image 15" descr="Une image contenant objet&#10;&#10;Description générée automatiquement">
            <a:extLst>
              <a:ext uri="{FF2B5EF4-FFF2-40B4-BE49-F238E27FC236}">
                <a16:creationId xmlns:a16="http://schemas.microsoft.com/office/drawing/2014/main" id="{5919B4CD-5E7E-4686-8385-C8E06F74C4D8}"/>
              </a:ext>
            </a:extLst>
          </p:cNvPr>
          <p:cNvPicPr>
            <a:picLocks noChangeAspect="1"/>
          </p:cNvPicPr>
          <p:nvPr userDrawn="1"/>
        </p:nvPicPr>
        <p:blipFill rotWithShape="1">
          <a:blip r:embed="rId10"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Tree>
    <p:extLst>
      <p:ext uri="{BB962C8B-B14F-4D97-AF65-F5344CB8AC3E}">
        <p14:creationId xmlns:p14="http://schemas.microsoft.com/office/powerpoint/2010/main" val="1544394925"/>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40">
          <p15:clr>
            <a:srgbClr val="F26B43"/>
          </p15:clr>
        </p15:guide>
        <p15:guide id="6" orient="horz" pos="3916">
          <p15:clr>
            <a:srgbClr val="F26B43"/>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Cover_2 Ipsos MORI Righ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969"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0" name="Rectangle 9">
            <a:extLst>
              <a:ext uri="{FF2B5EF4-FFF2-40B4-BE49-F238E27FC236}">
                <a16:creationId xmlns:a16="http://schemas.microsoft.com/office/drawing/2014/main" id="{57E47097-F136-43B2-BE43-71747E067B34}"/>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Espace réservé pour une image  9">
            <a:extLst>
              <a:ext uri="{FF2B5EF4-FFF2-40B4-BE49-F238E27FC236}">
                <a16:creationId xmlns:a16="http://schemas.microsoft.com/office/drawing/2014/main" id="{4A6AFB26-D737-4A19-ADB4-CB5926446093}"/>
              </a:ext>
            </a:extLst>
          </p:cNvPr>
          <p:cNvSpPr>
            <a:spLocks noGrp="1"/>
          </p:cNvSpPr>
          <p:nvPr>
            <p:ph type="pic" sz="quarter" idx="11" hasCustomPrompt="1"/>
          </p:nvPr>
        </p:nvSpPr>
        <p:spPr>
          <a:xfrm>
            <a:off x="574342"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pic>
        <p:nvPicPr>
          <p:cNvPr id="15" name="Espace réservé pour une image  3">
            <a:extLst>
              <a:ext uri="{FF2B5EF4-FFF2-40B4-BE49-F238E27FC236}">
                <a16:creationId xmlns:a16="http://schemas.microsoft.com/office/drawing/2014/main" id="{334B72D4-ABC7-44C2-8E56-810E18290BDB}"/>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51301" b="-51301"/>
          <a:stretch/>
        </p:blipFill>
        <p:spPr>
          <a:xfrm>
            <a:off x="9046557" y="5057776"/>
            <a:ext cx="2786660" cy="1403982"/>
          </a:xfrm>
          <a:prstGeom prst="rect">
            <a:avLst/>
          </a:prstGeom>
          <a:noFill/>
        </p:spPr>
      </p:pic>
    </p:spTree>
    <p:extLst>
      <p:ext uri="{BB962C8B-B14F-4D97-AF65-F5344CB8AC3E}">
        <p14:creationId xmlns:p14="http://schemas.microsoft.com/office/powerpoint/2010/main" val="866452945"/>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40">
          <p15:clr>
            <a:srgbClr val="F26B43"/>
          </p15:clr>
        </p15:guide>
        <p15:guide id="6" orient="horz" pos="3916">
          <p15:clr>
            <a:srgbClr val="F26B43"/>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Cover_2 Ipsos MORI Lef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2993"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0" name="Rectangle 9">
            <a:extLst>
              <a:ext uri="{FF2B5EF4-FFF2-40B4-BE49-F238E27FC236}">
                <a16:creationId xmlns:a16="http://schemas.microsoft.com/office/drawing/2014/main" id="{57E47097-F136-43B2-BE43-71747E067B34}"/>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Espace réservé pour une image  9">
            <a:extLst>
              <a:ext uri="{FF2B5EF4-FFF2-40B4-BE49-F238E27FC236}">
                <a16:creationId xmlns:a16="http://schemas.microsoft.com/office/drawing/2014/main" id="{9ABB7351-4FBE-45C4-9773-A3CF34D3AA3D}"/>
              </a:ext>
            </a:extLst>
          </p:cNvPr>
          <p:cNvSpPr>
            <a:spLocks noGrp="1"/>
          </p:cNvSpPr>
          <p:nvPr>
            <p:ph type="pic" sz="quarter" idx="11" hasCustomPrompt="1"/>
          </p:nvPr>
        </p:nvSpPr>
        <p:spPr>
          <a:xfrm>
            <a:off x="9788338"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pic>
        <p:nvPicPr>
          <p:cNvPr id="18" name="Espace réservé pour une image  3">
            <a:extLst>
              <a:ext uri="{FF2B5EF4-FFF2-40B4-BE49-F238E27FC236}">
                <a16:creationId xmlns:a16="http://schemas.microsoft.com/office/drawing/2014/main" id="{C7B04301-E828-4E6F-A29E-2CD0C25275A5}"/>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51301" b="-51301"/>
          <a:stretch/>
        </p:blipFill>
        <p:spPr>
          <a:xfrm>
            <a:off x="571500" y="5057776"/>
            <a:ext cx="2786660" cy="1403982"/>
          </a:xfrm>
          <a:prstGeom prst="rect">
            <a:avLst/>
          </a:prstGeom>
          <a:noFill/>
        </p:spPr>
      </p:pic>
    </p:spTree>
    <p:extLst>
      <p:ext uri="{BB962C8B-B14F-4D97-AF65-F5344CB8AC3E}">
        <p14:creationId xmlns:p14="http://schemas.microsoft.com/office/powerpoint/2010/main" val="4125946715"/>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40">
          <p15:clr>
            <a:srgbClr val="F26B43"/>
          </p15:clr>
        </p15:guide>
        <p15:guide id="6" orient="horz" pos="3916">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7" name="Graphique 16">
            <a:extLst>
              <a:ext uri="{FF2B5EF4-FFF2-40B4-BE49-F238E27FC236}">
                <a16:creationId xmlns:a16="http://schemas.microsoft.com/office/drawing/2014/main" id="{660A333A-764C-4773-BA5E-EB07A4A2B6B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91FD7A4C-7831-4E64-ACC2-4728BA97E641}"/>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8" name="Straight Connector 35">
            <a:extLst>
              <a:ext uri="{FF2B5EF4-FFF2-40B4-BE49-F238E27FC236}">
                <a16:creationId xmlns:a16="http://schemas.microsoft.com/office/drawing/2014/main" id="{9BECF50D-E10D-4905-890E-755BBE4285B5}"/>
              </a:ext>
            </a:extLst>
          </p:cNvPr>
          <p:cNvCxnSpPr>
            <a:cxnSpLocks/>
          </p:cNvCxnSpPr>
          <p:nvPr userDrawn="1"/>
        </p:nvCxnSpPr>
        <p:spPr>
          <a:xfrm flipV="1">
            <a:off x="415884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DCCF0167-47BD-4648-8513-27B1451F27CA}"/>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Text Placeholder 5">
            <a:extLst>
              <a:ext uri="{FF2B5EF4-FFF2-40B4-BE49-F238E27FC236}">
                <a16:creationId xmlns:a16="http://schemas.microsoft.com/office/drawing/2014/main" id="{BD9AA888-498B-4391-B3B0-40DF8ADC74DF}"/>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F34698F1-63B5-4C39-ADA7-988CE054A132}"/>
              </a:ext>
            </a:extLst>
          </p:cNvPr>
          <p:cNvSpPr>
            <a:spLocks noGrp="1"/>
          </p:cNvSpPr>
          <p:nvPr>
            <p:ph type="ftr" sz="quarter" idx="20"/>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226601557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7CED06AF-D77F-40B5-AC37-133B89CE0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4017"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7CED06AF-D77F-40B5-AC37-133B89CE02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59207" y="425366"/>
            <a:ext cx="7551996" cy="923330"/>
          </a:xfrm>
        </p:spPr>
        <p:txBody>
          <a:bodyPr lIns="72000" anchor="b">
            <a:spAutoFit/>
          </a:bodyPr>
          <a:lstStyle>
            <a:lvl1pPr>
              <a:defRPr sz="6000" spc="-200" baseline="0">
                <a:solidFill>
                  <a:schemeClr val="bg1"/>
                </a:solidFill>
              </a:defRPr>
            </a:lvl1pPr>
          </a:lstStyle>
          <a:p>
            <a:r>
              <a:rPr lang="en-GB" dirty="0"/>
              <a:t>SUMMARY</a:t>
            </a:r>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p:nvPr>
        </p:nvSpPr>
        <p:spPr>
          <a:xfrm>
            <a:off x="464988" y="1649866"/>
            <a:ext cx="7546216" cy="661720"/>
          </a:xfrm>
        </p:spPr>
        <p:txBody>
          <a:bodyPr wrap="square" lIns="108000" rIns="180000">
            <a:spAutoFit/>
          </a:bodyPr>
          <a:lstStyle>
            <a:lvl1pPr marL="450850" indent="-450850">
              <a:lnSpc>
                <a:spcPct val="100000"/>
              </a:lnSpc>
              <a:spcBef>
                <a:spcPts val="1800"/>
              </a:spcBef>
              <a:buSzPct val="100000"/>
              <a:buFont typeface="+mj-lt"/>
              <a:buAutoNum type="arabicPeriod"/>
              <a:defRPr>
                <a:solidFill>
                  <a:schemeClr val="bg1"/>
                </a:solidFill>
                <a:latin typeface="+mn-lt"/>
              </a:defRPr>
            </a:lvl1pPr>
            <a:lvl2pPr marL="447675" indent="-314325">
              <a:lnSpc>
                <a:spcPct val="100000"/>
              </a:lnSpc>
              <a:buFont typeface="Arial" panose="020B0604020202020204" pitchFamily="34" charset="0"/>
              <a:buChar char=" "/>
              <a:defRPr sz="14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p:txBody>
      </p:sp>
      <p:sp>
        <p:nvSpPr>
          <p:cNvPr id="16" name="Espace réservé du numéro de diapositive 5">
            <a:extLst>
              <a:ext uri="{FF2B5EF4-FFF2-40B4-BE49-F238E27FC236}">
                <a16:creationId xmlns:a16="http://schemas.microsoft.com/office/drawing/2014/main" id="{30F298B5-C614-4E28-B086-AEFB24586D5D}"/>
              </a:ext>
            </a:extLst>
          </p:cNvPr>
          <p:cNvSpPr>
            <a:spLocks noGrp="1"/>
          </p:cNvSpPr>
          <p:nvPr>
            <p:ph type="sldNum" sz="quarter" idx="25"/>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8" name="Graphique 17">
            <a:extLst>
              <a:ext uri="{FF2B5EF4-FFF2-40B4-BE49-F238E27FC236}">
                <a16:creationId xmlns:a16="http://schemas.microsoft.com/office/drawing/2014/main" id="{D771EBD9-D6AB-4A1E-8959-F6D3A5DC7A2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255164" y="6135730"/>
            <a:ext cx="549900" cy="495918"/>
          </a:xfrm>
          <a:prstGeom prst="rect">
            <a:avLst/>
          </a:prstGeom>
        </p:spPr>
      </p:pic>
      <p:sp>
        <p:nvSpPr>
          <p:cNvPr id="19" name="Picture Placeholder 12">
            <a:extLst>
              <a:ext uri="{FF2B5EF4-FFF2-40B4-BE49-F238E27FC236}">
                <a16:creationId xmlns:a16="http://schemas.microsoft.com/office/drawing/2014/main" id="{33A4780E-E5D8-40FF-A953-ED5D1CB5DE32}"/>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94669229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Chapt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41"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21" name="Espace réservé du numéro de diapositive 5">
            <a:extLst>
              <a:ext uri="{FF2B5EF4-FFF2-40B4-BE49-F238E27FC236}">
                <a16:creationId xmlns:a16="http://schemas.microsoft.com/office/drawing/2014/main" id="{2FA6D742-8A51-48F2-B302-A80E8EE933FB}"/>
              </a:ext>
            </a:extLst>
          </p:cNvPr>
          <p:cNvSpPr>
            <a:spLocks noGrp="1"/>
          </p:cNvSpPr>
          <p:nvPr>
            <p:ph type="sldNum" sz="quarter" idx="25"/>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3" name="Graphique 22">
            <a:extLst>
              <a:ext uri="{FF2B5EF4-FFF2-40B4-BE49-F238E27FC236}">
                <a16:creationId xmlns:a16="http://schemas.microsoft.com/office/drawing/2014/main" id="{0C84D560-F6C4-4A46-9DA5-FC39DD2781D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4" name="Picture Placeholder 12">
            <a:extLst>
              <a:ext uri="{FF2B5EF4-FFF2-40B4-BE49-F238E27FC236}">
                <a16:creationId xmlns:a16="http://schemas.microsoft.com/office/drawing/2014/main" id="{28CF2AF1-EA75-4F15-8C4A-7F6EAD661C43}"/>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3973841415"/>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Chapter_2">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56B4929C-8011-4179-8CDE-3FB8CD20120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065"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56B4929C-8011-4179-8CDE-3FB8CD2012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70C4FA2-C5EC-49E1-8C35-04867997158C}"/>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3" name="Espace réservé du texte 2">
            <a:extLst>
              <a:ext uri="{FF2B5EF4-FFF2-40B4-BE49-F238E27FC236}">
                <a16:creationId xmlns:a16="http://schemas.microsoft.com/office/drawing/2014/main" id="{35825EF1-A063-4BA8-A114-9FEFB36C88BB}"/>
              </a:ext>
            </a:extLst>
          </p:cNvPr>
          <p:cNvSpPr>
            <a:spLocks noGrp="1"/>
          </p:cNvSpPr>
          <p:nvPr>
            <p:ph type="body" idx="1"/>
          </p:nvPr>
        </p:nvSpPr>
        <p:spPr>
          <a:xfrm>
            <a:off x="459207" y="2816932"/>
            <a:ext cx="7551996" cy="757130"/>
          </a:xfrm>
        </p:spPr>
        <p:txBody>
          <a:bodyPr lIns="108000" rIns="180000">
            <a:spAutoFit/>
          </a:bodyPr>
          <a:lstStyle>
            <a:lvl1pPr marL="0" indent="0">
              <a:buNone/>
              <a:defRPr sz="24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2" name="Text Placeholder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blipFill>
                  <a:blip r:embed="rId7"/>
                  <a:stretch>
                    <a:fillRect/>
                  </a:stretch>
                </a:blipFill>
              </a:defRPr>
            </a:lvl1pPr>
          </a:lstStyle>
          <a:p>
            <a:pPr lvl="0"/>
            <a:r>
              <a:rPr lang="en-GB" dirty="0"/>
              <a:t>0</a:t>
            </a:r>
          </a:p>
        </p:txBody>
      </p:sp>
      <p:sp>
        <p:nvSpPr>
          <p:cNvPr id="11" name="Title 1">
            <a:extLst>
              <a:ext uri="{FF2B5EF4-FFF2-40B4-BE49-F238E27FC236}">
                <a16:creationId xmlns:a16="http://schemas.microsoft.com/office/drawing/2014/main" id="{6C15C0FE-1109-48F3-B89A-6248AC1CCB74}"/>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2"/>
                </a:solidFill>
                <a:latin typeface="+mj-lt"/>
              </a:defRPr>
            </a:lvl1pPr>
          </a:lstStyle>
          <a:p>
            <a:r>
              <a:rPr lang="en-GB" dirty="0" err="1"/>
              <a:t>Modifiez</a:t>
            </a:r>
            <a:r>
              <a:rPr lang="en-GB" dirty="0"/>
              <a:t> le style du titre</a:t>
            </a:r>
          </a:p>
        </p:txBody>
      </p:sp>
      <p:sp>
        <p:nvSpPr>
          <p:cNvPr id="2" name="Espace réservé du numéro de diapositive 1">
            <a:extLst>
              <a:ext uri="{FF2B5EF4-FFF2-40B4-BE49-F238E27FC236}">
                <a16:creationId xmlns:a16="http://schemas.microsoft.com/office/drawing/2014/main" id="{CC92D6CF-FE8C-42F7-BBBC-FC11531533BE}"/>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8" name="Picture Placeholder 12">
            <a:extLst>
              <a:ext uri="{FF2B5EF4-FFF2-40B4-BE49-F238E27FC236}">
                <a16:creationId xmlns:a16="http://schemas.microsoft.com/office/drawing/2014/main" id="{F14DBEE1-74D1-42A7-8DB6-8200E218D21A}"/>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79359202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Chapt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7089" name="Diapositive think-cell" r:id="rId6" imgW="532" imgH="530" progId="TCLayout.ActiveDocument.1">
                  <p:embed/>
                </p:oleObj>
              </mc:Choice>
              <mc:Fallback>
                <p:oleObj name="Diapositive think-cell" r:id="rId6"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20" name="Espace réservé du numéro de diapositive 5">
            <a:extLst>
              <a:ext uri="{FF2B5EF4-FFF2-40B4-BE49-F238E27FC236}">
                <a16:creationId xmlns:a16="http://schemas.microsoft.com/office/drawing/2014/main" id="{4AA1BF0F-C964-4920-975F-CEF16CB37CC8}"/>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3" name="Graphique 12">
            <a:extLst>
              <a:ext uri="{FF2B5EF4-FFF2-40B4-BE49-F238E27FC236}">
                <a16:creationId xmlns:a16="http://schemas.microsoft.com/office/drawing/2014/main" id="{307DE156-D9AB-4563-87DE-68BE89D2B2E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63BEAB40-2E0C-4131-B01D-0D9929DC5B06}"/>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239636011"/>
      </p:ext>
    </p:extLst>
  </p:cSld>
  <p:clrMapOvr>
    <a:masterClrMapping/>
  </p:clrMapOvr>
  <p:extLst>
    <p:ext uri="{DCECCB84-F9BA-43D5-87BE-67443E8EF086}">
      <p15:sldGuideLst xmlns:p15="http://schemas.microsoft.com/office/powerpoint/2012/main">
        <p15:guide id="1" orient="horz" pos="4194">
          <p15:clr>
            <a:srgbClr val="F26B43"/>
          </p15:clr>
        </p15:guide>
        <p15:guide id="2" orient="horz" pos="3962">
          <p15:clr>
            <a:srgbClr val="F26B43"/>
          </p15:clr>
        </p15:guide>
        <p15:guide id="3" pos="288">
          <p15:clr>
            <a:srgbClr val="F26B43"/>
          </p15:clr>
        </p15:guide>
        <p15:guide id="4" pos="360">
          <p15:clr>
            <a:srgbClr val="A4A3A4"/>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Visual in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09EBE8-0C7E-4ABF-B776-8E09915DB959}"/>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Forme libre : forme 12">
            <a:extLst>
              <a:ext uri="{FF2B5EF4-FFF2-40B4-BE49-F238E27FC236}">
                <a16:creationId xmlns:a16="http://schemas.microsoft.com/office/drawing/2014/main" id="{63F05E0D-3D04-4017-9808-762862E50409}"/>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FD65DF1D-0D1A-471B-8283-644A0E829D66}"/>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8" name="Espace réservé du numéro de diapositive 5">
            <a:extLst>
              <a:ext uri="{FF2B5EF4-FFF2-40B4-BE49-F238E27FC236}">
                <a16:creationId xmlns:a16="http://schemas.microsoft.com/office/drawing/2014/main" id="{66DA5D3A-987C-4075-9644-C5FDA8154D43}"/>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9" name="Graphique 8">
            <a:extLst>
              <a:ext uri="{FF2B5EF4-FFF2-40B4-BE49-F238E27FC236}">
                <a16:creationId xmlns:a16="http://schemas.microsoft.com/office/drawing/2014/main" id="{9100C5BC-6649-4E2E-96BD-44970D56814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55164" y="6135730"/>
            <a:ext cx="549900" cy="495918"/>
          </a:xfrm>
          <a:prstGeom prst="rect">
            <a:avLst/>
          </a:prstGeom>
        </p:spPr>
      </p:pic>
      <p:sp>
        <p:nvSpPr>
          <p:cNvPr id="10" name="Picture Placeholder 12">
            <a:extLst>
              <a:ext uri="{FF2B5EF4-FFF2-40B4-BE49-F238E27FC236}">
                <a16:creationId xmlns:a16="http://schemas.microsoft.com/office/drawing/2014/main" id="{91319E46-F671-430B-991E-8D9A88DB800A}"/>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2" name="Titre 1">
            <a:extLst>
              <a:ext uri="{FF2B5EF4-FFF2-40B4-BE49-F238E27FC236}">
                <a16:creationId xmlns:a16="http://schemas.microsoft.com/office/drawing/2014/main" id="{71EBE62A-2FB9-4BC1-A95C-65BB443F901A}"/>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Tree>
    <p:extLst>
      <p:ext uri="{BB962C8B-B14F-4D97-AF65-F5344CB8AC3E}">
        <p14:creationId xmlns:p14="http://schemas.microsoft.com/office/powerpoint/2010/main" val="1864614182"/>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8113"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6" name="Espace réservé du numéro de diapositive 5">
            <a:extLst>
              <a:ext uri="{FF2B5EF4-FFF2-40B4-BE49-F238E27FC236}">
                <a16:creationId xmlns:a16="http://schemas.microsoft.com/office/drawing/2014/main" id="{94B68E69-F300-4943-96DE-87760FAFCD5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0" name="Graphique 19">
            <a:extLst>
              <a:ext uri="{FF2B5EF4-FFF2-40B4-BE49-F238E27FC236}">
                <a16:creationId xmlns:a16="http://schemas.microsoft.com/office/drawing/2014/main" id="{DBECA6E2-221C-4967-BEAC-2A5C7E8F1B0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8" name="Picture Placeholder 12">
            <a:extLst>
              <a:ext uri="{FF2B5EF4-FFF2-40B4-BE49-F238E27FC236}">
                <a16:creationId xmlns:a16="http://schemas.microsoft.com/office/drawing/2014/main" id="{52463EF8-4AA8-44DE-911A-9DFD191CC0E4}"/>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2065096454"/>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Chapter_Blue Bg">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913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6" name="Espace réservé du numéro de diapositive 5">
            <a:extLst>
              <a:ext uri="{FF2B5EF4-FFF2-40B4-BE49-F238E27FC236}">
                <a16:creationId xmlns:a16="http://schemas.microsoft.com/office/drawing/2014/main" id="{94B68E69-F300-4943-96DE-87760FAFCD5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0" name="Graphique 19">
            <a:extLst>
              <a:ext uri="{FF2B5EF4-FFF2-40B4-BE49-F238E27FC236}">
                <a16:creationId xmlns:a16="http://schemas.microsoft.com/office/drawing/2014/main" id="{3316FEB0-0398-424C-8457-1FD043B621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8" name="Picture Placeholder 12">
            <a:extLst>
              <a:ext uri="{FF2B5EF4-FFF2-40B4-BE49-F238E27FC236}">
                <a16:creationId xmlns:a16="http://schemas.microsoft.com/office/drawing/2014/main" id="{47A1DA8D-A5CD-437C-B5A1-6D21B3D694FB}"/>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146990408"/>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Chapter_Turquoise Bg">
    <p:bg>
      <p:bgPr>
        <a:solidFill>
          <a:schemeClr val="tx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0161"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7" name="Espace réservé du numéro de diapositive 5">
            <a:extLst>
              <a:ext uri="{FF2B5EF4-FFF2-40B4-BE49-F238E27FC236}">
                <a16:creationId xmlns:a16="http://schemas.microsoft.com/office/drawing/2014/main" id="{E6CD68D1-9DC4-424D-9DEA-F27AB59B6E10}"/>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6" name="Graphique 15">
            <a:extLst>
              <a:ext uri="{FF2B5EF4-FFF2-40B4-BE49-F238E27FC236}">
                <a16:creationId xmlns:a16="http://schemas.microsoft.com/office/drawing/2014/main" id="{C2A107F5-EC10-41AA-8980-041E0ABFB1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0" name="Picture Placeholder 12">
            <a:extLst>
              <a:ext uri="{FF2B5EF4-FFF2-40B4-BE49-F238E27FC236}">
                <a16:creationId xmlns:a16="http://schemas.microsoft.com/office/drawing/2014/main" id="{2350BA7D-2316-48D4-BE4C-34D3B6A7D1BC}"/>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8500619"/>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Chapter_Violet Bg">
    <p:bg>
      <p:bgPr>
        <a:solidFill>
          <a:schemeClr val="accent4"/>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1185"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7" name="Espace réservé du numéro de diapositive 5">
            <a:extLst>
              <a:ext uri="{FF2B5EF4-FFF2-40B4-BE49-F238E27FC236}">
                <a16:creationId xmlns:a16="http://schemas.microsoft.com/office/drawing/2014/main" id="{EBB7A596-F68B-46C8-92F7-1B8AAA7ABAC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6" name="Graphique 15">
            <a:extLst>
              <a:ext uri="{FF2B5EF4-FFF2-40B4-BE49-F238E27FC236}">
                <a16:creationId xmlns:a16="http://schemas.microsoft.com/office/drawing/2014/main" id="{4963644E-BB52-444E-A1F4-3483340B96A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0" name="Picture Placeholder 12">
            <a:extLst>
              <a:ext uri="{FF2B5EF4-FFF2-40B4-BE49-F238E27FC236}">
                <a16:creationId xmlns:a16="http://schemas.microsoft.com/office/drawing/2014/main" id="{B02B1C4E-69A7-40FA-BDD6-A98E5B8D04ED}"/>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3937391871"/>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74">
          <p15:clr>
            <a:srgbClr val="F26B43"/>
          </p15:clr>
        </p15:guide>
        <p15:guide id="4" orient="horz" pos="4194">
          <p15:clr>
            <a:srgbClr val="F26B43"/>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ntent_blue bg &amp; green lines">
    <p:bg>
      <p:bgPr>
        <a:solidFill>
          <a:schemeClr val="bg2"/>
        </a:solidFill>
        <a:effectLst/>
      </p:bgPr>
    </p:bg>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06E579EA-91DA-4593-8EE7-8C7BD8E9B3C4}"/>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Forme libre : forme 9">
            <a:extLst>
              <a:ext uri="{FF2B5EF4-FFF2-40B4-BE49-F238E27FC236}">
                <a16:creationId xmlns:a16="http://schemas.microsoft.com/office/drawing/2014/main" id="{29F1B386-0FAE-41CE-A984-7AA20FB08BC9}"/>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220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11" name="Text Placeholder 8">
            <a:extLst>
              <a:ext uri="{FF2B5EF4-FFF2-40B4-BE49-F238E27FC236}">
                <a16:creationId xmlns:a16="http://schemas.microsoft.com/office/drawing/2014/main" id="{E40DDFB2-256F-44A1-BD31-110E23E23FB7}"/>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Espace réservé du numéro de diapositive 5">
            <a:extLst>
              <a:ext uri="{FF2B5EF4-FFF2-40B4-BE49-F238E27FC236}">
                <a16:creationId xmlns:a16="http://schemas.microsoft.com/office/drawing/2014/main" id="{6E59B575-0241-4DF7-A1CC-79B8AC7BF86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2" name="Text Placeholder 5">
            <a:extLst>
              <a:ext uri="{FF2B5EF4-FFF2-40B4-BE49-F238E27FC236}">
                <a16:creationId xmlns:a16="http://schemas.microsoft.com/office/drawing/2014/main" id="{1C7EC617-99AC-4619-A3E2-03F03BE503E6}"/>
              </a:ext>
            </a:extLst>
          </p:cNvPr>
          <p:cNvSpPr>
            <a:spLocks noGrp="1"/>
          </p:cNvSpPr>
          <p:nvPr>
            <p:ph type="body" sz="quarter" idx="16" hasCustomPrompt="1"/>
          </p:nvPr>
        </p:nvSpPr>
        <p:spPr>
          <a:xfrm>
            <a:off x="582586" y="1301921"/>
            <a:ext cx="2383767" cy="323165"/>
          </a:xfrm>
          <a:solidFill>
            <a:schemeClr val="bg1"/>
          </a:solidFill>
        </p:spPr>
        <p:txBody>
          <a:bodyPr wrap="none" lIns="108000" rIns="108000" bIns="0">
            <a:spAutoFit/>
          </a:bodyPr>
          <a:lstStyle>
            <a:lvl1pPr marL="0" indent="0">
              <a:buNone/>
              <a:defRPr sz="2000">
                <a:solidFill>
                  <a:schemeClr val="bg2"/>
                </a:solidFill>
              </a:defRPr>
            </a:lvl1pPr>
          </a:lstStyle>
          <a:p>
            <a:pPr lvl="0"/>
            <a:r>
              <a:rPr lang="en-GB" dirty="0"/>
              <a:t>Subtitle of the slide</a:t>
            </a:r>
          </a:p>
        </p:txBody>
      </p:sp>
      <p:pic>
        <p:nvPicPr>
          <p:cNvPr id="13" name="Graphique 12">
            <a:extLst>
              <a:ext uri="{FF2B5EF4-FFF2-40B4-BE49-F238E27FC236}">
                <a16:creationId xmlns:a16="http://schemas.microsoft.com/office/drawing/2014/main" id="{60BCBF39-FD81-450C-9CAA-24441DE6E24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6" name="Picture Placeholder 12">
            <a:extLst>
              <a:ext uri="{FF2B5EF4-FFF2-40B4-BE49-F238E27FC236}">
                <a16:creationId xmlns:a16="http://schemas.microsoft.com/office/drawing/2014/main" id="{6E2F9F64-575A-4759-B197-2BED5EA6FE80}"/>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5" name="Zástupný symbol pro zápatí 4">
            <a:extLst>
              <a:ext uri="{FF2B5EF4-FFF2-40B4-BE49-F238E27FC236}">
                <a16:creationId xmlns:a16="http://schemas.microsoft.com/office/drawing/2014/main" id="{B6E05D92-4564-453E-B25E-390F1082CD4E}"/>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09000451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4" orient="horz" pos="608">
          <p15:clr>
            <a:srgbClr val="F26B43"/>
          </p15:clr>
        </p15:guide>
        <p15:guide id="5" orient="horz" pos="1040">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mpty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20425221-03AE-4477-BAB7-33555FC4E87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pic>
        <p:nvPicPr>
          <p:cNvPr id="14" name="Graphique 13">
            <a:extLst>
              <a:ext uri="{FF2B5EF4-FFF2-40B4-BE49-F238E27FC236}">
                <a16:creationId xmlns:a16="http://schemas.microsoft.com/office/drawing/2014/main" id="{891E99E4-3151-45C5-9B9F-0C0387DDF88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251572BD-927F-4D8B-9DC3-324CB63A6331}"/>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BB4E576E-938E-4512-B45B-E0DD802A22CA}"/>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3BB462B1-1F58-47F9-9353-59C8FB0FC20B}"/>
              </a:ext>
            </a:extLst>
          </p:cNvPr>
          <p:cNvSpPr>
            <a:spLocks noGrp="1"/>
          </p:cNvSpPr>
          <p:nvPr>
            <p:ph type="ftr" sz="quarter" idx="18"/>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355871726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323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a:xfrm>
            <a:off x="577672" y="6219234"/>
            <a:ext cx="360037" cy="365125"/>
          </a:xfrm>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Picture Placeholder 12">
            <a:extLst>
              <a:ext uri="{FF2B5EF4-FFF2-40B4-BE49-F238E27FC236}">
                <a16:creationId xmlns:a16="http://schemas.microsoft.com/office/drawing/2014/main" id="{637E5829-8636-48E2-A96B-650DA3C52C95}"/>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5" name="Straight Connector 35">
            <a:extLst>
              <a:ext uri="{FF2B5EF4-FFF2-40B4-BE49-F238E27FC236}">
                <a16:creationId xmlns:a16="http://schemas.microsoft.com/office/drawing/2014/main" id="{C36AA8F6-3282-4008-B363-606EF79D5A92}"/>
              </a:ext>
            </a:extLst>
          </p:cNvPr>
          <p:cNvCxnSpPr>
            <a:cxnSpLocks/>
          </p:cNvCxnSpPr>
          <p:nvPr userDrawn="1"/>
        </p:nvCxnSpPr>
        <p:spPr>
          <a:xfrm flipV="1">
            <a:off x="609593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Text Placeholder 5">
            <a:extLst>
              <a:ext uri="{FF2B5EF4-FFF2-40B4-BE49-F238E27FC236}">
                <a16:creationId xmlns:a16="http://schemas.microsoft.com/office/drawing/2014/main" id="{E289381D-000C-4698-9886-87BDE2F423F7}"/>
              </a:ext>
            </a:extLst>
          </p:cNvPr>
          <p:cNvSpPr>
            <a:spLocks noGrp="1"/>
          </p:cNvSpPr>
          <p:nvPr>
            <p:ph type="body" sz="quarter" idx="18"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B248208C-328C-472B-8439-1583E68856EB}"/>
              </a:ext>
            </a:extLst>
          </p:cNvPr>
          <p:cNvSpPr>
            <a:spLocks noGrp="1"/>
          </p:cNvSpPr>
          <p:nvPr>
            <p:ph type="ftr" sz="quarter" idx="19"/>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208574522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425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Picture Placeholder 12">
            <a:extLst>
              <a:ext uri="{FF2B5EF4-FFF2-40B4-BE49-F238E27FC236}">
                <a16:creationId xmlns:a16="http://schemas.microsoft.com/office/drawing/2014/main" id="{E772360D-2139-4B49-AF4A-DE6CD6E888DD}"/>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9" name="Straight Connector 35">
            <a:extLst>
              <a:ext uri="{FF2B5EF4-FFF2-40B4-BE49-F238E27FC236}">
                <a16:creationId xmlns:a16="http://schemas.microsoft.com/office/drawing/2014/main" id="{0787DC91-F0A6-4A21-852B-178E5CE870BF}"/>
              </a:ext>
            </a:extLst>
          </p:cNvPr>
          <p:cNvCxnSpPr>
            <a:cxnSpLocks/>
          </p:cNvCxnSpPr>
          <p:nvPr userDrawn="1"/>
        </p:nvCxnSpPr>
        <p:spPr>
          <a:xfrm flipV="1">
            <a:off x="415884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Straight Connector 35">
            <a:extLst>
              <a:ext uri="{FF2B5EF4-FFF2-40B4-BE49-F238E27FC236}">
                <a16:creationId xmlns:a16="http://schemas.microsoft.com/office/drawing/2014/main" id="{B0D45BA5-0953-443E-9CCE-7604FB5592B8}"/>
              </a:ext>
            </a:extLst>
          </p:cNvPr>
          <p:cNvCxnSpPr>
            <a:cxnSpLocks/>
          </p:cNvCxnSpPr>
          <p:nvPr userDrawn="1"/>
        </p:nvCxnSpPr>
        <p:spPr>
          <a:xfrm flipV="1">
            <a:off x="803313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84C9D314-6CC0-4407-88EC-FFA7776896FA}"/>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14" name="Espace réservé du numéro de diapositive 10">
            <a:extLst>
              <a:ext uri="{FF2B5EF4-FFF2-40B4-BE49-F238E27FC236}">
                <a16:creationId xmlns:a16="http://schemas.microsoft.com/office/drawing/2014/main" id="{A028D629-838E-4967-8343-3D7C5897D047}"/>
              </a:ext>
            </a:extLst>
          </p:cNvPr>
          <p:cNvSpPr>
            <a:spLocks noGrp="1"/>
          </p:cNvSpPr>
          <p:nvPr>
            <p:ph type="sldNum" sz="quarter" idx="14"/>
          </p:nvPr>
        </p:nvSpPr>
        <p:spPr>
          <a:xfrm>
            <a:off x="577672" y="6219234"/>
            <a:ext cx="360037" cy="365125"/>
          </a:xfrm>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5" name="Zástupný symbol pro zápatí 4">
            <a:extLst>
              <a:ext uri="{FF2B5EF4-FFF2-40B4-BE49-F238E27FC236}">
                <a16:creationId xmlns:a16="http://schemas.microsoft.com/office/drawing/2014/main" id="{5D5A195E-D93F-4BD7-86A3-4B93918E3815}"/>
              </a:ext>
            </a:extLst>
          </p:cNvPr>
          <p:cNvSpPr>
            <a:spLocks noGrp="1"/>
          </p:cNvSpPr>
          <p:nvPr>
            <p:ph type="ftr" sz="quarter" idx="20"/>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135414392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Empty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28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1" name="Graphique 10">
            <a:extLst>
              <a:ext uri="{FF2B5EF4-FFF2-40B4-BE49-F238E27FC236}">
                <a16:creationId xmlns:a16="http://schemas.microsoft.com/office/drawing/2014/main" id="{349745D3-EF43-423F-ABBD-ABCF2D87D26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28C01186-840F-4400-96DA-156581167C07}"/>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59738957-5836-49C7-9D56-29C7DAB6EA95}"/>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9B531625-2A4F-435A-944C-1B9D85465046}"/>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44710489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1_Empty_Dark Blue Bg">
    <p:bg>
      <p:bgPr>
        <a:solidFill>
          <a:schemeClr val="accent1"/>
        </a:solidFill>
        <a:effectLst/>
      </p:bgPr>
    </p:bg>
    <p:spTree>
      <p:nvGrpSpPr>
        <p:cNvPr id="1" name=""/>
        <p:cNvGrpSpPr/>
        <p:nvPr/>
      </p:nvGrpSpPr>
      <p:grpSpPr>
        <a:xfrm>
          <a:off x="0" y="0"/>
          <a:ext cx="0" cy="0"/>
          <a:chOff x="0" y="0"/>
          <a:chExt cx="0" cy="0"/>
        </a:xfrm>
      </p:grpSpPr>
      <p:pic>
        <p:nvPicPr>
          <p:cNvPr id="13" name="Picture 10">
            <a:extLst>
              <a:ext uri="{FF2B5EF4-FFF2-40B4-BE49-F238E27FC236}">
                <a16:creationId xmlns:a16="http://schemas.microsoft.com/office/drawing/2014/main" id="{1F34C4D7-254D-4D5E-BF49-C02AA6A0A78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7938"/>
          <a:stretch/>
        </p:blipFill>
        <p:spPr>
          <a:xfrm>
            <a:off x="7192652" y="656013"/>
            <a:ext cx="4999349" cy="6201987"/>
          </a:xfrm>
          <a:prstGeom prst="rect">
            <a:avLst/>
          </a:prstGeom>
          <a:effectLst/>
        </p:spPr>
      </p:pic>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305" name="Diapositive think-cell" r:id="rId6" imgW="532" imgH="530" progId="TCLayout.ActiveDocument.1">
                  <p:embed/>
                </p:oleObj>
              </mc:Choice>
              <mc:Fallback>
                <p:oleObj name="Diapositive think-cell" r:id="rId6"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1" name="Graphique 10">
            <a:extLst>
              <a:ext uri="{FF2B5EF4-FFF2-40B4-BE49-F238E27FC236}">
                <a16:creationId xmlns:a16="http://schemas.microsoft.com/office/drawing/2014/main" id="{349745D3-EF43-423F-ABBD-ABCF2D87D26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28C01186-840F-4400-96DA-156581167C07}"/>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59738957-5836-49C7-9D56-29C7DAB6EA95}"/>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A6D0CE0E-35DF-4AC0-B8FF-39C6C7723470}"/>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64420751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Content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32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1" name="Graphique 10">
            <a:extLst>
              <a:ext uri="{FF2B5EF4-FFF2-40B4-BE49-F238E27FC236}">
                <a16:creationId xmlns:a16="http://schemas.microsoft.com/office/drawing/2014/main" id="{349745D3-EF43-423F-ABBD-ABCF2D87D26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28C01186-840F-4400-96DA-156581167C07}"/>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59738957-5836-49C7-9D56-29C7DAB6EA95}"/>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8E9523DA-E5A9-4B04-A803-8840DFE01854}"/>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61088279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35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6" name="Graphique 15">
            <a:extLst>
              <a:ext uri="{FF2B5EF4-FFF2-40B4-BE49-F238E27FC236}">
                <a16:creationId xmlns:a16="http://schemas.microsoft.com/office/drawing/2014/main" id="{C29DACBE-DDEB-45E4-B20E-217432E840D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F2A14A3A-59C9-4FD2-8EEE-F4F237FF3200}"/>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7" name="Straight Connector 35">
            <a:extLst>
              <a:ext uri="{FF2B5EF4-FFF2-40B4-BE49-F238E27FC236}">
                <a16:creationId xmlns:a16="http://schemas.microsoft.com/office/drawing/2014/main" id="{1256D181-10D1-4FB8-9816-FC8014886EA1}"/>
              </a:ext>
            </a:extLst>
          </p:cNvPr>
          <p:cNvCxnSpPr>
            <a:cxnSpLocks/>
          </p:cNvCxnSpPr>
          <p:nvPr userDrawn="1"/>
        </p:nvCxnSpPr>
        <p:spPr>
          <a:xfrm flipV="1">
            <a:off x="6096001"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6A9886B0-8569-4139-99AF-0B9DE09DB010}"/>
              </a:ext>
            </a:extLst>
          </p:cNvPr>
          <p:cNvSpPr>
            <a:spLocks noGrp="1"/>
          </p:cNvSpPr>
          <p:nvPr>
            <p:ph type="body" sz="quarter" idx="18"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EE4AEF64-9750-4135-882B-EBDA337D740E}"/>
              </a:ext>
            </a:extLst>
          </p:cNvPr>
          <p:cNvSpPr>
            <a:spLocks noGrp="1"/>
          </p:cNvSpPr>
          <p:nvPr>
            <p:ph type="ftr" sz="quarter" idx="19"/>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30488408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937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7" name="Graphique 16">
            <a:extLst>
              <a:ext uri="{FF2B5EF4-FFF2-40B4-BE49-F238E27FC236}">
                <a16:creationId xmlns:a16="http://schemas.microsoft.com/office/drawing/2014/main" id="{660A333A-764C-4773-BA5E-EB07A4A2B6B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91FD7A4C-7831-4E64-ACC2-4728BA97E641}"/>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8" name="Straight Connector 35">
            <a:extLst>
              <a:ext uri="{FF2B5EF4-FFF2-40B4-BE49-F238E27FC236}">
                <a16:creationId xmlns:a16="http://schemas.microsoft.com/office/drawing/2014/main" id="{9BECF50D-E10D-4905-890E-755BBE4285B5}"/>
              </a:ext>
            </a:extLst>
          </p:cNvPr>
          <p:cNvCxnSpPr>
            <a:cxnSpLocks/>
          </p:cNvCxnSpPr>
          <p:nvPr userDrawn="1"/>
        </p:nvCxnSpPr>
        <p:spPr>
          <a:xfrm flipV="1">
            <a:off x="415884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DCCF0167-47BD-4648-8513-27B1451F27CA}"/>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Text Placeholder 5">
            <a:extLst>
              <a:ext uri="{FF2B5EF4-FFF2-40B4-BE49-F238E27FC236}">
                <a16:creationId xmlns:a16="http://schemas.microsoft.com/office/drawing/2014/main" id="{BD9AA888-498B-4391-B3B0-40DF8ADC74DF}"/>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F34698F1-63B5-4C39-ADA7-988CE054A132}"/>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85294819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Empty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040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20425221-03AE-4477-BAB7-33555FC4E87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891E99E4-3151-45C5-9B9F-0C0387DDF88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251572BD-927F-4D8B-9DC3-324CB63A6331}"/>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BB4E576E-938E-4512-B45B-E0DD802A22CA}"/>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3BB462B1-1F58-47F9-9353-59C8FB0FC20B}"/>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59487930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Content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142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cs-CZ" dirty="0"/>
          </a:p>
          <a:p>
            <a:pPr lvl="2"/>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20425221-03AE-4477-BAB7-33555FC4E87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891E99E4-3151-45C5-9B9F-0C0387DDF88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251572BD-927F-4D8B-9DC3-324CB63A6331}"/>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BB4E576E-938E-4512-B45B-E0DD802A22CA}"/>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468BDE3E-4548-419F-8B3A-68751B465ED7}"/>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74340192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2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244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Espace réservé du numéro de diapositive 5">
            <a:extLst>
              <a:ext uri="{FF2B5EF4-FFF2-40B4-BE49-F238E27FC236}">
                <a16:creationId xmlns:a16="http://schemas.microsoft.com/office/drawing/2014/main" id="{993D49DB-DA99-4CF6-B5B0-3662931F3C83}"/>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2" name="Graphique 11">
            <a:extLst>
              <a:ext uri="{FF2B5EF4-FFF2-40B4-BE49-F238E27FC236}">
                <a16:creationId xmlns:a16="http://schemas.microsoft.com/office/drawing/2014/main" id="{E671B516-0CC5-40A2-8E44-27505A0ACE0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3" name="Picture Placeholder 12">
            <a:extLst>
              <a:ext uri="{FF2B5EF4-FFF2-40B4-BE49-F238E27FC236}">
                <a16:creationId xmlns:a16="http://schemas.microsoft.com/office/drawing/2014/main" id="{239AEE9F-1356-4792-910B-1B54D8515512}"/>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4" name="Straight Connector 35">
            <a:extLst>
              <a:ext uri="{FF2B5EF4-FFF2-40B4-BE49-F238E27FC236}">
                <a16:creationId xmlns:a16="http://schemas.microsoft.com/office/drawing/2014/main" id="{E0C36FD3-0A56-4BCA-A687-1A517E01FCF8}"/>
              </a:ext>
            </a:extLst>
          </p:cNvPr>
          <p:cNvCxnSpPr>
            <a:cxnSpLocks/>
          </p:cNvCxnSpPr>
          <p:nvPr userDrawn="1"/>
        </p:nvCxnSpPr>
        <p:spPr>
          <a:xfrm flipV="1">
            <a:off x="6096001"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Text Placeholder 5">
            <a:extLst>
              <a:ext uri="{FF2B5EF4-FFF2-40B4-BE49-F238E27FC236}">
                <a16:creationId xmlns:a16="http://schemas.microsoft.com/office/drawing/2014/main" id="{682E1813-7D60-4DF0-B632-321853330769}"/>
              </a:ext>
            </a:extLst>
          </p:cNvPr>
          <p:cNvSpPr>
            <a:spLocks noGrp="1"/>
          </p:cNvSpPr>
          <p:nvPr>
            <p:ph type="body" sz="quarter" idx="18"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1C611ECF-3782-4410-AA81-0FC5977E4081}"/>
              </a:ext>
            </a:extLst>
          </p:cNvPr>
          <p:cNvSpPr>
            <a:spLocks noGrp="1"/>
          </p:cNvSpPr>
          <p:nvPr>
            <p:ph type="ftr" sz="quarter" idx="19"/>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50391006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cs-CZ" dirty="0"/>
          </a:p>
          <a:p>
            <a:pPr lvl="2"/>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20425221-03AE-4477-BAB7-33555FC4E87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pic>
        <p:nvPicPr>
          <p:cNvPr id="14" name="Graphique 13">
            <a:extLst>
              <a:ext uri="{FF2B5EF4-FFF2-40B4-BE49-F238E27FC236}">
                <a16:creationId xmlns:a16="http://schemas.microsoft.com/office/drawing/2014/main" id="{891E99E4-3151-45C5-9B9F-0C0387DDF88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251572BD-927F-4D8B-9DC3-324CB63A6331}"/>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BB4E576E-938E-4512-B45B-E0DD802A22CA}"/>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468BDE3E-4548-419F-8B3A-68751B465ED7}"/>
              </a:ext>
            </a:extLst>
          </p:cNvPr>
          <p:cNvSpPr>
            <a:spLocks noGrp="1"/>
          </p:cNvSpPr>
          <p:nvPr>
            <p:ph type="ftr" sz="quarter" idx="18"/>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346342820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3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347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numéro de diapositive 5">
            <a:extLst>
              <a:ext uri="{FF2B5EF4-FFF2-40B4-BE49-F238E27FC236}">
                <a16:creationId xmlns:a16="http://schemas.microsoft.com/office/drawing/2014/main" id="{993D49DB-DA99-4CF6-B5B0-3662931F3C83}"/>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17">
            <a:extLst>
              <a:ext uri="{FF2B5EF4-FFF2-40B4-BE49-F238E27FC236}">
                <a16:creationId xmlns:a16="http://schemas.microsoft.com/office/drawing/2014/main" id="{D3256C26-FF1F-4A41-8294-23E7005DA12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7" name="Picture Placeholder 12">
            <a:extLst>
              <a:ext uri="{FF2B5EF4-FFF2-40B4-BE49-F238E27FC236}">
                <a16:creationId xmlns:a16="http://schemas.microsoft.com/office/drawing/2014/main" id="{9640F079-4122-45E7-8E27-ED56A7300516}"/>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9" name="Straight Connector 35">
            <a:extLst>
              <a:ext uri="{FF2B5EF4-FFF2-40B4-BE49-F238E27FC236}">
                <a16:creationId xmlns:a16="http://schemas.microsoft.com/office/drawing/2014/main" id="{B2106CAC-8C9C-4B65-BF74-0C33896DEF0F}"/>
              </a:ext>
            </a:extLst>
          </p:cNvPr>
          <p:cNvCxnSpPr>
            <a:cxnSpLocks/>
          </p:cNvCxnSpPr>
          <p:nvPr userDrawn="1"/>
        </p:nvCxnSpPr>
        <p:spPr>
          <a:xfrm flipV="1">
            <a:off x="415884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35">
            <a:extLst>
              <a:ext uri="{FF2B5EF4-FFF2-40B4-BE49-F238E27FC236}">
                <a16:creationId xmlns:a16="http://schemas.microsoft.com/office/drawing/2014/main" id="{2C494DC5-84E7-47C0-AE29-CFD5FFB3BC86}"/>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E791836D-9BC9-439C-8E3D-7BFEDD0E236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89EE1289-42EE-40CD-B30B-FCEF475D70D4}"/>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65275332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Empty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449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68B1922D-7149-4F0B-961C-ACB713109A8A}"/>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2DD30FF-0F98-4B25-A4A5-1FA29D6025F4}"/>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2460AA3A-1BD6-4345-938D-E66585E6F1D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F12663C3-36FC-401D-9F11-43522544D069}"/>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6" name="Text Placeholder 5">
            <a:extLst>
              <a:ext uri="{FF2B5EF4-FFF2-40B4-BE49-F238E27FC236}">
                <a16:creationId xmlns:a16="http://schemas.microsoft.com/office/drawing/2014/main" id="{29F48F2F-5B9D-40F9-A2C0-181CA2B9C82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381D26ED-A65B-4E8A-A7CC-CC48D6E53A48}"/>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46442202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Content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2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68B1922D-7149-4F0B-961C-ACB713109A8A}"/>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2DD30FF-0F98-4B25-A4A5-1FA29D6025F4}"/>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2460AA3A-1BD6-4345-938D-E66585E6F1D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F12663C3-36FC-401D-9F11-43522544D069}"/>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6" name="Text Placeholder 5">
            <a:extLst>
              <a:ext uri="{FF2B5EF4-FFF2-40B4-BE49-F238E27FC236}">
                <a16:creationId xmlns:a16="http://schemas.microsoft.com/office/drawing/2014/main" id="{29F48F2F-5B9D-40F9-A2C0-181CA2B9C82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7BB11EAE-3D8F-4E62-AC07-C76BD6BB5401}"/>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58903755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54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68B1922D-7149-4F0B-961C-ACB713109A8A}"/>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2DD30FF-0F98-4B25-A4A5-1FA29D6025F4}"/>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6" name="Graphique 15">
            <a:extLst>
              <a:ext uri="{FF2B5EF4-FFF2-40B4-BE49-F238E27FC236}">
                <a16:creationId xmlns:a16="http://schemas.microsoft.com/office/drawing/2014/main" id="{7366EB8B-05CA-47E0-911E-DC17D3038B8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EF6F5D24-5C33-495C-BDBF-A5FF62C5E6EA}"/>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7" name="Straight Connector 35">
            <a:extLst>
              <a:ext uri="{FF2B5EF4-FFF2-40B4-BE49-F238E27FC236}">
                <a16:creationId xmlns:a16="http://schemas.microsoft.com/office/drawing/2014/main" id="{4E749599-539A-4D6C-9D8C-068F9D5E7F7F}"/>
              </a:ext>
            </a:extLst>
          </p:cNvPr>
          <p:cNvCxnSpPr>
            <a:cxnSpLocks/>
          </p:cNvCxnSpPr>
          <p:nvPr userDrawn="1"/>
        </p:nvCxnSpPr>
        <p:spPr>
          <a:xfrm flipV="1">
            <a:off x="6096001"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CD7F6990-DFB8-4DE5-8302-B3B60991D46F}"/>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7E376C1C-27FA-4995-8760-E08EA018EFD2}"/>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87853732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756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68B1922D-7149-4F0B-961C-ACB713109A8A}"/>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2DD30FF-0F98-4B25-A4A5-1FA29D6025F4}"/>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endParaRPr lang="cs-CZ" dirty="0">
              <a:solidFill>
                <a:prstClr val="white"/>
              </a:solidFill>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4" name="Graphique 13">
            <a:extLst>
              <a:ext uri="{FF2B5EF4-FFF2-40B4-BE49-F238E27FC236}">
                <a16:creationId xmlns:a16="http://schemas.microsoft.com/office/drawing/2014/main" id="{03365A52-0214-4FD3-A921-D587D59A61D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8" name="Picture Placeholder 12">
            <a:extLst>
              <a:ext uri="{FF2B5EF4-FFF2-40B4-BE49-F238E27FC236}">
                <a16:creationId xmlns:a16="http://schemas.microsoft.com/office/drawing/2014/main" id="{0525BA71-218E-487E-8A93-44E63AF65C4C}"/>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9" name="Straight Connector 35">
            <a:extLst>
              <a:ext uri="{FF2B5EF4-FFF2-40B4-BE49-F238E27FC236}">
                <a16:creationId xmlns:a16="http://schemas.microsoft.com/office/drawing/2014/main" id="{74262B29-0FE5-429B-8728-F71A9FAD3A54}"/>
              </a:ext>
            </a:extLst>
          </p:cNvPr>
          <p:cNvCxnSpPr>
            <a:cxnSpLocks/>
          </p:cNvCxnSpPr>
          <p:nvPr userDrawn="1"/>
        </p:nvCxnSpPr>
        <p:spPr>
          <a:xfrm flipV="1">
            <a:off x="415884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35">
            <a:extLst>
              <a:ext uri="{FF2B5EF4-FFF2-40B4-BE49-F238E27FC236}">
                <a16:creationId xmlns:a16="http://schemas.microsoft.com/office/drawing/2014/main" id="{42CF5A11-2458-4D52-8E3C-6F3A6018FB52}"/>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04FA7E00-F7BB-42BC-A762-71F9796A5654}"/>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18AEF337-F112-44F3-A384-2696A91B6403}"/>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13532866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Empty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859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234841D9-3214-4F97-AB01-6B48657E96A4}"/>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3AB866F-BE02-49A7-A0F0-AC119E0015F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D8CD4E93-28BC-466C-BFAE-71B2A8CA342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FCC9D6AB-98D6-4359-98B7-631B1EDC8814}"/>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65DCBDAC-BF1F-4889-AA62-564E6FC781C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53C709C4-56A9-49C4-8EB9-3F6DD32B2B22}"/>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50689566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4">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Content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961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234841D9-3214-4F97-AB01-6B48657E96A4}"/>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3AB866F-BE02-49A7-A0F0-AC119E0015F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D8CD4E93-28BC-466C-BFAE-71B2A8CA342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FCC9D6AB-98D6-4359-98B7-631B1EDC8814}"/>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65DCBDAC-BF1F-4889-AA62-564E6FC781C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8A536F90-3E43-4C20-8181-FF236ABAD7EF}"/>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62199391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4">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064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234841D9-3214-4F97-AB01-6B48657E96A4}"/>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3AB866F-BE02-49A7-A0F0-AC119E0015F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6" name="Graphique 15">
            <a:extLst>
              <a:ext uri="{FF2B5EF4-FFF2-40B4-BE49-F238E27FC236}">
                <a16:creationId xmlns:a16="http://schemas.microsoft.com/office/drawing/2014/main" id="{A48FC240-0AF6-461A-B4DB-619D2291503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253F46F6-0B23-4B50-978F-39F49C2D07BE}"/>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7" name="Straight Connector 35">
            <a:extLst>
              <a:ext uri="{FF2B5EF4-FFF2-40B4-BE49-F238E27FC236}">
                <a16:creationId xmlns:a16="http://schemas.microsoft.com/office/drawing/2014/main" id="{87486F08-341B-4F7B-927B-A2B94FD4DC54}"/>
              </a:ext>
            </a:extLst>
          </p:cNvPr>
          <p:cNvCxnSpPr>
            <a:cxnSpLocks/>
          </p:cNvCxnSpPr>
          <p:nvPr userDrawn="1"/>
        </p:nvCxnSpPr>
        <p:spPr>
          <a:xfrm flipV="1">
            <a:off x="6096001"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2A9C5396-7485-4B40-89B6-EB1A33E3FD84}"/>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2869EFF5-14B3-41E2-B886-15762E62E926}"/>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98673275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4">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166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234841D9-3214-4F97-AB01-6B48657E96A4}"/>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3AB866F-BE02-49A7-A0F0-AC119E0015F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7" name="Graphique 16">
            <a:extLst>
              <a:ext uri="{FF2B5EF4-FFF2-40B4-BE49-F238E27FC236}">
                <a16:creationId xmlns:a16="http://schemas.microsoft.com/office/drawing/2014/main" id="{30F9DB92-6C34-4109-81B9-1BCAFA81549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8" name="Picture Placeholder 12">
            <a:extLst>
              <a:ext uri="{FF2B5EF4-FFF2-40B4-BE49-F238E27FC236}">
                <a16:creationId xmlns:a16="http://schemas.microsoft.com/office/drawing/2014/main" id="{E695AD3B-3941-4A15-AD5D-C27E17CD4DFD}"/>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9" name="Straight Connector 35">
            <a:extLst>
              <a:ext uri="{FF2B5EF4-FFF2-40B4-BE49-F238E27FC236}">
                <a16:creationId xmlns:a16="http://schemas.microsoft.com/office/drawing/2014/main" id="{9917984A-CEB6-4C40-A614-57CC5A2B961E}"/>
              </a:ext>
            </a:extLst>
          </p:cNvPr>
          <p:cNvCxnSpPr>
            <a:cxnSpLocks/>
          </p:cNvCxnSpPr>
          <p:nvPr userDrawn="1"/>
        </p:nvCxnSpPr>
        <p:spPr>
          <a:xfrm flipV="1">
            <a:off x="415884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35">
            <a:extLst>
              <a:ext uri="{FF2B5EF4-FFF2-40B4-BE49-F238E27FC236}">
                <a16:creationId xmlns:a16="http://schemas.microsoft.com/office/drawing/2014/main" id="{A742A139-AF69-4304-A6CA-B5BE63F01B24}"/>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65D0273B-64A0-4894-A186-46B3E692E986}"/>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737800AD-4BBC-434B-AF7C-1F31C40742D8}"/>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86535582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4">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2689"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0" name="Picture Placeholder 12">
            <a:extLst>
              <a:ext uri="{FF2B5EF4-FFF2-40B4-BE49-F238E27FC236}">
                <a16:creationId xmlns:a16="http://schemas.microsoft.com/office/drawing/2014/main" id="{9724E7DA-22C1-4729-8590-7C1848647AD7}"/>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2" name="Text Placeholder 5">
            <a:extLst>
              <a:ext uri="{FF2B5EF4-FFF2-40B4-BE49-F238E27FC236}">
                <a16:creationId xmlns:a16="http://schemas.microsoft.com/office/drawing/2014/main" id="{CE425905-F400-4C97-BA9E-2AEDD73F32FA}"/>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4" name="Zástupný symbol pro zápatí 3">
            <a:extLst>
              <a:ext uri="{FF2B5EF4-FFF2-40B4-BE49-F238E27FC236}">
                <a16:creationId xmlns:a16="http://schemas.microsoft.com/office/drawing/2014/main" id="{9EE772DB-ABD2-46F5-9B59-502902151F0D}"/>
              </a:ext>
            </a:extLst>
          </p:cNvPr>
          <p:cNvSpPr>
            <a:spLocks noGrp="1"/>
          </p:cNvSpPr>
          <p:nvPr>
            <p:ph type="ftr" sz="quarter" idx="20"/>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62770207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4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Espace réservé du numéro de diapositive 5">
            <a:extLst>
              <a:ext uri="{FF2B5EF4-FFF2-40B4-BE49-F238E27FC236}">
                <a16:creationId xmlns:a16="http://schemas.microsoft.com/office/drawing/2014/main" id="{993D49DB-DA99-4CF6-B5B0-3662931F3C83}"/>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pic>
        <p:nvPicPr>
          <p:cNvPr id="12" name="Graphique 11">
            <a:extLst>
              <a:ext uri="{FF2B5EF4-FFF2-40B4-BE49-F238E27FC236}">
                <a16:creationId xmlns:a16="http://schemas.microsoft.com/office/drawing/2014/main" id="{E671B516-0CC5-40A2-8E44-27505A0ACE0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3" name="Picture Placeholder 12">
            <a:extLst>
              <a:ext uri="{FF2B5EF4-FFF2-40B4-BE49-F238E27FC236}">
                <a16:creationId xmlns:a16="http://schemas.microsoft.com/office/drawing/2014/main" id="{239AEE9F-1356-4792-910B-1B54D8515512}"/>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4" name="Straight Connector 35">
            <a:extLst>
              <a:ext uri="{FF2B5EF4-FFF2-40B4-BE49-F238E27FC236}">
                <a16:creationId xmlns:a16="http://schemas.microsoft.com/office/drawing/2014/main" id="{E0C36FD3-0A56-4BCA-A687-1A517E01FCF8}"/>
              </a:ext>
            </a:extLst>
          </p:cNvPr>
          <p:cNvCxnSpPr>
            <a:cxnSpLocks/>
          </p:cNvCxnSpPr>
          <p:nvPr userDrawn="1"/>
        </p:nvCxnSpPr>
        <p:spPr>
          <a:xfrm flipV="1">
            <a:off x="6096001"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Text Placeholder 5">
            <a:extLst>
              <a:ext uri="{FF2B5EF4-FFF2-40B4-BE49-F238E27FC236}">
                <a16:creationId xmlns:a16="http://schemas.microsoft.com/office/drawing/2014/main" id="{682E1813-7D60-4DF0-B632-321853330769}"/>
              </a:ext>
            </a:extLst>
          </p:cNvPr>
          <p:cNvSpPr>
            <a:spLocks noGrp="1"/>
          </p:cNvSpPr>
          <p:nvPr>
            <p:ph type="body" sz="quarter" idx="18"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1C611ECF-3782-4410-AA81-0FC5977E4081}"/>
              </a:ext>
            </a:extLst>
          </p:cNvPr>
          <p:cNvSpPr>
            <a:spLocks noGrp="1"/>
          </p:cNvSpPr>
          <p:nvPr>
            <p:ph type="ftr" sz="quarter" idx="19"/>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324943694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4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3713"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0" name="Picture Placeholder 12">
            <a:extLst>
              <a:ext uri="{FF2B5EF4-FFF2-40B4-BE49-F238E27FC236}">
                <a16:creationId xmlns:a16="http://schemas.microsoft.com/office/drawing/2014/main" id="{9724E7DA-22C1-4729-8590-7C1848647AD7}"/>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2" name="Text Placeholder 5">
            <a:extLst>
              <a:ext uri="{FF2B5EF4-FFF2-40B4-BE49-F238E27FC236}">
                <a16:creationId xmlns:a16="http://schemas.microsoft.com/office/drawing/2014/main" id="{CE425905-F400-4C97-BA9E-2AEDD73F32FA}"/>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578041" y="1951062"/>
            <a:ext cx="2378846" cy="587928"/>
          </a:xfrm>
          <a:solidFill>
            <a:schemeClr val="bg2"/>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31704" y="1951062"/>
            <a:ext cx="2378846" cy="587928"/>
          </a:xfrm>
          <a:solidFill>
            <a:schemeClr val="tx2"/>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285367" y="1951062"/>
            <a:ext cx="2378846" cy="587928"/>
          </a:xfrm>
          <a:solidFill>
            <a:schemeClr val="accent3"/>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139030" y="1951062"/>
            <a:ext cx="2378846" cy="587928"/>
          </a:xfrm>
          <a:solidFill>
            <a:schemeClr val="accent1"/>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p:nvPr>
        </p:nvSpPr>
        <p:spPr>
          <a:xfrm>
            <a:off x="577672" y="2785487"/>
            <a:ext cx="2378847" cy="1981055"/>
          </a:xfrm>
        </p:spPr>
        <p:txBody>
          <a:bodyPr>
            <a:spAutoFit/>
          </a:bodyPr>
          <a:lstStyle>
            <a:lvl2pPr marL="447675" indent="-314325">
              <a:buFontTx/>
              <a:buBlip>
                <a:blip r:embed="rId7"/>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p:nvPr>
        </p:nvSpPr>
        <p:spPr>
          <a:xfrm>
            <a:off x="3431703" y="2785487"/>
            <a:ext cx="2378847" cy="1981055"/>
          </a:xfrm>
        </p:spPr>
        <p:txBody>
          <a:bodyPr>
            <a:spAutoFit/>
          </a:body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p:nvPr>
        </p:nvSpPr>
        <p:spPr>
          <a:xfrm>
            <a:off x="6285366" y="2785487"/>
            <a:ext cx="2378847" cy="1981055"/>
          </a:xfrm>
        </p:spPr>
        <p:txBody>
          <a:bodyPr>
            <a:spAutoFit/>
          </a:bodyPr>
          <a:lstStyle>
            <a:lvl2pPr marL="447675" indent="-314325">
              <a:buFontTx/>
              <a:buBlip>
                <a:blip r:embed="rId8"/>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p:nvPr>
        </p:nvSpPr>
        <p:spPr>
          <a:xfrm>
            <a:off x="9139029" y="2785487"/>
            <a:ext cx="2378847" cy="1981055"/>
          </a:xfrm>
        </p:spPr>
        <p:txBody>
          <a:bodyPr>
            <a:spAutoFit/>
          </a:bodyPr>
          <a:lstStyle>
            <a:lvl2pPr marL="447675" indent="-314325">
              <a:buFontTx/>
              <a:buBlip>
                <a:blip r:embed="rId9"/>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4" name="Zástupný symbol pro zápatí 3">
            <a:extLst>
              <a:ext uri="{FF2B5EF4-FFF2-40B4-BE49-F238E27FC236}">
                <a16:creationId xmlns:a16="http://schemas.microsoft.com/office/drawing/2014/main" id="{D76F05CC-6613-42AA-8A14-50841F856C16}"/>
              </a:ext>
            </a:extLst>
          </p:cNvPr>
          <p:cNvSpPr>
            <a:spLocks noGrp="1"/>
          </p:cNvSpPr>
          <p:nvPr>
            <p:ph type="ftr" sz="quarter" idx="28"/>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114287627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3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4737"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0" name="Picture Placeholder 12">
            <a:extLst>
              <a:ext uri="{FF2B5EF4-FFF2-40B4-BE49-F238E27FC236}">
                <a16:creationId xmlns:a16="http://schemas.microsoft.com/office/drawing/2014/main" id="{9724E7DA-22C1-4729-8590-7C1848647AD7}"/>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2" name="Text Placeholder 5">
            <a:extLst>
              <a:ext uri="{FF2B5EF4-FFF2-40B4-BE49-F238E27FC236}">
                <a16:creationId xmlns:a16="http://schemas.microsoft.com/office/drawing/2014/main" id="{CE425905-F400-4C97-BA9E-2AEDD73F32FA}"/>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578040" y="1951062"/>
            <a:ext cx="3195009" cy="587928"/>
          </a:xfrm>
          <a:solidFill>
            <a:schemeClr val="bg2"/>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4450330" y="1951062"/>
            <a:ext cx="3195009" cy="587928"/>
          </a:xfrm>
          <a:solidFill>
            <a:schemeClr val="tx2"/>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8322620" y="1951062"/>
            <a:ext cx="3195009" cy="587928"/>
          </a:xfrm>
          <a:solidFill>
            <a:schemeClr val="accent3"/>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p:nvPr>
        </p:nvSpPr>
        <p:spPr>
          <a:xfrm>
            <a:off x="577672" y="2785487"/>
            <a:ext cx="3195010" cy="1586332"/>
          </a:xfrm>
        </p:spPr>
        <p:txBody>
          <a:bodyPr wrap="square">
            <a:spAutoFit/>
          </a:bodyPr>
          <a:lstStyle>
            <a:lvl2pPr marL="447675" indent="-314325">
              <a:buFontTx/>
              <a:buBlip>
                <a:blip r:embed="rId7"/>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p:nvPr>
        </p:nvSpPr>
        <p:spPr>
          <a:xfrm>
            <a:off x="4450146" y="2785487"/>
            <a:ext cx="3195010" cy="1586332"/>
          </a:xfrm>
        </p:spPr>
        <p:txBody>
          <a:bodyPr wrap="square">
            <a:spAutoFit/>
          </a:body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p:nvPr>
        </p:nvSpPr>
        <p:spPr>
          <a:xfrm>
            <a:off x="8322620" y="2785487"/>
            <a:ext cx="3195010" cy="1586332"/>
          </a:xfrm>
        </p:spPr>
        <p:txBody>
          <a:bodyPr wrap="square">
            <a:spAutoFit/>
          </a:bodyPr>
          <a:lstStyle>
            <a:lvl2pPr marL="447675" indent="-314325">
              <a:buFontTx/>
              <a:buBlip>
                <a:blip r:embed="rId8"/>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4" name="Zástupný symbol pro zápatí 3">
            <a:extLst>
              <a:ext uri="{FF2B5EF4-FFF2-40B4-BE49-F238E27FC236}">
                <a16:creationId xmlns:a16="http://schemas.microsoft.com/office/drawing/2014/main" id="{0430E6F7-2012-4EE1-B6B4-00959C218CC7}"/>
              </a:ext>
            </a:extLst>
          </p:cNvPr>
          <p:cNvSpPr>
            <a:spLocks noGrp="1"/>
          </p:cNvSpPr>
          <p:nvPr>
            <p:ph type="ftr" sz="quarter" idx="27"/>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333354759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itle only_dark blue bg">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61"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0" name="Picture Placeholder 12">
            <a:extLst>
              <a:ext uri="{FF2B5EF4-FFF2-40B4-BE49-F238E27FC236}">
                <a16:creationId xmlns:a16="http://schemas.microsoft.com/office/drawing/2014/main" id="{9724E7DA-22C1-4729-8590-7C1848647AD7}"/>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2" name="Text Placeholder 5">
            <a:extLst>
              <a:ext uri="{FF2B5EF4-FFF2-40B4-BE49-F238E27FC236}">
                <a16:creationId xmlns:a16="http://schemas.microsoft.com/office/drawing/2014/main" id="{9155DACB-3D06-4638-98BD-A86D53DF9D2E}"/>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4" name="Zástupný symbol pro zápatí 3">
            <a:extLst>
              <a:ext uri="{FF2B5EF4-FFF2-40B4-BE49-F238E27FC236}">
                <a16:creationId xmlns:a16="http://schemas.microsoft.com/office/drawing/2014/main" id="{7FA59D9F-819B-4C84-BEC9-7D74EFFA2724}"/>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32618571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Verbatim green">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785"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17108" y="1483543"/>
            <a:ext cx="1666862" cy="1364432"/>
            <a:chOff x="1033" y="1117"/>
            <a:chExt cx="1907" cy="1561"/>
          </a:xfrm>
          <a:solidFill>
            <a:schemeClr val="tx2"/>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tx2"/>
                </a:solidFill>
              </a:defRPr>
            </a:lvl1pPr>
          </a:lstStyle>
          <a:p>
            <a:pPr lvl="0"/>
            <a:r>
              <a:rPr lang="en-GB" dirty="0"/>
              <a:t>Name, Position</a:t>
            </a:r>
          </a:p>
        </p:txBody>
      </p:sp>
      <p:sp>
        <p:nvSpPr>
          <p:cNvPr id="12" name="Picture Placeholder 12">
            <a:extLst>
              <a:ext uri="{FF2B5EF4-FFF2-40B4-BE49-F238E27FC236}">
                <a16:creationId xmlns:a16="http://schemas.microsoft.com/office/drawing/2014/main" id="{4469D6DF-9C84-476B-A2B7-78F02E50CB99}"/>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A2D5C7CF-3FBE-4A0A-8634-FF5B1AC2CB61}"/>
              </a:ext>
            </a:extLst>
          </p:cNvPr>
          <p:cNvSpPr>
            <a:spLocks noGrp="1"/>
          </p:cNvSpPr>
          <p:nvPr>
            <p:ph type="ftr" sz="quarter" idx="18"/>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356194275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7809"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endParaRPr lang="en-GB" dirty="0">
              <a:solidFill>
                <a:srgbClr val="405A9C">
                  <a:lumMod val="75000"/>
                </a:srgbClr>
              </a:solidFill>
            </a:endParaRP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17108" y="1483543"/>
            <a:ext cx="1666862" cy="1364432"/>
            <a:chOff x="1033" y="1117"/>
            <a:chExt cx="1907" cy="1561"/>
          </a:xfrm>
          <a:solidFill>
            <a:schemeClr val="bg2"/>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2"/>
                </a:solidFill>
              </a:defRPr>
            </a:lvl1pPr>
          </a:lstStyle>
          <a:p>
            <a:pPr lvl="0"/>
            <a:r>
              <a:rPr lang="en-GB" dirty="0"/>
              <a:t>Name, Position</a:t>
            </a:r>
          </a:p>
        </p:txBody>
      </p:sp>
      <p:sp>
        <p:nvSpPr>
          <p:cNvPr id="12" name="Picture Placeholder 12">
            <a:extLst>
              <a:ext uri="{FF2B5EF4-FFF2-40B4-BE49-F238E27FC236}">
                <a16:creationId xmlns:a16="http://schemas.microsoft.com/office/drawing/2014/main" id="{4469D6DF-9C84-476B-A2B7-78F02E50CB99}"/>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2295C720-316A-4743-9E86-73D8A2AA33F2}"/>
              </a:ext>
            </a:extLst>
          </p:cNvPr>
          <p:cNvSpPr>
            <a:spLocks noGrp="1"/>
          </p:cNvSpPr>
          <p:nvPr>
            <p:ph type="ftr" sz="quarter" idx="18"/>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369067015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Verbatim_Turquoise bg">
    <p:bg>
      <p:bgPr>
        <a:solidFill>
          <a:schemeClr val="tx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8833"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17108" y="1483543"/>
            <a:ext cx="1666862" cy="1364432"/>
            <a:chOff x="1033" y="1117"/>
            <a:chExt cx="1907" cy="1561"/>
          </a:xfrm>
          <a:solidFill>
            <a:schemeClr val="bg1"/>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1"/>
                </a:solidFill>
              </a:defRPr>
            </a:lvl1pPr>
          </a:lstStyle>
          <a:p>
            <a:pPr lvl="0"/>
            <a:r>
              <a:rPr lang="en-GB" dirty="0"/>
              <a:t>Name, Position</a:t>
            </a:r>
          </a:p>
        </p:txBody>
      </p:sp>
      <p:sp>
        <p:nvSpPr>
          <p:cNvPr id="12" name="Espace réservé du numéro de diapositive 5">
            <a:extLst>
              <a:ext uri="{FF2B5EF4-FFF2-40B4-BE49-F238E27FC236}">
                <a16:creationId xmlns:a16="http://schemas.microsoft.com/office/drawing/2014/main" id="{A4362090-70AB-42DA-8516-AA16D6128CAA}"/>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67DD8583-07A7-44C0-B417-6228EF713CD2}"/>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F8275874-35A8-4901-91CC-0DF9D872F0D7}"/>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65975415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Verbatim_Violet bg">
    <p:bg>
      <p:bgPr>
        <a:solidFill>
          <a:schemeClr val="accent4"/>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9857"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17108" y="1483543"/>
            <a:ext cx="1666862" cy="1364432"/>
            <a:chOff x="1033" y="1117"/>
            <a:chExt cx="1907" cy="1561"/>
          </a:xfrm>
          <a:solidFill>
            <a:schemeClr val="bg1"/>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1"/>
                </a:solidFill>
              </a:defRPr>
            </a:lvl1pPr>
          </a:lstStyle>
          <a:p>
            <a:pPr lvl="0"/>
            <a:r>
              <a:rPr lang="en-GB" dirty="0"/>
              <a:t>Name, Position</a:t>
            </a:r>
          </a:p>
        </p:txBody>
      </p:sp>
      <p:sp>
        <p:nvSpPr>
          <p:cNvPr id="12" name="Espace réservé du numéro de diapositive 5">
            <a:extLst>
              <a:ext uri="{FF2B5EF4-FFF2-40B4-BE49-F238E27FC236}">
                <a16:creationId xmlns:a16="http://schemas.microsoft.com/office/drawing/2014/main" id="{A4362090-70AB-42DA-8516-AA16D6128CAA}"/>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endParaRPr lang="en-GB" dirty="0">
              <a:solidFill>
                <a:prstClr val="white"/>
              </a:solidFill>
            </a:endParaRPr>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64ABEA83-57F6-43A6-8343-E3E4D520BA48}"/>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3B5D42AC-9DA8-490C-8883-A1182EADE147}"/>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89492466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ext &amp; visual">
    <p:spTree>
      <p:nvGrpSpPr>
        <p:cNvPr id="1" name=""/>
        <p:cNvGrpSpPr/>
        <p:nvPr/>
      </p:nvGrpSpPr>
      <p:grpSpPr>
        <a:xfrm>
          <a:off x="0" y="0"/>
          <a:ext cx="0" cy="0"/>
          <a:chOff x="0" y="0"/>
          <a:chExt cx="0" cy="0"/>
        </a:xfrm>
      </p:grpSpPr>
      <p:sp>
        <p:nvSpPr>
          <p:cNvPr id="13" name="Espace réservé pour une image  14">
            <a:extLst>
              <a:ext uri="{FF2B5EF4-FFF2-40B4-BE49-F238E27FC236}">
                <a16:creationId xmlns:a16="http://schemas.microsoft.com/office/drawing/2014/main" id="{CF658DAE-7146-4BB8-8107-92D632B4BBF9}"/>
              </a:ext>
            </a:extLst>
          </p:cNvPr>
          <p:cNvSpPr>
            <a:spLocks noGrp="1"/>
          </p:cNvSpPr>
          <p:nvPr>
            <p:ph type="pic" sz="quarter" idx="16" hasCustomPrompt="1"/>
          </p:nvPr>
        </p:nvSpPr>
        <p:spPr>
          <a:xfrm>
            <a:off x="5123892" y="0"/>
            <a:ext cx="7068108" cy="6858000"/>
          </a:xfrm>
          <a:prstGeom prst="rect">
            <a:avLst/>
          </a:prstGeom>
          <a:solidFill>
            <a:schemeClr val="bg1">
              <a:lumMod val="95000"/>
            </a:schemeClr>
          </a:solidFill>
        </p:spPr>
        <p:txBody>
          <a:bodyPr wrap="square">
            <a:noAutofit/>
          </a:bodyPr>
          <a:lstStyle/>
          <a:p>
            <a:r>
              <a:rPr lang="en-GB" dirty="0"/>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088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endParaRPr lang="en-GB" dirty="0">
              <a:solidFill>
                <a:srgbClr val="405A9C">
                  <a:lumMod val="75000"/>
                </a:srgbClr>
              </a:solidFill>
            </a:endParaRP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p:nvPr>
        </p:nvSpPr>
        <p:spPr>
          <a:xfrm>
            <a:off x="404786" y="1808820"/>
            <a:ext cx="4431074"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Picture Placeholder 12">
            <a:extLst>
              <a:ext uri="{FF2B5EF4-FFF2-40B4-BE49-F238E27FC236}">
                <a16:creationId xmlns:a16="http://schemas.microsoft.com/office/drawing/2014/main" id="{4E3202C7-5CC2-4A6A-8706-B4BD428CFD80}"/>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083A6358-BC27-4F7C-A37A-1876A50E5040}"/>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2A018969-9187-4EE0-82D6-AB2DF7A9A0C0}"/>
              </a:ext>
            </a:extLst>
          </p:cNvPr>
          <p:cNvSpPr>
            <a:spLocks noGrp="1"/>
          </p:cNvSpPr>
          <p:nvPr>
            <p:ph type="ftr" sz="quarter" idx="20"/>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342818648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3 Columns with titles">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a:xfrm>
            <a:off x="404786" y="469900"/>
            <a:ext cx="11382428" cy="480131"/>
          </a:xfrm>
        </p:spPr>
        <p:txBody>
          <a:bodyPr/>
          <a:lstStyle/>
          <a:p>
            <a:r>
              <a:rPr lang="en-GB" dirty="0" err="1"/>
              <a:t>Modifiez</a:t>
            </a:r>
            <a:r>
              <a:rPr lang="en-GB" dirty="0"/>
              <a:t> le style du titre</a:t>
            </a:r>
          </a:p>
        </p:txBody>
      </p:sp>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10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10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100" baseline="0">
                <a:solidFill>
                  <a:schemeClr val="accent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4" name="Text Placeholder 8">
            <a:extLst>
              <a:ext uri="{FF2B5EF4-FFF2-40B4-BE49-F238E27FC236}">
                <a16:creationId xmlns:a16="http://schemas.microsoft.com/office/drawing/2014/main" id="{26C63DAB-340D-4C9C-9688-C839BD99E02C}"/>
              </a:ext>
            </a:extLst>
          </p:cNvPr>
          <p:cNvSpPr>
            <a:spLocks noGrp="1"/>
          </p:cNvSpPr>
          <p:nvPr>
            <p:ph type="body" sz="quarter" idx="19"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3" name="Picture Placeholder 12">
            <a:extLst>
              <a:ext uri="{FF2B5EF4-FFF2-40B4-BE49-F238E27FC236}">
                <a16:creationId xmlns:a16="http://schemas.microsoft.com/office/drawing/2014/main" id="{AA502B46-3D3B-4CFC-877F-6E6D1FBA4BC5}"/>
              </a:ext>
            </a:extLst>
          </p:cNvPr>
          <p:cNvSpPr>
            <a:spLocks noGrp="1"/>
          </p:cNvSpPr>
          <p:nvPr>
            <p:ph type="pic" sz="quarter" idx="21" hasCustomPrompt="1"/>
          </p:nvPr>
        </p:nvSpPr>
        <p:spPr>
          <a:xfrm>
            <a:off x="10402309" y="6181529"/>
            <a:ext cx="837615" cy="440533"/>
          </a:xfrm>
        </p:spPr>
        <p:txBody>
          <a:bodyPr/>
          <a:lstStyle>
            <a:lvl1pPr>
              <a:defRPr/>
            </a:lvl1pPr>
          </a:lstStyle>
          <a:p>
            <a:r>
              <a:rPr lang="en-GB" dirty="0"/>
              <a:t> </a:t>
            </a:r>
          </a:p>
        </p:txBody>
      </p:sp>
      <p:sp>
        <p:nvSpPr>
          <p:cNvPr id="3" name="Zástupný symbol pro zápatí 2">
            <a:extLst>
              <a:ext uri="{FF2B5EF4-FFF2-40B4-BE49-F238E27FC236}">
                <a16:creationId xmlns:a16="http://schemas.microsoft.com/office/drawing/2014/main" id="{FD913FCA-075C-4AFC-A365-75DC9CE3CBF9}"/>
              </a:ext>
            </a:extLst>
          </p:cNvPr>
          <p:cNvSpPr>
            <a:spLocks noGrp="1"/>
          </p:cNvSpPr>
          <p:nvPr>
            <p:ph type="ftr" sz="quarter" idx="22"/>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327289763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3 Columns with titles_dark blue bg">
    <p:bg>
      <p:bgPr>
        <a:solidFill>
          <a:schemeClr val="accent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a:xfrm>
            <a:off x="404786" y="469900"/>
            <a:ext cx="11382428" cy="480131"/>
          </a:xfrm>
        </p:spPr>
        <p:txBody>
          <a:bodyPr/>
          <a:lstStyle>
            <a:lvl1pPr>
              <a:defRPr>
                <a:solidFill>
                  <a:schemeClr val="bg1"/>
                </a:solidFill>
              </a:defRPr>
            </a:lvl1pPr>
          </a:lstStyle>
          <a:p>
            <a:r>
              <a:rPr lang="en-GB" dirty="0" err="1"/>
              <a:t>Modifiez</a:t>
            </a:r>
            <a:r>
              <a:rPr lang="en-GB" dirty="0"/>
              <a:t> le style du titre</a:t>
            </a:r>
          </a:p>
        </p:txBody>
      </p:sp>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4" name="Text Placeholder 8">
            <a:extLst>
              <a:ext uri="{FF2B5EF4-FFF2-40B4-BE49-F238E27FC236}">
                <a16:creationId xmlns:a16="http://schemas.microsoft.com/office/drawing/2014/main" id="{26C63DAB-340D-4C9C-9688-C839BD99E02C}"/>
              </a:ext>
            </a:extLst>
          </p:cNvPr>
          <p:cNvSpPr>
            <a:spLocks noGrp="1"/>
          </p:cNvSpPr>
          <p:nvPr>
            <p:ph type="body" sz="quarter" idx="19"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3" name="Picture Placeholder 12">
            <a:extLst>
              <a:ext uri="{FF2B5EF4-FFF2-40B4-BE49-F238E27FC236}">
                <a16:creationId xmlns:a16="http://schemas.microsoft.com/office/drawing/2014/main" id="{AA502B46-3D3B-4CFC-877F-6E6D1FBA4BC5}"/>
              </a:ext>
            </a:extLst>
          </p:cNvPr>
          <p:cNvSpPr>
            <a:spLocks noGrp="1"/>
          </p:cNvSpPr>
          <p:nvPr>
            <p:ph type="pic" sz="quarter" idx="21" hasCustomPrompt="1"/>
          </p:nvPr>
        </p:nvSpPr>
        <p:spPr>
          <a:xfrm>
            <a:off x="10402309" y="6181529"/>
            <a:ext cx="837615" cy="440533"/>
          </a:xfrm>
        </p:spPr>
        <p:txBody>
          <a:bodyPr/>
          <a:lstStyle>
            <a:lvl1pPr>
              <a:defRPr/>
            </a:lvl1pPr>
          </a:lstStyle>
          <a:p>
            <a:r>
              <a:rPr lang="en-GB" dirty="0"/>
              <a:t> </a:t>
            </a:r>
          </a:p>
        </p:txBody>
      </p:sp>
      <p:sp>
        <p:nvSpPr>
          <p:cNvPr id="3" name="Zástupný symbol pro zápatí 2">
            <a:extLst>
              <a:ext uri="{FF2B5EF4-FFF2-40B4-BE49-F238E27FC236}">
                <a16:creationId xmlns:a16="http://schemas.microsoft.com/office/drawing/2014/main" id="{27389A86-692F-4523-A24A-554AEAA8D775}"/>
              </a:ext>
            </a:extLst>
          </p:cNvPr>
          <p:cNvSpPr>
            <a:spLocks noGrp="1"/>
          </p:cNvSpPr>
          <p:nvPr>
            <p:ph type="ftr" sz="quarter" idx="22"/>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64997620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numéro de diapositive 5">
            <a:extLst>
              <a:ext uri="{FF2B5EF4-FFF2-40B4-BE49-F238E27FC236}">
                <a16:creationId xmlns:a16="http://schemas.microsoft.com/office/drawing/2014/main" id="{993D49DB-DA99-4CF6-B5B0-3662931F3C83}"/>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17">
            <a:extLst>
              <a:ext uri="{FF2B5EF4-FFF2-40B4-BE49-F238E27FC236}">
                <a16:creationId xmlns:a16="http://schemas.microsoft.com/office/drawing/2014/main" id="{D3256C26-FF1F-4A41-8294-23E7005DA12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7" name="Picture Placeholder 12">
            <a:extLst>
              <a:ext uri="{FF2B5EF4-FFF2-40B4-BE49-F238E27FC236}">
                <a16:creationId xmlns:a16="http://schemas.microsoft.com/office/drawing/2014/main" id="{9640F079-4122-45E7-8E27-ED56A7300516}"/>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9" name="Straight Connector 35">
            <a:extLst>
              <a:ext uri="{FF2B5EF4-FFF2-40B4-BE49-F238E27FC236}">
                <a16:creationId xmlns:a16="http://schemas.microsoft.com/office/drawing/2014/main" id="{B2106CAC-8C9C-4B65-BF74-0C33896DEF0F}"/>
              </a:ext>
            </a:extLst>
          </p:cNvPr>
          <p:cNvCxnSpPr>
            <a:cxnSpLocks/>
          </p:cNvCxnSpPr>
          <p:nvPr userDrawn="1"/>
        </p:nvCxnSpPr>
        <p:spPr>
          <a:xfrm flipV="1">
            <a:off x="415884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35">
            <a:extLst>
              <a:ext uri="{FF2B5EF4-FFF2-40B4-BE49-F238E27FC236}">
                <a16:creationId xmlns:a16="http://schemas.microsoft.com/office/drawing/2014/main" id="{2C494DC5-84E7-47C0-AE29-CFD5FFB3BC86}"/>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E791836D-9BC9-439C-8E3D-7BFEDD0E236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89EE1289-42EE-40CD-B30B-FCEF475D70D4}"/>
              </a:ext>
            </a:extLst>
          </p:cNvPr>
          <p:cNvSpPr>
            <a:spLocks noGrp="1"/>
          </p:cNvSpPr>
          <p:nvPr>
            <p:ph type="ftr" sz="quarter" idx="20"/>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364307819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a:xfrm>
            <a:off x="404786" y="469900"/>
            <a:ext cx="11382428" cy="480131"/>
          </a:xfrm>
        </p:spPr>
        <p:txBody>
          <a:bodyPr/>
          <a:lstStyle/>
          <a:p>
            <a:r>
              <a:rPr lang="en-GB" dirty="0" err="1"/>
              <a:t>Modifiez</a:t>
            </a:r>
            <a:r>
              <a:rPr lang="en-GB" dirty="0"/>
              <a:t> le style du titre</a:t>
            </a:r>
          </a:p>
        </p:txBody>
      </p:sp>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3"/>
          </a:xfrm>
        </p:spPr>
        <p:txBody>
          <a:bodyPr anchor="b">
            <a:spAutoFit/>
          </a:bodyPr>
          <a:lstStyle>
            <a:lvl1pPr marL="0" indent="0" algn="l">
              <a:buFont typeface="Arial" panose="020B0604020202020204" pitchFamily="34" charset="0"/>
              <a:buNone/>
              <a:defRPr b="1" cap="all" spc="-10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10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100" baseline="0">
                <a:solidFill>
                  <a:schemeClr val="accent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4" name="Text Placeholder 8">
            <a:extLst>
              <a:ext uri="{FF2B5EF4-FFF2-40B4-BE49-F238E27FC236}">
                <a16:creationId xmlns:a16="http://schemas.microsoft.com/office/drawing/2014/main" id="{26C63DAB-340D-4C9C-9688-C839BD99E02C}"/>
              </a:ext>
            </a:extLst>
          </p:cNvPr>
          <p:cNvSpPr>
            <a:spLocks noGrp="1"/>
          </p:cNvSpPr>
          <p:nvPr>
            <p:ph type="body" sz="quarter" idx="19"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lgn="ctr">
              <a:defRPr/>
            </a:lvl1pPr>
          </a:lstStyle>
          <a:p>
            <a:fld id="{D61AABEC-672F-4B68-B914-690DA978312C}" type="slidenum">
              <a:rPr lang="en-GB" smtClean="0">
                <a:solidFill>
                  <a:srgbClr val="405A9C">
                    <a:lumMod val="75000"/>
                  </a:srgbClr>
                </a:solidFill>
              </a:rPr>
              <a:pPr/>
              <a:t>‹#›</a:t>
            </a:fld>
            <a:r>
              <a:rPr lang="en-GB" dirty="0">
                <a:solidFill>
                  <a:srgbClr val="405A9C">
                    <a:lumMod val="75000"/>
                  </a:srgbClr>
                </a:solidFill>
              </a:rPr>
              <a:t> </a:t>
            </a:r>
          </a:p>
        </p:txBody>
      </p:sp>
      <p:sp>
        <p:nvSpPr>
          <p:cNvPr id="16" name="Picture Placeholder 12">
            <a:extLst>
              <a:ext uri="{FF2B5EF4-FFF2-40B4-BE49-F238E27FC236}">
                <a16:creationId xmlns:a16="http://schemas.microsoft.com/office/drawing/2014/main" id="{917554D2-5689-4E6C-8737-7276E3459663}"/>
              </a:ext>
            </a:extLst>
          </p:cNvPr>
          <p:cNvSpPr>
            <a:spLocks noGrp="1"/>
          </p:cNvSpPr>
          <p:nvPr>
            <p:ph type="pic" sz="quarter" idx="24" hasCustomPrompt="1"/>
          </p:nvPr>
        </p:nvSpPr>
        <p:spPr>
          <a:xfrm>
            <a:off x="10402309" y="6181529"/>
            <a:ext cx="837615" cy="440533"/>
          </a:xfrm>
        </p:spPr>
        <p:txBody>
          <a:bodyPr/>
          <a:lstStyle>
            <a:lvl1pPr>
              <a:defRPr/>
            </a:lvl1pPr>
          </a:lstStyle>
          <a:p>
            <a:r>
              <a:rPr lang="en-GB" dirty="0"/>
              <a:t>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910532"/>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910532"/>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910532"/>
          </a:xfrm>
          <a:solidFill>
            <a:schemeClr val="bg1">
              <a:lumMod val="95000"/>
            </a:schemeClr>
          </a:solidFill>
        </p:spPr>
        <p:txBody>
          <a:bodyPr/>
          <a:lstStyle/>
          <a:p>
            <a:r>
              <a:rPr lang="en-GB" dirty="0"/>
              <a:t> </a:t>
            </a:r>
          </a:p>
        </p:txBody>
      </p:sp>
      <p:sp>
        <p:nvSpPr>
          <p:cNvPr id="3" name="Zástupný symbol pro zápatí 2">
            <a:extLst>
              <a:ext uri="{FF2B5EF4-FFF2-40B4-BE49-F238E27FC236}">
                <a16:creationId xmlns:a16="http://schemas.microsoft.com/office/drawing/2014/main" id="{D59EDA7F-9193-410E-830F-C30F637B471E}"/>
              </a:ext>
            </a:extLst>
          </p:cNvPr>
          <p:cNvSpPr>
            <a:spLocks noGrp="1"/>
          </p:cNvSpPr>
          <p:nvPr>
            <p:ph type="ftr" sz="quarter" idx="25"/>
          </p:nvPr>
        </p:nvSpPr>
        <p:spPr/>
        <p:txBody>
          <a:bodyPr/>
          <a:lstStyle/>
          <a:p>
            <a:r>
              <a:rPr lang="cs-CZ" dirty="0">
                <a:solidFill>
                  <a:srgbClr val="405A9C">
                    <a:lumMod val="75000"/>
                  </a:srgbClr>
                </a:solidFill>
              </a:rPr>
              <a:t>© Ipsos | Template nabídky | Proposal Template | 2019</a:t>
            </a:r>
          </a:p>
        </p:txBody>
      </p:sp>
      <p:sp>
        <p:nvSpPr>
          <p:cNvPr id="20" name="TextovéPole 19">
            <a:extLst>
              <a:ext uri="{FF2B5EF4-FFF2-40B4-BE49-F238E27FC236}">
                <a16:creationId xmlns:a16="http://schemas.microsoft.com/office/drawing/2014/main" id="{4BE1B552-31EB-41B3-A5A0-B629C45A5BAB}"/>
              </a:ext>
            </a:extLst>
          </p:cNvPr>
          <p:cNvSpPr txBox="1"/>
          <p:nvPr userDrawn="1"/>
        </p:nvSpPr>
        <p:spPr>
          <a:xfrm>
            <a:off x="937709" y="5954973"/>
            <a:ext cx="10261334" cy="369332"/>
          </a:xfrm>
          <a:prstGeom prst="rect">
            <a:avLst/>
          </a:prstGeom>
          <a:noFill/>
        </p:spPr>
        <p:txBody>
          <a:bodyPr wrap="square" rtlCol="0">
            <a:spAutoFit/>
          </a:bodyPr>
          <a:lstStyle/>
          <a:p>
            <a:pPr algn="ctr"/>
            <a:r>
              <a:rPr lang="cs-CZ" dirty="0">
                <a:solidFill>
                  <a:srgbClr val="405A9C"/>
                </a:solidFill>
              </a:rPr>
              <a:t>Na Příkopě 22, Slovanský dům, 110 00, Praha 1</a:t>
            </a:r>
          </a:p>
        </p:txBody>
      </p:sp>
      <p:grpSp>
        <p:nvGrpSpPr>
          <p:cNvPr id="21" name="Skupina 20">
            <a:extLst>
              <a:ext uri="{FF2B5EF4-FFF2-40B4-BE49-F238E27FC236}">
                <a16:creationId xmlns:a16="http://schemas.microsoft.com/office/drawing/2014/main" id="{C019B927-872C-46DD-8354-53B6491F5DAE}"/>
              </a:ext>
            </a:extLst>
          </p:cNvPr>
          <p:cNvGrpSpPr/>
          <p:nvPr userDrawn="1"/>
        </p:nvGrpSpPr>
        <p:grpSpPr>
          <a:xfrm>
            <a:off x="3587114" y="6351386"/>
            <a:ext cx="5017773" cy="369332"/>
            <a:chOff x="3587114" y="6202096"/>
            <a:chExt cx="5017773" cy="369332"/>
          </a:xfrm>
        </p:grpSpPr>
        <p:sp>
          <p:nvSpPr>
            <p:cNvPr id="22" name="TextovéPole 21">
              <a:extLst>
                <a:ext uri="{FF2B5EF4-FFF2-40B4-BE49-F238E27FC236}">
                  <a16:creationId xmlns:a16="http://schemas.microsoft.com/office/drawing/2014/main" id="{E41A0299-CBC5-4F91-AD63-506C10767E63}"/>
                </a:ext>
              </a:extLst>
            </p:cNvPr>
            <p:cNvSpPr txBox="1"/>
            <p:nvPr userDrawn="1"/>
          </p:nvSpPr>
          <p:spPr>
            <a:xfrm>
              <a:off x="3587114" y="6202096"/>
              <a:ext cx="2398398" cy="369332"/>
            </a:xfrm>
            <a:prstGeom prst="rect">
              <a:avLst/>
            </a:prstGeom>
            <a:noFill/>
          </p:spPr>
          <p:txBody>
            <a:bodyPr wrap="square" rtlCol="0">
              <a:spAutoFit/>
            </a:bodyPr>
            <a:lstStyle/>
            <a:p>
              <a:pPr algn="ctr"/>
              <a:r>
                <a:rPr lang="cs-CZ" b="1" dirty="0">
                  <a:solidFill>
                    <a:srgbClr val="405A9C"/>
                  </a:solidFill>
                </a:rPr>
                <a:t>www.ipsos.cz</a:t>
              </a:r>
            </a:p>
          </p:txBody>
        </p:sp>
        <p:sp>
          <p:nvSpPr>
            <p:cNvPr id="23" name="TextovéPole 22">
              <a:extLst>
                <a:ext uri="{FF2B5EF4-FFF2-40B4-BE49-F238E27FC236}">
                  <a16:creationId xmlns:a16="http://schemas.microsoft.com/office/drawing/2014/main" id="{01E3CADE-5DE0-468A-B9A7-0D9D3411E8A5}"/>
                </a:ext>
              </a:extLst>
            </p:cNvPr>
            <p:cNvSpPr txBox="1"/>
            <p:nvPr userDrawn="1"/>
          </p:nvSpPr>
          <p:spPr>
            <a:xfrm>
              <a:off x="6206489" y="6202096"/>
              <a:ext cx="2398398" cy="369332"/>
            </a:xfrm>
            <a:prstGeom prst="rect">
              <a:avLst/>
            </a:prstGeom>
            <a:noFill/>
          </p:spPr>
          <p:txBody>
            <a:bodyPr wrap="square" rtlCol="0">
              <a:spAutoFit/>
            </a:bodyPr>
            <a:lstStyle/>
            <a:p>
              <a:pPr algn="ctr"/>
              <a:r>
                <a:rPr lang="cs-CZ" b="1" dirty="0">
                  <a:solidFill>
                    <a:srgbClr val="405A9C"/>
                  </a:solidFill>
                </a:rPr>
                <a:t>www.ipsos.com</a:t>
              </a:r>
            </a:p>
          </p:txBody>
        </p:sp>
      </p:grpSp>
    </p:spTree>
    <p:extLst>
      <p:ext uri="{BB962C8B-B14F-4D97-AF65-F5344CB8AC3E}">
        <p14:creationId xmlns:p14="http://schemas.microsoft.com/office/powerpoint/2010/main" val="212404074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sldGuideLst>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_dark blue bg">
    <p:bg>
      <p:bgPr>
        <a:solidFill>
          <a:schemeClr val="accent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a:xfrm>
            <a:off x="404786" y="469900"/>
            <a:ext cx="11382428" cy="480131"/>
          </a:xfrm>
        </p:spPr>
        <p:txBody>
          <a:bodyPr/>
          <a:lstStyle>
            <a:lvl1pPr>
              <a:defRPr>
                <a:solidFill>
                  <a:schemeClr val="bg1"/>
                </a:solidFill>
              </a:defRPr>
            </a:lvl1pPr>
          </a:lstStyle>
          <a:p>
            <a:r>
              <a:rPr lang="en-GB" dirty="0" err="1"/>
              <a:t>Modifiez</a:t>
            </a:r>
            <a:r>
              <a:rPr lang="en-GB" dirty="0"/>
              <a:t> le style du titre</a:t>
            </a:r>
          </a:p>
        </p:txBody>
      </p:sp>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4" name="Text Placeholder 8">
            <a:extLst>
              <a:ext uri="{FF2B5EF4-FFF2-40B4-BE49-F238E27FC236}">
                <a16:creationId xmlns:a16="http://schemas.microsoft.com/office/drawing/2014/main" id="{26C63DAB-340D-4C9C-9688-C839BD99E02C}"/>
              </a:ext>
            </a:extLst>
          </p:cNvPr>
          <p:cNvSpPr>
            <a:spLocks noGrp="1"/>
          </p:cNvSpPr>
          <p:nvPr>
            <p:ph type="body" sz="quarter" idx="19"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6" name="Picture Placeholder 12">
            <a:extLst>
              <a:ext uri="{FF2B5EF4-FFF2-40B4-BE49-F238E27FC236}">
                <a16:creationId xmlns:a16="http://schemas.microsoft.com/office/drawing/2014/main" id="{917554D2-5689-4E6C-8737-7276E3459663}"/>
              </a:ext>
            </a:extLst>
          </p:cNvPr>
          <p:cNvSpPr>
            <a:spLocks noGrp="1"/>
          </p:cNvSpPr>
          <p:nvPr>
            <p:ph type="pic" sz="quarter" idx="24" hasCustomPrompt="1"/>
          </p:nvPr>
        </p:nvSpPr>
        <p:spPr>
          <a:xfrm>
            <a:off x="10402309" y="6181529"/>
            <a:ext cx="837615" cy="440533"/>
          </a:xfrm>
        </p:spPr>
        <p:txBody>
          <a:bodyPr/>
          <a:lstStyle>
            <a:lvl1pPr>
              <a:defRPr/>
            </a:lvl1pPr>
          </a:lstStyle>
          <a:p>
            <a:r>
              <a:rPr lang="en-GB" dirty="0"/>
              <a:t> </a:t>
            </a:r>
          </a:p>
        </p:txBody>
      </p:sp>
      <p:sp>
        <p:nvSpPr>
          <p:cNvPr id="18" name="Espace réservé pour une image  3">
            <a:extLst>
              <a:ext uri="{FF2B5EF4-FFF2-40B4-BE49-F238E27FC236}">
                <a16:creationId xmlns:a16="http://schemas.microsoft.com/office/drawing/2014/main" id="{EFFEA2A2-A389-4DD5-9819-A353164881CC}"/>
              </a:ext>
            </a:extLst>
          </p:cNvPr>
          <p:cNvSpPr>
            <a:spLocks noGrp="1"/>
          </p:cNvSpPr>
          <p:nvPr>
            <p:ph type="pic" sz="quarter" idx="21" hasCustomPrompt="1"/>
          </p:nvPr>
        </p:nvSpPr>
        <p:spPr>
          <a:xfrm>
            <a:off x="495300" y="1412777"/>
            <a:ext cx="3121480" cy="910532"/>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82F765F6-1035-46D4-8560-55803BE1347E}"/>
              </a:ext>
            </a:extLst>
          </p:cNvPr>
          <p:cNvSpPr>
            <a:spLocks noGrp="1"/>
          </p:cNvSpPr>
          <p:nvPr>
            <p:ph type="pic" sz="quarter" idx="22" hasCustomPrompt="1"/>
          </p:nvPr>
        </p:nvSpPr>
        <p:spPr>
          <a:xfrm>
            <a:off x="4535260" y="1412777"/>
            <a:ext cx="3121480" cy="910532"/>
          </a:xfrm>
          <a:solidFill>
            <a:schemeClr val="bg1">
              <a:lumMod val="95000"/>
            </a:schemeClr>
          </a:solidFill>
        </p:spPr>
        <p:txBody>
          <a:bodyPr/>
          <a:lstStyle/>
          <a:p>
            <a:r>
              <a:rPr lang="en-GB" dirty="0"/>
              <a:t> </a:t>
            </a:r>
          </a:p>
        </p:txBody>
      </p:sp>
      <p:sp>
        <p:nvSpPr>
          <p:cNvPr id="20" name="Espace réservé pour une image  3">
            <a:extLst>
              <a:ext uri="{FF2B5EF4-FFF2-40B4-BE49-F238E27FC236}">
                <a16:creationId xmlns:a16="http://schemas.microsoft.com/office/drawing/2014/main" id="{2E8210F4-B962-4BA8-8705-03C27D20A9DE}"/>
              </a:ext>
            </a:extLst>
          </p:cNvPr>
          <p:cNvSpPr>
            <a:spLocks noGrp="1"/>
          </p:cNvSpPr>
          <p:nvPr>
            <p:ph type="pic" sz="quarter" idx="23" hasCustomPrompt="1"/>
          </p:nvPr>
        </p:nvSpPr>
        <p:spPr>
          <a:xfrm>
            <a:off x="8575220" y="1412777"/>
            <a:ext cx="3121480" cy="910532"/>
          </a:xfrm>
          <a:solidFill>
            <a:schemeClr val="bg1">
              <a:lumMod val="95000"/>
            </a:schemeClr>
          </a:solidFill>
        </p:spPr>
        <p:txBody>
          <a:bodyPr/>
          <a:lstStyle/>
          <a:p>
            <a:r>
              <a:rPr lang="en-GB" dirty="0"/>
              <a:t> </a:t>
            </a:r>
          </a:p>
        </p:txBody>
      </p:sp>
      <p:sp>
        <p:nvSpPr>
          <p:cNvPr id="3" name="Zástupný symbol pro zápatí 2">
            <a:extLst>
              <a:ext uri="{FF2B5EF4-FFF2-40B4-BE49-F238E27FC236}">
                <a16:creationId xmlns:a16="http://schemas.microsoft.com/office/drawing/2014/main" id="{8AA1D77B-E540-45EF-858D-9E91F54077E1}"/>
              </a:ext>
            </a:extLst>
          </p:cNvPr>
          <p:cNvSpPr>
            <a:spLocks noGrp="1"/>
          </p:cNvSpPr>
          <p:nvPr>
            <p:ph type="ftr" sz="quarter" idx="25"/>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10363726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sldGuideLst>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1905"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endParaRPr lang="en-GB" dirty="0"/>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endParaRPr lang="en-GB" dirty="0"/>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endParaRPr lang="en-GB" dirty="0"/>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5" name="Text Placeholder 8">
            <a:extLst>
              <a:ext uri="{FF2B5EF4-FFF2-40B4-BE49-F238E27FC236}">
                <a16:creationId xmlns:a16="http://schemas.microsoft.com/office/drawing/2014/main" id="{8B664018-B76C-41CF-AABC-2EA57F0A4C30}"/>
              </a:ext>
            </a:extLst>
          </p:cNvPr>
          <p:cNvSpPr>
            <a:spLocks noGrp="1"/>
          </p:cNvSpPr>
          <p:nvPr>
            <p:ph type="body" sz="quarter" idx="14"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9" name="Espace réservé du numéro de diapositive 5">
            <a:extLst>
              <a:ext uri="{FF2B5EF4-FFF2-40B4-BE49-F238E27FC236}">
                <a16:creationId xmlns:a16="http://schemas.microsoft.com/office/drawing/2014/main" id="{AF638669-F4A6-49EB-BDBB-0F4AF417D779}"/>
              </a:ext>
            </a:extLst>
          </p:cNvPr>
          <p:cNvSpPr>
            <a:spLocks noGrp="1"/>
          </p:cNvSpPr>
          <p:nvPr>
            <p:ph type="sldNum" sz="quarter" idx="25"/>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1" name="Picture Placeholder 12">
            <a:extLst>
              <a:ext uri="{FF2B5EF4-FFF2-40B4-BE49-F238E27FC236}">
                <a16:creationId xmlns:a16="http://schemas.microsoft.com/office/drawing/2014/main" id="{17822E0B-8F0F-4B67-B433-AAA776BAF60B}"/>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A6E46BF6-D8C4-4E1E-8996-EF8FB17EF9FA}"/>
              </a:ext>
            </a:extLst>
          </p:cNvPr>
          <p:cNvSpPr>
            <a:spLocks noGrp="1"/>
          </p:cNvSpPr>
          <p:nvPr>
            <p:ph type="ftr" sz="quarter" idx="26"/>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642189126"/>
      </p:ext>
    </p:extLst>
  </p:cSld>
  <p:clrMapOvr>
    <a:masterClrMapping/>
  </p:clrMapOvr>
  <p:extLst>
    <p:ext uri="{DCECCB84-F9BA-43D5-87BE-67443E8EF086}">
      <p15:sldGuideLst xmlns:p15="http://schemas.microsoft.com/office/powerpoint/2012/main">
        <p15:guide id="1" orient="horz" pos="296">
          <p15:clr>
            <a:srgbClr val="F26B43"/>
          </p15:clr>
        </p15:guide>
        <p15:guide id="2" orient="horz" pos="613">
          <p15:clr>
            <a:srgbClr val="F26B43"/>
          </p15:clr>
        </p15:guide>
        <p15:guide id="3" pos="247">
          <p15:clr>
            <a:srgbClr val="F26B43"/>
          </p15:clr>
        </p15:guide>
        <p15:guide id="4" pos="7424">
          <p15:clr>
            <a:srgbClr val="F26B43"/>
          </p15:clr>
        </p15:guide>
        <p15:guide id="5" orient="horz" pos="3962">
          <p15:clr>
            <a:srgbClr val="F26B43"/>
          </p15:clr>
        </p15:guide>
        <p15:guide id="6" orient="horz" pos="4194">
          <p15:clr>
            <a:srgbClr val="F26B43"/>
          </p15:clr>
        </p15:guide>
      </p15:sldGuideLst>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1_Contacts_Blue Bg">
    <p:bg>
      <p:bgPr>
        <a:solidFill>
          <a:schemeClr val="bg2"/>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2929"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endParaRPr lang="en-GB" dirty="0"/>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endParaRPr lang="en-GB" dirty="0"/>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endParaRPr lang="en-GB" dirty="0"/>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5" name="Text Placeholder 8">
            <a:extLst>
              <a:ext uri="{FF2B5EF4-FFF2-40B4-BE49-F238E27FC236}">
                <a16:creationId xmlns:a16="http://schemas.microsoft.com/office/drawing/2014/main" id="{8B664018-B76C-41CF-AABC-2EA57F0A4C30}"/>
              </a:ext>
            </a:extLst>
          </p:cNvPr>
          <p:cNvSpPr>
            <a:spLocks noGrp="1"/>
          </p:cNvSpPr>
          <p:nvPr>
            <p:ph type="body" sz="quarter" idx="14"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9" name="Espace réservé du numéro de diapositive 5">
            <a:extLst>
              <a:ext uri="{FF2B5EF4-FFF2-40B4-BE49-F238E27FC236}">
                <a16:creationId xmlns:a16="http://schemas.microsoft.com/office/drawing/2014/main" id="{AF638669-F4A6-49EB-BDBB-0F4AF417D779}"/>
              </a:ext>
            </a:extLst>
          </p:cNvPr>
          <p:cNvSpPr>
            <a:spLocks noGrp="1"/>
          </p:cNvSpPr>
          <p:nvPr>
            <p:ph type="sldNum" sz="quarter" idx="25"/>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1" name="Picture Placeholder 12">
            <a:extLst>
              <a:ext uri="{FF2B5EF4-FFF2-40B4-BE49-F238E27FC236}">
                <a16:creationId xmlns:a16="http://schemas.microsoft.com/office/drawing/2014/main" id="{17822E0B-8F0F-4B67-B433-AAA776BAF60B}"/>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7CB4E063-1302-4A6C-9F08-C5C102120A4C}"/>
              </a:ext>
            </a:extLst>
          </p:cNvPr>
          <p:cNvSpPr>
            <a:spLocks noGrp="1"/>
          </p:cNvSpPr>
          <p:nvPr>
            <p:ph type="ftr" sz="quarter" idx="26"/>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731533304"/>
      </p:ext>
    </p:extLst>
  </p:cSld>
  <p:clrMapOvr>
    <a:masterClrMapping/>
  </p:clrMapOvr>
  <p:extLst>
    <p:ext uri="{DCECCB84-F9BA-43D5-87BE-67443E8EF086}">
      <p15:sldGuideLst xmlns:p15="http://schemas.microsoft.com/office/powerpoint/2012/main">
        <p15:guide id="1" orient="horz" pos="296">
          <p15:clr>
            <a:srgbClr val="F26B43"/>
          </p15:clr>
        </p15:guide>
        <p15:guide id="2" orient="horz" pos="613">
          <p15:clr>
            <a:srgbClr val="F26B43"/>
          </p15:clr>
        </p15:guide>
        <p15:guide id="3" pos="247">
          <p15:clr>
            <a:srgbClr val="F26B43"/>
          </p15:clr>
        </p15:guide>
        <p15:guide id="4" pos="7424">
          <p15:clr>
            <a:srgbClr val="F26B43"/>
          </p15:clr>
        </p15:guide>
        <p15:guide id="5" orient="horz" pos="3962">
          <p15:clr>
            <a:srgbClr val="F26B43"/>
          </p15:clr>
        </p15:guide>
        <p15:guide id="6" orient="horz" pos="4194">
          <p15:clr>
            <a:srgbClr val="F26B43"/>
          </p15:clr>
        </p15:guide>
      </p15:sldGuideLst>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AE535E0-96A7-4CEA-A230-4D05D689E19E}"/>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4" name="Picture Placeholder 12">
            <a:extLst>
              <a:ext uri="{FF2B5EF4-FFF2-40B4-BE49-F238E27FC236}">
                <a16:creationId xmlns:a16="http://schemas.microsoft.com/office/drawing/2014/main" id="{3F4D31EE-401E-4E05-ACC5-4D7B62569F7A}"/>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7" name="Nadpis 6">
            <a:extLst>
              <a:ext uri="{FF2B5EF4-FFF2-40B4-BE49-F238E27FC236}">
                <a16:creationId xmlns:a16="http://schemas.microsoft.com/office/drawing/2014/main" id="{F213B288-5ECB-492B-85E1-872C3910B130}"/>
              </a:ext>
            </a:extLst>
          </p:cNvPr>
          <p:cNvSpPr>
            <a:spLocks noGrp="1"/>
          </p:cNvSpPr>
          <p:nvPr>
            <p:ph type="title"/>
          </p:nvPr>
        </p:nvSpPr>
        <p:spPr/>
        <p:txBody>
          <a:bodyPr/>
          <a:lstStyle/>
          <a:p>
            <a:r>
              <a:rPr lang="cs-CZ"/>
              <a:t>Kliknutím lze upravit styl.</a:t>
            </a:r>
          </a:p>
        </p:txBody>
      </p:sp>
      <p:sp>
        <p:nvSpPr>
          <p:cNvPr id="3" name="Zástupný symbol pro zápatí 2">
            <a:extLst>
              <a:ext uri="{FF2B5EF4-FFF2-40B4-BE49-F238E27FC236}">
                <a16:creationId xmlns:a16="http://schemas.microsoft.com/office/drawing/2014/main" id="{F772894F-F27F-4DD9-9FB8-0D680DF6C3B4}"/>
              </a:ext>
            </a:extLst>
          </p:cNvPr>
          <p:cNvSpPr>
            <a:spLocks noGrp="1"/>
          </p:cNvSpPr>
          <p:nvPr>
            <p:ph type="ftr" sz="quarter" idx="17"/>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1764412241"/>
      </p:ext>
    </p:extLst>
  </p:cSld>
  <p:clrMapOvr>
    <a:masterClrMapping/>
  </p:clrMapOvr>
  <p:extLst>
    <p:ext uri="{DCECCB84-F9BA-43D5-87BE-67443E8EF086}">
      <p15:sldGuideLst xmlns:p15="http://schemas.microsoft.com/office/powerpoint/2012/main">
        <p15:guide id="1" orient="horz" pos="3963">
          <p15:clr>
            <a:srgbClr val="F26B43"/>
          </p15:clr>
        </p15:guide>
        <p15:guide id="2" orient="horz" pos="4194">
          <p15:clr>
            <a:srgbClr val="F26B43"/>
          </p15:clr>
        </p15:guide>
      </p15:sldGuideLst>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Vlastní rozložení">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FE4CE3-4564-4EB2-B541-708392EE13C4}"/>
              </a:ext>
            </a:extLst>
          </p:cNvPr>
          <p:cNvSpPr>
            <a:spLocks noGrp="1"/>
          </p:cNvSpPr>
          <p:nvPr>
            <p:ph type="sldNum" sz="quarter" idx="10"/>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5" name="TextovéPole 4">
            <a:extLst>
              <a:ext uri="{FF2B5EF4-FFF2-40B4-BE49-F238E27FC236}">
                <a16:creationId xmlns:a16="http://schemas.microsoft.com/office/drawing/2014/main" id="{DFC67D5B-0DD9-4CDC-9F92-7A7961DF0C8E}"/>
              </a:ext>
            </a:extLst>
          </p:cNvPr>
          <p:cNvSpPr txBox="1"/>
          <p:nvPr userDrawn="1"/>
        </p:nvSpPr>
        <p:spPr>
          <a:xfrm>
            <a:off x="937709" y="5954973"/>
            <a:ext cx="10261334" cy="369332"/>
          </a:xfrm>
          <a:prstGeom prst="rect">
            <a:avLst/>
          </a:prstGeom>
          <a:noFill/>
        </p:spPr>
        <p:txBody>
          <a:bodyPr wrap="square" rtlCol="0">
            <a:spAutoFit/>
          </a:bodyPr>
          <a:lstStyle/>
          <a:p>
            <a:pPr algn="ctr"/>
            <a:r>
              <a:rPr lang="cs-CZ" dirty="0">
                <a:solidFill>
                  <a:srgbClr val="405A9C"/>
                </a:solidFill>
              </a:rPr>
              <a:t>Na Příkopě 22, Slovanský dům, 110 00, Praha 1</a:t>
            </a:r>
          </a:p>
        </p:txBody>
      </p:sp>
      <p:sp>
        <p:nvSpPr>
          <p:cNvPr id="6" name="Nadpis 5">
            <a:extLst>
              <a:ext uri="{FF2B5EF4-FFF2-40B4-BE49-F238E27FC236}">
                <a16:creationId xmlns:a16="http://schemas.microsoft.com/office/drawing/2014/main" id="{D1D9E648-5CE5-41A1-AF5E-5E34F035338C}"/>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658A0AF2-65AF-44C6-A718-3EAB7EB291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11005" y="6177396"/>
            <a:ext cx="490407" cy="452004"/>
          </a:xfrm>
          <a:prstGeom prst="rect">
            <a:avLst/>
          </a:prstGeom>
        </p:spPr>
      </p:pic>
      <p:grpSp>
        <p:nvGrpSpPr>
          <p:cNvPr id="12" name="Skupina 11">
            <a:extLst>
              <a:ext uri="{FF2B5EF4-FFF2-40B4-BE49-F238E27FC236}">
                <a16:creationId xmlns:a16="http://schemas.microsoft.com/office/drawing/2014/main" id="{9A11AD58-DB20-4EE0-B89C-B8DF039276C9}"/>
              </a:ext>
            </a:extLst>
          </p:cNvPr>
          <p:cNvGrpSpPr/>
          <p:nvPr userDrawn="1"/>
        </p:nvGrpSpPr>
        <p:grpSpPr>
          <a:xfrm>
            <a:off x="3587114" y="6351386"/>
            <a:ext cx="5017773" cy="369332"/>
            <a:chOff x="3587114" y="6202096"/>
            <a:chExt cx="5017773" cy="369332"/>
          </a:xfrm>
        </p:grpSpPr>
        <p:sp>
          <p:nvSpPr>
            <p:cNvPr id="9" name="TextovéPole 8">
              <a:extLst>
                <a:ext uri="{FF2B5EF4-FFF2-40B4-BE49-F238E27FC236}">
                  <a16:creationId xmlns:a16="http://schemas.microsoft.com/office/drawing/2014/main" id="{4D2B4656-1643-4F49-8871-80A34DB065A8}"/>
                </a:ext>
              </a:extLst>
            </p:cNvPr>
            <p:cNvSpPr txBox="1"/>
            <p:nvPr userDrawn="1"/>
          </p:nvSpPr>
          <p:spPr>
            <a:xfrm>
              <a:off x="3587114" y="6202096"/>
              <a:ext cx="2398398" cy="369332"/>
            </a:xfrm>
            <a:prstGeom prst="rect">
              <a:avLst/>
            </a:prstGeom>
            <a:noFill/>
          </p:spPr>
          <p:txBody>
            <a:bodyPr wrap="square" rtlCol="0">
              <a:spAutoFit/>
            </a:bodyPr>
            <a:lstStyle/>
            <a:p>
              <a:pPr algn="ctr"/>
              <a:r>
                <a:rPr lang="cs-CZ" b="1" dirty="0">
                  <a:solidFill>
                    <a:srgbClr val="405A9C"/>
                  </a:solidFill>
                </a:rPr>
                <a:t>www.ipsos.cz</a:t>
              </a:r>
            </a:p>
          </p:txBody>
        </p:sp>
        <p:sp>
          <p:nvSpPr>
            <p:cNvPr id="10" name="TextovéPole 9">
              <a:extLst>
                <a:ext uri="{FF2B5EF4-FFF2-40B4-BE49-F238E27FC236}">
                  <a16:creationId xmlns:a16="http://schemas.microsoft.com/office/drawing/2014/main" id="{E80B42CB-B28C-4406-A333-C78965B36038}"/>
                </a:ext>
              </a:extLst>
            </p:cNvPr>
            <p:cNvSpPr txBox="1"/>
            <p:nvPr userDrawn="1"/>
          </p:nvSpPr>
          <p:spPr>
            <a:xfrm>
              <a:off x="6206489" y="6202096"/>
              <a:ext cx="2398398" cy="369332"/>
            </a:xfrm>
            <a:prstGeom prst="rect">
              <a:avLst/>
            </a:prstGeom>
            <a:noFill/>
          </p:spPr>
          <p:txBody>
            <a:bodyPr wrap="square" rtlCol="0">
              <a:spAutoFit/>
            </a:bodyPr>
            <a:lstStyle/>
            <a:p>
              <a:pPr algn="ctr"/>
              <a:r>
                <a:rPr lang="cs-CZ" b="1" dirty="0">
                  <a:solidFill>
                    <a:srgbClr val="405A9C"/>
                  </a:solidFill>
                </a:rPr>
                <a:t>www.ipsos.com</a:t>
              </a:r>
            </a:p>
          </p:txBody>
        </p:sp>
      </p:grpSp>
      <p:sp>
        <p:nvSpPr>
          <p:cNvPr id="25" name="Zástupný symbol obrázku 24">
            <a:extLst>
              <a:ext uri="{FF2B5EF4-FFF2-40B4-BE49-F238E27FC236}">
                <a16:creationId xmlns:a16="http://schemas.microsoft.com/office/drawing/2014/main" id="{B9374778-6D39-43BD-9C90-04144E6F4B24}"/>
              </a:ext>
            </a:extLst>
          </p:cNvPr>
          <p:cNvSpPr>
            <a:spLocks noGrp="1"/>
          </p:cNvSpPr>
          <p:nvPr>
            <p:ph type="pic" sz="quarter" idx="11"/>
          </p:nvPr>
        </p:nvSpPr>
        <p:spPr>
          <a:xfrm>
            <a:off x="1097444" y="2196652"/>
            <a:ext cx="1260000" cy="1260000"/>
          </a:xfrm>
          <a:prstGeom prst="ellipse">
            <a:avLst/>
          </a:prstGeom>
        </p:spPr>
        <p:txBody>
          <a:bodyPr lIns="0" tIns="0" rIns="0" bIns="0" anchor="ctr">
            <a:normAutofit/>
          </a:bodyPr>
          <a:lstStyle>
            <a:lvl1pPr>
              <a:defRPr sz="1600" b="1"/>
            </a:lvl1pPr>
          </a:lstStyle>
          <a:p>
            <a:endParaRPr lang="cs-CZ" dirty="0"/>
          </a:p>
        </p:txBody>
      </p:sp>
      <p:sp>
        <p:nvSpPr>
          <p:cNvPr id="27" name="Zástupný symbol obrázku 24">
            <a:extLst>
              <a:ext uri="{FF2B5EF4-FFF2-40B4-BE49-F238E27FC236}">
                <a16:creationId xmlns:a16="http://schemas.microsoft.com/office/drawing/2014/main" id="{E25F3D86-6C69-44CE-8375-5763FF5CE8AC}"/>
              </a:ext>
            </a:extLst>
          </p:cNvPr>
          <p:cNvSpPr>
            <a:spLocks noGrp="1"/>
          </p:cNvSpPr>
          <p:nvPr>
            <p:ph type="pic" sz="quarter" idx="12"/>
          </p:nvPr>
        </p:nvSpPr>
        <p:spPr>
          <a:xfrm>
            <a:off x="9565693" y="3507746"/>
            <a:ext cx="1260000" cy="1260000"/>
          </a:xfrm>
          <a:prstGeom prst="ellipse">
            <a:avLst/>
          </a:prstGeom>
        </p:spPr>
        <p:txBody>
          <a:bodyPr lIns="0" tIns="0" rIns="0" bIns="0" anchor="ctr">
            <a:normAutofit/>
          </a:bodyPr>
          <a:lstStyle>
            <a:lvl1pPr>
              <a:defRPr sz="1600" b="1"/>
            </a:lvl1pPr>
          </a:lstStyle>
          <a:p>
            <a:endParaRPr lang="cs-CZ" dirty="0"/>
          </a:p>
        </p:txBody>
      </p:sp>
    </p:spTree>
    <p:extLst>
      <p:ext uri="{BB962C8B-B14F-4D97-AF65-F5344CB8AC3E}">
        <p14:creationId xmlns:p14="http://schemas.microsoft.com/office/powerpoint/2010/main" val="405207351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4" name="Picture Placeholder 12">
            <a:extLst>
              <a:ext uri="{FF2B5EF4-FFF2-40B4-BE49-F238E27FC236}">
                <a16:creationId xmlns:a16="http://schemas.microsoft.com/office/drawing/2014/main" id="{3F4D31EE-401E-4E05-ACC5-4D7B62569F7A}"/>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668014603"/>
      </p:ext>
    </p:extLst>
  </p:cSld>
  <p:clrMapOvr>
    <a:masterClrMapping/>
  </p:clrMapOvr>
  <p:extLst>
    <p:ext uri="{DCECCB84-F9BA-43D5-87BE-67443E8EF086}">
      <p15:sldGuideLst xmlns:p15="http://schemas.microsoft.com/office/powerpoint/2012/main">
        <p15:guide id="1" orient="horz" pos="3963">
          <p15:clr>
            <a:srgbClr val="F26B43"/>
          </p15:clr>
        </p15:guide>
        <p15:guide id="2" orient="horz" pos="4194">
          <p15:clr>
            <a:srgbClr val="F26B43"/>
          </p15:clr>
        </p15:guide>
      </p15:sldGuideLst>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5123892" y="0"/>
            <a:ext cx="7068108" cy="6858000"/>
          </a:xfrm>
          <a:prstGeom prst="rect">
            <a:avLst/>
          </a:prstGeom>
          <a:solidFill>
            <a:schemeClr val="bg1">
              <a:lumMod val="95000"/>
            </a:schemeClr>
          </a:solidFill>
        </p:spPr>
        <p:txBody>
          <a:bodyPr wrap="square">
            <a:noAutofit/>
          </a:bodyPr>
          <a:lstStyle/>
          <a:p>
            <a:r>
              <a:rPr lang="en-GB" dirty="0"/>
              <a:t> </a:t>
            </a:r>
          </a:p>
        </p:txBody>
      </p:sp>
      <p:sp>
        <p:nvSpPr>
          <p:cNvPr id="6" name="Picture Placeholder 12">
            <a:extLst>
              <a:ext uri="{FF2B5EF4-FFF2-40B4-BE49-F238E27FC236}">
                <a16:creationId xmlns:a16="http://schemas.microsoft.com/office/drawing/2014/main" id="{4D015282-AEC8-48E3-89D5-EA50FB9D8D8F}"/>
              </a:ext>
            </a:extLst>
          </p:cNvPr>
          <p:cNvSpPr>
            <a:spLocks noGrp="1"/>
          </p:cNvSpPr>
          <p:nvPr>
            <p:ph type="pic" sz="quarter" idx="16" hasCustomPrompt="1"/>
          </p:nvPr>
        </p:nvSpPr>
        <p:spPr>
          <a:xfrm>
            <a:off x="10402309" y="6196568"/>
            <a:ext cx="837615" cy="440533"/>
          </a:xfrm>
        </p:spPr>
        <p:txBody>
          <a:bodyPr/>
          <a:lstStyle>
            <a:lvl1pPr>
              <a:defRPr/>
            </a:lvl1pPr>
          </a:lstStyle>
          <a:p>
            <a:r>
              <a:rPr lang="en-GB" dirty="0"/>
              <a:t> </a:t>
            </a:r>
          </a:p>
        </p:txBody>
      </p:sp>
      <p:sp>
        <p:nvSpPr>
          <p:cNvPr id="7" name="Text Placeholder 8">
            <a:extLst>
              <a:ext uri="{FF2B5EF4-FFF2-40B4-BE49-F238E27FC236}">
                <a16:creationId xmlns:a16="http://schemas.microsoft.com/office/drawing/2014/main" id="{F8D1E21B-A8B7-4F9F-9262-CECB3C0B0FAA}"/>
              </a:ext>
            </a:extLst>
          </p:cNvPr>
          <p:cNvSpPr>
            <a:spLocks noGrp="1"/>
          </p:cNvSpPr>
          <p:nvPr>
            <p:ph type="body" sz="quarter" idx="17"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8" name="Espace réservé du numéro de diapositive 1">
            <a:extLst>
              <a:ext uri="{FF2B5EF4-FFF2-40B4-BE49-F238E27FC236}">
                <a16:creationId xmlns:a16="http://schemas.microsoft.com/office/drawing/2014/main" id="{3D11CF70-B7DA-4FA9-80FD-63364FFB5A67}"/>
              </a:ext>
            </a:extLst>
          </p:cNvPr>
          <p:cNvSpPr>
            <a:spLocks noGrp="1"/>
          </p:cNvSpPr>
          <p:nvPr>
            <p:ph type="sldNum" sz="quarter" idx="14"/>
          </p:nvPr>
        </p:nvSpPr>
        <p:spPr>
          <a:xfrm>
            <a:off x="577672" y="6219234"/>
            <a:ext cx="360037" cy="365125"/>
          </a:xfrm>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Tree>
    <p:extLst>
      <p:ext uri="{BB962C8B-B14F-4D97-AF65-F5344CB8AC3E}">
        <p14:creationId xmlns:p14="http://schemas.microsoft.com/office/powerpoint/2010/main" val="1531105025"/>
      </p:ext>
    </p:extLst>
  </p:cSld>
  <p:clrMapOvr>
    <a:masterClrMapping/>
  </p:clrMapOvr>
  <p:extLst>
    <p:ext uri="{DCECCB84-F9BA-43D5-87BE-67443E8EF086}">
      <p15:sldGuideLst xmlns:p15="http://schemas.microsoft.com/office/powerpoint/2012/main">
        <p15:guide id="1" orient="horz" pos="3963">
          <p15:clr>
            <a:srgbClr val="F26B43"/>
          </p15:clr>
        </p15:guide>
        <p15:guide id="2" orient="horz" pos="4194">
          <p15:clr>
            <a:srgbClr val="F26B43"/>
          </p15:clr>
        </p15:guide>
      </p15:sldGuideLst>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3953"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que 7">
            <a:extLst>
              <a:ext uri="{FF2B5EF4-FFF2-40B4-BE49-F238E27FC236}">
                <a16:creationId xmlns:a16="http://schemas.microsoft.com/office/drawing/2014/main" id="{69254AFC-BC04-41FA-8FCD-EED9C8D449A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60477" y="5302567"/>
            <a:ext cx="939784" cy="847524"/>
          </a:xfrm>
          <a:prstGeom prst="rect">
            <a:avLst/>
          </a:prstGeom>
        </p:spPr>
      </p:pic>
      <p:pic>
        <p:nvPicPr>
          <p:cNvPr id="9" name="Image 8" descr="Une image contenant objet&#10;&#10;Description générée automatiquement">
            <a:extLst>
              <a:ext uri="{FF2B5EF4-FFF2-40B4-BE49-F238E27FC236}">
                <a16:creationId xmlns:a16="http://schemas.microsoft.com/office/drawing/2014/main" id="{7AB34238-B7E0-4612-92CE-C4989B35C07E}"/>
              </a:ext>
            </a:extLst>
          </p:cNvPr>
          <p:cNvPicPr>
            <a:picLocks noChangeAspect="1"/>
          </p:cNvPicPr>
          <p:nvPr userDrawn="1"/>
        </p:nvPicPr>
        <p:blipFill rotWithShape="1">
          <a:blip r:embed="rId8"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Tree>
    <p:extLst>
      <p:ext uri="{BB962C8B-B14F-4D97-AF65-F5344CB8AC3E}">
        <p14:creationId xmlns:p14="http://schemas.microsoft.com/office/powerpoint/2010/main" val="235352198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Thanks 1">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4977"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9" name="Groupe 8">
            <a:extLst>
              <a:ext uri="{FF2B5EF4-FFF2-40B4-BE49-F238E27FC236}">
                <a16:creationId xmlns:a16="http://schemas.microsoft.com/office/drawing/2014/main" id="{CC5E165F-B3E7-49FD-82EB-A44DA9D2E8DD}"/>
              </a:ext>
            </a:extLst>
          </p:cNvPr>
          <p:cNvGrpSpPr/>
          <p:nvPr userDrawn="1"/>
        </p:nvGrpSpPr>
        <p:grpSpPr>
          <a:xfrm>
            <a:off x="515380" y="944724"/>
            <a:ext cx="3416320" cy="2310605"/>
            <a:chOff x="2525792" y="2960948"/>
            <a:chExt cx="3416320" cy="2310605"/>
          </a:xfrm>
        </p:grpSpPr>
        <p:sp>
          <p:nvSpPr>
            <p:cNvPr id="10" name="ZoneTexte 9">
              <a:extLst>
                <a:ext uri="{FF2B5EF4-FFF2-40B4-BE49-F238E27FC236}">
                  <a16:creationId xmlns:a16="http://schemas.microsoft.com/office/drawing/2014/main" id="{C539E3ED-BDF3-459B-ADDB-C44E9D3916BA}"/>
                </a:ext>
              </a:extLst>
            </p:cNvPr>
            <p:cNvSpPr txBox="1"/>
            <p:nvPr userDrawn="1"/>
          </p:nvSpPr>
          <p:spPr>
            <a:xfrm>
              <a:off x="2525792" y="2960948"/>
              <a:ext cx="3416320" cy="1200329"/>
            </a:xfrm>
            <a:prstGeom prst="rect">
              <a:avLst/>
            </a:prstGeom>
            <a:noFill/>
          </p:spPr>
          <p:txBody>
            <a:bodyPr wrap="none" rtlCol="0">
              <a:spAutoFit/>
            </a:bodyPr>
            <a:lstStyle/>
            <a:p>
              <a:r>
                <a:rPr lang="fr-FR" sz="7200" b="1" dirty="0">
                  <a:solidFill>
                    <a:prstClr val="white"/>
                  </a:solidFill>
                </a:rPr>
                <a:t>THANK</a:t>
              </a:r>
            </a:p>
          </p:txBody>
        </p:sp>
        <p:sp>
          <p:nvSpPr>
            <p:cNvPr id="11" name="ZoneTexte 10">
              <a:extLst>
                <a:ext uri="{FF2B5EF4-FFF2-40B4-BE49-F238E27FC236}">
                  <a16:creationId xmlns:a16="http://schemas.microsoft.com/office/drawing/2014/main" id="{6EBBD7D5-763C-4BB0-B29B-FA048900221F}"/>
                </a:ext>
              </a:extLst>
            </p:cNvPr>
            <p:cNvSpPr txBox="1"/>
            <p:nvPr userDrawn="1"/>
          </p:nvSpPr>
          <p:spPr>
            <a:xfrm>
              <a:off x="2526705" y="4071224"/>
              <a:ext cx="2364063" cy="1200329"/>
            </a:xfrm>
            <a:prstGeom prst="rect">
              <a:avLst/>
            </a:prstGeom>
            <a:solidFill>
              <a:schemeClr val="tx2"/>
            </a:solidFill>
          </p:spPr>
          <p:txBody>
            <a:bodyPr wrap="none" lIns="180000" rIns="180000" rtlCol="0">
              <a:spAutoFit/>
            </a:bodyPr>
            <a:lstStyle/>
            <a:p>
              <a:r>
                <a:rPr lang="fr-FR" sz="7200" b="1" dirty="0">
                  <a:solidFill>
                    <a:prstClr val="white"/>
                  </a:solidFill>
                </a:rPr>
                <a:t>YOU</a:t>
              </a:r>
            </a:p>
          </p:txBody>
        </p:sp>
      </p:grpSp>
      <p:pic>
        <p:nvPicPr>
          <p:cNvPr id="13" name="Graphique 12">
            <a:extLst>
              <a:ext uri="{FF2B5EF4-FFF2-40B4-BE49-F238E27FC236}">
                <a16:creationId xmlns:a16="http://schemas.microsoft.com/office/drawing/2014/main" id="{D913B8DF-6D35-4DDE-AC11-34E154BBF7D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60477" y="5302567"/>
            <a:ext cx="939784" cy="847524"/>
          </a:xfrm>
          <a:prstGeom prst="rect">
            <a:avLst/>
          </a:prstGeom>
        </p:spPr>
      </p:pic>
      <p:pic>
        <p:nvPicPr>
          <p:cNvPr id="14" name="Image 13" descr="Une image contenant objet&#10;&#10;Description générée automatiquement">
            <a:extLst>
              <a:ext uri="{FF2B5EF4-FFF2-40B4-BE49-F238E27FC236}">
                <a16:creationId xmlns:a16="http://schemas.microsoft.com/office/drawing/2014/main" id="{F8221D8A-EA7F-4431-BA65-C4F6154E8931}"/>
              </a:ext>
            </a:extLst>
          </p:cNvPr>
          <p:cNvPicPr>
            <a:picLocks noChangeAspect="1"/>
          </p:cNvPicPr>
          <p:nvPr userDrawn="1"/>
        </p:nvPicPr>
        <p:blipFill rotWithShape="1">
          <a:blip r:embed="rId8"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Tree>
    <p:extLst>
      <p:ext uri="{BB962C8B-B14F-4D97-AF65-F5344CB8AC3E}">
        <p14:creationId xmlns:p14="http://schemas.microsoft.com/office/powerpoint/2010/main" val="3167873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mpty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68B1922D-7149-4F0B-961C-ACB713109A8A}"/>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2DD30FF-0F98-4B25-A4A5-1FA29D6025F4}"/>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pic>
        <p:nvPicPr>
          <p:cNvPr id="14" name="Graphique 13">
            <a:extLst>
              <a:ext uri="{FF2B5EF4-FFF2-40B4-BE49-F238E27FC236}">
                <a16:creationId xmlns:a16="http://schemas.microsoft.com/office/drawing/2014/main" id="{2460AA3A-1BD6-4345-938D-E66585E6F1D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F12663C3-36FC-401D-9F11-43522544D069}"/>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6" name="Text Placeholder 5">
            <a:extLst>
              <a:ext uri="{FF2B5EF4-FFF2-40B4-BE49-F238E27FC236}">
                <a16:creationId xmlns:a16="http://schemas.microsoft.com/office/drawing/2014/main" id="{29F48F2F-5B9D-40F9-A2C0-181CA2B9C82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381D26ED-A65B-4E8A-A7CC-CC48D6E53A48}"/>
              </a:ext>
            </a:extLst>
          </p:cNvPr>
          <p:cNvSpPr>
            <a:spLocks noGrp="1"/>
          </p:cNvSpPr>
          <p:nvPr>
            <p:ph type="ftr" sz="quarter" idx="20"/>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18522131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Thanks 2">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01"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9" name="Groupe 8">
            <a:extLst>
              <a:ext uri="{FF2B5EF4-FFF2-40B4-BE49-F238E27FC236}">
                <a16:creationId xmlns:a16="http://schemas.microsoft.com/office/drawing/2014/main" id="{CC5E165F-B3E7-49FD-82EB-A44DA9D2E8DD}"/>
              </a:ext>
            </a:extLst>
          </p:cNvPr>
          <p:cNvGrpSpPr/>
          <p:nvPr userDrawn="1"/>
        </p:nvGrpSpPr>
        <p:grpSpPr>
          <a:xfrm>
            <a:off x="515380" y="944724"/>
            <a:ext cx="3416320" cy="2310605"/>
            <a:chOff x="2525792" y="2960948"/>
            <a:chExt cx="3416320" cy="2310605"/>
          </a:xfrm>
        </p:grpSpPr>
        <p:sp>
          <p:nvSpPr>
            <p:cNvPr id="10" name="ZoneTexte 9">
              <a:extLst>
                <a:ext uri="{FF2B5EF4-FFF2-40B4-BE49-F238E27FC236}">
                  <a16:creationId xmlns:a16="http://schemas.microsoft.com/office/drawing/2014/main" id="{C539E3ED-BDF3-459B-ADDB-C44E9D3916BA}"/>
                </a:ext>
              </a:extLst>
            </p:cNvPr>
            <p:cNvSpPr txBox="1"/>
            <p:nvPr userDrawn="1"/>
          </p:nvSpPr>
          <p:spPr>
            <a:xfrm>
              <a:off x="2525792" y="2960948"/>
              <a:ext cx="3416320" cy="1200329"/>
            </a:xfrm>
            <a:prstGeom prst="rect">
              <a:avLst/>
            </a:prstGeom>
            <a:noFill/>
          </p:spPr>
          <p:txBody>
            <a:bodyPr wrap="none" rtlCol="0">
              <a:spAutoFit/>
            </a:bodyPr>
            <a:lstStyle/>
            <a:p>
              <a:r>
                <a:rPr lang="fr-FR" sz="7200" b="1" dirty="0">
                  <a:solidFill>
                    <a:prstClr val="white"/>
                  </a:solidFill>
                </a:rPr>
                <a:t>THANK</a:t>
              </a:r>
            </a:p>
          </p:txBody>
        </p:sp>
        <p:sp>
          <p:nvSpPr>
            <p:cNvPr id="11" name="ZoneTexte 10">
              <a:extLst>
                <a:ext uri="{FF2B5EF4-FFF2-40B4-BE49-F238E27FC236}">
                  <a16:creationId xmlns:a16="http://schemas.microsoft.com/office/drawing/2014/main" id="{6EBBD7D5-763C-4BB0-B29B-FA048900221F}"/>
                </a:ext>
              </a:extLst>
            </p:cNvPr>
            <p:cNvSpPr txBox="1"/>
            <p:nvPr userDrawn="1"/>
          </p:nvSpPr>
          <p:spPr>
            <a:xfrm>
              <a:off x="2526705" y="4071224"/>
              <a:ext cx="2364063" cy="1200329"/>
            </a:xfrm>
            <a:prstGeom prst="rect">
              <a:avLst/>
            </a:prstGeom>
            <a:noFill/>
          </p:spPr>
          <p:txBody>
            <a:bodyPr wrap="none" lIns="180000" rIns="180000" rtlCol="0">
              <a:spAutoFit/>
            </a:bodyPr>
            <a:lstStyle/>
            <a:p>
              <a:r>
                <a:rPr lang="fr-FR" sz="7200" b="1" dirty="0">
                  <a:solidFill>
                    <a:prstClr val="white"/>
                  </a:solidFill>
                </a:rPr>
                <a:t>YOU</a:t>
              </a:r>
            </a:p>
          </p:txBody>
        </p:sp>
      </p:grpSp>
      <p:pic>
        <p:nvPicPr>
          <p:cNvPr id="13" name="Graphique 12">
            <a:extLst>
              <a:ext uri="{FF2B5EF4-FFF2-40B4-BE49-F238E27FC236}">
                <a16:creationId xmlns:a16="http://schemas.microsoft.com/office/drawing/2014/main" id="{9FE44D08-04BB-4016-ADF3-5B0C542DF53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60477" y="5302567"/>
            <a:ext cx="939784" cy="847524"/>
          </a:xfrm>
          <a:prstGeom prst="rect">
            <a:avLst/>
          </a:prstGeom>
        </p:spPr>
      </p:pic>
      <p:pic>
        <p:nvPicPr>
          <p:cNvPr id="14" name="Image 13" descr="Une image contenant objet&#10;&#10;Description générée automatiquement">
            <a:extLst>
              <a:ext uri="{FF2B5EF4-FFF2-40B4-BE49-F238E27FC236}">
                <a16:creationId xmlns:a16="http://schemas.microsoft.com/office/drawing/2014/main" id="{99BF86A5-F0B8-42C9-A87E-16C8B6F68080}"/>
              </a:ext>
            </a:extLst>
          </p:cNvPr>
          <p:cNvPicPr>
            <a:picLocks noChangeAspect="1"/>
          </p:cNvPicPr>
          <p:nvPr userDrawn="1"/>
        </p:nvPicPr>
        <p:blipFill rotWithShape="1">
          <a:blip r:embed="rId8"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Tree>
    <p:extLst>
      <p:ext uri="{BB962C8B-B14F-4D97-AF65-F5344CB8AC3E}">
        <p14:creationId xmlns:p14="http://schemas.microsoft.com/office/powerpoint/2010/main" val="322664128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8049"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34" name="Graphique 33">
            <a:extLst>
              <a:ext uri="{FF2B5EF4-FFF2-40B4-BE49-F238E27FC236}">
                <a16:creationId xmlns:a16="http://schemas.microsoft.com/office/drawing/2014/main" id="{C6CCE2DF-C340-4135-B992-1CB35F746BC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660477" y="5302567"/>
            <a:ext cx="939784" cy="847524"/>
          </a:xfrm>
          <a:prstGeom prst="rect">
            <a:avLst/>
          </a:prstGeom>
        </p:spPr>
      </p:pic>
      <p:sp>
        <p:nvSpPr>
          <p:cNvPr id="10" name="Espace réservé pour une image  9">
            <a:extLst>
              <a:ext uri="{FF2B5EF4-FFF2-40B4-BE49-F238E27FC236}">
                <a16:creationId xmlns:a16="http://schemas.microsoft.com/office/drawing/2014/main" id="{137DADE0-DBBF-458A-BE30-E9B95C46FE1A}"/>
              </a:ext>
            </a:extLst>
          </p:cNvPr>
          <p:cNvSpPr>
            <a:spLocks noGrp="1"/>
          </p:cNvSpPr>
          <p:nvPr>
            <p:ph type="pic" sz="quarter" idx="11" hasCustomPrompt="1"/>
          </p:nvPr>
        </p:nvSpPr>
        <p:spPr>
          <a:xfrm>
            <a:off x="574342"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pic>
        <p:nvPicPr>
          <p:cNvPr id="33" name="Image 32" descr="Une image contenant objet&#10;&#10;Description générée automatiquement">
            <a:extLst>
              <a:ext uri="{FF2B5EF4-FFF2-40B4-BE49-F238E27FC236}">
                <a16:creationId xmlns:a16="http://schemas.microsoft.com/office/drawing/2014/main" id="{EDBF095C-490F-455B-8877-BE70651A9100}"/>
              </a:ext>
            </a:extLst>
          </p:cNvPr>
          <p:cNvPicPr>
            <a:picLocks noChangeAspect="1"/>
          </p:cNvPicPr>
          <p:nvPr userDrawn="1"/>
        </p:nvPicPr>
        <p:blipFill rotWithShape="1">
          <a:blip r:embed="rId9"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spTree>
    <p:extLst>
      <p:ext uri="{BB962C8B-B14F-4D97-AF65-F5344CB8AC3E}">
        <p14:creationId xmlns:p14="http://schemas.microsoft.com/office/powerpoint/2010/main" val="413232403"/>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39">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Cover_1 Ipsos MORI Right">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9073"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Espace réservé pour une image  9">
            <a:extLst>
              <a:ext uri="{FF2B5EF4-FFF2-40B4-BE49-F238E27FC236}">
                <a16:creationId xmlns:a16="http://schemas.microsoft.com/office/drawing/2014/main" id="{137DADE0-DBBF-458A-BE30-E9B95C46FE1A}"/>
              </a:ext>
            </a:extLst>
          </p:cNvPr>
          <p:cNvSpPr>
            <a:spLocks noGrp="1"/>
          </p:cNvSpPr>
          <p:nvPr>
            <p:ph type="pic" sz="quarter" idx="11" hasCustomPrompt="1"/>
          </p:nvPr>
        </p:nvSpPr>
        <p:spPr>
          <a:xfrm>
            <a:off x="574342"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14" name="Espace réservé pour une image  3">
            <a:extLst>
              <a:ext uri="{FF2B5EF4-FFF2-40B4-BE49-F238E27FC236}">
                <a16:creationId xmlns:a16="http://schemas.microsoft.com/office/drawing/2014/main" id="{03C41836-DC8C-4D33-B02E-348EFB758CA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51301" b="-51301"/>
          <a:stretch/>
        </p:blipFill>
        <p:spPr>
          <a:xfrm>
            <a:off x="9046557" y="5057776"/>
            <a:ext cx="2786660" cy="1403982"/>
          </a:xfrm>
          <a:prstGeom prst="rect">
            <a:avLst/>
          </a:prstGeom>
          <a:noFill/>
        </p:spPr>
      </p:pic>
    </p:spTree>
    <p:extLst>
      <p:ext uri="{BB962C8B-B14F-4D97-AF65-F5344CB8AC3E}">
        <p14:creationId xmlns:p14="http://schemas.microsoft.com/office/powerpoint/2010/main" val="1818237972"/>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39">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Cover_1 Ipsos MORI Left">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009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Espace réservé pour une image  9">
            <a:extLst>
              <a:ext uri="{FF2B5EF4-FFF2-40B4-BE49-F238E27FC236}">
                <a16:creationId xmlns:a16="http://schemas.microsoft.com/office/drawing/2014/main" id="{137DADE0-DBBF-458A-BE30-E9B95C46FE1A}"/>
              </a:ext>
            </a:extLst>
          </p:cNvPr>
          <p:cNvSpPr>
            <a:spLocks noGrp="1"/>
          </p:cNvSpPr>
          <p:nvPr>
            <p:ph type="pic" sz="quarter" idx="11" hasCustomPrompt="1"/>
          </p:nvPr>
        </p:nvSpPr>
        <p:spPr>
          <a:xfrm>
            <a:off x="9788338"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14" name="Espace réservé pour une image  3">
            <a:extLst>
              <a:ext uri="{FF2B5EF4-FFF2-40B4-BE49-F238E27FC236}">
                <a16:creationId xmlns:a16="http://schemas.microsoft.com/office/drawing/2014/main" id="{2EFA13FB-0791-4FB4-BF36-9602B0D0B814}"/>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51301" b="-51301"/>
          <a:stretch/>
        </p:blipFill>
        <p:spPr>
          <a:xfrm>
            <a:off x="571500" y="5057776"/>
            <a:ext cx="2786660" cy="1403982"/>
          </a:xfrm>
          <a:prstGeom prst="rect">
            <a:avLst/>
          </a:prstGeom>
          <a:noFill/>
        </p:spPr>
      </p:pic>
    </p:spTree>
    <p:extLst>
      <p:ext uri="{BB962C8B-B14F-4D97-AF65-F5344CB8AC3E}">
        <p14:creationId xmlns:p14="http://schemas.microsoft.com/office/powerpoint/2010/main" val="234137229"/>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39">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112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7584906"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a:xfrm>
            <a:off x="404786" y="469900"/>
            <a:ext cx="11382428" cy="480131"/>
          </a:xfrm>
        </p:spPr>
        <p:txBody>
          <a:bodyPr anchor="t"/>
          <a:lstStyle>
            <a:lvl1pPr>
              <a:defRPr b="0"/>
            </a:lvl1pPr>
          </a:lstStyle>
          <a:p>
            <a:r>
              <a:rPr lang="en-GB" dirty="0" err="1"/>
              <a:t>Modifiez</a:t>
            </a:r>
            <a:r>
              <a:rPr lang="en-GB" dirty="0"/>
              <a:t> le style du titre</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a:xfrm>
            <a:off x="577672" y="6219234"/>
            <a:ext cx="360037" cy="365125"/>
          </a:xfrm>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14" name="Picture Placeholder 12">
            <a:extLst>
              <a:ext uri="{FF2B5EF4-FFF2-40B4-BE49-F238E27FC236}">
                <a16:creationId xmlns:a16="http://schemas.microsoft.com/office/drawing/2014/main" id="{5B538901-ADD0-4ECA-8461-BAB0D668BDE5}"/>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5" name="Zástupný symbol pro zápatí 4">
            <a:extLst>
              <a:ext uri="{FF2B5EF4-FFF2-40B4-BE49-F238E27FC236}">
                <a16:creationId xmlns:a16="http://schemas.microsoft.com/office/drawing/2014/main" id="{EA432585-C9E7-4DD1-BDBF-B8D35A08C48A}"/>
              </a:ext>
            </a:extLst>
          </p:cNvPr>
          <p:cNvSpPr>
            <a:spLocks noGrp="1"/>
          </p:cNvSpPr>
          <p:nvPr>
            <p:ph type="ftr" sz="quarter" idx="18"/>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369362042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Cov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2145"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0" name="Rectangle 9">
            <a:extLst>
              <a:ext uri="{FF2B5EF4-FFF2-40B4-BE49-F238E27FC236}">
                <a16:creationId xmlns:a16="http://schemas.microsoft.com/office/drawing/2014/main" id="{57E47097-F136-43B2-BE43-71747E067B34}"/>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22" name="Espace réservé pour une image  9">
            <a:extLst>
              <a:ext uri="{FF2B5EF4-FFF2-40B4-BE49-F238E27FC236}">
                <a16:creationId xmlns:a16="http://schemas.microsoft.com/office/drawing/2014/main" id="{19C1BDE3-57F5-469B-B8D1-A0B6C04CD625}"/>
              </a:ext>
            </a:extLst>
          </p:cNvPr>
          <p:cNvSpPr>
            <a:spLocks noGrp="1"/>
          </p:cNvSpPr>
          <p:nvPr>
            <p:ph type="pic" sz="quarter" idx="11" hasCustomPrompt="1"/>
          </p:nvPr>
        </p:nvSpPr>
        <p:spPr>
          <a:xfrm>
            <a:off x="574342"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que 14">
            <a:extLst>
              <a:ext uri="{FF2B5EF4-FFF2-40B4-BE49-F238E27FC236}">
                <a16:creationId xmlns:a16="http://schemas.microsoft.com/office/drawing/2014/main" id="{006C46FC-AFDA-462D-947F-F240AC5E8B0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660477" y="5302567"/>
            <a:ext cx="939784" cy="847524"/>
          </a:xfrm>
          <a:prstGeom prst="rect">
            <a:avLst/>
          </a:prstGeom>
        </p:spPr>
      </p:pic>
      <p:pic>
        <p:nvPicPr>
          <p:cNvPr id="16" name="Image 15" descr="Une image contenant objet&#10;&#10;Description générée automatiquement">
            <a:extLst>
              <a:ext uri="{FF2B5EF4-FFF2-40B4-BE49-F238E27FC236}">
                <a16:creationId xmlns:a16="http://schemas.microsoft.com/office/drawing/2014/main" id="{5919B4CD-5E7E-4686-8385-C8E06F74C4D8}"/>
              </a:ext>
            </a:extLst>
          </p:cNvPr>
          <p:cNvPicPr>
            <a:picLocks noChangeAspect="1"/>
          </p:cNvPicPr>
          <p:nvPr userDrawn="1"/>
        </p:nvPicPr>
        <p:blipFill rotWithShape="1">
          <a:blip r:embed="rId10"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Tree>
    <p:extLst>
      <p:ext uri="{BB962C8B-B14F-4D97-AF65-F5344CB8AC3E}">
        <p14:creationId xmlns:p14="http://schemas.microsoft.com/office/powerpoint/2010/main" val="1893312369"/>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40">
          <p15:clr>
            <a:srgbClr val="F26B43"/>
          </p15:clr>
        </p15:guide>
        <p15:guide id="6" orient="horz" pos="3916">
          <p15:clr>
            <a:srgbClr val="F26B43"/>
          </p15:clr>
        </p15:guide>
      </p15:sldGuideLst>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Cover_2 Ipsos MORI Righ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3169"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0" name="Rectangle 9">
            <a:extLst>
              <a:ext uri="{FF2B5EF4-FFF2-40B4-BE49-F238E27FC236}">
                <a16:creationId xmlns:a16="http://schemas.microsoft.com/office/drawing/2014/main" id="{57E47097-F136-43B2-BE43-71747E067B34}"/>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Espace réservé pour une image  9">
            <a:extLst>
              <a:ext uri="{FF2B5EF4-FFF2-40B4-BE49-F238E27FC236}">
                <a16:creationId xmlns:a16="http://schemas.microsoft.com/office/drawing/2014/main" id="{4A6AFB26-D737-4A19-ADB4-CB5926446093}"/>
              </a:ext>
            </a:extLst>
          </p:cNvPr>
          <p:cNvSpPr>
            <a:spLocks noGrp="1"/>
          </p:cNvSpPr>
          <p:nvPr>
            <p:ph type="pic" sz="quarter" idx="11" hasCustomPrompt="1"/>
          </p:nvPr>
        </p:nvSpPr>
        <p:spPr>
          <a:xfrm>
            <a:off x="574342"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pic>
        <p:nvPicPr>
          <p:cNvPr id="15" name="Espace réservé pour une image  3">
            <a:extLst>
              <a:ext uri="{FF2B5EF4-FFF2-40B4-BE49-F238E27FC236}">
                <a16:creationId xmlns:a16="http://schemas.microsoft.com/office/drawing/2014/main" id="{334B72D4-ABC7-44C2-8E56-810E18290BDB}"/>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51301" b="-51301"/>
          <a:stretch/>
        </p:blipFill>
        <p:spPr>
          <a:xfrm>
            <a:off x="9046557" y="5057776"/>
            <a:ext cx="2786660" cy="1403982"/>
          </a:xfrm>
          <a:prstGeom prst="rect">
            <a:avLst/>
          </a:prstGeom>
          <a:noFill/>
        </p:spPr>
      </p:pic>
    </p:spTree>
    <p:extLst>
      <p:ext uri="{BB962C8B-B14F-4D97-AF65-F5344CB8AC3E}">
        <p14:creationId xmlns:p14="http://schemas.microsoft.com/office/powerpoint/2010/main" val="23882425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40">
          <p15:clr>
            <a:srgbClr val="F26B43"/>
          </p15:clr>
        </p15:guide>
        <p15:guide id="6" orient="horz" pos="3916">
          <p15:clr>
            <a:srgbClr val="F26B43"/>
          </p15:clr>
        </p15:guide>
      </p15:sldGuideLst>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Cover_2 Ipsos MORI Lef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4193"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0" name="Rectangle 9">
            <a:extLst>
              <a:ext uri="{FF2B5EF4-FFF2-40B4-BE49-F238E27FC236}">
                <a16:creationId xmlns:a16="http://schemas.microsoft.com/office/drawing/2014/main" id="{57E47097-F136-43B2-BE43-71747E067B34}"/>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Espace réservé pour une image  9">
            <a:extLst>
              <a:ext uri="{FF2B5EF4-FFF2-40B4-BE49-F238E27FC236}">
                <a16:creationId xmlns:a16="http://schemas.microsoft.com/office/drawing/2014/main" id="{9ABB7351-4FBE-45C4-9773-A3CF34D3AA3D}"/>
              </a:ext>
            </a:extLst>
          </p:cNvPr>
          <p:cNvSpPr>
            <a:spLocks noGrp="1"/>
          </p:cNvSpPr>
          <p:nvPr>
            <p:ph type="pic" sz="quarter" idx="11" hasCustomPrompt="1"/>
          </p:nvPr>
        </p:nvSpPr>
        <p:spPr>
          <a:xfrm>
            <a:off x="9788338"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pic>
        <p:nvPicPr>
          <p:cNvPr id="18" name="Espace réservé pour une image  3">
            <a:extLst>
              <a:ext uri="{FF2B5EF4-FFF2-40B4-BE49-F238E27FC236}">
                <a16:creationId xmlns:a16="http://schemas.microsoft.com/office/drawing/2014/main" id="{C7B04301-E828-4E6F-A29E-2CD0C25275A5}"/>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51301" b="-51301"/>
          <a:stretch/>
        </p:blipFill>
        <p:spPr>
          <a:xfrm>
            <a:off x="571500" y="5057776"/>
            <a:ext cx="2786660" cy="1403982"/>
          </a:xfrm>
          <a:prstGeom prst="rect">
            <a:avLst/>
          </a:prstGeom>
          <a:noFill/>
        </p:spPr>
      </p:pic>
    </p:spTree>
    <p:extLst>
      <p:ext uri="{BB962C8B-B14F-4D97-AF65-F5344CB8AC3E}">
        <p14:creationId xmlns:p14="http://schemas.microsoft.com/office/powerpoint/2010/main" val="3783130694"/>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40">
          <p15:clr>
            <a:srgbClr val="F26B43"/>
          </p15:clr>
        </p15:guide>
        <p15:guide id="6" orient="horz" pos="3916">
          <p15:clr>
            <a:srgbClr val="F26B43"/>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7CED06AF-D77F-40B5-AC37-133B89CE0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5217"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7CED06AF-D77F-40B5-AC37-133B89CE02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59207" y="425366"/>
            <a:ext cx="7551996" cy="923330"/>
          </a:xfrm>
        </p:spPr>
        <p:txBody>
          <a:bodyPr lIns="72000" anchor="b">
            <a:spAutoFit/>
          </a:bodyPr>
          <a:lstStyle>
            <a:lvl1pPr>
              <a:defRPr sz="6000" spc="-200" baseline="0">
                <a:solidFill>
                  <a:schemeClr val="bg1"/>
                </a:solidFill>
              </a:defRPr>
            </a:lvl1pPr>
          </a:lstStyle>
          <a:p>
            <a:r>
              <a:rPr lang="en-GB" dirty="0"/>
              <a:t>SUMMARY</a:t>
            </a:r>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p:nvPr>
        </p:nvSpPr>
        <p:spPr>
          <a:xfrm>
            <a:off x="464988" y="1649866"/>
            <a:ext cx="7546216" cy="661720"/>
          </a:xfrm>
        </p:spPr>
        <p:txBody>
          <a:bodyPr wrap="square" lIns="108000" rIns="180000">
            <a:spAutoFit/>
          </a:bodyPr>
          <a:lstStyle>
            <a:lvl1pPr marL="450850" indent="-450850">
              <a:lnSpc>
                <a:spcPct val="100000"/>
              </a:lnSpc>
              <a:spcBef>
                <a:spcPts val="1800"/>
              </a:spcBef>
              <a:buSzPct val="100000"/>
              <a:buFont typeface="+mj-lt"/>
              <a:buAutoNum type="arabicPeriod"/>
              <a:defRPr>
                <a:solidFill>
                  <a:schemeClr val="bg1"/>
                </a:solidFill>
                <a:latin typeface="+mn-lt"/>
              </a:defRPr>
            </a:lvl1pPr>
            <a:lvl2pPr marL="447675" indent="-314325">
              <a:lnSpc>
                <a:spcPct val="100000"/>
              </a:lnSpc>
              <a:buFont typeface="Arial" panose="020B0604020202020204" pitchFamily="34" charset="0"/>
              <a:buChar char=" "/>
              <a:defRPr sz="14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p:txBody>
      </p:sp>
      <p:sp>
        <p:nvSpPr>
          <p:cNvPr id="16" name="Espace réservé du numéro de diapositive 5">
            <a:extLst>
              <a:ext uri="{FF2B5EF4-FFF2-40B4-BE49-F238E27FC236}">
                <a16:creationId xmlns:a16="http://schemas.microsoft.com/office/drawing/2014/main" id="{30F298B5-C614-4E28-B086-AEFB24586D5D}"/>
              </a:ext>
            </a:extLst>
          </p:cNvPr>
          <p:cNvSpPr>
            <a:spLocks noGrp="1"/>
          </p:cNvSpPr>
          <p:nvPr>
            <p:ph type="sldNum" sz="quarter" idx="25"/>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8" name="Graphique 17">
            <a:extLst>
              <a:ext uri="{FF2B5EF4-FFF2-40B4-BE49-F238E27FC236}">
                <a16:creationId xmlns:a16="http://schemas.microsoft.com/office/drawing/2014/main" id="{D771EBD9-D6AB-4A1E-8959-F6D3A5DC7A2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255164" y="6135730"/>
            <a:ext cx="549900" cy="495918"/>
          </a:xfrm>
          <a:prstGeom prst="rect">
            <a:avLst/>
          </a:prstGeom>
        </p:spPr>
      </p:pic>
      <p:sp>
        <p:nvSpPr>
          <p:cNvPr id="19" name="Picture Placeholder 12">
            <a:extLst>
              <a:ext uri="{FF2B5EF4-FFF2-40B4-BE49-F238E27FC236}">
                <a16:creationId xmlns:a16="http://schemas.microsoft.com/office/drawing/2014/main" id="{33A4780E-E5D8-40FF-A953-ED5D1CB5DE32}"/>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211561512"/>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Chapt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41"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21" name="Espace réservé du numéro de diapositive 5">
            <a:extLst>
              <a:ext uri="{FF2B5EF4-FFF2-40B4-BE49-F238E27FC236}">
                <a16:creationId xmlns:a16="http://schemas.microsoft.com/office/drawing/2014/main" id="{2FA6D742-8A51-48F2-B302-A80E8EE933FB}"/>
              </a:ext>
            </a:extLst>
          </p:cNvPr>
          <p:cNvSpPr>
            <a:spLocks noGrp="1"/>
          </p:cNvSpPr>
          <p:nvPr>
            <p:ph type="sldNum" sz="quarter" idx="25"/>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3" name="Graphique 22">
            <a:extLst>
              <a:ext uri="{FF2B5EF4-FFF2-40B4-BE49-F238E27FC236}">
                <a16:creationId xmlns:a16="http://schemas.microsoft.com/office/drawing/2014/main" id="{0C84D560-F6C4-4A46-9DA5-FC39DD2781D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4" name="Picture Placeholder 12">
            <a:extLst>
              <a:ext uri="{FF2B5EF4-FFF2-40B4-BE49-F238E27FC236}">
                <a16:creationId xmlns:a16="http://schemas.microsoft.com/office/drawing/2014/main" id="{28CF2AF1-EA75-4F15-8C4A-7F6EAD661C43}"/>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54190557"/>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1 Ipsos MORI Left">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Espace réservé pour une image  9">
            <a:extLst>
              <a:ext uri="{FF2B5EF4-FFF2-40B4-BE49-F238E27FC236}">
                <a16:creationId xmlns:a16="http://schemas.microsoft.com/office/drawing/2014/main" id="{137DADE0-DBBF-458A-BE30-E9B95C46FE1A}"/>
              </a:ext>
            </a:extLst>
          </p:cNvPr>
          <p:cNvSpPr>
            <a:spLocks noGrp="1"/>
          </p:cNvSpPr>
          <p:nvPr>
            <p:ph type="pic" sz="quarter" idx="11" hasCustomPrompt="1"/>
          </p:nvPr>
        </p:nvSpPr>
        <p:spPr>
          <a:xfrm>
            <a:off x="9788338"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14" name="Espace réservé pour une image  3">
            <a:extLst>
              <a:ext uri="{FF2B5EF4-FFF2-40B4-BE49-F238E27FC236}">
                <a16:creationId xmlns:a16="http://schemas.microsoft.com/office/drawing/2014/main" id="{2EFA13FB-0791-4FB4-BF36-9602B0D0B814}"/>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51301" b="-51301"/>
          <a:stretch/>
        </p:blipFill>
        <p:spPr>
          <a:xfrm>
            <a:off x="571500" y="5057776"/>
            <a:ext cx="2786660" cy="1403982"/>
          </a:xfrm>
          <a:prstGeom prst="rect">
            <a:avLst/>
          </a:prstGeom>
          <a:noFill/>
        </p:spPr>
      </p:pic>
    </p:spTree>
    <p:extLst>
      <p:ext uri="{BB962C8B-B14F-4D97-AF65-F5344CB8AC3E}">
        <p14:creationId xmlns:p14="http://schemas.microsoft.com/office/powerpoint/2010/main" val="2393636980"/>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39">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ent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68B1922D-7149-4F0B-961C-ACB713109A8A}"/>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2DD30FF-0F98-4B25-A4A5-1FA29D6025F4}"/>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pic>
        <p:nvPicPr>
          <p:cNvPr id="14" name="Graphique 13">
            <a:extLst>
              <a:ext uri="{FF2B5EF4-FFF2-40B4-BE49-F238E27FC236}">
                <a16:creationId xmlns:a16="http://schemas.microsoft.com/office/drawing/2014/main" id="{2460AA3A-1BD6-4345-938D-E66585E6F1D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F12663C3-36FC-401D-9F11-43522544D069}"/>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6" name="Text Placeholder 5">
            <a:extLst>
              <a:ext uri="{FF2B5EF4-FFF2-40B4-BE49-F238E27FC236}">
                <a16:creationId xmlns:a16="http://schemas.microsoft.com/office/drawing/2014/main" id="{29F48F2F-5B9D-40F9-A2C0-181CA2B9C82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7BB11EAE-3D8F-4E62-AC07-C76BD6BB5401}"/>
              </a:ext>
            </a:extLst>
          </p:cNvPr>
          <p:cNvSpPr>
            <a:spLocks noGrp="1"/>
          </p:cNvSpPr>
          <p:nvPr>
            <p:ph type="ftr" sz="quarter" idx="20"/>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182859066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Chapter_2">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56B4929C-8011-4179-8CDE-3FB8CD20120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7265"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56B4929C-8011-4179-8CDE-3FB8CD2012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70C4FA2-C5EC-49E1-8C35-04867997158C}"/>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3" name="Espace réservé du texte 2">
            <a:extLst>
              <a:ext uri="{FF2B5EF4-FFF2-40B4-BE49-F238E27FC236}">
                <a16:creationId xmlns:a16="http://schemas.microsoft.com/office/drawing/2014/main" id="{35825EF1-A063-4BA8-A114-9FEFB36C88BB}"/>
              </a:ext>
            </a:extLst>
          </p:cNvPr>
          <p:cNvSpPr>
            <a:spLocks noGrp="1"/>
          </p:cNvSpPr>
          <p:nvPr>
            <p:ph type="body" idx="1"/>
          </p:nvPr>
        </p:nvSpPr>
        <p:spPr>
          <a:xfrm>
            <a:off x="459207" y="2816932"/>
            <a:ext cx="7551996" cy="757130"/>
          </a:xfrm>
        </p:spPr>
        <p:txBody>
          <a:bodyPr lIns="108000" rIns="180000">
            <a:spAutoFit/>
          </a:bodyPr>
          <a:lstStyle>
            <a:lvl1pPr marL="0" indent="0">
              <a:buNone/>
              <a:defRPr sz="24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2" name="Text Placeholder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blipFill>
                  <a:blip r:embed="rId7"/>
                  <a:stretch>
                    <a:fillRect/>
                  </a:stretch>
                </a:blipFill>
              </a:defRPr>
            </a:lvl1pPr>
          </a:lstStyle>
          <a:p>
            <a:pPr lvl="0"/>
            <a:r>
              <a:rPr lang="en-GB" dirty="0"/>
              <a:t>0</a:t>
            </a:r>
          </a:p>
        </p:txBody>
      </p:sp>
      <p:sp>
        <p:nvSpPr>
          <p:cNvPr id="11" name="Title 1">
            <a:extLst>
              <a:ext uri="{FF2B5EF4-FFF2-40B4-BE49-F238E27FC236}">
                <a16:creationId xmlns:a16="http://schemas.microsoft.com/office/drawing/2014/main" id="{6C15C0FE-1109-48F3-B89A-6248AC1CCB74}"/>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2"/>
                </a:solidFill>
                <a:latin typeface="+mj-lt"/>
              </a:defRPr>
            </a:lvl1pPr>
          </a:lstStyle>
          <a:p>
            <a:r>
              <a:rPr lang="en-GB" dirty="0" err="1"/>
              <a:t>Modifiez</a:t>
            </a:r>
            <a:r>
              <a:rPr lang="en-GB" dirty="0"/>
              <a:t> le style du titre</a:t>
            </a:r>
          </a:p>
        </p:txBody>
      </p:sp>
      <p:sp>
        <p:nvSpPr>
          <p:cNvPr id="2" name="Espace réservé du numéro de diapositive 1">
            <a:extLst>
              <a:ext uri="{FF2B5EF4-FFF2-40B4-BE49-F238E27FC236}">
                <a16:creationId xmlns:a16="http://schemas.microsoft.com/office/drawing/2014/main" id="{CC92D6CF-FE8C-42F7-BBBC-FC11531533BE}"/>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8" name="Picture Placeholder 12">
            <a:extLst>
              <a:ext uri="{FF2B5EF4-FFF2-40B4-BE49-F238E27FC236}">
                <a16:creationId xmlns:a16="http://schemas.microsoft.com/office/drawing/2014/main" id="{F14DBEE1-74D1-42A7-8DB6-8200E218D21A}"/>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182577160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Chapt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8289" name="Diapositive think-cell" r:id="rId6" imgW="532" imgH="530" progId="TCLayout.ActiveDocument.1">
                  <p:embed/>
                </p:oleObj>
              </mc:Choice>
              <mc:Fallback>
                <p:oleObj name="Diapositive think-cell" r:id="rId6"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20" name="Espace réservé du numéro de diapositive 5">
            <a:extLst>
              <a:ext uri="{FF2B5EF4-FFF2-40B4-BE49-F238E27FC236}">
                <a16:creationId xmlns:a16="http://schemas.microsoft.com/office/drawing/2014/main" id="{4AA1BF0F-C964-4920-975F-CEF16CB37CC8}"/>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3" name="Graphique 12">
            <a:extLst>
              <a:ext uri="{FF2B5EF4-FFF2-40B4-BE49-F238E27FC236}">
                <a16:creationId xmlns:a16="http://schemas.microsoft.com/office/drawing/2014/main" id="{307DE156-D9AB-4563-87DE-68BE89D2B2E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63BEAB40-2E0C-4131-B01D-0D9929DC5B06}"/>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477930174"/>
      </p:ext>
    </p:extLst>
  </p:cSld>
  <p:clrMapOvr>
    <a:masterClrMapping/>
  </p:clrMapOvr>
  <p:extLst>
    <p:ext uri="{DCECCB84-F9BA-43D5-87BE-67443E8EF086}">
      <p15:sldGuideLst xmlns:p15="http://schemas.microsoft.com/office/powerpoint/2012/main">
        <p15:guide id="1" orient="horz" pos="4194">
          <p15:clr>
            <a:srgbClr val="F26B43"/>
          </p15:clr>
        </p15:guide>
        <p15:guide id="2" orient="horz" pos="3962">
          <p15:clr>
            <a:srgbClr val="F26B43"/>
          </p15:clr>
        </p15:guide>
        <p15:guide id="3" pos="288">
          <p15:clr>
            <a:srgbClr val="F26B43"/>
          </p15:clr>
        </p15:guide>
        <p15:guide id="4" pos="360">
          <p15:clr>
            <a:srgbClr val="A4A3A4"/>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Visual in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09EBE8-0C7E-4ABF-B776-8E09915DB959}"/>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Forme libre : forme 12">
            <a:extLst>
              <a:ext uri="{FF2B5EF4-FFF2-40B4-BE49-F238E27FC236}">
                <a16:creationId xmlns:a16="http://schemas.microsoft.com/office/drawing/2014/main" id="{63F05E0D-3D04-4017-9808-762862E50409}"/>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FD65DF1D-0D1A-471B-8283-644A0E829D66}"/>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8" name="Espace réservé du numéro de diapositive 5">
            <a:extLst>
              <a:ext uri="{FF2B5EF4-FFF2-40B4-BE49-F238E27FC236}">
                <a16:creationId xmlns:a16="http://schemas.microsoft.com/office/drawing/2014/main" id="{66DA5D3A-987C-4075-9644-C5FDA8154D43}"/>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9" name="Graphique 8">
            <a:extLst>
              <a:ext uri="{FF2B5EF4-FFF2-40B4-BE49-F238E27FC236}">
                <a16:creationId xmlns:a16="http://schemas.microsoft.com/office/drawing/2014/main" id="{9100C5BC-6649-4E2E-96BD-44970D56814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55164" y="6135730"/>
            <a:ext cx="549900" cy="495918"/>
          </a:xfrm>
          <a:prstGeom prst="rect">
            <a:avLst/>
          </a:prstGeom>
        </p:spPr>
      </p:pic>
      <p:sp>
        <p:nvSpPr>
          <p:cNvPr id="10" name="Picture Placeholder 12">
            <a:extLst>
              <a:ext uri="{FF2B5EF4-FFF2-40B4-BE49-F238E27FC236}">
                <a16:creationId xmlns:a16="http://schemas.microsoft.com/office/drawing/2014/main" id="{91319E46-F671-430B-991E-8D9A88DB800A}"/>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2" name="Titre 1">
            <a:extLst>
              <a:ext uri="{FF2B5EF4-FFF2-40B4-BE49-F238E27FC236}">
                <a16:creationId xmlns:a16="http://schemas.microsoft.com/office/drawing/2014/main" id="{71EBE62A-2FB9-4BC1-A95C-65BB443F901A}"/>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Tree>
    <p:extLst>
      <p:ext uri="{BB962C8B-B14F-4D97-AF65-F5344CB8AC3E}">
        <p14:creationId xmlns:p14="http://schemas.microsoft.com/office/powerpoint/2010/main" val="316639434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9313"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6" name="Espace réservé du numéro de diapositive 5">
            <a:extLst>
              <a:ext uri="{FF2B5EF4-FFF2-40B4-BE49-F238E27FC236}">
                <a16:creationId xmlns:a16="http://schemas.microsoft.com/office/drawing/2014/main" id="{94B68E69-F300-4943-96DE-87760FAFCD5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0" name="Graphique 19">
            <a:extLst>
              <a:ext uri="{FF2B5EF4-FFF2-40B4-BE49-F238E27FC236}">
                <a16:creationId xmlns:a16="http://schemas.microsoft.com/office/drawing/2014/main" id="{DBECA6E2-221C-4967-BEAC-2A5C7E8F1B0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8" name="Picture Placeholder 12">
            <a:extLst>
              <a:ext uri="{FF2B5EF4-FFF2-40B4-BE49-F238E27FC236}">
                <a16:creationId xmlns:a16="http://schemas.microsoft.com/office/drawing/2014/main" id="{52463EF8-4AA8-44DE-911A-9DFD191CC0E4}"/>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168044917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Chapter_Blue Bg">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033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6" name="Espace réservé du numéro de diapositive 5">
            <a:extLst>
              <a:ext uri="{FF2B5EF4-FFF2-40B4-BE49-F238E27FC236}">
                <a16:creationId xmlns:a16="http://schemas.microsoft.com/office/drawing/2014/main" id="{94B68E69-F300-4943-96DE-87760FAFCD5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0" name="Graphique 19">
            <a:extLst>
              <a:ext uri="{FF2B5EF4-FFF2-40B4-BE49-F238E27FC236}">
                <a16:creationId xmlns:a16="http://schemas.microsoft.com/office/drawing/2014/main" id="{3316FEB0-0398-424C-8457-1FD043B621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8" name="Picture Placeholder 12">
            <a:extLst>
              <a:ext uri="{FF2B5EF4-FFF2-40B4-BE49-F238E27FC236}">
                <a16:creationId xmlns:a16="http://schemas.microsoft.com/office/drawing/2014/main" id="{47A1DA8D-A5CD-437C-B5A1-6D21B3D694FB}"/>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2809696274"/>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Chapter_Turquoise Bg">
    <p:bg>
      <p:bgPr>
        <a:solidFill>
          <a:schemeClr val="tx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1361"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7" name="Espace réservé du numéro de diapositive 5">
            <a:extLst>
              <a:ext uri="{FF2B5EF4-FFF2-40B4-BE49-F238E27FC236}">
                <a16:creationId xmlns:a16="http://schemas.microsoft.com/office/drawing/2014/main" id="{E6CD68D1-9DC4-424D-9DEA-F27AB59B6E10}"/>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6" name="Graphique 15">
            <a:extLst>
              <a:ext uri="{FF2B5EF4-FFF2-40B4-BE49-F238E27FC236}">
                <a16:creationId xmlns:a16="http://schemas.microsoft.com/office/drawing/2014/main" id="{C2A107F5-EC10-41AA-8980-041E0ABFB1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0" name="Picture Placeholder 12">
            <a:extLst>
              <a:ext uri="{FF2B5EF4-FFF2-40B4-BE49-F238E27FC236}">
                <a16:creationId xmlns:a16="http://schemas.microsoft.com/office/drawing/2014/main" id="{2350BA7D-2316-48D4-BE4C-34D3B6A7D1BC}"/>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263911442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Chapter_Violet Bg">
    <p:bg>
      <p:bgPr>
        <a:solidFill>
          <a:schemeClr val="accent4"/>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2385"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7" name="Espace réservé du numéro de diapositive 5">
            <a:extLst>
              <a:ext uri="{FF2B5EF4-FFF2-40B4-BE49-F238E27FC236}">
                <a16:creationId xmlns:a16="http://schemas.microsoft.com/office/drawing/2014/main" id="{EBB7A596-F68B-46C8-92F7-1B8AAA7ABAC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6" name="Graphique 15">
            <a:extLst>
              <a:ext uri="{FF2B5EF4-FFF2-40B4-BE49-F238E27FC236}">
                <a16:creationId xmlns:a16="http://schemas.microsoft.com/office/drawing/2014/main" id="{4963644E-BB52-444E-A1F4-3483340B96A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0" name="Picture Placeholder 12">
            <a:extLst>
              <a:ext uri="{FF2B5EF4-FFF2-40B4-BE49-F238E27FC236}">
                <a16:creationId xmlns:a16="http://schemas.microsoft.com/office/drawing/2014/main" id="{B02B1C4E-69A7-40FA-BDD6-A98E5B8D04ED}"/>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185459739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74">
          <p15:clr>
            <a:srgbClr val="F26B43"/>
          </p15:clr>
        </p15:guide>
        <p15:guide id="4" orient="horz" pos="4194">
          <p15:clr>
            <a:srgbClr val="F26B43"/>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Content_blue bg &amp; green lines">
    <p:bg>
      <p:bgPr>
        <a:solidFill>
          <a:schemeClr val="bg2"/>
        </a:solidFill>
        <a:effectLst/>
      </p:bgPr>
    </p:bg>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06E579EA-91DA-4593-8EE7-8C7BD8E9B3C4}"/>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Forme libre : forme 9">
            <a:extLst>
              <a:ext uri="{FF2B5EF4-FFF2-40B4-BE49-F238E27FC236}">
                <a16:creationId xmlns:a16="http://schemas.microsoft.com/office/drawing/2014/main" id="{29F1B386-0FAE-41CE-A984-7AA20FB08BC9}"/>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340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11" name="Text Placeholder 8">
            <a:extLst>
              <a:ext uri="{FF2B5EF4-FFF2-40B4-BE49-F238E27FC236}">
                <a16:creationId xmlns:a16="http://schemas.microsoft.com/office/drawing/2014/main" id="{E40DDFB2-256F-44A1-BD31-110E23E23FB7}"/>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Espace réservé du numéro de diapositive 5">
            <a:extLst>
              <a:ext uri="{FF2B5EF4-FFF2-40B4-BE49-F238E27FC236}">
                <a16:creationId xmlns:a16="http://schemas.microsoft.com/office/drawing/2014/main" id="{6E59B575-0241-4DF7-A1CC-79B8AC7BF86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2" name="Text Placeholder 5">
            <a:extLst>
              <a:ext uri="{FF2B5EF4-FFF2-40B4-BE49-F238E27FC236}">
                <a16:creationId xmlns:a16="http://schemas.microsoft.com/office/drawing/2014/main" id="{1C7EC617-99AC-4619-A3E2-03F03BE503E6}"/>
              </a:ext>
            </a:extLst>
          </p:cNvPr>
          <p:cNvSpPr>
            <a:spLocks noGrp="1"/>
          </p:cNvSpPr>
          <p:nvPr>
            <p:ph type="body" sz="quarter" idx="16" hasCustomPrompt="1"/>
          </p:nvPr>
        </p:nvSpPr>
        <p:spPr>
          <a:xfrm>
            <a:off x="582586" y="1301921"/>
            <a:ext cx="2383767" cy="323165"/>
          </a:xfrm>
          <a:solidFill>
            <a:schemeClr val="bg1"/>
          </a:solidFill>
        </p:spPr>
        <p:txBody>
          <a:bodyPr wrap="none" lIns="108000" rIns="108000" bIns="0">
            <a:spAutoFit/>
          </a:bodyPr>
          <a:lstStyle>
            <a:lvl1pPr marL="0" indent="0">
              <a:buNone/>
              <a:defRPr sz="2000">
                <a:solidFill>
                  <a:schemeClr val="bg2"/>
                </a:solidFill>
              </a:defRPr>
            </a:lvl1pPr>
          </a:lstStyle>
          <a:p>
            <a:pPr lvl="0"/>
            <a:r>
              <a:rPr lang="en-GB" dirty="0"/>
              <a:t>Subtitle of the slide</a:t>
            </a:r>
          </a:p>
        </p:txBody>
      </p:sp>
      <p:pic>
        <p:nvPicPr>
          <p:cNvPr id="13" name="Graphique 12">
            <a:extLst>
              <a:ext uri="{FF2B5EF4-FFF2-40B4-BE49-F238E27FC236}">
                <a16:creationId xmlns:a16="http://schemas.microsoft.com/office/drawing/2014/main" id="{60BCBF39-FD81-450C-9CAA-24441DE6E24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6" name="Picture Placeholder 12">
            <a:extLst>
              <a:ext uri="{FF2B5EF4-FFF2-40B4-BE49-F238E27FC236}">
                <a16:creationId xmlns:a16="http://schemas.microsoft.com/office/drawing/2014/main" id="{6E2F9F64-575A-4759-B197-2BED5EA6FE80}"/>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5" name="Zástupný symbol pro zápatí 4">
            <a:extLst>
              <a:ext uri="{FF2B5EF4-FFF2-40B4-BE49-F238E27FC236}">
                <a16:creationId xmlns:a16="http://schemas.microsoft.com/office/drawing/2014/main" id="{B6E05D92-4564-453E-B25E-390F1082CD4E}"/>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66376844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4" orient="horz" pos="608">
          <p15:clr>
            <a:srgbClr val="F26B43"/>
          </p15:clr>
        </p15:guide>
        <p15:guide id="5" orient="horz" pos="1040">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443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a:xfrm>
            <a:off x="577672" y="6219234"/>
            <a:ext cx="360037" cy="365125"/>
          </a:xfrm>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Picture Placeholder 12">
            <a:extLst>
              <a:ext uri="{FF2B5EF4-FFF2-40B4-BE49-F238E27FC236}">
                <a16:creationId xmlns:a16="http://schemas.microsoft.com/office/drawing/2014/main" id="{637E5829-8636-48E2-A96B-650DA3C52C95}"/>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5" name="Straight Connector 35">
            <a:extLst>
              <a:ext uri="{FF2B5EF4-FFF2-40B4-BE49-F238E27FC236}">
                <a16:creationId xmlns:a16="http://schemas.microsoft.com/office/drawing/2014/main" id="{C36AA8F6-3282-4008-B363-606EF79D5A92}"/>
              </a:ext>
            </a:extLst>
          </p:cNvPr>
          <p:cNvCxnSpPr>
            <a:cxnSpLocks/>
          </p:cNvCxnSpPr>
          <p:nvPr userDrawn="1"/>
        </p:nvCxnSpPr>
        <p:spPr>
          <a:xfrm flipV="1">
            <a:off x="609593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Text Placeholder 5">
            <a:extLst>
              <a:ext uri="{FF2B5EF4-FFF2-40B4-BE49-F238E27FC236}">
                <a16:creationId xmlns:a16="http://schemas.microsoft.com/office/drawing/2014/main" id="{E289381D-000C-4698-9886-87BDE2F423F7}"/>
              </a:ext>
            </a:extLst>
          </p:cNvPr>
          <p:cNvSpPr>
            <a:spLocks noGrp="1"/>
          </p:cNvSpPr>
          <p:nvPr>
            <p:ph type="body" sz="quarter" idx="18"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B248208C-328C-472B-8439-1583E68856EB}"/>
              </a:ext>
            </a:extLst>
          </p:cNvPr>
          <p:cNvSpPr>
            <a:spLocks noGrp="1"/>
          </p:cNvSpPr>
          <p:nvPr>
            <p:ph type="ftr" sz="quarter" idx="19"/>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192893829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545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Picture Placeholder 12">
            <a:extLst>
              <a:ext uri="{FF2B5EF4-FFF2-40B4-BE49-F238E27FC236}">
                <a16:creationId xmlns:a16="http://schemas.microsoft.com/office/drawing/2014/main" id="{E772360D-2139-4B49-AF4A-DE6CD6E888DD}"/>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9" name="Straight Connector 35">
            <a:extLst>
              <a:ext uri="{FF2B5EF4-FFF2-40B4-BE49-F238E27FC236}">
                <a16:creationId xmlns:a16="http://schemas.microsoft.com/office/drawing/2014/main" id="{0787DC91-F0A6-4A21-852B-178E5CE870BF}"/>
              </a:ext>
            </a:extLst>
          </p:cNvPr>
          <p:cNvCxnSpPr>
            <a:cxnSpLocks/>
          </p:cNvCxnSpPr>
          <p:nvPr userDrawn="1"/>
        </p:nvCxnSpPr>
        <p:spPr>
          <a:xfrm flipV="1">
            <a:off x="415884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Straight Connector 35">
            <a:extLst>
              <a:ext uri="{FF2B5EF4-FFF2-40B4-BE49-F238E27FC236}">
                <a16:creationId xmlns:a16="http://schemas.microsoft.com/office/drawing/2014/main" id="{B0D45BA5-0953-443E-9CCE-7604FB5592B8}"/>
              </a:ext>
            </a:extLst>
          </p:cNvPr>
          <p:cNvCxnSpPr>
            <a:cxnSpLocks/>
          </p:cNvCxnSpPr>
          <p:nvPr userDrawn="1"/>
        </p:nvCxnSpPr>
        <p:spPr>
          <a:xfrm flipV="1">
            <a:off x="803313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84C9D314-6CC0-4407-88EC-FFA7776896FA}"/>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14" name="Espace réservé du numéro de diapositive 10">
            <a:extLst>
              <a:ext uri="{FF2B5EF4-FFF2-40B4-BE49-F238E27FC236}">
                <a16:creationId xmlns:a16="http://schemas.microsoft.com/office/drawing/2014/main" id="{A028D629-838E-4967-8343-3D7C5897D047}"/>
              </a:ext>
            </a:extLst>
          </p:cNvPr>
          <p:cNvSpPr>
            <a:spLocks noGrp="1"/>
          </p:cNvSpPr>
          <p:nvPr>
            <p:ph type="sldNum" sz="quarter" idx="14"/>
          </p:nvPr>
        </p:nvSpPr>
        <p:spPr>
          <a:xfrm>
            <a:off x="577672" y="6219234"/>
            <a:ext cx="360037" cy="365125"/>
          </a:xfrm>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5" name="Zástupný symbol pro zápatí 4">
            <a:extLst>
              <a:ext uri="{FF2B5EF4-FFF2-40B4-BE49-F238E27FC236}">
                <a16:creationId xmlns:a16="http://schemas.microsoft.com/office/drawing/2014/main" id="{5D5A195E-D93F-4BD7-86A3-4B93918E3815}"/>
              </a:ext>
            </a:extLst>
          </p:cNvPr>
          <p:cNvSpPr>
            <a:spLocks noGrp="1"/>
          </p:cNvSpPr>
          <p:nvPr>
            <p:ph type="ftr" sz="quarter" idx="20"/>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408313931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68B1922D-7149-4F0B-961C-ACB713109A8A}"/>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2DD30FF-0F98-4B25-A4A5-1FA29D6025F4}"/>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6" name="Graphique 15">
            <a:extLst>
              <a:ext uri="{FF2B5EF4-FFF2-40B4-BE49-F238E27FC236}">
                <a16:creationId xmlns:a16="http://schemas.microsoft.com/office/drawing/2014/main" id="{7366EB8B-05CA-47E0-911E-DC17D3038B8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EF6F5D24-5C33-495C-BDBF-A5FF62C5E6EA}"/>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7" name="Straight Connector 35">
            <a:extLst>
              <a:ext uri="{FF2B5EF4-FFF2-40B4-BE49-F238E27FC236}">
                <a16:creationId xmlns:a16="http://schemas.microsoft.com/office/drawing/2014/main" id="{4E749599-539A-4D6C-9D8C-068F9D5E7F7F}"/>
              </a:ext>
            </a:extLst>
          </p:cNvPr>
          <p:cNvCxnSpPr>
            <a:cxnSpLocks/>
          </p:cNvCxnSpPr>
          <p:nvPr userDrawn="1"/>
        </p:nvCxnSpPr>
        <p:spPr>
          <a:xfrm flipV="1">
            <a:off x="6096001"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CD7F6990-DFB8-4DE5-8302-B3B60991D46F}"/>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7E376C1C-27FA-4995-8760-E08EA018EFD2}"/>
              </a:ext>
            </a:extLst>
          </p:cNvPr>
          <p:cNvSpPr>
            <a:spLocks noGrp="1"/>
          </p:cNvSpPr>
          <p:nvPr>
            <p:ph type="ftr" sz="quarter" idx="20"/>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348759603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Empty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48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1" name="Graphique 10">
            <a:extLst>
              <a:ext uri="{FF2B5EF4-FFF2-40B4-BE49-F238E27FC236}">
                <a16:creationId xmlns:a16="http://schemas.microsoft.com/office/drawing/2014/main" id="{349745D3-EF43-423F-ABBD-ABCF2D87D26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28C01186-840F-4400-96DA-156581167C07}"/>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59738957-5836-49C7-9D56-29C7DAB6EA95}"/>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9B531625-2A4F-435A-944C-1B9D85465046}"/>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407474333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1_Empty_Dark Blue Bg">
    <p:bg>
      <p:bgPr>
        <a:solidFill>
          <a:schemeClr val="accent1"/>
        </a:solidFill>
        <a:effectLst/>
      </p:bgPr>
    </p:bg>
    <p:spTree>
      <p:nvGrpSpPr>
        <p:cNvPr id="1" name=""/>
        <p:cNvGrpSpPr/>
        <p:nvPr/>
      </p:nvGrpSpPr>
      <p:grpSpPr>
        <a:xfrm>
          <a:off x="0" y="0"/>
          <a:ext cx="0" cy="0"/>
          <a:chOff x="0" y="0"/>
          <a:chExt cx="0" cy="0"/>
        </a:xfrm>
      </p:grpSpPr>
      <p:pic>
        <p:nvPicPr>
          <p:cNvPr id="13" name="Picture 10">
            <a:extLst>
              <a:ext uri="{FF2B5EF4-FFF2-40B4-BE49-F238E27FC236}">
                <a16:creationId xmlns:a16="http://schemas.microsoft.com/office/drawing/2014/main" id="{1F34C4D7-254D-4D5E-BF49-C02AA6A0A78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7938"/>
          <a:stretch/>
        </p:blipFill>
        <p:spPr>
          <a:xfrm>
            <a:off x="7192652" y="656013"/>
            <a:ext cx="4999349" cy="6201987"/>
          </a:xfrm>
          <a:prstGeom prst="rect">
            <a:avLst/>
          </a:prstGeom>
          <a:effectLst/>
        </p:spPr>
      </p:pic>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505" name="Diapositive think-cell" r:id="rId6" imgW="532" imgH="530" progId="TCLayout.ActiveDocument.1">
                  <p:embed/>
                </p:oleObj>
              </mc:Choice>
              <mc:Fallback>
                <p:oleObj name="Diapositive think-cell" r:id="rId6"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1" name="Graphique 10">
            <a:extLst>
              <a:ext uri="{FF2B5EF4-FFF2-40B4-BE49-F238E27FC236}">
                <a16:creationId xmlns:a16="http://schemas.microsoft.com/office/drawing/2014/main" id="{349745D3-EF43-423F-ABBD-ABCF2D87D26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28C01186-840F-4400-96DA-156581167C07}"/>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59738957-5836-49C7-9D56-29C7DAB6EA95}"/>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A6D0CE0E-35DF-4AC0-B8FF-39C6C7723470}"/>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38660002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Content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852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1" name="Graphique 10">
            <a:extLst>
              <a:ext uri="{FF2B5EF4-FFF2-40B4-BE49-F238E27FC236}">
                <a16:creationId xmlns:a16="http://schemas.microsoft.com/office/drawing/2014/main" id="{349745D3-EF43-423F-ABBD-ABCF2D87D26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28C01186-840F-4400-96DA-156581167C07}"/>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59738957-5836-49C7-9D56-29C7DAB6EA95}"/>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8E9523DA-E5A9-4B04-A803-8840DFE01854}"/>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32926352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955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6" name="Graphique 15">
            <a:extLst>
              <a:ext uri="{FF2B5EF4-FFF2-40B4-BE49-F238E27FC236}">
                <a16:creationId xmlns:a16="http://schemas.microsoft.com/office/drawing/2014/main" id="{C29DACBE-DDEB-45E4-B20E-217432E840D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F2A14A3A-59C9-4FD2-8EEE-F4F237FF3200}"/>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7" name="Straight Connector 35">
            <a:extLst>
              <a:ext uri="{FF2B5EF4-FFF2-40B4-BE49-F238E27FC236}">
                <a16:creationId xmlns:a16="http://schemas.microsoft.com/office/drawing/2014/main" id="{1256D181-10D1-4FB8-9816-FC8014886EA1}"/>
              </a:ext>
            </a:extLst>
          </p:cNvPr>
          <p:cNvCxnSpPr>
            <a:cxnSpLocks/>
          </p:cNvCxnSpPr>
          <p:nvPr userDrawn="1"/>
        </p:nvCxnSpPr>
        <p:spPr>
          <a:xfrm flipV="1">
            <a:off x="6096001"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6A9886B0-8569-4139-99AF-0B9DE09DB010}"/>
              </a:ext>
            </a:extLst>
          </p:cNvPr>
          <p:cNvSpPr>
            <a:spLocks noGrp="1"/>
          </p:cNvSpPr>
          <p:nvPr>
            <p:ph type="body" sz="quarter" idx="18"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EE4AEF64-9750-4135-882B-EBDA337D740E}"/>
              </a:ext>
            </a:extLst>
          </p:cNvPr>
          <p:cNvSpPr>
            <a:spLocks noGrp="1"/>
          </p:cNvSpPr>
          <p:nvPr>
            <p:ph type="ftr" sz="quarter" idx="19"/>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16729034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057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7" name="Graphique 16">
            <a:extLst>
              <a:ext uri="{FF2B5EF4-FFF2-40B4-BE49-F238E27FC236}">
                <a16:creationId xmlns:a16="http://schemas.microsoft.com/office/drawing/2014/main" id="{660A333A-764C-4773-BA5E-EB07A4A2B6B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91FD7A4C-7831-4E64-ACC2-4728BA97E641}"/>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8" name="Straight Connector 35">
            <a:extLst>
              <a:ext uri="{FF2B5EF4-FFF2-40B4-BE49-F238E27FC236}">
                <a16:creationId xmlns:a16="http://schemas.microsoft.com/office/drawing/2014/main" id="{9BECF50D-E10D-4905-890E-755BBE4285B5}"/>
              </a:ext>
            </a:extLst>
          </p:cNvPr>
          <p:cNvCxnSpPr>
            <a:cxnSpLocks/>
          </p:cNvCxnSpPr>
          <p:nvPr userDrawn="1"/>
        </p:nvCxnSpPr>
        <p:spPr>
          <a:xfrm flipV="1">
            <a:off x="415884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DCCF0167-47BD-4648-8513-27B1451F27CA}"/>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Text Placeholder 5">
            <a:extLst>
              <a:ext uri="{FF2B5EF4-FFF2-40B4-BE49-F238E27FC236}">
                <a16:creationId xmlns:a16="http://schemas.microsoft.com/office/drawing/2014/main" id="{BD9AA888-498B-4391-B3B0-40DF8ADC74DF}"/>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F34698F1-63B5-4C39-ADA7-988CE054A132}"/>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83414455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Empty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160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20425221-03AE-4477-BAB7-33555FC4E87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891E99E4-3151-45C5-9B9F-0C0387DDF88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251572BD-927F-4D8B-9DC3-324CB63A6331}"/>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BB4E576E-938E-4512-B45B-E0DD802A22CA}"/>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3BB462B1-1F58-47F9-9353-59C8FB0FC20B}"/>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79932533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Content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262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cs-CZ" dirty="0"/>
          </a:p>
          <a:p>
            <a:pPr lvl="2"/>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20425221-03AE-4477-BAB7-33555FC4E87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891E99E4-3151-45C5-9B9F-0C0387DDF88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251572BD-927F-4D8B-9DC3-324CB63A6331}"/>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BB4E576E-938E-4512-B45B-E0DD802A22CA}"/>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468BDE3E-4548-419F-8B3A-68751B465ED7}"/>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70552644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2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364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Espace réservé du numéro de diapositive 5">
            <a:extLst>
              <a:ext uri="{FF2B5EF4-FFF2-40B4-BE49-F238E27FC236}">
                <a16:creationId xmlns:a16="http://schemas.microsoft.com/office/drawing/2014/main" id="{993D49DB-DA99-4CF6-B5B0-3662931F3C83}"/>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2" name="Graphique 11">
            <a:extLst>
              <a:ext uri="{FF2B5EF4-FFF2-40B4-BE49-F238E27FC236}">
                <a16:creationId xmlns:a16="http://schemas.microsoft.com/office/drawing/2014/main" id="{E671B516-0CC5-40A2-8E44-27505A0ACE0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3" name="Picture Placeholder 12">
            <a:extLst>
              <a:ext uri="{FF2B5EF4-FFF2-40B4-BE49-F238E27FC236}">
                <a16:creationId xmlns:a16="http://schemas.microsoft.com/office/drawing/2014/main" id="{239AEE9F-1356-4792-910B-1B54D8515512}"/>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4" name="Straight Connector 35">
            <a:extLst>
              <a:ext uri="{FF2B5EF4-FFF2-40B4-BE49-F238E27FC236}">
                <a16:creationId xmlns:a16="http://schemas.microsoft.com/office/drawing/2014/main" id="{E0C36FD3-0A56-4BCA-A687-1A517E01FCF8}"/>
              </a:ext>
            </a:extLst>
          </p:cNvPr>
          <p:cNvCxnSpPr>
            <a:cxnSpLocks/>
          </p:cNvCxnSpPr>
          <p:nvPr userDrawn="1"/>
        </p:nvCxnSpPr>
        <p:spPr>
          <a:xfrm flipV="1">
            <a:off x="6096001"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Text Placeholder 5">
            <a:extLst>
              <a:ext uri="{FF2B5EF4-FFF2-40B4-BE49-F238E27FC236}">
                <a16:creationId xmlns:a16="http://schemas.microsoft.com/office/drawing/2014/main" id="{682E1813-7D60-4DF0-B632-321853330769}"/>
              </a:ext>
            </a:extLst>
          </p:cNvPr>
          <p:cNvSpPr>
            <a:spLocks noGrp="1"/>
          </p:cNvSpPr>
          <p:nvPr>
            <p:ph type="body" sz="quarter" idx="18"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1C611ECF-3782-4410-AA81-0FC5977E4081}"/>
              </a:ext>
            </a:extLst>
          </p:cNvPr>
          <p:cNvSpPr>
            <a:spLocks noGrp="1"/>
          </p:cNvSpPr>
          <p:nvPr>
            <p:ph type="ftr" sz="quarter" idx="19"/>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89224612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userDrawn="1">
  <p:cSld name="3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467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numéro de diapositive 5">
            <a:extLst>
              <a:ext uri="{FF2B5EF4-FFF2-40B4-BE49-F238E27FC236}">
                <a16:creationId xmlns:a16="http://schemas.microsoft.com/office/drawing/2014/main" id="{993D49DB-DA99-4CF6-B5B0-3662931F3C83}"/>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17">
            <a:extLst>
              <a:ext uri="{FF2B5EF4-FFF2-40B4-BE49-F238E27FC236}">
                <a16:creationId xmlns:a16="http://schemas.microsoft.com/office/drawing/2014/main" id="{D3256C26-FF1F-4A41-8294-23E7005DA12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7" name="Picture Placeholder 12">
            <a:extLst>
              <a:ext uri="{FF2B5EF4-FFF2-40B4-BE49-F238E27FC236}">
                <a16:creationId xmlns:a16="http://schemas.microsoft.com/office/drawing/2014/main" id="{9640F079-4122-45E7-8E27-ED56A7300516}"/>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9" name="Straight Connector 35">
            <a:extLst>
              <a:ext uri="{FF2B5EF4-FFF2-40B4-BE49-F238E27FC236}">
                <a16:creationId xmlns:a16="http://schemas.microsoft.com/office/drawing/2014/main" id="{B2106CAC-8C9C-4B65-BF74-0C33896DEF0F}"/>
              </a:ext>
            </a:extLst>
          </p:cNvPr>
          <p:cNvCxnSpPr>
            <a:cxnSpLocks/>
          </p:cNvCxnSpPr>
          <p:nvPr userDrawn="1"/>
        </p:nvCxnSpPr>
        <p:spPr>
          <a:xfrm flipV="1">
            <a:off x="415884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35">
            <a:extLst>
              <a:ext uri="{FF2B5EF4-FFF2-40B4-BE49-F238E27FC236}">
                <a16:creationId xmlns:a16="http://schemas.microsoft.com/office/drawing/2014/main" id="{2C494DC5-84E7-47C0-AE29-CFD5FFB3BC86}"/>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E791836D-9BC9-439C-8E3D-7BFEDD0E236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89EE1289-42EE-40CD-B30B-FCEF475D70D4}"/>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09616822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userDrawn="1">
  <p:cSld name="Empty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569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68B1922D-7149-4F0B-961C-ACB713109A8A}"/>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2DD30FF-0F98-4B25-A4A5-1FA29D6025F4}"/>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2460AA3A-1BD6-4345-938D-E66585E6F1D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F12663C3-36FC-401D-9F11-43522544D069}"/>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6" name="Text Placeholder 5">
            <a:extLst>
              <a:ext uri="{FF2B5EF4-FFF2-40B4-BE49-F238E27FC236}">
                <a16:creationId xmlns:a16="http://schemas.microsoft.com/office/drawing/2014/main" id="{29F48F2F-5B9D-40F9-A2C0-181CA2B9C82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381D26ED-A65B-4E8A-A7CC-CC48D6E53A48}"/>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97935065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6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68B1922D-7149-4F0B-961C-ACB713109A8A}"/>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2DD30FF-0F98-4B25-A4A5-1FA29D6025F4}"/>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endParaRPr lang="cs-CZ" dirty="0"/>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4" name="Graphique 13">
            <a:extLst>
              <a:ext uri="{FF2B5EF4-FFF2-40B4-BE49-F238E27FC236}">
                <a16:creationId xmlns:a16="http://schemas.microsoft.com/office/drawing/2014/main" id="{03365A52-0214-4FD3-A921-D587D59A61D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8" name="Picture Placeholder 12">
            <a:extLst>
              <a:ext uri="{FF2B5EF4-FFF2-40B4-BE49-F238E27FC236}">
                <a16:creationId xmlns:a16="http://schemas.microsoft.com/office/drawing/2014/main" id="{0525BA71-218E-487E-8A93-44E63AF65C4C}"/>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9" name="Straight Connector 35">
            <a:extLst>
              <a:ext uri="{FF2B5EF4-FFF2-40B4-BE49-F238E27FC236}">
                <a16:creationId xmlns:a16="http://schemas.microsoft.com/office/drawing/2014/main" id="{74262B29-0FE5-429B-8728-F71A9FAD3A54}"/>
              </a:ext>
            </a:extLst>
          </p:cNvPr>
          <p:cNvCxnSpPr>
            <a:cxnSpLocks/>
          </p:cNvCxnSpPr>
          <p:nvPr userDrawn="1"/>
        </p:nvCxnSpPr>
        <p:spPr>
          <a:xfrm flipV="1">
            <a:off x="415884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35">
            <a:extLst>
              <a:ext uri="{FF2B5EF4-FFF2-40B4-BE49-F238E27FC236}">
                <a16:creationId xmlns:a16="http://schemas.microsoft.com/office/drawing/2014/main" id="{42CF5A11-2458-4D52-8E3C-6F3A6018FB52}"/>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04FA7E00-F7BB-42BC-A762-71F9796A5654}"/>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18AEF337-F112-44F3-A384-2696A91B6403}"/>
              </a:ext>
            </a:extLst>
          </p:cNvPr>
          <p:cNvSpPr>
            <a:spLocks noGrp="1"/>
          </p:cNvSpPr>
          <p:nvPr>
            <p:ph type="ftr" sz="quarter" idx="20"/>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99107255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userDrawn="1">
  <p:cSld name="Content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2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68B1922D-7149-4F0B-961C-ACB713109A8A}"/>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2DD30FF-0F98-4B25-A4A5-1FA29D6025F4}"/>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2460AA3A-1BD6-4345-938D-E66585E6F1D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F12663C3-36FC-401D-9F11-43522544D069}"/>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6" name="Text Placeholder 5">
            <a:extLst>
              <a:ext uri="{FF2B5EF4-FFF2-40B4-BE49-F238E27FC236}">
                <a16:creationId xmlns:a16="http://schemas.microsoft.com/office/drawing/2014/main" id="{29F48F2F-5B9D-40F9-A2C0-181CA2B9C82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7BB11EAE-3D8F-4E62-AC07-C76BD6BB5401}"/>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6708175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74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68B1922D-7149-4F0B-961C-ACB713109A8A}"/>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2DD30FF-0F98-4B25-A4A5-1FA29D6025F4}"/>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6" name="Graphique 15">
            <a:extLst>
              <a:ext uri="{FF2B5EF4-FFF2-40B4-BE49-F238E27FC236}">
                <a16:creationId xmlns:a16="http://schemas.microsoft.com/office/drawing/2014/main" id="{7366EB8B-05CA-47E0-911E-DC17D3038B8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EF6F5D24-5C33-495C-BDBF-A5FF62C5E6EA}"/>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7" name="Straight Connector 35">
            <a:extLst>
              <a:ext uri="{FF2B5EF4-FFF2-40B4-BE49-F238E27FC236}">
                <a16:creationId xmlns:a16="http://schemas.microsoft.com/office/drawing/2014/main" id="{4E749599-539A-4D6C-9D8C-068F9D5E7F7F}"/>
              </a:ext>
            </a:extLst>
          </p:cNvPr>
          <p:cNvCxnSpPr>
            <a:cxnSpLocks/>
          </p:cNvCxnSpPr>
          <p:nvPr userDrawn="1"/>
        </p:nvCxnSpPr>
        <p:spPr>
          <a:xfrm flipV="1">
            <a:off x="6096001"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CD7F6990-DFB8-4DE5-8302-B3B60991D46F}"/>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7E376C1C-27FA-4995-8760-E08EA018EFD2}"/>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53782699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876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68B1922D-7149-4F0B-961C-ACB713109A8A}"/>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2DD30FF-0F98-4B25-A4A5-1FA29D6025F4}"/>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endParaRPr lang="cs-CZ" dirty="0">
              <a:solidFill>
                <a:prstClr val="white"/>
              </a:solidFill>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4" name="Graphique 13">
            <a:extLst>
              <a:ext uri="{FF2B5EF4-FFF2-40B4-BE49-F238E27FC236}">
                <a16:creationId xmlns:a16="http://schemas.microsoft.com/office/drawing/2014/main" id="{03365A52-0214-4FD3-A921-D587D59A61D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8" name="Picture Placeholder 12">
            <a:extLst>
              <a:ext uri="{FF2B5EF4-FFF2-40B4-BE49-F238E27FC236}">
                <a16:creationId xmlns:a16="http://schemas.microsoft.com/office/drawing/2014/main" id="{0525BA71-218E-487E-8A93-44E63AF65C4C}"/>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9" name="Straight Connector 35">
            <a:extLst>
              <a:ext uri="{FF2B5EF4-FFF2-40B4-BE49-F238E27FC236}">
                <a16:creationId xmlns:a16="http://schemas.microsoft.com/office/drawing/2014/main" id="{74262B29-0FE5-429B-8728-F71A9FAD3A54}"/>
              </a:ext>
            </a:extLst>
          </p:cNvPr>
          <p:cNvCxnSpPr>
            <a:cxnSpLocks/>
          </p:cNvCxnSpPr>
          <p:nvPr userDrawn="1"/>
        </p:nvCxnSpPr>
        <p:spPr>
          <a:xfrm flipV="1">
            <a:off x="415884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35">
            <a:extLst>
              <a:ext uri="{FF2B5EF4-FFF2-40B4-BE49-F238E27FC236}">
                <a16:creationId xmlns:a16="http://schemas.microsoft.com/office/drawing/2014/main" id="{42CF5A11-2458-4D52-8E3C-6F3A6018FB52}"/>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04FA7E00-F7BB-42BC-A762-71F9796A5654}"/>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18AEF337-F112-44F3-A384-2696A91B6403}"/>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35165382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Empty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979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234841D9-3214-4F97-AB01-6B48657E96A4}"/>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3AB866F-BE02-49A7-A0F0-AC119E0015F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D8CD4E93-28BC-466C-BFAE-71B2A8CA342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FCC9D6AB-98D6-4359-98B7-631B1EDC8814}"/>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65DCBDAC-BF1F-4889-AA62-564E6FC781C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53C709C4-56A9-49C4-8EB9-3F6DD32B2B22}"/>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88102278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4">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Content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081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234841D9-3214-4F97-AB01-6B48657E96A4}"/>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3AB866F-BE02-49A7-A0F0-AC119E0015F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D8CD4E93-28BC-466C-BFAE-71B2A8CA342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FCC9D6AB-98D6-4359-98B7-631B1EDC8814}"/>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65DCBDAC-BF1F-4889-AA62-564E6FC781C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8A536F90-3E43-4C20-8181-FF236ABAD7EF}"/>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93382803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4">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184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234841D9-3214-4F97-AB01-6B48657E96A4}"/>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3AB866F-BE02-49A7-A0F0-AC119E0015F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6" name="Graphique 15">
            <a:extLst>
              <a:ext uri="{FF2B5EF4-FFF2-40B4-BE49-F238E27FC236}">
                <a16:creationId xmlns:a16="http://schemas.microsoft.com/office/drawing/2014/main" id="{A48FC240-0AF6-461A-B4DB-619D2291503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253F46F6-0B23-4B50-978F-39F49C2D07BE}"/>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7" name="Straight Connector 35">
            <a:extLst>
              <a:ext uri="{FF2B5EF4-FFF2-40B4-BE49-F238E27FC236}">
                <a16:creationId xmlns:a16="http://schemas.microsoft.com/office/drawing/2014/main" id="{87486F08-341B-4F7B-927B-A2B94FD4DC54}"/>
              </a:ext>
            </a:extLst>
          </p:cNvPr>
          <p:cNvCxnSpPr>
            <a:cxnSpLocks/>
          </p:cNvCxnSpPr>
          <p:nvPr userDrawn="1"/>
        </p:nvCxnSpPr>
        <p:spPr>
          <a:xfrm flipV="1">
            <a:off x="6096001"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2A9C5396-7485-4B40-89B6-EB1A33E3FD84}"/>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2869EFF5-14B3-41E2-B886-15762E62E926}"/>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428804841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4">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286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234841D9-3214-4F97-AB01-6B48657E96A4}"/>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3AB866F-BE02-49A7-A0F0-AC119E0015F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7" name="Graphique 16">
            <a:extLst>
              <a:ext uri="{FF2B5EF4-FFF2-40B4-BE49-F238E27FC236}">
                <a16:creationId xmlns:a16="http://schemas.microsoft.com/office/drawing/2014/main" id="{30F9DB92-6C34-4109-81B9-1BCAFA81549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8" name="Picture Placeholder 12">
            <a:extLst>
              <a:ext uri="{FF2B5EF4-FFF2-40B4-BE49-F238E27FC236}">
                <a16:creationId xmlns:a16="http://schemas.microsoft.com/office/drawing/2014/main" id="{E695AD3B-3941-4A15-AD5D-C27E17CD4DFD}"/>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9" name="Straight Connector 35">
            <a:extLst>
              <a:ext uri="{FF2B5EF4-FFF2-40B4-BE49-F238E27FC236}">
                <a16:creationId xmlns:a16="http://schemas.microsoft.com/office/drawing/2014/main" id="{9917984A-CEB6-4C40-A614-57CC5A2B961E}"/>
              </a:ext>
            </a:extLst>
          </p:cNvPr>
          <p:cNvCxnSpPr>
            <a:cxnSpLocks/>
          </p:cNvCxnSpPr>
          <p:nvPr userDrawn="1"/>
        </p:nvCxnSpPr>
        <p:spPr>
          <a:xfrm flipV="1">
            <a:off x="415884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35">
            <a:extLst>
              <a:ext uri="{FF2B5EF4-FFF2-40B4-BE49-F238E27FC236}">
                <a16:creationId xmlns:a16="http://schemas.microsoft.com/office/drawing/2014/main" id="{A742A139-AF69-4304-A6CA-B5BE63F01B24}"/>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65D0273B-64A0-4894-A186-46B3E692E986}"/>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737800AD-4BBC-434B-AF7C-1F31C40742D8}"/>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11387516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4">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3889"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0" name="Picture Placeholder 12">
            <a:extLst>
              <a:ext uri="{FF2B5EF4-FFF2-40B4-BE49-F238E27FC236}">
                <a16:creationId xmlns:a16="http://schemas.microsoft.com/office/drawing/2014/main" id="{9724E7DA-22C1-4729-8590-7C1848647AD7}"/>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2" name="Text Placeholder 5">
            <a:extLst>
              <a:ext uri="{FF2B5EF4-FFF2-40B4-BE49-F238E27FC236}">
                <a16:creationId xmlns:a16="http://schemas.microsoft.com/office/drawing/2014/main" id="{CE425905-F400-4C97-BA9E-2AEDD73F32FA}"/>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4" name="Zástupný symbol pro zápatí 3">
            <a:extLst>
              <a:ext uri="{FF2B5EF4-FFF2-40B4-BE49-F238E27FC236}">
                <a16:creationId xmlns:a16="http://schemas.microsoft.com/office/drawing/2014/main" id="{9EE772DB-ABD2-46F5-9B59-502902151F0D}"/>
              </a:ext>
            </a:extLst>
          </p:cNvPr>
          <p:cNvSpPr>
            <a:spLocks noGrp="1"/>
          </p:cNvSpPr>
          <p:nvPr>
            <p:ph type="ftr" sz="quarter" idx="20"/>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178381465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4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4913"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0" name="Picture Placeholder 12">
            <a:extLst>
              <a:ext uri="{FF2B5EF4-FFF2-40B4-BE49-F238E27FC236}">
                <a16:creationId xmlns:a16="http://schemas.microsoft.com/office/drawing/2014/main" id="{9724E7DA-22C1-4729-8590-7C1848647AD7}"/>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2" name="Text Placeholder 5">
            <a:extLst>
              <a:ext uri="{FF2B5EF4-FFF2-40B4-BE49-F238E27FC236}">
                <a16:creationId xmlns:a16="http://schemas.microsoft.com/office/drawing/2014/main" id="{CE425905-F400-4C97-BA9E-2AEDD73F32FA}"/>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578041" y="1951062"/>
            <a:ext cx="2378846" cy="587928"/>
          </a:xfrm>
          <a:solidFill>
            <a:schemeClr val="bg2"/>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31704" y="1951062"/>
            <a:ext cx="2378846" cy="587928"/>
          </a:xfrm>
          <a:solidFill>
            <a:schemeClr val="tx2"/>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285367" y="1951062"/>
            <a:ext cx="2378846" cy="587928"/>
          </a:xfrm>
          <a:solidFill>
            <a:schemeClr val="accent3"/>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139030" y="1951062"/>
            <a:ext cx="2378846" cy="587928"/>
          </a:xfrm>
          <a:solidFill>
            <a:schemeClr val="accent1"/>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p:nvPr>
        </p:nvSpPr>
        <p:spPr>
          <a:xfrm>
            <a:off x="577672" y="2785487"/>
            <a:ext cx="2378847" cy="1981055"/>
          </a:xfrm>
        </p:spPr>
        <p:txBody>
          <a:bodyPr>
            <a:spAutoFit/>
          </a:bodyPr>
          <a:lstStyle>
            <a:lvl2pPr marL="447675" indent="-314325">
              <a:buFontTx/>
              <a:buBlip>
                <a:blip r:embed="rId7"/>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p:nvPr>
        </p:nvSpPr>
        <p:spPr>
          <a:xfrm>
            <a:off x="3431703" y="2785487"/>
            <a:ext cx="2378847" cy="1981055"/>
          </a:xfrm>
        </p:spPr>
        <p:txBody>
          <a:bodyPr>
            <a:spAutoFit/>
          </a:body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p:nvPr>
        </p:nvSpPr>
        <p:spPr>
          <a:xfrm>
            <a:off x="6285366" y="2785487"/>
            <a:ext cx="2378847" cy="1981055"/>
          </a:xfrm>
        </p:spPr>
        <p:txBody>
          <a:bodyPr>
            <a:spAutoFit/>
          </a:bodyPr>
          <a:lstStyle>
            <a:lvl2pPr marL="447675" indent="-314325">
              <a:buFontTx/>
              <a:buBlip>
                <a:blip r:embed="rId8"/>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p:nvPr>
        </p:nvSpPr>
        <p:spPr>
          <a:xfrm>
            <a:off x="9139029" y="2785487"/>
            <a:ext cx="2378847" cy="1981055"/>
          </a:xfrm>
        </p:spPr>
        <p:txBody>
          <a:bodyPr>
            <a:spAutoFit/>
          </a:bodyPr>
          <a:lstStyle>
            <a:lvl2pPr marL="447675" indent="-314325">
              <a:buFontTx/>
              <a:buBlip>
                <a:blip r:embed="rId9"/>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4" name="Zástupný symbol pro zápatí 3">
            <a:extLst>
              <a:ext uri="{FF2B5EF4-FFF2-40B4-BE49-F238E27FC236}">
                <a16:creationId xmlns:a16="http://schemas.microsoft.com/office/drawing/2014/main" id="{D76F05CC-6613-42AA-8A14-50841F856C16}"/>
              </a:ext>
            </a:extLst>
          </p:cNvPr>
          <p:cNvSpPr>
            <a:spLocks noGrp="1"/>
          </p:cNvSpPr>
          <p:nvPr>
            <p:ph type="ftr" sz="quarter" idx="28"/>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45878685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3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5937"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0" name="Picture Placeholder 12">
            <a:extLst>
              <a:ext uri="{FF2B5EF4-FFF2-40B4-BE49-F238E27FC236}">
                <a16:creationId xmlns:a16="http://schemas.microsoft.com/office/drawing/2014/main" id="{9724E7DA-22C1-4729-8590-7C1848647AD7}"/>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2" name="Text Placeholder 5">
            <a:extLst>
              <a:ext uri="{FF2B5EF4-FFF2-40B4-BE49-F238E27FC236}">
                <a16:creationId xmlns:a16="http://schemas.microsoft.com/office/drawing/2014/main" id="{CE425905-F400-4C97-BA9E-2AEDD73F32FA}"/>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578040" y="1951062"/>
            <a:ext cx="3195009" cy="587928"/>
          </a:xfrm>
          <a:solidFill>
            <a:schemeClr val="bg2"/>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4450330" y="1951062"/>
            <a:ext cx="3195009" cy="587928"/>
          </a:xfrm>
          <a:solidFill>
            <a:schemeClr val="tx2"/>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8322620" y="1951062"/>
            <a:ext cx="3195009" cy="587928"/>
          </a:xfrm>
          <a:solidFill>
            <a:schemeClr val="accent3"/>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p:nvPr>
        </p:nvSpPr>
        <p:spPr>
          <a:xfrm>
            <a:off x="577672" y="2785487"/>
            <a:ext cx="3195010" cy="1586332"/>
          </a:xfrm>
        </p:spPr>
        <p:txBody>
          <a:bodyPr wrap="square">
            <a:spAutoFit/>
          </a:bodyPr>
          <a:lstStyle>
            <a:lvl2pPr marL="447675" indent="-314325">
              <a:buFontTx/>
              <a:buBlip>
                <a:blip r:embed="rId7"/>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p:nvPr>
        </p:nvSpPr>
        <p:spPr>
          <a:xfrm>
            <a:off x="4450146" y="2785487"/>
            <a:ext cx="3195010" cy="1586332"/>
          </a:xfrm>
        </p:spPr>
        <p:txBody>
          <a:bodyPr wrap="square">
            <a:spAutoFit/>
          </a:body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p:nvPr>
        </p:nvSpPr>
        <p:spPr>
          <a:xfrm>
            <a:off x="8322620" y="2785487"/>
            <a:ext cx="3195010" cy="1586332"/>
          </a:xfrm>
        </p:spPr>
        <p:txBody>
          <a:bodyPr wrap="square">
            <a:spAutoFit/>
          </a:bodyPr>
          <a:lstStyle>
            <a:lvl2pPr marL="447675" indent="-314325">
              <a:buFontTx/>
              <a:buBlip>
                <a:blip r:embed="rId8"/>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4" name="Zástupný symbol pro zápatí 3">
            <a:extLst>
              <a:ext uri="{FF2B5EF4-FFF2-40B4-BE49-F238E27FC236}">
                <a16:creationId xmlns:a16="http://schemas.microsoft.com/office/drawing/2014/main" id="{0430E6F7-2012-4EE1-B6B4-00959C218CC7}"/>
              </a:ext>
            </a:extLst>
          </p:cNvPr>
          <p:cNvSpPr>
            <a:spLocks noGrp="1"/>
          </p:cNvSpPr>
          <p:nvPr>
            <p:ph type="ftr" sz="quarter" idx="27"/>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397436495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mpty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234841D9-3214-4F97-AB01-6B48657E96A4}"/>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3AB866F-BE02-49A7-A0F0-AC119E0015F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pic>
        <p:nvPicPr>
          <p:cNvPr id="14" name="Graphique 13">
            <a:extLst>
              <a:ext uri="{FF2B5EF4-FFF2-40B4-BE49-F238E27FC236}">
                <a16:creationId xmlns:a16="http://schemas.microsoft.com/office/drawing/2014/main" id="{D8CD4E93-28BC-466C-BFAE-71B2A8CA342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FCC9D6AB-98D6-4359-98B7-631B1EDC8814}"/>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65DCBDAC-BF1F-4889-AA62-564E6FC781C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53C709C4-56A9-49C4-8EB9-3F6DD32B2B22}"/>
              </a:ext>
            </a:extLst>
          </p:cNvPr>
          <p:cNvSpPr>
            <a:spLocks noGrp="1"/>
          </p:cNvSpPr>
          <p:nvPr>
            <p:ph type="ftr" sz="quarter" idx="20"/>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193353967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4">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only_dark blue bg">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61"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0" name="Picture Placeholder 12">
            <a:extLst>
              <a:ext uri="{FF2B5EF4-FFF2-40B4-BE49-F238E27FC236}">
                <a16:creationId xmlns:a16="http://schemas.microsoft.com/office/drawing/2014/main" id="{9724E7DA-22C1-4729-8590-7C1848647AD7}"/>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2" name="Text Placeholder 5">
            <a:extLst>
              <a:ext uri="{FF2B5EF4-FFF2-40B4-BE49-F238E27FC236}">
                <a16:creationId xmlns:a16="http://schemas.microsoft.com/office/drawing/2014/main" id="{9155DACB-3D06-4638-98BD-A86D53DF9D2E}"/>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4" name="Zástupný symbol pro zápatí 3">
            <a:extLst>
              <a:ext uri="{FF2B5EF4-FFF2-40B4-BE49-F238E27FC236}">
                <a16:creationId xmlns:a16="http://schemas.microsoft.com/office/drawing/2014/main" id="{7FA59D9F-819B-4C84-BEC9-7D74EFFA2724}"/>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23060438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Verbatim green">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985"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17108" y="1483543"/>
            <a:ext cx="1666862" cy="1364432"/>
            <a:chOff x="1033" y="1117"/>
            <a:chExt cx="1907" cy="1561"/>
          </a:xfrm>
          <a:solidFill>
            <a:schemeClr val="tx2"/>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tx2"/>
                </a:solidFill>
              </a:defRPr>
            </a:lvl1pPr>
          </a:lstStyle>
          <a:p>
            <a:pPr lvl="0"/>
            <a:r>
              <a:rPr lang="en-GB" dirty="0"/>
              <a:t>Name, Position</a:t>
            </a:r>
          </a:p>
        </p:txBody>
      </p:sp>
      <p:sp>
        <p:nvSpPr>
          <p:cNvPr id="12" name="Picture Placeholder 12">
            <a:extLst>
              <a:ext uri="{FF2B5EF4-FFF2-40B4-BE49-F238E27FC236}">
                <a16:creationId xmlns:a16="http://schemas.microsoft.com/office/drawing/2014/main" id="{4469D6DF-9C84-476B-A2B7-78F02E50CB99}"/>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A2D5C7CF-3FBE-4A0A-8634-FF5B1AC2CB61}"/>
              </a:ext>
            </a:extLst>
          </p:cNvPr>
          <p:cNvSpPr>
            <a:spLocks noGrp="1"/>
          </p:cNvSpPr>
          <p:nvPr>
            <p:ph type="ftr" sz="quarter" idx="18"/>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352187160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9009"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endParaRPr lang="en-GB" dirty="0">
              <a:solidFill>
                <a:srgbClr val="405A9C">
                  <a:lumMod val="75000"/>
                </a:srgbClr>
              </a:solidFill>
            </a:endParaRP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17108" y="1483543"/>
            <a:ext cx="1666862" cy="1364432"/>
            <a:chOff x="1033" y="1117"/>
            <a:chExt cx="1907" cy="1561"/>
          </a:xfrm>
          <a:solidFill>
            <a:schemeClr val="bg2"/>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2"/>
                </a:solidFill>
              </a:defRPr>
            </a:lvl1pPr>
          </a:lstStyle>
          <a:p>
            <a:pPr lvl="0"/>
            <a:r>
              <a:rPr lang="en-GB" dirty="0"/>
              <a:t>Name, Position</a:t>
            </a:r>
          </a:p>
        </p:txBody>
      </p:sp>
      <p:sp>
        <p:nvSpPr>
          <p:cNvPr id="12" name="Picture Placeholder 12">
            <a:extLst>
              <a:ext uri="{FF2B5EF4-FFF2-40B4-BE49-F238E27FC236}">
                <a16:creationId xmlns:a16="http://schemas.microsoft.com/office/drawing/2014/main" id="{4469D6DF-9C84-476B-A2B7-78F02E50CB99}"/>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2295C720-316A-4743-9E86-73D8A2AA33F2}"/>
              </a:ext>
            </a:extLst>
          </p:cNvPr>
          <p:cNvSpPr>
            <a:spLocks noGrp="1"/>
          </p:cNvSpPr>
          <p:nvPr>
            <p:ph type="ftr" sz="quarter" idx="18"/>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405013115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Verbatim_Turquoise bg">
    <p:bg>
      <p:bgPr>
        <a:solidFill>
          <a:schemeClr val="tx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0033"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17108" y="1483543"/>
            <a:ext cx="1666862" cy="1364432"/>
            <a:chOff x="1033" y="1117"/>
            <a:chExt cx="1907" cy="1561"/>
          </a:xfrm>
          <a:solidFill>
            <a:schemeClr val="bg1"/>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1"/>
                </a:solidFill>
              </a:defRPr>
            </a:lvl1pPr>
          </a:lstStyle>
          <a:p>
            <a:pPr lvl="0"/>
            <a:r>
              <a:rPr lang="en-GB" dirty="0"/>
              <a:t>Name, Position</a:t>
            </a:r>
          </a:p>
        </p:txBody>
      </p:sp>
      <p:sp>
        <p:nvSpPr>
          <p:cNvPr id="12" name="Espace réservé du numéro de diapositive 5">
            <a:extLst>
              <a:ext uri="{FF2B5EF4-FFF2-40B4-BE49-F238E27FC236}">
                <a16:creationId xmlns:a16="http://schemas.microsoft.com/office/drawing/2014/main" id="{A4362090-70AB-42DA-8516-AA16D6128CAA}"/>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67DD8583-07A7-44C0-B417-6228EF713CD2}"/>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F8275874-35A8-4901-91CC-0DF9D872F0D7}"/>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91749292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Verbatim_Violet bg">
    <p:bg>
      <p:bgPr>
        <a:solidFill>
          <a:schemeClr val="accent4"/>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1057"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17108" y="1483543"/>
            <a:ext cx="1666862" cy="1364432"/>
            <a:chOff x="1033" y="1117"/>
            <a:chExt cx="1907" cy="1561"/>
          </a:xfrm>
          <a:solidFill>
            <a:schemeClr val="bg1"/>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1"/>
                </a:solidFill>
              </a:defRPr>
            </a:lvl1pPr>
          </a:lstStyle>
          <a:p>
            <a:pPr lvl="0"/>
            <a:r>
              <a:rPr lang="en-GB" dirty="0"/>
              <a:t>Name, Position</a:t>
            </a:r>
          </a:p>
        </p:txBody>
      </p:sp>
      <p:sp>
        <p:nvSpPr>
          <p:cNvPr id="12" name="Espace réservé du numéro de diapositive 5">
            <a:extLst>
              <a:ext uri="{FF2B5EF4-FFF2-40B4-BE49-F238E27FC236}">
                <a16:creationId xmlns:a16="http://schemas.microsoft.com/office/drawing/2014/main" id="{A4362090-70AB-42DA-8516-AA16D6128CAA}"/>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endParaRPr lang="en-GB" dirty="0">
              <a:solidFill>
                <a:prstClr val="white"/>
              </a:solidFill>
            </a:endParaRPr>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64ABEA83-57F6-43A6-8343-E3E4D520BA48}"/>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3B5D42AC-9DA8-490C-8883-A1182EADE147}"/>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56143466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ext &amp; visual">
    <p:spTree>
      <p:nvGrpSpPr>
        <p:cNvPr id="1" name=""/>
        <p:cNvGrpSpPr/>
        <p:nvPr/>
      </p:nvGrpSpPr>
      <p:grpSpPr>
        <a:xfrm>
          <a:off x="0" y="0"/>
          <a:ext cx="0" cy="0"/>
          <a:chOff x="0" y="0"/>
          <a:chExt cx="0" cy="0"/>
        </a:xfrm>
      </p:grpSpPr>
      <p:sp>
        <p:nvSpPr>
          <p:cNvPr id="13" name="Espace réservé pour une image  14">
            <a:extLst>
              <a:ext uri="{FF2B5EF4-FFF2-40B4-BE49-F238E27FC236}">
                <a16:creationId xmlns:a16="http://schemas.microsoft.com/office/drawing/2014/main" id="{CF658DAE-7146-4BB8-8107-92D632B4BBF9}"/>
              </a:ext>
            </a:extLst>
          </p:cNvPr>
          <p:cNvSpPr>
            <a:spLocks noGrp="1"/>
          </p:cNvSpPr>
          <p:nvPr>
            <p:ph type="pic" sz="quarter" idx="16" hasCustomPrompt="1"/>
          </p:nvPr>
        </p:nvSpPr>
        <p:spPr>
          <a:xfrm>
            <a:off x="5123892" y="0"/>
            <a:ext cx="7068108" cy="6858000"/>
          </a:xfrm>
          <a:prstGeom prst="rect">
            <a:avLst/>
          </a:prstGeom>
          <a:solidFill>
            <a:schemeClr val="bg1">
              <a:lumMod val="95000"/>
            </a:schemeClr>
          </a:solidFill>
        </p:spPr>
        <p:txBody>
          <a:bodyPr wrap="square">
            <a:noAutofit/>
          </a:bodyPr>
          <a:lstStyle/>
          <a:p>
            <a:r>
              <a:rPr lang="en-GB" dirty="0"/>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208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endParaRPr lang="en-GB" dirty="0">
              <a:solidFill>
                <a:srgbClr val="405A9C">
                  <a:lumMod val="75000"/>
                </a:srgbClr>
              </a:solidFill>
            </a:endParaRP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p:nvPr>
        </p:nvSpPr>
        <p:spPr>
          <a:xfrm>
            <a:off x="404786" y="1808820"/>
            <a:ext cx="4431074"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Picture Placeholder 12">
            <a:extLst>
              <a:ext uri="{FF2B5EF4-FFF2-40B4-BE49-F238E27FC236}">
                <a16:creationId xmlns:a16="http://schemas.microsoft.com/office/drawing/2014/main" id="{4E3202C7-5CC2-4A6A-8706-B4BD428CFD80}"/>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083A6358-BC27-4F7C-A37A-1876A50E5040}"/>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2A018969-9187-4EE0-82D6-AB2DF7A9A0C0}"/>
              </a:ext>
            </a:extLst>
          </p:cNvPr>
          <p:cNvSpPr>
            <a:spLocks noGrp="1"/>
          </p:cNvSpPr>
          <p:nvPr>
            <p:ph type="ftr" sz="quarter" idx="20"/>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218513922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3 Columns with titles">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a:xfrm>
            <a:off x="404786" y="469900"/>
            <a:ext cx="11382428" cy="480131"/>
          </a:xfrm>
        </p:spPr>
        <p:txBody>
          <a:bodyPr/>
          <a:lstStyle/>
          <a:p>
            <a:r>
              <a:rPr lang="en-GB" dirty="0" err="1"/>
              <a:t>Modifiez</a:t>
            </a:r>
            <a:r>
              <a:rPr lang="en-GB" dirty="0"/>
              <a:t> le style du titre</a:t>
            </a:r>
          </a:p>
        </p:txBody>
      </p:sp>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10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10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100" baseline="0">
                <a:solidFill>
                  <a:schemeClr val="accent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4" name="Text Placeholder 8">
            <a:extLst>
              <a:ext uri="{FF2B5EF4-FFF2-40B4-BE49-F238E27FC236}">
                <a16:creationId xmlns:a16="http://schemas.microsoft.com/office/drawing/2014/main" id="{26C63DAB-340D-4C9C-9688-C839BD99E02C}"/>
              </a:ext>
            </a:extLst>
          </p:cNvPr>
          <p:cNvSpPr>
            <a:spLocks noGrp="1"/>
          </p:cNvSpPr>
          <p:nvPr>
            <p:ph type="body" sz="quarter" idx="19"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3" name="Picture Placeholder 12">
            <a:extLst>
              <a:ext uri="{FF2B5EF4-FFF2-40B4-BE49-F238E27FC236}">
                <a16:creationId xmlns:a16="http://schemas.microsoft.com/office/drawing/2014/main" id="{AA502B46-3D3B-4CFC-877F-6E6D1FBA4BC5}"/>
              </a:ext>
            </a:extLst>
          </p:cNvPr>
          <p:cNvSpPr>
            <a:spLocks noGrp="1"/>
          </p:cNvSpPr>
          <p:nvPr>
            <p:ph type="pic" sz="quarter" idx="21" hasCustomPrompt="1"/>
          </p:nvPr>
        </p:nvSpPr>
        <p:spPr>
          <a:xfrm>
            <a:off x="10402309" y="6181529"/>
            <a:ext cx="837615" cy="440533"/>
          </a:xfrm>
        </p:spPr>
        <p:txBody>
          <a:bodyPr/>
          <a:lstStyle>
            <a:lvl1pPr>
              <a:defRPr/>
            </a:lvl1pPr>
          </a:lstStyle>
          <a:p>
            <a:r>
              <a:rPr lang="en-GB" dirty="0"/>
              <a:t> </a:t>
            </a:r>
          </a:p>
        </p:txBody>
      </p:sp>
      <p:sp>
        <p:nvSpPr>
          <p:cNvPr id="3" name="Zástupný symbol pro zápatí 2">
            <a:extLst>
              <a:ext uri="{FF2B5EF4-FFF2-40B4-BE49-F238E27FC236}">
                <a16:creationId xmlns:a16="http://schemas.microsoft.com/office/drawing/2014/main" id="{FD913FCA-075C-4AFC-A365-75DC9CE3CBF9}"/>
              </a:ext>
            </a:extLst>
          </p:cNvPr>
          <p:cNvSpPr>
            <a:spLocks noGrp="1"/>
          </p:cNvSpPr>
          <p:nvPr>
            <p:ph type="ftr" sz="quarter" idx="22"/>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115668119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sldGuideLst>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3 Columns with titles_dark blue bg">
    <p:bg>
      <p:bgPr>
        <a:solidFill>
          <a:schemeClr val="accent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a:xfrm>
            <a:off x="404786" y="469900"/>
            <a:ext cx="11382428" cy="480131"/>
          </a:xfrm>
        </p:spPr>
        <p:txBody>
          <a:bodyPr/>
          <a:lstStyle>
            <a:lvl1pPr>
              <a:defRPr>
                <a:solidFill>
                  <a:schemeClr val="bg1"/>
                </a:solidFill>
              </a:defRPr>
            </a:lvl1pPr>
          </a:lstStyle>
          <a:p>
            <a:r>
              <a:rPr lang="en-GB" dirty="0" err="1"/>
              <a:t>Modifiez</a:t>
            </a:r>
            <a:r>
              <a:rPr lang="en-GB" dirty="0"/>
              <a:t> le style du titre</a:t>
            </a:r>
          </a:p>
        </p:txBody>
      </p:sp>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4" name="Text Placeholder 8">
            <a:extLst>
              <a:ext uri="{FF2B5EF4-FFF2-40B4-BE49-F238E27FC236}">
                <a16:creationId xmlns:a16="http://schemas.microsoft.com/office/drawing/2014/main" id="{26C63DAB-340D-4C9C-9688-C839BD99E02C}"/>
              </a:ext>
            </a:extLst>
          </p:cNvPr>
          <p:cNvSpPr>
            <a:spLocks noGrp="1"/>
          </p:cNvSpPr>
          <p:nvPr>
            <p:ph type="body" sz="quarter" idx="19"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3" name="Picture Placeholder 12">
            <a:extLst>
              <a:ext uri="{FF2B5EF4-FFF2-40B4-BE49-F238E27FC236}">
                <a16:creationId xmlns:a16="http://schemas.microsoft.com/office/drawing/2014/main" id="{AA502B46-3D3B-4CFC-877F-6E6D1FBA4BC5}"/>
              </a:ext>
            </a:extLst>
          </p:cNvPr>
          <p:cNvSpPr>
            <a:spLocks noGrp="1"/>
          </p:cNvSpPr>
          <p:nvPr>
            <p:ph type="pic" sz="quarter" idx="21" hasCustomPrompt="1"/>
          </p:nvPr>
        </p:nvSpPr>
        <p:spPr>
          <a:xfrm>
            <a:off x="10402309" y="6181529"/>
            <a:ext cx="837615" cy="440533"/>
          </a:xfrm>
        </p:spPr>
        <p:txBody>
          <a:bodyPr/>
          <a:lstStyle>
            <a:lvl1pPr>
              <a:defRPr/>
            </a:lvl1pPr>
          </a:lstStyle>
          <a:p>
            <a:r>
              <a:rPr lang="en-GB" dirty="0"/>
              <a:t> </a:t>
            </a:r>
          </a:p>
        </p:txBody>
      </p:sp>
      <p:sp>
        <p:nvSpPr>
          <p:cNvPr id="3" name="Zástupný symbol pro zápatí 2">
            <a:extLst>
              <a:ext uri="{FF2B5EF4-FFF2-40B4-BE49-F238E27FC236}">
                <a16:creationId xmlns:a16="http://schemas.microsoft.com/office/drawing/2014/main" id="{27389A86-692F-4523-A24A-554AEAA8D775}"/>
              </a:ext>
            </a:extLst>
          </p:cNvPr>
          <p:cNvSpPr>
            <a:spLocks noGrp="1"/>
          </p:cNvSpPr>
          <p:nvPr>
            <p:ph type="ftr" sz="quarter" idx="22"/>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90555331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a:xfrm>
            <a:off x="404786" y="469900"/>
            <a:ext cx="11382428" cy="480131"/>
          </a:xfrm>
        </p:spPr>
        <p:txBody>
          <a:bodyPr/>
          <a:lstStyle/>
          <a:p>
            <a:r>
              <a:rPr lang="en-GB" dirty="0" err="1"/>
              <a:t>Modifiez</a:t>
            </a:r>
            <a:r>
              <a:rPr lang="en-GB" dirty="0"/>
              <a:t> le style du titre</a:t>
            </a:r>
          </a:p>
        </p:txBody>
      </p:sp>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3"/>
          </a:xfrm>
        </p:spPr>
        <p:txBody>
          <a:bodyPr anchor="b">
            <a:spAutoFit/>
          </a:bodyPr>
          <a:lstStyle>
            <a:lvl1pPr marL="0" indent="0" algn="l">
              <a:buFont typeface="Arial" panose="020B0604020202020204" pitchFamily="34" charset="0"/>
              <a:buNone/>
              <a:defRPr b="1" cap="all" spc="-10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10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100" baseline="0">
                <a:solidFill>
                  <a:schemeClr val="accent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4" name="Text Placeholder 8">
            <a:extLst>
              <a:ext uri="{FF2B5EF4-FFF2-40B4-BE49-F238E27FC236}">
                <a16:creationId xmlns:a16="http://schemas.microsoft.com/office/drawing/2014/main" id="{26C63DAB-340D-4C9C-9688-C839BD99E02C}"/>
              </a:ext>
            </a:extLst>
          </p:cNvPr>
          <p:cNvSpPr>
            <a:spLocks noGrp="1"/>
          </p:cNvSpPr>
          <p:nvPr>
            <p:ph type="body" sz="quarter" idx="19"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lgn="ctr">
              <a:defRPr/>
            </a:lvl1pPr>
          </a:lstStyle>
          <a:p>
            <a:fld id="{D61AABEC-672F-4B68-B914-690DA978312C}" type="slidenum">
              <a:rPr lang="en-GB" smtClean="0">
                <a:solidFill>
                  <a:srgbClr val="405A9C">
                    <a:lumMod val="75000"/>
                  </a:srgbClr>
                </a:solidFill>
              </a:rPr>
              <a:pPr/>
              <a:t>‹#›</a:t>
            </a:fld>
            <a:r>
              <a:rPr lang="en-GB" dirty="0">
                <a:solidFill>
                  <a:srgbClr val="405A9C">
                    <a:lumMod val="75000"/>
                  </a:srgbClr>
                </a:solidFill>
              </a:rPr>
              <a:t> </a:t>
            </a:r>
          </a:p>
        </p:txBody>
      </p:sp>
      <p:sp>
        <p:nvSpPr>
          <p:cNvPr id="16" name="Picture Placeholder 12">
            <a:extLst>
              <a:ext uri="{FF2B5EF4-FFF2-40B4-BE49-F238E27FC236}">
                <a16:creationId xmlns:a16="http://schemas.microsoft.com/office/drawing/2014/main" id="{917554D2-5689-4E6C-8737-7276E3459663}"/>
              </a:ext>
            </a:extLst>
          </p:cNvPr>
          <p:cNvSpPr>
            <a:spLocks noGrp="1"/>
          </p:cNvSpPr>
          <p:nvPr>
            <p:ph type="pic" sz="quarter" idx="24" hasCustomPrompt="1"/>
          </p:nvPr>
        </p:nvSpPr>
        <p:spPr>
          <a:xfrm>
            <a:off x="10402309" y="6181529"/>
            <a:ext cx="837615" cy="440533"/>
          </a:xfrm>
        </p:spPr>
        <p:txBody>
          <a:bodyPr/>
          <a:lstStyle>
            <a:lvl1pPr>
              <a:defRPr/>
            </a:lvl1pPr>
          </a:lstStyle>
          <a:p>
            <a:r>
              <a:rPr lang="en-GB" dirty="0"/>
              <a:t>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910532"/>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910532"/>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910532"/>
          </a:xfrm>
          <a:solidFill>
            <a:schemeClr val="bg1">
              <a:lumMod val="95000"/>
            </a:schemeClr>
          </a:solidFill>
        </p:spPr>
        <p:txBody>
          <a:bodyPr/>
          <a:lstStyle/>
          <a:p>
            <a:r>
              <a:rPr lang="en-GB" dirty="0"/>
              <a:t> </a:t>
            </a:r>
          </a:p>
        </p:txBody>
      </p:sp>
      <p:sp>
        <p:nvSpPr>
          <p:cNvPr id="3" name="Zástupný symbol pro zápatí 2">
            <a:extLst>
              <a:ext uri="{FF2B5EF4-FFF2-40B4-BE49-F238E27FC236}">
                <a16:creationId xmlns:a16="http://schemas.microsoft.com/office/drawing/2014/main" id="{D59EDA7F-9193-410E-830F-C30F637B471E}"/>
              </a:ext>
            </a:extLst>
          </p:cNvPr>
          <p:cNvSpPr>
            <a:spLocks noGrp="1"/>
          </p:cNvSpPr>
          <p:nvPr>
            <p:ph type="ftr" sz="quarter" idx="25"/>
          </p:nvPr>
        </p:nvSpPr>
        <p:spPr/>
        <p:txBody>
          <a:bodyPr/>
          <a:lstStyle/>
          <a:p>
            <a:r>
              <a:rPr lang="cs-CZ" dirty="0">
                <a:solidFill>
                  <a:srgbClr val="405A9C">
                    <a:lumMod val="75000"/>
                  </a:srgbClr>
                </a:solidFill>
              </a:rPr>
              <a:t>© Ipsos | Template nabídky | Proposal Template | 2019</a:t>
            </a:r>
          </a:p>
        </p:txBody>
      </p:sp>
      <p:sp>
        <p:nvSpPr>
          <p:cNvPr id="20" name="TextovéPole 19">
            <a:extLst>
              <a:ext uri="{FF2B5EF4-FFF2-40B4-BE49-F238E27FC236}">
                <a16:creationId xmlns:a16="http://schemas.microsoft.com/office/drawing/2014/main" id="{4BE1B552-31EB-41B3-A5A0-B629C45A5BAB}"/>
              </a:ext>
            </a:extLst>
          </p:cNvPr>
          <p:cNvSpPr txBox="1"/>
          <p:nvPr userDrawn="1"/>
        </p:nvSpPr>
        <p:spPr>
          <a:xfrm>
            <a:off x="937709" y="5954973"/>
            <a:ext cx="10261334" cy="369332"/>
          </a:xfrm>
          <a:prstGeom prst="rect">
            <a:avLst/>
          </a:prstGeom>
          <a:noFill/>
        </p:spPr>
        <p:txBody>
          <a:bodyPr wrap="square" rtlCol="0">
            <a:spAutoFit/>
          </a:bodyPr>
          <a:lstStyle/>
          <a:p>
            <a:pPr algn="ctr"/>
            <a:r>
              <a:rPr lang="cs-CZ" dirty="0">
                <a:solidFill>
                  <a:srgbClr val="405A9C"/>
                </a:solidFill>
              </a:rPr>
              <a:t>Na Příkopě 22, Slovanský dům, 110 00, Praha 1</a:t>
            </a:r>
          </a:p>
        </p:txBody>
      </p:sp>
      <p:grpSp>
        <p:nvGrpSpPr>
          <p:cNvPr id="21" name="Skupina 20">
            <a:extLst>
              <a:ext uri="{FF2B5EF4-FFF2-40B4-BE49-F238E27FC236}">
                <a16:creationId xmlns:a16="http://schemas.microsoft.com/office/drawing/2014/main" id="{C019B927-872C-46DD-8354-53B6491F5DAE}"/>
              </a:ext>
            </a:extLst>
          </p:cNvPr>
          <p:cNvGrpSpPr/>
          <p:nvPr userDrawn="1"/>
        </p:nvGrpSpPr>
        <p:grpSpPr>
          <a:xfrm>
            <a:off x="3587114" y="6351386"/>
            <a:ext cx="5017773" cy="369332"/>
            <a:chOff x="3587114" y="6202096"/>
            <a:chExt cx="5017773" cy="369332"/>
          </a:xfrm>
        </p:grpSpPr>
        <p:sp>
          <p:nvSpPr>
            <p:cNvPr id="22" name="TextovéPole 21">
              <a:extLst>
                <a:ext uri="{FF2B5EF4-FFF2-40B4-BE49-F238E27FC236}">
                  <a16:creationId xmlns:a16="http://schemas.microsoft.com/office/drawing/2014/main" id="{E41A0299-CBC5-4F91-AD63-506C10767E63}"/>
                </a:ext>
              </a:extLst>
            </p:cNvPr>
            <p:cNvSpPr txBox="1"/>
            <p:nvPr userDrawn="1"/>
          </p:nvSpPr>
          <p:spPr>
            <a:xfrm>
              <a:off x="3587114" y="6202096"/>
              <a:ext cx="2398398" cy="369332"/>
            </a:xfrm>
            <a:prstGeom prst="rect">
              <a:avLst/>
            </a:prstGeom>
            <a:noFill/>
          </p:spPr>
          <p:txBody>
            <a:bodyPr wrap="square" rtlCol="0">
              <a:spAutoFit/>
            </a:bodyPr>
            <a:lstStyle/>
            <a:p>
              <a:pPr algn="ctr"/>
              <a:r>
                <a:rPr lang="cs-CZ" b="1" dirty="0">
                  <a:solidFill>
                    <a:srgbClr val="405A9C"/>
                  </a:solidFill>
                </a:rPr>
                <a:t>www.ipsos.cz</a:t>
              </a:r>
            </a:p>
          </p:txBody>
        </p:sp>
        <p:sp>
          <p:nvSpPr>
            <p:cNvPr id="23" name="TextovéPole 22">
              <a:extLst>
                <a:ext uri="{FF2B5EF4-FFF2-40B4-BE49-F238E27FC236}">
                  <a16:creationId xmlns:a16="http://schemas.microsoft.com/office/drawing/2014/main" id="{01E3CADE-5DE0-468A-B9A7-0D9D3411E8A5}"/>
                </a:ext>
              </a:extLst>
            </p:cNvPr>
            <p:cNvSpPr txBox="1"/>
            <p:nvPr userDrawn="1"/>
          </p:nvSpPr>
          <p:spPr>
            <a:xfrm>
              <a:off x="6206489" y="6202096"/>
              <a:ext cx="2398398" cy="369332"/>
            </a:xfrm>
            <a:prstGeom prst="rect">
              <a:avLst/>
            </a:prstGeom>
            <a:noFill/>
          </p:spPr>
          <p:txBody>
            <a:bodyPr wrap="square" rtlCol="0">
              <a:spAutoFit/>
            </a:bodyPr>
            <a:lstStyle/>
            <a:p>
              <a:pPr algn="ctr"/>
              <a:r>
                <a:rPr lang="cs-CZ" b="1" dirty="0">
                  <a:solidFill>
                    <a:srgbClr val="405A9C"/>
                  </a:solidFill>
                </a:rPr>
                <a:t>www.ipsos.com</a:t>
              </a:r>
            </a:p>
          </p:txBody>
        </p:sp>
      </p:grpSp>
    </p:spTree>
    <p:extLst>
      <p:ext uri="{BB962C8B-B14F-4D97-AF65-F5344CB8AC3E}">
        <p14:creationId xmlns:p14="http://schemas.microsoft.com/office/powerpoint/2010/main" val="428913317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sldGuideLst>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_dark blue bg">
    <p:bg>
      <p:bgPr>
        <a:solidFill>
          <a:schemeClr val="accent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a:xfrm>
            <a:off x="404786" y="469900"/>
            <a:ext cx="11382428" cy="480131"/>
          </a:xfrm>
        </p:spPr>
        <p:txBody>
          <a:bodyPr/>
          <a:lstStyle>
            <a:lvl1pPr>
              <a:defRPr>
                <a:solidFill>
                  <a:schemeClr val="bg1"/>
                </a:solidFill>
              </a:defRPr>
            </a:lvl1pPr>
          </a:lstStyle>
          <a:p>
            <a:r>
              <a:rPr lang="en-GB" dirty="0" err="1"/>
              <a:t>Modifiez</a:t>
            </a:r>
            <a:r>
              <a:rPr lang="en-GB" dirty="0"/>
              <a:t> le style du titre</a:t>
            </a:r>
          </a:p>
        </p:txBody>
      </p:sp>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4" name="Text Placeholder 8">
            <a:extLst>
              <a:ext uri="{FF2B5EF4-FFF2-40B4-BE49-F238E27FC236}">
                <a16:creationId xmlns:a16="http://schemas.microsoft.com/office/drawing/2014/main" id="{26C63DAB-340D-4C9C-9688-C839BD99E02C}"/>
              </a:ext>
            </a:extLst>
          </p:cNvPr>
          <p:cNvSpPr>
            <a:spLocks noGrp="1"/>
          </p:cNvSpPr>
          <p:nvPr>
            <p:ph type="body" sz="quarter" idx="19"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6" name="Picture Placeholder 12">
            <a:extLst>
              <a:ext uri="{FF2B5EF4-FFF2-40B4-BE49-F238E27FC236}">
                <a16:creationId xmlns:a16="http://schemas.microsoft.com/office/drawing/2014/main" id="{917554D2-5689-4E6C-8737-7276E3459663}"/>
              </a:ext>
            </a:extLst>
          </p:cNvPr>
          <p:cNvSpPr>
            <a:spLocks noGrp="1"/>
          </p:cNvSpPr>
          <p:nvPr>
            <p:ph type="pic" sz="quarter" idx="24" hasCustomPrompt="1"/>
          </p:nvPr>
        </p:nvSpPr>
        <p:spPr>
          <a:xfrm>
            <a:off x="10402309" y="6181529"/>
            <a:ext cx="837615" cy="440533"/>
          </a:xfrm>
        </p:spPr>
        <p:txBody>
          <a:bodyPr/>
          <a:lstStyle>
            <a:lvl1pPr>
              <a:defRPr/>
            </a:lvl1pPr>
          </a:lstStyle>
          <a:p>
            <a:r>
              <a:rPr lang="en-GB" dirty="0"/>
              <a:t> </a:t>
            </a:r>
          </a:p>
        </p:txBody>
      </p:sp>
      <p:sp>
        <p:nvSpPr>
          <p:cNvPr id="18" name="Espace réservé pour une image  3">
            <a:extLst>
              <a:ext uri="{FF2B5EF4-FFF2-40B4-BE49-F238E27FC236}">
                <a16:creationId xmlns:a16="http://schemas.microsoft.com/office/drawing/2014/main" id="{EFFEA2A2-A389-4DD5-9819-A353164881CC}"/>
              </a:ext>
            </a:extLst>
          </p:cNvPr>
          <p:cNvSpPr>
            <a:spLocks noGrp="1"/>
          </p:cNvSpPr>
          <p:nvPr>
            <p:ph type="pic" sz="quarter" idx="21" hasCustomPrompt="1"/>
          </p:nvPr>
        </p:nvSpPr>
        <p:spPr>
          <a:xfrm>
            <a:off x="495300" y="1412777"/>
            <a:ext cx="3121480" cy="910532"/>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82F765F6-1035-46D4-8560-55803BE1347E}"/>
              </a:ext>
            </a:extLst>
          </p:cNvPr>
          <p:cNvSpPr>
            <a:spLocks noGrp="1"/>
          </p:cNvSpPr>
          <p:nvPr>
            <p:ph type="pic" sz="quarter" idx="22" hasCustomPrompt="1"/>
          </p:nvPr>
        </p:nvSpPr>
        <p:spPr>
          <a:xfrm>
            <a:off x="4535260" y="1412777"/>
            <a:ext cx="3121480" cy="910532"/>
          </a:xfrm>
          <a:solidFill>
            <a:schemeClr val="bg1">
              <a:lumMod val="95000"/>
            </a:schemeClr>
          </a:solidFill>
        </p:spPr>
        <p:txBody>
          <a:bodyPr/>
          <a:lstStyle/>
          <a:p>
            <a:r>
              <a:rPr lang="en-GB" dirty="0"/>
              <a:t> </a:t>
            </a:r>
          </a:p>
        </p:txBody>
      </p:sp>
      <p:sp>
        <p:nvSpPr>
          <p:cNvPr id="20" name="Espace réservé pour une image  3">
            <a:extLst>
              <a:ext uri="{FF2B5EF4-FFF2-40B4-BE49-F238E27FC236}">
                <a16:creationId xmlns:a16="http://schemas.microsoft.com/office/drawing/2014/main" id="{2E8210F4-B962-4BA8-8705-03C27D20A9DE}"/>
              </a:ext>
            </a:extLst>
          </p:cNvPr>
          <p:cNvSpPr>
            <a:spLocks noGrp="1"/>
          </p:cNvSpPr>
          <p:nvPr>
            <p:ph type="pic" sz="quarter" idx="23" hasCustomPrompt="1"/>
          </p:nvPr>
        </p:nvSpPr>
        <p:spPr>
          <a:xfrm>
            <a:off x="8575220" y="1412777"/>
            <a:ext cx="3121480" cy="910532"/>
          </a:xfrm>
          <a:solidFill>
            <a:schemeClr val="bg1">
              <a:lumMod val="95000"/>
            </a:schemeClr>
          </a:solidFill>
        </p:spPr>
        <p:txBody>
          <a:bodyPr/>
          <a:lstStyle/>
          <a:p>
            <a:r>
              <a:rPr lang="en-GB" dirty="0"/>
              <a:t> </a:t>
            </a:r>
          </a:p>
        </p:txBody>
      </p:sp>
      <p:sp>
        <p:nvSpPr>
          <p:cNvPr id="3" name="Zástupný symbol pro zápatí 2">
            <a:extLst>
              <a:ext uri="{FF2B5EF4-FFF2-40B4-BE49-F238E27FC236}">
                <a16:creationId xmlns:a16="http://schemas.microsoft.com/office/drawing/2014/main" id="{8AA1D77B-E540-45EF-858D-9E91F54077E1}"/>
              </a:ext>
            </a:extLst>
          </p:cNvPr>
          <p:cNvSpPr>
            <a:spLocks noGrp="1"/>
          </p:cNvSpPr>
          <p:nvPr>
            <p:ph type="ftr" sz="quarter" idx="25"/>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78927349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ent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234841D9-3214-4F97-AB01-6B48657E96A4}"/>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3AB866F-BE02-49A7-A0F0-AC119E0015F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pic>
        <p:nvPicPr>
          <p:cNvPr id="14" name="Graphique 13">
            <a:extLst>
              <a:ext uri="{FF2B5EF4-FFF2-40B4-BE49-F238E27FC236}">
                <a16:creationId xmlns:a16="http://schemas.microsoft.com/office/drawing/2014/main" id="{D8CD4E93-28BC-466C-BFAE-71B2A8CA342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FCC9D6AB-98D6-4359-98B7-631B1EDC8814}"/>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65DCBDAC-BF1F-4889-AA62-564E6FC781C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8A536F90-3E43-4C20-8181-FF236ABAD7EF}"/>
              </a:ext>
            </a:extLst>
          </p:cNvPr>
          <p:cNvSpPr>
            <a:spLocks noGrp="1"/>
          </p:cNvSpPr>
          <p:nvPr>
            <p:ph type="ftr" sz="quarter" idx="20"/>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288376867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4">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userDrawn="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3105"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endParaRPr lang="en-GB" dirty="0"/>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endParaRPr lang="en-GB" dirty="0"/>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endParaRPr lang="en-GB" dirty="0"/>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5" name="Text Placeholder 8">
            <a:extLst>
              <a:ext uri="{FF2B5EF4-FFF2-40B4-BE49-F238E27FC236}">
                <a16:creationId xmlns:a16="http://schemas.microsoft.com/office/drawing/2014/main" id="{8B664018-B76C-41CF-AABC-2EA57F0A4C30}"/>
              </a:ext>
            </a:extLst>
          </p:cNvPr>
          <p:cNvSpPr>
            <a:spLocks noGrp="1"/>
          </p:cNvSpPr>
          <p:nvPr>
            <p:ph type="body" sz="quarter" idx="14"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9" name="Espace réservé du numéro de diapositive 5">
            <a:extLst>
              <a:ext uri="{FF2B5EF4-FFF2-40B4-BE49-F238E27FC236}">
                <a16:creationId xmlns:a16="http://schemas.microsoft.com/office/drawing/2014/main" id="{AF638669-F4A6-49EB-BDBB-0F4AF417D779}"/>
              </a:ext>
            </a:extLst>
          </p:cNvPr>
          <p:cNvSpPr>
            <a:spLocks noGrp="1"/>
          </p:cNvSpPr>
          <p:nvPr>
            <p:ph type="sldNum" sz="quarter" idx="25"/>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1" name="Picture Placeholder 12">
            <a:extLst>
              <a:ext uri="{FF2B5EF4-FFF2-40B4-BE49-F238E27FC236}">
                <a16:creationId xmlns:a16="http://schemas.microsoft.com/office/drawing/2014/main" id="{17822E0B-8F0F-4B67-B433-AAA776BAF60B}"/>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A6E46BF6-D8C4-4E1E-8996-EF8FB17EF9FA}"/>
              </a:ext>
            </a:extLst>
          </p:cNvPr>
          <p:cNvSpPr>
            <a:spLocks noGrp="1"/>
          </p:cNvSpPr>
          <p:nvPr>
            <p:ph type="ftr" sz="quarter" idx="26"/>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415957989"/>
      </p:ext>
    </p:extLst>
  </p:cSld>
  <p:clrMapOvr>
    <a:masterClrMapping/>
  </p:clrMapOvr>
  <p:extLst>
    <p:ext uri="{DCECCB84-F9BA-43D5-87BE-67443E8EF086}">
      <p15:sldGuideLst xmlns:p15="http://schemas.microsoft.com/office/powerpoint/2012/main">
        <p15:guide id="1" orient="horz" pos="296">
          <p15:clr>
            <a:srgbClr val="F26B43"/>
          </p15:clr>
        </p15:guide>
        <p15:guide id="2" orient="horz" pos="613">
          <p15:clr>
            <a:srgbClr val="F26B43"/>
          </p15:clr>
        </p15:guide>
        <p15:guide id="3" pos="247">
          <p15:clr>
            <a:srgbClr val="F26B43"/>
          </p15:clr>
        </p15:guide>
        <p15:guide id="4" pos="7424">
          <p15:clr>
            <a:srgbClr val="F26B43"/>
          </p15:clr>
        </p15:guide>
        <p15:guide id="5" orient="horz" pos="3962">
          <p15:clr>
            <a:srgbClr val="F26B43"/>
          </p15:clr>
        </p15:guide>
        <p15:guide id="6" orient="horz" pos="4194">
          <p15:clr>
            <a:srgbClr val="F26B43"/>
          </p15:clr>
        </p15:guide>
      </p15:sldGuideLst>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1_Contacts_Blue Bg">
    <p:bg>
      <p:bgPr>
        <a:solidFill>
          <a:schemeClr val="bg2"/>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4129"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endParaRPr lang="en-GB" dirty="0"/>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endParaRPr lang="en-GB" dirty="0"/>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endParaRPr lang="en-GB" dirty="0"/>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5" name="Text Placeholder 8">
            <a:extLst>
              <a:ext uri="{FF2B5EF4-FFF2-40B4-BE49-F238E27FC236}">
                <a16:creationId xmlns:a16="http://schemas.microsoft.com/office/drawing/2014/main" id="{8B664018-B76C-41CF-AABC-2EA57F0A4C30}"/>
              </a:ext>
            </a:extLst>
          </p:cNvPr>
          <p:cNvSpPr>
            <a:spLocks noGrp="1"/>
          </p:cNvSpPr>
          <p:nvPr>
            <p:ph type="body" sz="quarter" idx="14"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9" name="Espace réservé du numéro de diapositive 5">
            <a:extLst>
              <a:ext uri="{FF2B5EF4-FFF2-40B4-BE49-F238E27FC236}">
                <a16:creationId xmlns:a16="http://schemas.microsoft.com/office/drawing/2014/main" id="{AF638669-F4A6-49EB-BDBB-0F4AF417D779}"/>
              </a:ext>
            </a:extLst>
          </p:cNvPr>
          <p:cNvSpPr>
            <a:spLocks noGrp="1"/>
          </p:cNvSpPr>
          <p:nvPr>
            <p:ph type="sldNum" sz="quarter" idx="25"/>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1" name="Picture Placeholder 12">
            <a:extLst>
              <a:ext uri="{FF2B5EF4-FFF2-40B4-BE49-F238E27FC236}">
                <a16:creationId xmlns:a16="http://schemas.microsoft.com/office/drawing/2014/main" id="{17822E0B-8F0F-4B67-B433-AAA776BAF60B}"/>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7CB4E063-1302-4A6C-9F08-C5C102120A4C}"/>
              </a:ext>
            </a:extLst>
          </p:cNvPr>
          <p:cNvSpPr>
            <a:spLocks noGrp="1"/>
          </p:cNvSpPr>
          <p:nvPr>
            <p:ph type="ftr" sz="quarter" idx="26"/>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474726119"/>
      </p:ext>
    </p:extLst>
  </p:cSld>
  <p:clrMapOvr>
    <a:masterClrMapping/>
  </p:clrMapOvr>
  <p:extLst>
    <p:ext uri="{DCECCB84-F9BA-43D5-87BE-67443E8EF086}">
      <p15:sldGuideLst xmlns:p15="http://schemas.microsoft.com/office/powerpoint/2012/main">
        <p15:guide id="1" orient="horz" pos="296">
          <p15:clr>
            <a:srgbClr val="F26B43"/>
          </p15:clr>
        </p15:guide>
        <p15:guide id="2" orient="horz" pos="613">
          <p15:clr>
            <a:srgbClr val="F26B43"/>
          </p15:clr>
        </p15:guide>
        <p15:guide id="3" pos="247">
          <p15:clr>
            <a:srgbClr val="F26B43"/>
          </p15:clr>
        </p15:guide>
        <p15:guide id="4" pos="7424">
          <p15:clr>
            <a:srgbClr val="F26B43"/>
          </p15:clr>
        </p15:guide>
        <p15:guide id="5" orient="horz" pos="3962">
          <p15:clr>
            <a:srgbClr val="F26B43"/>
          </p15:clr>
        </p15:guide>
        <p15:guide id="6" orient="horz" pos="4194">
          <p15:clr>
            <a:srgbClr val="F26B43"/>
          </p15:clr>
        </p15:guide>
      </p15:sldGuideLst>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AE535E0-96A7-4CEA-A230-4D05D689E19E}"/>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4" name="Picture Placeholder 12">
            <a:extLst>
              <a:ext uri="{FF2B5EF4-FFF2-40B4-BE49-F238E27FC236}">
                <a16:creationId xmlns:a16="http://schemas.microsoft.com/office/drawing/2014/main" id="{3F4D31EE-401E-4E05-ACC5-4D7B62569F7A}"/>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7" name="Nadpis 6">
            <a:extLst>
              <a:ext uri="{FF2B5EF4-FFF2-40B4-BE49-F238E27FC236}">
                <a16:creationId xmlns:a16="http://schemas.microsoft.com/office/drawing/2014/main" id="{F213B288-5ECB-492B-85E1-872C3910B130}"/>
              </a:ext>
            </a:extLst>
          </p:cNvPr>
          <p:cNvSpPr>
            <a:spLocks noGrp="1"/>
          </p:cNvSpPr>
          <p:nvPr>
            <p:ph type="title"/>
          </p:nvPr>
        </p:nvSpPr>
        <p:spPr/>
        <p:txBody>
          <a:bodyPr/>
          <a:lstStyle/>
          <a:p>
            <a:r>
              <a:rPr lang="cs-CZ"/>
              <a:t>Kliknutím lze upravit styl.</a:t>
            </a:r>
          </a:p>
        </p:txBody>
      </p:sp>
      <p:sp>
        <p:nvSpPr>
          <p:cNvPr id="3" name="Zástupný symbol pro zápatí 2">
            <a:extLst>
              <a:ext uri="{FF2B5EF4-FFF2-40B4-BE49-F238E27FC236}">
                <a16:creationId xmlns:a16="http://schemas.microsoft.com/office/drawing/2014/main" id="{F772894F-F27F-4DD9-9FB8-0D680DF6C3B4}"/>
              </a:ext>
            </a:extLst>
          </p:cNvPr>
          <p:cNvSpPr>
            <a:spLocks noGrp="1"/>
          </p:cNvSpPr>
          <p:nvPr>
            <p:ph type="ftr" sz="quarter" idx="17"/>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742431125"/>
      </p:ext>
    </p:extLst>
  </p:cSld>
  <p:clrMapOvr>
    <a:masterClrMapping/>
  </p:clrMapOvr>
  <p:extLst>
    <p:ext uri="{DCECCB84-F9BA-43D5-87BE-67443E8EF086}">
      <p15:sldGuideLst xmlns:p15="http://schemas.microsoft.com/office/powerpoint/2012/main">
        <p15:guide id="1" orient="horz" pos="3963">
          <p15:clr>
            <a:srgbClr val="F26B43"/>
          </p15:clr>
        </p15:guide>
        <p15:guide id="2" orient="horz" pos="4194">
          <p15:clr>
            <a:srgbClr val="F26B43"/>
          </p15:clr>
        </p15:guide>
      </p15:sldGuideLst>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Vlastní rozložení">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FE4CE3-4564-4EB2-B541-708392EE13C4}"/>
              </a:ext>
            </a:extLst>
          </p:cNvPr>
          <p:cNvSpPr>
            <a:spLocks noGrp="1"/>
          </p:cNvSpPr>
          <p:nvPr>
            <p:ph type="sldNum" sz="quarter" idx="10"/>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5" name="TextovéPole 4">
            <a:extLst>
              <a:ext uri="{FF2B5EF4-FFF2-40B4-BE49-F238E27FC236}">
                <a16:creationId xmlns:a16="http://schemas.microsoft.com/office/drawing/2014/main" id="{DFC67D5B-0DD9-4CDC-9F92-7A7961DF0C8E}"/>
              </a:ext>
            </a:extLst>
          </p:cNvPr>
          <p:cNvSpPr txBox="1"/>
          <p:nvPr userDrawn="1"/>
        </p:nvSpPr>
        <p:spPr>
          <a:xfrm>
            <a:off x="937709" y="5954973"/>
            <a:ext cx="10261334" cy="369332"/>
          </a:xfrm>
          <a:prstGeom prst="rect">
            <a:avLst/>
          </a:prstGeom>
          <a:noFill/>
        </p:spPr>
        <p:txBody>
          <a:bodyPr wrap="square" rtlCol="0">
            <a:spAutoFit/>
          </a:bodyPr>
          <a:lstStyle/>
          <a:p>
            <a:pPr algn="ctr"/>
            <a:r>
              <a:rPr lang="cs-CZ" dirty="0">
                <a:solidFill>
                  <a:srgbClr val="405A9C"/>
                </a:solidFill>
              </a:rPr>
              <a:t>Na Příkopě 22, Slovanský dům, 110 00, Praha 1</a:t>
            </a:r>
          </a:p>
        </p:txBody>
      </p:sp>
      <p:sp>
        <p:nvSpPr>
          <p:cNvPr id="6" name="Nadpis 5">
            <a:extLst>
              <a:ext uri="{FF2B5EF4-FFF2-40B4-BE49-F238E27FC236}">
                <a16:creationId xmlns:a16="http://schemas.microsoft.com/office/drawing/2014/main" id="{D1D9E648-5CE5-41A1-AF5E-5E34F035338C}"/>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658A0AF2-65AF-44C6-A718-3EAB7EB291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11005" y="6177396"/>
            <a:ext cx="490407" cy="452004"/>
          </a:xfrm>
          <a:prstGeom prst="rect">
            <a:avLst/>
          </a:prstGeom>
        </p:spPr>
      </p:pic>
      <p:grpSp>
        <p:nvGrpSpPr>
          <p:cNvPr id="12" name="Skupina 11">
            <a:extLst>
              <a:ext uri="{FF2B5EF4-FFF2-40B4-BE49-F238E27FC236}">
                <a16:creationId xmlns:a16="http://schemas.microsoft.com/office/drawing/2014/main" id="{9A11AD58-DB20-4EE0-B89C-B8DF039276C9}"/>
              </a:ext>
            </a:extLst>
          </p:cNvPr>
          <p:cNvGrpSpPr/>
          <p:nvPr userDrawn="1"/>
        </p:nvGrpSpPr>
        <p:grpSpPr>
          <a:xfrm>
            <a:off x="3587114" y="6351386"/>
            <a:ext cx="5017773" cy="369332"/>
            <a:chOff x="3587114" y="6202096"/>
            <a:chExt cx="5017773" cy="369332"/>
          </a:xfrm>
        </p:grpSpPr>
        <p:sp>
          <p:nvSpPr>
            <p:cNvPr id="9" name="TextovéPole 8">
              <a:extLst>
                <a:ext uri="{FF2B5EF4-FFF2-40B4-BE49-F238E27FC236}">
                  <a16:creationId xmlns:a16="http://schemas.microsoft.com/office/drawing/2014/main" id="{4D2B4656-1643-4F49-8871-80A34DB065A8}"/>
                </a:ext>
              </a:extLst>
            </p:cNvPr>
            <p:cNvSpPr txBox="1"/>
            <p:nvPr userDrawn="1"/>
          </p:nvSpPr>
          <p:spPr>
            <a:xfrm>
              <a:off x="3587114" y="6202096"/>
              <a:ext cx="2398398" cy="369332"/>
            </a:xfrm>
            <a:prstGeom prst="rect">
              <a:avLst/>
            </a:prstGeom>
            <a:noFill/>
          </p:spPr>
          <p:txBody>
            <a:bodyPr wrap="square" rtlCol="0">
              <a:spAutoFit/>
            </a:bodyPr>
            <a:lstStyle/>
            <a:p>
              <a:pPr algn="ctr"/>
              <a:r>
                <a:rPr lang="cs-CZ" b="1" dirty="0">
                  <a:solidFill>
                    <a:srgbClr val="405A9C"/>
                  </a:solidFill>
                </a:rPr>
                <a:t>www.ipsos.cz</a:t>
              </a:r>
            </a:p>
          </p:txBody>
        </p:sp>
        <p:sp>
          <p:nvSpPr>
            <p:cNvPr id="10" name="TextovéPole 9">
              <a:extLst>
                <a:ext uri="{FF2B5EF4-FFF2-40B4-BE49-F238E27FC236}">
                  <a16:creationId xmlns:a16="http://schemas.microsoft.com/office/drawing/2014/main" id="{E80B42CB-B28C-4406-A333-C78965B36038}"/>
                </a:ext>
              </a:extLst>
            </p:cNvPr>
            <p:cNvSpPr txBox="1"/>
            <p:nvPr userDrawn="1"/>
          </p:nvSpPr>
          <p:spPr>
            <a:xfrm>
              <a:off x="6206489" y="6202096"/>
              <a:ext cx="2398398" cy="369332"/>
            </a:xfrm>
            <a:prstGeom prst="rect">
              <a:avLst/>
            </a:prstGeom>
            <a:noFill/>
          </p:spPr>
          <p:txBody>
            <a:bodyPr wrap="square" rtlCol="0">
              <a:spAutoFit/>
            </a:bodyPr>
            <a:lstStyle/>
            <a:p>
              <a:pPr algn="ctr"/>
              <a:r>
                <a:rPr lang="cs-CZ" b="1" dirty="0">
                  <a:solidFill>
                    <a:srgbClr val="405A9C"/>
                  </a:solidFill>
                </a:rPr>
                <a:t>www.ipsos.com</a:t>
              </a:r>
            </a:p>
          </p:txBody>
        </p:sp>
      </p:grpSp>
      <p:sp>
        <p:nvSpPr>
          <p:cNvPr id="25" name="Zástupný symbol obrázku 24">
            <a:extLst>
              <a:ext uri="{FF2B5EF4-FFF2-40B4-BE49-F238E27FC236}">
                <a16:creationId xmlns:a16="http://schemas.microsoft.com/office/drawing/2014/main" id="{B9374778-6D39-43BD-9C90-04144E6F4B24}"/>
              </a:ext>
            </a:extLst>
          </p:cNvPr>
          <p:cNvSpPr>
            <a:spLocks noGrp="1"/>
          </p:cNvSpPr>
          <p:nvPr>
            <p:ph type="pic" sz="quarter" idx="11"/>
          </p:nvPr>
        </p:nvSpPr>
        <p:spPr>
          <a:xfrm>
            <a:off x="1097444" y="2196652"/>
            <a:ext cx="1260000" cy="1260000"/>
          </a:xfrm>
          <a:prstGeom prst="ellipse">
            <a:avLst/>
          </a:prstGeom>
        </p:spPr>
        <p:txBody>
          <a:bodyPr lIns="0" tIns="0" rIns="0" bIns="0" anchor="ctr">
            <a:normAutofit/>
          </a:bodyPr>
          <a:lstStyle>
            <a:lvl1pPr>
              <a:defRPr sz="1600" b="1"/>
            </a:lvl1pPr>
          </a:lstStyle>
          <a:p>
            <a:endParaRPr lang="cs-CZ" dirty="0"/>
          </a:p>
        </p:txBody>
      </p:sp>
      <p:sp>
        <p:nvSpPr>
          <p:cNvPr id="27" name="Zástupný symbol obrázku 24">
            <a:extLst>
              <a:ext uri="{FF2B5EF4-FFF2-40B4-BE49-F238E27FC236}">
                <a16:creationId xmlns:a16="http://schemas.microsoft.com/office/drawing/2014/main" id="{E25F3D86-6C69-44CE-8375-5763FF5CE8AC}"/>
              </a:ext>
            </a:extLst>
          </p:cNvPr>
          <p:cNvSpPr>
            <a:spLocks noGrp="1"/>
          </p:cNvSpPr>
          <p:nvPr>
            <p:ph type="pic" sz="quarter" idx="12"/>
          </p:nvPr>
        </p:nvSpPr>
        <p:spPr>
          <a:xfrm>
            <a:off x="9565693" y="3507746"/>
            <a:ext cx="1260000" cy="1260000"/>
          </a:xfrm>
          <a:prstGeom prst="ellipse">
            <a:avLst/>
          </a:prstGeom>
        </p:spPr>
        <p:txBody>
          <a:bodyPr lIns="0" tIns="0" rIns="0" bIns="0" anchor="ctr">
            <a:normAutofit/>
          </a:bodyPr>
          <a:lstStyle>
            <a:lvl1pPr>
              <a:defRPr sz="1600" b="1"/>
            </a:lvl1pPr>
          </a:lstStyle>
          <a:p>
            <a:endParaRPr lang="cs-CZ" dirty="0"/>
          </a:p>
        </p:txBody>
      </p:sp>
    </p:spTree>
    <p:extLst>
      <p:ext uri="{BB962C8B-B14F-4D97-AF65-F5344CB8AC3E}">
        <p14:creationId xmlns:p14="http://schemas.microsoft.com/office/powerpoint/2010/main" val="162283403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4" name="Picture Placeholder 12">
            <a:extLst>
              <a:ext uri="{FF2B5EF4-FFF2-40B4-BE49-F238E27FC236}">
                <a16:creationId xmlns:a16="http://schemas.microsoft.com/office/drawing/2014/main" id="{3F4D31EE-401E-4E05-ACC5-4D7B62569F7A}"/>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3037568753"/>
      </p:ext>
    </p:extLst>
  </p:cSld>
  <p:clrMapOvr>
    <a:masterClrMapping/>
  </p:clrMapOvr>
  <p:extLst>
    <p:ext uri="{DCECCB84-F9BA-43D5-87BE-67443E8EF086}">
      <p15:sldGuideLst xmlns:p15="http://schemas.microsoft.com/office/powerpoint/2012/main">
        <p15:guide id="1" orient="horz" pos="3963">
          <p15:clr>
            <a:srgbClr val="F26B43"/>
          </p15:clr>
        </p15:guide>
        <p15:guide id="2" orient="horz" pos="4194">
          <p15:clr>
            <a:srgbClr val="F26B43"/>
          </p15:clr>
        </p15:guide>
      </p15:sldGuideLst>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5123892" y="0"/>
            <a:ext cx="7068108" cy="6858000"/>
          </a:xfrm>
          <a:prstGeom prst="rect">
            <a:avLst/>
          </a:prstGeom>
          <a:solidFill>
            <a:schemeClr val="bg1">
              <a:lumMod val="95000"/>
            </a:schemeClr>
          </a:solidFill>
        </p:spPr>
        <p:txBody>
          <a:bodyPr wrap="square">
            <a:noAutofit/>
          </a:bodyPr>
          <a:lstStyle/>
          <a:p>
            <a:r>
              <a:rPr lang="en-GB" dirty="0"/>
              <a:t> </a:t>
            </a:r>
          </a:p>
        </p:txBody>
      </p:sp>
      <p:sp>
        <p:nvSpPr>
          <p:cNvPr id="6" name="Picture Placeholder 12">
            <a:extLst>
              <a:ext uri="{FF2B5EF4-FFF2-40B4-BE49-F238E27FC236}">
                <a16:creationId xmlns:a16="http://schemas.microsoft.com/office/drawing/2014/main" id="{4D015282-AEC8-48E3-89D5-EA50FB9D8D8F}"/>
              </a:ext>
            </a:extLst>
          </p:cNvPr>
          <p:cNvSpPr>
            <a:spLocks noGrp="1"/>
          </p:cNvSpPr>
          <p:nvPr>
            <p:ph type="pic" sz="quarter" idx="16" hasCustomPrompt="1"/>
          </p:nvPr>
        </p:nvSpPr>
        <p:spPr>
          <a:xfrm>
            <a:off x="10402309" y="6196568"/>
            <a:ext cx="837615" cy="440533"/>
          </a:xfrm>
        </p:spPr>
        <p:txBody>
          <a:bodyPr/>
          <a:lstStyle>
            <a:lvl1pPr>
              <a:defRPr/>
            </a:lvl1pPr>
          </a:lstStyle>
          <a:p>
            <a:r>
              <a:rPr lang="en-GB" dirty="0"/>
              <a:t> </a:t>
            </a:r>
          </a:p>
        </p:txBody>
      </p:sp>
      <p:sp>
        <p:nvSpPr>
          <p:cNvPr id="7" name="Text Placeholder 8">
            <a:extLst>
              <a:ext uri="{FF2B5EF4-FFF2-40B4-BE49-F238E27FC236}">
                <a16:creationId xmlns:a16="http://schemas.microsoft.com/office/drawing/2014/main" id="{F8D1E21B-A8B7-4F9F-9262-CECB3C0B0FAA}"/>
              </a:ext>
            </a:extLst>
          </p:cNvPr>
          <p:cNvSpPr>
            <a:spLocks noGrp="1"/>
          </p:cNvSpPr>
          <p:nvPr>
            <p:ph type="body" sz="quarter" idx="17"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8" name="Espace réservé du numéro de diapositive 1">
            <a:extLst>
              <a:ext uri="{FF2B5EF4-FFF2-40B4-BE49-F238E27FC236}">
                <a16:creationId xmlns:a16="http://schemas.microsoft.com/office/drawing/2014/main" id="{3D11CF70-B7DA-4FA9-80FD-63364FFB5A67}"/>
              </a:ext>
            </a:extLst>
          </p:cNvPr>
          <p:cNvSpPr>
            <a:spLocks noGrp="1"/>
          </p:cNvSpPr>
          <p:nvPr>
            <p:ph type="sldNum" sz="quarter" idx="14"/>
          </p:nvPr>
        </p:nvSpPr>
        <p:spPr>
          <a:xfrm>
            <a:off x="577672" y="6219234"/>
            <a:ext cx="360037" cy="365125"/>
          </a:xfrm>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Tree>
    <p:extLst>
      <p:ext uri="{BB962C8B-B14F-4D97-AF65-F5344CB8AC3E}">
        <p14:creationId xmlns:p14="http://schemas.microsoft.com/office/powerpoint/2010/main" val="2271223161"/>
      </p:ext>
    </p:extLst>
  </p:cSld>
  <p:clrMapOvr>
    <a:masterClrMapping/>
  </p:clrMapOvr>
  <p:extLst>
    <p:ext uri="{DCECCB84-F9BA-43D5-87BE-67443E8EF086}">
      <p15:sldGuideLst xmlns:p15="http://schemas.microsoft.com/office/powerpoint/2012/main">
        <p15:guide id="1" orient="horz" pos="3963">
          <p15:clr>
            <a:srgbClr val="F26B43"/>
          </p15:clr>
        </p15:guide>
        <p15:guide id="2" orient="horz" pos="4194">
          <p15:clr>
            <a:srgbClr val="F26B43"/>
          </p15:clr>
        </p15:guide>
      </p15:sldGuideLst>
    </p:ext>
  </p:extLst>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5153"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que 7">
            <a:extLst>
              <a:ext uri="{FF2B5EF4-FFF2-40B4-BE49-F238E27FC236}">
                <a16:creationId xmlns:a16="http://schemas.microsoft.com/office/drawing/2014/main" id="{69254AFC-BC04-41FA-8FCD-EED9C8D449A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60477" y="5302567"/>
            <a:ext cx="939784" cy="847524"/>
          </a:xfrm>
          <a:prstGeom prst="rect">
            <a:avLst/>
          </a:prstGeom>
        </p:spPr>
      </p:pic>
      <p:pic>
        <p:nvPicPr>
          <p:cNvPr id="9" name="Image 8" descr="Une image contenant objet&#10;&#10;Description générée automatiquement">
            <a:extLst>
              <a:ext uri="{FF2B5EF4-FFF2-40B4-BE49-F238E27FC236}">
                <a16:creationId xmlns:a16="http://schemas.microsoft.com/office/drawing/2014/main" id="{7AB34238-B7E0-4612-92CE-C4989B35C07E}"/>
              </a:ext>
            </a:extLst>
          </p:cNvPr>
          <p:cNvPicPr>
            <a:picLocks noChangeAspect="1"/>
          </p:cNvPicPr>
          <p:nvPr userDrawn="1"/>
        </p:nvPicPr>
        <p:blipFill rotWithShape="1">
          <a:blip r:embed="rId8"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Tree>
    <p:extLst>
      <p:ext uri="{BB962C8B-B14F-4D97-AF65-F5344CB8AC3E}">
        <p14:creationId xmlns:p14="http://schemas.microsoft.com/office/powerpoint/2010/main" val="86454654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userDrawn="1">
  <p:cSld name="Thanks 1">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6177"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9" name="Groupe 8">
            <a:extLst>
              <a:ext uri="{FF2B5EF4-FFF2-40B4-BE49-F238E27FC236}">
                <a16:creationId xmlns:a16="http://schemas.microsoft.com/office/drawing/2014/main" id="{CC5E165F-B3E7-49FD-82EB-A44DA9D2E8DD}"/>
              </a:ext>
            </a:extLst>
          </p:cNvPr>
          <p:cNvGrpSpPr/>
          <p:nvPr userDrawn="1"/>
        </p:nvGrpSpPr>
        <p:grpSpPr>
          <a:xfrm>
            <a:off x="515380" y="944724"/>
            <a:ext cx="3416320" cy="2310605"/>
            <a:chOff x="2525792" y="2960948"/>
            <a:chExt cx="3416320" cy="2310605"/>
          </a:xfrm>
        </p:grpSpPr>
        <p:sp>
          <p:nvSpPr>
            <p:cNvPr id="10" name="ZoneTexte 9">
              <a:extLst>
                <a:ext uri="{FF2B5EF4-FFF2-40B4-BE49-F238E27FC236}">
                  <a16:creationId xmlns:a16="http://schemas.microsoft.com/office/drawing/2014/main" id="{C539E3ED-BDF3-459B-ADDB-C44E9D3916BA}"/>
                </a:ext>
              </a:extLst>
            </p:cNvPr>
            <p:cNvSpPr txBox="1"/>
            <p:nvPr userDrawn="1"/>
          </p:nvSpPr>
          <p:spPr>
            <a:xfrm>
              <a:off x="2525792" y="2960948"/>
              <a:ext cx="3416320" cy="1200329"/>
            </a:xfrm>
            <a:prstGeom prst="rect">
              <a:avLst/>
            </a:prstGeom>
            <a:noFill/>
          </p:spPr>
          <p:txBody>
            <a:bodyPr wrap="none" rtlCol="0">
              <a:spAutoFit/>
            </a:bodyPr>
            <a:lstStyle/>
            <a:p>
              <a:r>
                <a:rPr lang="fr-FR" sz="7200" b="1" dirty="0">
                  <a:solidFill>
                    <a:prstClr val="white"/>
                  </a:solidFill>
                </a:rPr>
                <a:t>THANK</a:t>
              </a:r>
            </a:p>
          </p:txBody>
        </p:sp>
        <p:sp>
          <p:nvSpPr>
            <p:cNvPr id="11" name="ZoneTexte 10">
              <a:extLst>
                <a:ext uri="{FF2B5EF4-FFF2-40B4-BE49-F238E27FC236}">
                  <a16:creationId xmlns:a16="http://schemas.microsoft.com/office/drawing/2014/main" id="{6EBBD7D5-763C-4BB0-B29B-FA048900221F}"/>
                </a:ext>
              </a:extLst>
            </p:cNvPr>
            <p:cNvSpPr txBox="1"/>
            <p:nvPr userDrawn="1"/>
          </p:nvSpPr>
          <p:spPr>
            <a:xfrm>
              <a:off x="2526705" y="4071224"/>
              <a:ext cx="2364063" cy="1200329"/>
            </a:xfrm>
            <a:prstGeom prst="rect">
              <a:avLst/>
            </a:prstGeom>
            <a:solidFill>
              <a:schemeClr val="tx2"/>
            </a:solidFill>
          </p:spPr>
          <p:txBody>
            <a:bodyPr wrap="none" lIns="180000" rIns="180000" rtlCol="0">
              <a:spAutoFit/>
            </a:bodyPr>
            <a:lstStyle/>
            <a:p>
              <a:r>
                <a:rPr lang="fr-FR" sz="7200" b="1" dirty="0">
                  <a:solidFill>
                    <a:prstClr val="white"/>
                  </a:solidFill>
                </a:rPr>
                <a:t>YOU</a:t>
              </a:r>
            </a:p>
          </p:txBody>
        </p:sp>
      </p:grpSp>
      <p:pic>
        <p:nvPicPr>
          <p:cNvPr id="13" name="Graphique 12">
            <a:extLst>
              <a:ext uri="{FF2B5EF4-FFF2-40B4-BE49-F238E27FC236}">
                <a16:creationId xmlns:a16="http://schemas.microsoft.com/office/drawing/2014/main" id="{D913B8DF-6D35-4DDE-AC11-34E154BBF7D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60477" y="5302567"/>
            <a:ext cx="939784" cy="847524"/>
          </a:xfrm>
          <a:prstGeom prst="rect">
            <a:avLst/>
          </a:prstGeom>
        </p:spPr>
      </p:pic>
      <p:pic>
        <p:nvPicPr>
          <p:cNvPr id="14" name="Image 13" descr="Une image contenant objet&#10;&#10;Description générée automatiquement">
            <a:extLst>
              <a:ext uri="{FF2B5EF4-FFF2-40B4-BE49-F238E27FC236}">
                <a16:creationId xmlns:a16="http://schemas.microsoft.com/office/drawing/2014/main" id="{F8221D8A-EA7F-4431-BA65-C4F6154E8931}"/>
              </a:ext>
            </a:extLst>
          </p:cNvPr>
          <p:cNvPicPr>
            <a:picLocks noChangeAspect="1"/>
          </p:cNvPicPr>
          <p:nvPr userDrawn="1"/>
        </p:nvPicPr>
        <p:blipFill rotWithShape="1">
          <a:blip r:embed="rId8"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Tree>
    <p:extLst>
      <p:ext uri="{BB962C8B-B14F-4D97-AF65-F5344CB8AC3E}">
        <p14:creationId xmlns:p14="http://schemas.microsoft.com/office/powerpoint/2010/main" val="925578119"/>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userDrawn="1">
  <p:cSld name="Thanks 2">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01"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9" name="Groupe 8">
            <a:extLst>
              <a:ext uri="{FF2B5EF4-FFF2-40B4-BE49-F238E27FC236}">
                <a16:creationId xmlns:a16="http://schemas.microsoft.com/office/drawing/2014/main" id="{CC5E165F-B3E7-49FD-82EB-A44DA9D2E8DD}"/>
              </a:ext>
            </a:extLst>
          </p:cNvPr>
          <p:cNvGrpSpPr/>
          <p:nvPr userDrawn="1"/>
        </p:nvGrpSpPr>
        <p:grpSpPr>
          <a:xfrm>
            <a:off x="515380" y="944724"/>
            <a:ext cx="3416320" cy="2310605"/>
            <a:chOff x="2525792" y="2960948"/>
            <a:chExt cx="3416320" cy="2310605"/>
          </a:xfrm>
        </p:grpSpPr>
        <p:sp>
          <p:nvSpPr>
            <p:cNvPr id="10" name="ZoneTexte 9">
              <a:extLst>
                <a:ext uri="{FF2B5EF4-FFF2-40B4-BE49-F238E27FC236}">
                  <a16:creationId xmlns:a16="http://schemas.microsoft.com/office/drawing/2014/main" id="{C539E3ED-BDF3-459B-ADDB-C44E9D3916BA}"/>
                </a:ext>
              </a:extLst>
            </p:cNvPr>
            <p:cNvSpPr txBox="1"/>
            <p:nvPr userDrawn="1"/>
          </p:nvSpPr>
          <p:spPr>
            <a:xfrm>
              <a:off x="2525792" y="2960948"/>
              <a:ext cx="3416320" cy="1200329"/>
            </a:xfrm>
            <a:prstGeom prst="rect">
              <a:avLst/>
            </a:prstGeom>
            <a:noFill/>
          </p:spPr>
          <p:txBody>
            <a:bodyPr wrap="none" rtlCol="0">
              <a:spAutoFit/>
            </a:bodyPr>
            <a:lstStyle/>
            <a:p>
              <a:r>
                <a:rPr lang="fr-FR" sz="7200" b="1" dirty="0">
                  <a:solidFill>
                    <a:prstClr val="white"/>
                  </a:solidFill>
                </a:rPr>
                <a:t>THANK</a:t>
              </a:r>
            </a:p>
          </p:txBody>
        </p:sp>
        <p:sp>
          <p:nvSpPr>
            <p:cNvPr id="11" name="ZoneTexte 10">
              <a:extLst>
                <a:ext uri="{FF2B5EF4-FFF2-40B4-BE49-F238E27FC236}">
                  <a16:creationId xmlns:a16="http://schemas.microsoft.com/office/drawing/2014/main" id="{6EBBD7D5-763C-4BB0-B29B-FA048900221F}"/>
                </a:ext>
              </a:extLst>
            </p:cNvPr>
            <p:cNvSpPr txBox="1"/>
            <p:nvPr userDrawn="1"/>
          </p:nvSpPr>
          <p:spPr>
            <a:xfrm>
              <a:off x="2526705" y="4071224"/>
              <a:ext cx="2364063" cy="1200329"/>
            </a:xfrm>
            <a:prstGeom prst="rect">
              <a:avLst/>
            </a:prstGeom>
            <a:noFill/>
          </p:spPr>
          <p:txBody>
            <a:bodyPr wrap="none" lIns="180000" rIns="180000" rtlCol="0">
              <a:spAutoFit/>
            </a:bodyPr>
            <a:lstStyle/>
            <a:p>
              <a:r>
                <a:rPr lang="fr-FR" sz="7200" b="1" dirty="0">
                  <a:solidFill>
                    <a:prstClr val="white"/>
                  </a:solidFill>
                </a:rPr>
                <a:t>YOU</a:t>
              </a:r>
            </a:p>
          </p:txBody>
        </p:sp>
      </p:grpSp>
      <p:pic>
        <p:nvPicPr>
          <p:cNvPr id="13" name="Graphique 12">
            <a:extLst>
              <a:ext uri="{FF2B5EF4-FFF2-40B4-BE49-F238E27FC236}">
                <a16:creationId xmlns:a16="http://schemas.microsoft.com/office/drawing/2014/main" id="{9FE44D08-04BB-4016-ADF3-5B0C542DF53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60477" y="5302567"/>
            <a:ext cx="939784" cy="847524"/>
          </a:xfrm>
          <a:prstGeom prst="rect">
            <a:avLst/>
          </a:prstGeom>
        </p:spPr>
      </p:pic>
      <p:pic>
        <p:nvPicPr>
          <p:cNvPr id="14" name="Image 13" descr="Une image contenant objet&#10;&#10;Description générée automatiquement">
            <a:extLst>
              <a:ext uri="{FF2B5EF4-FFF2-40B4-BE49-F238E27FC236}">
                <a16:creationId xmlns:a16="http://schemas.microsoft.com/office/drawing/2014/main" id="{99BF86A5-F0B8-42C9-A87E-16C8B6F68080}"/>
              </a:ext>
            </a:extLst>
          </p:cNvPr>
          <p:cNvPicPr>
            <a:picLocks noChangeAspect="1"/>
          </p:cNvPicPr>
          <p:nvPr userDrawn="1"/>
        </p:nvPicPr>
        <p:blipFill rotWithShape="1">
          <a:blip r:embed="rId8"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Tree>
    <p:extLst>
      <p:ext uri="{BB962C8B-B14F-4D97-AF65-F5344CB8AC3E}">
        <p14:creationId xmlns:p14="http://schemas.microsoft.com/office/powerpoint/2010/main" val="2712831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234841D9-3214-4F97-AB01-6B48657E96A4}"/>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3AB866F-BE02-49A7-A0F0-AC119E0015F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6" name="Graphique 15">
            <a:extLst>
              <a:ext uri="{FF2B5EF4-FFF2-40B4-BE49-F238E27FC236}">
                <a16:creationId xmlns:a16="http://schemas.microsoft.com/office/drawing/2014/main" id="{A48FC240-0AF6-461A-B4DB-619D2291503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253F46F6-0B23-4B50-978F-39F49C2D07BE}"/>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7" name="Straight Connector 35">
            <a:extLst>
              <a:ext uri="{FF2B5EF4-FFF2-40B4-BE49-F238E27FC236}">
                <a16:creationId xmlns:a16="http://schemas.microsoft.com/office/drawing/2014/main" id="{87486F08-341B-4F7B-927B-A2B94FD4DC54}"/>
              </a:ext>
            </a:extLst>
          </p:cNvPr>
          <p:cNvCxnSpPr>
            <a:cxnSpLocks/>
          </p:cNvCxnSpPr>
          <p:nvPr userDrawn="1"/>
        </p:nvCxnSpPr>
        <p:spPr>
          <a:xfrm flipV="1">
            <a:off x="6096001"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2A9C5396-7485-4B40-89B6-EB1A33E3FD84}"/>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2869EFF5-14B3-41E2-B886-15762E62E926}"/>
              </a:ext>
            </a:extLst>
          </p:cNvPr>
          <p:cNvSpPr>
            <a:spLocks noGrp="1"/>
          </p:cNvSpPr>
          <p:nvPr>
            <p:ph type="ftr" sz="quarter" idx="20"/>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267150802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4">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234841D9-3214-4F97-AB01-6B48657E96A4}"/>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3AB866F-BE02-49A7-A0F0-AC119E0015F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7" name="Graphique 16">
            <a:extLst>
              <a:ext uri="{FF2B5EF4-FFF2-40B4-BE49-F238E27FC236}">
                <a16:creationId xmlns:a16="http://schemas.microsoft.com/office/drawing/2014/main" id="{30F9DB92-6C34-4109-81B9-1BCAFA81549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8" name="Picture Placeholder 12">
            <a:extLst>
              <a:ext uri="{FF2B5EF4-FFF2-40B4-BE49-F238E27FC236}">
                <a16:creationId xmlns:a16="http://schemas.microsoft.com/office/drawing/2014/main" id="{E695AD3B-3941-4A15-AD5D-C27E17CD4DFD}"/>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9" name="Straight Connector 35">
            <a:extLst>
              <a:ext uri="{FF2B5EF4-FFF2-40B4-BE49-F238E27FC236}">
                <a16:creationId xmlns:a16="http://schemas.microsoft.com/office/drawing/2014/main" id="{9917984A-CEB6-4C40-A614-57CC5A2B961E}"/>
              </a:ext>
            </a:extLst>
          </p:cNvPr>
          <p:cNvCxnSpPr>
            <a:cxnSpLocks/>
          </p:cNvCxnSpPr>
          <p:nvPr userDrawn="1"/>
        </p:nvCxnSpPr>
        <p:spPr>
          <a:xfrm flipV="1">
            <a:off x="415884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35">
            <a:extLst>
              <a:ext uri="{FF2B5EF4-FFF2-40B4-BE49-F238E27FC236}">
                <a16:creationId xmlns:a16="http://schemas.microsoft.com/office/drawing/2014/main" id="{A742A139-AF69-4304-A6CA-B5BE63F01B24}"/>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65D0273B-64A0-4894-A186-46B3E692E986}"/>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737800AD-4BBC-434B-AF7C-1F31C40742D8}"/>
              </a:ext>
            </a:extLst>
          </p:cNvPr>
          <p:cNvSpPr>
            <a:spLocks noGrp="1"/>
          </p:cNvSpPr>
          <p:nvPr>
            <p:ph type="ftr" sz="quarter" idx="20"/>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278702106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4">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89"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pPr algn="ctr"/>
              <a:t>‹#›</a:t>
            </a:fld>
            <a:r>
              <a:rPr lang="en-GB" dirty="0"/>
              <a:t>  </a:t>
            </a:r>
          </a:p>
        </p:txBody>
      </p:sp>
      <p:sp>
        <p:nvSpPr>
          <p:cNvPr id="10" name="Picture Placeholder 12">
            <a:extLst>
              <a:ext uri="{FF2B5EF4-FFF2-40B4-BE49-F238E27FC236}">
                <a16:creationId xmlns:a16="http://schemas.microsoft.com/office/drawing/2014/main" id="{9724E7DA-22C1-4729-8590-7C1848647AD7}"/>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2" name="Text Placeholder 5">
            <a:extLst>
              <a:ext uri="{FF2B5EF4-FFF2-40B4-BE49-F238E27FC236}">
                <a16:creationId xmlns:a16="http://schemas.microsoft.com/office/drawing/2014/main" id="{CE425905-F400-4C97-BA9E-2AEDD73F32FA}"/>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4" name="Zástupný symbol pro zápatí 3">
            <a:extLst>
              <a:ext uri="{FF2B5EF4-FFF2-40B4-BE49-F238E27FC236}">
                <a16:creationId xmlns:a16="http://schemas.microsoft.com/office/drawing/2014/main" id="{9EE772DB-ABD2-46F5-9B59-502902151F0D}"/>
              </a:ext>
            </a:extLst>
          </p:cNvPr>
          <p:cNvSpPr>
            <a:spLocks noGrp="1"/>
          </p:cNvSpPr>
          <p:nvPr>
            <p:ph type="ftr" sz="quarter" idx="20"/>
          </p:nvPr>
        </p:nvSpPr>
        <p:spPr/>
        <p:txBody>
          <a:bodyPr/>
          <a:lstStyle/>
          <a:p>
            <a:r>
              <a:rPr lang="cs-CZ" dirty="0"/>
              <a:t>© Ipsos | Template nabídky | Proposal Template | 2019</a:t>
            </a:r>
          </a:p>
        </p:txBody>
      </p:sp>
    </p:spTree>
    <p:extLst>
      <p:ext uri="{BB962C8B-B14F-4D97-AF65-F5344CB8AC3E}">
        <p14:creationId xmlns:p14="http://schemas.microsoft.com/office/powerpoint/2010/main" val="232419221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3"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pPr algn="ctr"/>
              <a:t>‹#›</a:t>
            </a:fld>
            <a:r>
              <a:rPr lang="en-GB" dirty="0"/>
              <a:t>  </a:t>
            </a:r>
          </a:p>
        </p:txBody>
      </p:sp>
      <p:sp>
        <p:nvSpPr>
          <p:cNvPr id="10" name="Picture Placeholder 12">
            <a:extLst>
              <a:ext uri="{FF2B5EF4-FFF2-40B4-BE49-F238E27FC236}">
                <a16:creationId xmlns:a16="http://schemas.microsoft.com/office/drawing/2014/main" id="{9724E7DA-22C1-4729-8590-7C1848647AD7}"/>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2" name="Text Placeholder 5">
            <a:extLst>
              <a:ext uri="{FF2B5EF4-FFF2-40B4-BE49-F238E27FC236}">
                <a16:creationId xmlns:a16="http://schemas.microsoft.com/office/drawing/2014/main" id="{CE425905-F400-4C97-BA9E-2AEDD73F32FA}"/>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578041" y="1951062"/>
            <a:ext cx="2378846" cy="587928"/>
          </a:xfrm>
          <a:solidFill>
            <a:schemeClr val="bg2"/>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31704" y="1951062"/>
            <a:ext cx="2378846" cy="587928"/>
          </a:xfrm>
          <a:solidFill>
            <a:schemeClr val="tx2"/>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285367" y="1951062"/>
            <a:ext cx="2378846" cy="587928"/>
          </a:xfrm>
          <a:solidFill>
            <a:schemeClr val="accent3"/>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139030" y="1951062"/>
            <a:ext cx="2378846" cy="587928"/>
          </a:xfrm>
          <a:solidFill>
            <a:schemeClr val="accent1"/>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p:nvPr>
        </p:nvSpPr>
        <p:spPr>
          <a:xfrm>
            <a:off x="577672" y="2785487"/>
            <a:ext cx="2378847" cy="1981055"/>
          </a:xfrm>
        </p:spPr>
        <p:txBody>
          <a:bodyPr>
            <a:spAutoFit/>
          </a:bodyPr>
          <a:lstStyle>
            <a:lvl2pPr marL="447675" indent="-314325">
              <a:buFontTx/>
              <a:buBlip>
                <a:blip r:embed="rId7"/>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p:nvPr>
        </p:nvSpPr>
        <p:spPr>
          <a:xfrm>
            <a:off x="3431703" y="2785487"/>
            <a:ext cx="2378847" cy="1981055"/>
          </a:xfrm>
        </p:spPr>
        <p:txBody>
          <a:bodyPr>
            <a:spAutoFit/>
          </a:body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p:nvPr>
        </p:nvSpPr>
        <p:spPr>
          <a:xfrm>
            <a:off x="6285366" y="2785487"/>
            <a:ext cx="2378847" cy="1981055"/>
          </a:xfrm>
        </p:spPr>
        <p:txBody>
          <a:bodyPr>
            <a:spAutoFit/>
          </a:bodyPr>
          <a:lstStyle>
            <a:lvl2pPr marL="447675" indent="-314325">
              <a:buFontTx/>
              <a:buBlip>
                <a:blip r:embed="rId8"/>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p:nvPr>
        </p:nvSpPr>
        <p:spPr>
          <a:xfrm>
            <a:off x="9139029" y="2785487"/>
            <a:ext cx="2378847" cy="1981055"/>
          </a:xfrm>
        </p:spPr>
        <p:txBody>
          <a:bodyPr>
            <a:spAutoFit/>
          </a:bodyPr>
          <a:lstStyle>
            <a:lvl2pPr marL="447675" indent="-314325">
              <a:buFontTx/>
              <a:buBlip>
                <a:blip r:embed="rId9"/>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4" name="Zástupný symbol pro zápatí 3">
            <a:extLst>
              <a:ext uri="{FF2B5EF4-FFF2-40B4-BE49-F238E27FC236}">
                <a16:creationId xmlns:a16="http://schemas.microsoft.com/office/drawing/2014/main" id="{D76F05CC-6613-42AA-8A14-50841F856C16}"/>
              </a:ext>
            </a:extLst>
          </p:cNvPr>
          <p:cNvSpPr>
            <a:spLocks noGrp="1"/>
          </p:cNvSpPr>
          <p:nvPr>
            <p:ph type="ftr" sz="quarter" idx="28"/>
          </p:nvPr>
        </p:nvSpPr>
        <p:spPr/>
        <p:txBody>
          <a:bodyPr/>
          <a:lstStyle/>
          <a:p>
            <a:r>
              <a:rPr lang="cs-CZ" dirty="0"/>
              <a:t>© Ipsos | Template nabídky | Proposal Template | 2019</a:t>
            </a:r>
          </a:p>
        </p:txBody>
      </p:sp>
    </p:spTree>
    <p:extLst>
      <p:ext uri="{BB962C8B-B14F-4D97-AF65-F5344CB8AC3E}">
        <p14:creationId xmlns:p14="http://schemas.microsoft.com/office/powerpoint/2010/main" val="255671154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7"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pPr algn="ctr"/>
              <a:t>‹#›</a:t>
            </a:fld>
            <a:r>
              <a:rPr lang="en-GB" dirty="0"/>
              <a:t> </a:t>
            </a:r>
          </a:p>
        </p:txBody>
      </p:sp>
      <p:sp>
        <p:nvSpPr>
          <p:cNvPr id="10" name="Picture Placeholder 12">
            <a:extLst>
              <a:ext uri="{FF2B5EF4-FFF2-40B4-BE49-F238E27FC236}">
                <a16:creationId xmlns:a16="http://schemas.microsoft.com/office/drawing/2014/main" id="{9724E7DA-22C1-4729-8590-7C1848647AD7}"/>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2" name="Text Placeholder 5">
            <a:extLst>
              <a:ext uri="{FF2B5EF4-FFF2-40B4-BE49-F238E27FC236}">
                <a16:creationId xmlns:a16="http://schemas.microsoft.com/office/drawing/2014/main" id="{CE425905-F400-4C97-BA9E-2AEDD73F32FA}"/>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578040" y="1951062"/>
            <a:ext cx="3195009" cy="587928"/>
          </a:xfrm>
          <a:solidFill>
            <a:schemeClr val="bg2"/>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4450330" y="1951062"/>
            <a:ext cx="3195009" cy="587928"/>
          </a:xfrm>
          <a:solidFill>
            <a:schemeClr val="tx2"/>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8322620" y="1951062"/>
            <a:ext cx="3195009" cy="587928"/>
          </a:xfrm>
          <a:solidFill>
            <a:schemeClr val="accent3"/>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p:nvPr>
        </p:nvSpPr>
        <p:spPr>
          <a:xfrm>
            <a:off x="577672" y="2785487"/>
            <a:ext cx="3195010" cy="1586332"/>
          </a:xfrm>
        </p:spPr>
        <p:txBody>
          <a:bodyPr wrap="square">
            <a:spAutoFit/>
          </a:bodyPr>
          <a:lstStyle>
            <a:lvl2pPr marL="447675" indent="-314325">
              <a:buFontTx/>
              <a:buBlip>
                <a:blip r:embed="rId7"/>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p:nvPr>
        </p:nvSpPr>
        <p:spPr>
          <a:xfrm>
            <a:off x="4450146" y="2785487"/>
            <a:ext cx="3195010" cy="1586332"/>
          </a:xfrm>
        </p:spPr>
        <p:txBody>
          <a:bodyPr wrap="square">
            <a:spAutoFit/>
          </a:body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p:nvPr>
        </p:nvSpPr>
        <p:spPr>
          <a:xfrm>
            <a:off x="8322620" y="2785487"/>
            <a:ext cx="3195010" cy="1586332"/>
          </a:xfrm>
        </p:spPr>
        <p:txBody>
          <a:bodyPr wrap="square">
            <a:spAutoFit/>
          </a:bodyPr>
          <a:lstStyle>
            <a:lvl2pPr marL="447675" indent="-314325">
              <a:buFontTx/>
              <a:buBlip>
                <a:blip r:embed="rId8"/>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4" name="Zástupný symbol pro zápatí 3">
            <a:extLst>
              <a:ext uri="{FF2B5EF4-FFF2-40B4-BE49-F238E27FC236}">
                <a16:creationId xmlns:a16="http://schemas.microsoft.com/office/drawing/2014/main" id="{0430E6F7-2012-4EE1-B6B4-00959C218CC7}"/>
              </a:ext>
            </a:extLst>
          </p:cNvPr>
          <p:cNvSpPr>
            <a:spLocks noGrp="1"/>
          </p:cNvSpPr>
          <p:nvPr>
            <p:ph type="ftr" sz="quarter" idx="27"/>
          </p:nvPr>
        </p:nvSpPr>
        <p:spPr/>
        <p:txBody>
          <a:bodyPr/>
          <a:lstStyle/>
          <a:p>
            <a:r>
              <a:rPr lang="cs-CZ" dirty="0"/>
              <a:t>© Ipsos | Template nabídky | Proposal Template | 2019</a:t>
            </a:r>
          </a:p>
        </p:txBody>
      </p:sp>
    </p:spTree>
    <p:extLst>
      <p:ext uri="{BB962C8B-B14F-4D97-AF65-F5344CB8AC3E}">
        <p14:creationId xmlns:p14="http://schemas.microsoft.com/office/powerpoint/2010/main" val="170612293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7584906"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a:xfrm>
            <a:off x="404786" y="469900"/>
            <a:ext cx="11382428" cy="480131"/>
          </a:xfrm>
        </p:spPr>
        <p:txBody>
          <a:bodyPr anchor="t"/>
          <a:lstStyle>
            <a:lvl1pPr>
              <a:defRPr b="0"/>
            </a:lvl1pPr>
          </a:lstStyle>
          <a:p>
            <a:r>
              <a:rPr lang="en-GB" dirty="0" err="1"/>
              <a:t>Modifiez</a:t>
            </a:r>
            <a:r>
              <a:rPr lang="en-GB" dirty="0"/>
              <a:t> le style du titre</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a:xfrm>
            <a:off x="577672" y="6219234"/>
            <a:ext cx="360037" cy="365125"/>
          </a:xfrm>
        </p:spPr>
        <p:txBody>
          <a:bodyPr/>
          <a:lstStyle/>
          <a:p>
            <a:pPr algn="ctr"/>
            <a:fld id="{D61AABEC-672F-4B68-B914-690DA978312C}" type="slidenum">
              <a:rPr lang="en-GB" smtClean="0"/>
              <a:pPr algn="ctr"/>
              <a:t>‹#›</a:t>
            </a:fld>
            <a:r>
              <a:rPr lang="en-GB" dirty="0"/>
              <a:t>  </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14" name="Picture Placeholder 12">
            <a:extLst>
              <a:ext uri="{FF2B5EF4-FFF2-40B4-BE49-F238E27FC236}">
                <a16:creationId xmlns:a16="http://schemas.microsoft.com/office/drawing/2014/main" id="{5B538901-ADD0-4ECA-8461-BAB0D668BDE5}"/>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5" name="Zástupný symbol pro zápatí 4">
            <a:extLst>
              <a:ext uri="{FF2B5EF4-FFF2-40B4-BE49-F238E27FC236}">
                <a16:creationId xmlns:a16="http://schemas.microsoft.com/office/drawing/2014/main" id="{EA432585-C9E7-4DD1-BDBF-B8D35A08C48A}"/>
              </a:ext>
            </a:extLst>
          </p:cNvPr>
          <p:cNvSpPr>
            <a:spLocks noGrp="1"/>
          </p:cNvSpPr>
          <p:nvPr>
            <p:ph type="ftr" sz="quarter" idx="18"/>
          </p:nvPr>
        </p:nvSpPr>
        <p:spPr/>
        <p:txBody>
          <a:bodyPr/>
          <a:lstStyle/>
          <a:p>
            <a:r>
              <a:rPr lang="cs-CZ" dirty="0"/>
              <a:t>© Ipsos | Template nabídky | Proposal Template | 2019</a:t>
            </a:r>
          </a:p>
        </p:txBody>
      </p:sp>
    </p:spTree>
    <p:extLst>
      <p:ext uri="{BB962C8B-B14F-4D97-AF65-F5344CB8AC3E}">
        <p14:creationId xmlns:p14="http://schemas.microsoft.com/office/powerpoint/2010/main" val="177686760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_dark blue bg">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1"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sp>
        <p:nvSpPr>
          <p:cNvPr id="10" name="Picture Placeholder 12">
            <a:extLst>
              <a:ext uri="{FF2B5EF4-FFF2-40B4-BE49-F238E27FC236}">
                <a16:creationId xmlns:a16="http://schemas.microsoft.com/office/drawing/2014/main" id="{9724E7DA-22C1-4729-8590-7C1848647AD7}"/>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2" name="Text Placeholder 5">
            <a:extLst>
              <a:ext uri="{FF2B5EF4-FFF2-40B4-BE49-F238E27FC236}">
                <a16:creationId xmlns:a16="http://schemas.microsoft.com/office/drawing/2014/main" id="{9155DACB-3D06-4638-98BD-A86D53DF9D2E}"/>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4" name="Zástupný symbol pro zápatí 3">
            <a:extLst>
              <a:ext uri="{FF2B5EF4-FFF2-40B4-BE49-F238E27FC236}">
                <a16:creationId xmlns:a16="http://schemas.microsoft.com/office/drawing/2014/main" id="{7FA59D9F-819B-4C84-BEC9-7D74EFFA2724}"/>
              </a:ext>
            </a:extLst>
          </p:cNvPr>
          <p:cNvSpPr>
            <a:spLocks noGrp="1"/>
          </p:cNvSpPr>
          <p:nvPr>
            <p:ph type="ftr" sz="quarter" idx="20"/>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337594918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erbatim green">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5"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pPr algn="ctr"/>
              <a:t>‹#›</a:t>
            </a:fld>
            <a:r>
              <a:rPr lang="en-GB" dirty="0"/>
              <a:t>  </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17108" y="1483543"/>
            <a:ext cx="1666862" cy="1364432"/>
            <a:chOff x="1033" y="1117"/>
            <a:chExt cx="1907" cy="1561"/>
          </a:xfrm>
          <a:solidFill>
            <a:schemeClr val="tx2"/>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tx2"/>
                </a:solidFill>
              </a:defRPr>
            </a:lvl1pPr>
          </a:lstStyle>
          <a:p>
            <a:pPr lvl="0"/>
            <a:r>
              <a:rPr lang="en-GB" dirty="0"/>
              <a:t>Name, Position</a:t>
            </a:r>
          </a:p>
        </p:txBody>
      </p:sp>
      <p:sp>
        <p:nvSpPr>
          <p:cNvPr id="12" name="Picture Placeholder 12">
            <a:extLst>
              <a:ext uri="{FF2B5EF4-FFF2-40B4-BE49-F238E27FC236}">
                <a16:creationId xmlns:a16="http://schemas.microsoft.com/office/drawing/2014/main" id="{4469D6DF-9C84-476B-A2B7-78F02E50CB99}"/>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A2D5C7CF-3FBE-4A0A-8634-FF5B1AC2CB61}"/>
              </a:ext>
            </a:extLst>
          </p:cNvPr>
          <p:cNvSpPr>
            <a:spLocks noGrp="1"/>
          </p:cNvSpPr>
          <p:nvPr>
            <p:ph type="ftr" sz="quarter" idx="18"/>
          </p:nvPr>
        </p:nvSpPr>
        <p:spPr/>
        <p:txBody>
          <a:bodyPr/>
          <a:lstStyle/>
          <a:p>
            <a:r>
              <a:rPr lang="cs-CZ" dirty="0"/>
              <a:t>© Ipsos | Template nabídky | Proposal Template | 2019</a:t>
            </a:r>
          </a:p>
        </p:txBody>
      </p:sp>
    </p:spTree>
    <p:extLst>
      <p:ext uri="{BB962C8B-B14F-4D97-AF65-F5344CB8AC3E}">
        <p14:creationId xmlns:p14="http://schemas.microsoft.com/office/powerpoint/2010/main" val="395397059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09"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pPr algn="ctr"/>
              <a:t>‹#›</a:t>
            </a:fld>
            <a:endParaRPr lang="en-GB" dirty="0"/>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17108" y="1483543"/>
            <a:ext cx="1666862" cy="1364432"/>
            <a:chOff x="1033" y="1117"/>
            <a:chExt cx="1907" cy="1561"/>
          </a:xfrm>
          <a:solidFill>
            <a:schemeClr val="bg2"/>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2"/>
                </a:solidFill>
              </a:defRPr>
            </a:lvl1pPr>
          </a:lstStyle>
          <a:p>
            <a:pPr lvl="0"/>
            <a:r>
              <a:rPr lang="en-GB" dirty="0"/>
              <a:t>Name, Position</a:t>
            </a:r>
          </a:p>
        </p:txBody>
      </p:sp>
      <p:sp>
        <p:nvSpPr>
          <p:cNvPr id="12" name="Picture Placeholder 12">
            <a:extLst>
              <a:ext uri="{FF2B5EF4-FFF2-40B4-BE49-F238E27FC236}">
                <a16:creationId xmlns:a16="http://schemas.microsoft.com/office/drawing/2014/main" id="{4469D6DF-9C84-476B-A2B7-78F02E50CB99}"/>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2295C720-316A-4743-9E86-73D8A2AA33F2}"/>
              </a:ext>
            </a:extLst>
          </p:cNvPr>
          <p:cNvSpPr>
            <a:spLocks noGrp="1"/>
          </p:cNvSpPr>
          <p:nvPr>
            <p:ph type="ftr" sz="quarter" idx="18"/>
          </p:nvPr>
        </p:nvSpPr>
        <p:spPr/>
        <p:txBody>
          <a:bodyPr/>
          <a:lstStyle/>
          <a:p>
            <a:r>
              <a:rPr lang="cs-CZ" dirty="0"/>
              <a:t>© Ipsos | Template nabídky | Proposal Template | 2019</a:t>
            </a:r>
          </a:p>
        </p:txBody>
      </p:sp>
    </p:spTree>
    <p:extLst>
      <p:ext uri="{BB962C8B-B14F-4D97-AF65-F5344CB8AC3E}">
        <p14:creationId xmlns:p14="http://schemas.microsoft.com/office/powerpoint/2010/main" val="152265512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Verbatim_Turquoise bg">
    <p:bg>
      <p:bgPr>
        <a:solidFill>
          <a:schemeClr val="tx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3"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17108" y="1483543"/>
            <a:ext cx="1666862" cy="1364432"/>
            <a:chOff x="1033" y="1117"/>
            <a:chExt cx="1907" cy="1561"/>
          </a:xfrm>
          <a:solidFill>
            <a:schemeClr val="bg1"/>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1"/>
                </a:solidFill>
              </a:defRPr>
            </a:lvl1pPr>
          </a:lstStyle>
          <a:p>
            <a:pPr lvl="0"/>
            <a:r>
              <a:rPr lang="en-GB" dirty="0"/>
              <a:t>Name, Position</a:t>
            </a:r>
          </a:p>
        </p:txBody>
      </p:sp>
      <p:sp>
        <p:nvSpPr>
          <p:cNvPr id="12" name="Espace réservé du numéro de diapositive 5">
            <a:extLst>
              <a:ext uri="{FF2B5EF4-FFF2-40B4-BE49-F238E27FC236}">
                <a16:creationId xmlns:a16="http://schemas.microsoft.com/office/drawing/2014/main" id="{A4362090-70AB-42DA-8516-AA16D6128CAA}"/>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67DD8583-07A7-44C0-B417-6228EF713CD2}"/>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F8275874-35A8-4901-91CC-0DF9D872F0D7}"/>
              </a:ext>
            </a:extLst>
          </p:cNvPr>
          <p:cNvSpPr>
            <a:spLocks noGrp="1"/>
          </p:cNvSpPr>
          <p:nvPr>
            <p:ph type="ftr" sz="quarter" idx="18"/>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198685754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Verbatim_Violet bg">
    <p:bg>
      <p:bgPr>
        <a:solidFill>
          <a:schemeClr val="accent4"/>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7"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17108" y="1483543"/>
            <a:ext cx="1666862" cy="1364432"/>
            <a:chOff x="1033" y="1117"/>
            <a:chExt cx="1907" cy="1561"/>
          </a:xfrm>
          <a:solidFill>
            <a:schemeClr val="bg1"/>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1"/>
                </a:solidFill>
              </a:defRPr>
            </a:lvl1pPr>
          </a:lstStyle>
          <a:p>
            <a:pPr lvl="0"/>
            <a:r>
              <a:rPr lang="en-GB" dirty="0"/>
              <a:t>Name, Position</a:t>
            </a:r>
          </a:p>
        </p:txBody>
      </p:sp>
      <p:sp>
        <p:nvSpPr>
          <p:cNvPr id="12" name="Espace réservé du numéro de diapositive 5">
            <a:extLst>
              <a:ext uri="{FF2B5EF4-FFF2-40B4-BE49-F238E27FC236}">
                <a16:creationId xmlns:a16="http://schemas.microsoft.com/office/drawing/2014/main" id="{A4362090-70AB-42DA-8516-AA16D6128CAA}"/>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endParaRPr lang="en-GB" dirty="0"/>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64ABEA83-57F6-43A6-8343-E3E4D520BA48}"/>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3B5D42AC-9DA8-490C-8883-A1182EADE147}"/>
              </a:ext>
            </a:extLst>
          </p:cNvPr>
          <p:cNvSpPr>
            <a:spLocks noGrp="1"/>
          </p:cNvSpPr>
          <p:nvPr>
            <p:ph type="ftr" sz="quarter" idx="18"/>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385230957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mp; visual">
    <p:spTree>
      <p:nvGrpSpPr>
        <p:cNvPr id="1" name=""/>
        <p:cNvGrpSpPr/>
        <p:nvPr/>
      </p:nvGrpSpPr>
      <p:grpSpPr>
        <a:xfrm>
          <a:off x="0" y="0"/>
          <a:ext cx="0" cy="0"/>
          <a:chOff x="0" y="0"/>
          <a:chExt cx="0" cy="0"/>
        </a:xfrm>
      </p:grpSpPr>
      <p:sp>
        <p:nvSpPr>
          <p:cNvPr id="13" name="Espace réservé pour une image  14">
            <a:extLst>
              <a:ext uri="{FF2B5EF4-FFF2-40B4-BE49-F238E27FC236}">
                <a16:creationId xmlns:a16="http://schemas.microsoft.com/office/drawing/2014/main" id="{CF658DAE-7146-4BB8-8107-92D632B4BBF9}"/>
              </a:ext>
            </a:extLst>
          </p:cNvPr>
          <p:cNvSpPr>
            <a:spLocks noGrp="1"/>
          </p:cNvSpPr>
          <p:nvPr>
            <p:ph type="pic" sz="quarter" idx="16" hasCustomPrompt="1"/>
          </p:nvPr>
        </p:nvSpPr>
        <p:spPr>
          <a:xfrm>
            <a:off x="5123892" y="0"/>
            <a:ext cx="7068108" cy="6858000"/>
          </a:xfrm>
          <a:prstGeom prst="rect">
            <a:avLst/>
          </a:prstGeom>
          <a:solidFill>
            <a:schemeClr val="bg1">
              <a:lumMod val="95000"/>
            </a:schemeClr>
          </a:solidFill>
        </p:spPr>
        <p:txBody>
          <a:bodyPr wrap="square">
            <a:noAutofit/>
          </a:bodyPr>
          <a:lstStyle/>
          <a:p>
            <a:r>
              <a:rPr lang="en-GB" dirty="0"/>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pPr algn="ctr"/>
            <a:fld id="{D61AABEC-672F-4B68-B914-690DA978312C}" type="slidenum">
              <a:rPr lang="en-GB" smtClean="0"/>
              <a:pPr algn="ctr"/>
              <a:t>‹#›</a:t>
            </a:fld>
            <a:endParaRPr lang="en-GB" dirty="0"/>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p:nvPr>
        </p:nvSpPr>
        <p:spPr>
          <a:xfrm>
            <a:off x="404786" y="1808820"/>
            <a:ext cx="4431074"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Picture Placeholder 12">
            <a:extLst>
              <a:ext uri="{FF2B5EF4-FFF2-40B4-BE49-F238E27FC236}">
                <a16:creationId xmlns:a16="http://schemas.microsoft.com/office/drawing/2014/main" id="{4E3202C7-5CC2-4A6A-8706-B4BD428CFD80}"/>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083A6358-BC27-4F7C-A37A-1876A50E5040}"/>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2A018969-9187-4EE0-82D6-AB2DF7A9A0C0}"/>
              </a:ext>
            </a:extLst>
          </p:cNvPr>
          <p:cNvSpPr>
            <a:spLocks noGrp="1"/>
          </p:cNvSpPr>
          <p:nvPr>
            <p:ph type="ftr" sz="quarter" idx="20"/>
          </p:nvPr>
        </p:nvSpPr>
        <p:spPr/>
        <p:txBody>
          <a:bodyPr/>
          <a:lstStyle/>
          <a:p>
            <a:r>
              <a:rPr lang="cs-CZ" dirty="0"/>
              <a:t>© Ipsos | Template nabídky | Proposal Template | 2019</a:t>
            </a:r>
          </a:p>
        </p:txBody>
      </p:sp>
    </p:spTree>
    <p:extLst>
      <p:ext uri="{BB962C8B-B14F-4D97-AF65-F5344CB8AC3E}">
        <p14:creationId xmlns:p14="http://schemas.microsoft.com/office/powerpoint/2010/main" val="84352269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Columns with titles">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a:xfrm>
            <a:off x="404786" y="469900"/>
            <a:ext cx="11382428" cy="480131"/>
          </a:xfrm>
        </p:spPr>
        <p:txBody>
          <a:bodyPr/>
          <a:lstStyle/>
          <a:p>
            <a:r>
              <a:rPr lang="en-GB" dirty="0" err="1"/>
              <a:t>Modifiez</a:t>
            </a:r>
            <a:r>
              <a:rPr lang="en-GB" dirty="0"/>
              <a:t> le style du titre</a:t>
            </a:r>
          </a:p>
        </p:txBody>
      </p:sp>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10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10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100" baseline="0">
                <a:solidFill>
                  <a:schemeClr val="accent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4" name="Text Placeholder 8">
            <a:extLst>
              <a:ext uri="{FF2B5EF4-FFF2-40B4-BE49-F238E27FC236}">
                <a16:creationId xmlns:a16="http://schemas.microsoft.com/office/drawing/2014/main" id="{26C63DAB-340D-4C9C-9688-C839BD99E02C}"/>
              </a:ext>
            </a:extLst>
          </p:cNvPr>
          <p:cNvSpPr>
            <a:spLocks noGrp="1"/>
          </p:cNvSpPr>
          <p:nvPr>
            <p:ph type="body" sz="quarter" idx="19"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pPr algn="ctr"/>
            <a:fld id="{D61AABEC-672F-4B68-B914-690DA978312C}" type="slidenum">
              <a:rPr lang="en-GB" smtClean="0"/>
              <a:pPr algn="ctr"/>
              <a:t>‹#›</a:t>
            </a:fld>
            <a:r>
              <a:rPr lang="en-GB" dirty="0"/>
              <a:t> </a:t>
            </a:r>
          </a:p>
        </p:txBody>
      </p:sp>
      <p:sp>
        <p:nvSpPr>
          <p:cNvPr id="13" name="Picture Placeholder 12">
            <a:extLst>
              <a:ext uri="{FF2B5EF4-FFF2-40B4-BE49-F238E27FC236}">
                <a16:creationId xmlns:a16="http://schemas.microsoft.com/office/drawing/2014/main" id="{AA502B46-3D3B-4CFC-877F-6E6D1FBA4BC5}"/>
              </a:ext>
            </a:extLst>
          </p:cNvPr>
          <p:cNvSpPr>
            <a:spLocks noGrp="1"/>
          </p:cNvSpPr>
          <p:nvPr>
            <p:ph type="pic" sz="quarter" idx="21" hasCustomPrompt="1"/>
          </p:nvPr>
        </p:nvSpPr>
        <p:spPr>
          <a:xfrm>
            <a:off x="10402309" y="6181529"/>
            <a:ext cx="837615" cy="440533"/>
          </a:xfrm>
        </p:spPr>
        <p:txBody>
          <a:bodyPr/>
          <a:lstStyle>
            <a:lvl1pPr>
              <a:defRPr/>
            </a:lvl1pPr>
          </a:lstStyle>
          <a:p>
            <a:r>
              <a:rPr lang="en-GB" dirty="0"/>
              <a:t> </a:t>
            </a:r>
          </a:p>
        </p:txBody>
      </p:sp>
      <p:sp>
        <p:nvSpPr>
          <p:cNvPr id="3" name="Zástupný symbol pro zápatí 2">
            <a:extLst>
              <a:ext uri="{FF2B5EF4-FFF2-40B4-BE49-F238E27FC236}">
                <a16:creationId xmlns:a16="http://schemas.microsoft.com/office/drawing/2014/main" id="{FD913FCA-075C-4AFC-A365-75DC9CE3CBF9}"/>
              </a:ext>
            </a:extLst>
          </p:cNvPr>
          <p:cNvSpPr>
            <a:spLocks noGrp="1"/>
          </p:cNvSpPr>
          <p:nvPr>
            <p:ph type="ftr" sz="quarter" idx="22"/>
          </p:nvPr>
        </p:nvSpPr>
        <p:spPr/>
        <p:txBody>
          <a:bodyPr/>
          <a:lstStyle/>
          <a:p>
            <a:r>
              <a:rPr lang="cs-CZ" dirty="0"/>
              <a:t>© Ipsos | Template nabídky | Proposal Template | 2019</a:t>
            </a:r>
          </a:p>
        </p:txBody>
      </p:sp>
    </p:spTree>
    <p:extLst>
      <p:ext uri="{BB962C8B-B14F-4D97-AF65-F5344CB8AC3E}">
        <p14:creationId xmlns:p14="http://schemas.microsoft.com/office/powerpoint/2010/main" val="286284417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Columns with titles_dark blue bg">
    <p:bg>
      <p:bgPr>
        <a:solidFill>
          <a:schemeClr val="accent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a:xfrm>
            <a:off x="404786" y="469900"/>
            <a:ext cx="11382428" cy="480131"/>
          </a:xfrm>
        </p:spPr>
        <p:txBody>
          <a:bodyPr/>
          <a:lstStyle>
            <a:lvl1pPr>
              <a:defRPr>
                <a:solidFill>
                  <a:schemeClr val="bg1"/>
                </a:solidFill>
              </a:defRPr>
            </a:lvl1pPr>
          </a:lstStyle>
          <a:p>
            <a:r>
              <a:rPr lang="en-GB" dirty="0" err="1"/>
              <a:t>Modifiez</a:t>
            </a:r>
            <a:r>
              <a:rPr lang="en-GB" dirty="0"/>
              <a:t> le style du titre</a:t>
            </a:r>
          </a:p>
        </p:txBody>
      </p:sp>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4" name="Text Placeholder 8">
            <a:extLst>
              <a:ext uri="{FF2B5EF4-FFF2-40B4-BE49-F238E27FC236}">
                <a16:creationId xmlns:a16="http://schemas.microsoft.com/office/drawing/2014/main" id="{26C63DAB-340D-4C9C-9688-C839BD99E02C}"/>
              </a:ext>
            </a:extLst>
          </p:cNvPr>
          <p:cNvSpPr>
            <a:spLocks noGrp="1"/>
          </p:cNvSpPr>
          <p:nvPr>
            <p:ph type="body" sz="quarter" idx="19"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sp>
        <p:nvSpPr>
          <p:cNvPr id="13" name="Picture Placeholder 12">
            <a:extLst>
              <a:ext uri="{FF2B5EF4-FFF2-40B4-BE49-F238E27FC236}">
                <a16:creationId xmlns:a16="http://schemas.microsoft.com/office/drawing/2014/main" id="{AA502B46-3D3B-4CFC-877F-6E6D1FBA4BC5}"/>
              </a:ext>
            </a:extLst>
          </p:cNvPr>
          <p:cNvSpPr>
            <a:spLocks noGrp="1"/>
          </p:cNvSpPr>
          <p:nvPr>
            <p:ph type="pic" sz="quarter" idx="21" hasCustomPrompt="1"/>
          </p:nvPr>
        </p:nvSpPr>
        <p:spPr>
          <a:xfrm>
            <a:off x="10402309" y="6181529"/>
            <a:ext cx="837615" cy="440533"/>
          </a:xfrm>
        </p:spPr>
        <p:txBody>
          <a:bodyPr/>
          <a:lstStyle>
            <a:lvl1pPr>
              <a:defRPr/>
            </a:lvl1pPr>
          </a:lstStyle>
          <a:p>
            <a:r>
              <a:rPr lang="en-GB" dirty="0"/>
              <a:t> </a:t>
            </a:r>
          </a:p>
        </p:txBody>
      </p:sp>
      <p:sp>
        <p:nvSpPr>
          <p:cNvPr id="3" name="Zástupný symbol pro zápatí 2">
            <a:extLst>
              <a:ext uri="{FF2B5EF4-FFF2-40B4-BE49-F238E27FC236}">
                <a16:creationId xmlns:a16="http://schemas.microsoft.com/office/drawing/2014/main" id="{27389A86-692F-4523-A24A-554AEAA8D775}"/>
              </a:ext>
            </a:extLst>
          </p:cNvPr>
          <p:cNvSpPr>
            <a:spLocks noGrp="1"/>
          </p:cNvSpPr>
          <p:nvPr>
            <p:ph type="ftr" sz="quarter" idx="22"/>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161474575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a:xfrm>
            <a:off x="404786" y="469900"/>
            <a:ext cx="11382428" cy="480131"/>
          </a:xfrm>
        </p:spPr>
        <p:txBody>
          <a:bodyPr/>
          <a:lstStyle/>
          <a:p>
            <a:r>
              <a:rPr lang="en-GB" dirty="0" err="1"/>
              <a:t>Modifiez</a:t>
            </a:r>
            <a:r>
              <a:rPr lang="en-GB" dirty="0"/>
              <a:t> le style du titre</a:t>
            </a:r>
          </a:p>
        </p:txBody>
      </p:sp>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3"/>
          </a:xfrm>
        </p:spPr>
        <p:txBody>
          <a:bodyPr anchor="b">
            <a:spAutoFit/>
          </a:bodyPr>
          <a:lstStyle>
            <a:lvl1pPr marL="0" indent="0" algn="l">
              <a:buFont typeface="Arial" panose="020B0604020202020204" pitchFamily="34" charset="0"/>
              <a:buNone/>
              <a:defRPr b="1" cap="all" spc="-10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10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100" baseline="0">
                <a:solidFill>
                  <a:schemeClr val="accent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4" name="Text Placeholder 8">
            <a:extLst>
              <a:ext uri="{FF2B5EF4-FFF2-40B4-BE49-F238E27FC236}">
                <a16:creationId xmlns:a16="http://schemas.microsoft.com/office/drawing/2014/main" id="{26C63DAB-340D-4C9C-9688-C839BD99E02C}"/>
              </a:ext>
            </a:extLst>
          </p:cNvPr>
          <p:cNvSpPr>
            <a:spLocks noGrp="1"/>
          </p:cNvSpPr>
          <p:nvPr>
            <p:ph type="body" sz="quarter" idx="19"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lgn="ctr">
              <a:defRPr/>
            </a:lvl1pPr>
          </a:lstStyle>
          <a:p>
            <a:fld id="{D61AABEC-672F-4B68-B914-690DA978312C}" type="slidenum">
              <a:rPr lang="en-GB" smtClean="0"/>
              <a:pPr/>
              <a:t>‹#›</a:t>
            </a:fld>
            <a:r>
              <a:rPr lang="en-GB" dirty="0"/>
              <a:t> </a:t>
            </a:r>
          </a:p>
        </p:txBody>
      </p:sp>
      <p:sp>
        <p:nvSpPr>
          <p:cNvPr id="16" name="Picture Placeholder 12">
            <a:extLst>
              <a:ext uri="{FF2B5EF4-FFF2-40B4-BE49-F238E27FC236}">
                <a16:creationId xmlns:a16="http://schemas.microsoft.com/office/drawing/2014/main" id="{917554D2-5689-4E6C-8737-7276E3459663}"/>
              </a:ext>
            </a:extLst>
          </p:cNvPr>
          <p:cNvSpPr>
            <a:spLocks noGrp="1"/>
          </p:cNvSpPr>
          <p:nvPr>
            <p:ph type="pic" sz="quarter" idx="24" hasCustomPrompt="1"/>
          </p:nvPr>
        </p:nvSpPr>
        <p:spPr>
          <a:xfrm>
            <a:off x="10402309" y="6181529"/>
            <a:ext cx="837615" cy="440533"/>
          </a:xfrm>
        </p:spPr>
        <p:txBody>
          <a:bodyPr/>
          <a:lstStyle>
            <a:lvl1pPr>
              <a:defRPr/>
            </a:lvl1pPr>
          </a:lstStyle>
          <a:p>
            <a:r>
              <a:rPr lang="en-GB" dirty="0"/>
              <a:t>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910532"/>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910532"/>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910532"/>
          </a:xfrm>
          <a:solidFill>
            <a:schemeClr val="bg1">
              <a:lumMod val="95000"/>
            </a:schemeClr>
          </a:solidFill>
        </p:spPr>
        <p:txBody>
          <a:bodyPr/>
          <a:lstStyle/>
          <a:p>
            <a:r>
              <a:rPr lang="en-GB" dirty="0"/>
              <a:t> </a:t>
            </a:r>
          </a:p>
        </p:txBody>
      </p:sp>
      <p:sp>
        <p:nvSpPr>
          <p:cNvPr id="3" name="Zástupný symbol pro zápatí 2">
            <a:extLst>
              <a:ext uri="{FF2B5EF4-FFF2-40B4-BE49-F238E27FC236}">
                <a16:creationId xmlns:a16="http://schemas.microsoft.com/office/drawing/2014/main" id="{D59EDA7F-9193-410E-830F-C30F637B471E}"/>
              </a:ext>
            </a:extLst>
          </p:cNvPr>
          <p:cNvSpPr>
            <a:spLocks noGrp="1"/>
          </p:cNvSpPr>
          <p:nvPr>
            <p:ph type="ftr" sz="quarter" idx="25"/>
          </p:nvPr>
        </p:nvSpPr>
        <p:spPr/>
        <p:txBody>
          <a:bodyPr/>
          <a:lstStyle/>
          <a:p>
            <a:r>
              <a:rPr lang="cs-CZ" dirty="0"/>
              <a:t>© Ipsos | Template nabídky | Proposal Template | 2019</a:t>
            </a:r>
          </a:p>
        </p:txBody>
      </p:sp>
      <p:sp>
        <p:nvSpPr>
          <p:cNvPr id="20" name="TextovéPole 19">
            <a:extLst>
              <a:ext uri="{FF2B5EF4-FFF2-40B4-BE49-F238E27FC236}">
                <a16:creationId xmlns:a16="http://schemas.microsoft.com/office/drawing/2014/main" id="{4BE1B552-31EB-41B3-A5A0-B629C45A5BAB}"/>
              </a:ext>
            </a:extLst>
          </p:cNvPr>
          <p:cNvSpPr txBox="1"/>
          <p:nvPr userDrawn="1"/>
        </p:nvSpPr>
        <p:spPr>
          <a:xfrm>
            <a:off x="937709" y="5954973"/>
            <a:ext cx="10261334" cy="369332"/>
          </a:xfrm>
          <a:prstGeom prst="rect">
            <a:avLst/>
          </a:prstGeom>
          <a:noFill/>
        </p:spPr>
        <p:txBody>
          <a:bodyPr wrap="square" rtlCol="0">
            <a:spAutoFit/>
          </a:bodyPr>
          <a:lstStyle/>
          <a:p>
            <a:pPr algn="ctr"/>
            <a:r>
              <a:rPr lang="cs-CZ" dirty="0">
                <a:solidFill>
                  <a:srgbClr val="405A9C"/>
                </a:solidFill>
              </a:rPr>
              <a:t>Na Příkopě 22, Slovanský dům, 110 00, Praha 1</a:t>
            </a:r>
          </a:p>
        </p:txBody>
      </p:sp>
      <p:grpSp>
        <p:nvGrpSpPr>
          <p:cNvPr id="21" name="Skupina 20">
            <a:extLst>
              <a:ext uri="{FF2B5EF4-FFF2-40B4-BE49-F238E27FC236}">
                <a16:creationId xmlns:a16="http://schemas.microsoft.com/office/drawing/2014/main" id="{C019B927-872C-46DD-8354-53B6491F5DAE}"/>
              </a:ext>
            </a:extLst>
          </p:cNvPr>
          <p:cNvGrpSpPr/>
          <p:nvPr userDrawn="1"/>
        </p:nvGrpSpPr>
        <p:grpSpPr>
          <a:xfrm>
            <a:off x="3587114" y="6351386"/>
            <a:ext cx="5017773" cy="369332"/>
            <a:chOff x="3587114" y="6202096"/>
            <a:chExt cx="5017773" cy="369332"/>
          </a:xfrm>
        </p:grpSpPr>
        <p:sp>
          <p:nvSpPr>
            <p:cNvPr id="22" name="TextovéPole 21">
              <a:extLst>
                <a:ext uri="{FF2B5EF4-FFF2-40B4-BE49-F238E27FC236}">
                  <a16:creationId xmlns:a16="http://schemas.microsoft.com/office/drawing/2014/main" id="{E41A0299-CBC5-4F91-AD63-506C10767E63}"/>
                </a:ext>
              </a:extLst>
            </p:cNvPr>
            <p:cNvSpPr txBox="1"/>
            <p:nvPr userDrawn="1"/>
          </p:nvSpPr>
          <p:spPr>
            <a:xfrm>
              <a:off x="3587114" y="6202096"/>
              <a:ext cx="2398398" cy="369332"/>
            </a:xfrm>
            <a:prstGeom prst="rect">
              <a:avLst/>
            </a:prstGeom>
            <a:noFill/>
          </p:spPr>
          <p:txBody>
            <a:bodyPr wrap="square" rtlCol="0">
              <a:spAutoFit/>
            </a:bodyPr>
            <a:lstStyle/>
            <a:p>
              <a:pPr algn="ctr"/>
              <a:r>
                <a:rPr lang="cs-CZ" b="1" u="none" dirty="0">
                  <a:solidFill>
                    <a:srgbClr val="405A9C"/>
                  </a:solidFill>
                </a:rPr>
                <a:t>www.ipsos.cz</a:t>
              </a:r>
            </a:p>
          </p:txBody>
        </p:sp>
        <p:sp>
          <p:nvSpPr>
            <p:cNvPr id="23" name="TextovéPole 22">
              <a:extLst>
                <a:ext uri="{FF2B5EF4-FFF2-40B4-BE49-F238E27FC236}">
                  <a16:creationId xmlns:a16="http://schemas.microsoft.com/office/drawing/2014/main" id="{01E3CADE-5DE0-468A-B9A7-0D9D3411E8A5}"/>
                </a:ext>
              </a:extLst>
            </p:cNvPr>
            <p:cNvSpPr txBox="1"/>
            <p:nvPr userDrawn="1"/>
          </p:nvSpPr>
          <p:spPr>
            <a:xfrm>
              <a:off x="6206489" y="6202096"/>
              <a:ext cx="2398398" cy="369332"/>
            </a:xfrm>
            <a:prstGeom prst="rect">
              <a:avLst/>
            </a:prstGeom>
            <a:noFill/>
          </p:spPr>
          <p:txBody>
            <a:bodyPr wrap="square" rtlCol="0">
              <a:spAutoFit/>
            </a:bodyPr>
            <a:lstStyle/>
            <a:p>
              <a:pPr algn="ctr"/>
              <a:r>
                <a:rPr lang="cs-CZ" b="1" u="none" dirty="0">
                  <a:solidFill>
                    <a:srgbClr val="405A9C"/>
                  </a:solidFill>
                </a:rPr>
                <a:t>www.ipsos.com</a:t>
              </a:r>
            </a:p>
          </p:txBody>
        </p:sp>
      </p:grpSp>
    </p:spTree>
    <p:extLst>
      <p:ext uri="{BB962C8B-B14F-4D97-AF65-F5344CB8AC3E}">
        <p14:creationId xmlns:p14="http://schemas.microsoft.com/office/powerpoint/2010/main" val="216685840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_dark blue bg">
    <p:bg>
      <p:bgPr>
        <a:solidFill>
          <a:schemeClr val="accent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a:xfrm>
            <a:off x="404786" y="469900"/>
            <a:ext cx="11382428" cy="480131"/>
          </a:xfrm>
        </p:spPr>
        <p:txBody>
          <a:bodyPr/>
          <a:lstStyle>
            <a:lvl1pPr>
              <a:defRPr>
                <a:solidFill>
                  <a:schemeClr val="bg1"/>
                </a:solidFill>
              </a:defRPr>
            </a:lvl1pPr>
          </a:lstStyle>
          <a:p>
            <a:r>
              <a:rPr lang="en-GB" dirty="0" err="1"/>
              <a:t>Modifiez</a:t>
            </a:r>
            <a:r>
              <a:rPr lang="en-GB" dirty="0"/>
              <a:t> le style du titre</a:t>
            </a:r>
          </a:p>
        </p:txBody>
      </p:sp>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10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07777"/>
          </a:xfrm>
        </p:spPr>
        <p:txBody>
          <a:bodyPr anchor="t">
            <a:spAutoFit/>
          </a:bodyPr>
          <a:lstStyle>
            <a:lvl1pPr marL="0" indent="0" algn="l">
              <a:lnSpc>
                <a:spcPct val="100000"/>
              </a:lnSpc>
              <a:spcBef>
                <a:spcPts val="300"/>
              </a:spcBef>
              <a:buFont typeface="Arial" panose="020B0604020202020204" pitchFamily="34" charset="0"/>
              <a:buNone/>
              <a:defRPr sz="14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4" name="Text Placeholder 8">
            <a:extLst>
              <a:ext uri="{FF2B5EF4-FFF2-40B4-BE49-F238E27FC236}">
                <a16:creationId xmlns:a16="http://schemas.microsoft.com/office/drawing/2014/main" id="{26C63DAB-340D-4C9C-9688-C839BD99E02C}"/>
              </a:ext>
            </a:extLst>
          </p:cNvPr>
          <p:cNvSpPr>
            <a:spLocks noGrp="1"/>
          </p:cNvSpPr>
          <p:nvPr>
            <p:ph type="body" sz="quarter" idx="19"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sp>
        <p:nvSpPr>
          <p:cNvPr id="16" name="Picture Placeholder 12">
            <a:extLst>
              <a:ext uri="{FF2B5EF4-FFF2-40B4-BE49-F238E27FC236}">
                <a16:creationId xmlns:a16="http://schemas.microsoft.com/office/drawing/2014/main" id="{917554D2-5689-4E6C-8737-7276E3459663}"/>
              </a:ext>
            </a:extLst>
          </p:cNvPr>
          <p:cNvSpPr>
            <a:spLocks noGrp="1"/>
          </p:cNvSpPr>
          <p:nvPr>
            <p:ph type="pic" sz="quarter" idx="24" hasCustomPrompt="1"/>
          </p:nvPr>
        </p:nvSpPr>
        <p:spPr>
          <a:xfrm>
            <a:off x="10402309" y="6181529"/>
            <a:ext cx="837615" cy="440533"/>
          </a:xfrm>
        </p:spPr>
        <p:txBody>
          <a:bodyPr/>
          <a:lstStyle>
            <a:lvl1pPr>
              <a:defRPr/>
            </a:lvl1pPr>
          </a:lstStyle>
          <a:p>
            <a:r>
              <a:rPr lang="en-GB" dirty="0"/>
              <a:t> </a:t>
            </a:r>
          </a:p>
        </p:txBody>
      </p:sp>
      <p:sp>
        <p:nvSpPr>
          <p:cNvPr id="18" name="Espace réservé pour une image  3">
            <a:extLst>
              <a:ext uri="{FF2B5EF4-FFF2-40B4-BE49-F238E27FC236}">
                <a16:creationId xmlns:a16="http://schemas.microsoft.com/office/drawing/2014/main" id="{EFFEA2A2-A389-4DD5-9819-A353164881CC}"/>
              </a:ext>
            </a:extLst>
          </p:cNvPr>
          <p:cNvSpPr>
            <a:spLocks noGrp="1"/>
          </p:cNvSpPr>
          <p:nvPr>
            <p:ph type="pic" sz="quarter" idx="21" hasCustomPrompt="1"/>
          </p:nvPr>
        </p:nvSpPr>
        <p:spPr>
          <a:xfrm>
            <a:off x="495300" y="1412777"/>
            <a:ext cx="3121480" cy="910532"/>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82F765F6-1035-46D4-8560-55803BE1347E}"/>
              </a:ext>
            </a:extLst>
          </p:cNvPr>
          <p:cNvSpPr>
            <a:spLocks noGrp="1"/>
          </p:cNvSpPr>
          <p:nvPr>
            <p:ph type="pic" sz="quarter" idx="22" hasCustomPrompt="1"/>
          </p:nvPr>
        </p:nvSpPr>
        <p:spPr>
          <a:xfrm>
            <a:off x="4535260" y="1412777"/>
            <a:ext cx="3121480" cy="910532"/>
          </a:xfrm>
          <a:solidFill>
            <a:schemeClr val="bg1">
              <a:lumMod val="95000"/>
            </a:schemeClr>
          </a:solidFill>
        </p:spPr>
        <p:txBody>
          <a:bodyPr/>
          <a:lstStyle/>
          <a:p>
            <a:r>
              <a:rPr lang="en-GB" dirty="0"/>
              <a:t> </a:t>
            </a:r>
          </a:p>
        </p:txBody>
      </p:sp>
      <p:sp>
        <p:nvSpPr>
          <p:cNvPr id="20" name="Espace réservé pour une image  3">
            <a:extLst>
              <a:ext uri="{FF2B5EF4-FFF2-40B4-BE49-F238E27FC236}">
                <a16:creationId xmlns:a16="http://schemas.microsoft.com/office/drawing/2014/main" id="{2E8210F4-B962-4BA8-8705-03C27D20A9DE}"/>
              </a:ext>
            </a:extLst>
          </p:cNvPr>
          <p:cNvSpPr>
            <a:spLocks noGrp="1"/>
          </p:cNvSpPr>
          <p:nvPr>
            <p:ph type="pic" sz="quarter" idx="23" hasCustomPrompt="1"/>
          </p:nvPr>
        </p:nvSpPr>
        <p:spPr>
          <a:xfrm>
            <a:off x="8575220" y="1412777"/>
            <a:ext cx="3121480" cy="910532"/>
          </a:xfrm>
          <a:solidFill>
            <a:schemeClr val="bg1">
              <a:lumMod val="95000"/>
            </a:schemeClr>
          </a:solidFill>
        </p:spPr>
        <p:txBody>
          <a:bodyPr/>
          <a:lstStyle/>
          <a:p>
            <a:r>
              <a:rPr lang="en-GB" dirty="0"/>
              <a:t> </a:t>
            </a:r>
          </a:p>
        </p:txBody>
      </p:sp>
      <p:sp>
        <p:nvSpPr>
          <p:cNvPr id="3" name="Zástupný symbol pro zápatí 2">
            <a:extLst>
              <a:ext uri="{FF2B5EF4-FFF2-40B4-BE49-F238E27FC236}">
                <a16:creationId xmlns:a16="http://schemas.microsoft.com/office/drawing/2014/main" id="{8AA1D77B-E540-45EF-858D-9E91F54077E1}"/>
              </a:ext>
            </a:extLst>
          </p:cNvPr>
          <p:cNvSpPr>
            <a:spLocks noGrp="1"/>
          </p:cNvSpPr>
          <p:nvPr>
            <p:ph type="ftr" sz="quarter" idx="25"/>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272846745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0" name="Rectangle 9">
            <a:extLst>
              <a:ext uri="{FF2B5EF4-FFF2-40B4-BE49-F238E27FC236}">
                <a16:creationId xmlns:a16="http://schemas.microsoft.com/office/drawing/2014/main" id="{57E47097-F136-43B2-BE43-71747E067B34}"/>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p>
        </p:txBody>
      </p:sp>
      <p:sp>
        <p:nvSpPr>
          <p:cNvPr id="22" name="Espace réservé pour une image  9">
            <a:extLst>
              <a:ext uri="{FF2B5EF4-FFF2-40B4-BE49-F238E27FC236}">
                <a16:creationId xmlns:a16="http://schemas.microsoft.com/office/drawing/2014/main" id="{19C1BDE3-57F5-469B-B8D1-A0B6C04CD625}"/>
              </a:ext>
            </a:extLst>
          </p:cNvPr>
          <p:cNvSpPr>
            <a:spLocks noGrp="1"/>
          </p:cNvSpPr>
          <p:nvPr>
            <p:ph type="pic" sz="quarter" idx="11" hasCustomPrompt="1"/>
          </p:nvPr>
        </p:nvSpPr>
        <p:spPr>
          <a:xfrm>
            <a:off x="574342"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que 14">
            <a:extLst>
              <a:ext uri="{FF2B5EF4-FFF2-40B4-BE49-F238E27FC236}">
                <a16:creationId xmlns:a16="http://schemas.microsoft.com/office/drawing/2014/main" id="{006C46FC-AFDA-462D-947F-F240AC5E8B0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660477" y="5302567"/>
            <a:ext cx="939784" cy="847524"/>
          </a:xfrm>
          <a:prstGeom prst="rect">
            <a:avLst/>
          </a:prstGeom>
        </p:spPr>
      </p:pic>
      <p:pic>
        <p:nvPicPr>
          <p:cNvPr id="16" name="Image 15" descr="Une image contenant objet&#10;&#10;Description générée automatiquement">
            <a:extLst>
              <a:ext uri="{FF2B5EF4-FFF2-40B4-BE49-F238E27FC236}">
                <a16:creationId xmlns:a16="http://schemas.microsoft.com/office/drawing/2014/main" id="{5919B4CD-5E7E-4686-8385-C8E06F74C4D8}"/>
              </a:ext>
            </a:extLst>
          </p:cNvPr>
          <p:cNvPicPr>
            <a:picLocks noChangeAspect="1"/>
          </p:cNvPicPr>
          <p:nvPr userDrawn="1"/>
        </p:nvPicPr>
        <p:blipFill rotWithShape="1">
          <a:blip r:embed="rId10"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Tree>
    <p:extLst>
      <p:ext uri="{BB962C8B-B14F-4D97-AF65-F5344CB8AC3E}">
        <p14:creationId xmlns:p14="http://schemas.microsoft.com/office/powerpoint/2010/main" val="207425541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40">
          <p15:clr>
            <a:srgbClr val="F26B43"/>
          </p15:clr>
        </p15:guide>
        <p15:guide id="6" orient="horz" pos="3916">
          <p15:clr>
            <a:srgbClr val="F26B43"/>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5"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endParaRPr lang="en-GB" dirty="0"/>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endParaRPr lang="en-GB" dirty="0"/>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endParaRPr lang="en-GB" dirty="0"/>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5" name="Text Placeholder 8">
            <a:extLst>
              <a:ext uri="{FF2B5EF4-FFF2-40B4-BE49-F238E27FC236}">
                <a16:creationId xmlns:a16="http://schemas.microsoft.com/office/drawing/2014/main" id="{8B664018-B76C-41CF-AABC-2EA57F0A4C30}"/>
              </a:ext>
            </a:extLst>
          </p:cNvPr>
          <p:cNvSpPr>
            <a:spLocks noGrp="1"/>
          </p:cNvSpPr>
          <p:nvPr>
            <p:ph type="body" sz="quarter" idx="14"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9" name="Espace réservé du numéro de diapositive 5">
            <a:extLst>
              <a:ext uri="{FF2B5EF4-FFF2-40B4-BE49-F238E27FC236}">
                <a16:creationId xmlns:a16="http://schemas.microsoft.com/office/drawing/2014/main" id="{AF638669-F4A6-49EB-BDBB-0F4AF417D779}"/>
              </a:ext>
            </a:extLst>
          </p:cNvPr>
          <p:cNvSpPr>
            <a:spLocks noGrp="1"/>
          </p:cNvSpPr>
          <p:nvPr>
            <p:ph type="sldNum" sz="quarter" idx="25"/>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1" name="Picture Placeholder 12">
            <a:extLst>
              <a:ext uri="{FF2B5EF4-FFF2-40B4-BE49-F238E27FC236}">
                <a16:creationId xmlns:a16="http://schemas.microsoft.com/office/drawing/2014/main" id="{17822E0B-8F0F-4B67-B433-AAA776BAF60B}"/>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A6E46BF6-D8C4-4E1E-8996-EF8FB17EF9FA}"/>
              </a:ext>
            </a:extLst>
          </p:cNvPr>
          <p:cNvSpPr>
            <a:spLocks noGrp="1"/>
          </p:cNvSpPr>
          <p:nvPr>
            <p:ph type="ftr" sz="quarter" idx="26"/>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335165007"/>
      </p:ext>
    </p:extLst>
  </p:cSld>
  <p:clrMapOvr>
    <a:masterClrMapping/>
  </p:clrMapOvr>
  <p:extLst>
    <p:ext uri="{DCECCB84-F9BA-43D5-87BE-67443E8EF086}">
      <p15:sldGuideLst xmlns:p15="http://schemas.microsoft.com/office/powerpoint/2012/main">
        <p15:guide id="1" orient="horz" pos="296">
          <p15:clr>
            <a:srgbClr val="F26B43"/>
          </p15:clr>
        </p15:guide>
        <p15:guide id="2" orient="horz" pos="613">
          <p15:clr>
            <a:srgbClr val="F26B43"/>
          </p15:clr>
        </p15:guide>
        <p15:guide id="3" pos="247">
          <p15:clr>
            <a:srgbClr val="F26B43"/>
          </p15:clr>
        </p15:guide>
        <p15:guide id="4" pos="7424">
          <p15:clr>
            <a:srgbClr val="F26B43"/>
          </p15:clr>
        </p15:guide>
        <p15:guide id="5" orient="horz" pos="3962">
          <p15:clr>
            <a:srgbClr val="F26B43"/>
          </p15:clr>
        </p15:guide>
        <p15:guide id="6" orient="horz" pos="4194">
          <p15:clr>
            <a:srgbClr val="F26B43"/>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Contacts_Blue Bg">
    <p:bg>
      <p:bgPr>
        <a:solidFill>
          <a:schemeClr val="bg2"/>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29"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endParaRPr lang="en-GB" dirty="0"/>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endParaRPr lang="en-GB" dirty="0"/>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endParaRPr lang="en-GB" dirty="0"/>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5" name="Text Placeholder 8">
            <a:extLst>
              <a:ext uri="{FF2B5EF4-FFF2-40B4-BE49-F238E27FC236}">
                <a16:creationId xmlns:a16="http://schemas.microsoft.com/office/drawing/2014/main" id="{8B664018-B76C-41CF-AABC-2EA57F0A4C30}"/>
              </a:ext>
            </a:extLst>
          </p:cNvPr>
          <p:cNvSpPr>
            <a:spLocks noGrp="1"/>
          </p:cNvSpPr>
          <p:nvPr>
            <p:ph type="body" sz="quarter" idx="14"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9" name="Espace réservé du numéro de diapositive 5">
            <a:extLst>
              <a:ext uri="{FF2B5EF4-FFF2-40B4-BE49-F238E27FC236}">
                <a16:creationId xmlns:a16="http://schemas.microsoft.com/office/drawing/2014/main" id="{AF638669-F4A6-49EB-BDBB-0F4AF417D779}"/>
              </a:ext>
            </a:extLst>
          </p:cNvPr>
          <p:cNvSpPr>
            <a:spLocks noGrp="1"/>
          </p:cNvSpPr>
          <p:nvPr>
            <p:ph type="sldNum" sz="quarter" idx="25"/>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1" name="Picture Placeholder 12">
            <a:extLst>
              <a:ext uri="{FF2B5EF4-FFF2-40B4-BE49-F238E27FC236}">
                <a16:creationId xmlns:a16="http://schemas.microsoft.com/office/drawing/2014/main" id="{17822E0B-8F0F-4B67-B433-AAA776BAF60B}"/>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7CB4E063-1302-4A6C-9F08-C5C102120A4C}"/>
              </a:ext>
            </a:extLst>
          </p:cNvPr>
          <p:cNvSpPr>
            <a:spLocks noGrp="1"/>
          </p:cNvSpPr>
          <p:nvPr>
            <p:ph type="ftr" sz="quarter" idx="26"/>
          </p:nvPr>
        </p:nvSpPr>
        <p:spPr/>
        <p:txBody>
          <a:bodyPr/>
          <a:lstStyle>
            <a:lvl1pPr>
              <a:defRPr>
                <a:solidFill>
                  <a:schemeClr val="bg1"/>
                </a:solidFill>
              </a:defRPr>
            </a:lvl1pPr>
          </a:lstStyle>
          <a:p>
            <a:r>
              <a:rPr lang="cs-CZ" dirty="0"/>
              <a:t>© Ipsos | Template nabídky | Proposal Template | 2019</a:t>
            </a:r>
          </a:p>
        </p:txBody>
      </p:sp>
    </p:spTree>
    <p:extLst>
      <p:ext uri="{BB962C8B-B14F-4D97-AF65-F5344CB8AC3E}">
        <p14:creationId xmlns:p14="http://schemas.microsoft.com/office/powerpoint/2010/main" val="2901190069"/>
      </p:ext>
    </p:extLst>
  </p:cSld>
  <p:clrMapOvr>
    <a:masterClrMapping/>
  </p:clrMapOvr>
  <p:extLst>
    <p:ext uri="{DCECCB84-F9BA-43D5-87BE-67443E8EF086}">
      <p15:sldGuideLst xmlns:p15="http://schemas.microsoft.com/office/powerpoint/2012/main">
        <p15:guide id="1" orient="horz" pos="296">
          <p15:clr>
            <a:srgbClr val="F26B43"/>
          </p15:clr>
        </p15:guide>
        <p15:guide id="2" orient="horz" pos="613">
          <p15:clr>
            <a:srgbClr val="F26B43"/>
          </p15:clr>
        </p15:guide>
        <p15:guide id="3" pos="247">
          <p15:clr>
            <a:srgbClr val="F26B43"/>
          </p15:clr>
        </p15:guide>
        <p15:guide id="4" pos="7424">
          <p15:clr>
            <a:srgbClr val="F26B43"/>
          </p15:clr>
        </p15:guide>
        <p15:guide id="5" orient="horz" pos="3962">
          <p15:clr>
            <a:srgbClr val="F26B43"/>
          </p15:clr>
        </p15:guide>
        <p15:guide id="6" orient="horz" pos="4194">
          <p15:clr>
            <a:srgbClr val="F26B43"/>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AE535E0-96A7-4CEA-A230-4D05D689E19E}"/>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lgn="ctr"/>
            <a:fld id="{D61AABEC-672F-4B68-B914-690DA978312C}" type="slidenum">
              <a:rPr lang="en-GB" smtClean="0"/>
              <a:pPr algn="ctr"/>
              <a:t>‹#›</a:t>
            </a:fld>
            <a:r>
              <a:rPr lang="en-GB" dirty="0"/>
              <a:t> </a:t>
            </a:r>
          </a:p>
        </p:txBody>
      </p:sp>
      <p:sp>
        <p:nvSpPr>
          <p:cNvPr id="4" name="Picture Placeholder 12">
            <a:extLst>
              <a:ext uri="{FF2B5EF4-FFF2-40B4-BE49-F238E27FC236}">
                <a16:creationId xmlns:a16="http://schemas.microsoft.com/office/drawing/2014/main" id="{3F4D31EE-401E-4E05-ACC5-4D7B62569F7A}"/>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7" name="Nadpis 6">
            <a:extLst>
              <a:ext uri="{FF2B5EF4-FFF2-40B4-BE49-F238E27FC236}">
                <a16:creationId xmlns:a16="http://schemas.microsoft.com/office/drawing/2014/main" id="{F213B288-5ECB-492B-85E1-872C3910B130}"/>
              </a:ext>
            </a:extLst>
          </p:cNvPr>
          <p:cNvSpPr>
            <a:spLocks noGrp="1"/>
          </p:cNvSpPr>
          <p:nvPr>
            <p:ph type="title"/>
          </p:nvPr>
        </p:nvSpPr>
        <p:spPr/>
        <p:txBody>
          <a:bodyPr/>
          <a:lstStyle/>
          <a:p>
            <a:r>
              <a:rPr lang="cs-CZ"/>
              <a:t>Kliknutím lze upravit styl.</a:t>
            </a:r>
          </a:p>
        </p:txBody>
      </p:sp>
      <p:sp>
        <p:nvSpPr>
          <p:cNvPr id="3" name="Zástupný symbol pro zápatí 2">
            <a:extLst>
              <a:ext uri="{FF2B5EF4-FFF2-40B4-BE49-F238E27FC236}">
                <a16:creationId xmlns:a16="http://schemas.microsoft.com/office/drawing/2014/main" id="{F772894F-F27F-4DD9-9FB8-0D680DF6C3B4}"/>
              </a:ext>
            </a:extLst>
          </p:cNvPr>
          <p:cNvSpPr>
            <a:spLocks noGrp="1"/>
          </p:cNvSpPr>
          <p:nvPr>
            <p:ph type="ftr" sz="quarter" idx="17"/>
          </p:nvPr>
        </p:nvSpPr>
        <p:spPr/>
        <p:txBody>
          <a:bodyPr/>
          <a:lstStyle/>
          <a:p>
            <a:r>
              <a:rPr lang="cs-CZ" dirty="0"/>
              <a:t>© Ipsos | Template nabídky | Proposal Template | 2019</a:t>
            </a:r>
          </a:p>
        </p:txBody>
      </p:sp>
    </p:spTree>
    <p:extLst>
      <p:ext uri="{BB962C8B-B14F-4D97-AF65-F5344CB8AC3E}">
        <p14:creationId xmlns:p14="http://schemas.microsoft.com/office/powerpoint/2010/main" val="964032466"/>
      </p:ext>
    </p:extLst>
  </p:cSld>
  <p:clrMapOvr>
    <a:masterClrMapping/>
  </p:clrMapOvr>
  <p:extLst>
    <p:ext uri="{DCECCB84-F9BA-43D5-87BE-67443E8EF086}">
      <p15:sldGuideLst xmlns:p15="http://schemas.microsoft.com/office/powerpoint/2012/main">
        <p15:guide id="1" orient="horz" pos="3963">
          <p15:clr>
            <a:srgbClr val="F26B43"/>
          </p15:clr>
        </p15:guide>
        <p15:guide id="2" orient="horz" pos="4194">
          <p15:clr>
            <a:srgbClr val="F26B43"/>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Vlastní rozložení">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FE4CE3-4564-4EB2-B541-708392EE13C4}"/>
              </a:ext>
            </a:extLst>
          </p:cNvPr>
          <p:cNvSpPr>
            <a:spLocks noGrp="1"/>
          </p:cNvSpPr>
          <p:nvPr>
            <p:ph type="sldNum" sz="quarter" idx="10"/>
          </p:nvPr>
        </p:nvSpPr>
        <p:spPr/>
        <p:txBody>
          <a:bodyPr/>
          <a:lstStyle/>
          <a:p>
            <a:pPr algn="ctr"/>
            <a:fld id="{D61AABEC-672F-4B68-B914-690DA978312C}" type="slidenum">
              <a:rPr lang="en-GB" smtClean="0"/>
              <a:pPr algn="ctr"/>
              <a:t>‹#›</a:t>
            </a:fld>
            <a:r>
              <a:rPr lang="en-GB" dirty="0"/>
              <a:t> </a:t>
            </a:r>
          </a:p>
        </p:txBody>
      </p:sp>
      <p:sp>
        <p:nvSpPr>
          <p:cNvPr id="5" name="TextovéPole 4">
            <a:extLst>
              <a:ext uri="{FF2B5EF4-FFF2-40B4-BE49-F238E27FC236}">
                <a16:creationId xmlns:a16="http://schemas.microsoft.com/office/drawing/2014/main" id="{DFC67D5B-0DD9-4CDC-9F92-7A7961DF0C8E}"/>
              </a:ext>
            </a:extLst>
          </p:cNvPr>
          <p:cNvSpPr txBox="1"/>
          <p:nvPr userDrawn="1"/>
        </p:nvSpPr>
        <p:spPr>
          <a:xfrm>
            <a:off x="937709" y="5954973"/>
            <a:ext cx="10261334" cy="369332"/>
          </a:xfrm>
          <a:prstGeom prst="rect">
            <a:avLst/>
          </a:prstGeom>
          <a:noFill/>
        </p:spPr>
        <p:txBody>
          <a:bodyPr wrap="square" rtlCol="0">
            <a:spAutoFit/>
          </a:bodyPr>
          <a:lstStyle/>
          <a:p>
            <a:pPr algn="ctr"/>
            <a:r>
              <a:rPr lang="cs-CZ" dirty="0">
                <a:solidFill>
                  <a:srgbClr val="405A9C"/>
                </a:solidFill>
              </a:rPr>
              <a:t>Na Příkopě 22, Slovanský dům, 110 00, Praha 1</a:t>
            </a:r>
          </a:p>
        </p:txBody>
      </p:sp>
      <p:sp>
        <p:nvSpPr>
          <p:cNvPr id="6" name="Nadpis 5">
            <a:extLst>
              <a:ext uri="{FF2B5EF4-FFF2-40B4-BE49-F238E27FC236}">
                <a16:creationId xmlns:a16="http://schemas.microsoft.com/office/drawing/2014/main" id="{D1D9E648-5CE5-41A1-AF5E-5E34F035338C}"/>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658A0AF2-65AF-44C6-A718-3EAB7EB291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11005" y="6177396"/>
            <a:ext cx="490407" cy="452004"/>
          </a:xfrm>
          <a:prstGeom prst="rect">
            <a:avLst/>
          </a:prstGeom>
        </p:spPr>
      </p:pic>
      <p:grpSp>
        <p:nvGrpSpPr>
          <p:cNvPr id="12" name="Skupina 11">
            <a:extLst>
              <a:ext uri="{FF2B5EF4-FFF2-40B4-BE49-F238E27FC236}">
                <a16:creationId xmlns:a16="http://schemas.microsoft.com/office/drawing/2014/main" id="{9A11AD58-DB20-4EE0-B89C-B8DF039276C9}"/>
              </a:ext>
            </a:extLst>
          </p:cNvPr>
          <p:cNvGrpSpPr/>
          <p:nvPr userDrawn="1"/>
        </p:nvGrpSpPr>
        <p:grpSpPr>
          <a:xfrm>
            <a:off x="3587114" y="6351386"/>
            <a:ext cx="5017773" cy="369332"/>
            <a:chOff x="3587114" y="6202096"/>
            <a:chExt cx="5017773" cy="369332"/>
          </a:xfrm>
        </p:grpSpPr>
        <p:sp>
          <p:nvSpPr>
            <p:cNvPr id="9" name="TextovéPole 8">
              <a:extLst>
                <a:ext uri="{FF2B5EF4-FFF2-40B4-BE49-F238E27FC236}">
                  <a16:creationId xmlns:a16="http://schemas.microsoft.com/office/drawing/2014/main" id="{4D2B4656-1643-4F49-8871-80A34DB065A8}"/>
                </a:ext>
              </a:extLst>
            </p:cNvPr>
            <p:cNvSpPr txBox="1"/>
            <p:nvPr userDrawn="1"/>
          </p:nvSpPr>
          <p:spPr>
            <a:xfrm>
              <a:off x="3587114" y="6202096"/>
              <a:ext cx="2398398" cy="369332"/>
            </a:xfrm>
            <a:prstGeom prst="rect">
              <a:avLst/>
            </a:prstGeom>
            <a:noFill/>
          </p:spPr>
          <p:txBody>
            <a:bodyPr wrap="square" rtlCol="0">
              <a:spAutoFit/>
            </a:bodyPr>
            <a:lstStyle/>
            <a:p>
              <a:pPr algn="ctr"/>
              <a:r>
                <a:rPr lang="cs-CZ" b="1" u="none" dirty="0">
                  <a:solidFill>
                    <a:srgbClr val="405A9C"/>
                  </a:solidFill>
                </a:rPr>
                <a:t>www.ipsos.cz</a:t>
              </a:r>
            </a:p>
          </p:txBody>
        </p:sp>
        <p:sp>
          <p:nvSpPr>
            <p:cNvPr id="10" name="TextovéPole 9">
              <a:extLst>
                <a:ext uri="{FF2B5EF4-FFF2-40B4-BE49-F238E27FC236}">
                  <a16:creationId xmlns:a16="http://schemas.microsoft.com/office/drawing/2014/main" id="{E80B42CB-B28C-4406-A333-C78965B36038}"/>
                </a:ext>
              </a:extLst>
            </p:cNvPr>
            <p:cNvSpPr txBox="1"/>
            <p:nvPr userDrawn="1"/>
          </p:nvSpPr>
          <p:spPr>
            <a:xfrm>
              <a:off x="6206489" y="6202096"/>
              <a:ext cx="2398398" cy="369332"/>
            </a:xfrm>
            <a:prstGeom prst="rect">
              <a:avLst/>
            </a:prstGeom>
            <a:noFill/>
          </p:spPr>
          <p:txBody>
            <a:bodyPr wrap="square" rtlCol="0">
              <a:spAutoFit/>
            </a:bodyPr>
            <a:lstStyle/>
            <a:p>
              <a:pPr algn="ctr"/>
              <a:r>
                <a:rPr lang="cs-CZ" b="1" u="none" dirty="0">
                  <a:solidFill>
                    <a:srgbClr val="405A9C"/>
                  </a:solidFill>
                </a:rPr>
                <a:t>www.ipsos.com</a:t>
              </a:r>
            </a:p>
          </p:txBody>
        </p:sp>
      </p:grpSp>
      <p:sp>
        <p:nvSpPr>
          <p:cNvPr id="25" name="Zástupný symbol obrázku 24">
            <a:extLst>
              <a:ext uri="{FF2B5EF4-FFF2-40B4-BE49-F238E27FC236}">
                <a16:creationId xmlns:a16="http://schemas.microsoft.com/office/drawing/2014/main" id="{B9374778-6D39-43BD-9C90-04144E6F4B24}"/>
              </a:ext>
            </a:extLst>
          </p:cNvPr>
          <p:cNvSpPr>
            <a:spLocks noGrp="1"/>
          </p:cNvSpPr>
          <p:nvPr>
            <p:ph type="pic" sz="quarter" idx="11"/>
          </p:nvPr>
        </p:nvSpPr>
        <p:spPr>
          <a:xfrm>
            <a:off x="1097444" y="2196652"/>
            <a:ext cx="1260000" cy="1260000"/>
          </a:xfrm>
          <a:prstGeom prst="ellipse">
            <a:avLst/>
          </a:prstGeom>
        </p:spPr>
        <p:txBody>
          <a:bodyPr lIns="0" tIns="0" rIns="0" bIns="0" anchor="ctr">
            <a:normAutofit/>
          </a:bodyPr>
          <a:lstStyle>
            <a:lvl1pPr>
              <a:defRPr sz="1600" b="1"/>
            </a:lvl1pPr>
          </a:lstStyle>
          <a:p>
            <a:endParaRPr lang="cs-CZ" dirty="0"/>
          </a:p>
        </p:txBody>
      </p:sp>
      <p:sp>
        <p:nvSpPr>
          <p:cNvPr id="27" name="Zástupný symbol obrázku 24">
            <a:extLst>
              <a:ext uri="{FF2B5EF4-FFF2-40B4-BE49-F238E27FC236}">
                <a16:creationId xmlns:a16="http://schemas.microsoft.com/office/drawing/2014/main" id="{E25F3D86-6C69-44CE-8375-5763FF5CE8AC}"/>
              </a:ext>
            </a:extLst>
          </p:cNvPr>
          <p:cNvSpPr>
            <a:spLocks noGrp="1"/>
          </p:cNvSpPr>
          <p:nvPr>
            <p:ph type="pic" sz="quarter" idx="12"/>
          </p:nvPr>
        </p:nvSpPr>
        <p:spPr>
          <a:xfrm>
            <a:off x="9565693" y="3507746"/>
            <a:ext cx="1260000" cy="1260000"/>
          </a:xfrm>
          <a:prstGeom prst="ellipse">
            <a:avLst/>
          </a:prstGeom>
        </p:spPr>
        <p:txBody>
          <a:bodyPr lIns="0" tIns="0" rIns="0" bIns="0" anchor="ctr">
            <a:normAutofit/>
          </a:bodyPr>
          <a:lstStyle>
            <a:lvl1pPr>
              <a:defRPr sz="1600" b="1"/>
            </a:lvl1pPr>
          </a:lstStyle>
          <a:p>
            <a:endParaRPr lang="cs-CZ" dirty="0"/>
          </a:p>
        </p:txBody>
      </p:sp>
    </p:spTree>
    <p:extLst>
      <p:ext uri="{BB962C8B-B14F-4D97-AF65-F5344CB8AC3E}">
        <p14:creationId xmlns:p14="http://schemas.microsoft.com/office/powerpoint/2010/main" val="37220962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sp>
        <p:nvSpPr>
          <p:cNvPr id="4" name="Picture Placeholder 12">
            <a:extLst>
              <a:ext uri="{FF2B5EF4-FFF2-40B4-BE49-F238E27FC236}">
                <a16:creationId xmlns:a16="http://schemas.microsoft.com/office/drawing/2014/main" id="{3F4D31EE-401E-4E05-ACC5-4D7B62569F7A}"/>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1112170869"/>
      </p:ext>
    </p:extLst>
  </p:cSld>
  <p:clrMapOvr>
    <a:masterClrMapping/>
  </p:clrMapOvr>
  <p:extLst>
    <p:ext uri="{DCECCB84-F9BA-43D5-87BE-67443E8EF086}">
      <p15:sldGuideLst xmlns:p15="http://schemas.microsoft.com/office/powerpoint/2012/main">
        <p15:guide id="1" orient="horz" pos="3963">
          <p15:clr>
            <a:srgbClr val="F26B43"/>
          </p15:clr>
        </p15:guide>
        <p15:guide id="2" orient="horz" pos="4194">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5123892" y="0"/>
            <a:ext cx="7068108" cy="6858000"/>
          </a:xfrm>
          <a:prstGeom prst="rect">
            <a:avLst/>
          </a:prstGeom>
          <a:solidFill>
            <a:schemeClr val="bg1">
              <a:lumMod val="95000"/>
            </a:schemeClr>
          </a:solidFill>
        </p:spPr>
        <p:txBody>
          <a:bodyPr wrap="square">
            <a:noAutofit/>
          </a:bodyPr>
          <a:lstStyle/>
          <a:p>
            <a:r>
              <a:rPr lang="en-GB" dirty="0"/>
              <a:t> </a:t>
            </a:r>
          </a:p>
        </p:txBody>
      </p:sp>
      <p:sp>
        <p:nvSpPr>
          <p:cNvPr id="6" name="Picture Placeholder 12">
            <a:extLst>
              <a:ext uri="{FF2B5EF4-FFF2-40B4-BE49-F238E27FC236}">
                <a16:creationId xmlns:a16="http://schemas.microsoft.com/office/drawing/2014/main" id="{4D015282-AEC8-48E3-89D5-EA50FB9D8D8F}"/>
              </a:ext>
            </a:extLst>
          </p:cNvPr>
          <p:cNvSpPr>
            <a:spLocks noGrp="1"/>
          </p:cNvSpPr>
          <p:nvPr>
            <p:ph type="pic" sz="quarter" idx="16" hasCustomPrompt="1"/>
          </p:nvPr>
        </p:nvSpPr>
        <p:spPr>
          <a:xfrm>
            <a:off x="10402309" y="6196568"/>
            <a:ext cx="837615" cy="440533"/>
          </a:xfrm>
        </p:spPr>
        <p:txBody>
          <a:bodyPr/>
          <a:lstStyle>
            <a:lvl1pPr>
              <a:defRPr/>
            </a:lvl1pPr>
          </a:lstStyle>
          <a:p>
            <a:r>
              <a:rPr lang="en-GB" dirty="0"/>
              <a:t> </a:t>
            </a:r>
          </a:p>
        </p:txBody>
      </p:sp>
      <p:sp>
        <p:nvSpPr>
          <p:cNvPr id="7" name="Text Placeholder 8">
            <a:extLst>
              <a:ext uri="{FF2B5EF4-FFF2-40B4-BE49-F238E27FC236}">
                <a16:creationId xmlns:a16="http://schemas.microsoft.com/office/drawing/2014/main" id="{F8D1E21B-A8B7-4F9F-9262-CECB3C0B0FAA}"/>
              </a:ext>
            </a:extLst>
          </p:cNvPr>
          <p:cNvSpPr>
            <a:spLocks noGrp="1"/>
          </p:cNvSpPr>
          <p:nvPr>
            <p:ph type="body" sz="quarter" idx="17"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8" name="Espace réservé du numéro de diapositive 1">
            <a:extLst>
              <a:ext uri="{FF2B5EF4-FFF2-40B4-BE49-F238E27FC236}">
                <a16:creationId xmlns:a16="http://schemas.microsoft.com/office/drawing/2014/main" id="{3D11CF70-B7DA-4FA9-80FD-63364FFB5A67}"/>
              </a:ext>
            </a:extLst>
          </p:cNvPr>
          <p:cNvSpPr>
            <a:spLocks noGrp="1"/>
          </p:cNvSpPr>
          <p:nvPr>
            <p:ph type="sldNum" sz="quarter" idx="14"/>
          </p:nvPr>
        </p:nvSpPr>
        <p:spPr>
          <a:xfrm>
            <a:off x="577672" y="6219234"/>
            <a:ext cx="360037" cy="365125"/>
          </a:xfrm>
        </p:spPr>
        <p:txBody>
          <a:bodyPr/>
          <a:lstStyle/>
          <a:p>
            <a:pPr algn="ctr"/>
            <a:fld id="{D61AABEC-672F-4B68-B914-690DA978312C}" type="slidenum">
              <a:rPr lang="en-GB" smtClean="0"/>
              <a:pPr algn="ctr"/>
              <a:t>‹#›</a:t>
            </a:fld>
            <a:r>
              <a:rPr lang="en-GB" dirty="0"/>
              <a:t> </a:t>
            </a:r>
          </a:p>
        </p:txBody>
      </p:sp>
    </p:spTree>
    <p:extLst>
      <p:ext uri="{BB962C8B-B14F-4D97-AF65-F5344CB8AC3E}">
        <p14:creationId xmlns:p14="http://schemas.microsoft.com/office/powerpoint/2010/main" val="943682720"/>
      </p:ext>
    </p:extLst>
  </p:cSld>
  <p:clrMapOvr>
    <a:masterClrMapping/>
  </p:clrMapOvr>
  <p:extLst>
    <p:ext uri="{DCECCB84-F9BA-43D5-87BE-67443E8EF086}">
      <p15:sldGuideLst xmlns:p15="http://schemas.microsoft.com/office/powerpoint/2012/main">
        <p15:guide id="1" orient="horz" pos="3963">
          <p15:clr>
            <a:srgbClr val="F26B43"/>
          </p15:clr>
        </p15:guide>
        <p15:guide id="2" orient="horz" pos="4194">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3"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que 7">
            <a:extLst>
              <a:ext uri="{FF2B5EF4-FFF2-40B4-BE49-F238E27FC236}">
                <a16:creationId xmlns:a16="http://schemas.microsoft.com/office/drawing/2014/main" id="{69254AFC-BC04-41FA-8FCD-EED9C8D449A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60477" y="5302567"/>
            <a:ext cx="939784" cy="847524"/>
          </a:xfrm>
          <a:prstGeom prst="rect">
            <a:avLst/>
          </a:prstGeom>
        </p:spPr>
      </p:pic>
      <p:pic>
        <p:nvPicPr>
          <p:cNvPr id="9" name="Image 8" descr="Une image contenant objet&#10;&#10;Description générée automatiquement">
            <a:extLst>
              <a:ext uri="{FF2B5EF4-FFF2-40B4-BE49-F238E27FC236}">
                <a16:creationId xmlns:a16="http://schemas.microsoft.com/office/drawing/2014/main" id="{7AB34238-B7E0-4612-92CE-C4989B35C07E}"/>
              </a:ext>
            </a:extLst>
          </p:cNvPr>
          <p:cNvPicPr>
            <a:picLocks noChangeAspect="1"/>
          </p:cNvPicPr>
          <p:nvPr userDrawn="1"/>
        </p:nvPicPr>
        <p:blipFill rotWithShape="1">
          <a:blip r:embed="rId8"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Tree>
    <p:extLst>
      <p:ext uri="{BB962C8B-B14F-4D97-AF65-F5344CB8AC3E}">
        <p14:creationId xmlns:p14="http://schemas.microsoft.com/office/powerpoint/2010/main" val="5191482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hanks 1">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7"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e 8">
            <a:extLst>
              <a:ext uri="{FF2B5EF4-FFF2-40B4-BE49-F238E27FC236}">
                <a16:creationId xmlns:a16="http://schemas.microsoft.com/office/drawing/2014/main" id="{CC5E165F-B3E7-49FD-82EB-A44DA9D2E8DD}"/>
              </a:ext>
            </a:extLst>
          </p:cNvPr>
          <p:cNvGrpSpPr/>
          <p:nvPr userDrawn="1"/>
        </p:nvGrpSpPr>
        <p:grpSpPr>
          <a:xfrm>
            <a:off x="515380" y="944724"/>
            <a:ext cx="3416320" cy="2310605"/>
            <a:chOff x="2525792" y="2960948"/>
            <a:chExt cx="3416320" cy="2310605"/>
          </a:xfrm>
        </p:grpSpPr>
        <p:sp>
          <p:nvSpPr>
            <p:cNvPr id="10" name="ZoneTexte 9">
              <a:extLst>
                <a:ext uri="{FF2B5EF4-FFF2-40B4-BE49-F238E27FC236}">
                  <a16:creationId xmlns:a16="http://schemas.microsoft.com/office/drawing/2014/main" id="{C539E3ED-BDF3-459B-ADDB-C44E9D3916BA}"/>
                </a:ext>
              </a:extLst>
            </p:cNvPr>
            <p:cNvSpPr txBox="1"/>
            <p:nvPr userDrawn="1"/>
          </p:nvSpPr>
          <p:spPr>
            <a:xfrm>
              <a:off x="2525792" y="2960948"/>
              <a:ext cx="3416320" cy="1200329"/>
            </a:xfrm>
            <a:prstGeom prst="rect">
              <a:avLst/>
            </a:prstGeom>
            <a:noFill/>
          </p:spPr>
          <p:txBody>
            <a:bodyPr wrap="none" rtlCol="0">
              <a:spAutoFit/>
            </a:bodyPr>
            <a:lstStyle/>
            <a:p>
              <a:r>
                <a:rPr lang="fr-FR" sz="7200" b="1" dirty="0">
                  <a:solidFill>
                    <a:schemeClr val="bg1"/>
                  </a:solidFill>
                  <a:latin typeface="+mn-lt"/>
                </a:rPr>
                <a:t>THANK</a:t>
              </a:r>
            </a:p>
          </p:txBody>
        </p:sp>
        <p:sp>
          <p:nvSpPr>
            <p:cNvPr id="11" name="ZoneTexte 10">
              <a:extLst>
                <a:ext uri="{FF2B5EF4-FFF2-40B4-BE49-F238E27FC236}">
                  <a16:creationId xmlns:a16="http://schemas.microsoft.com/office/drawing/2014/main" id="{6EBBD7D5-763C-4BB0-B29B-FA048900221F}"/>
                </a:ext>
              </a:extLst>
            </p:cNvPr>
            <p:cNvSpPr txBox="1"/>
            <p:nvPr userDrawn="1"/>
          </p:nvSpPr>
          <p:spPr>
            <a:xfrm>
              <a:off x="2526705" y="4071224"/>
              <a:ext cx="2364063" cy="1200329"/>
            </a:xfrm>
            <a:prstGeom prst="rect">
              <a:avLst/>
            </a:prstGeom>
            <a:solidFill>
              <a:schemeClr val="tx2"/>
            </a:solidFill>
          </p:spPr>
          <p:txBody>
            <a:bodyPr wrap="none" lIns="180000" rIns="180000" rtlCol="0">
              <a:spAutoFit/>
            </a:bodyPr>
            <a:lstStyle/>
            <a:p>
              <a:r>
                <a:rPr lang="fr-FR" sz="7200" b="1" dirty="0">
                  <a:solidFill>
                    <a:schemeClr val="bg1"/>
                  </a:solidFill>
                  <a:latin typeface="+mn-lt"/>
                </a:rPr>
                <a:t>YOU</a:t>
              </a:r>
            </a:p>
          </p:txBody>
        </p:sp>
      </p:grpSp>
      <p:pic>
        <p:nvPicPr>
          <p:cNvPr id="13" name="Graphique 12">
            <a:extLst>
              <a:ext uri="{FF2B5EF4-FFF2-40B4-BE49-F238E27FC236}">
                <a16:creationId xmlns:a16="http://schemas.microsoft.com/office/drawing/2014/main" id="{D913B8DF-6D35-4DDE-AC11-34E154BBF7D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60477" y="5302567"/>
            <a:ext cx="939784" cy="847524"/>
          </a:xfrm>
          <a:prstGeom prst="rect">
            <a:avLst/>
          </a:prstGeom>
        </p:spPr>
      </p:pic>
      <p:pic>
        <p:nvPicPr>
          <p:cNvPr id="14" name="Image 13" descr="Une image contenant objet&#10;&#10;Description générée automatiquement">
            <a:extLst>
              <a:ext uri="{FF2B5EF4-FFF2-40B4-BE49-F238E27FC236}">
                <a16:creationId xmlns:a16="http://schemas.microsoft.com/office/drawing/2014/main" id="{F8221D8A-EA7F-4431-BA65-C4F6154E8931}"/>
              </a:ext>
            </a:extLst>
          </p:cNvPr>
          <p:cNvPicPr>
            <a:picLocks noChangeAspect="1"/>
          </p:cNvPicPr>
          <p:nvPr userDrawn="1"/>
        </p:nvPicPr>
        <p:blipFill rotWithShape="1">
          <a:blip r:embed="rId8"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Tree>
    <p:extLst>
      <p:ext uri="{BB962C8B-B14F-4D97-AF65-F5344CB8AC3E}">
        <p14:creationId xmlns:p14="http://schemas.microsoft.com/office/powerpoint/2010/main" val="40713922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hanks 2">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1"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e 8">
            <a:extLst>
              <a:ext uri="{FF2B5EF4-FFF2-40B4-BE49-F238E27FC236}">
                <a16:creationId xmlns:a16="http://schemas.microsoft.com/office/drawing/2014/main" id="{CC5E165F-B3E7-49FD-82EB-A44DA9D2E8DD}"/>
              </a:ext>
            </a:extLst>
          </p:cNvPr>
          <p:cNvGrpSpPr/>
          <p:nvPr userDrawn="1"/>
        </p:nvGrpSpPr>
        <p:grpSpPr>
          <a:xfrm>
            <a:off x="515380" y="944724"/>
            <a:ext cx="3416320" cy="2310605"/>
            <a:chOff x="2525792" y="2960948"/>
            <a:chExt cx="3416320" cy="2310605"/>
          </a:xfrm>
        </p:grpSpPr>
        <p:sp>
          <p:nvSpPr>
            <p:cNvPr id="10" name="ZoneTexte 9">
              <a:extLst>
                <a:ext uri="{FF2B5EF4-FFF2-40B4-BE49-F238E27FC236}">
                  <a16:creationId xmlns:a16="http://schemas.microsoft.com/office/drawing/2014/main" id="{C539E3ED-BDF3-459B-ADDB-C44E9D3916BA}"/>
                </a:ext>
              </a:extLst>
            </p:cNvPr>
            <p:cNvSpPr txBox="1"/>
            <p:nvPr userDrawn="1"/>
          </p:nvSpPr>
          <p:spPr>
            <a:xfrm>
              <a:off x="2525792" y="2960948"/>
              <a:ext cx="3416320" cy="1200329"/>
            </a:xfrm>
            <a:prstGeom prst="rect">
              <a:avLst/>
            </a:prstGeom>
            <a:noFill/>
          </p:spPr>
          <p:txBody>
            <a:bodyPr wrap="none" rtlCol="0">
              <a:spAutoFit/>
            </a:bodyPr>
            <a:lstStyle/>
            <a:p>
              <a:r>
                <a:rPr lang="fr-FR" sz="7200" b="1" dirty="0">
                  <a:solidFill>
                    <a:schemeClr val="bg1"/>
                  </a:solidFill>
                  <a:latin typeface="+mn-lt"/>
                </a:rPr>
                <a:t>THANK</a:t>
              </a:r>
            </a:p>
          </p:txBody>
        </p:sp>
        <p:sp>
          <p:nvSpPr>
            <p:cNvPr id="11" name="ZoneTexte 10">
              <a:extLst>
                <a:ext uri="{FF2B5EF4-FFF2-40B4-BE49-F238E27FC236}">
                  <a16:creationId xmlns:a16="http://schemas.microsoft.com/office/drawing/2014/main" id="{6EBBD7D5-763C-4BB0-B29B-FA048900221F}"/>
                </a:ext>
              </a:extLst>
            </p:cNvPr>
            <p:cNvSpPr txBox="1"/>
            <p:nvPr userDrawn="1"/>
          </p:nvSpPr>
          <p:spPr>
            <a:xfrm>
              <a:off x="2526705" y="4071224"/>
              <a:ext cx="2364063" cy="1200329"/>
            </a:xfrm>
            <a:prstGeom prst="rect">
              <a:avLst/>
            </a:prstGeom>
            <a:noFill/>
          </p:spPr>
          <p:txBody>
            <a:bodyPr wrap="none" lIns="180000" rIns="180000" rtlCol="0">
              <a:spAutoFit/>
            </a:bodyPr>
            <a:lstStyle/>
            <a:p>
              <a:r>
                <a:rPr lang="fr-FR" sz="7200" b="1" dirty="0">
                  <a:solidFill>
                    <a:schemeClr val="bg1"/>
                  </a:solidFill>
                  <a:latin typeface="+mn-lt"/>
                </a:rPr>
                <a:t>YOU</a:t>
              </a:r>
            </a:p>
          </p:txBody>
        </p:sp>
      </p:grpSp>
      <p:pic>
        <p:nvPicPr>
          <p:cNvPr id="13" name="Graphique 12">
            <a:extLst>
              <a:ext uri="{FF2B5EF4-FFF2-40B4-BE49-F238E27FC236}">
                <a16:creationId xmlns:a16="http://schemas.microsoft.com/office/drawing/2014/main" id="{9FE44D08-04BB-4016-ADF3-5B0C542DF53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60477" y="5302567"/>
            <a:ext cx="939784" cy="847524"/>
          </a:xfrm>
          <a:prstGeom prst="rect">
            <a:avLst/>
          </a:prstGeom>
        </p:spPr>
      </p:pic>
      <p:pic>
        <p:nvPicPr>
          <p:cNvPr id="14" name="Image 13" descr="Une image contenant objet&#10;&#10;Description générée automatiquement">
            <a:extLst>
              <a:ext uri="{FF2B5EF4-FFF2-40B4-BE49-F238E27FC236}">
                <a16:creationId xmlns:a16="http://schemas.microsoft.com/office/drawing/2014/main" id="{99BF86A5-F0B8-42C9-A87E-16C8B6F68080}"/>
              </a:ext>
            </a:extLst>
          </p:cNvPr>
          <p:cNvPicPr>
            <a:picLocks noChangeAspect="1"/>
          </p:cNvPicPr>
          <p:nvPr userDrawn="1"/>
        </p:nvPicPr>
        <p:blipFill rotWithShape="1">
          <a:blip r:embed="rId8"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Tree>
    <p:extLst>
      <p:ext uri="{BB962C8B-B14F-4D97-AF65-F5344CB8AC3E}">
        <p14:creationId xmlns:p14="http://schemas.microsoft.com/office/powerpoint/2010/main" val="14101496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49"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34" name="Graphique 33">
            <a:extLst>
              <a:ext uri="{FF2B5EF4-FFF2-40B4-BE49-F238E27FC236}">
                <a16:creationId xmlns:a16="http://schemas.microsoft.com/office/drawing/2014/main" id="{C6CCE2DF-C340-4135-B992-1CB35F746BC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660477" y="5302567"/>
            <a:ext cx="939784" cy="847524"/>
          </a:xfrm>
          <a:prstGeom prst="rect">
            <a:avLst/>
          </a:prstGeom>
        </p:spPr>
      </p:pic>
      <p:sp>
        <p:nvSpPr>
          <p:cNvPr id="10" name="Espace réservé pour une image  9">
            <a:extLst>
              <a:ext uri="{FF2B5EF4-FFF2-40B4-BE49-F238E27FC236}">
                <a16:creationId xmlns:a16="http://schemas.microsoft.com/office/drawing/2014/main" id="{137DADE0-DBBF-458A-BE30-E9B95C46FE1A}"/>
              </a:ext>
            </a:extLst>
          </p:cNvPr>
          <p:cNvSpPr>
            <a:spLocks noGrp="1"/>
          </p:cNvSpPr>
          <p:nvPr>
            <p:ph type="pic" sz="quarter" idx="11" hasCustomPrompt="1"/>
          </p:nvPr>
        </p:nvSpPr>
        <p:spPr>
          <a:xfrm>
            <a:off x="574342"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pic>
        <p:nvPicPr>
          <p:cNvPr id="33" name="Image 32" descr="Une image contenant objet&#10;&#10;Description générée automatiquement">
            <a:extLst>
              <a:ext uri="{FF2B5EF4-FFF2-40B4-BE49-F238E27FC236}">
                <a16:creationId xmlns:a16="http://schemas.microsoft.com/office/drawing/2014/main" id="{EDBF095C-490F-455B-8877-BE70651A9100}"/>
              </a:ext>
            </a:extLst>
          </p:cNvPr>
          <p:cNvPicPr>
            <a:picLocks noChangeAspect="1"/>
          </p:cNvPicPr>
          <p:nvPr userDrawn="1"/>
        </p:nvPicPr>
        <p:blipFill rotWithShape="1">
          <a:blip r:embed="rId9"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spTree>
    <p:extLst>
      <p:ext uri="{BB962C8B-B14F-4D97-AF65-F5344CB8AC3E}">
        <p14:creationId xmlns:p14="http://schemas.microsoft.com/office/powerpoint/2010/main" val="265840730"/>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39">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_2 Ipsos MORI Righ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0" name="Rectangle 9">
            <a:extLst>
              <a:ext uri="{FF2B5EF4-FFF2-40B4-BE49-F238E27FC236}">
                <a16:creationId xmlns:a16="http://schemas.microsoft.com/office/drawing/2014/main" id="{57E47097-F136-43B2-BE43-71747E067B34}"/>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Espace réservé pour une image  9">
            <a:extLst>
              <a:ext uri="{FF2B5EF4-FFF2-40B4-BE49-F238E27FC236}">
                <a16:creationId xmlns:a16="http://schemas.microsoft.com/office/drawing/2014/main" id="{4A6AFB26-D737-4A19-ADB4-CB5926446093}"/>
              </a:ext>
            </a:extLst>
          </p:cNvPr>
          <p:cNvSpPr>
            <a:spLocks noGrp="1"/>
          </p:cNvSpPr>
          <p:nvPr>
            <p:ph type="pic" sz="quarter" idx="11" hasCustomPrompt="1"/>
          </p:nvPr>
        </p:nvSpPr>
        <p:spPr>
          <a:xfrm>
            <a:off x="574342"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pic>
        <p:nvPicPr>
          <p:cNvPr id="15" name="Espace réservé pour une image  3">
            <a:extLst>
              <a:ext uri="{FF2B5EF4-FFF2-40B4-BE49-F238E27FC236}">
                <a16:creationId xmlns:a16="http://schemas.microsoft.com/office/drawing/2014/main" id="{334B72D4-ABC7-44C2-8E56-810E18290BDB}"/>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51301" b="-51301"/>
          <a:stretch/>
        </p:blipFill>
        <p:spPr>
          <a:xfrm>
            <a:off x="9046557" y="5057776"/>
            <a:ext cx="2786660" cy="1403982"/>
          </a:xfrm>
          <a:prstGeom prst="rect">
            <a:avLst/>
          </a:prstGeom>
          <a:noFill/>
        </p:spPr>
      </p:pic>
    </p:spTree>
    <p:extLst>
      <p:ext uri="{BB962C8B-B14F-4D97-AF65-F5344CB8AC3E}">
        <p14:creationId xmlns:p14="http://schemas.microsoft.com/office/powerpoint/2010/main" val="1408515697"/>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40">
          <p15:clr>
            <a:srgbClr val="F26B43"/>
          </p15:clr>
        </p15:guide>
        <p15:guide id="6" orient="horz" pos="3916">
          <p15:clr>
            <a:srgbClr val="F26B43"/>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ver_1 Ipsos MORI Right">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3"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Espace réservé pour une image  9">
            <a:extLst>
              <a:ext uri="{FF2B5EF4-FFF2-40B4-BE49-F238E27FC236}">
                <a16:creationId xmlns:a16="http://schemas.microsoft.com/office/drawing/2014/main" id="{137DADE0-DBBF-458A-BE30-E9B95C46FE1A}"/>
              </a:ext>
            </a:extLst>
          </p:cNvPr>
          <p:cNvSpPr>
            <a:spLocks noGrp="1"/>
          </p:cNvSpPr>
          <p:nvPr>
            <p:ph type="pic" sz="quarter" idx="11" hasCustomPrompt="1"/>
          </p:nvPr>
        </p:nvSpPr>
        <p:spPr>
          <a:xfrm>
            <a:off x="574342"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14" name="Espace réservé pour une image  3">
            <a:extLst>
              <a:ext uri="{FF2B5EF4-FFF2-40B4-BE49-F238E27FC236}">
                <a16:creationId xmlns:a16="http://schemas.microsoft.com/office/drawing/2014/main" id="{03C41836-DC8C-4D33-B02E-348EFB758CA7}"/>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51301" b="-51301"/>
          <a:stretch/>
        </p:blipFill>
        <p:spPr>
          <a:xfrm>
            <a:off x="9046557" y="5057776"/>
            <a:ext cx="2786660" cy="1403982"/>
          </a:xfrm>
          <a:prstGeom prst="rect">
            <a:avLst/>
          </a:prstGeom>
          <a:noFill/>
        </p:spPr>
      </p:pic>
    </p:spTree>
    <p:extLst>
      <p:ext uri="{BB962C8B-B14F-4D97-AF65-F5344CB8AC3E}">
        <p14:creationId xmlns:p14="http://schemas.microsoft.com/office/powerpoint/2010/main" val="3555441429"/>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39">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ver_1 Ipsos MORI Left">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Espace réservé pour une image  9">
            <a:extLst>
              <a:ext uri="{FF2B5EF4-FFF2-40B4-BE49-F238E27FC236}">
                <a16:creationId xmlns:a16="http://schemas.microsoft.com/office/drawing/2014/main" id="{137DADE0-DBBF-458A-BE30-E9B95C46FE1A}"/>
              </a:ext>
            </a:extLst>
          </p:cNvPr>
          <p:cNvSpPr>
            <a:spLocks noGrp="1"/>
          </p:cNvSpPr>
          <p:nvPr>
            <p:ph type="pic" sz="quarter" idx="11" hasCustomPrompt="1"/>
          </p:nvPr>
        </p:nvSpPr>
        <p:spPr>
          <a:xfrm>
            <a:off x="9788338"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14" name="Espace réservé pour une image  3">
            <a:extLst>
              <a:ext uri="{FF2B5EF4-FFF2-40B4-BE49-F238E27FC236}">
                <a16:creationId xmlns:a16="http://schemas.microsoft.com/office/drawing/2014/main" id="{2EFA13FB-0791-4FB4-BF36-9602B0D0B814}"/>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51301" b="-51301"/>
          <a:stretch/>
        </p:blipFill>
        <p:spPr>
          <a:xfrm>
            <a:off x="571500" y="5057776"/>
            <a:ext cx="2786660" cy="1403982"/>
          </a:xfrm>
          <a:prstGeom prst="rect">
            <a:avLst/>
          </a:prstGeom>
          <a:noFill/>
        </p:spPr>
      </p:pic>
    </p:spTree>
    <p:extLst>
      <p:ext uri="{BB962C8B-B14F-4D97-AF65-F5344CB8AC3E}">
        <p14:creationId xmlns:p14="http://schemas.microsoft.com/office/powerpoint/2010/main" val="527868473"/>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39">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7584906"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a:xfrm>
            <a:off x="404786" y="469900"/>
            <a:ext cx="11382428" cy="480131"/>
          </a:xfrm>
        </p:spPr>
        <p:txBody>
          <a:bodyPr anchor="t"/>
          <a:lstStyle>
            <a:lvl1pPr>
              <a:defRPr b="0"/>
            </a:lvl1pPr>
          </a:lstStyle>
          <a:p>
            <a:r>
              <a:rPr lang="en-GB" dirty="0" err="1"/>
              <a:t>Modifiez</a:t>
            </a:r>
            <a:r>
              <a:rPr lang="en-GB" dirty="0"/>
              <a:t> le style du titre</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a:xfrm>
            <a:off x="577672" y="6219234"/>
            <a:ext cx="360037" cy="365125"/>
          </a:xfrm>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14" name="Picture Placeholder 12">
            <a:extLst>
              <a:ext uri="{FF2B5EF4-FFF2-40B4-BE49-F238E27FC236}">
                <a16:creationId xmlns:a16="http://schemas.microsoft.com/office/drawing/2014/main" id="{5B538901-ADD0-4ECA-8461-BAB0D668BDE5}"/>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5" name="Zástupný symbol pro zápatí 4">
            <a:extLst>
              <a:ext uri="{FF2B5EF4-FFF2-40B4-BE49-F238E27FC236}">
                <a16:creationId xmlns:a16="http://schemas.microsoft.com/office/drawing/2014/main" id="{EA432585-C9E7-4DD1-BDBF-B8D35A08C48A}"/>
              </a:ext>
            </a:extLst>
          </p:cNvPr>
          <p:cNvSpPr>
            <a:spLocks noGrp="1"/>
          </p:cNvSpPr>
          <p:nvPr>
            <p:ph type="ftr" sz="quarter" idx="18"/>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94193705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v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5"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0" name="Rectangle 9">
            <a:extLst>
              <a:ext uri="{FF2B5EF4-FFF2-40B4-BE49-F238E27FC236}">
                <a16:creationId xmlns:a16="http://schemas.microsoft.com/office/drawing/2014/main" id="{57E47097-F136-43B2-BE43-71747E067B34}"/>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22" name="Espace réservé pour une image  9">
            <a:extLst>
              <a:ext uri="{FF2B5EF4-FFF2-40B4-BE49-F238E27FC236}">
                <a16:creationId xmlns:a16="http://schemas.microsoft.com/office/drawing/2014/main" id="{19C1BDE3-57F5-469B-B8D1-A0B6C04CD625}"/>
              </a:ext>
            </a:extLst>
          </p:cNvPr>
          <p:cNvSpPr>
            <a:spLocks noGrp="1"/>
          </p:cNvSpPr>
          <p:nvPr>
            <p:ph type="pic" sz="quarter" idx="11" hasCustomPrompt="1"/>
          </p:nvPr>
        </p:nvSpPr>
        <p:spPr>
          <a:xfrm>
            <a:off x="574342"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que 14">
            <a:extLst>
              <a:ext uri="{FF2B5EF4-FFF2-40B4-BE49-F238E27FC236}">
                <a16:creationId xmlns:a16="http://schemas.microsoft.com/office/drawing/2014/main" id="{006C46FC-AFDA-462D-947F-F240AC5E8B0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660477" y="5302567"/>
            <a:ext cx="939784" cy="847524"/>
          </a:xfrm>
          <a:prstGeom prst="rect">
            <a:avLst/>
          </a:prstGeom>
        </p:spPr>
      </p:pic>
      <p:pic>
        <p:nvPicPr>
          <p:cNvPr id="16" name="Image 15" descr="Une image contenant objet&#10;&#10;Description générée automatiquement">
            <a:extLst>
              <a:ext uri="{FF2B5EF4-FFF2-40B4-BE49-F238E27FC236}">
                <a16:creationId xmlns:a16="http://schemas.microsoft.com/office/drawing/2014/main" id="{5919B4CD-5E7E-4686-8385-C8E06F74C4D8}"/>
              </a:ext>
            </a:extLst>
          </p:cNvPr>
          <p:cNvPicPr>
            <a:picLocks noChangeAspect="1"/>
          </p:cNvPicPr>
          <p:nvPr userDrawn="1"/>
        </p:nvPicPr>
        <p:blipFill rotWithShape="1">
          <a:blip r:embed="rId10" cstate="print">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Tree>
    <p:extLst>
      <p:ext uri="{BB962C8B-B14F-4D97-AF65-F5344CB8AC3E}">
        <p14:creationId xmlns:p14="http://schemas.microsoft.com/office/powerpoint/2010/main" val="3180909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40">
          <p15:clr>
            <a:srgbClr val="F26B43"/>
          </p15:clr>
        </p15:guide>
        <p15:guide id="6" orient="horz" pos="3916">
          <p15:clr>
            <a:srgbClr val="F26B43"/>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ver_2 Ipsos MORI Righ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69"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0" name="Rectangle 9">
            <a:extLst>
              <a:ext uri="{FF2B5EF4-FFF2-40B4-BE49-F238E27FC236}">
                <a16:creationId xmlns:a16="http://schemas.microsoft.com/office/drawing/2014/main" id="{57E47097-F136-43B2-BE43-71747E067B34}"/>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Espace réservé pour une image  9">
            <a:extLst>
              <a:ext uri="{FF2B5EF4-FFF2-40B4-BE49-F238E27FC236}">
                <a16:creationId xmlns:a16="http://schemas.microsoft.com/office/drawing/2014/main" id="{4A6AFB26-D737-4A19-ADB4-CB5926446093}"/>
              </a:ext>
            </a:extLst>
          </p:cNvPr>
          <p:cNvSpPr>
            <a:spLocks noGrp="1"/>
          </p:cNvSpPr>
          <p:nvPr>
            <p:ph type="pic" sz="quarter" idx="11" hasCustomPrompt="1"/>
          </p:nvPr>
        </p:nvSpPr>
        <p:spPr>
          <a:xfrm>
            <a:off x="574342"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pic>
        <p:nvPicPr>
          <p:cNvPr id="15" name="Espace réservé pour une image  3">
            <a:extLst>
              <a:ext uri="{FF2B5EF4-FFF2-40B4-BE49-F238E27FC236}">
                <a16:creationId xmlns:a16="http://schemas.microsoft.com/office/drawing/2014/main" id="{334B72D4-ABC7-44C2-8E56-810E18290BDB}"/>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51301" b="-51301"/>
          <a:stretch/>
        </p:blipFill>
        <p:spPr>
          <a:xfrm>
            <a:off x="9046557" y="5057776"/>
            <a:ext cx="2786660" cy="1403982"/>
          </a:xfrm>
          <a:prstGeom prst="rect">
            <a:avLst/>
          </a:prstGeom>
          <a:noFill/>
        </p:spPr>
      </p:pic>
    </p:spTree>
    <p:extLst>
      <p:ext uri="{BB962C8B-B14F-4D97-AF65-F5344CB8AC3E}">
        <p14:creationId xmlns:p14="http://schemas.microsoft.com/office/powerpoint/2010/main" val="397160781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40">
          <p15:clr>
            <a:srgbClr val="F26B43"/>
          </p15:clr>
        </p15:guide>
        <p15:guide id="6" orient="horz" pos="3916">
          <p15:clr>
            <a:srgbClr val="F26B43"/>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_2 Ipsos MORI Lef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3"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0" name="Rectangle 9">
            <a:extLst>
              <a:ext uri="{FF2B5EF4-FFF2-40B4-BE49-F238E27FC236}">
                <a16:creationId xmlns:a16="http://schemas.microsoft.com/office/drawing/2014/main" id="{57E47097-F136-43B2-BE43-71747E067B34}"/>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solidFill>
                <a:prstClr val="white"/>
              </a:solidFill>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Espace réservé pour une image  9">
            <a:extLst>
              <a:ext uri="{FF2B5EF4-FFF2-40B4-BE49-F238E27FC236}">
                <a16:creationId xmlns:a16="http://schemas.microsoft.com/office/drawing/2014/main" id="{9ABB7351-4FBE-45C4-9773-A3CF34D3AA3D}"/>
              </a:ext>
            </a:extLst>
          </p:cNvPr>
          <p:cNvSpPr>
            <a:spLocks noGrp="1"/>
          </p:cNvSpPr>
          <p:nvPr>
            <p:ph type="pic" sz="quarter" idx="11" hasCustomPrompt="1"/>
          </p:nvPr>
        </p:nvSpPr>
        <p:spPr>
          <a:xfrm>
            <a:off x="9788338"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pic>
        <p:nvPicPr>
          <p:cNvPr id="18" name="Espace réservé pour une image  3">
            <a:extLst>
              <a:ext uri="{FF2B5EF4-FFF2-40B4-BE49-F238E27FC236}">
                <a16:creationId xmlns:a16="http://schemas.microsoft.com/office/drawing/2014/main" id="{C7B04301-E828-4E6F-A29E-2CD0C25275A5}"/>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51301" b="-51301"/>
          <a:stretch/>
        </p:blipFill>
        <p:spPr>
          <a:xfrm>
            <a:off x="571500" y="5057776"/>
            <a:ext cx="2786660" cy="1403982"/>
          </a:xfrm>
          <a:prstGeom prst="rect">
            <a:avLst/>
          </a:prstGeom>
          <a:noFill/>
        </p:spPr>
      </p:pic>
    </p:spTree>
    <p:extLst>
      <p:ext uri="{BB962C8B-B14F-4D97-AF65-F5344CB8AC3E}">
        <p14:creationId xmlns:p14="http://schemas.microsoft.com/office/powerpoint/2010/main" val="243056882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40">
          <p15:clr>
            <a:srgbClr val="F26B43"/>
          </p15:clr>
        </p15:guide>
        <p15:guide id="6" orient="horz" pos="3916">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7CED06AF-D77F-40B5-AC37-133B89CE0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7"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7CED06AF-D77F-40B5-AC37-133B89CE02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59207" y="425366"/>
            <a:ext cx="7551996" cy="923330"/>
          </a:xfrm>
        </p:spPr>
        <p:txBody>
          <a:bodyPr lIns="72000" anchor="b">
            <a:spAutoFit/>
          </a:bodyPr>
          <a:lstStyle>
            <a:lvl1pPr>
              <a:defRPr sz="6000" spc="-200" baseline="0">
                <a:solidFill>
                  <a:schemeClr val="bg1"/>
                </a:solidFill>
              </a:defRPr>
            </a:lvl1pPr>
          </a:lstStyle>
          <a:p>
            <a:r>
              <a:rPr lang="en-GB" dirty="0"/>
              <a:t>SUMMARY</a:t>
            </a:r>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p:nvPr>
        </p:nvSpPr>
        <p:spPr>
          <a:xfrm>
            <a:off x="464988" y="1649866"/>
            <a:ext cx="7546216" cy="661720"/>
          </a:xfrm>
        </p:spPr>
        <p:txBody>
          <a:bodyPr wrap="square" lIns="108000" rIns="180000">
            <a:spAutoFit/>
          </a:bodyPr>
          <a:lstStyle>
            <a:lvl1pPr marL="450850" indent="-450850">
              <a:lnSpc>
                <a:spcPct val="100000"/>
              </a:lnSpc>
              <a:spcBef>
                <a:spcPts val="1800"/>
              </a:spcBef>
              <a:buSzPct val="100000"/>
              <a:buFont typeface="+mj-lt"/>
              <a:buAutoNum type="arabicPeriod"/>
              <a:defRPr>
                <a:solidFill>
                  <a:schemeClr val="bg1"/>
                </a:solidFill>
                <a:latin typeface="+mn-lt"/>
              </a:defRPr>
            </a:lvl1pPr>
            <a:lvl2pPr marL="447675" indent="-314325">
              <a:lnSpc>
                <a:spcPct val="100000"/>
              </a:lnSpc>
              <a:buFont typeface="Arial" panose="020B0604020202020204" pitchFamily="34" charset="0"/>
              <a:buChar char=" "/>
              <a:defRPr sz="14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p:txBody>
      </p:sp>
      <p:sp>
        <p:nvSpPr>
          <p:cNvPr id="16" name="Espace réservé du numéro de diapositive 5">
            <a:extLst>
              <a:ext uri="{FF2B5EF4-FFF2-40B4-BE49-F238E27FC236}">
                <a16:creationId xmlns:a16="http://schemas.microsoft.com/office/drawing/2014/main" id="{30F298B5-C614-4E28-B086-AEFB24586D5D}"/>
              </a:ext>
            </a:extLst>
          </p:cNvPr>
          <p:cNvSpPr>
            <a:spLocks noGrp="1"/>
          </p:cNvSpPr>
          <p:nvPr>
            <p:ph type="sldNum" sz="quarter" idx="25"/>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8" name="Graphique 17">
            <a:extLst>
              <a:ext uri="{FF2B5EF4-FFF2-40B4-BE49-F238E27FC236}">
                <a16:creationId xmlns:a16="http://schemas.microsoft.com/office/drawing/2014/main" id="{D771EBD9-D6AB-4A1E-8959-F6D3A5DC7A2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255164" y="6135730"/>
            <a:ext cx="549900" cy="495918"/>
          </a:xfrm>
          <a:prstGeom prst="rect">
            <a:avLst/>
          </a:prstGeom>
        </p:spPr>
      </p:pic>
      <p:sp>
        <p:nvSpPr>
          <p:cNvPr id="19" name="Picture Placeholder 12">
            <a:extLst>
              <a:ext uri="{FF2B5EF4-FFF2-40B4-BE49-F238E27FC236}">
                <a16:creationId xmlns:a16="http://schemas.microsoft.com/office/drawing/2014/main" id="{33A4780E-E5D8-40FF-A953-ED5D1CB5DE32}"/>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123156151"/>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hapt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1"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21" name="Espace réservé du numéro de diapositive 5">
            <a:extLst>
              <a:ext uri="{FF2B5EF4-FFF2-40B4-BE49-F238E27FC236}">
                <a16:creationId xmlns:a16="http://schemas.microsoft.com/office/drawing/2014/main" id="{2FA6D742-8A51-48F2-B302-A80E8EE933FB}"/>
              </a:ext>
            </a:extLst>
          </p:cNvPr>
          <p:cNvSpPr>
            <a:spLocks noGrp="1"/>
          </p:cNvSpPr>
          <p:nvPr>
            <p:ph type="sldNum" sz="quarter" idx="25"/>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3" name="Graphique 22">
            <a:extLst>
              <a:ext uri="{FF2B5EF4-FFF2-40B4-BE49-F238E27FC236}">
                <a16:creationId xmlns:a16="http://schemas.microsoft.com/office/drawing/2014/main" id="{0C84D560-F6C4-4A46-9DA5-FC39DD2781D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4" name="Picture Placeholder 12">
            <a:extLst>
              <a:ext uri="{FF2B5EF4-FFF2-40B4-BE49-F238E27FC236}">
                <a16:creationId xmlns:a16="http://schemas.microsoft.com/office/drawing/2014/main" id="{28CF2AF1-EA75-4F15-8C4A-7F6EAD661C43}"/>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2927123705"/>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pter_2">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56B4929C-8011-4179-8CDE-3FB8CD20120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5"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56B4929C-8011-4179-8CDE-3FB8CD2012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70C4FA2-C5EC-49E1-8C35-04867997158C}"/>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3" name="Espace réservé du texte 2">
            <a:extLst>
              <a:ext uri="{FF2B5EF4-FFF2-40B4-BE49-F238E27FC236}">
                <a16:creationId xmlns:a16="http://schemas.microsoft.com/office/drawing/2014/main" id="{35825EF1-A063-4BA8-A114-9FEFB36C88BB}"/>
              </a:ext>
            </a:extLst>
          </p:cNvPr>
          <p:cNvSpPr>
            <a:spLocks noGrp="1"/>
          </p:cNvSpPr>
          <p:nvPr>
            <p:ph type="body" idx="1"/>
          </p:nvPr>
        </p:nvSpPr>
        <p:spPr>
          <a:xfrm>
            <a:off x="459207" y="2816932"/>
            <a:ext cx="7551996" cy="757130"/>
          </a:xfrm>
        </p:spPr>
        <p:txBody>
          <a:bodyPr lIns="108000" rIns="180000">
            <a:spAutoFit/>
          </a:bodyPr>
          <a:lstStyle>
            <a:lvl1pPr marL="0" indent="0">
              <a:buNone/>
              <a:defRPr sz="24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2" name="Text Placeholder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blipFill>
                  <a:blip r:embed="rId7"/>
                  <a:stretch>
                    <a:fillRect/>
                  </a:stretch>
                </a:blipFill>
              </a:defRPr>
            </a:lvl1pPr>
          </a:lstStyle>
          <a:p>
            <a:pPr lvl="0"/>
            <a:r>
              <a:rPr lang="en-GB" dirty="0"/>
              <a:t>0</a:t>
            </a:r>
          </a:p>
        </p:txBody>
      </p:sp>
      <p:sp>
        <p:nvSpPr>
          <p:cNvPr id="11" name="Title 1">
            <a:extLst>
              <a:ext uri="{FF2B5EF4-FFF2-40B4-BE49-F238E27FC236}">
                <a16:creationId xmlns:a16="http://schemas.microsoft.com/office/drawing/2014/main" id="{6C15C0FE-1109-48F3-B89A-6248AC1CCB74}"/>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2"/>
                </a:solidFill>
                <a:latin typeface="+mj-lt"/>
              </a:defRPr>
            </a:lvl1pPr>
          </a:lstStyle>
          <a:p>
            <a:r>
              <a:rPr lang="en-GB" dirty="0" err="1"/>
              <a:t>Modifiez</a:t>
            </a:r>
            <a:r>
              <a:rPr lang="en-GB" dirty="0"/>
              <a:t> le style du titre</a:t>
            </a:r>
          </a:p>
        </p:txBody>
      </p:sp>
      <p:sp>
        <p:nvSpPr>
          <p:cNvPr id="2" name="Espace réservé du numéro de diapositive 1">
            <a:extLst>
              <a:ext uri="{FF2B5EF4-FFF2-40B4-BE49-F238E27FC236}">
                <a16:creationId xmlns:a16="http://schemas.microsoft.com/office/drawing/2014/main" id="{CC92D6CF-FE8C-42F7-BBBC-FC11531533BE}"/>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8" name="Picture Placeholder 12">
            <a:extLst>
              <a:ext uri="{FF2B5EF4-FFF2-40B4-BE49-F238E27FC236}">
                <a16:creationId xmlns:a16="http://schemas.microsoft.com/office/drawing/2014/main" id="{F14DBEE1-74D1-42A7-8DB6-8200E218D21A}"/>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801187087"/>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hapt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89" name="Diapositive think-cell" r:id="rId6" imgW="532" imgH="530" progId="TCLayout.ActiveDocument.1">
                  <p:embed/>
                </p:oleObj>
              </mc:Choice>
              <mc:Fallback>
                <p:oleObj name="Diapositive think-cell" r:id="rId6"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20" name="Espace réservé du numéro de diapositive 5">
            <a:extLst>
              <a:ext uri="{FF2B5EF4-FFF2-40B4-BE49-F238E27FC236}">
                <a16:creationId xmlns:a16="http://schemas.microsoft.com/office/drawing/2014/main" id="{4AA1BF0F-C964-4920-975F-CEF16CB37CC8}"/>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3" name="Graphique 12">
            <a:extLst>
              <a:ext uri="{FF2B5EF4-FFF2-40B4-BE49-F238E27FC236}">
                <a16:creationId xmlns:a16="http://schemas.microsoft.com/office/drawing/2014/main" id="{307DE156-D9AB-4563-87DE-68BE89D2B2E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63BEAB40-2E0C-4131-B01D-0D9929DC5B06}"/>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1637624845"/>
      </p:ext>
    </p:extLst>
  </p:cSld>
  <p:clrMapOvr>
    <a:masterClrMapping/>
  </p:clrMapOvr>
  <p:extLst>
    <p:ext uri="{DCECCB84-F9BA-43D5-87BE-67443E8EF086}">
      <p15:sldGuideLst xmlns:p15="http://schemas.microsoft.com/office/powerpoint/2012/main">
        <p15:guide id="1" orient="horz" pos="4194">
          <p15:clr>
            <a:srgbClr val="F26B43"/>
          </p15:clr>
        </p15:guide>
        <p15:guide id="2" orient="horz" pos="3962">
          <p15:clr>
            <a:srgbClr val="F26B43"/>
          </p15:clr>
        </p15:guide>
        <p15:guide id="3" pos="288">
          <p15:clr>
            <a:srgbClr val="F26B43"/>
          </p15:clr>
        </p15:guide>
        <p15:guide id="4" pos="360">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_2 Ipsos MORI Lef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0" name="Rectangle 9">
            <a:extLst>
              <a:ext uri="{FF2B5EF4-FFF2-40B4-BE49-F238E27FC236}">
                <a16:creationId xmlns:a16="http://schemas.microsoft.com/office/drawing/2014/main" id="{57E47097-F136-43B2-BE43-71747E067B34}"/>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err="1"/>
              <a:t>Modifiez</a:t>
            </a:r>
            <a:r>
              <a:rPr lang="en-GB" dirty="0"/>
              <a:t> le style du titre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Espace réservé pour une image  9">
            <a:extLst>
              <a:ext uri="{FF2B5EF4-FFF2-40B4-BE49-F238E27FC236}">
                <a16:creationId xmlns:a16="http://schemas.microsoft.com/office/drawing/2014/main" id="{9ABB7351-4FBE-45C4-9773-A3CF34D3AA3D}"/>
              </a:ext>
            </a:extLst>
          </p:cNvPr>
          <p:cNvSpPr>
            <a:spLocks noGrp="1"/>
          </p:cNvSpPr>
          <p:nvPr>
            <p:ph type="pic" sz="quarter" idx="11" hasCustomPrompt="1"/>
          </p:nvPr>
        </p:nvSpPr>
        <p:spPr>
          <a:xfrm>
            <a:off x="9788338" y="5302567"/>
            <a:ext cx="1814925" cy="914400"/>
          </a:xfrm>
          <a:solidFill>
            <a:schemeClr val="bg1">
              <a:lumMod val="95000"/>
            </a:schemeClr>
          </a:solidFill>
        </p:spPr>
        <p:txBody>
          <a:bodyPr tIns="72000">
            <a:normAutofit/>
          </a:bodyPr>
          <a:lstStyle>
            <a:lvl1pPr marL="0" indent="0" algn="ctr">
              <a:buNone/>
              <a:defRPr sz="1100"/>
            </a:lvl1pPr>
          </a:lstStyle>
          <a:p>
            <a:r>
              <a:rPr lang="en-GB" dirty="0"/>
              <a:t>CUSTOMER'S LOGO</a:t>
            </a:r>
          </a:p>
        </p:txBody>
      </p:sp>
      <p:pic>
        <p:nvPicPr>
          <p:cNvPr id="18" name="Espace réservé pour une image  3">
            <a:extLst>
              <a:ext uri="{FF2B5EF4-FFF2-40B4-BE49-F238E27FC236}">
                <a16:creationId xmlns:a16="http://schemas.microsoft.com/office/drawing/2014/main" id="{C7B04301-E828-4E6F-A29E-2CD0C25275A5}"/>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51301" b="-51301"/>
          <a:stretch/>
        </p:blipFill>
        <p:spPr>
          <a:xfrm>
            <a:off x="571500" y="5057776"/>
            <a:ext cx="2786660" cy="1403982"/>
          </a:xfrm>
          <a:prstGeom prst="rect">
            <a:avLst/>
          </a:prstGeom>
          <a:noFill/>
        </p:spPr>
      </p:pic>
    </p:spTree>
    <p:extLst>
      <p:ext uri="{BB962C8B-B14F-4D97-AF65-F5344CB8AC3E}">
        <p14:creationId xmlns:p14="http://schemas.microsoft.com/office/powerpoint/2010/main" val="221658973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40">
          <p15:clr>
            <a:srgbClr val="F26B43"/>
          </p15:clr>
        </p15:guide>
        <p15:guide id="6" orient="horz" pos="3916">
          <p15:clr>
            <a:srgbClr val="F26B43"/>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Visual in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09EBE8-0C7E-4ABF-B776-8E09915DB959}"/>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Forme libre : forme 12">
            <a:extLst>
              <a:ext uri="{FF2B5EF4-FFF2-40B4-BE49-F238E27FC236}">
                <a16:creationId xmlns:a16="http://schemas.microsoft.com/office/drawing/2014/main" id="{63F05E0D-3D04-4017-9808-762862E50409}"/>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FD65DF1D-0D1A-471B-8283-644A0E829D66}"/>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prstClr val="white"/>
              </a:solidFill>
            </a:endParaRPr>
          </a:p>
        </p:txBody>
      </p:sp>
      <p:sp>
        <p:nvSpPr>
          <p:cNvPr id="18" name="Espace réservé du numéro de diapositive 5">
            <a:extLst>
              <a:ext uri="{FF2B5EF4-FFF2-40B4-BE49-F238E27FC236}">
                <a16:creationId xmlns:a16="http://schemas.microsoft.com/office/drawing/2014/main" id="{66DA5D3A-987C-4075-9644-C5FDA8154D43}"/>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9" name="Graphique 8">
            <a:extLst>
              <a:ext uri="{FF2B5EF4-FFF2-40B4-BE49-F238E27FC236}">
                <a16:creationId xmlns:a16="http://schemas.microsoft.com/office/drawing/2014/main" id="{9100C5BC-6649-4E2E-96BD-44970D56814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55164" y="6135730"/>
            <a:ext cx="549900" cy="495918"/>
          </a:xfrm>
          <a:prstGeom prst="rect">
            <a:avLst/>
          </a:prstGeom>
        </p:spPr>
      </p:pic>
      <p:sp>
        <p:nvSpPr>
          <p:cNvPr id="10" name="Picture Placeholder 12">
            <a:extLst>
              <a:ext uri="{FF2B5EF4-FFF2-40B4-BE49-F238E27FC236}">
                <a16:creationId xmlns:a16="http://schemas.microsoft.com/office/drawing/2014/main" id="{91319E46-F671-430B-991E-8D9A88DB800A}"/>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2" name="Titre 1">
            <a:extLst>
              <a:ext uri="{FF2B5EF4-FFF2-40B4-BE49-F238E27FC236}">
                <a16:creationId xmlns:a16="http://schemas.microsoft.com/office/drawing/2014/main" id="{71EBE62A-2FB9-4BC1-A95C-65BB443F901A}"/>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Tree>
    <p:extLst>
      <p:ext uri="{BB962C8B-B14F-4D97-AF65-F5344CB8AC3E}">
        <p14:creationId xmlns:p14="http://schemas.microsoft.com/office/powerpoint/2010/main" val="210012543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3"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6" name="Espace réservé du numéro de diapositive 5">
            <a:extLst>
              <a:ext uri="{FF2B5EF4-FFF2-40B4-BE49-F238E27FC236}">
                <a16:creationId xmlns:a16="http://schemas.microsoft.com/office/drawing/2014/main" id="{94B68E69-F300-4943-96DE-87760FAFCD5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0" name="Graphique 19">
            <a:extLst>
              <a:ext uri="{FF2B5EF4-FFF2-40B4-BE49-F238E27FC236}">
                <a16:creationId xmlns:a16="http://schemas.microsoft.com/office/drawing/2014/main" id="{DBECA6E2-221C-4967-BEAC-2A5C7E8F1B0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8" name="Picture Placeholder 12">
            <a:extLst>
              <a:ext uri="{FF2B5EF4-FFF2-40B4-BE49-F238E27FC236}">
                <a16:creationId xmlns:a16="http://schemas.microsoft.com/office/drawing/2014/main" id="{52463EF8-4AA8-44DE-911A-9DFD191CC0E4}"/>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3271490411"/>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hapter_Blue Bg">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6" name="Espace réservé du numéro de diapositive 5">
            <a:extLst>
              <a:ext uri="{FF2B5EF4-FFF2-40B4-BE49-F238E27FC236}">
                <a16:creationId xmlns:a16="http://schemas.microsoft.com/office/drawing/2014/main" id="{94B68E69-F300-4943-96DE-87760FAFCD5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20" name="Graphique 19">
            <a:extLst>
              <a:ext uri="{FF2B5EF4-FFF2-40B4-BE49-F238E27FC236}">
                <a16:creationId xmlns:a16="http://schemas.microsoft.com/office/drawing/2014/main" id="{3316FEB0-0398-424C-8457-1FD043B621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8" name="Picture Placeholder 12">
            <a:extLst>
              <a:ext uri="{FF2B5EF4-FFF2-40B4-BE49-F238E27FC236}">
                <a16:creationId xmlns:a16="http://schemas.microsoft.com/office/drawing/2014/main" id="{47A1DA8D-A5CD-437C-B5A1-6D21B3D694FB}"/>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2255060451"/>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hapter_Turquoise Bg">
    <p:bg>
      <p:bgPr>
        <a:solidFill>
          <a:schemeClr val="tx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1"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7" name="Espace réservé du numéro de diapositive 5">
            <a:extLst>
              <a:ext uri="{FF2B5EF4-FFF2-40B4-BE49-F238E27FC236}">
                <a16:creationId xmlns:a16="http://schemas.microsoft.com/office/drawing/2014/main" id="{E6CD68D1-9DC4-424D-9DEA-F27AB59B6E10}"/>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6" name="Graphique 15">
            <a:extLst>
              <a:ext uri="{FF2B5EF4-FFF2-40B4-BE49-F238E27FC236}">
                <a16:creationId xmlns:a16="http://schemas.microsoft.com/office/drawing/2014/main" id="{C2A107F5-EC10-41AA-8980-041E0ABFB1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0" name="Picture Placeholder 12">
            <a:extLst>
              <a:ext uri="{FF2B5EF4-FFF2-40B4-BE49-F238E27FC236}">
                <a16:creationId xmlns:a16="http://schemas.microsoft.com/office/drawing/2014/main" id="{2350BA7D-2316-48D4-BE4C-34D3B6A7D1BC}"/>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630881725"/>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hapter_Violet Bg">
    <p:bg>
      <p:bgPr>
        <a:solidFill>
          <a:schemeClr val="accent4"/>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5"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solidFill>
                <a:prstClr val="white"/>
              </a:solidFill>
              <a:latin typeface="Arial Black" panose="020B0A04020102020204" pitchFamily="34" charset="0"/>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17" name="Espace réservé du numéro de diapositive 5">
            <a:extLst>
              <a:ext uri="{FF2B5EF4-FFF2-40B4-BE49-F238E27FC236}">
                <a16:creationId xmlns:a16="http://schemas.microsoft.com/office/drawing/2014/main" id="{EBB7A596-F68B-46C8-92F7-1B8AAA7ABAC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6" name="Graphique 15">
            <a:extLst>
              <a:ext uri="{FF2B5EF4-FFF2-40B4-BE49-F238E27FC236}">
                <a16:creationId xmlns:a16="http://schemas.microsoft.com/office/drawing/2014/main" id="{4963644E-BB52-444E-A1F4-3483340B96A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0" name="Picture Placeholder 12">
            <a:extLst>
              <a:ext uri="{FF2B5EF4-FFF2-40B4-BE49-F238E27FC236}">
                <a16:creationId xmlns:a16="http://schemas.microsoft.com/office/drawing/2014/main" id="{B02B1C4E-69A7-40FA-BDD6-A98E5B8D04ED}"/>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257662684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74">
          <p15:clr>
            <a:srgbClr val="F26B43"/>
          </p15:clr>
        </p15:guide>
        <p15:guide id="4" orient="horz" pos="4194">
          <p15:clr>
            <a:srgbClr val="F26B43"/>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ontent_blue bg &amp; green lines">
    <p:bg>
      <p:bgPr>
        <a:solidFill>
          <a:schemeClr val="bg2"/>
        </a:solidFill>
        <a:effectLst/>
      </p:bgPr>
    </p:bg>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06E579EA-91DA-4593-8EE7-8C7BD8E9B3C4}"/>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Forme libre : forme 9">
            <a:extLst>
              <a:ext uri="{FF2B5EF4-FFF2-40B4-BE49-F238E27FC236}">
                <a16:creationId xmlns:a16="http://schemas.microsoft.com/office/drawing/2014/main" id="{29F1B386-0FAE-41CE-A984-7AA20FB08BC9}"/>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0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11" name="Text Placeholder 8">
            <a:extLst>
              <a:ext uri="{FF2B5EF4-FFF2-40B4-BE49-F238E27FC236}">
                <a16:creationId xmlns:a16="http://schemas.microsoft.com/office/drawing/2014/main" id="{E40DDFB2-256F-44A1-BD31-110E23E23FB7}"/>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Espace réservé du numéro de diapositive 5">
            <a:extLst>
              <a:ext uri="{FF2B5EF4-FFF2-40B4-BE49-F238E27FC236}">
                <a16:creationId xmlns:a16="http://schemas.microsoft.com/office/drawing/2014/main" id="{6E59B575-0241-4DF7-A1CC-79B8AC7BF86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2" name="Text Placeholder 5">
            <a:extLst>
              <a:ext uri="{FF2B5EF4-FFF2-40B4-BE49-F238E27FC236}">
                <a16:creationId xmlns:a16="http://schemas.microsoft.com/office/drawing/2014/main" id="{1C7EC617-99AC-4619-A3E2-03F03BE503E6}"/>
              </a:ext>
            </a:extLst>
          </p:cNvPr>
          <p:cNvSpPr>
            <a:spLocks noGrp="1"/>
          </p:cNvSpPr>
          <p:nvPr>
            <p:ph type="body" sz="quarter" idx="16" hasCustomPrompt="1"/>
          </p:nvPr>
        </p:nvSpPr>
        <p:spPr>
          <a:xfrm>
            <a:off x="582586" y="1301921"/>
            <a:ext cx="2383767" cy="323165"/>
          </a:xfrm>
          <a:solidFill>
            <a:schemeClr val="bg1"/>
          </a:solidFill>
        </p:spPr>
        <p:txBody>
          <a:bodyPr wrap="none" lIns="108000" rIns="108000" bIns="0">
            <a:spAutoFit/>
          </a:bodyPr>
          <a:lstStyle>
            <a:lvl1pPr marL="0" indent="0">
              <a:buNone/>
              <a:defRPr sz="2000">
                <a:solidFill>
                  <a:schemeClr val="bg2"/>
                </a:solidFill>
              </a:defRPr>
            </a:lvl1pPr>
          </a:lstStyle>
          <a:p>
            <a:pPr lvl="0"/>
            <a:r>
              <a:rPr lang="en-GB" dirty="0"/>
              <a:t>Subtitle of the slide</a:t>
            </a:r>
          </a:p>
        </p:txBody>
      </p:sp>
      <p:pic>
        <p:nvPicPr>
          <p:cNvPr id="13" name="Graphique 12">
            <a:extLst>
              <a:ext uri="{FF2B5EF4-FFF2-40B4-BE49-F238E27FC236}">
                <a16:creationId xmlns:a16="http://schemas.microsoft.com/office/drawing/2014/main" id="{60BCBF39-FD81-450C-9CAA-24441DE6E24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6" name="Picture Placeholder 12">
            <a:extLst>
              <a:ext uri="{FF2B5EF4-FFF2-40B4-BE49-F238E27FC236}">
                <a16:creationId xmlns:a16="http://schemas.microsoft.com/office/drawing/2014/main" id="{6E2F9F64-575A-4759-B197-2BED5EA6FE80}"/>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5" name="Zástupný symbol pro zápatí 4">
            <a:extLst>
              <a:ext uri="{FF2B5EF4-FFF2-40B4-BE49-F238E27FC236}">
                <a16:creationId xmlns:a16="http://schemas.microsoft.com/office/drawing/2014/main" id="{B6E05D92-4564-453E-B25E-390F1082CD4E}"/>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9451075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4" orient="horz" pos="608">
          <p15:clr>
            <a:srgbClr val="F26B43"/>
          </p15:clr>
        </p15:guide>
        <p15:guide id="5" orient="horz" pos="1040">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a:xfrm>
            <a:off x="577672" y="6219234"/>
            <a:ext cx="360037" cy="365125"/>
          </a:xfrm>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Picture Placeholder 12">
            <a:extLst>
              <a:ext uri="{FF2B5EF4-FFF2-40B4-BE49-F238E27FC236}">
                <a16:creationId xmlns:a16="http://schemas.microsoft.com/office/drawing/2014/main" id="{637E5829-8636-48E2-A96B-650DA3C52C95}"/>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5" name="Straight Connector 35">
            <a:extLst>
              <a:ext uri="{FF2B5EF4-FFF2-40B4-BE49-F238E27FC236}">
                <a16:creationId xmlns:a16="http://schemas.microsoft.com/office/drawing/2014/main" id="{C36AA8F6-3282-4008-B363-606EF79D5A92}"/>
              </a:ext>
            </a:extLst>
          </p:cNvPr>
          <p:cNvCxnSpPr>
            <a:cxnSpLocks/>
          </p:cNvCxnSpPr>
          <p:nvPr userDrawn="1"/>
        </p:nvCxnSpPr>
        <p:spPr>
          <a:xfrm flipV="1">
            <a:off x="609593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Text Placeholder 5">
            <a:extLst>
              <a:ext uri="{FF2B5EF4-FFF2-40B4-BE49-F238E27FC236}">
                <a16:creationId xmlns:a16="http://schemas.microsoft.com/office/drawing/2014/main" id="{E289381D-000C-4698-9886-87BDE2F423F7}"/>
              </a:ext>
            </a:extLst>
          </p:cNvPr>
          <p:cNvSpPr>
            <a:spLocks noGrp="1"/>
          </p:cNvSpPr>
          <p:nvPr>
            <p:ph type="body" sz="quarter" idx="18"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B248208C-328C-472B-8439-1583E68856EB}"/>
              </a:ext>
            </a:extLst>
          </p:cNvPr>
          <p:cNvSpPr>
            <a:spLocks noGrp="1"/>
          </p:cNvSpPr>
          <p:nvPr>
            <p:ph type="ftr" sz="quarter" idx="19"/>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380579905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2"/>
                </a:solidFill>
              </a:defRPr>
            </a:lvl1pPr>
            <a:lvl2pPr>
              <a:defRPr sz="1600">
                <a:solidFill>
                  <a:schemeClr val="bg2"/>
                </a:solidFill>
              </a:defRPr>
            </a:lvl2pPr>
            <a:lvl3pPr>
              <a:defRPr sz="1400">
                <a:solidFill>
                  <a:schemeClr val="bg2"/>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Picture Placeholder 12">
            <a:extLst>
              <a:ext uri="{FF2B5EF4-FFF2-40B4-BE49-F238E27FC236}">
                <a16:creationId xmlns:a16="http://schemas.microsoft.com/office/drawing/2014/main" id="{E772360D-2139-4B49-AF4A-DE6CD6E888DD}"/>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9" name="Straight Connector 35">
            <a:extLst>
              <a:ext uri="{FF2B5EF4-FFF2-40B4-BE49-F238E27FC236}">
                <a16:creationId xmlns:a16="http://schemas.microsoft.com/office/drawing/2014/main" id="{0787DC91-F0A6-4A21-852B-178E5CE870BF}"/>
              </a:ext>
            </a:extLst>
          </p:cNvPr>
          <p:cNvCxnSpPr>
            <a:cxnSpLocks/>
          </p:cNvCxnSpPr>
          <p:nvPr userDrawn="1"/>
        </p:nvCxnSpPr>
        <p:spPr>
          <a:xfrm flipV="1">
            <a:off x="415884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Straight Connector 35">
            <a:extLst>
              <a:ext uri="{FF2B5EF4-FFF2-40B4-BE49-F238E27FC236}">
                <a16:creationId xmlns:a16="http://schemas.microsoft.com/office/drawing/2014/main" id="{B0D45BA5-0953-443E-9CCE-7604FB5592B8}"/>
              </a:ext>
            </a:extLst>
          </p:cNvPr>
          <p:cNvCxnSpPr>
            <a:cxnSpLocks/>
          </p:cNvCxnSpPr>
          <p:nvPr userDrawn="1"/>
        </p:nvCxnSpPr>
        <p:spPr>
          <a:xfrm flipV="1">
            <a:off x="803313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84C9D314-6CC0-4407-88EC-FFA7776896FA}"/>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14" name="Espace réservé du numéro de diapositive 10">
            <a:extLst>
              <a:ext uri="{FF2B5EF4-FFF2-40B4-BE49-F238E27FC236}">
                <a16:creationId xmlns:a16="http://schemas.microsoft.com/office/drawing/2014/main" id="{A028D629-838E-4967-8343-3D7C5897D047}"/>
              </a:ext>
            </a:extLst>
          </p:cNvPr>
          <p:cNvSpPr>
            <a:spLocks noGrp="1"/>
          </p:cNvSpPr>
          <p:nvPr>
            <p:ph type="sldNum" sz="quarter" idx="14"/>
          </p:nvPr>
        </p:nvSpPr>
        <p:spPr>
          <a:xfrm>
            <a:off x="577672" y="6219234"/>
            <a:ext cx="360037" cy="365125"/>
          </a:xfrm>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5" name="Zástupný symbol pro zápatí 4">
            <a:extLst>
              <a:ext uri="{FF2B5EF4-FFF2-40B4-BE49-F238E27FC236}">
                <a16:creationId xmlns:a16="http://schemas.microsoft.com/office/drawing/2014/main" id="{5D5A195E-D93F-4BD7-86A3-4B93918E3815}"/>
              </a:ext>
            </a:extLst>
          </p:cNvPr>
          <p:cNvSpPr>
            <a:spLocks noGrp="1"/>
          </p:cNvSpPr>
          <p:nvPr>
            <p:ph type="ftr" sz="quarter" idx="20"/>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404124178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Empty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1" name="Graphique 10">
            <a:extLst>
              <a:ext uri="{FF2B5EF4-FFF2-40B4-BE49-F238E27FC236}">
                <a16:creationId xmlns:a16="http://schemas.microsoft.com/office/drawing/2014/main" id="{349745D3-EF43-423F-ABBD-ABCF2D87D26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28C01186-840F-4400-96DA-156581167C07}"/>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59738957-5836-49C7-9D56-29C7DAB6EA95}"/>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9B531625-2A4F-435A-944C-1B9D85465046}"/>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66404975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Empty_Dark Blue Bg">
    <p:bg>
      <p:bgPr>
        <a:solidFill>
          <a:schemeClr val="accent1"/>
        </a:solidFill>
        <a:effectLst/>
      </p:bgPr>
    </p:bg>
    <p:spTree>
      <p:nvGrpSpPr>
        <p:cNvPr id="1" name=""/>
        <p:cNvGrpSpPr/>
        <p:nvPr/>
      </p:nvGrpSpPr>
      <p:grpSpPr>
        <a:xfrm>
          <a:off x="0" y="0"/>
          <a:ext cx="0" cy="0"/>
          <a:chOff x="0" y="0"/>
          <a:chExt cx="0" cy="0"/>
        </a:xfrm>
      </p:grpSpPr>
      <p:pic>
        <p:nvPicPr>
          <p:cNvPr id="13" name="Picture 10">
            <a:extLst>
              <a:ext uri="{FF2B5EF4-FFF2-40B4-BE49-F238E27FC236}">
                <a16:creationId xmlns:a16="http://schemas.microsoft.com/office/drawing/2014/main" id="{1F34C4D7-254D-4D5E-BF49-C02AA6A0A78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7938"/>
          <a:stretch/>
        </p:blipFill>
        <p:spPr>
          <a:xfrm>
            <a:off x="7192652" y="656013"/>
            <a:ext cx="4999349" cy="6201987"/>
          </a:xfrm>
          <a:prstGeom prst="rect">
            <a:avLst/>
          </a:prstGeom>
          <a:effectLst/>
        </p:spPr>
      </p:pic>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5" name="Diapositive think-cell" r:id="rId6" imgW="532" imgH="530" progId="TCLayout.ActiveDocument.1">
                  <p:embed/>
                </p:oleObj>
              </mc:Choice>
              <mc:Fallback>
                <p:oleObj name="Diapositive think-cell" r:id="rId6"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1" name="Graphique 10">
            <a:extLst>
              <a:ext uri="{FF2B5EF4-FFF2-40B4-BE49-F238E27FC236}">
                <a16:creationId xmlns:a16="http://schemas.microsoft.com/office/drawing/2014/main" id="{349745D3-EF43-423F-ABBD-ABCF2D87D26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28C01186-840F-4400-96DA-156581167C07}"/>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59738957-5836-49C7-9D56-29C7DAB6EA95}"/>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A6D0CE0E-35DF-4AC0-B8FF-39C6C7723470}"/>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81833388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7CED06AF-D77F-40B5-AC37-133B89CE02D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7CED06AF-D77F-40B5-AC37-133B89CE02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59207" y="425366"/>
            <a:ext cx="7551996" cy="923330"/>
          </a:xfrm>
        </p:spPr>
        <p:txBody>
          <a:bodyPr lIns="72000" anchor="b">
            <a:spAutoFit/>
          </a:bodyPr>
          <a:lstStyle>
            <a:lvl1pPr>
              <a:defRPr sz="6000" spc="-200" baseline="0">
                <a:solidFill>
                  <a:schemeClr val="bg1"/>
                </a:solidFill>
              </a:defRPr>
            </a:lvl1pPr>
          </a:lstStyle>
          <a:p>
            <a:r>
              <a:rPr lang="en-GB" dirty="0"/>
              <a:t>SUMMARY</a:t>
            </a:r>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p:nvPr>
        </p:nvSpPr>
        <p:spPr>
          <a:xfrm>
            <a:off x="464988" y="1649866"/>
            <a:ext cx="7546216" cy="661720"/>
          </a:xfrm>
        </p:spPr>
        <p:txBody>
          <a:bodyPr wrap="square" lIns="108000" rIns="180000">
            <a:spAutoFit/>
          </a:bodyPr>
          <a:lstStyle>
            <a:lvl1pPr marL="450850" indent="-450850">
              <a:lnSpc>
                <a:spcPct val="100000"/>
              </a:lnSpc>
              <a:spcBef>
                <a:spcPts val="1800"/>
              </a:spcBef>
              <a:buSzPct val="100000"/>
              <a:buFont typeface="+mj-lt"/>
              <a:buAutoNum type="arabicPeriod"/>
              <a:defRPr>
                <a:solidFill>
                  <a:schemeClr val="bg1"/>
                </a:solidFill>
                <a:latin typeface="+mn-lt"/>
              </a:defRPr>
            </a:lvl1pPr>
            <a:lvl2pPr marL="447675" indent="-314325">
              <a:lnSpc>
                <a:spcPct val="100000"/>
              </a:lnSpc>
              <a:buFont typeface="Arial" panose="020B0604020202020204" pitchFamily="34" charset="0"/>
              <a:buChar char=" "/>
              <a:defRPr sz="14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p:txBody>
      </p:sp>
      <p:sp>
        <p:nvSpPr>
          <p:cNvPr id="16" name="Espace réservé du numéro de diapositive 5">
            <a:extLst>
              <a:ext uri="{FF2B5EF4-FFF2-40B4-BE49-F238E27FC236}">
                <a16:creationId xmlns:a16="http://schemas.microsoft.com/office/drawing/2014/main" id="{30F298B5-C614-4E28-B086-AEFB24586D5D}"/>
              </a:ext>
            </a:extLst>
          </p:cNvPr>
          <p:cNvSpPr>
            <a:spLocks noGrp="1"/>
          </p:cNvSpPr>
          <p:nvPr>
            <p:ph type="sldNum" sz="quarter" idx="25"/>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pic>
        <p:nvPicPr>
          <p:cNvPr id="18" name="Graphique 17">
            <a:extLst>
              <a:ext uri="{FF2B5EF4-FFF2-40B4-BE49-F238E27FC236}">
                <a16:creationId xmlns:a16="http://schemas.microsoft.com/office/drawing/2014/main" id="{D771EBD9-D6AB-4A1E-8959-F6D3A5DC7A2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255164" y="6135730"/>
            <a:ext cx="549900" cy="495918"/>
          </a:xfrm>
          <a:prstGeom prst="rect">
            <a:avLst/>
          </a:prstGeom>
        </p:spPr>
      </p:pic>
      <p:sp>
        <p:nvSpPr>
          <p:cNvPr id="19" name="Picture Placeholder 12">
            <a:extLst>
              <a:ext uri="{FF2B5EF4-FFF2-40B4-BE49-F238E27FC236}">
                <a16:creationId xmlns:a16="http://schemas.microsoft.com/office/drawing/2014/main" id="{33A4780E-E5D8-40FF-A953-ED5D1CB5DE32}"/>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106300459"/>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ntent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2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1" name="Graphique 10">
            <a:extLst>
              <a:ext uri="{FF2B5EF4-FFF2-40B4-BE49-F238E27FC236}">
                <a16:creationId xmlns:a16="http://schemas.microsoft.com/office/drawing/2014/main" id="{349745D3-EF43-423F-ABBD-ABCF2D87D26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28C01186-840F-4400-96DA-156581167C07}"/>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59738957-5836-49C7-9D56-29C7DAB6EA95}"/>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8E9523DA-E5A9-4B04-A803-8840DFE01854}"/>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1023114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5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6" name="Graphique 15">
            <a:extLst>
              <a:ext uri="{FF2B5EF4-FFF2-40B4-BE49-F238E27FC236}">
                <a16:creationId xmlns:a16="http://schemas.microsoft.com/office/drawing/2014/main" id="{C29DACBE-DDEB-45E4-B20E-217432E840D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F2A14A3A-59C9-4FD2-8EEE-F4F237FF3200}"/>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7" name="Straight Connector 35">
            <a:extLst>
              <a:ext uri="{FF2B5EF4-FFF2-40B4-BE49-F238E27FC236}">
                <a16:creationId xmlns:a16="http://schemas.microsoft.com/office/drawing/2014/main" id="{1256D181-10D1-4FB8-9816-FC8014886EA1}"/>
              </a:ext>
            </a:extLst>
          </p:cNvPr>
          <p:cNvCxnSpPr>
            <a:cxnSpLocks/>
          </p:cNvCxnSpPr>
          <p:nvPr userDrawn="1"/>
        </p:nvCxnSpPr>
        <p:spPr>
          <a:xfrm flipV="1">
            <a:off x="6096001"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6A9886B0-8569-4139-99AF-0B9DE09DB010}"/>
              </a:ext>
            </a:extLst>
          </p:cNvPr>
          <p:cNvSpPr>
            <a:spLocks noGrp="1"/>
          </p:cNvSpPr>
          <p:nvPr>
            <p:ph type="body" sz="quarter" idx="18"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EE4AEF64-9750-4135-882B-EBDA337D740E}"/>
              </a:ext>
            </a:extLst>
          </p:cNvPr>
          <p:cNvSpPr>
            <a:spLocks noGrp="1"/>
          </p:cNvSpPr>
          <p:nvPr>
            <p:ph type="ftr" sz="quarter" idx="19"/>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61978156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7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Espace réservé du numéro de diapositive 5">
            <a:extLst>
              <a:ext uri="{FF2B5EF4-FFF2-40B4-BE49-F238E27FC236}">
                <a16:creationId xmlns:a16="http://schemas.microsoft.com/office/drawing/2014/main" id="{4E5B4C9A-06EB-4EBD-8415-B778FD166969}"/>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7" name="Graphique 16">
            <a:extLst>
              <a:ext uri="{FF2B5EF4-FFF2-40B4-BE49-F238E27FC236}">
                <a16:creationId xmlns:a16="http://schemas.microsoft.com/office/drawing/2014/main" id="{660A333A-764C-4773-BA5E-EB07A4A2B6B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4" name="Picture Placeholder 12">
            <a:extLst>
              <a:ext uri="{FF2B5EF4-FFF2-40B4-BE49-F238E27FC236}">
                <a16:creationId xmlns:a16="http://schemas.microsoft.com/office/drawing/2014/main" id="{91FD7A4C-7831-4E64-ACC2-4728BA97E641}"/>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8" name="Straight Connector 35">
            <a:extLst>
              <a:ext uri="{FF2B5EF4-FFF2-40B4-BE49-F238E27FC236}">
                <a16:creationId xmlns:a16="http://schemas.microsoft.com/office/drawing/2014/main" id="{9BECF50D-E10D-4905-890E-755BBE4285B5}"/>
              </a:ext>
            </a:extLst>
          </p:cNvPr>
          <p:cNvCxnSpPr>
            <a:cxnSpLocks/>
          </p:cNvCxnSpPr>
          <p:nvPr userDrawn="1"/>
        </p:nvCxnSpPr>
        <p:spPr>
          <a:xfrm flipV="1">
            <a:off x="415884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DCCF0167-47BD-4648-8513-27B1451F27CA}"/>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Text Placeholder 5">
            <a:extLst>
              <a:ext uri="{FF2B5EF4-FFF2-40B4-BE49-F238E27FC236}">
                <a16:creationId xmlns:a16="http://schemas.microsoft.com/office/drawing/2014/main" id="{BD9AA888-498B-4391-B3B0-40DF8ADC74DF}"/>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F34698F1-63B5-4C39-ADA7-988CE054A132}"/>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88224057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Empty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0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20425221-03AE-4477-BAB7-33555FC4E87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891E99E4-3151-45C5-9B9F-0C0387DDF88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251572BD-927F-4D8B-9DC3-324CB63A6331}"/>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BB4E576E-938E-4512-B45B-E0DD802A22CA}"/>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3BB462B1-1F58-47F9-9353-59C8FB0FC20B}"/>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82760164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ontent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2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cs-CZ" dirty="0"/>
          </a:p>
          <a:p>
            <a:pPr lvl="2"/>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94958AD6-9EBE-4BFA-A246-FC687759E12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20425221-03AE-4477-BAB7-33555FC4E87B}"/>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891E99E4-3151-45C5-9B9F-0C0387DDF88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251572BD-927F-4D8B-9DC3-324CB63A6331}"/>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BB4E576E-938E-4512-B45B-E0DD802A22CA}"/>
              </a:ext>
            </a:extLst>
          </p:cNvPr>
          <p:cNvSpPr>
            <a:spLocks noGrp="1"/>
          </p:cNvSpPr>
          <p:nvPr>
            <p:ph type="body" sz="quarter" idx="15"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468BDE3E-4548-419F-8B3A-68751B465ED7}"/>
              </a:ext>
            </a:extLst>
          </p:cNvPr>
          <p:cNvSpPr>
            <a:spLocks noGrp="1"/>
          </p:cNvSpPr>
          <p:nvPr>
            <p:ph type="ftr" sz="quarter" idx="18"/>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24235306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2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4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Espace réservé du numéro de diapositive 5">
            <a:extLst>
              <a:ext uri="{FF2B5EF4-FFF2-40B4-BE49-F238E27FC236}">
                <a16:creationId xmlns:a16="http://schemas.microsoft.com/office/drawing/2014/main" id="{993D49DB-DA99-4CF6-B5B0-3662931F3C83}"/>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2" name="Graphique 11">
            <a:extLst>
              <a:ext uri="{FF2B5EF4-FFF2-40B4-BE49-F238E27FC236}">
                <a16:creationId xmlns:a16="http://schemas.microsoft.com/office/drawing/2014/main" id="{E671B516-0CC5-40A2-8E44-27505A0ACE0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3" name="Picture Placeholder 12">
            <a:extLst>
              <a:ext uri="{FF2B5EF4-FFF2-40B4-BE49-F238E27FC236}">
                <a16:creationId xmlns:a16="http://schemas.microsoft.com/office/drawing/2014/main" id="{239AEE9F-1356-4792-910B-1B54D8515512}"/>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4" name="Straight Connector 35">
            <a:extLst>
              <a:ext uri="{FF2B5EF4-FFF2-40B4-BE49-F238E27FC236}">
                <a16:creationId xmlns:a16="http://schemas.microsoft.com/office/drawing/2014/main" id="{E0C36FD3-0A56-4BCA-A687-1A517E01FCF8}"/>
              </a:ext>
            </a:extLst>
          </p:cNvPr>
          <p:cNvCxnSpPr>
            <a:cxnSpLocks/>
          </p:cNvCxnSpPr>
          <p:nvPr userDrawn="1"/>
        </p:nvCxnSpPr>
        <p:spPr>
          <a:xfrm flipV="1">
            <a:off x="6096001"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Text Placeholder 5">
            <a:extLst>
              <a:ext uri="{FF2B5EF4-FFF2-40B4-BE49-F238E27FC236}">
                <a16:creationId xmlns:a16="http://schemas.microsoft.com/office/drawing/2014/main" id="{682E1813-7D60-4DF0-B632-321853330769}"/>
              </a:ext>
            </a:extLst>
          </p:cNvPr>
          <p:cNvSpPr>
            <a:spLocks noGrp="1"/>
          </p:cNvSpPr>
          <p:nvPr>
            <p:ph type="body" sz="quarter" idx="18"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1C611ECF-3782-4410-AA81-0FC5977E4081}"/>
              </a:ext>
            </a:extLst>
          </p:cNvPr>
          <p:cNvSpPr>
            <a:spLocks noGrp="1"/>
          </p:cNvSpPr>
          <p:nvPr>
            <p:ph type="ftr" sz="quarter" idx="19"/>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87902869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3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7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875B0F30-DBC2-46D0-91F0-B4072B603C61}"/>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numéro de diapositive 5">
            <a:extLst>
              <a:ext uri="{FF2B5EF4-FFF2-40B4-BE49-F238E27FC236}">
                <a16:creationId xmlns:a16="http://schemas.microsoft.com/office/drawing/2014/main" id="{993D49DB-DA99-4CF6-B5B0-3662931F3C83}"/>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8" name="Graphique 17">
            <a:extLst>
              <a:ext uri="{FF2B5EF4-FFF2-40B4-BE49-F238E27FC236}">
                <a16:creationId xmlns:a16="http://schemas.microsoft.com/office/drawing/2014/main" id="{D3256C26-FF1F-4A41-8294-23E7005DA12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7" name="Picture Placeholder 12">
            <a:extLst>
              <a:ext uri="{FF2B5EF4-FFF2-40B4-BE49-F238E27FC236}">
                <a16:creationId xmlns:a16="http://schemas.microsoft.com/office/drawing/2014/main" id="{9640F079-4122-45E7-8E27-ED56A7300516}"/>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9" name="Straight Connector 35">
            <a:extLst>
              <a:ext uri="{FF2B5EF4-FFF2-40B4-BE49-F238E27FC236}">
                <a16:creationId xmlns:a16="http://schemas.microsoft.com/office/drawing/2014/main" id="{B2106CAC-8C9C-4B65-BF74-0C33896DEF0F}"/>
              </a:ext>
            </a:extLst>
          </p:cNvPr>
          <p:cNvCxnSpPr>
            <a:cxnSpLocks/>
          </p:cNvCxnSpPr>
          <p:nvPr userDrawn="1"/>
        </p:nvCxnSpPr>
        <p:spPr>
          <a:xfrm flipV="1">
            <a:off x="415884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35">
            <a:extLst>
              <a:ext uri="{FF2B5EF4-FFF2-40B4-BE49-F238E27FC236}">
                <a16:creationId xmlns:a16="http://schemas.microsoft.com/office/drawing/2014/main" id="{2C494DC5-84E7-47C0-AE29-CFD5FFB3BC86}"/>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E791836D-9BC9-439C-8E3D-7BFEDD0E236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89EE1289-42EE-40CD-B30B-FCEF475D70D4}"/>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06937491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96">
          <p15:clr>
            <a:srgbClr val="F26B43"/>
          </p15:clr>
        </p15:guide>
        <p15:guide id="5" orient="horz" pos="1136">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Empty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89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68B1922D-7149-4F0B-961C-ACB713109A8A}"/>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2DD30FF-0F98-4B25-A4A5-1FA29D6025F4}"/>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2460AA3A-1BD6-4345-938D-E66585E6F1D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F12663C3-36FC-401D-9F11-43522544D069}"/>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6" name="Text Placeholder 5">
            <a:extLst>
              <a:ext uri="{FF2B5EF4-FFF2-40B4-BE49-F238E27FC236}">
                <a16:creationId xmlns:a16="http://schemas.microsoft.com/office/drawing/2014/main" id="{29F48F2F-5B9D-40F9-A2C0-181CA2B9C82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381D26ED-A65B-4E8A-A7CC-CC48D6E53A48}"/>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28173072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ontent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2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68B1922D-7149-4F0B-961C-ACB713109A8A}"/>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2DD30FF-0F98-4B25-A4A5-1FA29D6025F4}"/>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2460AA3A-1BD6-4345-938D-E66585E6F1D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F12663C3-36FC-401D-9F11-43522544D069}"/>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6" name="Text Placeholder 5">
            <a:extLst>
              <a:ext uri="{FF2B5EF4-FFF2-40B4-BE49-F238E27FC236}">
                <a16:creationId xmlns:a16="http://schemas.microsoft.com/office/drawing/2014/main" id="{29F48F2F-5B9D-40F9-A2C0-181CA2B9C82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7BB11EAE-3D8F-4E62-AC07-C76BD6BB5401}"/>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07679252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4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68B1922D-7149-4F0B-961C-ACB713109A8A}"/>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2DD30FF-0F98-4B25-A4A5-1FA29D6025F4}"/>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6" name="Graphique 15">
            <a:extLst>
              <a:ext uri="{FF2B5EF4-FFF2-40B4-BE49-F238E27FC236}">
                <a16:creationId xmlns:a16="http://schemas.microsoft.com/office/drawing/2014/main" id="{7366EB8B-05CA-47E0-911E-DC17D3038B8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EF6F5D24-5C33-495C-BDBF-A5FF62C5E6EA}"/>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7" name="Straight Connector 35">
            <a:extLst>
              <a:ext uri="{FF2B5EF4-FFF2-40B4-BE49-F238E27FC236}">
                <a16:creationId xmlns:a16="http://schemas.microsoft.com/office/drawing/2014/main" id="{4E749599-539A-4D6C-9D8C-068F9D5E7F7F}"/>
              </a:ext>
            </a:extLst>
          </p:cNvPr>
          <p:cNvCxnSpPr>
            <a:cxnSpLocks/>
          </p:cNvCxnSpPr>
          <p:nvPr userDrawn="1"/>
        </p:nvCxnSpPr>
        <p:spPr>
          <a:xfrm flipV="1">
            <a:off x="6096001"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CD7F6990-DFB8-4DE5-8302-B3B60991D46F}"/>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7E376C1C-27FA-4995-8760-E08EA018EFD2}"/>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40696751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1"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err="1"/>
              <a:t>Modifiez</a:t>
            </a:r>
            <a:r>
              <a:rPr lang="en-GB" dirty="0"/>
              <a:t> le style du titre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Cliquez</a:t>
            </a:r>
            <a:r>
              <a:rPr lang="en-GB" dirty="0"/>
              <a:t> pour modifier les styles du </a:t>
            </a:r>
            <a:r>
              <a:rPr lang="en-GB" dirty="0" err="1"/>
              <a:t>texte</a:t>
            </a:r>
            <a:r>
              <a:rPr lang="en-GB" dirty="0"/>
              <a:t> du masque</a:t>
            </a:r>
          </a:p>
        </p:txBody>
      </p:sp>
      <p:sp>
        <p:nvSpPr>
          <p:cNvPr id="21" name="Espace réservé du numéro de diapositive 5">
            <a:extLst>
              <a:ext uri="{FF2B5EF4-FFF2-40B4-BE49-F238E27FC236}">
                <a16:creationId xmlns:a16="http://schemas.microsoft.com/office/drawing/2014/main" id="{2FA6D742-8A51-48F2-B302-A80E8EE933FB}"/>
              </a:ext>
            </a:extLst>
          </p:cNvPr>
          <p:cNvSpPr>
            <a:spLocks noGrp="1"/>
          </p:cNvSpPr>
          <p:nvPr>
            <p:ph type="sldNum" sz="quarter" idx="25"/>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pPr algn="ctr"/>
              <a:t>‹#›</a:t>
            </a:fld>
            <a:r>
              <a:rPr lang="en-GB" dirty="0"/>
              <a:t>  </a:t>
            </a:r>
          </a:p>
        </p:txBody>
      </p:sp>
      <p:pic>
        <p:nvPicPr>
          <p:cNvPr id="23" name="Graphique 22">
            <a:extLst>
              <a:ext uri="{FF2B5EF4-FFF2-40B4-BE49-F238E27FC236}">
                <a16:creationId xmlns:a16="http://schemas.microsoft.com/office/drawing/2014/main" id="{0C84D560-F6C4-4A46-9DA5-FC39DD2781D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24" name="Picture Placeholder 12">
            <a:extLst>
              <a:ext uri="{FF2B5EF4-FFF2-40B4-BE49-F238E27FC236}">
                <a16:creationId xmlns:a16="http://schemas.microsoft.com/office/drawing/2014/main" id="{28CF2AF1-EA75-4F15-8C4A-7F6EAD661C43}"/>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Tree>
    <p:extLst>
      <p:ext uri="{BB962C8B-B14F-4D97-AF65-F5344CB8AC3E}">
        <p14:creationId xmlns:p14="http://schemas.microsoft.com/office/powerpoint/2010/main" val="2959228775"/>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6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68B1922D-7149-4F0B-961C-ACB713109A8A}"/>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2DD30FF-0F98-4B25-A4A5-1FA29D6025F4}"/>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endParaRPr lang="cs-CZ" dirty="0">
              <a:solidFill>
                <a:prstClr val="white"/>
              </a:solidFill>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4" name="Graphique 13">
            <a:extLst>
              <a:ext uri="{FF2B5EF4-FFF2-40B4-BE49-F238E27FC236}">
                <a16:creationId xmlns:a16="http://schemas.microsoft.com/office/drawing/2014/main" id="{03365A52-0214-4FD3-A921-D587D59A61D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8" name="Picture Placeholder 12">
            <a:extLst>
              <a:ext uri="{FF2B5EF4-FFF2-40B4-BE49-F238E27FC236}">
                <a16:creationId xmlns:a16="http://schemas.microsoft.com/office/drawing/2014/main" id="{0525BA71-218E-487E-8A93-44E63AF65C4C}"/>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9" name="Straight Connector 35">
            <a:extLst>
              <a:ext uri="{FF2B5EF4-FFF2-40B4-BE49-F238E27FC236}">
                <a16:creationId xmlns:a16="http://schemas.microsoft.com/office/drawing/2014/main" id="{74262B29-0FE5-429B-8728-F71A9FAD3A54}"/>
              </a:ext>
            </a:extLst>
          </p:cNvPr>
          <p:cNvCxnSpPr>
            <a:cxnSpLocks/>
          </p:cNvCxnSpPr>
          <p:nvPr userDrawn="1"/>
        </p:nvCxnSpPr>
        <p:spPr>
          <a:xfrm flipV="1">
            <a:off x="415884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35">
            <a:extLst>
              <a:ext uri="{FF2B5EF4-FFF2-40B4-BE49-F238E27FC236}">
                <a16:creationId xmlns:a16="http://schemas.microsoft.com/office/drawing/2014/main" id="{42CF5A11-2458-4D52-8E3C-6F3A6018FB52}"/>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04FA7E00-F7BB-42BC-A762-71F9796A5654}"/>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18AEF337-F112-44F3-A384-2696A91B6403}"/>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84733972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6">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Empty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99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234841D9-3214-4F97-AB01-6B48657E96A4}"/>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3AB866F-BE02-49A7-A0F0-AC119E0015F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D8CD4E93-28BC-466C-BFAE-71B2A8CA342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FCC9D6AB-98D6-4359-98B7-631B1EDC8814}"/>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65DCBDAC-BF1F-4889-AA62-564E6FC781C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53C709C4-56A9-49C4-8EB9-3F6DD32B2B22}"/>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25196207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4">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ntent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1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234841D9-3214-4F97-AB01-6B48657E96A4}"/>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3AB866F-BE02-49A7-A0F0-AC119E0015F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pic>
        <p:nvPicPr>
          <p:cNvPr id="14" name="Graphique 13">
            <a:extLst>
              <a:ext uri="{FF2B5EF4-FFF2-40B4-BE49-F238E27FC236}">
                <a16:creationId xmlns:a16="http://schemas.microsoft.com/office/drawing/2014/main" id="{D8CD4E93-28BC-466C-BFAE-71B2A8CA342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FCC9D6AB-98D6-4359-98B7-631B1EDC8814}"/>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15" name="Text Placeholder 5">
            <a:extLst>
              <a:ext uri="{FF2B5EF4-FFF2-40B4-BE49-F238E27FC236}">
                <a16:creationId xmlns:a16="http://schemas.microsoft.com/office/drawing/2014/main" id="{65DCBDAC-BF1F-4889-AA62-564E6FC781C7}"/>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5" name="Zástupný symbol pro zápatí 4">
            <a:extLst>
              <a:ext uri="{FF2B5EF4-FFF2-40B4-BE49-F238E27FC236}">
                <a16:creationId xmlns:a16="http://schemas.microsoft.com/office/drawing/2014/main" id="{8A536F90-3E43-4C20-8181-FF236ABAD7EF}"/>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148792348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4">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4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234841D9-3214-4F97-AB01-6B48657E96A4}"/>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3AB866F-BE02-49A7-A0F0-AC119E0015F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p:nvPr>
        </p:nvSpPr>
        <p:spPr>
          <a:xfrm>
            <a:off x="404786"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p:nvPr>
        </p:nvSpPr>
        <p:spPr>
          <a:xfrm>
            <a:off x="6276022" y="1808820"/>
            <a:ext cx="5511194"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6" name="Graphique 15">
            <a:extLst>
              <a:ext uri="{FF2B5EF4-FFF2-40B4-BE49-F238E27FC236}">
                <a16:creationId xmlns:a16="http://schemas.microsoft.com/office/drawing/2014/main" id="{A48FC240-0AF6-461A-B4DB-619D2291503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2" name="Picture Placeholder 12">
            <a:extLst>
              <a:ext uri="{FF2B5EF4-FFF2-40B4-BE49-F238E27FC236}">
                <a16:creationId xmlns:a16="http://schemas.microsoft.com/office/drawing/2014/main" id="{253F46F6-0B23-4B50-978F-39F49C2D07BE}"/>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cxnSp>
        <p:nvCxnSpPr>
          <p:cNvPr id="17" name="Straight Connector 35">
            <a:extLst>
              <a:ext uri="{FF2B5EF4-FFF2-40B4-BE49-F238E27FC236}">
                <a16:creationId xmlns:a16="http://schemas.microsoft.com/office/drawing/2014/main" id="{87486F08-341B-4F7B-927B-A2B94FD4DC54}"/>
              </a:ext>
            </a:extLst>
          </p:cNvPr>
          <p:cNvCxnSpPr>
            <a:cxnSpLocks/>
          </p:cNvCxnSpPr>
          <p:nvPr userDrawn="1"/>
        </p:nvCxnSpPr>
        <p:spPr>
          <a:xfrm flipV="1">
            <a:off x="6096001"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2A9C5396-7485-4B40-89B6-EB1A33E3FD84}"/>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2869EFF5-14B3-41E2-B886-15762E62E926}"/>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378165962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4">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6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8" name="Titre 7">
            <a:extLst>
              <a:ext uri="{FF2B5EF4-FFF2-40B4-BE49-F238E27FC236}">
                <a16:creationId xmlns:a16="http://schemas.microsoft.com/office/drawing/2014/main" id="{9268312D-3189-4A3C-983A-806700EB878B}"/>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9" name="Text Placeholder 8">
            <a:extLst>
              <a:ext uri="{FF2B5EF4-FFF2-40B4-BE49-F238E27FC236}">
                <a16:creationId xmlns:a16="http://schemas.microsoft.com/office/drawing/2014/main" id="{234841D9-3214-4F97-AB01-6B48657E96A4}"/>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Espace réservé du numéro de diapositive 5">
            <a:extLst>
              <a:ext uri="{FF2B5EF4-FFF2-40B4-BE49-F238E27FC236}">
                <a16:creationId xmlns:a16="http://schemas.microsoft.com/office/drawing/2014/main" id="{93AB866F-BE02-49A7-A0F0-AC119E0015F2}"/>
              </a:ext>
            </a:extLst>
          </p:cNvPr>
          <p:cNvSpPr>
            <a:spLocks noGrp="1"/>
          </p:cNvSpPr>
          <p:nvPr>
            <p:ph type="sldNum" sz="quarter" idx="14"/>
          </p:nvPr>
        </p:nvSpPr>
        <p:spPr>
          <a:xfrm>
            <a:off x="577672" y="6219234"/>
            <a:ext cx="360037" cy="365125"/>
          </a:xfrm>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p:nvPr>
        </p:nvSpPr>
        <p:spPr>
          <a:xfrm>
            <a:off x="404786"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p:nvPr>
        </p:nvSpPr>
        <p:spPr>
          <a:xfrm>
            <a:off x="4279090"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p:nvPr>
        </p:nvSpPr>
        <p:spPr>
          <a:xfrm>
            <a:off x="8153368" y="1808820"/>
            <a:ext cx="3633820" cy="3868080"/>
          </a:xfrm>
        </p:spPr>
        <p:txBody>
          <a:bodyPr>
            <a:normAutofit/>
          </a:bodyPr>
          <a:lstStyle>
            <a:lvl1pPr>
              <a:spcBef>
                <a:spcPts val="1800"/>
              </a:spcBef>
              <a:defRPr sz="1800">
                <a:solidFill>
                  <a:schemeClr val="bg1"/>
                </a:solidFill>
              </a:defRPr>
            </a:lvl1pPr>
            <a:lvl2pPr marL="447675" indent="-314325">
              <a:buFontTx/>
              <a:buBlip>
                <a:blip r:embed="rId7"/>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pic>
        <p:nvPicPr>
          <p:cNvPr id="17" name="Graphique 16">
            <a:extLst>
              <a:ext uri="{FF2B5EF4-FFF2-40B4-BE49-F238E27FC236}">
                <a16:creationId xmlns:a16="http://schemas.microsoft.com/office/drawing/2014/main" id="{30F9DB92-6C34-4109-81B9-1BCAFA81549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55164" y="6135730"/>
            <a:ext cx="549900" cy="495918"/>
          </a:xfrm>
          <a:prstGeom prst="rect">
            <a:avLst/>
          </a:prstGeom>
        </p:spPr>
      </p:pic>
      <p:sp>
        <p:nvSpPr>
          <p:cNvPr id="18" name="Picture Placeholder 12">
            <a:extLst>
              <a:ext uri="{FF2B5EF4-FFF2-40B4-BE49-F238E27FC236}">
                <a16:creationId xmlns:a16="http://schemas.microsoft.com/office/drawing/2014/main" id="{E695AD3B-3941-4A15-AD5D-C27E17CD4DFD}"/>
              </a:ext>
            </a:extLst>
          </p:cNvPr>
          <p:cNvSpPr>
            <a:spLocks noGrp="1"/>
          </p:cNvSpPr>
          <p:nvPr>
            <p:ph type="pic" sz="quarter" idx="18" hasCustomPrompt="1"/>
          </p:nvPr>
        </p:nvSpPr>
        <p:spPr>
          <a:xfrm>
            <a:off x="10402309" y="6181529"/>
            <a:ext cx="837615" cy="440533"/>
          </a:xfrm>
        </p:spPr>
        <p:txBody>
          <a:bodyPr/>
          <a:lstStyle>
            <a:lvl1pPr>
              <a:defRPr/>
            </a:lvl1pPr>
          </a:lstStyle>
          <a:p>
            <a:r>
              <a:rPr lang="en-GB" dirty="0"/>
              <a:t> </a:t>
            </a:r>
          </a:p>
        </p:txBody>
      </p:sp>
      <p:cxnSp>
        <p:nvCxnSpPr>
          <p:cNvPr id="19" name="Straight Connector 35">
            <a:extLst>
              <a:ext uri="{FF2B5EF4-FFF2-40B4-BE49-F238E27FC236}">
                <a16:creationId xmlns:a16="http://schemas.microsoft.com/office/drawing/2014/main" id="{9917984A-CEB6-4C40-A614-57CC5A2B961E}"/>
              </a:ext>
            </a:extLst>
          </p:cNvPr>
          <p:cNvCxnSpPr>
            <a:cxnSpLocks/>
          </p:cNvCxnSpPr>
          <p:nvPr userDrawn="1"/>
        </p:nvCxnSpPr>
        <p:spPr>
          <a:xfrm flipV="1">
            <a:off x="415884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35">
            <a:extLst>
              <a:ext uri="{FF2B5EF4-FFF2-40B4-BE49-F238E27FC236}">
                <a16:creationId xmlns:a16="http://schemas.microsoft.com/office/drawing/2014/main" id="{A742A139-AF69-4304-A6CA-B5BE63F01B24}"/>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65D0273B-64A0-4894-A186-46B3E692E986}"/>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3" name="Zástupný symbol pro zápatí 2">
            <a:extLst>
              <a:ext uri="{FF2B5EF4-FFF2-40B4-BE49-F238E27FC236}">
                <a16:creationId xmlns:a16="http://schemas.microsoft.com/office/drawing/2014/main" id="{737800AD-4BBC-434B-AF7C-1F31C40742D8}"/>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408863625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94">
          <p15:clr>
            <a:srgbClr val="F26B43"/>
          </p15:clr>
        </p15:guide>
        <p15:guide id="5" orient="horz" pos="1135">
          <p15:clr>
            <a:srgbClr val="F26B43"/>
          </p15:clr>
        </p15:guide>
        <p15:guide id="6" orient="horz" pos="3584">
          <p15:clr>
            <a:srgbClr val="F26B43"/>
          </p15:clr>
        </p15:guide>
        <p15:guide id="7" orient="horz" pos="3963">
          <p15:clr>
            <a:srgbClr val="F26B43"/>
          </p15:clr>
        </p15:guide>
        <p15:guide id="8" orient="horz" pos="4194">
          <p15:clr>
            <a:srgbClr val="F26B43"/>
          </p15:clr>
        </p15:guide>
        <p15:guide id="9" pos="366">
          <p15:clr>
            <a:srgbClr val="A4A3A4"/>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89"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0" name="Picture Placeholder 12">
            <a:extLst>
              <a:ext uri="{FF2B5EF4-FFF2-40B4-BE49-F238E27FC236}">
                <a16:creationId xmlns:a16="http://schemas.microsoft.com/office/drawing/2014/main" id="{9724E7DA-22C1-4729-8590-7C1848647AD7}"/>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2" name="Text Placeholder 5">
            <a:extLst>
              <a:ext uri="{FF2B5EF4-FFF2-40B4-BE49-F238E27FC236}">
                <a16:creationId xmlns:a16="http://schemas.microsoft.com/office/drawing/2014/main" id="{CE425905-F400-4C97-BA9E-2AEDD73F32FA}"/>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4" name="Zástupný symbol pro zápatí 3">
            <a:extLst>
              <a:ext uri="{FF2B5EF4-FFF2-40B4-BE49-F238E27FC236}">
                <a16:creationId xmlns:a16="http://schemas.microsoft.com/office/drawing/2014/main" id="{9EE772DB-ABD2-46F5-9B59-502902151F0D}"/>
              </a:ext>
            </a:extLst>
          </p:cNvPr>
          <p:cNvSpPr>
            <a:spLocks noGrp="1"/>
          </p:cNvSpPr>
          <p:nvPr>
            <p:ph type="ftr" sz="quarter" idx="20"/>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97184937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13"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0" name="Picture Placeholder 12">
            <a:extLst>
              <a:ext uri="{FF2B5EF4-FFF2-40B4-BE49-F238E27FC236}">
                <a16:creationId xmlns:a16="http://schemas.microsoft.com/office/drawing/2014/main" id="{9724E7DA-22C1-4729-8590-7C1848647AD7}"/>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2" name="Text Placeholder 5">
            <a:extLst>
              <a:ext uri="{FF2B5EF4-FFF2-40B4-BE49-F238E27FC236}">
                <a16:creationId xmlns:a16="http://schemas.microsoft.com/office/drawing/2014/main" id="{CE425905-F400-4C97-BA9E-2AEDD73F32FA}"/>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578041" y="1951062"/>
            <a:ext cx="2378846" cy="587928"/>
          </a:xfrm>
          <a:solidFill>
            <a:schemeClr val="bg2"/>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31704" y="1951062"/>
            <a:ext cx="2378846" cy="587928"/>
          </a:xfrm>
          <a:solidFill>
            <a:schemeClr val="tx2"/>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285367" y="1951062"/>
            <a:ext cx="2378846" cy="587928"/>
          </a:xfrm>
          <a:solidFill>
            <a:schemeClr val="accent3"/>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139030" y="1951062"/>
            <a:ext cx="2378846" cy="587928"/>
          </a:xfrm>
          <a:solidFill>
            <a:schemeClr val="accent1"/>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p:nvPr>
        </p:nvSpPr>
        <p:spPr>
          <a:xfrm>
            <a:off x="577672" y="2785487"/>
            <a:ext cx="2378847" cy="1981055"/>
          </a:xfrm>
        </p:spPr>
        <p:txBody>
          <a:bodyPr>
            <a:spAutoFit/>
          </a:bodyPr>
          <a:lstStyle>
            <a:lvl2pPr marL="447675" indent="-314325">
              <a:buFontTx/>
              <a:buBlip>
                <a:blip r:embed="rId7"/>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p:nvPr>
        </p:nvSpPr>
        <p:spPr>
          <a:xfrm>
            <a:off x="3431703" y="2785487"/>
            <a:ext cx="2378847" cy="1981055"/>
          </a:xfrm>
        </p:spPr>
        <p:txBody>
          <a:bodyPr>
            <a:spAutoFit/>
          </a:body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p:nvPr>
        </p:nvSpPr>
        <p:spPr>
          <a:xfrm>
            <a:off x="6285366" y="2785487"/>
            <a:ext cx="2378847" cy="1981055"/>
          </a:xfrm>
        </p:spPr>
        <p:txBody>
          <a:bodyPr>
            <a:spAutoFit/>
          </a:bodyPr>
          <a:lstStyle>
            <a:lvl2pPr marL="447675" indent="-314325">
              <a:buFontTx/>
              <a:buBlip>
                <a:blip r:embed="rId8"/>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p:nvPr>
        </p:nvSpPr>
        <p:spPr>
          <a:xfrm>
            <a:off x="9139029" y="2785487"/>
            <a:ext cx="2378847" cy="1981055"/>
          </a:xfrm>
        </p:spPr>
        <p:txBody>
          <a:bodyPr>
            <a:spAutoFit/>
          </a:bodyPr>
          <a:lstStyle>
            <a:lvl2pPr marL="447675" indent="-314325">
              <a:buFontTx/>
              <a:buBlip>
                <a:blip r:embed="rId9"/>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4" name="Zástupný symbol pro zápatí 3">
            <a:extLst>
              <a:ext uri="{FF2B5EF4-FFF2-40B4-BE49-F238E27FC236}">
                <a16:creationId xmlns:a16="http://schemas.microsoft.com/office/drawing/2014/main" id="{D76F05CC-6613-42AA-8A14-50841F856C16}"/>
              </a:ext>
            </a:extLst>
          </p:cNvPr>
          <p:cNvSpPr>
            <a:spLocks noGrp="1"/>
          </p:cNvSpPr>
          <p:nvPr>
            <p:ph type="ftr" sz="quarter" idx="28"/>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263361115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37"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sp>
        <p:nvSpPr>
          <p:cNvPr id="10" name="Picture Placeholder 12">
            <a:extLst>
              <a:ext uri="{FF2B5EF4-FFF2-40B4-BE49-F238E27FC236}">
                <a16:creationId xmlns:a16="http://schemas.microsoft.com/office/drawing/2014/main" id="{9724E7DA-22C1-4729-8590-7C1848647AD7}"/>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2" name="Text Placeholder 5">
            <a:extLst>
              <a:ext uri="{FF2B5EF4-FFF2-40B4-BE49-F238E27FC236}">
                <a16:creationId xmlns:a16="http://schemas.microsoft.com/office/drawing/2014/main" id="{CE425905-F400-4C97-BA9E-2AEDD73F32FA}"/>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tx2"/>
                </a:solidFill>
              </a:defRPr>
            </a:lvl1pPr>
          </a:lstStyle>
          <a:p>
            <a:pPr lvl="0"/>
            <a:r>
              <a:rPr lang="en-GB" dirty="0"/>
              <a:t>Subtitle of the slide</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578040" y="1951062"/>
            <a:ext cx="3195009" cy="587928"/>
          </a:xfrm>
          <a:solidFill>
            <a:schemeClr val="bg2"/>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4450330" y="1951062"/>
            <a:ext cx="3195009" cy="587928"/>
          </a:xfrm>
          <a:solidFill>
            <a:schemeClr val="tx2"/>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8322620" y="1951062"/>
            <a:ext cx="3195009" cy="587928"/>
          </a:xfrm>
          <a:solidFill>
            <a:schemeClr val="accent3"/>
          </a:solidFill>
        </p:spPr>
        <p:txBody>
          <a:bodyPr anchor="ctr"/>
          <a:lstStyle>
            <a:lvl1pPr marL="0" indent="0" algn="ctr">
              <a:buNone/>
              <a:defRPr cap="all" baseline="0">
                <a:solidFill>
                  <a:schemeClr val="bg1"/>
                </a:solidFill>
              </a:defRPr>
            </a:lvl1pPr>
          </a:lstStyle>
          <a:p>
            <a:pPr lvl="0"/>
            <a:r>
              <a:rPr lang="en-GB"/>
              <a:t>Title</a:t>
            </a:r>
            <a:endParaRPr lang="en-GB" dirty="0"/>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p:nvPr>
        </p:nvSpPr>
        <p:spPr>
          <a:xfrm>
            <a:off x="577672" y="2785487"/>
            <a:ext cx="3195010" cy="1586332"/>
          </a:xfrm>
        </p:spPr>
        <p:txBody>
          <a:bodyPr wrap="square">
            <a:spAutoFit/>
          </a:bodyPr>
          <a:lstStyle>
            <a:lvl2pPr marL="447675" indent="-314325">
              <a:buFontTx/>
              <a:buBlip>
                <a:blip r:embed="rId7"/>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p:nvPr>
        </p:nvSpPr>
        <p:spPr>
          <a:xfrm>
            <a:off x="4450146" y="2785487"/>
            <a:ext cx="3195010" cy="1586332"/>
          </a:xfrm>
        </p:spPr>
        <p:txBody>
          <a:bodyPr wrap="square">
            <a:spAutoFit/>
          </a:body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p:nvPr>
        </p:nvSpPr>
        <p:spPr>
          <a:xfrm>
            <a:off x="8322620" y="2785487"/>
            <a:ext cx="3195010" cy="1586332"/>
          </a:xfrm>
        </p:spPr>
        <p:txBody>
          <a:bodyPr wrap="square">
            <a:spAutoFit/>
          </a:bodyPr>
          <a:lstStyle>
            <a:lvl2pPr marL="447675" indent="-314325">
              <a:buFontTx/>
              <a:buBlip>
                <a:blip r:embed="rId8"/>
              </a:buBlip>
              <a:defRPr/>
            </a:lvl2pPr>
          </a:lstStyle>
          <a:p>
            <a:pPr lvl="0"/>
            <a:r>
              <a:rPr lang="en-GB"/>
              <a:t>Cliquez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endParaRPr lang="en-GB" dirty="0"/>
          </a:p>
        </p:txBody>
      </p:sp>
      <p:sp>
        <p:nvSpPr>
          <p:cNvPr id="4" name="Zástupný symbol pro zápatí 3">
            <a:extLst>
              <a:ext uri="{FF2B5EF4-FFF2-40B4-BE49-F238E27FC236}">
                <a16:creationId xmlns:a16="http://schemas.microsoft.com/office/drawing/2014/main" id="{0430E6F7-2012-4EE1-B6B4-00959C218CC7}"/>
              </a:ext>
            </a:extLst>
          </p:cNvPr>
          <p:cNvSpPr>
            <a:spLocks noGrp="1"/>
          </p:cNvSpPr>
          <p:nvPr>
            <p:ph type="ftr" sz="quarter" idx="27"/>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309288437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_dark blue bg">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61"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lvl1pPr>
              <a:defRPr>
                <a:solidFill>
                  <a:schemeClr val="bg1"/>
                </a:solidFill>
              </a:defRPr>
            </a:lvl1p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lvl1pPr>
              <a:defRPr>
                <a:solidFill>
                  <a:schemeClr val="bg1"/>
                </a:solidFill>
              </a:defRPr>
            </a:lvl1pPr>
          </a:lstStyle>
          <a:p>
            <a:pPr algn="ctr"/>
            <a:fld id="{D61AABEC-672F-4B68-B914-690DA978312C}" type="slidenum">
              <a:rPr lang="en-GB" smtClean="0">
                <a:solidFill>
                  <a:prstClr val="white"/>
                </a:solidFill>
              </a:rPr>
              <a:pPr algn="ctr"/>
              <a:t>‹#›</a:t>
            </a:fld>
            <a:r>
              <a:rPr lang="en-GB" dirty="0">
                <a:solidFill>
                  <a:prstClr val="white"/>
                </a:solidFill>
              </a:rPr>
              <a:t>  </a:t>
            </a:r>
          </a:p>
        </p:txBody>
      </p:sp>
      <p:sp>
        <p:nvSpPr>
          <p:cNvPr id="10" name="Picture Placeholder 12">
            <a:extLst>
              <a:ext uri="{FF2B5EF4-FFF2-40B4-BE49-F238E27FC236}">
                <a16:creationId xmlns:a16="http://schemas.microsoft.com/office/drawing/2014/main" id="{9724E7DA-22C1-4729-8590-7C1848647AD7}"/>
              </a:ext>
            </a:extLst>
          </p:cNvPr>
          <p:cNvSpPr>
            <a:spLocks noGrp="1"/>
          </p:cNvSpPr>
          <p:nvPr>
            <p:ph type="pic" sz="quarter" idx="16" hasCustomPrompt="1"/>
          </p:nvPr>
        </p:nvSpPr>
        <p:spPr>
          <a:xfrm>
            <a:off x="10402309" y="6181529"/>
            <a:ext cx="837615" cy="440533"/>
          </a:xfrm>
        </p:spPr>
        <p:txBody>
          <a:bodyPr/>
          <a:lstStyle>
            <a:lvl1pPr>
              <a:defRPr/>
            </a:lvl1pPr>
          </a:lstStyle>
          <a:p>
            <a:r>
              <a:rPr lang="en-GB" dirty="0"/>
              <a:t> </a:t>
            </a:r>
          </a:p>
        </p:txBody>
      </p:sp>
      <p:sp>
        <p:nvSpPr>
          <p:cNvPr id="12" name="Text Placeholder 5">
            <a:extLst>
              <a:ext uri="{FF2B5EF4-FFF2-40B4-BE49-F238E27FC236}">
                <a16:creationId xmlns:a16="http://schemas.microsoft.com/office/drawing/2014/main" id="{9155DACB-3D06-4638-98BD-A86D53DF9D2E}"/>
              </a:ext>
            </a:extLst>
          </p:cNvPr>
          <p:cNvSpPr>
            <a:spLocks noGrp="1"/>
          </p:cNvSpPr>
          <p:nvPr>
            <p:ph type="body" sz="quarter" idx="19" hasCustomPrompt="1"/>
          </p:nvPr>
        </p:nvSpPr>
        <p:spPr>
          <a:xfrm>
            <a:off x="404786" y="1301921"/>
            <a:ext cx="2474646" cy="323165"/>
          </a:xfrm>
          <a:noFill/>
        </p:spPr>
        <p:txBody>
          <a:bodyPr wrap="none" lIns="162000" rIns="162000" bIns="0">
            <a:spAutoFit/>
          </a:bodyPr>
          <a:lstStyle>
            <a:lvl1pPr marL="0" indent="0">
              <a:buNone/>
              <a:defRPr sz="2000">
                <a:solidFill>
                  <a:schemeClr val="bg1"/>
                </a:solidFill>
              </a:defRPr>
            </a:lvl1pPr>
          </a:lstStyle>
          <a:p>
            <a:pPr lvl="0"/>
            <a:r>
              <a:rPr lang="en-GB" dirty="0"/>
              <a:t>Subtitle of the slide</a:t>
            </a:r>
          </a:p>
        </p:txBody>
      </p:sp>
      <p:sp>
        <p:nvSpPr>
          <p:cNvPr id="4" name="Zástupný symbol pro zápatí 3">
            <a:extLst>
              <a:ext uri="{FF2B5EF4-FFF2-40B4-BE49-F238E27FC236}">
                <a16:creationId xmlns:a16="http://schemas.microsoft.com/office/drawing/2014/main" id="{7FA59D9F-819B-4C84-BEC9-7D74EFFA2724}"/>
              </a:ext>
            </a:extLst>
          </p:cNvPr>
          <p:cNvSpPr>
            <a:spLocks noGrp="1"/>
          </p:cNvSpPr>
          <p:nvPr>
            <p:ph type="ftr" sz="quarter" idx="20"/>
          </p:nvPr>
        </p:nvSpPr>
        <p:spPr/>
        <p:txBody>
          <a:bodyPr/>
          <a:lstStyle>
            <a:lvl1pPr>
              <a:defRPr>
                <a:solidFill>
                  <a:schemeClr val="bg1"/>
                </a:solidFill>
              </a:defRPr>
            </a:lvl1pPr>
          </a:lstStyle>
          <a:p>
            <a:r>
              <a:rPr lang="cs-CZ" dirty="0">
                <a:solidFill>
                  <a:prstClr val="white"/>
                </a:solidFill>
              </a:rPr>
              <a:t>© Ipsos | Template nabídky | Proposal Template | 2019</a:t>
            </a:r>
          </a:p>
        </p:txBody>
      </p:sp>
    </p:spTree>
    <p:extLst>
      <p:ext uri="{BB962C8B-B14F-4D97-AF65-F5344CB8AC3E}">
        <p14:creationId xmlns:p14="http://schemas.microsoft.com/office/powerpoint/2010/main" val="21030816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erbatim green">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85"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6" name="Titre 5">
            <a:extLst>
              <a:ext uri="{FF2B5EF4-FFF2-40B4-BE49-F238E27FC236}">
                <a16:creationId xmlns:a16="http://schemas.microsoft.com/office/drawing/2014/main" id="{8BA11410-92D1-41CB-8862-2ECF865D1859}"/>
              </a:ext>
            </a:extLst>
          </p:cNvPr>
          <p:cNvSpPr>
            <a:spLocks noGrp="1"/>
          </p:cNvSpPr>
          <p:nvPr>
            <p:ph type="title"/>
          </p:nvPr>
        </p:nvSpPr>
        <p:spPr/>
        <p:txBody>
          <a:bodyPr/>
          <a:lstStyle/>
          <a:p>
            <a:r>
              <a:rPr lang="en-GB" dirty="0" err="1"/>
              <a:t>Modifiez</a:t>
            </a:r>
            <a:r>
              <a:rPr lang="en-GB" dirty="0"/>
              <a:t> le style du titre</a:t>
            </a:r>
          </a:p>
        </p:txBody>
      </p:sp>
      <p:sp>
        <p:nvSpPr>
          <p:cNvPr id="7" name="Text Placeholder 8">
            <a:extLst>
              <a:ext uri="{FF2B5EF4-FFF2-40B4-BE49-F238E27FC236}">
                <a16:creationId xmlns:a16="http://schemas.microsoft.com/office/drawing/2014/main" id="{6887ABF7-8DBB-4837-89E7-65FA14CC92ED}"/>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517108" y="1483543"/>
            <a:ext cx="1666862" cy="1364432"/>
            <a:chOff x="1033" y="1117"/>
            <a:chExt cx="1907" cy="1561"/>
          </a:xfrm>
          <a:solidFill>
            <a:schemeClr val="tx2"/>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tx2"/>
                </a:solidFill>
              </a:defRPr>
            </a:lvl1pPr>
          </a:lstStyle>
          <a:p>
            <a:pPr lvl="0"/>
            <a:r>
              <a:rPr lang="en-GB" dirty="0"/>
              <a:t>Name, Position</a:t>
            </a:r>
          </a:p>
        </p:txBody>
      </p:sp>
      <p:sp>
        <p:nvSpPr>
          <p:cNvPr id="12" name="Picture Placeholder 12">
            <a:extLst>
              <a:ext uri="{FF2B5EF4-FFF2-40B4-BE49-F238E27FC236}">
                <a16:creationId xmlns:a16="http://schemas.microsoft.com/office/drawing/2014/main" id="{4469D6DF-9C84-476B-A2B7-78F02E50CB99}"/>
              </a:ext>
            </a:extLst>
          </p:cNvPr>
          <p:cNvSpPr>
            <a:spLocks noGrp="1"/>
          </p:cNvSpPr>
          <p:nvPr>
            <p:ph type="pic" sz="quarter" idx="17" hasCustomPrompt="1"/>
          </p:nvPr>
        </p:nvSpPr>
        <p:spPr>
          <a:xfrm>
            <a:off x="10402309" y="6181529"/>
            <a:ext cx="837615" cy="440533"/>
          </a:xfrm>
        </p:spPr>
        <p:txBody>
          <a:bodyPr/>
          <a:lstStyle>
            <a:lvl1pPr>
              <a:defRPr/>
            </a:lvl1pPr>
          </a:lstStyle>
          <a:p>
            <a:r>
              <a:rPr lang="en-GB" dirty="0"/>
              <a:t> </a:t>
            </a:r>
          </a:p>
        </p:txBody>
      </p:sp>
      <p:sp>
        <p:nvSpPr>
          <p:cNvPr id="4" name="Zástupný symbol pro zápatí 3">
            <a:extLst>
              <a:ext uri="{FF2B5EF4-FFF2-40B4-BE49-F238E27FC236}">
                <a16:creationId xmlns:a16="http://schemas.microsoft.com/office/drawing/2014/main" id="{A2D5C7CF-3FBE-4A0A-8634-FF5B1AC2CB61}"/>
              </a:ext>
            </a:extLst>
          </p:cNvPr>
          <p:cNvSpPr>
            <a:spLocks noGrp="1"/>
          </p:cNvSpPr>
          <p:nvPr>
            <p:ph type="ftr" sz="quarter" idx="18"/>
          </p:nvPr>
        </p:nvSpPr>
        <p:spPr/>
        <p:txBody>
          <a:body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311970296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93">
          <p15:clr>
            <a:srgbClr val="F26B43"/>
          </p15:clr>
        </p15:guide>
        <p15:guide id="4" orient="horz" pos="600">
          <p15:clr>
            <a:srgbClr val="F26B43"/>
          </p15:clr>
        </p15:guide>
        <p15:guide id="5" orient="horz" pos="3959">
          <p15:clr>
            <a:srgbClr val="F26B43"/>
          </p15:clr>
        </p15:guide>
        <p15:guide id="6" orient="horz" pos="4193">
          <p15:clr>
            <a:srgbClr val="F26B43"/>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26" Type="http://schemas.openxmlformats.org/officeDocument/2006/relationships/slideLayout" Target="../slideLayouts/slideLayout26.xml" /><Relationship Id="rId39" Type="http://schemas.openxmlformats.org/officeDocument/2006/relationships/slideLayout" Target="../slideLayouts/slideLayout39.xml" /><Relationship Id="rId21" Type="http://schemas.openxmlformats.org/officeDocument/2006/relationships/slideLayout" Target="../slideLayouts/slideLayout21.xml" /><Relationship Id="rId34" Type="http://schemas.openxmlformats.org/officeDocument/2006/relationships/slideLayout" Target="../slideLayouts/slideLayout34.xml" /><Relationship Id="rId42" Type="http://schemas.openxmlformats.org/officeDocument/2006/relationships/slideLayout" Target="../slideLayouts/slideLayout42.xml" /><Relationship Id="rId47" Type="http://schemas.openxmlformats.org/officeDocument/2006/relationships/slideLayout" Target="../slideLayouts/slideLayout47.xml" /><Relationship Id="rId50" Type="http://schemas.openxmlformats.org/officeDocument/2006/relationships/slideLayout" Target="../slideLayouts/slideLayout50.xml" /><Relationship Id="rId55" Type="http://schemas.openxmlformats.org/officeDocument/2006/relationships/slideLayout" Target="../slideLayouts/slideLayout55.xml" /><Relationship Id="rId63" Type="http://schemas.openxmlformats.org/officeDocument/2006/relationships/oleObject" Target="../embeddings/oleObject1.bin" /><Relationship Id="rId7" Type="http://schemas.openxmlformats.org/officeDocument/2006/relationships/slideLayout" Target="../slideLayouts/slideLayout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9" Type="http://schemas.openxmlformats.org/officeDocument/2006/relationships/slideLayout" Target="../slideLayouts/slideLayout29.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32" Type="http://schemas.openxmlformats.org/officeDocument/2006/relationships/slideLayout" Target="../slideLayouts/slideLayout32.xml" /><Relationship Id="rId37" Type="http://schemas.openxmlformats.org/officeDocument/2006/relationships/slideLayout" Target="../slideLayouts/slideLayout37.xml" /><Relationship Id="rId40" Type="http://schemas.openxmlformats.org/officeDocument/2006/relationships/slideLayout" Target="../slideLayouts/slideLayout40.xml" /><Relationship Id="rId45" Type="http://schemas.openxmlformats.org/officeDocument/2006/relationships/slideLayout" Target="../slideLayouts/slideLayout45.xml" /><Relationship Id="rId53" Type="http://schemas.openxmlformats.org/officeDocument/2006/relationships/slideLayout" Target="../slideLayouts/slideLayout53.xml" /><Relationship Id="rId58" Type="http://schemas.openxmlformats.org/officeDocument/2006/relationships/slideLayout" Target="../slideLayouts/slideLayout58.xml" /><Relationship Id="rId66" Type="http://schemas.openxmlformats.org/officeDocument/2006/relationships/image" Target="../media/image3.svg"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28" Type="http://schemas.openxmlformats.org/officeDocument/2006/relationships/slideLayout" Target="../slideLayouts/slideLayout28.xml" /><Relationship Id="rId36" Type="http://schemas.openxmlformats.org/officeDocument/2006/relationships/slideLayout" Target="../slideLayouts/slideLayout36.xml" /><Relationship Id="rId49" Type="http://schemas.openxmlformats.org/officeDocument/2006/relationships/slideLayout" Target="../slideLayouts/slideLayout49.xml" /><Relationship Id="rId57" Type="http://schemas.openxmlformats.org/officeDocument/2006/relationships/slideLayout" Target="../slideLayouts/slideLayout57.xml" /><Relationship Id="rId61" Type="http://schemas.openxmlformats.org/officeDocument/2006/relationships/tags" Target="../tags/tag1.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31" Type="http://schemas.openxmlformats.org/officeDocument/2006/relationships/slideLayout" Target="../slideLayouts/slideLayout31.xml" /><Relationship Id="rId44" Type="http://schemas.openxmlformats.org/officeDocument/2006/relationships/slideLayout" Target="../slideLayouts/slideLayout44.xml" /><Relationship Id="rId52" Type="http://schemas.openxmlformats.org/officeDocument/2006/relationships/slideLayout" Target="../slideLayouts/slideLayout52.xml" /><Relationship Id="rId60" Type="http://schemas.openxmlformats.org/officeDocument/2006/relationships/vmlDrawing" Target="../drawings/vmlDrawing1.vml" /><Relationship Id="rId65"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 Id="rId27" Type="http://schemas.openxmlformats.org/officeDocument/2006/relationships/slideLayout" Target="../slideLayouts/slideLayout27.xml" /><Relationship Id="rId30" Type="http://schemas.openxmlformats.org/officeDocument/2006/relationships/slideLayout" Target="../slideLayouts/slideLayout30.xml" /><Relationship Id="rId35" Type="http://schemas.openxmlformats.org/officeDocument/2006/relationships/slideLayout" Target="../slideLayouts/slideLayout35.xml" /><Relationship Id="rId43" Type="http://schemas.openxmlformats.org/officeDocument/2006/relationships/slideLayout" Target="../slideLayouts/slideLayout43.xml" /><Relationship Id="rId48" Type="http://schemas.openxmlformats.org/officeDocument/2006/relationships/slideLayout" Target="../slideLayouts/slideLayout48.xml" /><Relationship Id="rId56" Type="http://schemas.openxmlformats.org/officeDocument/2006/relationships/slideLayout" Target="../slideLayouts/slideLayout56.xml" /><Relationship Id="rId64" Type="http://schemas.openxmlformats.org/officeDocument/2006/relationships/image" Target="../media/image1.emf" /><Relationship Id="rId8" Type="http://schemas.openxmlformats.org/officeDocument/2006/relationships/slideLayout" Target="../slideLayouts/slideLayout8.xml" /><Relationship Id="rId51" Type="http://schemas.openxmlformats.org/officeDocument/2006/relationships/slideLayout" Target="../slideLayouts/slideLayout51.xml" /><Relationship Id="rId3" Type="http://schemas.openxmlformats.org/officeDocument/2006/relationships/slideLayout" Target="../slideLayouts/slideLayout3.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slideLayout" Target="../slideLayouts/slideLayout25.xml" /><Relationship Id="rId33" Type="http://schemas.openxmlformats.org/officeDocument/2006/relationships/slideLayout" Target="../slideLayouts/slideLayout33.xml" /><Relationship Id="rId38" Type="http://schemas.openxmlformats.org/officeDocument/2006/relationships/slideLayout" Target="../slideLayouts/slideLayout38.xml" /><Relationship Id="rId46" Type="http://schemas.openxmlformats.org/officeDocument/2006/relationships/slideLayout" Target="../slideLayouts/slideLayout46.xml" /><Relationship Id="rId59" Type="http://schemas.openxmlformats.org/officeDocument/2006/relationships/theme" Target="../theme/theme1.xml" /><Relationship Id="rId67" Type="http://schemas.openxmlformats.org/officeDocument/2006/relationships/image" Target="../media/image4.emf" /><Relationship Id="rId20" Type="http://schemas.openxmlformats.org/officeDocument/2006/relationships/slideLayout" Target="../slideLayouts/slideLayout20.xml" /><Relationship Id="rId41" Type="http://schemas.openxmlformats.org/officeDocument/2006/relationships/slideLayout" Target="../slideLayouts/slideLayout41.xml" /><Relationship Id="rId54" Type="http://schemas.openxmlformats.org/officeDocument/2006/relationships/slideLayout" Target="../slideLayouts/slideLayout54.xml" /><Relationship Id="rId62" Type="http://schemas.openxmlformats.org/officeDocument/2006/relationships/tags" Target="../tags/tag2.xml" /></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1.xml" /><Relationship Id="rId18" Type="http://schemas.openxmlformats.org/officeDocument/2006/relationships/slideLayout" Target="../slideLayouts/slideLayout76.xml" /><Relationship Id="rId26" Type="http://schemas.openxmlformats.org/officeDocument/2006/relationships/slideLayout" Target="../slideLayouts/slideLayout84.xml" /><Relationship Id="rId39" Type="http://schemas.openxmlformats.org/officeDocument/2006/relationships/slideLayout" Target="../slideLayouts/slideLayout97.xml" /><Relationship Id="rId21" Type="http://schemas.openxmlformats.org/officeDocument/2006/relationships/slideLayout" Target="../slideLayouts/slideLayout79.xml" /><Relationship Id="rId34" Type="http://schemas.openxmlformats.org/officeDocument/2006/relationships/slideLayout" Target="../slideLayouts/slideLayout92.xml" /><Relationship Id="rId42" Type="http://schemas.openxmlformats.org/officeDocument/2006/relationships/slideLayout" Target="../slideLayouts/slideLayout100.xml" /><Relationship Id="rId47" Type="http://schemas.openxmlformats.org/officeDocument/2006/relationships/slideLayout" Target="../slideLayouts/slideLayout105.xml" /><Relationship Id="rId50" Type="http://schemas.openxmlformats.org/officeDocument/2006/relationships/slideLayout" Target="../slideLayouts/slideLayout108.xml" /><Relationship Id="rId55" Type="http://schemas.openxmlformats.org/officeDocument/2006/relationships/slideLayout" Target="../slideLayouts/slideLayout113.xml" /><Relationship Id="rId63" Type="http://schemas.openxmlformats.org/officeDocument/2006/relationships/oleObject" Target="../embeddings/oleObject51.bin" /><Relationship Id="rId7" Type="http://schemas.openxmlformats.org/officeDocument/2006/relationships/slideLayout" Target="../slideLayouts/slideLayout65.xml" /><Relationship Id="rId2" Type="http://schemas.openxmlformats.org/officeDocument/2006/relationships/slideLayout" Target="../slideLayouts/slideLayout60.xml" /><Relationship Id="rId16" Type="http://schemas.openxmlformats.org/officeDocument/2006/relationships/slideLayout" Target="../slideLayouts/slideLayout74.xml" /><Relationship Id="rId29" Type="http://schemas.openxmlformats.org/officeDocument/2006/relationships/slideLayout" Target="../slideLayouts/slideLayout87.xml" /><Relationship Id="rId1" Type="http://schemas.openxmlformats.org/officeDocument/2006/relationships/slideLayout" Target="../slideLayouts/slideLayout59.xml" /><Relationship Id="rId6" Type="http://schemas.openxmlformats.org/officeDocument/2006/relationships/slideLayout" Target="../slideLayouts/slideLayout64.xml" /><Relationship Id="rId11" Type="http://schemas.openxmlformats.org/officeDocument/2006/relationships/slideLayout" Target="../slideLayouts/slideLayout69.xml" /><Relationship Id="rId24" Type="http://schemas.openxmlformats.org/officeDocument/2006/relationships/slideLayout" Target="../slideLayouts/slideLayout82.xml" /><Relationship Id="rId32" Type="http://schemas.openxmlformats.org/officeDocument/2006/relationships/slideLayout" Target="../slideLayouts/slideLayout90.xml" /><Relationship Id="rId37" Type="http://schemas.openxmlformats.org/officeDocument/2006/relationships/slideLayout" Target="../slideLayouts/slideLayout95.xml" /><Relationship Id="rId40" Type="http://schemas.openxmlformats.org/officeDocument/2006/relationships/slideLayout" Target="../slideLayouts/slideLayout98.xml" /><Relationship Id="rId45" Type="http://schemas.openxmlformats.org/officeDocument/2006/relationships/slideLayout" Target="../slideLayouts/slideLayout103.xml" /><Relationship Id="rId53" Type="http://schemas.openxmlformats.org/officeDocument/2006/relationships/slideLayout" Target="../slideLayouts/slideLayout111.xml" /><Relationship Id="rId58" Type="http://schemas.openxmlformats.org/officeDocument/2006/relationships/slideLayout" Target="../slideLayouts/slideLayout116.xml" /><Relationship Id="rId66" Type="http://schemas.openxmlformats.org/officeDocument/2006/relationships/image" Target="../media/image3.svg" /><Relationship Id="rId5" Type="http://schemas.openxmlformats.org/officeDocument/2006/relationships/slideLayout" Target="../slideLayouts/slideLayout63.xml" /><Relationship Id="rId15" Type="http://schemas.openxmlformats.org/officeDocument/2006/relationships/slideLayout" Target="../slideLayouts/slideLayout73.xml" /><Relationship Id="rId23" Type="http://schemas.openxmlformats.org/officeDocument/2006/relationships/slideLayout" Target="../slideLayouts/slideLayout81.xml" /><Relationship Id="rId28" Type="http://schemas.openxmlformats.org/officeDocument/2006/relationships/slideLayout" Target="../slideLayouts/slideLayout86.xml" /><Relationship Id="rId36" Type="http://schemas.openxmlformats.org/officeDocument/2006/relationships/slideLayout" Target="../slideLayouts/slideLayout94.xml" /><Relationship Id="rId49" Type="http://schemas.openxmlformats.org/officeDocument/2006/relationships/slideLayout" Target="../slideLayouts/slideLayout107.xml" /><Relationship Id="rId57" Type="http://schemas.openxmlformats.org/officeDocument/2006/relationships/slideLayout" Target="../slideLayouts/slideLayout115.xml" /><Relationship Id="rId61" Type="http://schemas.openxmlformats.org/officeDocument/2006/relationships/tags" Target="../tags/tag97.xml" /><Relationship Id="rId10" Type="http://schemas.openxmlformats.org/officeDocument/2006/relationships/slideLayout" Target="../slideLayouts/slideLayout68.xml" /><Relationship Id="rId19" Type="http://schemas.openxmlformats.org/officeDocument/2006/relationships/slideLayout" Target="../slideLayouts/slideLayout77.xml" /><Relationship Id="rId31" Type="http://schemas.openxmlformats.org/officeDocument/2006/relationships/slideLayout" Target="../slideLayouts/slideLayout89.xml" /><Relationship Id="rId44" Type="http://schemas.openxmlformats.org/officeDocument/2006/relationships/slideLayout" Target="../slideLayouts/slideLayout102.xml" /><Relationship Id="rId52" Type="http://schemas.openxmlformats.org/officeDocument/2006/relationships/slideLayout" Target="../slideLayouts/slideLayout110.xml" /><Relationship Id="rId60" Type="http://schemas.openxmlformats.org/officeDocument/2006/relationships/vmlDrawing" Target="../drawings/vmlDrawing51.vml" /><Relationship Id="rId65" Type="http://schemas.openxmlformats.org/officeDocument/2006/relationships/image" Target="../media/image2.png" /><Relationship Id="rId4" Type="http://schemas.openxmlformats.org/officeDocument/2006/relationships/slideLayout" Target="../slideLayouts/slideLayout62.xml" /><Relationship Id="rId9" Type="http://schemas.openxmlformats.org/officeDocument/2006/relationships/slideLayout" Target="../slideLayouts/slideLayout67.xml" /><Relationship Id="rId14" Type="http://schemas.openxmlformats.org/officeDocument/2006/relationships/slideLayout" Target="../slideLayouts/slideLayout72.xml" /><Relationship Id="rId22" Type="http://schemas.openxmlformats.org/officeDocument/2006/relationships/slideLayout" Target="../slideLayouts/slideLayout80.xml" /><Relationship Id="rId27" Type="http://schemas.openxmlformats.org/officeDocument/2006/relationships/slideLayout" Target="../slideLayouts/slideLayout85.xml" /><Relationship Id="rId30" Type="http://schemas.openxmlformats.org/officeDocument/2006/relationships/slideLayout" Target="../slideLayouts/slideLayout88.xml" /><Relationship Id="rId35" Type="http://schemas.openxmlformats.org/officeDocument/2006/relationships/slideLayout" Target="../slideLayouts/slideLayout93.xml" /><Relationship Id="rId43" Type="http://schemas.openxmlformats.org/officeDocument/2006/relationships/slideLayout" Target="../slideLayouts/slideLayout101.xml" /><Relationship Id="rId48" Type="http://schemas.openxmlformats.org/officeDocument/2006/relationships/slideLayout" Target="../slideLayouts/slideLayout106.xml" /><Relationship Id="rId56" Type="http://schemas.openxmlformats.org/officeDocument/2006/relationships/slideLayout" Target="../slideLayouts/slideLayout114.xml" /><Relationship Id="rId64" Type="http://schemas.openxmlformats.org/officeDocument/2006/relationships/image" Target="../media/image1.emf" /><Relationship Id="rId8" Type="http://schemas.openxmlformats.org/officeDocument/2006/relationships/slideLayout" Target="../slideLayouts/slideLayout66.xml" /><Relationship Id="rId51" Type="http://schemas.openxmlformats.org/officeDocument/2006/relationships/slideLayout" Target="../slideLayouts/slideLayout109.xml" /><Relationship Id="rId3" Type="http://schemas.openxmlformats.org/officeDocument/2006/relationships/slideLayout" Target="../slideLayouts/slideLayout61.xml" /><Relationship Id="rId12" Type="http://schemas.openxmlformats.org/officeDocument/2006/relationships/slideLayout" Target="../slideLayouts/slideLayout70.xml" /><Relationship Id="rId17" Type="http://schemas.openxmlformats.org/officeDocument/2006/relationships/slideLayout" Target="../slideLayouts/slideLayout75.xml" /><Relationship Id="rId25" Type="http://schemas.openxmlformats.org/officeDocument/2006/relationships/slideLayout" Target="../slideLayouts/slideLayout83.xml" /><Relationship Id="rId33" Type="http://schemas.openxmlformats.org/officeDocument/2006/relationships/slideLayout" Target="../slideLayouts/slideLayout91.xml" /><Relationship Id="rId38" Type="http://schemas.openxmlformats.org/officeDocument/2006/relationships/slideLayout" Target="../slideLayouts/slideLayout96.xml" /><Relationship Id="rId46" Type="http://schemas.openxmlformats.org/officeDocument/2006/relationships/slideLayout" Target="../slideLayouts/slideLayout104.xml" /><Relationship Id="rId59" Type="http://schemas.openxmlformats.org/officeDocument/2006/relationships/theme" Target="../theme/theme2.xml" /><Relationship Id="rId67" Type="http://schemas.openxmlformats.org/officeDocument/2006/relationships/image" Target="../media/image4.emf" /><Relationship Id="rId20" Type="http://schemas.openxmlformats.org/officeDocument/2006/relationships/slideLayout" Target="../slideLayouts/slideLayout78.xml" /><Relationship Id="rId41" Type="http://schemas.openxmlformats.org/officeDocument/2006/relationships/slideLayout" Target="../slideLayouts/slideLayout99.xml" /><Relationship Id="rId54" Type="http://schemas.openxmlformats.org/officeDocument/2006/relationships/slideLayout" Target="../slideLayouts/slideLayout112.xml" /><Relationship Id="rId62" Type="http://schemas.openxmlformats.org/officeDocument/2006/relationships/tags" Target="../tags/tag98.xml" /></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9.xml" /><Relationship Id="rId18" Type="http://schemas.openxmlformats.org/officeDocument/2006/relationships/slideLayout" Target="../slideLayouts/slideLayout134.xml" /><Relationship Id="rId26" Type="http://schemas.openxmlformats.org/officeDocument/2006/relationships/slideLayout" Target="../slideLayouts/slideLayout142.xml" /><Relationship Id="rId39" Type="http://schemas.openxmlformats.org/officeDocument/2006/relationships/slideLayout" Target="../slideLayouts/slideLayout155.xml" /><Relationship Id="rId21" Type="http://schemas.openxmlformats.org/officeDocument/2006/relationships/slideLayout" Target="../slideLayouts/slideLayout137.xml" /><Relationship Id="rId34" Type="http://schemas.openxmlformats.org/officeDocument/2006/relationships/slideLayout" Target="../slideLayouts/slideLayout150.xml" /><Relationship Id="rId42" Type="http://schemas.openxmlformats.org/officeDocument/2006/relationships/slideLayout" Target="../slideLayouts/slideLayout158.xml" /><Relationship Id="rId47" Type="http://schemas.openxmlformats.org/officeDocument/2006/relationships/slideLayout" Target="../slideLayouts/slideLayout163.xml" /><Relationship Id="rId50" Type="http://schemas.openxmlformats.org/officeDocument/2006/relationships/slideLayout" Target="../slideLayouts/slideLayout166.xml" /><Relationship Id="rId55" Type="http://schemas.openxmlformats.org/officeDocument/2006/relationships/slideLayout" Target="../slideLayouts/slideLayout171.xml" /><Relationship Id="rId63" Type="http://schemas.openxmlformats.org/officeDocument/2006/relationships/oleObject" Target="../embeddings/oleObject101.bin" /><Relationship Id="rId7" Type="http://schemas.openxmlformats.org/officeDocument/2006/relationships/slideLayout" Target="../slideLayouts/slideLayout123.xml" /><Relationship Id="rId2" Type="http://schemas.openxmlformats.org/officeDocument/2006/relationships/slideLayout" Target="../slideLayouts/slideLayout118.xml" /><Relationship Id="rId16" Type="http://schemas.openxmlformats.org/officeDocument/2006/relationships/slideLayout" Target="../slideLayouts/slideLayout132.xml" /><Relationship Id="rId29" Type="http://schemas.openxmlformats.org/officeDocument/2006/relationships/slideLayout" Target="../slideLayouts/slideLayout145.xml" /><Relationship Id="rId1" Type="http://schemas.openxmlformats.org/officeDocument/2006/relationships/slideLayout" Target="../slideLayouts/slideLayout117.xml" /><Relationship Id="rId6" Type="http://schemas.openxmlformats.org/officeDocument/2006/relationships/slideLayout" Target="../slideLayouts/slideLayout122.xml" /><Relationship Id="rId11" Type="http://schemas.openxmlformats.org/officeDocument/2006/relationships/slideLayout" Target="../slideLayouts/slideLayout127.xml" /><Relationship Id="rId24" Type="http://schemas.openxmlformats.org/officeDocument/2006/relationships/slideLayout" Target="../slideLayouts/slideLayout140.xml" /><Relationship Id="rId32" Type="http://schemas.openxmlformats.org/officeDocument/2006/relationships/slideLayout" Target="../slideLayouts/slideLayout148.xml" /><Relationship Id="rId37" Type="http://schemas.openxmlformats.org/officeDocument/2006/relationships/slideLayout" Target="../slideLayouts/slideLayout153.xml" /><Relationship Id="rId40" Type="http://schemas.openxmlformats.org/officeDocument/2006/relationships/slideLayout" Target="../slideLayouts/slideLayout156.xml" /><Relationship Id="rId45" Type="http://schemas.openxmlformats.org/officeDocument/2006/relationships/slideLayout" Target="../slideLayouts/slideLayout161.xml" /><Relationship Id="rId53" Type="http://schemas.openxmlformats.org/officeDocument/2006/relationships/slideLayout" Target="../slideLayouts/slideLayout169.xml" /><Relationship Id="rId58" Type="http://schemas.openxmlformats.org/officeDocument/2006/relationships/slideLayout" Target="../slideLayouts/slideLayout174.xml" /><Relationship Id="rId66" Type="http://schemas.openxmlformats.org/officeDocument/2006/relationships/image" Target="../media/image3.svg" /><Relationship Id="rId5" Type="http://schemas.openxmlformats.org/officeDocument/2006/relationships/slideLayout" Target="../slideLayouts/slideLayout121.xml" /><Relationship Id="rId15" Type="http://schemas.openxmlformats.org/officeDocument/2006/relationships/slideLayout" Target="../slideLayouts/slideLayout131.xml" /><Relationship Id="rId23" Type="http://schemas.openxmlformats.org/officeDocument/2006/relationships/slideLayout" Target="../slideLayouts/slideLayout139.xml" /><Relationship Id="rId28" Type="http://schemas.openxmlformats.org/officeDocument/2006/relationships/slideLayout" Target="../slideLayouts/slideLayout144.xml" /><Relationship Id="rId36" Type="http://schemas.openxmlformats.org/officeDocument/2006/relationships/slideLayout" Target="../slideLayouts/slideLayout152.xml" /><Relationship Id="rId49" Type="http://schemas.openxmlformats.org/officeDocument/2006/relationships/slideLayout" Target="../slideLayouts/slideLayout165.xml" /><Relationship Id="rId57" Type="http://schemas.openxmlformats.org/officeDocument/2006/relationships/slideLayout" Target="../slideLayouts/slideLayout173.xml" /><Relationship Id="rId61" Type="http://schemas.openxmlformats.org/officeDocument/2006/relationships/tags" Target="../tags/tag193.xml" /><Relationship Id="rId10" Type="http://schemas.openxmlformats.org/officeDocument/2006/relationships/slideLayout" Target="../slideLayouts/slideLayout126.xml" /><Relationship Id="rId19" Type="http://schemas.openxmlformats.org/officeDocument/2006/relationships/slideLayout" Target="../slideLayouts/slideLayout135.xml" /><Relationship Id="rId31" Type="http://schemas.openxmlformats.org/officeDocument/2006/relationships/slideLayout" Target="../slideLayouts/slideLayout147.xml" /><Relationship Id="rId44" Type="http://schemas.openxmlformats.org/officeDocument/2006/relationships/slideLayout" Target="../slideLayouts/slideLayout160.xml" /><Relationship Id="rId52" Type="http://schemas.openxmlformats.org/officeDocument/2006/relationships/slideLayout" Target="../slideLayouts/slideLayout168.xml" /><Relationship Id="rId60" Type="http://schemas.openxmlformats.org/officeDocument/2006/relationships/vmlDrawing" Target="../drawings/vmlDrawing101.vml" /><Relationship Id="rId65" Type="http://schemas.openxmlformats.org/officeDocument/2006/relationships/image" Target="../media/image2.png" /><Relationship Id="rId4" Type="http://schemas.openxmlformats.org/officeDocument/2006/relationships/slideLayout" Target="../slideLayouts/slideLayout120.xml" /><Relationship Id="rId9" Type="http://schemas.openxmlformats.org/officeDocument/2006/relationships/slideLayout" Target="../slideLayouts/slideLayout125.xml" /><Relationship Id="rId14" Type="http://schemas.openxmlformats.org/officeDocument/2006/relationships/slideLayout" Target="../slideLayouts/slideLayout130.xml" /><Relationship Id="rId22" Type="http://schemas.openxmlformats.org/officeDocument/2006/relationships/slideLayout" Target="../slideLayouts/slideLayout138.xml" /><Relationship Id="rId27" Type="http://schemas.openxmlformats.org/officeDocument/2006/relationships/slideLayout" Target="../slideLayouts/slideLayout143.xml" /><Relationship Id="rId30" Type="http://schemas.openxmlformats.org/officeDocument/2006/relationships/slideLayout" Target="../slideLayouts/slideLayout146.xml" /><Relationship Id="rId35" Type="http://schemas.openxmlformats.org/officeDocument/2006/relationships/slideLayout" Target="../slideLayouts/slideLayout151.xml" /><Relationship Id="rId43" Type="http://schemas.openxmlformats.org/officeDocument/2006/relationships/slideLayout" Target="../slideLayouts/slideLayout159.xml" /><Relationship Id="rId48" Type="http://schemas.openxmlformats.org/officeDocument/2006/relationships/slideLayout" Target="../slideLayouts/slideLayout164.xml" /><Relationship Id="rId56" Type="http://schemas.openxmlformats.org/officeDocument/2006/relationships/slideLayout" Target="../slideLayouts/slideLayout172.xml" /><Relationship Id="rId64" Type="http://schemas.openxmlformats.org/officeDocument/2006/relationships/image" Target="../media/image1.emf" /><Relationship Id="rId8" Type="http://schemas.openxmlformats.org/officeDocument/2006/relationships/slideLayout" Target="../slideLayouts/slideLayout124.xml" /><Relationship Id="rId51" Type="http://schemas.openxmlformats.org/officeDocument/2006/relationships/slideLayout" Target="../slideLayouts/slideLayout167.xml" /><Relationship Id="rId3" Type="http://schemas.openxmlformats.org/officeDocument/2006/relationships/slideLayout" Target="../slideLayouts/slideLayout119.xml" /><Relationship Id="rId12" Type="http://schemas.openxmlformats.org/officeDocument/2006/relationships/slideLayout" Target="../slideLayouts/slideLayout128.xml" /><Relationship Id="rId17" Type="http://schemas.openxmlformats.org/officeDocument/2006/relationships/slideLayout" Target="../slideLayouts/slideLayout133.xml" /><Relationship Id="rId25" Type="http://schemas.openxmlformats.org/officeDocument/2006/relationships/slideLayout" Target="../slideLayouts/slideLayout141.xml" /><Relationship Id="rId33" Type="http://schemas.openxmlformats.org/officeDocument/2006/relationships/slideLayout" Target="../slideLayouts/slideLayout149.xml" /><Relationship Id="rId38" Type="http://schemas.openxmlformats.org/officeDocument/2006/relationships/slideLayout" Target="../slideLayouts/slideLayout154.xml" /><Relationship Id="rId46" Type="http://schemas.openxmlformats.org/officeDocument/2006/relationships/slideLayout" Target="../slideLayouts/slideLayout162.xml" /><Relationship Id="rId59" Type="http://schemas.openxmlformats.org/officeDocument/2006/relationships/theme" Target="../theme/theme3.xml" /><Relationship Id="rId67" Type="http://schemas.openxmlformats.org/officeDocument/2006/relationships/image" Target="../media/image4.emf" /><Relationship Id="rId20" Type="http://schemas.openxmlformats.org/officeDocument/2006/relationships/slideLayout" Target="../slideLayouts/slideLayout136.xml" /><Relationship Id="rId41" Type="http://schemas.openxmlformats.org/officeDocument/2006/relationships/slideLayout" Target="../slideLayouts/slideLayout157.xml" /><Relationship Id="rId54" Type="http://schemas.openxmlformats.org/officeDocument/2006/relationships/slideLayout" Target="../slideLayouts/slideLayout170.xml" /><Relationship Id="rId62" Type="http://schemas.openxmlformats.org/officeDocument/2006/relationships/tags" Target="../tags/tag194.xml" /></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87.xml" /><Relationship Id="rId18" Type="http://schemas.openxmlformats.org/officeDocument/2006/relationships/slideLayout" Target="../slideLayouts/slideLayout192.xml" /><Relationship Id="rId26" Type="http://schemas.openxmlformats.org/officeDocument/2006/relationships/slideLayout" Target="../slideLayouts/slideLayout200.xml" /><Relationship Id="rId39" Type="http://schemas.openxmlformats.org/officeDocument/2006/relationships/slideLayout" Target="../slideLayouts/slideLayout213.xml" /><Relationship Id="rId21" Type="http://schemas.openxmlformats.org/officeDocument/2006/relationships/slideLayout" Target="../slideLayouts/slideLayout195.xml" /><Relationship Id="rId34" Type="http://schemas.openxmlformats.org/officeDocument/2006/relationships/slideLayout" Target="../slideLayouts/slideLayout208.xml" /><Relationship Id="rId42" Type="http://schemas.openxmlformats.org/officeDocument/2006/relationships/slideLayout" Target="../slideLayouts/slideLayout216.xml" /><Relationship Id="rId47" Type="http://schemas.openxmlformats.org/officeDocument/2006/relationships/slideLayout" Target="../slideLayouts/slideLayout221.xml" /><Relationship Id="rId50" Type="http://schemas.openxmlformats.org/officeDocument/2006/relationships/slideLayout" Target="../slideLayouts/slideLayout224.xml" /><Relationship Id="rId55" Type="http://schemas.openxmlformats.org/officeDocument/2006/relationships/slideLayout" Target="../slideLayouts/slideLayout229.xml" /><Relationship Id="rId63" Type="http://schemas.openxmlformats.org/officeDocument/2006/relationships/oleObject" Target="../embeddings/oleObject151.bin" /><Relationship Id="rId7" Type="http://schemas.openxmlformats.org/officeDocument/2006/relationships/slideLayout" Target="../slideLayouts/slideLayout181.xml" /><Relationship Id="rId2" Type="http://schemas.openxmlformats.org/officeDocument/2006/relationships/slideLayout" Target="../slideLayouts/slideLayout176.xml" /><Relationship Id="rId16" Type="http://schemas.openxmlformats.org/officeDocument/2006/relationships/slideLayout" Target="../slideLayouts/slideLayout190.xml" /><Relationship Id="rId29" Type="http://schemas.openxmlformats.org/officeDocument/2006/relationships/slideLayout" Target="../slideLayouts/slideLayout203.xml" /><Relationship Id="rId1" Type="http://schemas.openxmlformats.org/officeDocument/2006/relationships/slideLayout" Target="../slideLayouts/slideLayout175.xml" /><Relationship Id="rId6" Type="http://schemas.openxmlformats.org/officeDocument/2006/relationships/slideLayout" Target="../slideLayouts/slideLayout180.xml" /><Relationship Id="rId11" Type="http://schemas.openxmlformats.org/officeDocument/2006/relationships/slideLayout" Target="../slideLayouts/slideLayout185.xml" /><Relationship Id="rId24" Type="http://schemas.openxmlformats.org/officeDocument/2006/relationships/slideLayout" Target="../slideLayouts/slideLayout198.xml" /><Relationship Id="rId32" Type="http://schemas.openxmlformats.org/officeDocument/2006/relationships/slideLayout" Target="../slideLayouts/slideLayout206.xml" /><Relationship Id="rId37" Type="http://schemas.openxmlformats.org/officeDocument/2006/relationships/slideLayout" Target="../slideLayouts/slideLayout211.xml" /><Relationship Id="rId40" Type="http://schemas.openxmlformats.org/officeDocument/2006/relationships/slideLayout" Target="../slideLayouts/slideLayout214.xml" /><Relationship Id="rId45" Type="http://schemas.openxmlformats.org/officeDocument/2006/relationships/slideLayout" Target="../slideLayouts/slideLayout219.xml" /><Relationship Id="rId53" Type="http://schemas.openxmlformats.org/officeDocument/2006/relationships/slideLayout" Target="../slideLayouts/slideLayout227.xml" /><Relationship Id="rId58" Type="http://schemas.openxmlformats.org/officeDocument/2006/relationships/slideLayout" Target="../slideLayouts/slideLayout232.xml" /><Relationship Id="rId66" Type="http://schemas.openxmlformats.org/officeDocument/2006/relationships/image" Target="../media/image3.svg" /><Relationship Id="rId5" Type="http://schemas.openxmlformats.org/officeDocument/2006/relationships/slideLayout" Target="../slideLayouts/slideLayout179.xml" /><Relationship Id="rId15" Type="http://schemas.openxmlformats.org/officeDocument/2006/relationships/slideLayout" Target="../slideLayouts/slideLayout189.xml" /><Relationship Id="rId23" Type="http://schemas.openxmlformats.org/officeDocument/2006/relationships/slideLayout" Target="../slideLayouts/slideLayout197.xml" /><Relationship Id="rId28" Type="http://schemas.openxmlformats.org/officeDocument/2006/relationships/slideLayout" Target="../slideLayouts/slideLayout202.xml" /><Relationship Id="rId36" Type="http://schemas.openxmlformats.org/officeDocument/2006/relationships/slideLayout" Target="../slideLayouts/slideLayout210.xml" /><Relationship Id="rId49" Type="http://schemas.openxmlformats.org/officeDocument/2006/relationships/slideLayout" Target="../slideLayouts/slideLayout223.xml" /><Relationship Id="rId57" Type="http://schemas.openxmlformats.org/officeDocument/2006/relationships/slideLayout" Target="../slideLayouts/slideLayout231.xml" /><Relationship Id="rId61" Type="http://schemas.openxmlformats.org/officeDocument/2006/relationships/tags" Target="../tags/tag289.xml" /><Relationship Id="rId10" Type="http://schemas.openxmlformats.org/officeDocument/2006/relationships/slideLayout" Target="../slideLayouts/slideLayout184.xml" /><Relationship Id="rId19" Type="http://schemas.openxmlformats.org/officeDocument/2006/relationships/slideLayout" Target="../slideLayouts/slideLayout193.xml" /><Relationship Id="rId31" Type="http://schemas.openxmlformats.org/officeDocument/2006/relationships/slideLayout" Target="../slideLayouts/slideLayout205.xml" /><Relationship Id="rId44" Type="http://schemas.openxmlformats.org/officeDocument/2006/relationships/slideLayout" Target="../slideLayouts/slideLayout218.xml" /><Relationship Id="rId52" Type="http://schemas.openxmlformats.org/officeDocument/2006/relationships/slideLayout" Target="../slideLayouts/slideLayout226.xml" /><Relationship Id="rId60" Type="http://schemas.openxmlformats.org/officeDocument/2006/relationships/vmlDrawing" Target="../drawings/vmlDrawing151.vml" /><Relationship Id="rId65" Type="http://schemas.openxmlformats.org/officeDocument/2006/relationships/image" Target="../media/image2.png" /><Relationship Id="rId4" Type="http://schemas.openxmlformats.org/officeDocument/2006/relationships/slideLayout" Target="../slideLayouts/slideLayout178.xml" /><Relationship Id="rId9" Type="http://schemas.openxmlformats.org/officeDocument/2006/relationships/slideLayout" Target="../slideLayouts/slideLayout183.xml" /><Relationship Id="rId14" Type="http://schemas.openxmlformats.org/officeDocument/2006/relationships/slideLayout" Target="../slideLayouts/slideLayout188.xml" /><Relationship Id="rId22" Type="http://schemas.openxmlformats.org/officeDocument/2006/relationships/slideLayout" Target="../slideLayouts/slideLayout196.xml" /><Relationship Id="rId27" Type="http://schemas.openxmlformats.org/officeDocument/2006/relationships/slideLayout" Target="../slideLayouts/slideLayout201.xml" /><Relationship Id="rId30" Type="http://schemas.openxmlformats.org/officeDocument/2006/relationships/slideLayout" Target="../slideLayouts/slideLayout204.xml" /><Relationship Id="rId35" Type="http://schemas.openxmlformats.org/officeDocument/2006/relationships/slideLayout" Target="../slideLayouts/slideLayout209.xml" /><Relationship Id="rId43" Type="http://schemas.openxmlformats.org/officeDocument/2006/relationships/slideLayout" Target="../slideLayouts/slideLayout217.xml" /><Relationship Id="rId48" Type="http://schemas.openxmlformats.org/officeDocument/2006/relationships/slideLayout" Target="../slideLayouts/slideLayout222.xml" /><Relationship Id="rId56" Type="http://schemas.openxmlformats.org/officeDocument/2006/relationships/slideLayout" Target="../slideLayouts/slideLayout230.xml" /><Relationship Id="rId64" Type="http://schemas.openxmlformats.org/officeDocument/2006/relationships/image" Target="../media/image1.emf" /><Relationship Id="rId8" Type="http://schemas.openxmlformats.org/officeDocument/2006/relationships/slideLayout" Target="../slideLayouts/slideLayout182.xml" /><Relationship Id="rId51" Type="http://schemas.openxmlformats.org/officeDocument/2006/relationships/slideLayout" Target="../slideLayouts/slideLayout225.xml" /><Relationship Id="rId3" Type="http://schemas.openxmlformats.org/officeDocument/2006/relationships/slideLayout" Target="../slideLayouts/slideLayout177.xml" /><Relationship Id="rId12" Type="http://schemas.openxmlformats.org/officeDocument/2006/relationships/slideLayout" Target="../slideLayouts/slideLayout186.xml" /><Relationship Id="rId17" Type="http://schemas.openxmlformats.org/officeDocument/2006/relationships/slideLayout" Target="../slideLayouts/slideLayout191.xml" /><Relationship Id="rId25" Type="http://schemas.openxmlformats.org/officeDocument/2006/relationships/slideLayout" Target="../slideLayouts/slideLayout199.xml" /><Relationship Id="rId33" Type="http://schemas.openxmlformats.org/officeDocument/2006/relationships/slideLayout" Target="../slideLayouts/slideLayout207.xml" /><Relationship Id="rId38" Type="http://schemas.openxmlformats.org/officeDocument/2006/relationships/slideLayout" Target="../slideLayouts/slideLayout212.xml" /><Relationship Id="rId46" Type="http://schemas.openxmlformats.org/officeDocument/2006/relationships/slideLayout" Target="../slideLayouts/slideLayout220.xml" /><Relationship Id="rId59" Type="http://schemas.openxmlformats.org/officeDocument/2006/relationships/theme" Target="../theme/theme4.xml" /><Relationship Id="rId67" Type="http://schemas.openxmlformats.org/officeDocument/2006/relationships/image" Target="../media/image4.emf" /><Relationship Id="rId20" Type="http://schemas.openxmlformats.org/officeDocument/2006/relationships/slideLayout" Target="../slideLayouts/slideLayout194.xml" /><Relationship Id="rId41" Type="http://schemas.openxmlformats.org/officeDocument/2006/relationships/slideLayout" Target="../slideLayouts/slideLayout215.xml" /><Relationship Id="rId54" Type="http://schemas.openxmlformats.org/officeDocument/2006/relationships/slideLayout" Target="../slideLayouts/slideLayout228.xml" /><Relationship Id="rId62" Type="http://schemas.openxmlformats.org/officeDocument/2006/relationships/tags" Target="../tags/tag290.xml" /></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45.xml" /><Relationship Id="rId18" Type="http://schemas.openxmlformats.org/officeDocument/2006/relationships/slideLayout" Target="../slideLayouts/slideLayout250.xml" /><Relationship Id="rId26" Type="http://schemas.openxmlformats.org/officeDocument/2006/relationships/slideLayout" Target="../slideLayouts/slideLayout258.xml" /><Relationship Id="rId39" Type="http://schemas.openxmlformats.org/officeDocument/2006/relationships/slideLayout" Target="../slideLayouts/slideLayout271.xml" /><Relationship Id="rId21" Type="http://schemas.openxmlformats.org/officeDocument/2006/relationships/slideLayout" Target="../slideLayouts/slideLayout253.xml" /><Relationship Id="rId34" Type="http://schemas.openxmlformats.org/officeDocument/2006/relationships/slideLayout" Target="../slideLayouts/slideLayout266.xml" /><Relationship Id="rId42" Type="http://schemas.openxmlformats.org/officeDocument/2006/relationships/slideLayout" Target="../slideLayouts/slideLayout274.xml" /><Relationship Id="rId47" Type="http://schemas.openxmlformats.org/officeDocument/2006/relationships/slideLayout" Target="../slideLayouts/slideLayout279.xml" /><Relationship Id="rId50" Type="http://schemas.openxmlformats.org/officeDocument/2006/relationships/slideLayout" Target="../slideLayouts/slideLayout282.xml" /><Relationship Id="rId55" Type="http://schemas.openxmlformats.org/officeDocument/2006/relationships/slideLayout" Target="../slideLayouts/slideLayout287.xml" /><Relationship Id="rId63" Type="http://schemas.openxmlformats.org/officeDocument/2006/relationships/oleObject" Target="../embeddings/oleObject201.bin" /><Relationship Id="rId7" Type="http://schemas.openxmlformats.org/officeDocument/2006/relationships/slideLayout" Target="../slideLayouts/slideLayout239.xml" /><Relationship Id="rId2" Type="http://schemas.openxmlformats.org/officeDocument/2006/relationships/slideLayout" Target="../slideLayouts/slideLayout234.xml" /><Relationship Id="rId16" Type="http://schemas.openxmlformats.org/officeDocument/2006/relationships/slideLayout" Target="../slideLayouts/slideLayout248.xml" /><Relationship Id="rId29" Type="http://schemas.openxmlformats.org/officeDocument/2006/relationships/slideLayout" Target="../slideLayouts/slideLayout261.xml" /><Relationship Id="rId1" Type="http://schemas.openxmlformats.org/officeDocument/2006/relationships/slideLayout" Target="../slideLayouts/slideLayout233.xml" /><Relationship Id="rId6" Type="http://schemas.openxmlformats.org/officeDocument/2006/relationships/slideLayout" Target="../slideLayouts/slideLayout238.xml" /><Relationship Id="rId11" Type="http://schemas.openxmlformats.org/officeDocument/2006/relationships/slideLayout" Target="../slideLayouts/slideLayout243.xml" /><Relationship Id="rId24" Type="http://schemas.openxmlformats.org/officeDocument/2006/relationships/slideLayout" Target="../slideLayouts/slideLayout256.xml" /><Relationship Id="rId32" Type="http://schemas.openxmlformats.org/officeDocument/2006/relationships/slideLayout" Target="../slideLayouts/slideLayout264.xml" /><Relationship Id="rId37" Type="http://schemas.openxmlformats.org/officeDocument/2006/relationships/slideLayout" Target="../slideLayouts/slideLayout269.xml" /><Relationship Id="rId40" Type="http://schemas.openxmlformats.org/officeDocument/2006/relationships/slideLayout" Target="../slideLayouts/slideLayout272.xml" /><Relationship Id="rId45" Type="http://schemas.openxmlformats.org/officeDocument/2006/relationships/slideLayout" Target="../slideLayouts/slideLayout277.xml" /><Relationship Id="rId53" Type="http://schemas.openxmlformats.org/officeDocument/2006/relationships/slideLayout" Target="../slideLayouts/slideLayout285.xml" /><Relationship Id="rId58" Type="http://schemas.openxmlformats.org/officeDocument/2006/relationships/slideLayout" Target="../slideLayouts/slideLayout290.xml" /><Relationship Id="rId66" Type="http://schemas.openxmlformats.org/officeDocument/2006/relationships/image" Target="../media/image3.svg" /><Relationship Id="rId5" Type="http://schemas.openxmlformats.org/officeDocument/2006/relationships/slideLayout" Target="../slideLayouts/slideLayout237.xml" /><Relationship Id="rId15" Type="http://schemas.openxmlformats.org/officeDocument/2006/relationships/slideLayout" Target="../slideLayouts/slideLayout247.xml" /><Relationship Id="rId23" Type="http://schemas.openxmlformats.org/officeDocument/2006/relationships/slideLayout" Target="../slideLayouts/slideLayout255.xml" /><Relationship Id="rId28" Type="http://schemas.openxmlformats.org/officeDocument/2006/relationships/slideLayout" Target="../slideLayouts/slideLayout260.xml" /><Relationship Id="rId36" Type="http://schemas.openxmlformats.org/officeDocument/2006/relationships/slideLayout" Target="../slideLayouts/slideLayout268.xml" /><Relationship Id="rId49" Type="http://schemas.openxmlformats.org/officeDocument/2006/relationships/slideLayout" Target="../slideLayouts/slideLayout281.xml" /><Relationship Id="rId57" Type="http://schemas.openxmlformats.org/officeDocument/2006/relationships/slideLayout" Target="../slideLayouts/slideLayout289.xml" /><Relationship Id="rId61" Type="http://schemas.openxmlformats.org/officeDocument/2006/relationships/tags" Target="../tags/tag385.xml" /><Relationship Id="rId10" Type="http://schemas.openxmlformats.org/officeDocument/2006/relationships/slideLayout" Target="../slideLayouts/slideLayout242.xml" /><Relationship Id="rId19" Type="http://schemas.openxmlformats.org/officeDocument/2006/relationships/slideLayout" Target="../slideLayouts/slideLayout251.xml" /><Relationship Id="rId31" Type="http://schemas.openxmlformats.org/officeDocument/2006/relationships/slideLayout" Target="../slideLayouts/slideLayout263.xml" /><Relationship Id="rId44" Type="http://schemas.openxmlformats.org/officeDocument/2006/relationships/slideLayout" Target="../slideLayouts/slideLayout276.xml" /><Relationship Id="rId52" Type="http://schemas.openxmlformats.org/officeDocument/2006/relationships/slideLayout" Target="../slideLayouts/slideLayout284.xml" /><Relationship Id="rId60" Type="http://schemas.openxmlformats.org/officeDocument/2006/relationships/vmlDrawing" Target="../drawings/vmlDrawing201.vml" /><Relationship Id="rId65" Type="http://schemas.openxmlformats.org/officeDocument/2006/relationships/image" Target="../media/image2.png" /><Relationship Id="rId4" Type="http://schemas.openxmlformats.org/officeDocument/2006/relationships/slideLayout" Target="../slideLayouts/slideLayout236.xml" /><Relationship Id="rId9" Type="http://schemas.openxmlformats.org/officeDocument/2006/relationships/slideLayout" Target="../slideLayouts/slideLayout241.xml" /><Relationship Id="rId14" Type="http://schemas.openxmlformats.org/officeDocument/2006/relationships/slideLayout" Target="../slideLayouts/slideLayout246.xml" /><Relationship Id="rId22" Type="http://schemas.openxmlformats.org/officeDocument/2006/relationships/slideLayout" Target="../slideLayouts/slideLayout254.xml" /><Relationship Id="rId27" Type="http://schemas.openxmlformats.org/officeDocument/2006/relationships/slideLayout" Target="../slideLayouts/slideLayout259.xml" /><Relationship Id="rId30" Type="http://schemas.openxmlformats.org/officeDocument/2006/relationships/slideLayout" Target="../slideLayouts/slideLayout262.xml" /><Relationship Id="rId35" Type="http://schemas.openxmlformats.org/officeDocument/2006/relationships/slideLayout" Target="../slideLayouts/slideLayout267.xml" /><Relationship Id="rId43" Type="http://schemas.openxmlformats.org/officeDocument/2006/relationships/slideLayout" Target="../slideLayouts/slideLayout275.xml" /><Relationship Id="rId48" Type="http://schemas.openxmlformats.org/officeDocument/2006/relationships/slideLayout" Target="../slideLayouts/slideLayout280.xml" /><Relationship Id="rId56" Type="http://schemas.openxmlformats.org/officeDocument/2006/relationships/slideLayout" Target="../slideLayouts/slideLayout288.xml" /><Relationship Id="rId64" Type="http://schemas.openxmlformats.org/officeDocument/2006/relationships/image" Target="../media/image1.emf" /><Relationship Id="rId8" Type="http://schemas.openxmlformats.org/officeDocument/2006/relationships/slideLayout" Target="../slideLayouts/slideLayout240.xml" /><Relationship Id="rId51" Type="http://schemas.openxmlformats.org/officeDocument/2006/relationships/slideLayout" Target="../slideLayouts/slideLayout283.xml" /><Relationship Id="rId3" Type="http://schemas.openxmlformats.org/officeDocument/2006/relationships/slideLayout" Target="../slideLayouts/slideLayout235.xml" /><Relationship Id="rId12" Type="http://schemas.openxmlformats.org/officeDocument/2006/relationships/slideLayout" Target="../slideLayouts/slideLayout244.xml" /><Relationship Id="rId17" Type="http://schemas.openxmlformats.org/officeDocument/2006/relationships/slideLayout" Target="../slideLayouts/slideLayout249.xml" /><Relationship Id="rId25" Type="http://schemas.openxmlformats.org/officeDocument/2006/relationships/slideLayout" Target="../slideLayouts/slideLayout257.xml" /><Relationship Id="rId33" Type="http://schemas.openxmlformats.org/officeDocument/2006/relationships/slideLayout" Target="../slideLayouts/slideLayout265.xml" /><Relationship Id="rId38" Type="http://schemas.openxmlformats.org/officeDocument/2006/relationships/slideLayout" Target="../slideLayouts/slideLayout270.xml" /><Relationship Id="rId46" Type="http://schemas.openxmlformats.org/officeDocument/2006/relationships/slideLayout" Target="../slideLayouts/slideLayout278.xml" /><Relationship Id="rId59" Type="http://schemas.openxmlformats.org/officeDocument/2006/relationships/theme" Target="../theme/theme5.xml" /><Relationship Id="rId67" Type="http://schemas.openxmlformats.org/officeDocument/2006/relationships/image" Target="../media/image4.emf" /><Relationship Id="rId20" Type="http://schemas.openxmlformats.org/officeDocument/2006/relationships/slideLayout" Target="../slideLayouts/slideLayout252.xml" /><Relationship Id="rId41" Type="http://schemas.openxmlformats.org/officeDocument/2006/relationships/slideLayout" Target="../slideLayouts/slideLayout273.xml" /><Relationship Id="rId54" Type="http://schemas.openxmlformats.org/officeDocument/2006/relationships/slideLayout" Target="../slideLayouts/slideLayout286.xml" /><Relationship Id="rId62" Type="http://schemas.openxmlformats.org/officeDocument/2006/relationships/tags" Target="../tags/tag386.xml" /></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03.xml" /><Relationship Id="rId18" Type="http://schemas.openxmlformats.org/officeDocument/2006/relationships/slideLayout" Target="../slideLayouts/slideLayout308.xml" /><Relationship Id="rId26" Type="http://schemas.openxmlformats.org/officeDocument/2006/relationships/slideLayout" Target="../slideLayouts/slideLayout316.xml" /><Relationship Id="rId39" Type="http://schemas.openxmlformats.org/officeDocument/2006/relationships/slideLayout" Target="../slideLayouts/slideLayout329.xml" /><Relationship Id="rId21" Type="http://schemas.openxmlformats.org/officeDocument/2006/relationships/slideLayout" Target="../slideLayouts/slideLayout311.xml" /><Relationship Id="rId34" Type="http://schemas.openxmlformats.org/officeDocument/2006/relationships/slideLayout" Target="../slideLayouts/slideLayout324.xml" /><Relationship Id="rId42" Type="http://schemas.openxmlformats.org/officeDocument/2006/relationships/slideLayout" Target="../slideLayouts/slideLayout332.xml" /><Relationship Id="rId47" Type="http://schemas.openxmlformats.org/officeDocument/2006/relationships/slideLayout" Target="../slideLayouts/slideLayout337.xml" /><Relationship Id="rId50" Type="http://schemas.openxmlformats.org/officeDocument/2006/relationships/slideLayout" Target="../slideLayouts/slideLayout340.xml" /><Relationship Id="rId55" Type="http://schemas.openxmlformats.org/officeDocument/2006/relationships/slideLayout" Target="../slideLayouts/slideLayout345.xml" /><Relationship Id="rId63" Type="http://schemas.openxmlformats.org/officeDocument/2006/relationships/oleObject" Target="../embeddings/oleObject251.bin" /><Relationship Id="rId7" Type="http://schemas.openxmlformats.org/officeDocument/2006/relationships/slideLayout" Target="../slideLayouts/slideLayout297.xml" /><Relationship Id="rId2" Type="http://schemas.openxmlformats.org/officeDocument/2006/relationships/slideLayout" Target="../slideLayouts/slideLayout292.xml" /><Relationship Id="rId16" Type="http://schemas.openxmlformats.org/officeDocument/2006/relationships/slideLayout" Target="../slideLayouts/slideLayout306.xml" /><Relationship Id="rId29" Type="http://schemas.openxmlformats.org/officeDocument/2006/relationships/slideLayout" Target="../slideLayouts/slideLayout319.xml" /><Relationship Id="rId1" Type="http://schemas.openxmlformats.org/officeDocument/2006/relationships/slideLayout" Target="../slideLayouts/slideLayout291.xml" /><Relationship Id="rId6" Type="http://schemas.openxmlformats.org/officeDocument/2006/relationships/slideLayout" Target="../slideLayouts/slideLayout296.xml" /><Relationship Id="rId11" Type="http://schemas.openxmlformats.org/officeDocument/2006/relationships/slideLayout" Target="../slideLayouts/slideLayout301.xml" /><Relationship Id="rId24" Type="http://schemas.openxmlformats.org/officeDocument/2006/relationships/slideLayout" Target="../slideLayouts/slideLayout314.xml" /><Relationship Id="rId32" Type="http://schemas.openxmlformats.org/officeDocument/2006/relationships/slideLayout" Target="../slideLayouts/slideLayout322.xml" /><Relationship Id="rId37" Type="http://schemas.openxmlformats.org/officeDocument/2006/relationships/slideLayout" Target="../slideLayouts/slideLayout327.xml" /><Relationship Id="rId40" Type="http://schemas.openxmlformats.org/officeDocument/2006/relationships/slideLayout" Target="../slideLayouts/slideLayout330.xml" /><Relationship Id="rId45" Type="http://schemas.openxmlformats.org/officeDocument/2006/relationships/slideLayout" Target="../slideLayouts/slideLayout335.xml" /><Relationship Id="rId53" Type="http://schemas.openxmlformats.org/officeDocument/2006/relationships/slideLayout" Target="../slideLayouts/slideLayout343.xml" /><Relationship Id="rId58" Type="http://schemas.openxmlformats.org/officeDocument/2006/relationships/slideLayout" Target="../slideLayouts/slideLayout348.xml" /><Relationship Id="rId66" Type="http://schemas.openxmlformats.org/officeDocument/2006/relationships/image" Target="../media/image3.svg" /><Relationship Id="rId5" Type="http://schemas.openxmlformats.org/officeDocument/2006/relationships/slideLayout" Target="../slideLayouts/slideLayout295.xml" /><Relationship Id="rId15" Type="http://schemas.openxmlformats.org/officeDocument/2006/relationships/slideLayout" Target="../slideLayouts/slideLayout305.xml" /><Relationship Id="rId23" Type="http://schemas.openxmlformats.org/officeDocument/2006/relationships/slideLayout" Target="../slideLayouts/slideLayout313.xml" /><Relationship Id="rId28" Type="http://schemas.openxmlformats.org/officeDocument/2006/relationships/slideLayout" Target="../slideLayouts/slideLayout318.xml" /><Relationship Id="rId36" Type="http://schemas.openxmlformats.org/officeDocument/2006/relationships/slideLayout" Target="../slideLayouts/slideLayout326.xml" /><Relationship Id="rId49" Type="http://schemas.openxmlformats.org/officeDocument/2006/relationships/slideLayout" Target="../slideLayouts/slideLayout339.xml" /><Relationship Id="rId57" Type="http://schemas.openxmlformats.org/officeDocument/2006/relationships/slideLayout" Target="../slideLayouts/slideLayout347.xml" /><Relationship Id="rId61" Type="http://schemas.openxmlformats.org/officeDocument/2006/relationships/tags" Target="../tags/tag481.xml" /><Relationship Id="rId10" Type="http://schemas.openxmlformats.org/officeDocument/2006/relationships/slideLayout" Target="../slideLayouts/slideLayout300.xml" /><Relationship Id="rId19" Type="http://schemas.openxmlformats.org/officeDocument/2006/relationships/slideLayout" Target="../slideLayouts/slideLayout309.xml" /><Relationship Id="rId31" Type="http://schemas.openxmlformats.org/officeDocument/2006/relationships/slideLayout" Target="../slideLayouts/slideLayout321.xml" /><Relationship Id="rId44" Type="http://schemas.openxmlformats.org/officeDocument/2006/relationships/slideLayout" Target="../slideLayouts/slideLayout334.xml" /><Relationship Id="rId52" Type="http://schemas.openxmlformats.org/officeDocument/2006/relationships/slideLayout" Target="../slideLayouts/slideLayout342.xml" /><Relationship Id="rId60" Type="http://schemas.openxmlformats.org/officeDocument/2006/relationships/vmlDrawing" Target="../drawings/vmlDrawing251.vml" /><Relationship Id="rId65" Type="http://schemas.openxmlformats.org/officeDocument/2006/relationships/image" Target="../media/image2.png" /><Relationship Id="rId4" Type="http://schemas.openxmlformats.org/officeDocument/2006/relationships/slideLayout" Target="../slideLayouts/slideLayout294.xml" /><Relationship Id="rId9" Type="http://schemas.openxmlformats.org/officeDocument/2006/relationships/slideLayout" Target="../slideLayouts/slideLayout299.xml" /><Relationship Id="rId14" Type="http://schemas.openxmlformats.org/officeDocument/2006/relationships/slideLayout" Target="../slideLayouts/slideLayout304.xml" /><Relationship Id="rId22" Type="http://schemas.openxmlformats.org/officeDocument/2006/relationships/slideLayout" Target="../slideLayouts/slideLayout312.xml" /><Relationship Id="rId27" Type="http://schemas.openxmlformats.org/officeDocument/2006/relationships/slideLayout" Target="../slideLayouts/slideLayout317.xml" /><Relationship Id="rId30" Type="http://schemas.openxmlformats.org/officeDocument/2006/relationships/slideLayout" Target="../slideLayouts/slideLayout320.xml" /><Relationship Id="rId35" Type="http://schemas.openxmlformats.org/officeDocument/2006/relationships/slideLayout" Target="../slideLayouts/slideLayout325.xml" /><Relationship Id="rId43" Type="http://schemas.openxmlformats.org/officeDocument/2006/relationships/slideLayout" Target="../slideLayouts/slideLayout333.xml" /><Relationship Id="rId48" Type="http://schemas.openxmlformats.org/officeDocument/2006/relationships/slideLayout" Target="../slideLayouts/slideLayout338.xml" /><Relationship Id="rId56" Type="http://schemas.openxmlformats.org/officeDocument/2006/relationships/slideLayout" Target="../slideLayouts/slideLayout346.xml" /><Relationship Id="rId64" Type="http://schemas.openxmlformats.org/officeDocument/2006/relationships/image" Target="../media/image1.emf" /><Relationship Id="rId8" Type="http://schemas.openxmlformats.org/officeDocument/2006/relationships/slideLayout" Target="../slideLayouts/slideLayout298.xml" /><Relationship Id="rId51" Type="http://schemas.openxmlformats.org/officeDocument/2006/relationships/slideLayout" Target="../slideLayouts/slideLayout341.xml" /><Relationship Id="rId3" Type="http://schemas.openxmlformats.org/officeDocument/2006/relationships/slideLayout" Target="../slideLayouts/slideLayout293.xml" /><Relationship Id="rId12" Type="http://schemas.openxmlformats.org/officeDocument/2006/relationships/slideLayout" Target="../slideLayouts/slideLayout302.xml" /><Relationship Id="rId17" Type="http://schemas.openxmlformats.org/officeDocument/2006/relationships/slideLayout" Target="../slideLayouts/slideLayout307.xml" /><Relationship Id="rId25" Type="http://schemas.openxmlformats.org/officeDocument/2006/relationships/slideLayout" Target="../slideLayouts/slideLayout315.xml" /><Relationship Id="rId33" Type="http://schemas.openxmlformats.org/officeDocument/2006/relationships/slideLayout" Target="../slideLayouts/slideLayout323.xml" /><Relationship Id="rId38" Type="http://schemas.openxmlformats.org/officeDocument/2006/relationships/slideLayout" Target="../slideLayouts/slideLayout328.xml" /><Relationship Id="rId46" Type="http://schemas.openxmlformats.org/officeDocument/2006/relationships/slideLayout" Target="../slideLayouts/slideLayout336.xml" /><Relationship Id="rId59" Type="http://schemas.openxmlformats.org/officeDocument/2006/relationships/theme" Target="../theme/theme6.xml" /><Relationship Id="rId67" Type="http://schemas.openxmlformats.org/officeDocument/2006/relationships/image" Target="../media/image4.emf" /><Relationship Id="rId20" Type="http://schemas.openxmlformats.org/officeDocument/2006/relationships/slideLayout" Target="../slideLayouts/slideLayout310.xml" /><Relationship Id="rId41" Type="http://schemas.openxmlformats.org/officeDocument/2006/relationships/slideLayout" Target="../slideLayouts/slideLayout331.xml" /><Relationship Id="rId54" Type="http://schemas.openxmlformats.org/officeDocument/2006/relationships/slideLayout" Target="../slideLayouts/slideLayout344.xml" /><Relationship Id="rId62" Type="http://schemas.openxmlformats.org/officeDocument/2006/relationships/tags" Target="../tags/tag48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6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 name="Diapositive think-cell" r:id="rId63" imgW="532" imgH="530" progId="TCLayout.ActiveDocument.1">
                  <p:embed/>
                </p:oleObj>
              </mc:Choice>
              <mc:Fallback>
                <p:oleObj name="Diapositive think-cell" r:id="rId63"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6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6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469900"/>
            <a:ext cx="11382428" cy="480131"/>
          </a:xfrm>
          <a:prstGeom prst="rect">
            <a:avLst/>
          </a:prstGeom>
        </p:spPr>
        <p:txBody>
          <a:bodyPr vert="horz" wrap="square" lIns="162000" tIns="45720" rIns="162000" bIns="45720" rtlCol="0" anchor="t">
            <a:spAutoFit/>
          </a:bodyPr>
          <a:lstStyle/>
          <a:p>
            <a:r>
              <a:rPr lang="en-GB" dirty="0" err="1"/>
              <a:t>Modifiez</a:t>
            </a:r>
            <a:r>
              <a:rPr lang="en-GB" dirty="0"/>
              <a:t> le style du titre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04786" y="1808820"/>
            <a:ext cx="11382428" cy="3868080"/>
          </a:xfrm>
          <a:prstGeom prst="rect">
            <a:avLst/>
          </a:prstGeom>
        </p:spPr>
        <p:txBody>
          <a:bodyPr vert="horz" lIns="91440" tIns="45720" rIns="91440" bIns="45720" rtlCol="0">
            <a:normAutofit/>
          </a:body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57767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pPr algn="ctr"/>
            <a:fld id="{D61AABEC-672F-4B68-B914-690DA978312C}" type="slidenum">
              <a:rPr lang="en-GB" smtClean="0"/>
              <a:pPr algn="ctr"/>
              <a:t>‹#›</a:t>
            </a:fld>
            <a:r>
              <a:rPr lang="en-GB" dirty="0"/>
              <a:t>  </a:t>
            </a:r>
          </a:p>
        </p:txBody>
      </p:sp>
      <p:pic>
        <p:nvPicPr>
          <p:cNvPr id="10" name="Graphique 9">
            <a:extLst>
              <a:ext uri="{FF2B5EF4-FFF2-40B4-BE49-F238E27FC236}">
                <a16:creationId xmlns:a16="http://schemas.microsoft.com/office/drawing/2014/main" id="{01BF2C47-B8F6-4E71-B2B4-75ACE9A10D50}"/>
              </a:ext>
            </a:extLst>
          </p:cNvPr>
          <p:cNvPicPr>
            <a:picLocks noChangeAspect="1"/>
          </p:cNvPicPr>
          <p:nvPr userDrawn="1"/>
        </p:nvPicPr>
        <p:blipFill>
          <a:blip r:embed="rId65">
            <a:extLst>
              <a:ext uri="{96DAC541-7B7A-43D3-8B79-37D633B846F1}">
                <asvg:svgBlip xmlns:asvg="http://schemas.microsoft.com/office/drawing/2016/SVG/main" r:embed="rId66"/>
              </a:ext>
            </a:extLst>
          </a:blip>
          <a:stretch>
            <a:fillRect/>
          </a:stretch>
        </p:blipFill>
        <p:spPr>
          <a:xfrm>
            <a:off x="11255164" y="6135730"/>
            <a:ext cx="549900" cy="495918"/>
          </a:xfrm>
          <a:prstGeom prst="rect">
            <a:avLst/>
          </a:prstGeom>
        </p:spPr>
      </p:pic>
      <p:sp>
        <p:nvSpPr>
          <p:cNvPr id="5" name="Zástupný symbol pro zápatí 4">
            <a:extLst>
              <a:ext uri="{FF2B5EF4-FFF2-40B4-BE49-F238E27FC236}">
                <a16:creationId xmlns:a16="http://schemas.microsoft.com/office/drawing/2014/main" id="{425E3167-726C-4019-880C-53C84592A139}"/>
              </a:ext>
            </a:extLst>
          </p:cNvPr>
          <p:cNvSpPr>
            <a:spLocks noGrp="1"/>
          </p:cNvSpPr>
          <p:nvPr>
            <p:ph type="ftr" sz="quarter" idx="3"/>
          </p:nvPr>
        </p:nvSpPr>
        <p:spPr>
          <a:xfrm>
            <a:off x="1010056" y="6219234"/>
            <a:ext cx="9206839" cy="365125"/>
          </a:xfrm>
          <a:prstGeom prst="rect">
            <a:avLst/>
          </a:prstGeom>
          <a:ln>
            <a:noFill/>
          </a:ln>
        </p:spPr>
        <p:txBody>
          <a:bodyPr vert="horz" lIns="0" tIns="45720" rIns="0" bIns="45720" rtlCol="0" anchor="ctr"/>
          <a:lstStyle>
            <a:lvl1pPr algn="l">
              <a:defRPr lang="en-US" sz="900" b="0" kern="1200" dirty="0" smtClean="0">
                <a:solidFill>
                  <a:schemeClr val="bg2">
                    <a:lumMod val="75000"/>
                  </a:schemeClr>
                </a:solidFill>
                <a:latin typeface="+mn-lt"/>
                <a:ea typeface="+mn-ea"/>
                <a:cs typeface="+mn-cs"/>
              </a:defRPr>
            </a:lvl1pPr>
          </a:lstStyle>
          <a:p>
            <a:r>
              <a:rPr lang="cs-CZ" dirty="0"/>
              <a:t>© Ipsos | Template nabídky | Proposal Template | 2019</a:t>
            </a:r>
          </a:p>
        </p:txBody>
      </p:sp>
    </p:spTree>
    <p:extLst>
      <p:ext uri="{BB962C8B-B14F-4D97-AF65-F5344CB8AC3E}">
        <p14:creationId xmlns:p14="http://schemas.microsoft.com/office/powerpoint/2010/main" val="783732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719"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 id="2147483709" r:id="rId50"/>
    <p:sldLayoutId id="2147483710" r:id="rId51"/>
    <p:sldLayoutId id="2147483711" r:id="rId52"/>
    <p:sldLayoutId id="2147483718" r:id="rId53"/>
    <p:sldLayoutId id="2147483712" r:id="rId54"/>
    <p:sldLayoutId id="2147483713" r:id="rId55"/>
    <p:sldLayoutId id="2147483714" r:id="rId56"/>
    <p:sldLayoutId id="2147483715" r:id="rId57"/>
    <p:sldLayoutId id="2147483716" r:id="rId58"/>
  </p:sldLayoutIdLst>
  <p:hf hdr="0" dt="0"/>
  <p:txStyles>
    <p:titleStyle>
      <a:lvl1pPr algn="l" defTabSz="914400" rtl="0" eaLnBrk="1" latinLnBrk="0" hangingPunct="1">
        <a:lnSpc>
          <a:spcPct val="90000"/>
        </a:lnSpc>
        <a:spcBef>
          <a:spcPct val="0"/>
        </a:spcBef>
        <a:buNone/>
        <a:defRPr sz="2800" b="0" kern="1200" cap="all" spc="-100" baseline="0">
          <a:solidFill>
            <a:schemeClr val="bg2"/>
          </a:solidFill>
          <a:latin typeface="+mn-lt"/>
          <a:ea typeface="+mj-ea"/>
          <a:cs typeface="+mj-cs"/>
        </a:defRPr>
      </a:lvl1pPr>
    </p:titleStyle>
    <p:bodyStyle>
      <a:lvl1pPr marL="85725" indent="-85725" algn="l" defTabSz="914400" rtl="0" eaLnBrk="1" latinLnBrk="0" hangingPunct="1">
        <a:lnSpc>
          <a:spcPct val="90000"/>
        </a:lnSpc>
        <a:spcBef>
          <a:spcPts val="1800"/>
        </a:spcBef>
        <a:buSzPct val="50000"/>
        <a:buFont typeface="HelveticaNeueLT Std Lt Cn" panose="020B0406020202030204" pitchFamily="34" charset="0"/>
        <a:buChar char=" "/>
        <a:defRPr sz="1800" b="0" kern="1200">
          <a:solidFill>
            <a:schemeClr val="bg2"/>
          </a:solidFill>
          <a:latin typeface="+mn-lt"/>
          <a:ea typeface="+mn-ea"/>
          <a:cs typeface="+mn-cs"/>
        </a:defRPr>
      </a:lvl1pPr>
      <a:lvl2pPr marL="447675" indent="-314325" algn="l" defTabSz="914400" rtl="0" eaLnBrk="1" latinLnBrk="0" hangingPunct="1">
        <a:lnSpc>
          <a:spcPct val="90000"/>
        </a:lnSpc>
        <a:spcBef>
          <a:spcPts val="600"/>
        </a:spcBef>
        <a:buSzPct val="80000"/>
        <a:buFontTx/>
        <a:buBlip>
          <a:blip r:embed="rId67"/>
        </a:buBlip>
        <a:defRPr sz="16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6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5" name="Diapositive think-cell" r:id="rId63" imgW="532" imgH="530" progId="TCLayout.ActiveDocument.1">
                  <p:embed/>
                </p:oleObj>
              </mc:Choice>
              <mc:Fallback>
                <p:oleObj name="Diapositive think-cell" r:id="rId63"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6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6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469900"/>
            <a:ext cx="11382428" cy="480131"/>
          </a:xfrm>
          <a:prstGeom prst="rect">
            <a:avLst/>
          </a:prstGeom>
        </p:spPr>
        <p:txBody>
          <a:bodyPr vert="horz" wrap="square" lIns="162000" tIns="45720" rIns="162000" bIns="45720" rtlCol="0" anchor="t">
            <a:spAutoFit/>
          </a:bodyPr>
          <a:lstStyle/>
          <a:p>
            <a:r>
              <a:rPr lang="en-GB" dirty="0" err="1"/>
              <a:t>Modifiez</a:t>
            </a:r>
            <a:r>
              <a:rPr lang="en-GB" dirty="0"/>
              <a:t> le style du titre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04786" y="1808820"/>
            <a:ext cx="11382428" cy="3868080"/>
          </a:xfrm>
          <a:prstGeom prst="rect">
            <a:avLst/>
          </a:prstGeom>
        </p:spPr>
        <p:txBody>
          <a:bodyPr vert="horz" lIns="91440" tIns="45720" rIns="91440" bIns="45720" rtlCol="0">
            <a:normAutofit/>
          </a:body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57767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pic>
        <p:nvPicPr>
          <p:cNvPr id="10" name="Graphique 9">
            <a:extLst>
              <a:ext uri="{FF2B5EF4-FFF2-40B4-BE49-F238E27FC236}">
                <a16:creationId xmlns:a16="http://schemas.microsoft.com/office/drawing/2014/main" id="{01BF2C47-B8F6-4E71-B2B4-75ACE9A10D50}"/>
              </a:ext>
            </a:extLst>
          </p:cNvPr>
          <p:cNvPicPr>
            <a:picLocks noChangeAspect="1"/>
          </p:cNvPicPr>
          <p:nvPr userDrawn="1"/>
        </p:nvPicPr>
        <p:blipFill>
          <a:blip r:embed="rId65">
            <a:extLst>
              <a:ext uri="{96DAC541-7B7A-43D3-8B79-37D633B846F1}">
                <asvg:svgBlip xmlns:asvg="http://schemas.microsoft.com/office/drawing/2016/SVG/main" r:embed="rId66"/>
              </a:ext>
            </a:extLst>
          </a:blip>
          <a:stretch>
            <a:fillRect/>
          </a:stretch>
        </p:blipFill>
        <p:spPr>
          <a:xfrm>
            <a:off x="11255164" y="6135730"/>
            <a:ext cx="549900" cy="495918"/>
          </a:xfrm>
          <a:prstGeom prst="rect">
            <a:avLst/>
          </a:prstGeom>
        </p:spPr>
      </p:pic>
      <p:sp>
        <p:nvSpPr>
          <p:cNvPr id="5" name="Zástupný symbol pro zápatí 4">
            <a:extLst>
              <a:ext uri="{FF2B5EF4-FFF2-40B4-BE49-F238E27FC236}">
                <a16:creationId xmlns:a16="http://schemas.microsoft.com/office/drawing/2014/main" id="{425E3167-726C-4019-880C-53C84592A139}"/>
              </a:ext>
            </a:extLst>
          </p:cNvPr>
          <p:cNvSpPr>
            <a:spLocks noGrp="1"/>
          </p:cNvSpPr>
          <p:nvPr>
            <p:ph type="ftr" sz="quarter" idx="3"/>
          </p:nvPr>
        </p:nvSpPr>
        <p:spPr>
          <a:xfrm>
            <a:off x="1010056" y="6219234"/>
            <a:ext cx="9206839" cy="365125"/>
          </a:xfrm>
          <a:prstGeom prst="rect">
            <a:avLst/>
          </a:prstGeom>
          <a:ln>
            <a:noFill/>
          </a:ln>
        </p:spPr>
        <p:txBody>
          <a:bodyPr vert="horz" lIns="0" tIns="45720" rIns="0" bIns="45720" rtlCol="0" anchor="ctr"/>
          <a:lstStyle>
            <a:lvl1pPr algn="l">
              <a:defRPr lang="en-US" sz="900" b="0" kern="1200" dirty="0" smtClean="0">
                <a:solidFill>
                  <a:schemeClr val="bg2">
                    <a:lumMod val="75000"/>
                  </a:schemeClr>
                </a:solidFill>
                <a:latin typeface="+mn-lt"/>
                <a:ea typeface="+mn-ea"/>
                <a:cs typeface="+mn-cs"/>
              </a:defRPr>
            </a:lvl1p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28292011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 id="2147483758" r:id="rId38"/>
    <p:sldLayoutId id="2147483759" r:id="rId39"/>
    <p:sldLayoutId id="2147483760" r:id="rId40"/>
    <p:sldLayoutId id="2147483761" r:id="rId41"/>
    <p:sldLayoutId id="2147483762" r:id="rId42"/>
    <p:sldLayoutId id="2147483763" r:id="rId43"/>
    <p:sldLayoutId id="2147483764" r:id="rId44"/>
    <p:sldLayoutId id="2147483765" r:id="rId45"/>
    <p:sldLayoutId id="2147483766" r:id="rId46"/>
    <p:sldLayoutId id="2147483767" r:id="rId47"/>
    <p:sldLayoutId id="2147483768" r:id="rId48"/>
    <p:sldLayoutId id="2147483769" r:id="rId49"/>
    <p:sldLayoutId id="2147483770" r:id="rId50"/>
    <p:sldLayoutId id="2147483771" r:id="rId51"/>
    <p:sldLayoutId id="2147483772" r:id="rId52"/>
    <p:sldLayoutId id="2147483773" r:id="rId53"/>
    <p:sldLayoutId id="2147483774" r:id="rId54"/>
    <p:sldLayoutId id="2147483775" r:id="rId55"/>
    <p:sldLayoutId id="2147483776" r:id="rId56"/>
    <p:sldLayoutId id="2147483777" r:id="rId57"/>
    <p:sldLayoutId id="2147483778" r:id="rId58"/>
  </p:sldLayoutIdLst>
  <p:hf hdr="0" dt="0"/>
  <p:txStyles>
    <p:titleStyle>
      <a:lvl1pPr algn="l" defTabSz="914400" rtl="0" eaLnBrk="1" latinLnBrk="0" hangingPunct="1">
        <a:lnSpc>
          <a:spcPct val="90000"/>
        </a:lnSpc>
        <a:spcBef>
          <a:spcPct val="0"/>
        </a:spcBef>
        <a:buNone/>
        <a:defRPr sz="2800" b="0" kern="1200" cap="all" spc="-100" baseline="0">
          <a:solidFill>
            <a:schemeClr val="bg2"/>
          </a:solidFill>
          <a:latin typeface="+mn-lt"/>
          <a:ea typeface="+mj-ea"/>
          <a:cs typeface="+mj-cs"/>
        </a:defRPr>
      </a:lvl1pPr>
    </p:titleStyle>
    <p:bodyStyle>
      <a:lvl1pPr marL="85725" indent="-85725" algn="l" defTabSz="914400" rtl="0" eaLnBrk="1" latinLnBrk="0" hangingPunct="1">
        <a:lnSpc>
          <a:spcPct val="90000"/>
        </a:lnSpc>
        <a:spcBef>
          <a:spcPts val="1800"/>
        </a:spcBef>
        <a:buSzPct val="50000"/>
        <a:buFont typeface="HelveticaNeueLT Std Lt Cn" panose="020B0406020202030204" pitchFamily="34" charset="0"/>
        <a:buChar char=" "/>
        <a:defRPr sz="1800" b="0" kern="1200">
          <a:solidFill>
            <a:schemeClr val="bg2"/>
          </a:solidFill>
          <a:latin typeface="+mn-lt"/>
          <a:ea typeface="+mn-ea"/>
          <a:cs typeface="+mn-cs"/>
        </a:defRPr>
      </a:lvl1pPr>
      <a:lvl2pPr marL="447675" indent="-314325" algn="l" defTabSz="914400" rtl="0" eaLnBrk="1" latinLnBrk="0" hangingPunct="1">
        <a:lnSpc>
          <a:spcPct val="90000"/>
        </a:lnSpc>
        <a:spcBef>
          <a:spcPts val="600"/>
        </a:spcBef>
        <a:buSzPct val="80000"/>
        <a:buFontTx/>
        <a:buBlip>
          <a:blip r:embed="rId67"/>
        </a:buBlip>
        <a:defRPr sz="16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6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25" name="Diapositive think-cell" r:id="rId63" imgW="532" imgH="530" progId="TCLayout.ActiveDocument.1">
                  <p:embed/>
                </p:oleObj>
              </mc:Choice>
              <mc:Fallback>
                <p:oleObj name="Diapositive think-cell" r:id="rId63"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6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6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469900"/>
            <a:ext cx="11382428" cy="480131"/>
          </a:xfrm>
          <a:prstGeom prst="rect">
            <a:avLst/>
          </a:prstGeom>
        </p:spPr>
        <p:txBody>
          <a:bodyPr vert="horz" wrap="square" lIns="162000" tIns="45720" rIns="162000" bIns="45720" rtlCol="0" anchor="t">
            <a:spAutoFit/>
          </a:bodyPr>
          <a:lstStyle/>
          <a:p>
            <a:r>
              <a:rPr lang="en-GB" dirty="0" err="1"/>
              <a:t>Modifiez</a:t>
            </a:r>
            <a:r>
              <a:rPr lang="en-GB" dirty="0"/>
              <a:t> le style du titre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04786" y="1808820"/>
            <a:ext cx="11382428" cy="3868080"/>
          </a:xfrm>
          <a:prstGeom prst="rect">
            <a:avLst/>
          </a:prstGeom>
        </p:spPr>
        <p:txBody>
          <a:bodyPr vert="horz" lIns="91440" tIns="45720" rIns="91440" bIns="45720" rtlCol="0">
            <a:normAutofit/>
          </a:body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57767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pic>
        <p:nvPicPr>
          <p:cNvPr id="10" name="Graphique 9">
            <a:extLst>
              <a:ext uri="{FF2B5EF4-FFF2-40B4-BE49-F238E27FC236}">
                <a16:creationId xmlns:a16="http://schemas.microsoft.com/office/drawing/2014/main" id="{01BF2C47-B8F6-4E71-B2B4-75ACE9A10D50}"/>
              </a:ext>
            </a:extLst>
          </p:cNvPr>
          <p:cNvPicPr>
            <a:picLocks noChangeAspect="1"/>
          </p:cNvPicPr>
          <p:nvPr userDrawn="1"/>
        </p:nvPicPr>
        <p:blipFill>
          <a:blip r:embed="rId65">
            <a:extLst>
              <a:ext uri="{96DAC541-7B7A-43D3-8B79-37D633B846F1}">
                <asvg:svgBlip xmlns:asvg="http://schemas.microsoft.com/office/drawing/2016/SVG/main" r:embed="rId66"/>
              </a:ext>
            </a:extLst>
          </a:blip>
          <a:stretch>
            <a:fillRect/>
          </a:stretch>
        </p:blipFill>
        <p:spPr>
          <a:xfrm>
            <a:off x="11255164" y="6135730"/>
            <a:ext cx="549900" cy="495918"/>
          </a:xfrm>
          <a:prstGeom prst="rect">
            <a:avLst/>
          </a:prstGeom>
        </p:spPr>
      </p:pic>
      <p:sp>
        <p:nvSpPr>
          <p:cNvPr id="5" name="Zástupný symbol pro zápatí 4">
            <a:extLst>
              <a:ext uri="{FF2B5EF4-FFF2-40B4-BE49-F238E27FC236}">
                <a16:creationId xmlns:a16="http://schemas.microsoft.com/office/drawing/2014/main" id="{425E3167-726C-4019-880C-53C84592A139}"/>
              </a:ext>
            </a:extLst>
          </p:cNvPr>
          <p:cNvSpPr>
            <a:spLocks noGrp="1"/>
          </p:cNvSpPr>
          <p:nvPr>
            <p:ph type="ftr" sz="quarter" idx="3"/>
          </p:nvPr>
        </p:nvSpPr>
        <p:spPr>
          <a:xfrm>
            <a:off x="1010056" y="6219234"/>
            <a:ext cx="9206839" cy="365125"/>
          </a:xfrm>
          <a:prstGeom prst="rect">
            <a:avLst/>
          </a:prstGeom>
          <a:ln>
            <a:noFill/>
          </a:ln>
        </p:spPr>
        <p:txBody>
          <a:bodyPr vert="horz" lIns="0" tIns="45720" rIns="0" bIns="45720" rtlCol="0" anchor="ctr"/>
          <a:lstStyle>
            <a:lvl1pPr algn="l">
              <a:defRPr lang="en-US" sz="900" b="0" kern="1200" dirty="0" smtClean="0">
                <a:solidFill>
                  <a:schemeClr val="bg2">
                    <a:lumMod val="75000"/>
                  </a:schemeClr>
                </a:solidFill>
                <a:latin typeface="+mn-lt"/>
                <a:ea typeface="+mn-ea"/>
                <a:cs typeface="+mn-cs"/>
              </a:defRPr>
            </a:lvl1p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1032623513"/>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 id="2147483915" r:id="rId18"/>
    <p:sldLayoutId id="2147483916" r:id="rId19"/>
    <p:sldLayoutId id="2147483917" r:id="rId20"/>
    <p:sldLayoutId id="2147483918" r:id="rId21"/>
    <p:sldLayoutId id="2147483919" r:id="rId22"/>
    <p:sldLayoutId id="2147483920" r:id="rId23"/>
    <p:sldLayoutId id="2147483921" r:id="rId24"/>
    <p:sldLayoutId id="2147483922" r:id="rId25"/>
    <p:sldLayoutId id="2147483923" r:id="rId26"/>
    <p:sldLayoutId id="2147483924" r:id="rId27"/>
    <p:sldLayoutId id="2147483925" r:id="rId28"/>
    <p:sldLayoutId id="2147483926" r:id="rId29"/>
    <p:sldLayoutId id="2147483927" r:id="rId30"/>
    <p:sldLayoutId id="2147483928" r:id="rId31"/>
    <p:sldLayoutId id="2147483929" r:id="rId32"/>
    <p:sldLayoutId id="2147483930" r:id="rId33"/>
    <p:sldLayoutId id="2147483931" r:id="rId34"/>
    <p:sldLayoutId id="2147483932" r:id="rId35"/>
    <p:sldLayoutId id="2147483933" r:id="rId36"/>
    <p:sldLayoutId id="2147483934" r:id="rId37"/>
    <p:sldLayoutId id="2147483935" r:id="rId38"/>
    <p:sldLayoutId id="2147483936" r:id="rId39"/>
    <p:sldLayoutId id="2147483937" r:id="rId40"/>
    <p:sldLayoutId id="2147483938" r:id="rId41"/>
    <p:sldLayoutId id="2147483939" r:id="rId42"/>
    <p:sldLayoutId id="2147483940" r:id="rId43"/>
    <p:sldLayoutId id="2147483941" r:id="rId44"/>
    <p:sldLayoutId id="2147483942" r:id="rId45"/>
    <p:sldLayoutId id="2147483943" r:id="rId46"/>
    <p:sldLayoutId id="2147483944" r:id="rId47"/>
    <p:sldLayoutId id="2147483945" r:id="rId48"/>
    <p:sldLayoutId id="2147483946" r:id="rId49"/>
    <p:sldLayoutId id="2147483947" r:id="rId50"/>
    <p:sldLayoutId id="2147483948" r:id="rId51"/>
    <p:sldLayoutId id="2147483949" r:id="rId52"/>
    <p:sldLayoutId id="2147483950" r:id="rId53"/>
    <p:sldLayoutId id="2147483951" r:id="rId54"/>
    <p:sldLayoutId id="2147483952" r:id="rId55"/>
    <p:sldLayoutId id="2147483953" r:id="rId56"/>
    <p:sldLayoutId id="2147483954" r:id="rId57"/>
    <p:sldLayoutId id="2147483955" r:id="rId58"/>
  </p:sldLayoutIdLst>
  <p:hf hdr="0" dt="0"/>
  <p:txStyles>
    <p:titleStyle>
      <a:lvl1pPr algn="l" defTabSz="914400" rtl="0" eaLnBrk="1" latinLnBrk="0" hangingPunct="1">
        <a:lnSpc>
          <a:spcPct val="90000"/>
        </a:lnSpc>
        <a:spcBef>
          <a:spcPct val="0"/>
        </a:spcBef>
        <a:buNone/>
        <a:defRPr sz="2800" b="0" kern="1200" cap="all" spc="-100" baseline="0">
          <a:solidFill>
            <a:schemeClr val="bg2"/>
          </a:solidFill>
          <a:latin typeface="+mn-lt"/>
          <a:ea typeface="+mj-ea"/>
          <a:cs typeface="+mj-cs"/>
        </a:defRPr>
      </a:lvl1pPr>
    </p:titleStyle>
    <p:bodyStyle>
      <a:lvl1pPr marL="85725" indent="-85725" algn="l" defTabSz="914400" rtl="0" eaLnBrk="1" latinLnBrk="0" hangingPunct="1">
        <a:lnSpc>
          <a:spcPct val="90000"/>
        </a:lnSpc>
        <a:spcBef>
          <a:spcPts val="1800"/>
        </a:spcBef>
        <a:buSzPct val="50000"/>
        <a:buFont typeface="HelveticaNeueLT Std Lt Cn" panose="020B0406020202030204" pitchFamily="34" charset="0"/>
        <a:buChar char=" "/>
        <a:defRPr sz="1800" b="0" kern="1200">
          <a:solidFill>
            <a:schemeClr val="bg2"/>
          </a:solidFill>
          <a:latin typeface="+mn-lt"/>
          <a:ea typeface="+mn-ea"/>
          <a:cs typeface="+mn-cs"/>
        </a:defRPr>
      </a:lvl1pPr>
      <a:lvl2pPr marL="447675" indent="-314325" algn="l" defTabSz="914400" rtl="0" eaLnBrk="1" latinLnBrk="0" hangingPunct="1">
        <a:lnSpc>
          <a:spcPct val="90000"/>
        </a:lnSpc>
        <a:spcBef>
          <a:spcPts val="600"/>
        </a:spcBef>
        <a:buSzPct val="80000"/>
        <a:buFontTx/>
        <a:buBlip>
          <a:blip r:embed="rId67"/>
        </a:buBlip>
        <a:defRPr sz="16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6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25" name="Diapositive think-cell" r:id="rId63" imgW="532" imgH="530" progId="TCLayout.ActiveDocument.1">
                  <p:embed/>
                </p:oleObj>
              </mc:Choice>
              <mc:Fallback>
                <p:oleObj name="Diapositive think-cell" r:id="rId63"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6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6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469900"/>
            <a:ext cx="11382428" cy="480131"/>
          </a:xfrm>
          <a:prstGeom prst="rect">
            <a:avLst/>
          </a:prstGeom>
        </p:spPr>
        <p:txBody>
          <a:bodyPr vert="horz" wrap="square" lIns="162000" tIns="45720" rIns="162000" bIns="45720" rtlCol="0" anchor="t">
            <a:spAutoFit/>
          </a:bodyPr>
          <a:lstStyle/>
          <a:p>
            <a:r>
              <a:rPr lang="en-GB" dirty="0" err="1"/>
              <a:t>Modifiez</a:t>
            </a:r>
            <a:r>
              <a:rPr lang="en-GB" dirty="0"/>
              <a:t> le style du titre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04786" y="1808820"/>
            <a:ext cx="11382428" cy="3868080"/>
          </a:xfrm>
          <a:prstGeom prst="rect">
            <a:avLst/>
          </a:prstGeom>
        </p:spPr>
        <p:txBody>
          <a:bodyPr vert="horz" lIns="91440" tIns="45720" rIns="91440" bIns="45720" rtlCol="0">
            <a:normAutofit/>
          </a:body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57767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pic>
        <p:nvPicPr>
          <p:cNvPr id="10" name="Graphique 9">
            <a:extLst>
              <a:ext uri="{FF2B5EF4-FFF2-40B4-BE49-F238E27FC236}">
                <a16:creationId xmlns:a16="http://schemas.microsoft.com/office/drawing/2014/main" id="{01BF2C47-B8F6-4E71-B2B4-75ACE9A10D50}"/>
              </a:ext>
            </a:extLst>
          </p:cNvPr>
          <p:cNvPicPr>
            <a:picLocks noChangeAspect="1"/>
          </p:cNvPicPr>
          <p:nvPr userDrawn="1"/>
        </p:nvPicPr>
        <p:blipFill>
          <a:blip r:embed="rId65">
            <a:extLst>
              <a:ext uri="{96DAC541-7B7A-43D3-8B79-37D633B846F1}">
                <asvg:svgBlip xmlns:asvg="http://schemas.microsoft.com/office/drawing/2016/SVG/main" r:embed="rId66"/>
              </a:ext>
            </a:extLst>
          </a:blip>
          <a:stretch>
            <a:fillRect/>
          </a:stretch>
        </p:blipFill>
        <p:spPr>
          <a:xfrm>
            <a:off x="11255164" y="6135730"/>
            <a:ext cx="549900" cy="495918"/>
          </a:xfrm>
          <a:prstGeom prst="rect">
            <a:avLst/>
          </a:prstGeom>
        </p:spPr>
      </p:pic>
      <p:sp>
        <p:nvSpPr>
          <p:cNvPr id="5" name="Zástupný symbol pro zápatí 4">
            <a:extLst>
              <a:ext uri="{FF2B5EF4-FFF2-40B4-BE49-F238E27FC236}">
                <a16:creationId xmlns:a16="http://schemas.microsoft.com/office/drawing/2014/main" id="{425E3167-726C-4019-880C-53C84592A139}"/>
              </a:ext>
            </a:extLst>
          </p:cNvPr>
          <p:cNvSpPr>
            <a:spLocks noGrp="1"/>
          </p:cNvSpPr>
          <p:nvPr>
            <p:ph type="ftr" sz="quarter" idx="3"/>
          </p:nvPr>
        </p:nvSpPr>
        <p:spPr>
          <a:xfrm>
            <a:off x="1010056" y="6219234"/>
            <a:ext cx="9206839" cy="365125"/>
          </a:xfrm>
          <a:prstGeom prst="rect">
            <a:avLst/>
          </a:prstGeom>
          <a:ln>
            <a:noFill/>
          </a:ln>
        </p:spPr>
        <p:txBody>
          <a:bodyPr vert="horz" lIns="0" tIns="45720" rIns="0" bIns="45720" rtlCol="0" anchor="ctr"/>
          <a:lstStyle>
            <a:lvl1pPr algn="l">
              <a:defRPr lang="en-US" sz="900" b="0" kern="1200" dirty="0" smtClean="0">
                <a:solidFill>
                  <a:schemeClr val="bg2">
                    <a:lumMod val="75000"/>
                  </a:schemeClr>
                </a:solidFill>
                <a:latin typeface="+mn-lt"/>
                <a:ea typeface="+mn-ea"/>
                <a:cs typeface="+mn-cs"/>
              </a:defRPr>
            </a:lvl1p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1874766137"/>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 id="2147483973" r:id="rId17"/>
    <p:sldLayoutId id="2147483974" r:id="rId18"/>
    <p:sldLayoutId id="2147483975" r:id="rId19"/>
    <p:sldLayoutId id="2147483976" r:id="rId20"/>
    <p:sldLayoutId id="2147483977" r:id="rId21"/>
    <p:sldLayoutId id="2147483978" r:id="rId22"/>
    <p:sldLayoutId id="2147483979" r:id="rId23"/>
    <p:sldLayoutId id="2147483980" r:id="rId24"/>
    <p:sldLayoutId id="2147483981" r:id="rId25"/>
    <p:sldLayoutId id="2147483982" r:id="rId26"/>
    <p:sldLayoutId id="2147483983" r:id="rId27"/>
    <p:sldLayoutId id="2147483984" r:id="rId28"/>
    <p:sldLayoutId id="2147483985" r:id="rId29"/>
    <p:sldLayoutId id="2147483986" r:id="rId30"/>
    <p:sldLayoutId id="2147483987" r:id="rId31"/>
    <p:sldLayoutId id="2147483988" r:id="rId32"/>
    <p:sldLayoutId id="2147483989" r:id="rId33"/>
    <p:sldLayoutId id="2147483990" r:id="rId34"/>
    <p:sldLayoutId id="2147483991" r:id="rId35"/>
    <p:sldLayoutId id="2147483992" r:id="rId36"/>
    <p:sldLayoutId id="2147483993" r:id="rId37"/>
    <p:sldLayoutId id="2147483994" r:id="rId38"/>
    <p:sldLayoutId id="2147483995" r:id="rId39"/>
    <p:sldLayoutId id="2147483996" r:id="rId40"/>
    <p:sldLayoutId id="2147483997" r:id="rId41"/>
    <p:sldLayoutId id="2147483998" r:id="rId42"/>
    <p:sldLayoutId id="2147483999" r:id="rId43"/>
    <p:sldLayoutId id="2147484000" r:id="rId44"/>
    <p:sldLayoutId id="2147484001" r:id="rId45"/>
    <p:sldLayoutId id="2147484002" r:id="rId46"/>
    <p:sldLayoutId id="2147484003" r:id="rId47"/>
    <p:sldLayoutId id="2147484004" r:id="rId48"/>
    <p:sldLayoutId id="2147484005" r:id="rId49"/>
    <p:sldLayoutId id="2147484006" r:id="rId50"/>
    <p:sldLayoutId id="2147484007" r:id="rId51"/>
    <p:sldLayoutId id="2147484008" r:id="rId52"/>
    <p:sldLayoutId id="2147484009" r:id="rId53"/>
    <p:sldLayoutId id="2147484010" r:id="rId54"/>
    <p:sldLayoutId id="2147484011" r:id="rId55"/>
    <p:sldLayoutId id="2147484012" r:id="rId56"/>
    <p:sldLayoutId id="2147484013" r:id="rId57"/>
    <p:sldLayoutId id="2147484014" r:id="rId58"/>
  </p:sldLayoutIdLst>
  <p:hf hdr="0" dt="0"/>
  <p:txStyles>
    <p:titleStyle>
      <a:lvl1pPr algn="l" defTabSz="914400" rtl="0" eaLnBrk="1" latinLnBrk="0" hangingPunct="1">
        <a:lnSpc>
          <a:spcPct val="90000"/>
        </a:lnSpc>
        <a:spcBef>
          <a:spcPct val="0"/>
        </a:spcBef>
        <a:buNone/>
        <a:defRPr sz="2800" b="0" kern="1200" cap="all" spc="-100" baseline="0">
          <a:solidFill>
            <a:schemeClr val="bg2"/>
          </a:solidFill>
          <a:latin typeface="+mn-lt"/>
          <a:ea typeface="+mj-ea"/>
          <a:cs typeface="+mj-cs"/>
        </a:defRPr>
      </a:lvl1pPr>
    </p:titleStyle>
    <p:bodyStyle>
      <a:lvl1pPr marL="85725" indent="-85725" algn="l" defTabSz="914400" rtl="0" eaLnBrk="1" latinLnBrk="0" hangingPunct="1">
        <a:lnSpc>
          <a:spcPct val="90000"/>
        </a:lnSpc>
        <a:spcBef>
          <a:spcPts val="1800"/>
        </a:spcBef>
        <a:buSzPct val="50000"/>
        <a:buFont typeface="HelveticaNeueLT Std Lt Cn" panose="020B0406020202030204" pitchFamily="34" charset="0"/>
        <a:buChar char=" "/>
        <a:defRPr sz="1800" b="0" kern="1200">
          <a:solidFill>
            <a:schemeClr val="bg2"/>
          </a:solidFill>
          <a:latin typeface="+mn-lt"/>
          <a:ea typeface="+mn-ea"/>
          <a:cs typeface="+mn-cs"/>
        </a:defRPr>
      </a:lvl1pPr>
      <a:lvl2pPr marL="447675" indent="-314325" algn="l" defTabSz="914400" rtl="0" eaLnBrk="1" latinLnBrk="0" hangingPunct="1">
        <a:lnSpc>
          <a:spcPct val="90000"/>
        </a:lnSpc>
        <a:spcBef>
          <a:spcPts val="600"/>
        </a:spcBef>
        <a:buSzPct val="80000"/>
        <a:buFontTx/>
        <a:buBlip>
          <a:blip r:embed="rId67"/>
        </a:buBlip>
        <a:defRPr sz="16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6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825" name="Diapositive think-cell" r:id="rId63" imgW="532" imgH="530" progId="TCLayout.ActiveDocument.1">
                  <p:embed/>
                </p:oleObj>
              </mc:Choice>
              <mc:Fallback>
                <p:oleObj name="Diapositive think-cell" r:id="rId63"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6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6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469900"/>
            <a:ext cx="11382428" cy="480131"/>
          </a:xfrm>
          <a:prstGeom prst="rect">
            <a:avLst/>
          </a:prstGeom>
        </p:spPr>
        <p:txBody>
          <a:bodyPr vert="horz" wrap="square" lIns="162000" tIns="45720" rIns="162000" bIns="45720" rtlCol="0" anchor="t">
            <a:spAutoFit/>
          </a:bodyPr>
          <a:lstStyle/>
          <a:p>
            <a:r>
              <a:rPr lang="en-GB" dirty="0" err="1"/>
              <a:t>Modifiez</a:t>
            </a:r>
            <a:r>
              <a:rPr lang="en-GB" dirty="0"/>
              <a:t> le style du titre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04786" y="1808820"/>
            <a:ext cx="11382428" cy="3868080"/>
          </a:xfrm>
          <a:prstGeom prst="rect">
            <a:avLst/>
          </a:prstGeom>
        </p:spPr>
        <p:txBody>
          <a:bodyPr vert="horz" lIns="91440" tIns="45720" rIns="91440" bIns="45720" rtlCol="0">
            <a:normAutofit/>
          </a:body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57767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pic>
        <p:nvPicPr>
          <p:cNvPr id="10" name="Graphique 9">
            <a:extLst>
              <a:ext uri="{FF2B5EF4-FFF2-40B4-BE49-F238E27FC236}">
                <a16:creationId xmlns:a16="http://schemas.microsoft.com/office/drawing/2014/main" id="{01BF2C47-B8F6-4E71-B2B4-75ACE9A10D50}"/>
              </a:ext>
            </a:extLst>
          </p:cNvPr>
          <p:cNvPicPr>
            <a:picLocks noChangeAspect="1"/>
          </p:cNvPicPr>
          <p:nvPr userDrawn="1"/>
        </p:nvPicPr>
        <p:blipFill>
          <a:blip r:embed="rId65">
            <a:extLst>
              <a:ext uri="{96DAC541-7B7A-43D3-8B79-37D633B846F1}">
                <asvg:svgBlip xmlns:asvg="http://schemas.microsoft.com/office/drawing/2016/SVG/main" r:embed="rId66"/>
              </a:ext>
            </a:extLst>
          </a:blip>
          <a:stretch>
            <a:fillRect/>
          </a:stretch>
        </p:blipFill>
        <p:spPr>
          <a:xfrm>
            <a:off x="11255164" y="6135730"/>
            <a:ext cx="549900" cy="495918"/>
          </a:xfrm>
          <a:prstGeom prst="rect">
            <a:avLst/>
          </a:prstGeom>
        </p:spPr>
      </p:pic>
      <p:sp>
        <p:nvSpPr>
          <p:cNvPr id="5" name="Zástupný symbol pro zápatí 4">
            <a:extLst>
              <a:ext uri="{FF2B5EF4-FFF2-40B4-BE49-F238E27FC236}">
                <a16:creationId xmlns:a16="http://schemas.microsoft.com/office/drawing/2014/main" id="{425E3167-726C-4019-880C-53C84592A139}"/>
              </a:ext>
            </a:extLst>
          </p:cNvPr>
          <p:cNvSpPr>
            <a:spLocks noGrp="1"/>
          </p:cNvSpPr>
          <p:nvPr>
            <p:ph type="ftr" sz="quarter" idx="3"/>
          </p:nvPr>
        </p:nvSpPr>
        <p:spPr>
          <a:xfrm>
            <a:off x="1010056" y="6219234"/>
            <a:ext cx="9206839" cy="365125"/>
          </a:xfrm>
          <a:prstGeom prst="rect">
            <a:avLst/>
          </a:prstGeom>
          <a:ln>
            <a:noFill/>
          </a:ln>
        </p:spPr>
        <p:txBody>
          <a:bodyPr vert="horz" lIns="0" tIns="45720" rIns="0" bIns="45720" rtlCol="0" anchor="ctr"/>
          <a:lstStyle>
            <a:lvl1pPr algn="l">
              <a:defRPr lang="en-US" sz="900" b="0" kern="1200" dirty="0" smtClean="0">
                <a:solidFill>
                  <a:schemeClr val="bg2">
                    <a:lumMod val="75000"/>
                  </a:schemeClr>
                </a:solidFill>
                <a:latin typeface="+mn-lt"/>
                <a:ea typeface="+mn-ea"/>
                <a:cs typeface="+mn-cs"/>
              </a:defRPr>
            </a:lvl1p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3901848227"/>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 id="2147484033" r:id="rId18"/>
    <p:sldLayoutId id="2147484034" r:id="rId19"/>
    <p:sldLayoutId id="2147484035" r:id="rId20"/>
    <p:sldLayoutId id="2147484036" r:id="rId21"/>
    <p:sldLayoutId id="2147484037" r:id="rId22"/>
    <p:sldLayoutId id="2147484038" r:id="rId23"/>
    <p:sldLayoutId id="2147484039" r:id="rId24"/>
    <p:sldLayoutId id="2147484040" r:id="rId25"/>
    <p:sldLayoutId id="2147484041" r:id="rId26"/>
    <p:sldLayoutId id="2147484042" r:id="rId27"/>
    <p:sldLayoutId id="2147484043" r:id="rId28"/>
    <p:sldLayoutId id="2147484044" r:id="rId29"/>
    <p:sldLayoutId id="2147484045" r:id="rId30"/>
    <p:sldLayoutId id="2147484046" r:id="rId31"/>
    <p:sldLayoutId id="2147484047" r:id="rId32"/>
    <p:sldLayoutId id="2147484048" r:id="rId33"/>
    <p:sldLayoutId id="2147484049" r:id="rId34"/>
    <p:sldLayoutId id="2147484050" r:id="rId35"/>
    <p:sldLayoutId id="2147484051" r:id="rId36"/>
    <p:sldLayoutId id="2147484052" r:id="rId37"/>
    <p:sldLayoutId id="2147484053" r:id="rId38"/>
    <p:sldLayoutId id="2147484054" r:id="rId39"/>
    <p:sldLayoutId id="2147484055" r:id="rId40"/>
    <p:sldLayoutId id="2147484056" r:id="rId41"/>
    <p:sldLayoutId id="2147484057" r:id="rId42"/>
    <p:sldLayoutId id="2147484058" r:id="rId43"/>
    <p:sldLayoutId id="2147484059" r:id="rId44"/>
    <p:sldLayoutId id="2147484060" r:id="rId45"/>
    <p:sldLayoutId id="2147484061" r:id="rId46"/>
    <p:sldLayoutId id="2147484062" r:id="rId47"/>
    <p:sldLayoutId id="2147484063" r:id="rId48"/>
    <p:sldLayoutId id="2147484064" r:id="rId49"/>
    <p:sldLayoutId id="2147484065" r:id="rId50"/>
    <p:sldLayoutId id="2147484066" r:id="rId51"/>
    <p:sldLayoutId id="2147484067" r:id="rId52"/>
    <p:sldLayoutId id="2147484068" r:id="rId53"/>
    <p:sldLayoutId id="2147484069" r:id="rId54"/>
    <p:sldLayoutId id="2147484070" r:id="rId55"/>
    <p:sldLayoutId id="2147484071" r:id="rId56"/>
    <p:sldLayoutId id="2147484072" r:id="rId57"/>
    <p:sldLayoutId id="2147484073" r:id="rId58"/>
  </p:sldLayoutIdLst>
  <p:hf hdr="0" dt="0"/>
  <p:txStyles>
    <p:titleStyle>
      <a:lvl1pPr algn="l" defTabSz="914400" rtl="0" eaLnBrk="1" latinLnBrk="0" hangingPunct="1">
        <a:lnSpc>
          <a:spcPct val="90000"/>
        </a:lnSpc>
        <a:spcBef>
          <a:spcPct val="0"/>
        </a:spcBef>
        <a:buNone/>
        <a:defRPr sz="2800" b="0" kern="1200" cap="all" spc="-100" baseline="0">
          <a:solidFill>
            <a:schemeClr val="bg2"/>
          </a:solidFill>
          <a:latin typeface="+mn-lt"/>
          <a:ea typeface="+mj-ea"/>
          <a:cs typeface="+mj-cs"/>
        </a:defRPr>
      </a:lvl1pPr>
    </p:titleStyle>
    <p:bodyStyle>
      <a:lvl1pPr marL="85725" indent="-85725" algn="l" defTabSz="914400" rtl="0" eaLnBrk="1" latinLnBrk="0" hangingPunct="1">
        <a:lnSpc>
          <a:spcPct val="90000"/>
        </a:lnSpc>
        <a:spcBef>
          <a:spcPts val="1800"/>
        </a:spcBef>
        <a:buSzPct val="50000"/>
        <a:buFont typeface="HelveticaNeueLT Std Lt Cn" panose="020B0406020202030204" pitchFamily="34" charset="0"/>
        <a:buChar char=" "/>
        <a:defRPr sz="1800" b="0" kern="1200">
          <a:solidFill>
            <a:schemeClr val="bg2"/>
          </a:solidFill>
          <a:latin typeface="+mn-lt"/>
          <a:ea typeface="+mn-ea"/>
          <a:cs typeface="+mn-cs"/>
        </a:defRPr>
      </a:lvl1pPr>
      <a:lvl2pPr marL="447675" indent="-314325" algn="l" defTabSz="914400" rtl="0" eaLnBrk="1" latinLnBrk="0" hangingPunct="1">
        <a:lnSpc>
          <a:spcPct val="90000"/>
        </a:lnSpc>
        <a:spcBef>
          <a:spcPts val="600"/>
        </a:spcBef>
        <a:buSzPct val="80000"/>
        <a:buFontTx/>
        <a:buBlip>
          <a:blip r:embed="rId67"/>
        </a:buBlip>
        <a:defRPr sz="16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6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025" name="Diapositive think-cell" r:id="rId63" imgW="532" imgH="530" progId="TCLayout.ActiveDocument.1">
                  <p:embed/>
                </p:oleObj>
              </mc:Choice>
              <mc:Fallback>
                <p:oleObj name="Diapositive think-cell" r:id="rId63"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6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6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solidFill>
                <a:prstClr val="white"/>
              </a:solidFill>
              <a:latin typeface="Arial Black" panose="020B0A04020102020204" pitchFamily="34" charset="0"/>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469900"/>
            <a:ext cx="11382428" cy="480131"/>
          </a:xfrm>
          <a:prstGeom prst="rect">
            <a:avLst/>
          </a:prstGeom>
        </p:spPr>
        <p:txBody>
          <a:bodyPr vert="horz" wrap="square" lIns="162000" tIns="45720" rIns="162000" bIns="45720" rtlCol="0" anchor="t">
            <a:spAutoFit/>
          </a:bodyPr>
          <a:lstStyle/>
          <a:p>
            <a:r>
              <a:rPr lang="en-GB" dirty="0" err="1"/>
              <a:t>Modifiez</a:t>
            </a:r>
            <a:r>
              <a:rPr lang="en-GB" dirty="0"/>
              <a:t> le style du titre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04786" y="1808820"/>
            <a:ext cx="11382428" cy="3868080"/>
          </a:xfrm>
          <a:prstGeom prst="rect">
            <a:avLst/>
          </a:prstGeom>
        </p:spPr>
        <p:txBody>
          <a:bodyPr vert="horz" lIns="91440" tIns="45720" rIns="91440" bIns="45720" rtlCol="0">
            <a:normAutofit/>
          </a:body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57767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pPr algn="ctr"/>
            <a:fld id="{D61AABEC-672F-4B68-B914-690DA978312C}" type="slidenum">
              <a:rPr lang="en-GB" smtClean="0">
                <a:solidFill>
                  <a:srgbClr val="405A9C">
                    <a:lumMod val="75000"/>
                  </a:srgbClr>
                </a:solidFill>
              </a:rPr>
              <a:pPr algn="ctr"/>
              <a:t>‹#›</a:t>
            </a:fld>
            <a:r>
              <a:rPr lang="en-GB" dirty="0">
                <a:solidFill>
                  <a:srgbClr val="405A9C">
                    <a:lumMod val="75000"/>
                  </a:srgbClr>
                </a:solidFill>
              </a:rPr>
              <a:t>  </a:t>
            </a:r>
          </a:p>
        </p:txBody>
      </p:sp>
      <p:pic>
        <p:nvPicPr>
          <p:cNvPr id="10" name="Graphique 9">
            <a:extLst>
              <a:ext uri="{FF2B5EF4-FFF2-40B4-BE49-F238E27FC236}">
                <a16:creationId xmlns:a16="http://schemas.microsoft.com/office/drawing/2014/main" id="{01BF2C47-B8F6-4E71-B2B4-75ACE9A10D50}"/>
              </a:ext>
            </a:extLst>
          </p:cNvPr>
          <p:cNvPicPr>
            <a:picLocks noChangeAspect="1"/>
          </p:cNvPicPr>
          <p:nvPr userDrawn="1"/>
        </p:nvPicPr>
        <p:blipFill>
          <a:blip r:embed="rId65">
            <a:extLst>
              <a:ext uri="{96DAC541-7B7A-43D3-8B79-37D633B846F1}">
                <asvg:svgBlip xmlns:asvg="http://schemas.microsoft.com/office/drawing/2016/SVG/main" r:embed="rId66"/>
              </a:ext>
            </a:extLst>
          </a:blip>
          <a:stretch>
            <a:fillRect/>
          </a:stretch>
        </p:blipFill>
        <p:spPr>
          <a:xfrm>
            <a:off x="11255164" y="6135730"/>
            <a:ext cx="549900" cy="495918"/>
          </a:xfrm>
          <a:prstGeom prst="rect">
            <a:avLst/>
          </a:prstGeom>
        </p:spPr>
      </p:pic>
      <p:sp>
        <p:nvSpPr>
          <p:cNvPr id="5" name="Zástupný symbol pro zápatí 4">
            <a:extLst>
              <a:ext uri="{FF2B5EF4-FFF2-40B4-BE49-F238E27FC236}">
                <a16:creationId xmlns:a16="http://schemas.microsoft.com/office/drawing/2014/main" id="{425E3167-726C-4019-880C-53C84592A139}"/>
              </a:ext>
            </a:extLst>
          </p:cNvPr>
          <p:cNvSpPr>
            <a:spLocks noGrp="1"/>
          </p:cNvSpPr>
          <p:nvPr>
            <p:ph type="ftr" sz="quarter" idx="3"/>
          </p:nvPr>
        </p:nvSpPr>
        <p:spPr>
          <a:xfrm>
            <a:off x="1010056" y="6219234"/>
            <a:ext cx="9206839" cy="365125"/>
          </a:xfrm>
          <a:prstGeom prst="rect">
            <a:avLst/>
          </a:prstGeom>
          <a:ln>
            <a:noFill/>
          </a:ln>
        </p:spPr>
        <p:txBody>
          <a:bodyPr vert="horz" lIns="0" tIns="45720" rIns="0" bIns="45720" rtlCol="0" anchor="ctr"/>
          <a:lstStyle>
            <a:lvl1pPr algn="l">
              <a:defRPr lang="en-US" sz="900" b="0" kern="1200" dirty="0" smtClean="0">
                <a:solidFill>
                  <a:schemeClr val="bg2">
                    <a:lumMod val="75000"/>
                  </a:schemeClr>
                </a:solidFill>
                <a:latin typeface="+mn-lt"/>
                <a:ea typeface="+mn-ea"/>
                <a:cs typeface="+mn-cs"/>
              </a:defRPr>
            </a:lvl1pPr>
          </a:lstStyle>
          <a:p>
            <a:r>
              <a:rPr lang="cs-CZ" dirty="0">
                <a:solidFill>
                  <a:srgbClr val="405A9C">
                    <a:lumMod val="75000"/>
                  </a:srgbClr>
                </a:solidFill>
              </a:rPr>
              <a:t>© Ipsos | Template nabídky | Proposal Template | 2019</a:t>
            </a:r>
          </a:p>
        </p:txBody>
      </p:sp>
    </p:spTree>
    <p:extLst>
      <p:ext uri="{BB962C8B-B14F-4D97-AF65-F5344CB8AC3E}">
        <p14:creationId xmlns:p14="http://schemas.microsoft.com/office/powerpoint/2010/main" val="247763056"/>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 id="2147484091" r:id="rId17"/>
    <p:sldLayoutId id="2147484092" r:id="rId18"/>
    <p:sldLayoutId id="2147484093" r:id="rId19"/>
    <p:sldLayoutId id="2147484094" r:id="rId20"/>
    <p:sldLayoutId id="2147484095" r:id="rId21"/>
    <p:sldLayoutId id="2147484096" r:id="rId22"/>
    <p:sldLayoutId id="2147484097" r:id="rId23"/>
    <p:sldLayoutId id="2147484098" r:id="rId24"/>
    <p:sldLayoutId id="2147484099" r:id="rId25"/>
    <p:sldLayoutId id="2147484100" r:id="rId26"/>
    <p:sldLayoutId id="2147484101" r:id="rId27"/>
    <p:sldLayoutId id="2147484102" r:id="rId28"/>
    <p:sldLayoutId id="2147484103" r:id="rId29"/>
    <p:sldLayoutId id="2147484104" r:id="rId30"/>
    <p:sldLayoutId id="2147484105" r:id="rId31"/>
    <p:sldLayoutId id="2147484106" r:id="rId32"/>
    <p:sldLayoutId id="2147484107" r:id="rId33"/>
    <p:sldLayoutId id="2147484108" r:id="rId34"/>
    <p:sldLayoutId id="2147484109" r:id="rId35"/>
    <p:sldLayoutId id="2147484110" r:id="rId36"/>
    <p:sldLayoutId id="2147484111" r:id="rId37"/>
    <p:sldLayoutId id="2147484112" r:id="rId38"/>
    <p:sldLayoutId id="2147484113" r:id="rId39"/>
    <p:sldLayoutId id="2147484114" r:id="rId40"/>
    <p:sldLayoutId id="2147484115" r:id="rId41"/>
    <p:sldLayoutId id="2147484116" r:id="rId42"/>
    <p:sldLayoutId id="2147484117" r:id="rId43"/>
    <p:sldLayoutId id="2147484118" r:id="rId44"/>
    <p:sldLayoutId id="2147484119" r:id="rId45"/>
    <p:sldLayoutId id="2147484120" r:id="rId46"/>
    <p:sldLayoutId id="2147484121" r:id="rId47"/>
    <p:sldLayoutId id="2147484122" r:id="rId48"/>
    <p:sldLayoutId id="2147484123" r:id="rId49"/>
    <p:sldLayoutId id="2147484124" r:id="rId50"/>
    <p:sldLayoutId id="2147484125" r:id="rId51"/>
    <p:sldLayoutId id="2147484126" r:id="rId52"/>
    <p:sldLayoutId id="2147484127" r:id="rId53"/>
    <p:sldLayoutId id="2147484128" r:id="rId54"/>
    <p:sldLayoutId id="2147484129" r:id="rId55"/>
    <p:sldLayoutId id="2147484130" r:id="rId56"/>
    <p:sldLayoutId id="2147484131" r:id="rId57"/>
    <p:sldLayoutId id="2147484132" r:id="rId58"/>
  </p:sldLayoutIdLst>
  <p:hf hdr="0" dt="0"/>
  <p:txStyles>
    <p:titleStyle>
      <a:lvl1pPr algn="l" defTabSz="914400" rtl="0" eaLnBrk="1" latinLnBrk="0" hangingPunct="1">
        <a:lnSpc>
          <a:spcPct val="90000"/>
        </a:lnSpc>
        <a:spcBef>
          <a:spcPct val="0"/>
        </a:spcBef>
        <a:buNone/>
        <a:defRPr sz="2800" b="0" kern="1200" cap="all" spc="-100" baseline="0">
          <a:solidFill>
            <a:schemeClr val="bg2"/>
          </a:solidFill>
          <a:latin typeface="+mn-lt"/>
          <a:ea typeface="+mj-ea"/>
          <a:cs typeface="+mj-cs"/>
        </a:defRPr>
      </a:lvl1pPr>
    </p:titleStyle>
    <p:bodyStyle>
      <a:lvl1pPr marL="85725" indent="-85725" algn="l" defTabSz="914400" rtl="0" eaLnBrk="1" latinLnBrk="0" hangingPunct="1">
        <a:lnSpc>
          <a:spcPct val="90000"/>
        </a:lnSpc>
        <a:spcBef>
          <a:spcPts val="1800"/>
        </a:spcBef>
        <a:buSzPct val="50000"/>
        <a:buFont typeface="HelveticaNeueLT Std Lt Cn" panose="020B0406020202030204" pitchFamily="34" charset="0"/>
        <a:buChar char=" "/>
        <a:defRPr sz="1800" b="0" kern="1200">
          <a:solidFill>
            <a:schemeClr val="bg2"/>
          </a:solidFill>
          <a:latin typeface="+mn-lt"/>
          <a:ea typeface="+mn-ea"/>
          <a:cs typeface="+mn-cs"/>
        </a:defRPr>
      </a:lvl1pPr>
      <a:lvl2pPr marL="447675" indent="-314325" algn="l" defTabSz="914400" rtl="0" eaLnBrk="1" latinLnBrk="0" hangingPunct="1">
        <a:lnSpc>
          <a:spcPct val="90000"/>
        </a:lnSpc>
        <a:spcBef>
          <a:spcPts val="600"/>
        </a:spcBef>
        <a:buSzPct val="80000"/>
        <a:buFontTx/>
        <a:buBlip>
          <a:blip r:embed="rId67"/>
        </a:buBlip>
        <a:defRPr sz="16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g" /><Relationship Id="rId2" Type="http://schemas.openxmlformats.org/officeDocument/2006/relationships/notesSlide" Target="../notesSlides/notesSlide1.xml" /><Relationship Id="rId1" Type="http://schemas.openxmlformats.org/officeDocument/2006/relationships/slideLayout" Target="../slideLayouts/slideLayout237.xml" /><Relationship Id="rId6" Type="http://schemas.openxmlformats.org/officeDocument/2006/relationships/image" Target="../media/image23.jpeg" /><Relationship Id="rId5" Type="http://schemas.openxmlformats.org/officeDocument/2006/relationships/image" Target="../media/image22.jpeg" /><Relationship Id="rId4" Type="http://schemas.openxmlformats.org/officeDocument/2006/relationships/image" Target="../media/image21.png" /></Relationships>
</file>

<file path=ppt/slides/_rels/slide10.xml.rels><?xml version="1.0" encoding="UTF-8" standalone="yes"?>
<Relationships xmlns="http://schemas.openxmlformats.org/package/2006/relationships"><Relationship Id="rId3" Type="http://schemas.openxmlformats.org/officeDocument/2006/relationships/chart" Target="../charts/chart3.xml" /><Relationship Id="rId2" Type="http://schemas.openxmlformats.org/officeDocument/2006/relationships/notesSlide" Target="../notesSlides/notesSlide5.xml" /><Relationship Id="rId1" Type="http://schemas.openxmlformats.org/officeDocument/2006/relationships/slideLayout" Target="../slideLayouts/slideLayout37.xml" /><Relationship Id="rId6" Type="http://schemas.openxmlformats.org/officeDocument/2006/relationships/image" Target="../media/image23.jpeg" /><Relationship Id="rId5" Type="http://schemas.openxmlformats.org/officeDocument/2006/relationships/image" Target="../media/image25.jpeg" /><Relationship Id="rId4" Type="http://schemas.openxmlformats.org/officeDocument/2006/relationships/image" Target="../media/image24.jpeg" /></Relationships>
</file>

<file path=ppt/slides/_rels/slide11.xml.rels><?xml version="1.0" encoding="UTF-8" standalone="yes"?>
<Relationships xmlns="http://schemas.openxmlformats.org/package/2006/relationships"><Relationship Id="rId3" Type="http://schemas.openxmlformats.org/officeDocument/2006/relationships/chart" Target="../charts/chart4.xml" /><Relationship Id="rId2" Type="http://schemas.openxmlformats.org/officeDocument/2006/relationships/notesSlide" Target="../notesSlides/notesSlide6.xml" /><Relationship Id="rId1" Type="http://schemas.openxmlformats.org/officeDocument/2006/relationships/slideLayout" Target="../slideLayouts/slideLayout37.xml" /><Relationship Id="rId6" Type="http://schemas.openxmlformats.org/officeDocument/2006/relationships/image" Target="../media/image23.jpeg" /><Relationship Id="rId5" Type="http://schemas.openxmlformats.org/officeDocument/2006/relationships/image" Target="../media/image25.jpeg" /><Relationship Id="rId4" Type="http://schemas.openxmlformats.org/officeDocument/2006/relationships/image" Target="../media/image24.jpeg" /></Relationships>
</file>

<file path=ppt/slides/_rels/slide12.xml.rels><?xml version="1.0" encoding="UTF-8" standalone="yes"?>
<Relationships xmlns="http://schemas.openxmlformats.org/package/2006/relationships"><Relationship Id="rId8" Type="http://schemas.openxmlformats.org/officeDocument/2006/relationships/image" Target="../media/image24.jpeg" /><Relationship Id="rId3" Type="http://schemas.openxmlformats.org/officeDocument/2006/relationships/image" Target="../media/image23.jpeg" /><Relationship Id="rId7" Type="http://schemas.openxmlformats.org/officeDocument/2006/relationships/image" Target="../media/image42.gif" /><Relationship Id="rId2" Type="http://schemas.openxmlformats.org/officeDocument/2006/relationships/notesSlide" Target="../notesSlides/notesSlide7.xml" /><Relationship Id="rId1" Type="http://schemas.openxmlformats.org/officeDocument/2006/relationships/slideLayout" Target="../slideLayouts/slideLayout37.xml" /><Relationship Id="rId6" Type="http://schemas.openxmlformats.org/officeDocument/2006/relationships/image" Target="../media/image41.jpeg" /><Relationship Id="rId5" Type="http://schemas.openxmlformats.org/officeDocument/2006/relationships/image" Target="../media/image40.png" /><Relationship Id="rId4" Type="http://schemas.openxmlformats.org/officeDocument/2006/relationships/image" Target="../media/image39.jpeg" /><Relationship Id="rId9" Type="http://schemas.openxmlformats.org/officeDocument/2006/relationships/image" Target="../media/image25.jpeg" /></Relationships>
</file>

<file path=ppt/slides/_rels/slide13.xml.rels><?xml version="1.0" encoding="UTF-8" standalone="yes"?>
<Relationships xmlns="http://schemas.openxmlformats.org/package/2006/relationships"><Relationship Id="rId3" Type="http://schemas.openxmlformats.org/officeDocument/2006/relationships/chart" Target="../charts/chart5.xml" /><Relationship Id="rId2" Type="http://schemas.openxmlformats.org/officeDocument/2006/relationships/notesSlide" Target="../notesSlides/notesSlide8.xml" /><Relationship Id="rId1" Type="http://schemas.openxmlformats.org/officeDocument/2006/relationships/slideLayout" Target="../slideLayouts/slideLayout153.xml" /><Relationship Id="rId6" Type="http://schemas.openxmlformats.org/officeDocument/2006/relationships/image" Target="../media/image23.jpeg" /><Relationship Id="rId5" Type="http://schemas.openxmlformats.org/officeDocument/2006/relationships/image" Target="../media/image25.jpeg" /><Relationship Id="rId4" Type="http://schemas.openxmlformats.org/officeDocument/2006/relationships/image" Target="../media/image24.jpeg" /></Relationships>
</file>

<file path=ppt/slides/_rels/slide14.xml.rels><?xml version="1.0" encoding="UTF-8" standalone="yes"?>
<Relationships xmlns="http://schemas.openxmlformats.org/package/2006/relationships"><Relationship Id="rId8" Type="http://schemas.openxmlformats.org/officeDocument/2006/relationships/image" Target="../media/image25.jpeg" /><Relationship Id="rId3" Type="http://schemas.openxmlformats.org/officeDocument/2006/relationships/image" Target="../media/image43.png" /><Relationship Id="rId7" Type="http://schemas.openxmlformats.org/officeDocument/2006/relationships/image" Target="../media/image24.jpeg" /><Relationship Id="rId2" Type="http://schemas.openxmlformats.org/officeDocument/2006/relationships/notesSlide" Target="../notesSlides/notesSlide9.xml" /><Relationship Id="rId1" Type="http://schemas.openxmlformats.org/officeDocument/2006/relationships/slideLayout" Target="../slideLayouts/slideLayout153.xml" /><Relationship Id="rId6" Type="http://schemas.openxmlformats.org/officeDocument/2006/relationships/image" Target="../media/image46.png" /><Relationship Id="rId5" Type="http://schemas.openxmlformats.org/officeDocument/2006/relationships/image" Target="../media/image45.png" /><Relationship Id="rId4" Type="http://schemas.openxmlformats.org/officeDocument/2006/relationships/image" Target="../media/image44.png" /><Relationship Id="rId9" Type="http://schemas.openxmlformats.org/officeDocument/2006/relationships/image" Target="../media/image23.jpeg" /></Relationships>
</file>

<file path=ppt/slides/_rels/slide15.xml.rels><?xml version="1.0" encoding="UTF-8" standalone="yes"?>
<Relationships xmlns="http://schemas.openxmlformats.org/package/2006/relationships"><Relationship Id="rId3" Type="http://schemas.openxmlformats.org/officeDocument/2006/relationships/chart" Target="../charts/chart6.xml" /><Relationship Id="rId2" Type="http://schemas.openxmlformats.org/officeDocument/2006/relationships/notesSlide" Target="../notesSlides/notesSlide10.xml" /><Relationship Id="rId1" Type="http://schemas.openxmlformats.org/officeDocument/2006/relationships/slideLayout" Target="../slideLayouts/slideLayout211.xml" /><Relationship Id="rId6" Type="http://schemas.openxmlformats.org/officeDocument/2006/relationships/image" Target="../media/image23.jpeg" /><Relationship Id="rId5" Type="http://schemas.openxmlformats.org/officeDocument/2006/relationships/image" Target="../media/image25.jpeg" /><Relationship Id="rId4" Type="http://schemas.openxmlformats.org/officeDocument/2006/relationships/image" Target="../media/image24.jpeg" /></Relationships>
</file>

<file path=ppt/slides/_rels/slide16.xml.rels><?xml version="1.0" encoding="UTF-8" standalone="yes"?>
<Relationships xmlns="http://schemas.openxmlformats.org/package/2006/relationships"><Relationship Id="rId3" Type="http://schemas.openxmlformats.org/officeDocument/2006/relationships/chart" Target="../charts/chart7.xml" /><Relationship Id="rId2" Type="http://schemas.openxmlformats.org/officeDocument/2006/relationships/notesSlide" Target="../notesSlides/notesSlide11.xml" /><Relationship Id="rId1" Type="http://schemas.openxmlformats.org/officeDocument/2006/relationships/slideLayout" Target="../slideLayouts/slideLayout211.xml" /><Relationship Id="rId6" Type="http://schemas.openxmlformats.org/officeDocument/2006/relationships/image" Target="../media/image23.jpeg" /><Relationship Id="rId5" Type="http://schemas.openxmlformats.org/officeDocument/2006/relationships/image" Target="../media/image25.jpeg" /><Relationship Id="rId4" Type="http://schemas.openxmlformats.org/officeDocument/2006/relationships/image" Target="../media/image24.jpeg" /></Relationships>
</file>

<file path=ppt/slides/_rels/slide17.xml.rels><?xml version="1.0" encoding="UTF-8" standalone="yes"?>
<Relationships xmlns="http://schemas.openxmlformats.org/package/2006/relationships"><Relationship Id="rId2" Type="http://schemas.openxmlformats.org/officeDocument/2006/relationships/image" Target="../media/image20.jpg" /><Relationship Id="rId1" Type="http://schemas.openxmlformats.org/officeDocument/2006/relationships/slideLayout" Target="../slideLayouts/slideLayout67.xml" /></Relationships>
</file>

<file path=ppt/slides/_rels/slide18.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notesSlide" Target="../notesSlides/notesSlide12.xml" /><Relationship Id="rId1" Type="http://schemas.openxmlformats.org/officeDocument/2006/relationships/slideLayout" Target="../slideLayouts/slideLayout153.xml" /></Relationships>
</file>

<file path=ppt/slides/_rels/slide19.xml.rels><?xml version="1.0" encoding="UTF-8" standalone="yes"?>
<Relationships xmlns="http://schemas.openxmlformats.org/package/2006/relationships"><Relationship Id="rId3" Type="http://schemas.openxmlformats.org/officeDocument/2006/relationships/chart" Target="../charts/chart8.xml" /><Relationship Id="rId2" Type="http://schemas.openxmlformats.org/officeDocument/2006/relationships/notesSlide" Target="../notesSlides/notesSlide13.xml" /><Relationship Id="rId1" Type="http://schemas.openxmlformats.org/officeDocument/2006/relationships/slideLayout" Target="../slideLayouts/slideLayout211.xml" /><Relationship Id="rId4" Type="http://schemas.openxmlformats.org/officeDocument/2006/relationships/image" Target="../media/image24.jpeg"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 /></Relationships>
</file>

<file path=ppt/slides/_rels/slide20.xml.rels><?xml version="1.0" encoding="UTF-8" standalone="yes"?>
<Relationships xmlns="http://schemas.openxmlformats.org/package/2006/relationships"><Relationship Id="rId3" Type="http://schemas.openxmlformats.org/officeDocument/2006/relationships/chart" Target="../charts/chart9.xml" /><Relationship Id="rId2" Type="http://schemas.openxmlformats.org/officeDocument/2006/relationships/notesSlide" Target="../notesSlides/notesSlide14.xml" /><Relationship Id="rId1" Type="http://schemas.openxmlformats.org/officeDocument/2006/relationships/slideLayout" Target="../slideLayouts/slideLayout211.xml" /><Relationship Id="rId4" Type="http://schemas.openxmlformats.org/officeDocument/2006/relationships/image" Target="../media/image24.jpeg" /></Relationships>
</file>

<file path=ppt/slides/_rels/slide21.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notesSlide" Target="../notesSlides/notesSlide15.xml" /><Relationship Id="rId1" Type="http://schemas.openxmlformats.org/officeDocument/2006/relationships/slideLayout" Target="../slideLayouts/slideLayout153.xml" /><Relationship Id="rId5" Type="http://schemas.openxmlformats.org/officeDocument/2006/relationships/image" Target="../media/image23.jpeg" /><Relationship Id="rId4" Type="http://schemas.openxmlformats.org/officeDocument/2006/relationships/image" Target="../media/image25.jpeg" /></Relationships>
</file>

<file path=ppt/slides/_rels/slide22.xml.rels><?xml version="1.0" encoding="UTF-8" standalone="yes"?>
<Relationships xmlns="http://schemas.openxmlformats.org/package/2006/relationships"><Relationship Id="rId3" Type="http://schemas.openxmlformats.org/officeDocument/2006/relationships/chart" Target="../charts/chart10.xml" /><Relationship Id="rId2" Type="http://schemas.openxmlformats.org/officeDocument/2006/relationships/notesSlide" Target="../notesSlides/notesSlide16.xml" /><Relationship Id="rId1" Type="http://schemas.openxmlformats.org/officeDocument/2006/relationships/slideLayout" Target="../slideLayouts/slideLayout153.xml" /><Relationship Id="rId6" Type="http://schemas.openxmlformats.org/officeDocument/2006/relationships/image" Target="../media/image23.jpeg" /><Relationship Id="rId5" Type="http://schemas.openxmlformats.org/officeDocument/2006/relationships/image" Target="../media/image25.jpeg" /><Relationship Id="rId4" Type="http://schemas.openxmlformats.org/officeDocument/2006/relationships/image" Target="../media/image24.jpeg"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1.xml" /></Relationships>
</file>

<file path=ppt/slides/_rels/slide24.xml.rels><?xml version="1.0" encoding="UTF-8" standalone="yes"?>
<Relationships xmlns="http://schemas.openxmlformats.org/package/2006/relationships"><Relationship Id="rId8" Type="http://schemas.openxmlformats.org/officeDocument/2006/relationships/image" Target="../media/image23.jpeg" /><Relationship Id="rId3" Type="http://schemas.openxmlformats.org/officeDocument/2006/relationships/chart" Target="../charts/chart12.xml" /><Relationship Id="rId7" Type="http://schemas.openxmlformats.org/officeDocument/2006/relationships/image" Target="../media/image25.jpeg" /><Relationship Id="rId2" Type="http://schemas.openxmlformats.org/officeDocument/2006/relationships/chart" Target="../charts/chart11.xml" /><Relationship Id="rId1" Type="http://schemas.openxmlformats.org/officeDocument/2006/relationships/slideLayout" Target="../slideLayouts/slideLayout37.xml" /><Relationship Id="rId6" Type="http://schemas.openxmlformats.org/officeDocument/2006/relationships/image" Target="../media/image24.jpeg" /><Relationship Id="rId5" Type="http://schemas.openxmlformats.org/officeDocument/2006/relationships/chart" Target="../charts/chart14.xml" /><Relationship Id="rId4" Type="http://schemas.openxmlformats.org/officeDocument/2006/relationships/chart" Target="../charts/chart13.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 /></Relationships>
</file>

<file path=ppt/slides/_rels/slide4.xml.rels><?xml version="1.0" encoding="UTF-8" standalone="yes"?>
<Relationships xmlns="http://schemas.openxmlformats.org/package/2006/relationships"><Relationship Id="rId2" Type="http://schemas.openxmlformats.org/officeDocument/2006/relationships/image" Target="../media/image20.jpg" /><Relationship Id="rId1" Type="http://schemas.openxmlformats.org/officeDocument/2006/relationships/slideLayout" Target="../slideLayouts/slideLayout299.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 /></Relationships>
</file>

<file path=ppt/slides/_rels/slide6.xml.rels><?xml version="1.0" encoding="UTF-8" standalone="yes"?>
<Relationships xmlns="http://schemas.openxmlformats.org/package/2006/relationships"><Relationship Id="rId2" Type="http://schemas.openxmlformats.org/officeDocument/2006/relationships/image" Target="../media/image20.jpg" /><Relationship Id="rId1" Type="http://schemas.openxmlformats.org/officeDocument/2006/relationships/slideLayout" Target="../slideLayouts/slideLayout241.xml" /></Relationships>
</file>

<file path=ppt/slides/_rels/slide7.xml.rels><?xml version="1.0" encoding="UTF-8" standalone="yes"?>
<Relationships xmlns="http://schemas.openxmlformats.org/package/2006/relationships"><Relationship Id="rId3" Type="http://schemas.openxmlformats.org/officeDocument/2006/relationships/chart" Target="../charts/chart1.xml" /><Relationship Id="rId2" Type="http://schemas.openxmlformats.org/officeDocument/2006/relationships/notesSlide" Target="../notesSlides/notesSlide2.xml" /><Relationship Id="rId1" Type="http://schemas.openxmlformats.org/officeDocument/2006/relationships/slideLayout" Target="../slideLayouts/slideLayout37.xml" /><Relationship Id="rId6" Type="http://schemas.openxmlformats.org/officeDocument/2006/relationships/image" Target="../media/image23.jpeg" /><Relationship Id="rId5" Type="http://schemas.openxmlformats.org/officeDocument/2006/relationships/image" Target="../media/image25.jpeg" /><Relationship Id="rId4" Type="http://schemas.openxmlformats.org/officeDocument/2006/relationships/image" Target="../media/image24.jpeg" /></Relationships>
</file>

<file path=ppt/slides/_rels/slide8.xml.rels><?xml version="1.0" encoding="UTF-8" standalone="yes"?>
<Relationships xmlns="http://schemas.openxmlformats.org/package/2006/relationships"><Relationship Id="rId8" Type="http://schemas.openxmlformats.org/officeDocument/2006/relationships/image" Target="../media/image31.png" /><Relationship Id="rId13" Type="http://schemas.openxmlformats.org/officeDocument/2006/relationships/image" Target="../media/image25.jpeg" /><Relationship Id="rId3" Type="http://schemas.openxmlformats.org/officeDocument/2006/relationships/image" Target="../media/image26.png" /><Relationship Id="rId7" Type="http://schemas.openxmlformats.org/officeDocument/2006/relationships/image" Target="../media/image30.png" /><Relationship Id="rId12" Type="http://schemas.openxmlformats.org/officeDocument/2006/relationships/image" Target="../media/image24.jpeg" /><Relationship Id="rId2" Type="http://schemas.openxmlformats.org/officeDocument/2006/relationships/notesSlide" Target="../notesSlides/notesSlide3.xml" /><Relationship Id="rId1" Type="http://schemas.openxmlformats.org/officeDocument/2006/relationships/slideLayout" Target="../slideLayouts/slideLayout37.xml" /><Relationship Id="rId6" Type="http://schemas.openxmlformats.org/officeDocument/2006/relationships/image" Target="../media/image29.png" /><Relationship Id="rId11" Type="http://schemas.openxmlformats.org/officeDocument/2006/relationships/image" Target="../media/image34.png" /><Relationship Id="rId5" Type="http://schemas.openxmlformats.org/officeDocument/2006/relationships/image" Target="../media/image28.png" /><Relationship Id="rId10" Type="http://schemas.openxmlformats.org/officeDocument/2006/relationships/image" Target="../media/image33.png" /><Relationship Id="rId4" Type="http://schemas.openxmlformats.org/officeDocument/2006/relationships/image" Target="../media/image27.png" /><Relationship Id="rId9" Type="http://schemas.openxmlformats.org/officeDocument/2006/relationships/image" Target="../media/image32.png" /><Relationship Id="rId14" Type="http://schemas.openxmlformats.org/officeDocument/2006/relationships/image" Target="../media/image23.jpeg" /></Relationships>
</file>

<file path=ppt/slides/_rels/slide9.xml.rels><?xml version="1.0" encoding="UTF-8" standalone="yes"?>
<Relationships xmlns="http://schemas.openxmlformats.org/package/2006/relationships"><Relationship Id="rId8" Type="http://schemas.openxmlformats.org/officeDocument/2006/relationships/image" Target="../media/image37.png" /><Relationship Id="rId3" Type="http://schemas.openxmlformats.org/officeDocument/2006/relationships/chart" Target="../charts/chart2.xml" /><Relationship Id="rId7" Type="http://schemas.openxmlformats.org/officeDocument/2006/relationships/image" Target="../media/image36.png" /><Relationship Id="rId12" Type="http://schemas.openxmlformats.org/officeDocument/2006/relationships/image" Target="../media/image23.jpeg" /><Relationship Id="rId2" Type="http://schemas.openxmlformats.org/officeDocument/2006/relationships/notesSlide" Target="../notesSlides/notesSlide4.xml" /><Relationship Id="rId1" Type="http://schemas.openxmlformats.org/officeDocument/2006/relationships/slideLayout" Target="../slideLayouts/slideLayout37.xml" /><Relationship Id="rId6" Type="http://schemas.openxmlformats.org/officeDocument/2006/relationships/image" Target="../media/image28.png" /><Relationship Id="rId11" Type="http://schemas.openxmlformats.org/officeDocument/2006/relationships/image" Target="../media/image25.jpeg" /><Relationship Id="rId5" Type="http://schemas.openxmlformats.org/officeDocument/2006/relationships/image" Target="../media/image27.png" /><Relationship Id="rId10" Type="http://schemas.openxmlformats.org/officeDocument/2006/relationships/image" Target="../media/image24.jpeg" /><Relationship Id="rId4" Type="http://schemas.openxmlformats.org/officeDocument/2006/relationships/image" Target="../media/image35.png" /><Relationship Id="rId9" Type="http://schemas.openxmlformats.org/officeDocument/2006/relationships/image" Target="../media/image38.png"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Obdélník 2">
            <a:extLst>
              <a:ext uri="{FF2B5EF4-FFF2-40B4-BE49-F238E27FC236}">
                <a16:creationId xmlns:a16="http://schemas.microsoft.com/office/drawing/2014/main" id="{4FFF6C57-E7E6-48E1-A581-99E3E9CFD73A}"/>
              </a:ext>
            </a:extLst>
          </p:cNvPr>
          <p:cNvSpPr/>
          <p:nvPr/>
        </p:nvSpPr>
        <p:spPr>
          <a:xfrm>
            <a:off x="489203" y="4781151"/>
            <a:ext cx="5125213" cy="1619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Podnadpis 1">
            <a:extLst>
              <a:ext uri="{FF2B5EF4-FFF2-40B4-BE49-F238E27FC236}">
                <a16:creationId xmlns:a16="http://schemas.microsoft.com/office/drawing/2014/main" id="{43B57646-1D8C-4658-859C-B64A6BEA509E}"/>
              </a:ext>
            </a:extLst>
          </p:cNvPr>
          <p:cNvSpPr>
            <a:spLocks noGrp="1"/>
          </p:cNvSpPr>
          <p:nvPr>
            <p:ph type="subTitle" idx="1"/>
          </p:nvPr>
        </p:nvSpPr>
        <p:spPr>
          <a:xfrm>
            <a:off x="459131" y="3001503"/>
            <a:ext cx="7551997" cy="424732"/>
          </a:xfrm>
        </p:spPr>
        <p:txBody>
          <a:bodyPr/>
          <a:lstStyle/>
          <a:p>
            <a:r>
              <a:rPr lang="cs-CZ" dirty="0"/>
              <a:t>Závěrečná zpráva</a:t>
            </a:r>
            <a:endParaRPr lang="en-GB" dirty="0"/>
          </a:p>
        </p:txBody>
      </p:sp>
      <p:sp>
        <p:nvSpPr>
          <p:cNvPr id="4" name="Nadpis 3">
            <a:extLst>
              <a:ext uri="{FF2B5EF4-FFF2-40B4-BE49-F238E27FC236}">
                <a16:creationId xmlns:a16="http://schemas.microsoft.com/office/drawing/2014/main" id="{95FB11BD-0A6C-480C-92C4-773B4221B476}"/>
              </a:ext>
            </a:extLst>
          </p:cNvPr>
          <p:cNvSpPr>
            <a:spLocks noGrp="1"/>
          </p:cNvSpPr>
          <p:nvPr>
            <p:ph type="ctrTitle"/>
          </p:nvPr>
        </p:nvSpPr>
        <p:spPr>
          <a:xfrm>
            <a:off x="459207" y="491372"/>
            <a:ext cx="7551997" cy="2475348"/>
          </a:xfrm>
        </p:spPr>
        <p:txBody>
          <a:bodyPr/>
          <a:lstStyle/>
          <a:p>
            <a:r>
              <a:rPr lang="cs-CZ" b="0" dirty="0"/>
              <a:t>Export malých a středních firem</a:t>
            </a:r>
            <a:endParaRPr lang="en-GB" b="0" dirty="0"/>
          </a:p>
        </p:txBody>
      </p:sp>
      <p:sp>
        <p:nvSpPr>
          <p:cNvPr id="5" name="Zástupný text 4">
            <a:extLst>
              <a:ext uri="{FF2B5EF4-FFF2-40B4-BE49-F238E27FC236}">
                <a16:creationId xmlns:a16="http://schemas.microsoft.com/office/drawing/2014/main" id="{06436AEB-0D96-4BCD-8090-8EE6B3095BD7}"/>
              </a:ext>
            </a:extLst>
          </p:cNvPr>
          <p:cNvSpPr>
            <a:spLocks noGrp="1"/>
          </p:cNvSpPr>
          <p:nvPr>
            <p:ph type="body" sz="quarter" idx="12"/>
          </p:nvPr>
        </p:nvSpPr>
        <p:spPr>
          <a:xfrm>
            <a:off x="459132" y="4014515"/>
            <a:ext cx="985257" cy="369332"/>
          </a:xfrm>
        </p:spPr>
        <p:txBody>
          <a:bodyPr/>
          <a:lstStyle/>
          <a:p>
            <a:r>
              <a:rPr lang="cs-CZ" dirty="0"/>
              <a:t>6/2021</a:t>
            </a:r>
            <a:endParaRPr lang="en-GB" dirty="0"/>
          </a:p>
        </p:txBody>
      </p:sp>
      <p:pic>
        <p:nvPicPr>
          <p:cNvPr id="52226" name="Picture 2" descr="Výsledek obrázku pro logo amsp">
            <a:extLst>
              <a:ext uri="{FF2B5EF4-FFF2-40B4-BE49-F238E27FC236}">
                <a16:creationId xmlns:a16="http://schemas.microsoft.com/office/drawing/2014/main" id="{9F97C479-2873-45CD-BED0-F47E95E019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105" y="4981271"/>
            <a:ext cx="1262638" cy="1225201"/>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4D7B36FB-4C29-42F8-8D4F-77F6F5F858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9656" y="5082369"/>
            <a:ext cx="1867290" cy="1186234"/>
          </a:xfrm>
          <a:prstGeom prst="rect">
            <a:avLst/>
          </a:prstGeom>
        </p:spPr>
      </p:pic>
      <p:pic>
        <p:nvPicPr>
          <p:cNvPr id="8" name="Obrázek 8">
            <a:extLst>
              <a:ext uri="{FF2B5EF4-FFF2-40B4-BE49-F238E27FC236}">
                <a16:creationId xmlns:a16="http://schemas.microsoft.com/office/drawing/2014/main" id="{5FA6E02E-EAD4-41B6-A83F-159F626501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4962" y="5306745"/>
            <a:ext cx="1428443" cy="675430"/>
          </a:xfrm>
          <a:prstGeom prst="rect">
            <a:avLst/>
          </a:prstGeom>
        </p:spPr>
      </p:pic>
    </p:spTree>
    <p:extLst>
      <p:ext uri="{BB962C8B-B14F-4D97-AF65-F5344CB8AC3E}">
        <p14:creationId xmlns:p14="http://schemas.microsoft.com/office/powerpoint/2010/main" val="326384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id="{5EA377B0-8C7E-4161-B3B2-8AF9234895B7}"/>
              </a:ext>
            </a:extLst>
          </p:cNvPr>
          <p:cNvSpPr>
            <a:spLocks noGrp="1"/>
          </p:cNvSpPr>
          <p:nvPr>
            <p:ph type="sldNum" sz="quarter" idx="14"/>
          </p:nvPr>
        </p:nvSpPr>
        <p:spPr>
          <a:xfrm>
            <a:off x="577672" y="6276384"/>
            <a:ext cx="360037" cy="365125"/>
          </a:xfrm>
        </p:spPr>
        <p:txBody>
          <a:bodyPr/>
          <a:lstStyle/>
          <a:p>
            <a:pPr algn="ctr">
              <a:defRPr/>
            </a:pPr>
            <a:fld id="{D61AABEC-672F-4B68-B914-690DA978312C}" type="slidenum">
              <a:rPr lang="en-GB" smtClean="0">
                <a:solidFill>
                  <a:srgbClr val="405A9C">
                    <a:lumMod val="75000"/>
                  </a:srgbClr>
                </a:solidFill>
              </a:rPr>
              <a:pPr algn="ctr">
                <a:defRPr/>
              </a:pPr>
              <a:t>10</a:t>
            </a:fld>
            <a:r>
              <a:rPr lang="en-GB" dirty="0">
                <a:solidFill>
                  <a:srgbClr val="405A9C">
                    <a:lumMod val="75000"/>
                  </a:srgbClr>
                </a:solidFill>
              </a:rPr>
              <a:t>  </a:t>
            </a:r>
          </a:p>
        </p:txBody>
      </p:sp>
      <p:sp>
        <p:nvSpPr>
          <p:cNvPr id="3" name="Zástupný symbol pro zápatí 2">
            <a:extLst>
              <a:ext uri="{FF2B5EF4-FFF2-40B4-BE49-F238E27FC236}">
                <a16:creationId xmlns:a16="http://schemas.microsoft.com/office/drawing/2014/main" id="{3C0E12F3-5CE2-4849-B33C-4E99138511DD}"/>
              </a:ext>
            </a:extLst>
          </p:cNvPr>
          <p:cNvSpPr>
            <a:spLocks noGrp="1"/>
          </p:cNvSpPr>
          <p:nvPr>
            <p:ph type="ftr" sz="quarter" idx="20"/>
          </p:nvPr>
        </p:nvSpPr>
        <p:spPr>
          <a:xfrm>
            <a:off x="1010055" y="6276384"/>
            <a:ext cx="9206839" cy="365125"/>
          </a:xfrm>
        </p:spPr>
        <p:txBody>
          <a:bodyPr/>
          <a:lstStyle/>
          <a:p>
            <a:pPr>
              <a:defRPr/>
            </a:pPr>
            <a:r>
              <a:rPr lang="cs-CZ" dirty="0">
                <a:solidFill>
                  <a:srgbClr val="405A9C">
                    <a:lumMod val="75000"/>
                  </a:srgbClr>
                </a:solidFill>
              </a:rPr>
              <a:t>© Ipsos pro AMSP | Export Malých a Středních Firem | 6/2021</a:t>
            </a:r>
          </a:p>
        </p:txBody>
      </p:sp>
      <p:sp>
        <p:nvSpPr>
          <p:cNvPr id="6" name="TextovéPole 5">
            <a:extLst>
              <a:ext uri="{FF2B5EF4-FFF2-40B4-BE49-F238E27FC236}">
                <a16:creationId xmlns:a16="http://schemas.microsoft.com/office/drawing/2014/main" id="{ADB85C70-8781-4E98-82F6-5929C5DF1387}"/>
              </a:ext>
            </a:extLst>
          </p:cNvPr>
          <p:cNvSpPr txBox="1"/>
          <p:nvPr/>
        </p:nvSpPr>
        <p:spPr>
          <a:xfrm>
            <a:off x="564779" y="1389896"/>
            <a:ext cx="4165980" cy="368242"/>
          </a:xfrm>
          <a:prstGeom prst="rect">
            <a:avLst/>
          </a:prstGeom>
          <a:noFill/>
        </p:spPr>
        <p:txBody>
          <a:bodyPr wrap="square" lIns="0" tIns="0" rIns="0" bIns="0" rtlCol="0">
            <a:spAutoFit/>
          </a:bodyPr>
          <a:lstStyle/>
          <a:p>
            <a:pPr defTabSz="914355">
              <a:lnSpc>
                <a:spcPts val="1400"/>
              </a:lnSpc>
              <a:defRPr/>
            </a:pPr>
            <a:r>
              <a:rPr lang="cs-CZ" sz="1600" dirty="0">
                <a:solidFill>
                  <a:prstClr val="black"/>
                </a:solidFill>
                <a:latin typeface="Arial Black"/>
              </a:rPr>
              <a:t>Podíl segmentů na exportu</a:t>
            </a:r>
            <a:endParaRPr lang="en-US" sz="1600" dirty="0">
              <a:solidFill>
                <a:prstClr val="black"/>
              </a:solidFill>
              <a:latin typeface="Arial Black"/>
            </a:endParaRPr>
          </a:p>
          <a:p>
            <a:pPr defTabSz="914355">
              <a:lnSpc>
                <a:spcPts val="1400"/>
              </a:lnSpc>
              <a:defRPr/>
            </a:pPr>
            <a:r>
              <a:rPr lang="cs-CZ" sz="1200" dirty="0">
                <a:solidFill>
                  <a:prstClr val="black"/>
                </a:solidFill>
                <a:latin typeface="Arial Black"/>
              </a:rPr>
              <a:t>v</a:t>
            </a:r>
            <a:r>
              <a:rPr lang="en-US" sz="1200" dirty="0">
                <a:solidFill>
                  <a:prstClr val="black"/>
                </a:solidFill>
                <a:latin typeface="Arial Black"/>
              </a:rPr>
              <a:t> % </a:t>
            </a:r>
          </a:p>
        </p:txBody>
      </p:sp>
      <p:sp>
        <p:nvSpPr>
          <p:cNvPr id="26" name="Zaoblený obdélník 32">
            <a:extLst>
              <a:ext uri="{FF2B5EF4-FFF2-40B4-BE49-F238E27FC236}">
                <a16:creationId xmlns:a16="http://schemas.microsoft.com/office/drawing/2014/main" id="{822FFF43-F900-4641-A75F-14488C0DD520}"/>
              </a:ext>
            </a:extLst>
          </p:cNvPr>
          <p:cNvSpPr/>
          <p:nvPr/>
        </p:nvSpPr>
        <p:spPr>
          <a:xfrm>
            <a:off x="9382126" y="1050885"/>
            <a:ext cx="2507430" cy="4872420"/>
          </a:xfrm>
          <a:prstGeom prst="round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1400" b="1" kern="0" dirty="0">
                <a:solidFill>
                  <a:srgbClr val="FF0000"/>
                </a:solidFill>
                <a:latin typeface="Arial Black"/>
              </a:rPr>
              <a:t>Komentář AMSP ČR:</a:t>
            </a:r>
          </a:p>
          <a:p>
            <a:pPr algn="ctr">
              <a:defRPr/>
            </a:pPr>
            <a:r>
              <a:rPr lang="cs-CZ" sz="1200" kern="0" dirty="0">
                <a:solidFill>
                  <a:srgbClr val="405A9C">
                    <a:lumMod val="75000"/>
                  </a:srgbClr>
                </a:solidFill>
                <a:latin typeface="Calibri" pitchFamily="34" charset="0"/>
              </a:rPr>
              <a:t>Jakkoli došlo k mírnému poklesu, tak exportně je tradičně nejsilnější B2B segment, a protože jsme malou otevřenou ekonomikou, bylo v </a:t>
            </a:r>
            <a:r>
              <a:rPr lang="cs-CZ" sz="1200" kern="0" dirty="0" err="1">
                <a:solidFill>
                  <a:srgbClr val="405A9C">
                    <a:lumMod val="75000"/>
                  </a:srgbClr>
                </a:solidFill>
                <a:latin typeface="Calibri" pitchFamily="34" charset="0"/>
              </a:rPr>
              <a:t>covidové</a:t>
            </a:r>
            <a:r>
              <a:rPr lang="cs-CZ" sz="1200" kern="0" dirty="0">
                <a:solidFill>
                  <a:srgbClr val="405A9C">
                    <a:lumMod val="75000"/>
                  </a:srgbClr>
                </a:solidFill>
                <a:latin typeface="Calibri" pitchFamily="34" charset="0"/>
              </a:rPr>
              <a:t> situaci naprosto klíčové ponechat průmysl v chodu. </a:t>
            </a:r>
          </a:p>
          <a:p>
            <a:pPr algn="ctr">
              <a:defRPr/>
            </a:pPr>
            <a:r>
              <a:rPr lang="cs-CZ" sz="1200" kern="0" dirty="0">
                <a:solidFill>
                  <a:srgbClr val="405A9C">
                    <a:lumMod val="75000"/>
                  </a:srgbClr>
                </a:solidFill>
                <a:latin typeface="Calibri" pitchFamily="34" charset="0"/>
              </a:rPr>
              <a:t>Aby se mohl zvyšovat segment B2C, je pochopitelně nutné mít dostatek finálních produktů. Při struktuře naší ekonomiky však tento segment patrně nikdy nebude hrát prim. </a:t>
            </a:r>
          </a:p>
          <a:p>
            <a:pPr algn="ctr">
              <a:defRPr/>
            </a:pPr>
            <a:r>
              <a:rPr lang="cs-CZ" sz="1200" kern="0" dirty="0">
                <a:solidFill>
                  <a:srgbClr val="405A9C">
                    <a:lumMod val="75000"/>
                  </a:srgbClr>
                </a:solidFill>
                <a:latin typeface="Calibri" pitchFamily="34" charset="0"/>
              </a:rPr>
              <a:t>Tlak na vývoj FINÁLNÍCH produktů je, nicméně, čím dál zásadnější i v B2B segmentu.  </a:t>
            </a:r>
          </a:p>
          <a:p>
            <a:pPr algn="ctr">
              <a:defRPr/>
            </a:pPr>
            <a:r>
              <a:rPr lang="cs-CZ" sz="1200" kern="0" dirty="0">
                <a:solidFill>
                  <a:srgbClr val="405A9C">
                    <a:lumMod val="75000"/>
                  </a:srgbClr>
                </a:solidFill>
                <a:latin typeface="Calibri" pitchFamily="34" charset="0"/>
              </a:rPr>
              <a:t>Nízká míra B2G svědčí mimo jiné i o relativně nízké a nekoncepční promočně-obchodní aktivitě našeho státu. Na druhé je straně je </a:t>
            </a:r>
            <a:r>
              <a:rPr lang="cs-CZ" sz="1200" kern="0" dirty="0" err="1">
                <a:solidFill>
                  <a:srgbClr val="405A9C">
                    <a:lumMod val="75000"/>
                  </a:srgbClr>
                </a:solidFill>
                <a:latin typeface="Calibri" pitchFamily="34" charset="0"/>
              </a:rPr>
              <a:t>fér</a:t>
            </a:r>
            <a:r>
              <a:rPr lang="cs-CZ" sz="1200" kern="0" dirty="0">
                <a:solidFill>
                  <a:srgbClr val="405A9C">
                    <a:lumMod val="75000"/>
                  </a:srgbClr>
                </a:solidFill>
                <a:latin typeface="Calibri" pitchFamily="34" charset="0"/>
              </a:rPr>
              <a:t> říci, že B2G exportní zakázky jsou přece jen častěji doménou velkých a strategických firem. I tam je však třeba aktivitu státu zvýšit. </a:t>
            </a:r>
          </a:p>
        </p:txBody>
      </p:sp>
      <p:sp>
        <p:nvSpPr>
          <p:cNvPr id="27" name="Obdélník 26">
            <a:extLst>
              <a:ext uri="{FF2B5EF4-FFF2-40B4-BE49-F238E27FC236}">
                <a16:creationId xmlns:a16="http://schemas.microsoft.com/office/drawing/2014/main" id="{202030D1-674A-40DB-8CC1-675F5214D49C}"/>
              </a:ext>
            </a:extLst>
          </p:cNvPr>
          <p:cNvSpPr/>
          <p:nvPr/>
        </p:nvSpPr>
        <p:spPr>
          <a:xfrm>
            <a:off x="485775" y="5914201"/>
            <a:ext cx="7277100" cy="451406"/>
          </a:xfrm>
          <a:prstGeom prst="rect">
            <a:avLst/>
          </a:prstGeom>
        </p:spPr>
        <p:txBody>
          <a:bodyPr wrap="square">
            <a:spAutoFit/>
          </a:bodyPr>
          <a:lstStyle/>
          <a:p>
            <a:pPr defTabSz="914355">
              <a:lnSpc>
                <a:spcPts val="1400"/>
              </a:lnSpc>
              <a:defRPr/>
            </a:pPr>
            <a:r>
              <a:rPr lang="pl-PL" sz="1100" dirty="0">
                <a:solidFill>
                  <a:prstClr val="black"/>
                </a:solidFill>
              </a:rPr>
              <a:t>Q6. Vyjádřete prosím podíl segmentů na exportu vaší firmy</a:t>
            </a:r>
            <a:br>
              <a:rPr lang="pl-PL" sz="1100" dirty="0">
                <a:solidFill>
                  <a:prstClr val="black"/>
                </a:solidFill>
              </a:rPr>
            </a:br>
            <a:r>
              <a:rPr lang="cs-CZ" sz="1100" dirty="0">
                <a:solidFill>
                  <a:prstClr val="black"/>
                </a:solidFill>
              </a:rPr>
              <a:t>N=300/179/104</a:t>
            </a:r>
            <a:endParaRPr lang="en-US" sz="1100" dirty="0">
              <a:solidFill>
                <a:prstClr val="black"/>
              </a:solidFill>
            </a:endParaRPr>
          </a:p>
        </p:txBody>
      </p:sp>
      <p:sp>
        <p:nvSpPr>
          <p:cNvPr id="28" name="Nadpis 12">
            <a:extLst>
              <a:ext uri="{FF2B5EF4-FFF2-40B4-BE49-F238E27FC236}">
                <a16:creationId xmlns:a16="http://schemas.microsoft.com/office/drawing/2014/main" id="{3F71A06C-F651-442E-9F6F-EF8C9F762858}"/>
              </a:ext>
            </a:extLst>
          </p:cNvPr>
          <p:cNvSpPr>
            <a:spLocks noGrp="1"/>
          </p:cNvSpPr>
          <p:nvPr>
            <p:ph type="title"/>
          </p:nvPr>
        </p:nvSpPr>
        <p:spPr>
          <a:xfrm>
            <a:off x="404786" y="403225"/>
            <a:ext cx="9635119" cy="674031"/>
          </a:xfrm>
        </p:spPr>
        <p:txBody>
          <a:bodyPr/>
          <a:lstStyle/>
          <a:p>
            <a:r>
              <a:rPr lang="cs-CZ" sz="2100" dirty="0"/>
              <a:t>74 % exportu tvoří B2B segment, naopak B2G segment tvoří pouze 10 %. </a:t>
            </a:r>
          </a:p>
        </p:txBody>
      </p:sp>
      <p:sp>
        <p:nvSpPr>
          <p:cNvPr id="25" name="TextovéPole 14">
            <a:extLst>
              <a:ext uri="{FF2B5EF4-FFF2-40B4-BE49-F238E27FC236}">
                <a16:creationId xmlns:a16="http://schemas.microsoft.com/office/drawing/2014/main" id="{636383B9-EF6F-46AF-82C7-B95851A568ED}"/>
              </a:ext>
            </a:extLst>
          </p:cNvPr>
          <p:cNvSpPr txBox="1"/>
          <p:nvPr/>
        </p:nvSpPr>
        <p:spPr>
          <a:xfrm>
            <a:off x="3961428" y="2416407"/>
            <a:ext cx="4551636" cy="1200329"/>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70C0"/>
                </a:solidFill>
                <a:effectLst/>
                <a:uLnTx/>
                <a:uFillTx/>
                <a:sym typeface="Wingdings"/>
              </a:rPr>
              <a:t></a:t>
            </a:r>
            <a:r>
              <a:rPr kumimoji="0" lang="en-US" sz="1100" b="0" i="0" u="none" strike="noStrike" kern="0" cap="none" spc="0" normalizeH="0" baseline="0" noProof="0" dirty="0">
                <a:ln>
                  <a:noFill/>
                </a:ln>
                <a:solidFill>
                  <a:srgbClr val="0070C0"/>
                </a:solidFill>
                <a:effectLst/>
                <a:uLnTx/>
                <a:uFillTx/>
                <a:sym typeface="Wingdings"/>
              </a:rPr>
              <a:t> </a:t>
            </a:r>
            <a:r>
              <a:rPr lang="cs-CZ" sz="1100" kern="0" noProof="0" dirty="0">
                <a:solidFill>
                  <a:srgbClr val="404040"/>
                </a:solidFill>
                <a:sym typeface="Wingdings"/>
              </a:rPr>
              <a:t>B2B (</a:t>
            </a:r>
            <a:r>
              <a:rPr lang="en-US" sz="1100" kern="0" noProof="0" dirty="0">
                <a:solidFill>
                  <a:srgbClr val="404040"/>
                </a:solidFill>
                <a:sym typeface="Wingdings"/>
              </a:rPr>
              <a:t>Business to Business)</a:t>
            </a:r>
            <a:br>
              <a:rPr lang="en-US" sz="1100" kern="0" noProof="0" dirty="0">
                <a:solidFill>
                  <a:srgbClr val="404040"/>
                </a:solidFill>
                <a:sym typeface="Wingdings"/>
              </a:rPr>
            </a:br>
            <a:r>
              <a:rPr kumimoji="0" lang="en-US" sz="1200" b="0" i="0" u="none" strike="noStrike" kern="0" cap="none" spc="0" normalizeH="0" baseline="0" noProof="0" dirty="0">
                <a:ln>
                  <a:noFill/>
                </a:ln>
                <a:solidFill>
                  <a:srgbClr val="ED6737"/>
                </a:solidFill>
                <a:effectLst/>
                <a:uLnTx/>
                <a:uFillTx/>
                <a:sym typeface="Wingdings"/>
              </a:rPr>
              <a:t></a:t>
            </a:r>
            <a:r>
              <a:rPr kumimoji="0" lang="en-US" sz="1100" b="0" i="0" u="none" strike="noStrike" kern="0" cap="none" spc="0" normalizeH="0" baseline="0" noProof="0" dirty="0">
                <a:ln>
                  <a:noFill/>
                </a:ln>
                <a:solidFill>
                  <a:srgbClr val="404040"/>
                </a:solidFill>
                <a:effectLst/>
                <a:uLnTx/>
                <a:uFillTx/>
                <a:sym typeface="Wingdings"/>
              </a:rPr>
              <a:t> </a:t>
            </a:r>
            <a:r>
              <a:rPr lang="en-US" sz="1100" kern="0" noProof="0" dirty="0">
                <a:solidFill>
                  <a:srgbClr val="404040"/>
                </a:solidFill>
                <a:sym typeface="Wingdings"/>
              </a:rPr>
              <a:t>B2C (Business to Customers)</a:t>
            </a:r>
            <a:endParaRPr kumimoji="0" lang="en-US" sz="1100" b="0" i="0" u="none" strike="noStrike" kern="0" cap="none" spc="0" normalizeH="0" baseline="0" noProof="0" dirty="0">
              <a:ln>
                <a:noFill/>
              </a:ln>
              <a:solidFill>
                <a:srgbClr val="404040"/>
              </a:solidFill>
              <a:effectLst/>
              <a:uLnTx/>
              <a:uFillTx/>
            </a:endParaRPr>
          </a:p>
          <a:p>
            <a:pPr lvl="0">
              <a:lnSpc>
                <a:spcPct val="200000"/>
              </a:lnSpc>
              <a:defRPr/>
            </a:pPr>
            <a:r>
              <a:rPr kumimoji="0" lang="en-US" sz="1200" b="0" i="0" u="none" strike="noStrike" kern="0" cap="none" spc="0" normalizeH="0" baseline="0" noProof="0" dirty="0">
                <a:ln>
                  <a:noFill/>
                </a:ln>
                <a:solidFill>
                  <a:srgbClr val="A1C46B"/>
                </a:solidFill>
                <a:effectLst/>
                <a:uLnTx/>
                <a:uFillTx/>
                <a:sym typeface="Wingdings"/>
              </a:rPr>
              <a:t></a:t>
            </a:r>
            <a:r>
              <a:rPr kumimoji="0" lang="en-US" sz="1100" b="0" i="0" u="none" strike="noStrike" kern="0" cap="none" spc="0" normalizeH="0" baseline="0" noProof="0" dirty="0">
                <a:ln>
                  <a:noFill/>
                </a:ln>
                <a:solidFill>
                  <a:srgbClr val="404040"/>
                </a:solidFill>
                <a:effectLst/>
                <a:uLnTx/>
                <a:uFillTx/>
                <a:sym typeface="Wingdings"/>
              </a:rPr>
              <a:t> </a:t>
            </a:r>
            <a:r>
              <a:rPr lang="en-US" sz="1100" kern="0" dirty="0">
                <a:solidFill>
                  <a:srgbClr val="404040"/>
                </a:solidFill>
                <a:sym typeface="Wingdings"/>
              </a:rPr>
              <a:t>B2G (Business to Government)</a:t>
            </a:r>
            <a:endParaRPr kumimoji="0" lang="en-US" sz="1100" b="0" i="0" u="none" strike="noStrike" kern="0" cap="none" spc="0" normalizeH="0" baseline="0" noProof="0" dirty="0">
              <a:ln>
                <a:noFill/>
              </a:ln>
              <a:solidFill>
                <a:srgbClr val="404040"/>
              </a:solidFill>
              <a:effectLst/>
              <a:uLnTx/>
              <a:uFillTx/>
            </a:endParaRPr>
          </a:p>
        </p:txBody>
      </p:sp>
      <p:graphicFrame>
        <p:nvGraphicFramePr>
          <p:cNvPr id="33" name="Graf 6">
            <a:extLst>
              <a:ext uri="{FF2B5EF4-FFF2-40B4-BE49-F238E27FC236}">
                <a16:creationId xmlns:a16="http://schemas.microsoft.com/office/drawing/2014/main" id="{AD480B97-9AD8-4D2B-8C41-BE4EEDCCD71E}"/>
              </a:ext>
            </a:extLst>
          </p:cNvPr>
          <p:cNvGraphicFramePr/>
          <p:nvPr>
            <p:extLst>
              <p:ext uri="{D42A27DB-BD31-4B8C-83A1-F6EECF244321}">
                <p14:modId xmlns:p14="http://schemas.microsoft.com/office/powerpoint/2010/main" val="2104665954"/>
              </p:ext>
            </p:extLst>
          </p:nvPr>
        </p:nvGraphicFramePr>
        <p:xfrm>
          <a:off x="277970" y="2031925"/>
          <a:ext cx="3528392" cy="3022657"/>
        </p:xfrm>
        <a:graphic>
          <a:graphicData uri="http://schemas.openxmlformats.org/drawingml/2006/chart">
            <c:chart xmlns:c="http://schemas.openxmlformats.org/drawingml/2006/chart" xmlns:r="http://schemas.openxmlformats.org/officeDocument/2006/relationships" r:id="rId3"/>
          </a:graphicData>
        </a:graphic>
      </p:graphicFrame>
      <p:sp>
        <p:nvSpPr>
          <p:cNvPr id="34" name="Zaoblený obdélník 35">
            <a:extLst>
              <a:ext uri="{FF2B5EF4-FFF2-40B4-BE49-F238E27FC236}">
                <a16:creationId xmlns:a16="http://schemas.microsoft.com/office/drawing/2014/main" id="{5421388F-ADF7-4EA7-8DE6-8A700D37BC33}"/>
              </a:ext>
            </a:extLst>
          </p:cNvPr>
          <p:cNvSpPr/>
          <p:nvPr/>
        </p:nvSpPr>
        <p:spPr>
          <a:xfrm>
            <a:off x="3946028" y="3964981"/>
            <a:ext cx="4466451" cy="720011"/>
          </a:xfrm>
          <a:prstGeom prst="roundRect">
            <a:avLst/>
          </a:prstGeom>
          <a:solidFill>
            <a:srgbClr val="A1C4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1200" dirty="0">
                <a:solidFill>
                  <a:schemeClr val="bg1"/>
                </a:solidFill>
                <a:latin typeface="Calibri" pitchFamily="34" charset="0"/>
              </a:rPr>
              <a:t>Oproti roku 2019 poklesl o 7 procentních bodů podíl B2B exportu na úkor dalších 2 segmentů – to může odrážet situaci kolem Covidu-19.</a:t>
            </a:r>
          </a:p>
        </p:txBody>
      </p:sp>
      <p:grpSp>
        <p:nvGrpSpPr>
          <p:cNvPr id="14" name="Group 13"/>
          <p:cNvGrpSpPr/>
          <p:nvPr/>
        </p:nvGrpSpPr>
        <p:grpSpPr>
          <a:xfrm>
            <a:off x="10313521" y="254455"/>
            <a:ext cx="1700935" cy="469722"/>
            <a:chOff x="10203793" y="254455"/>
            <a:chExt cx="1700935" cy="469722"/>
          </a:xfrm>
        </p:grpSpPr>
        <p:pic>
          <p:nvPicPr>
            <p:cNvPr id="15" name="Picture 2" descr="http://www.aspectio.cz/Files/logoAMSP.jpg"/>
            <p:cNvPicPr>
              <a:picLocks noChangeAspect="1" noChangeArrowheads="1"/>
            </p:cNvPicPr>
            <p:nvPr/>
          </p:nvPicPr>
          <p:blipFill>
            <a:blip r:embed="rId4" cstate="print"/>
            <a:srcRect/>
            <a:stretch>
              <a:fillRect/>
            </a:stretch>
          </p:blipFill>
          <p:spPr bwMode="auto">
            <a:xfrm>
              <a:off x="10203793" y="254455"/>
              <a:ext cx="440856" cy="469722"/>
            </a:xfrm>
            <a:prstGeom prst="rect">
              <a:avLst/>
            </a:prstGeom>
            <a:noFill/>
          </p:spPr>
        </p:pic>
        <p:pic>
          <p:nvPicPr>
            <p:cNvPr id="16" name="Obrázek 8"/>
            <p:cNvPicPr>
              <a:picLocks noChangeAspect="1"/>
            </p:cNvPicPr>
            <p:nvPr/>
          </p:nvPicPr>
          <p:blipFill rotWithShape="1">
            <a:blip r:embed="rId5" cstate="print">
              <a:extLst>
                <a:ext uri="{28A0092B-C50C-407E-A947-70E740481C1C}">
                  <a14:useLocalDpi xmlns:a14="http://schemas.microsoft.com/office/drawing/2010/main" val="0"/>
                </a:ext>
              </a:extLst>
            </a:blip>
            <a:srcRect l="11765" t="12991" r="11765" b="12932"/>
            <a:stretch/>
          </p:blipFill>
          <p:spPr>
            <a:xfrm>
              <a:off x="10635841" y="370007"/>
              <a:ext cx="539999" cy="332307"/>
            </a:xfrm>
            <a:prstGeom prst="rect">
              <a:avLst/>
            </a:prstGeom>
          </p:spPr>
        </p:pic>
        <p:pic>
          <p:nvPicPr>
            <p:cNvPr id="17" name="Obráze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07711" y="359121"/>
              <a:ext cx="697017" cy="329580"/>
            </a:xfrm>
            <a:prstGeom prst="rect">
              <a:avLst/>
            </a:prstGeom>
          </p:spPr>
        </p:pic>
      </p:grpSp>
    </p:spTree>
    <p:extLst>
      <p:ext uri="{BB962C8B-B14F-4D97-AF65-F5344CB8AC3E}">
        <p14:creationId xmlns:p14="http://schemas.microsoft.com/office/powerpoint/2010/main" val="2644879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id="{5EA377B0-8C7E-4161-B3B2-8AF9234895B7}"/>
              </a:ext>
            </a:extLst>
          </p:cNvPr>
          <p:cNvSpPr>
            <a:spLocks noGrp="1"/>
          </p:cNvSpPr>
          <p:nvPr>
            <p:ph type="sldNum" sz="quarter" idx="14"/>
          </p:nvPr>
        </p:nvSpPr>
        <p:spPr>
          <a:xfrm>
            <a:off x="577672" y="6276384"/>
            <a:ext cx="360037" cy="365125"/>
          </a:xfrm>
        </p:spPr>
        <p:txBody>
          <a:bodyPr/>
          <a:lstStyle/>
          <a:p>
            <a:pPr algn="ctr">
              <a:defRPr/>
            </a:pPr>
            <a:fld id="{D61AABEC-672F-4B68-B914-690DA978312C}" type="slidenum">
              <a:rPr lang="en-GB" smtClean="0">
                <a:solidFill>
                  <a:srgbClr val="405A9C">
                    <a:lumMod val="75000"/>
                  </a:srgbClr>
                </a:solidFill>
              </a:rPr>
              <a:pPr algn="ctr">
                <a:defRPr/>
              </a:pPr>
              <a:t>11</a:t>
            </a:fld>
            <a:r>
              <a:rPr lang="en-GB" dirty="0">
                <a:solidFill>
                  <a:srgbClr val="405A9C">
                    <a:lumMod val="75000"/>
                  </a:srgbClr>
                </a:solidFill>
              </a:rPr>
              <a:t>  </a:t>
            </a:r>
          </a:p>
        </p:txBody>
      </p:sp>
      <p:sp>
        <p:nvSpPr>
          <p:cNvPr id="3" name="Zástupný symbol pro zápatí 2">
            <a:extLst>
              <a:ext uri="{FF2B5EF4-FFF2-40B4-BE49-F238E27FC236}">
                <a16:creationId xmlns:a16="http://schemas.microsoft.com/office/drawing/2014/main" id="{3C0E12F3-5CE2-4849-B33C-4E99138511DD}"/>
              </a:ext>
            </a:extLst>
          </p:cNvPr>
          <p:cNvSpPr>
            <a:spLocks noGrp="1"/>
          </p:cNvSpPr>
          <p:nvPr>
            <p:ph type="ftr" sz="quarter" idx="20"/>
          </p:nvPr>
        </p:nvSpPr>
        <p:spPr>
          <a:xfrm>
            <a:off x="1010055" y="6276384"/>
            <a:ext cx="9206839" cy="365125"/>
          </a:xfrm>
        </p:spPr>
        <p:txBody>
          <a:bodyPr/>
          <a:lstStyle/>
          <a:p>
            <a:pPr>
              <a:defRPr/>
            </a:pPr>
            <a:r>
              <a:rPr lang="cs-CZ" dirty="0">
                <a:solidFill>
                  <a:srgbClr val="405A9C">
                    <a:lumMod val="75000"/>
                  </a:srgbClr>
                </a:solidFill>
              </a:rPr>
              <a:t>© Ipsos pro AMSP | Export Malých a Středních Firem | 6/2021</a:t>
            </a:r>
          </a:p>
        </p:txBody>
      </p:sp>
      <p:sp>
        <p:nvSpPr>
          <p:cNvPr id="6" name="TextovéPole 5">
            <a:extLst>
              <a:ext uri="{FF2B5EF4-FFF2-40B4-BE49-F238E27FC236}">
                <a16:creationId xmlns:a16="http://schemas.microsoft.com/office/drawing/2014/main" id="{ADB85C70-8781-4E98-82F6-5929C5DF1387}"/>
              </a:ext>
            </a:extLst>
          </p:cNvPr>
          <p:cNvSpPr txBox="1"/>
          <p:nvPr/>
        </p:nvSpPr>
        <p:spPr>
          <a:xfrm>
            <a:off x="564778" y="1389896"/>
            <a:ext cx="7683109" cy="359073"/>
          </a:xfrm>
          <a:prstGeom prst="rect">
            <a:avLst/>
          </a:prstGeom>
          <a:noFill/>
        </p:spPr>
        <p:txBody>
          <a:bodyPr wrap="square" lIns="0" tIns="0" rIns="0" bIns="0" rtlCol="0">
            <a:spAutoFit/>
          </a:bodyPr>
          <a:lstStyle/>
          <a:p>
            <a:pPr defTabSz="914355">
              <a:lnSpc>
                <a:spcPts val="1400"/>
              </a:lnSpc>
              <a:defRPr/>
            </a:pPr>
            <a:r>
              <a:rPr lang="cs-CZ" sz="1600" dirty="0">
                <a:solidFill>
                  <a:prstClr val="black"/>
                </a:solidFill>
                <a:latin typeface="Arial Black"/>
              </a:rPr>
              <a:t>Pomohla digitalizace řešit problémy vzniklé Covidem?</a:t>
            </a:r>
            <a:endParaRPr lang="en-US" sz="1600" dirty="0">
              <a:solidFill>
                <a:prstClr val="black"/>
              </a:solidFill>
              <a:latin typeface="Arial Black"/>
            </a:endParaRPr>
          </a:p>
          <a:p>
            <a:pPr defTabSz="914355">
              <a:lnSpc>
                <a:spcPts val="1400"/>
              </a:lnSpc>
              <a:defRPr/>
            </a:pPr>
            <a:r>
              <a:rPr lang="cs-CZ" sz="1200" dirty="0">
                <a:solidFill>
                  <a:prstClr val="black"/>
                </a:solidFill>
                <a:latin typeface="Arial Black"/>
              </a:rPr>
              <a:t>v</a:t>
            </a:r>
            <a:r>
              <a:rPr lang="en-US" sz="1200" dirty="0">
                <a:solidFill>
                  <a:prstClr val="black"/>
                </a:solidFill>
                <a:latin typeface="Arial Black"/>
              </a:rPr>
              <a:t> % </a:t>
            </a:r>
          </a:p>
        </p:txBody>
      </p:sp>
      <p:graphicFrame>
        <p:nvGraphicFramePr>
          <p:cNvPr id="9" name="Tabulka 8">
            <a:extLst>
              <a:ext uri="{FF2B5EF4-FFF2-40B4-BE49-F238E27FC236}">
                <a16:creationId xmlns:a16="http://schemas.microsoft.com/office/drawing/2014/main" id="{ABEC106E-A24A-4BB4-9F44-21EBE2847BCA}"/>
              </a:ext>
            </a:extLst>
          </p:cNvPr>
          <p:cNvGraphicFramePr>
            <a:graphicFrameLocks noGrp="1"/>
          </p:cNvGraphicFramePr>
          <p:nvPr>
            <p:extLst>
              <p:ext uri="{D42A27DB-BD31-4B8C-83A1-F6EECF244321}">
                <p14:modId xmlns:p14="http://schemas.microsoft.com/office/powerpoint/2010/main" val="3166158252"/>
              </p:ext>
            </p:extLst>
          </p:nvPr>
        </p:nvGraphicFramePr>
        <p:xfrm>
          <a:off x="476627" y="4916906"/>
          <a:ext cx="4552572" cy="512445"/>
        </p:xfrm>
        <a:graphic>
          <a:graphicData uri="http://schemas.openxmlformats.org/drawingml/2006/table">
            <a:tbl>
              <a:tblPr firstRow="1" bandRow="1"/>
              <a:tblGrid>
                <a:gridCol w="1517524">
                  <a:extLst>
                    <a:ext uri="{9D8B030D-6E8A-4147-A177-3AD203B41FA5}">
                      <a16:colId xmlns:a16="http://schemas.microsoft.com/office/drawing/2014/main" val="1864174135"/>
                    </a:ext>
                  </a:extLst>
                </a:gridCol>
                <a:gridCol w="1517524">
                  <a:extLst>
                    <a:ext uri="{9D8B030D-6E8A-4147-A177-3AD203B41FA5}">
                      <a16:colId xmlns:a16="http://schemas.microsoft.com/office/drawing/2014/main" val="2837219381"/>
                    </a:ext>
                  </a:extLst>
                </a:gridCol>
                <a:gridCol w="1517524">
                  <a:extLst>
                    <a:ext uri="{9D8B030D-6E8A-4147-A177-3AD203B41FA5}">
                      <a16:colId xmlns:a16="http://schemas.microsoft.com/office/drawing/2014/main" val="1770175704"/>
                    </a:ext>
                  </a:extLst>
                </a:gridCol>
              </a:tblGrid>
              <a:tr h="512445">
                <a:tc>
                  <a:txBody>
                    <a:bodyPr/>
                    <a:lstStyle/>
                    <a:p>
                      <a:pPr algn="ctr" fontAlgn="ctr"/>
                      <a:r>
                        <a:rPr lang="en-US" sz="1400" b="1" i="0" u="none" strike="noStrike" kern="1200" noProof="0" dirty="0">
                          <a:solidFill>
                            <a:srgbClr val="404040"/>
                          </a:solidFill>
                          <a:effectLst/>
                          <a:latin typeface="+mn-lt"/>
                          <a:ea typeface="+mn-ea"/>
                          <a:cs typeface="+mn-cs"/>
                        </a:rPr>
                        <a:t>Total</a:t>
                      </a:r>
                    </a:p>
                  </a:txBody>
                  <a:tcPr marL="9525" marR="9525" marT="9525" marB="0" anchor="ctr">
                    <a:lnL>
                      <a:noFill/>
                    </a:lnL>
                    <a:lnR>
                      <a:noFill/>
                    </a:lnR>
                    <a:lnT>
                      <a:noFill/>
                    </a:lnT>
                    <a:lnB>
                      <a:noFill/>
                    </a:lnB>
                    <a:no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cs-CZ" sz="1050" b="1" i="0" u="none" strike="noStrike" kern="1200" noProof="0" dirty="0">
                          <a:solidFill>
                            <a:srgbClr val="000000"/>
                          </a:solidFill>
                          <a:effectLst/>
                          <a:latin typeface="+mn-lt"/>
                          <a:ea typeface="+mn-ea"/>
                          <a:cs typeface="+mn-cs"/>
                        </a:rPr>
                        <a:t>Do 50,99</a:t>
                      </a:r>
                      <a:r>
                        <a:rPr lang="cs-CZ" sz="1050" b="1" i="0" u="none" strike="noStrike" kern="1200" baseline="0" noProof="0" dirty="0">
                          <a:solidFill>
                            <a:srgbClr val="000000"/>
                          </a:solidFill>
                          <a:effectLst/>
                          <a:latin typeface="+mn-lt"/>
                          <a:ea typeface="+mn-ea"/>
                          <a:cs typeface="+mn-cs"/>
                        </a:rPr>
                        <a:t> mil. Kč</a:t>
                      </a:r>
                      <a:endParaRPr lang="en-US" sz="1050" b="1" i="0" u="none" strike="noStrike" kern="1200" noProof="0" dirty="0">
                        <a:solidFill>
                          <a:srgbClr val="000000"/>
                        </a:solidFill>
                        <a:effectLst/>
                        <a:latin typeface="+mn-lt"/>
                        <a:ea typeface="+mn-ea"/>
                        <a:cs typeface="+mn-cs"/>
                      </a:endParaRPr>
                    </a:p>
                  </a:txBody>
                  <a:tcPr marL="7144" marR="7144" marT="7144" marB="0" anchor="ctr">
                    <a:lnL>
                      <a:noFill/>
                    </a:lnL>
                    <a:lnR>
                      <a:noFill/>
                    </a:lnR>
                    <a:lnT>
                      <a:noFill/>
                    </a:lnT>
                    <a:lnB>
                      <a:noFill/>
                    </a:lnB>
                    <a:no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cs-CZ" sz="1050" b="1" i="0" u="none" strike="noStrike" kern="1200" noProof="0" dirty="0">
                          <a:solidFill>
                            <a:srgbClr val="000000"/>
                          </a:solidFill>
                          <a:effectLst/>
                          <a:latin typeface="+mn-lt"/>
                          <a:ea typeface="+mn-ea"/>
                          <a:cs typeface="+mn-cs"/>
                        </a:rPr>
                        <a:t>51 mil. Kč </a:t>
                      </a:r>
                      <a:br>
                        <a:rPr lang="cs-CZ" sz="1050" b="1" i="0" u="none" strike="noStrike" kern="1200" noProof="0" dirty="0">
                          <a:solidFill>
                            <a:srgbClr val="000000"/>
                          </a:solidFill>
                          <a:effectLst/>
                          <a:latin typeface="+mn-lt"/>
                          <a:ea typeface="+mn-ea"/>
                          <a:cs typeface="+mn-cs"/>
                        </a:rPr>
                      </a:br>
                      <a:r>
                        <a:rPr lang="cs-CZ" sz="1050" b="1" i="0" u="none" strike="noStrike" kern="1200" noProof="0" dirty="0">
                          <a:solidFill>
                            <a:srgbClr val="000000"/>
                          </a:solidFill>
                          <a:effectLst/>
                          <a:latin typeface="+mn-lt"/>
                          <a:ea typeface="+mn-ea"/>
                          <a:cs typeface="+mn-cs"/>
                        </a:rPr>
                        <a:t>a více</a:t>
                      </a:r>
                      <a:endParaRPr lang="en-US" sz="1050" b="1" i="0" u="none" strike="noStrike" kern="1200" noProof="0" dirty="0">
                        <a:solidFill>
                          <a:srgbClr val="000000"/>
                        </a:solidFill>
                        <a:effectLst/>
                        <a:latin typeface="+mn-lt"/>
                        <a:ea typeface="+mn-ea"/>
                        <a:cs typeface="+mn-cs"/>
                      </a:endParaRPr>
                    </a:p>
                  </a:txBody>
                  <a:tcPr marL="7144" marR="7144" marT="7144" marB="0" anchor="ctr">
                    <a:lnL>
                      <a:noFill/>
                    </a:lnL>
                    <a:lnR>
                      <a:noFill/>
                    </a:lnR>
                    <a:lnT>
                      <a:noFill/>
                    </a:lnT>
                    <a:lnB>
                      <a:noFill/>
                    </a:lnB>
                    <a:noFill/>
                  </a:tcPr>
                </a:tc>
                <a:extLst>
                  <a:ext uri="{0D108BD9-81ED-4DB2-BD59-A6C34878D82A}">
                    <a16:rowId xmlns:a16="http://schemas.microsoft.com/office/drawing/2014/main" val="4078089405"/>
                  </a:ext>
                </a:extLst>
              </a:tr>
            </a:tbl>
          </a:graphicData>
        </a:graphic>
      </p:graphicFrame>
      <p:cxnSp>
        <p:nvCxnSpPr>
          <p:cNvPr id="14" name="Přímá spojnice 13">
            <a:extLst>
              <a:ext uri="{FF2B5EF4-FFF2-40B4-BE49-F238E27FC236}">
                <a16:creationId xmlns:a16="http://schemas.microsoft.com/office/drawing/2014/main" id="{5747754E-1AFF-4FB8-9443-9220BF7392F5}"/>
              </a:ext>
            </a:extLst>
          </p:cNvPr>
          <p:cNvCxnSpPr/>
          <p:nvPr/>
        </p:nvCxnSpPr>
        <p:spPr>
          <a:xfrm>
            <a:off x="1963445" y="2045534"/>
            <a:ext cx="0" cy="3492000"/>
          </a:xfrm>
          <a:prstGeom prst="line">
            <a:avLst/>
          </a:prstGeom>
          <a:ln>
            <a:solidFill>
              <a:srgbClr val="404040"/>
            </a:solidFill>
            <a:prstDash val="dash"/>
          </a:ln>
        </p:spPr>
        <p:style>
          <a:lnRef idx="1">
            <a:schemeClr val="accent1"/>
          </a:lnRef>
          <a:fillRef idx="0">
            <a:schemeClr val="accent1"/>
          </a:fillRef>
          <a:effectRef idx="0">
            <a:schemeClr val="accent1"/>
          </a:effectRef>
          <a:fontRef idx="minor">
            <a:schemeClr val="tx1"/>
          </a:fontRef>
        </p:style>
      </p:cxnSp>
      <p:sp>
        <p:nvSpPr>
          <p:cNvPr id="26" name="Zaoblený obdélník 32">
            <a:extLst>
              <a:ext uri="{FF2B5EF4-FFF2-40B4-BE49-F238E27FC236}">
                <a16:creationId xmlns:a16="http://schemas.microsoft.com/office/drawing/2014/main" id="{822FFF43-F900-4641-A75F-14488C0DD520}"/>
              </a:ext>
            </a:extLst>
          </p:cNvPr>
          <p:cNvSpPr/>
          <p:nvPr/>
        </p:nvSpPr>
        <p:spPr>
          <a:xfrm>
            <a:off x="9382126" y="1737183"/>
            <a:ext cx="2507430" cy="3978571"/>
          </a:xfrm>
          <a:prstGeom prst="round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1400" b="1" kern="0" dirty="0">
                <a:solidFill>
                  <a:srgbClr val="FF0000"/>
                </a:solidFill>
                <a:latin typeface="Arial Black"/>
              </a:rPr>
              <a:t>Komentář AMSP ČR:</a:t>
            </a:r>
          </a:p>
          <a:p>
            <a:pPr algn="ctr">
              <a:defRPr/>
            </a:pPr>
            <a:r>
              <a:rPr lang="cs-CZ" sz="1200" kern="0" dirty="0">
                <a:solidFill>
                  <a:srgbClr val="405A9C">
                    <a:lumMod val="75000"/>
                  </a:srgbClr>
                </a:solidFill>
                <a:latin typeface="Calibri" pitchFamily="34" charset="0"/>
              </a:rPr>
              <a:t>Jakkoliv se digitalizace stala mediálně téměř synonymem spásy businessu, samozřejmě data ukazují reálný stav věci. A tou je, že digitálem – minimálně v průmyslovém segmentu (B2B) - business zcela jistě nenahradíte. Určitě je dobře, že se firmy pokusily přenést řadu obchodních a propagačních aktivit do virtuálního prostředí, jistě to je cesta, která tu i do budoucna zůstane. </a:t>
            </a:r>
          </a:p>
          <a:p>
            <a:pPr algn="ctr">
              <a:defRPr/>
            </a:pPr>
            <a:r>
              <a:rPr lang="cs-CZ" sz="1200" kern="0" dirty="0">
                <a:solidFill>
                  <a:srgbClr val="405A9C">
                    <a:lumMod val="75000"/>
                  </a:srgbClr>
                </a:solidFill>
                <a:latin typeface="Calibri" pitchFamily="34" charset="0"/>
              </a:rPr>
              <a:t>Ale patrně spíše jako DOPLNĚK než nosná linie byznysu. </a:t>
            </a:r>
          </a:p>
          <a:p>
            <a:pPr algn="ctr">
              <a:defRPr/>
            </a:pPr>
            <a:r>
              <a:rPr lang="cs-CZ" sz="1200" kern="0" dirty="0">
                <a:solidFill>
                  <a:srgbClr val="405A9C">
                    <a:lumMod val="75000"/>
                  </a:srgbClr>
                </a:solidFill>
                <a:latin typeface="Calibri" pitchFamily="34" charset="0"/>
              </a:rPr>
              <a:t>Odlišná byla situace v B2C segmentu, kde digitalizace mohla sehrát výraznější roli. To se ale </a:t>
            </a:r>
          </a:p>
          <a:p>
            <a:pPr algn="ctr">
              <a:defRPr/>
            </a:pPr>
            <a:r>
              <a:rPr lang="cs-CZ" sz="1200" kern="0" dirty="0">
                <a:solidFill>
                  <a:srgbClr val="405A9C">
                    <a:lumMod val="75000"/>
                  </a:srgbClr>
                </a:solidFill>
                <a:latin typeface="Calibri" pitchFamily="34" charset="0"/>
              </a:rPr>
              <a:t>v exportu projevilo minimálně. </a:t>
            </a:r>
          </a:p>
        </p:txBody>
      </p:sp>
      <p:sp>
        <p:nvSpPr>
          <p:cNvPr id="27" name="Obdélník 26">
            <a:extLst>
              <a:ext uri="{FF2B5EF4-FFF2-40B4-BE49-F238E27FC236}">
                <a16:creationId xmlns:a16="http://schemas.microsoft.com/office/drawing/2014/main" id="{202030D1-674A-40DB-8CC1-675F5214D49C}"/>
              </a:ext>
            </a:extLst>
          </p:cNvPr>
          <p:cNvSpPr/>
          <p:nvPr/>
        </p:nvSpPr>
        <p:spPr>
          <a:xfrm>
            <a:off x="485774" y="5914201"/>
            <a:ext cx="10349865" cy="451406"/>
          </a:xfrm>
          <a:prstGeom prst="rect">
            <a:avLst/>
          </a:prstGeom>
        </p:spPr>
        <p:txBody>
          <a:bodyPr wrap="square">
            <a:spAutoFit/>
          </a:bodyPr>
          <a:lstStyle/>
          <a:p>
            <a:pPr defTabSz="914355">
              <a:lnSpc>
                <a:spcPts val="1400"/>
              </a:lnSpc>
              <a:defRPr/>
            </a:pPr>
            <a:r>
              <a:rPr lang="pl-PL" sz="1100" dirty="0">
                <a:solidFill>
                  <a:prstClr val="black"/>
                </a:solidFill>
              </a:rPr>
              <a:t>Q7. Pomohla vám digitalizace/automatizace ve vaší firmě řešit problémy v exportu vzniklé v souvislosti se situací kolem Covid-19?</a:t>
            </a:r>
            <a:br>
              <a:rPr lang="pl-PL" sz="1100" dirty="0">
                <a:solidFill>
                  <a:prstClr val="black"/>
                </a:solidFill>
              </a:rPr>
            </a:br>
            <a:r>
              <a:rPr lang="cs-CZ" sz="1100" dirty="0">
                <a:solidFill>
                  <a:prstClr val="black"/>
                </a:solidFill>
              </a:rPr>
              <a:t>N=300/179/104</a:t>
            </a:r>
            <a:endParaRPr lang="en-US" sz="1100" dirty="0">
              <a:solidFill>
                <a:prstClr val="black"/>
              </a:solidFill>
            </a:endParaRPr>
          </a:p>
        </p:txBody>
      </p:sp>
      <p:sp>
        <p:nvSpPr>
          <p:cNvPr id="28" name="Nadpis 12">
            <a:extLst>
              <a:ext uri="{FF2B5EF4-FFF2-40B4-BE49-F238E27FC236}">
                <a16:creationId xmlns:a16="http://schemas.microsoft.com/office/drawing/2014/main" id="{3F71A06C-F651-442E-9F6F-EF8C9F762858}"/>
              </a:ext>
            </a:extLst>
          </p:cNvPr>
          <p:cNvSpPr>
            <a:spLocks noGrp="1"/>
          </p:cNvSpPr>
          <p:nvPr>
            <p:ph type="title"/>
          </p:nvPr>
        </p:nvSpPr>
        <p:spPr>
          <a:xfrm>
            <a:off x="404786" y="403225"/>
            <a:ext cx="9635119" cy="674031"/>
          </a:xfrm>
        </p:spPr>
        <p:txBody>
          <a:bodyPr/>
          <a:lstStyle/>
          <a:p>
            <a:r>
              <a:rPr lang="cs-CZ" sz="2100" dirty="0"/>
              <a:t>4 z 10 firem uvádějí, že jim digitalizace příliš nepomáhala řešit problémy vzniklé covidem.</a:t>
            </a:r>
          </a:p>
        </p:txBody>
      </p:sp>
      <p:sp>
        <p:nvSpPr>
          <p:cNvPr id="17" name="Obdélník 24">
            <a:extLst>
              <a:ext uri="{FF2B5EF4-FFF2-40B4-BE49-F238E27FC236}">
                <a16:creationId xmlns:a16="http://schemas.microsoft.com/office/drawing/2014/main" id="{DBBBEFC8-DE5B-4F81-AEA1-E8FA436B3626}"/>
              </a:ext>
            </a:extLst>
          </p:cNvPr>
          <p:cNvSpPr/>
          <p:nvPr/>
        </p:nvSpPr>
        <p:spPr>
          <a:xfrm>
            <a:off x="3268985" y="5514612"/>
            <a:ext cx="559769" cy="261610"/>
          </a:xfrm>
          <a:prstGeom prst="rect">
            <a:avLst/>
          </a:prstGeom>
        </p:spPr>
        <p:txBody>
          <a:bodyPr wrap="none">
            <a:spAutoFit/>
          </a:bodyPr>
          <a:lstStyle/>
          <a:p>
            <a:pPr>
              <a:defRPr/>
            </a:pPr>
            <a:r>
              <a:rPr lang="cs-CZ" sz="1100" b="1" dirty="0">
                <a:solidFill>
                  <a:prstClr val="black"/>
                </a:solidFill>
              </a:rPr>
              <a:t>Obrat</a:t>
            </a:r>
            <a:endParaRPr lang="cs-CZ" sz="1400" dirty="0">
              <a:solidFill>
                <a:prstClr val="black"/>
              </a:solidFill>
            </a:endParaRPr>
          </a:p>
        </p:txBody>
      </p:sp>
      <p:graphicFrame>
        <p:nvGraphicFramePr>
          <p:cNvPr id="29" name="Zástupný symbol pro obsah 6"/>
          <p:cNvGraphicFramePr>
            <a:graphicFrameLocks noChangeAspect="1"/>
          </p:cNvGraphicFramePr>
          <p:nvPr>
            <p:extLst>
              <p:ext uri="{D42A27DB-BD31-4B8C-83A1-F6EECF244321}">
                <p14:modId xmlns:p14="http://schemas.microsoft.com/office/powerpoint/2010/main" val="2107800810"/>
              </p:ext>
            </p:extLst>
          </p:nvPr>
        </p:nvGraphicFramePr>
        <p:xfrm>
          <a:off x="284760" y="1760628"/>
          <a:ext cx="4808448" cy="2961025"/>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ovéPole 15"/>
          <p:cNvSpPr txBox="1"/>
          <p:nvPr/>
        </p:nvSpPr>
        <p:spPr>
          <a:xfrm>
            <a:off x="5217668" y="2018102"/>
            <a:ext cx="2335276" cy="2677656"/>
          </a:xfrm>
          <a:prstGeom prst="rect">
            <a:avLst/>
          </a:prstGeom>
          <a:noFill/>
        </p:spPr>
        <p:txBody>
          <a:bodyPr wrap="square" rtlCol="0">
            <a:spAutoFit/>
          </a:bodyPr>
          <a:lstStyle/>
          <a:p>
            <a:pPr>
              <a:lnSpc>
                <a:spcPct val="200000"/>
              </a:lnSpc>
              <a:defRPr/>
            </a:pPr>
            <a:r>
              <a:rPr lang="cs-CZ" sz="1200" dirty="0">
                <a:solidFill>
                  <a:srgbClr val="281051"/>
                </a:solidFill>
                <a:sym typeface="Wingdings" panose="05000000000000000000" pitchFamily="2" charset="2"/>
              </a:rPr>
              <a:t></a:t>
            </a:r>
            <a:r>
              <a:rPr lang="cs-CZ" sz="1200" b="1" dirty="0">
                <a:solidFill>
                  <a:srgbClr val="404040"/>
                </a:solidFill>
              </a:rPr>
              <a:t>+</a:t>
            </a:r>
            <a:r>
              <a:rPr lang="cs-CZ" sz="1200" dirty="0">
                <a:solidFill>
                  <a:srgbClr val="008BCA"/>
                </a:solidFill>
                <a:sym typeface="Wingdings" panose="05000000000000000000" pitchFamily="2" charset="2"/>
              </a:rPr>
              <a:t></a:t>
            </a:r>
            <a:r>
              <a:rPr lang="cs-CZ" sz="1200" dirty="0">
                <a:solidFill>
                  <a:schemeClr val="accent4">
                    <a:lumMod val="75000"/>
                  </a:schemeClr>
                </a:solidFill>
                <a:sym typeface="Wingdings" panose="05000000000000000000" pitchFamily="2" charset="2"/>
              </a:rPr>
              <a:t> </a:t>
            </a:r>
            <a:r>
              <a:rPr lang="cs-CZ" sz="1200" b="1" i="1" dirty="0">
                <a:solidFill>
                  <a:srgbClr val="002060"/>
                </a:solidFill>
                <a:sym typeface="Wingdings" panose="05000000000000000000" pitchFamily="2" charset="2"/>
              </a:rPr>
              <a:t>Ano</a:t>
            </a:r>
            <a:br>
              <a:rPr lang="cs-CZ" sz="1200" b="1" i="1" dirty="0">
                <a:solidFill>
                  <a:srgbClr val="002060"/>
                </a:solidFill>
                <a:sym typeface="Wingdings" panose="05000000000000000000" pitchFamily="2" charset="2"/>
              </a:rPr>
            </a:br>
            <a:r>
              <a:rPr lang="en-US" sz="1200" kern="0" dirty="0">
                <a:solidFill>
                  <a:srgbClr val="10253F"/>
                </a:solidFill>
                <a:sym typeface="Wingdings"/>
              </a:rPr>
              <a:t></a:t>
            </a:r>
            <a:r>
              <a:rPr lang="en-US" sz="1100" kern="0" dirty="0">
                <a:solidFill>
                  <a:srgbClr val="404040"/>
                </a:solidFill>
                <a:sym typeface="Wingdings"/>
              </a:rPr>
              <a:t> </a:t>
            </a:r>
            <a:r>
              <a:rPr lang="cs-CZ" sz="1100" kern="0" dirty="0">
                <a:solidFill>
                  <a:srgbClr val="404040"/>
                </a:solidFill>
                <a:sym typeface="Wingdings"/>
              </a:rPr>
              <a:t>Určitě ano</a:t>
            </a:r>
            <a:endParaRPr lang="en-US" sz="1100" kern="0" dirty="0">
              <a:solidFill>
                <a:srgbClr val="404040"/>
              </a:solidFill>
            </a:endParaRPr>
          </a:p>
          <a:p>
            <a:pPr>
              <a:lnSpc>
                <a:spcPct val="200000"/>
              </a:lnSpc>
              <a:defRPr/>
            </a:pPr>
            <a:r>
              <a:rPr lang="en-US" sz="1200" kern="0" dirty="0">
                <a:solidFill>
                  <a:srgbClr val="008BCA"/>
                </a:solidFill>
                <a:sym typeface="Wingdings"/>
              </a:rPr>
              <a:t></a:t>
            </a:r>
            <a:r>
              <a:rPr lang="en-US" sz="1100" kern="0" dirty="0">
                <a:solidFill>
                  <a:srgbClr val="404040"/>
                </a:solidFill>
                <a:sym typeface="Wingdings"/>
              </a:rPr>
              <a:t> </a:t>
            </a:r>
            <a:r>
              <a:rPr lang="cs-CZ" sz="1100" kern="0" dirty="0">
                <a:solidFill>
                  <a:srgbClr val="404040"/>
                </a:solidFill>
                <a:sym typeface="Wingdings"/>
              </a:rPr>
              <a:t>Spíše ano</a:t>
            </a:r>
            <a:endParaRPr lang="en-US" sz="1100" kern="0" dirty="0">
              <a:solidFill>
                <a:srgbClr val="404040"/>
              </a:solidFill>
            </a:endParaRPr>
          </a:p>
          <a:p>
            <a:pPr>
              <a:lnSpc>
                <a:spcPct val="200000"/>
              </a:lnSpc>
              <a:defRPr/>
            </a:pPr>
            <a:r>
              <a:rPr lang="en-US" sz="1200" kern="0" dirty="0">
                <a:solidFill>
                  <a:srgbClr val="A1C46B"/>
                </a:solidFill>
                <a:sym typeface="Wingdings"/>
              </a:rPr>
              <a:t></a:t>
            </a:r>
            <a:r>
              <a:rPr lang="en-US" sz="1100" kern="0" dirty="0">
                <a:solidFill>
                  <a:srgbClr val="404040"/>
                </a:solidFill>
                <a:sym typeface="Wingdings"/>
              </a:rPr>
              <a:t> </a:t>
            </a:r>
            <a:r>
              <a:rPr lang="cs-CZ" sz="1100" kern="0" dirty="0">
                <a:solidFill>
                  <a:srgbClr val="404040"/>
                </a:solidFill>
                <a:sym typeface="Wingdings"/>
              </a:rPr>
              <a:t>Ani ano, ani ne + Nevím</a:t>
            </a:r>
            <a:endParaRPr lang="en-US" sz="1100" kern="0" dirty="0">
              <a:solidFill>
                <a:srgbClr val="404040"/>
              </a:solidFill>
            </a:endParaRPr>
          </a:p>
          <a:p>
            <a:pPr lvl="0">
              <a:lnSpc>
                <a:spcPct val="200000"/>
              </a:lnSpc>
              <a:defRPr/>
            </a:pPr>
            <a:r>
              <a:rPr lang="en-US" sz="1200" kern="0" dirty="0">
                <a:solidFill>
                  <a:srgbClr val="FBB040"/>
                </a:solidFill>
                <a:sym typeface="Wingdings"/>
              </a:rPr>
              <a:t></a:t>
            </a:r>
            <a:r>
              <a:rPr lang="en-US" sz="1100" kern="0" dirty="0">
                <a:solidFill>
                  <a:srgbClr val="404040"/>
                </a:solidFill>
                <a:sym typeface="Wingdings"/>
              </a:rPr>
              <a:t> </a:t>
            </a:r>
            <a:r>
              <a:rPr lang="cs-CZ" sz="1100" kern="0" dirty="0">
                <a:solidFill>
                  <a:srgbClr val="404040"/>
                </a:solidFill>
                <a:sym typeface="Wingdings"/>
              </a:rPr>
              <a:t>Spíše ne</a:t>
            </a:r>
            <a:br>
              <a:rPr lang="en-US" sz="1100" kern="0" dirty="0">
                <a:solidFill>
                  <a:srgbClr val="404040"/>
                </a:solidFill>
                <a:sym typeface="Wingdings"/>
              </a:rPr>
            </a:br>
            <a:r>
              <a:rPr lang="en-US" sz="1200" kern="0" dirty="0">
                <a:solidFill>
                  <a:srgbClr val="ED6737"/>
                </a:solidFill>
                <a:sym typeface="Wingdings"/>
              </a:rPr>
              <a:t></a:t>
            </a:r>
            <a:r>
              <a:rPr lang="en-US" sz="1100" kern="0" dirty="0">
                <a:solidFill>
                  <a:srgbClr val="C00000"/>
                </a:solidFill>
                <a:sym typeface="Wingdings"/>
              </a:rPr>
              <a:t> </a:t>
            </a:r>
            <a:r>
              <a:rPr lang="cs-CZ" sz="1100" kern="0" dirty="0">
                <a:solidFill>
                  <a:srgbClr val="404040"/>
                </a:solidFill>
                <a:sym typeface="Wingdings"/>
              </a:rPr>
              <a:t>Určitě ne</a:t>
            </a:r>
            <a:br>
              <a:rPr lang="cs-CZ" sz="1100" kern="0" dirty="0">
                <a:solidFill>
                  <a:srgbClr val="404040"/>
                </a:solidFill>
                <a:sym typeface="Wingdings"/>
              </a:rPr>
            </a:br>
            <a:r>
              <a:rPr lang="en-US" sz="1100" kern="0" dirty="0">
                <a:solidFill>
                  <a:srgbClr val="FBB040"/>
                </a:solidFill>
                <a:sym typeface="Wingdings"/>
              </a:rPr>
              <a:t></a:t>
            </a:r>
            <a:r>
              <a:rPr lang="cs-CZ" sz="1100" b="1" dirty="0">
                <a:solidFill>
                  <a:srgbClr val="404040"/>
                </a:solidFill>
              </a:rPr>
              <a:t>+</a:t>
            </a:r>
            <a:r>
              <a:rPr lang="en-US" sz="1100" kern="0" dirty="0">
                <a:solidFill>
                  <a:srgbClr val="ED6737"/>
                </a:solidFill>
                <a:sym typeface="Wingdings"/>
              </a:rPr>
              <a:t></a:t>
            </a:r>
            <a:r>
              <a:rPr lang="cs-CZ" sz="1100" dirty="0">
                <a:solidFill>
                  <a:schemeClr val="accent4">
                    <a:lumMod val="75000"/>
                  </a:schemeClr>
                </a:solidFill>
                <a:sym typeface="Wingdings" panose="05000000000000000000" pitchFamily="2" charset="2"/>
              </a:rPr>
              <a:t> </a:t>
            </a:r>
            <a:r>
              <a:rPr lang="cs-CZ" sz="1100" b="1" i="1" dirty="0">
                <a:solidFill>
                  <a:srgbClr val="FF0000"/>
                </a:solidFill>
                <a:sym typeface="Wingdings" panose="05000000000000000000" pitchFamily="2" charset="2"/>
              </a:rPr>
              <a:t>Ne</a:t>
            </a:r>
            <a:endParaRPr lang="cs-CZ" sz="1100" b="1" i="1" dirty="0">
              <a:solidFill>
                <a:srgbClr val="FF0000"/>
              </a:solidFill>
            </a:endParaRPr>
          </a:p>
        </p:txBody>
      </p:sp>
      <p:graphicFrame>
        <p:nvGraphicFramePr>
          <p:cNvPr id="25" name="Tabulka 1">
            <a:extLst>
              <a:ext uri="{FF2B5EF4-FFF2-40B4-BE49-F238E27FC236}">
                <a16:creationId xmlns:a16="http://schemas.microsoft.com/office/drawing/2014/main" id="{2591B057-4F76-47D9-BF69-C036F160ED1B}"/>
              </a:ext>
            </a:extLst>
          </p:cNvPr>
          <p:cNvGraphicFramePr>
            <a:graphicFrameLocks noGrp="1"/>
          </p:cNvGraphicFramePr>
          <p:nvPr>
            <p:extLst>
              <p:ext uri="{D42A27DB-BD31-4B8C-83A1-F6EECF244321}">
                <p14:modId xmlns:p14="http://schemas.microsoft.com/office/powerpoint/2010/main" val="575432746"/>
              </p:ext>
            </p:extLst>
          </p:nvPr>
        </p:nvGraphicFramePr>
        <p:xfrm>
          <a:off x="537345" y="1972015"/>
          <a:ext cx="4500999" cy="204257"/>
        </p:xfrm>
        <a:graphic>
          <a:graphicData uri="http://schemas.openxmlformats.org/drawingml/2006/table">
            <a:tbl>
              <a:tblPr firstRow="1" bandRow="1">
                <a:tableStyleId>{5C22544A-7EE6-4342-B048-85BDC9FD1C3A}</a:tableStyleId>
              </a:tblPr>
              <a:tblGrid>
                <a:gridCol w="1500333">
                  <a:extLst>
                    <a:ext uri="{9D8B030D-6E8A-4147-A177-3AD203B41FA5}">
                      <a16:colId xmlns:a16="http://schemas.microsoft.com/office/drawing/2014/main" val="20004"/>
                    </a:ext>
                  </a:extLst>
                </a:gridCol>
                <a:gridCol w="1500333">
                  <a:extLst>
                    <a:ext uri="{9D8B030D-6E8A-4147-A177-3AD203B41FA5}">
                      <a16:colId xmlns:a16="http://schemas.microsoft.com/office/drawing/2014/main" val="2825175163"/>
                    </a:ext>
                  </a:extLst>
                </a:gridCol>
                <a:gridCol w="1500333">
                  <a:extLst>
                    <a:ext uri="{9D8B030D-6E8A-4147-A177-3AD203B41FA5}">
                      <a16:colId xmlns:a16="http://schemas.microsoft.com/office/drawing/2014/main" val="1659235813"/>
                    </a:ext>
                  </a:extLst>
                </a:gridCol>
              </a:tblGrid>
              <a:tr h="204257">
                <a:tc>
                  <a:txBody>
                    <a:bodyPr/>
                    <a:lstStyle/>
                    <a:p>
                      <a:pPr marL="0" algn="ctr" defTabSz="914400" rtl="0" eaLnBrk="1" fontAlgn="b" latinLnBrk="0" hangingPunct="1"/>
                      <a:r>
                        <a:rPr lang="cs-CZ" sz="1200" b="1" i="1" u="none" strike="noStrike" kern="1200" baseline="0" dirty="0">
                          <a:solidFill>
                            <a:srgbClr val="002060"/>
                          </a:solidFill>
                          <a:latin typeface="+mn-lt"/>
                          <a:ea typeface="+mn-ea"/>
                          <a:cs typeface="Arial"/>
                        </a:rPr>
                        <a:t>31</a:t>
                      </a: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200" b="1" i="1" u="none" strike="noStrike" kern="1200" baseline="0" dirty="0">
                          <a:solidFill>
                            <a:srgbClr val="002060"/>
                          </a:solidFill>
                          <a:latin typeface="+mn-lt"/>
                          <a:ea typeface="+mn-ea"/>
                          <a:cs typeface="Arial"/>
                        </a:rPr>
                        <a:t>29</a:t>
                      </a: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200" b="1" i="1" u="none" strike="noStrike" kern="1200" baseline="0" dirty="0">
                          <a:solidFill>
                            <a:srgbClr val="002060"/>
                          </a:solidFill>
                          <a:latin typeface="+mn-lt"/>
                          <a:ea typeface="+mn-ea"/>
                          <a:cs typeface="Arial"/>
                        </a:rPr>
                        <a:t>37</a:t>
                      </a: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33" name="Tabulka 1">
            <a:extLst>
              <a:ext uri="{FF2B5EF4-FFF2-40B4-BE49-F238E27FC236}">
                <a16:creationId xmlns:a16="http://schemas.microsoft.com/office/drawing/2014/main" id="{2591B057-4F76-47D9-BF69-C036F160ED1B}"/>
              </a:ext>
            </a:extLst>
          </p:cNvPr>
          <p:cNvGraphicFramePr>
            <a:graphicFrameLocks noGrp="1"/>
          </p:cNvGraphicFramePr>
          <p:nvPr>
            <p:extLst>
              <p:ext uri="{D42A27DB-BD31-4B8C-83A1-F6EECF244321}">
                <p14:modId xmlns:p14="http://schemas.microsoft.com/office/powerpoint/2010/main" val="275875313"/>
              </p:ext>
            </p:extLst>
          </p:nvPr>
        </p:nvGraphicFramePr>
        <p:xfrm>
          <a:off x="534297" y="4757887"/>
          <a:ext cx="4500999" cy="204257"/>
        </p:xfrm>
        <a:graphic>
          <a:graphicData uri="http://schemas.openxmlformats.org/drawingml/2006/table">
            <a:tbl>
              <a:tblPr firstRow="1" bandRow="1">
                <a:tableStyleId>{5C22544A-7EE6-4342-B048-85BDC9FD1C3A}</a:tableStyleId>
              </a:tblPr>
              <a:tblGrid>
                <a:gridCol w="1500333">
                  <a:extLst>
                    <a:ext uri="{9D8B030D-6E8A-4147-A177-3AD203B41FA5}">
                      <a16:colId xmlns:a16="http://schemas.microsoft.com/office/drawing/2014/main" val="20004"/>
                    </a:ext>
                  </a:extLst>
                </a:gridCol>
                <a:gridCol w="1500333">
                  <a:extLst>
                    <a:ext uri="{9D8B030D-6E8A-4147-A177-3AD203B41FA5}">
                      <a16:colId xmlns:a16="http://schemas.microsoft.com/office/drawing/2014/main" val="2825175163"/>
                    </a:ext>
                  </a:extLst>
                </a:gridCol>
                <a:gridCol w="1500333">
                  <a:extLst>
                    <a:ext uri="{9D8B030D-6E8A-4147-A177-3AD203B41FA5}">
                      <a16:colId xmlns:a16="http://schemas.microsoft.com/office/drawing/2014/main" val="1659235813"/>
                    </a:ext>
                  </a:extLst>
                </a:gridCol>
              </a:tblGrid>
              <a:tr h="204257">
                <a:tc>
                  <a:txBody>
                    <a:bodyPr/>
                    <a:lstStyle/>
                    <a:p>
                      <a:pPr marL="0" algn="ctr" defTabSz="914400" rtl="0" eaLnBrk="1" fontAlgn="b" latinLnBrk="0" hangingPunct="1"/>
                      <a:r>
                        <a:rPr lang="cs-CZ" sz="1200" b="1" i="1" u="none" strike="noStrike" kern="1200" baseline="0" dirty="0">
                          <a:solidFill>
                            <a:srgbClr val="FF0000"/>
                          </a:solidFill>
                          <a:latin typeface="+mn-lt"/>
                          <a:ea typeface="+mn-ea"/>
                          <a:cs typeface="Arial"/>
                        </a:rPr>
                        <a:t>40</a:t>
                      </a: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200" b="1" i="1" u="none" strike="noStrike" kern="1200" baseline="0" dirty="0">
                          <a:solidFill>
                            <a:srgbClr val="FF0000"/>
                          </a:solidFill>
                          <a:latin typeface="+mn-lt"/>
                          <a:ea typeface="+mn-ea"/>
                          <a:cs typeface="Arial"/>
                        </a:rPr>
                        <a:t>43</a:t>
                      </a: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200" b="1" i="1" u="none" strike="noStrike" kern="1200" baseline="0" dirty="0">
                          <a:solidFill>
                            <a:srgbClr val="FF0000"/>
                          </a:solidFill>
                          <a:latin typeface="+mn-lt"/>
                          <a:ea typeface="+mn-ea"/>
                          <a:cs typeface="Arial"/>
                        </a:rPr>
                        <a:t>36</a:t>
                      </a: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18" name="Group 17"/>
          <p:cNvGrpSpPr/>
          <p:nvPr/>
        </p:nvGrpSpPr>
        <p:grpSpPr>
          <a:xfrm>
            <a:off x="10313521" y="254455"/>
            <a:ext cx="1700935" cy="469722"/>
            <a:chOff x="10203793" y="254455"/>
            <a:chExt cx="1700935" cy="469722"/>
          </a:xfrm>
        </p:grpSpPr>
        <p:pic>
          <p:nvPicPr>
            <p:cNvPr id="19" name="Picture 2" descr="http://www.aspectio.cz/Files/logoAMSP.jpg"/>
            <p:cNvPicPr>
              <a:picLocks noChangeAspect="1" noChangeArrowheads="1"/>
            </p:cNvPicPr>
            <p:nvPr/>
          </p:nvPicPr>
          <p:blipFill>
            <a:blip r:embed="rId4" cstate="print"/>
            <a:srcRect/>
            <a:stretch>
              <a:fillRect/>
            </a:stretch>
          </p:blipFill>
          <p:spPr bwMode="auto">
            <a:xfrm>
              <a:off x="10203793" y="254455"/>
              <a:ext cx="440856" cy="469722"/>
            </a:xfrm>
            <a:prstGeom prst="rect">
              <a:avLst/>
            </a:prstGeom>
            <a:noFill/>
          </p:spPr>
        </p:pic>
        <p:pic>
          <p:nvPicPr>
            <p:cNvPr id="20" name="Obrázek 8"/>
            <p:cNvPicPr>
              <a:picLocks noChangeAspect="1"/>
            </p:cNvPicPr>
            <p:nvPr/>
          </p:nvPicPr>
          <p:blipFill rotWithShape="1">
            <a:blip r:embed="rId5" cstate="print">
              <a:extLst>
                <a:ext uri="{28A0092B-C50C-407E-A947-70E740481C1C}">
                  <a14:useLocalDpi xmlns:a14="http://schemas.microsoft.com/office/drawing/2010/main" val="0"/>
                </a:ext>
              </a:extLst>
            </a:blip>
            <a:srcRect l="11765" t="12991" r="11765" b="12932"/>
            <a:stretch/>
          </p:blipFill>
          <p:spPr>
            <a:xfrm>
              <a:off x="10635841" y="370007"/>
              <a:ext cx="539999" cy="332307"/>
            </a:xfrm>
            <a:prstGeom prst="rect">
              <a:avLst/>
            </a:prstGeom>
          </p:spPr>
        </p:pic>
        <p:pic>
          <p:nvPicPr>
            <p:cNvPr id="21" name="Obráze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07711" y="359121"/>
              <a:ext cx="697017" cy="329580"/>
            </a:xfrm>
            <a:prstGeom prst="rect">
              <a:avLst/>
            </a:prstGeom>
          </p:spPr>
        </p:pic>
      </p:grpSp>
    </p:spTree>
    <p:extLst>
      <p:ext uri="{BB962C8B-B14F-4D97-AF65-F5344CB8AC3E}">
        <p14:creationId xmlns:p14="http://schemas.microsoft.com/office/powerpoint/2010/main" val="388191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id="{5EA377B0-8C7E-4161-B3B2-8AF9234895B7}"/>
              </a:ext>
            </a:extLst>
          </p:cNvPr>
          <p:cNvSpPr>
            <a:spLocks noGrp="1"/>
          </p:cNvSpPr>
          <p:nvPr>
            <p:ph type="sldNum" sz="quarter" idx="14"/>
          </p:nvPr>
        </p:nvSpPr>
        <p:spPr>
          <a:xfrm>
            <a:off x="577672" y="6276384"/>
            <a:ext cx="360037" cy="365125"/>
          </a:xfrm>
        </p:spPr>
        <p:txBody>
          <a:bodyPr/>
          <a:lstStyle/>
          <a:p>
            <a:pPr algn="ctr">
              <a:defRPr/>
            </a:pPr>
            <a:fld id="{D61AABEC-672F-4B68-B914-690DA978312C}" type="slidenum">
              <a:rPr lang="en-GB" smtClean="0">
                <a:solidFill>
                  <a:srgbClr val="405A9C">
                    <a:lumMod val="75000"/>
                  </a:srgbClr>
                </a:solidFill>
              </a:rPr>
              <a:pPr algn="ctr">
                <a:defRPr/>
              </a:pPr>
              <a:t>12</a:t>
            </a:fld>
            <a:r>
              <a:rPr lang="en-GB" dirty="0">
                <a:solidFill>
                  <a:srgbClr val="405A9C">
                    <a:lumMod val="75000"/>
                  </a:srgbClr>
                </a:solidFill>
              </a:rPr>
              <a:t>  </a:t>
            </a:r>
          </a:p>
        </p:txBody>
      </p:sp>
      <p:sp>
        <p:nvSpPr>
          <p:cNvPr id="3" name="Zástupný symbol pro zápatí 2">
            <a:extLst>
              <a:ext uri="{FF2B5EF4-FFF2-40B4-BE49-F238E27FC236}">
                <a16:creationId xmlns:a16="http://schemas.microsoft.com/office/drawing/2014/main" id="{3C0E12F3-5CE2-4849-B33C-4E99138511DD}"/>
              </a:ext>
            </a:extLst>
          </p:cNvPr>
          <p:cNvSpPr>
            <a:spLocks noGrp="1"/>
          </p:cNvSpPr>
          <p:nvPr>
            <p:ph type="ftr" sz="quarter" idx="20"/>
          </p:nvPr>
        </p:nvSpPr>
        <p:spPr>
          <a:xfrm>
            <a:off x="1010055" y="6276384"/>
            <a:ext cx="9206839" cy="365125"/>
          </a:xfrm>
        </p:spPr>
        <p:txBody>
          <a:bodyPr/>
          <a:lstStyle/>
          <a:p>
            <a:pPr>
              <a:defRPr/>
            </a:pPr>
            <a:r>
              <a:rPr lang="cs-CZ" dirty="0">
                <a:solidFill>
                  <a:srgbClr val="405A9C">
                    <a:lumMod val="75000"/>
                  </a:srgbClr>
                </a:solidFill>
              </a:rPr>
              <a:t>© Ipsos pro AMSP | Export Malých a Středních Firem | 6/2021</a:t>
            </a:r>
          </a:p>
        </p:txBody>
      </p:sp>
      <p:sp>
        <p:nvSpPr>
          <p:cNvPr id="6" name="TextovéPole 5">
            <a:extLst>
              <a:ext uri="{FF2B5EF4-FFF2-40B4-BE49-F238E27FC236}">
                <a16:creationId xmlns:a16="http://schemas.microsoft.com/office/drawing/2014/main" id="{ADB85C70-8781-4E98-82F6-5929C5DF1387}"/>
              </a:ext>
            </a:extLst>
          </p:cNvPr>
          <p:cNvSpPr txBox="1"/>
          <p:nvPr/>
        </p:nvSpPr>
        <p:spPr>
          <a:xfrm>
            <a:off x="564778" y="1389896"/>
            <a:ext cx="7683109" cy="359073"/>
          </a:xfrm>
          <a:prstGeom prst="rect">
            <a:avLst/>
          </a:prstGeom>
          <a:noFill/>
        </p:spPr>
        <p:txBody>
          <a:bodyPr wrap="square" lIns="0" tIns="0" rIns="0" bIns="0" rtlCol="0">
            <a:spAutoFit/>
          </a:bodyPr>
          <a:lstStyle/>
          <a:p>
            <a:pPr defTabSz="914355">
              <a:lnSpc>
                <a:spcPts val="1400"/>
              </a:lnSpc>
              <a:defRPr/>
            </a:pPr>
            <a:r>
              <a:rPr lang="cs-CZ" sz="1600" dirty="0">
                <a:solidFill>
                  <a:prstClr val="black"/>
                </a:solidFill>
                <a:latin typeface="Arial Black"/>
              </a:rPr>
              <a:t>Podpora využitá pro export</a:t>
            </a:r>
            <a:endParaRPr lang="en-US" sz="1600" dirty="0">
              <a:solidFill>
                <a:prstClr val="black"/>
              </a:solidFill>
              <a:latin typeface="Arial Black"/>
            </a:endParaRPr>
          </a:p>
          <a:p>
            <a:pPr defTabSz="914355">
              <a:lnSpc>
                <a:spcPts val="1400"/>
              </a:lnSpc>
              <a:defRPr/>
            </a:pPr>
            <a:r>
              <a:rPr lang="cs-CZ" sz="1200" dirty="0">
                <a:solidFill>
                  <a:prstClr val="black"/>
                </a:solidFill>
                <a:latin typeface="Arial Black"/>
              </a:rPr>
              <a:t>v</a:t>
            </a:r>
            <a:r>
              <a:rPr lang="en-US" sz="1200" dirty="0">
                <a:solidFill>
                  <a:prstClr val="black"/>
                </a:solidFill>
                <a:latin typeface="Arial Black"/>
              </a:rPr>
              <a:t> % </a:t>
            </a:r>
          </a:p>
        </p:txBody>
      </p:sp>
      <p:sp>
        <p:nvSpPr>
          <p:cNvPr id="26" name="Zaoblený obdélník 32">
            <a:extLst>
              <a:ext uri="{FF2B5EF4-FFF2-40B4-BE49-F238E27FC236}">
                <a16:creationId xmlns:a16="http://schemas.microsoft.com/office/drawing/2014/main" id="{822FFF43-F900-4641-A75F-14488C0DD520}"/>
              </a:ext>
            </a:extLst>
          </p:cNvPr>
          <p:cNvSpPr/>
          <p:nvPr/>
        </p:nvSpPr>
        <p:spPr>
          <a:xfrm>
            <a:off x="9382126" y="1258137"/>
            <a:ext cx="2507430" cy="4821650"/>
          </a:xfrm>
          <a:prstGeom prst="round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1400" b="1" kern="0" dirty="0">
                <a:solidFill>
                  <a:srgbClr val="FF0000"/>
                </a:solidFill>
                <a:latin typeface="Arial Black"/>
              </a:rPr>
              <a:t>Komentář AMSP ČR:</a:t>
            </a:r>
          </a:p>
          <a:p>
            <a:pPr algn="ctr">
              <a:defRPr/>
            </a:pPr>
            <a:r>
              <a:rPr lang="cs-CZ" sz="1200" kern="0" dirty="0">
                <a:solidFill>
                  <a:srgbClr val="405A9C">
                    <a:lumMod val="75000"/>
                  </a:srgbClr>
                </a:solidFill>
                <a:latin typeface="Calibri" pitchFamily="34" charset="0"/>
              </a:rPr>
              <a:t>V porovnání s rokem 2019 </a:t>
            </a:r>
          </a:p>
          <a:p>
            <a:pPr algn="ctr">
              <a:defRPr/>
            </a:pPr>
            <a:r>
              <a:rPr lang="cs-CZ" sz="1200" kern="0" dirty="0">
                <a:solidFill>
                  <a:srgbClr val="405A9C">
                    <a:lumMod val="75000"/>
                  </a:srgbClr>
                </a:solidFill>
                <a:latin typeface="Calibri" pitchFamily="34" charset="0"/>
              </a:rPr>
              <a:t>v </a:t>
            </a:r>
            <a:r>
              <a:rPr lang="cs-CZ" sz="1200" kern="0" dirty="0" err="1">
                <a:solidFill>
                  <a:srgbClr val="405A9C">
                    <a:lumMod val="75000"/>
                  </a:srgbClr>
                </a:solidFill>
                <a:latin typeface="Calibri" pitchFamily="34" charset="0"/>
              </a:rPr>
              <a:t>covidovém</a:t>
            </a:r>
            <a:r>
              <a:rPr lang="cs-CZ" sz="1200" kern="0" dirty="0">
                <a:solidFill>
                  <a:srgbClr val="405A9C">
                    <a:lumMod val="75000"/>
                  </a:srgbClr>
                </a:solidFill>
                <a:latin typeface="Calibri" pitchFamily="34" charset="0"/>
              </a:rPr>
              <a:t> roce pokleslo využívání exportní podpory, ať již bankovního či institucionálního charakteru. Jde v tomto případě o logický jev – podpory jsou nastaveny na situaci, kdy export funguje. Banky ani instituce nebyly připraveny tak rychle přehodit výhybku na stav, kdy je třeba zcela jiné podpory. Stejně jako byly překvapené firmy samotné. Export byl v </a:t>
            </a:r>
            <a:r>
              <a:rPr lang="cs-CZ" sz="1200" kern="0" dirty="0" err="1">
                <a:solidFill>
                  <a:srgbClr val="405A9C">
                    <a:lumMod val="75000"/>
                  </a:srgbClr>
                </a:solidFill>
                <a:latin typeface="Calibri" pitchFamily="34" charset="0"/>
              </a:rPr>
              <a:t>covidovém</a:t>
            </a:r>
            <a:r>
              <a:rPr lang="cs-CZ" sz="1200" kern="0" dirty="0">
                <a:solidFill>
                  <a:srgbClr val="405A9C">
                    <a:lumMod val="75000"/>
                  </a:srgbClr>
                </a:solidFill>
                <a:latin typeface="Calibri" pitchFamily="34" charset="0"/>
              </a:rPr>
              <a:t> roce rozkolísaný a málo </a:t>
            </a:r>
            <a:r>
              <a:rPr lang="cs-CZ" sz="1200" kern="0" dirty="0" err="1">
                <a:solidFill>
                  <a:srgbClr val="405A9C">
                    <a:lumMod val="75000"/>
                  </a:srgbClr>
                </a:solidFill>
                <a:latin typeface="Calibri" pitchFamily="34" charset="0"/>
              </a:rPr>
              <a:t>predikovatelný</a:t>
            </a:r>
            <a:r>
              <a:rPr lang="cs-CZ" sz="1200" kern="0" dirty="0">
                <a:solidFill>
                  <a:srgbClr val="405A9C">
                    <a:lumMod val="75000"/>
                  </a:srgbClr>
                </a:solidFill>
                <a:latin typeface="Calibri" pitchFamily="34" charset="0"/>
              </a:rPr>
              <a:t>, protože </a:t>
            </a:r>
          </a:p>
          <a:p>
            <a:pPr algn="ctr">
              <a:defRPr/>
            </a:pPr>
            <a:r>
              <a:rPr lang="cs-CZ" sz="1200" kern="0" dirty="0">
                <a:solidFill>
                  <a:srgbClr val="405A9C">
                    <a:lumMod val="75000"/>
                  </a:srgbClr>
                </a:solidFill>
                <a:latin typeface="Calibri" pitchFamily="34" charset="0"/>
              </a:rPr>
              <a:t>s podobnou situací na trhu nikdo neměl dosud zkušenost. Asociace se snažily maximálně napomoci exportérům ať už přímo novými nástroji či vysoce frekventovaným tokem aktuálních informací z mnoha exportních destinací. </a:t>
            </a:r>
          </a:p>
        </p:txBody>
      </p:sp>
      <p:sp>
        <p:nvSpPr>
          <p:cNvPr id="27" name="Obdélník 26">
            <a:extLst>
              <a:ext uri="{FF2B5EF4-FFF2-40B4-BE49-F238E27FC236}">
                <a16:creationId xmlns:a16="http://schemas.microsoft.com/office/drawing/2014/main" id="{202030D1-674A-40DB-8CC1-675F5214D49C}"/>
              </a:ext>
            </a:extLst>
          </p:cNvPr>
          <p:cNvSpPr/>
          <p:nvPr/>
        </p:nvSpPr>
        <p:spPr>
          <a:xfrm>
            <a:off x="485774" y="5914201"/>
            <a:ext cx="10349865" cy="451406"/>
          </a:xfrm>
          <a:prstGeom prst="rect">
            <a:avLst/>
          </a:prstGeom>
        </p:spPr>
        <p:txBody>
          <a:bodyPr wrap="square">
            <a:spAutoFit/>
          </a:bodyPr>
          <a:lstStyle/>
          <a:p>
            <a:pPr defTabSz="914355">
              <a:lnSpc>
                <a:spcPts val="1400"/>
              </a:lnSpc>
              <a:defRPr/>
            </a:pPr>
            <a:r>
              <a:rPr lang="pl-PL" sz="1100" dirty="0">
                <a:solidFill>
                  <a:prstClr val="black"/>
                </a:solidFill>
              </a:rPr>
              <a:t>P1. Jakou formu pomoci jste již využili/využíváte při podpoře vašich exportních aktivit?</a:t>
            </a:r>
            <a:br>
              <a:rPr lang="pl-PL" sz="1100" dirty="0">
                <a:solidFill>
                  <a:prstClr val="black"/>
                </a:solidFill>
              </a:rPr>
            </a:br>
            <a:r>
              <a:rPr lang="cs-CZ" sz="1100" dirty="0">
                <a:solidFill>
                  <a:prstClr val="black"/>
                </a:solidFill>
              </a:rPr>
              <a:t>N=300/179/104</a:t>
            </a:r>
            <a:endParaRPr lang="en-US" sz="1100" dirty="0">
              <a:solidFill>
                <a:prstClr val="black"/>
              </a:solidFill>
            </a:endParaRPr>
          </a:p>
        </p:txBody>
      </p:sp>
      <p:sp>
        <p:nvSpPr>
          <p:cNvPr id="28" name="Nadpis 12">
            <a:extLst>
              <a:ext uri="{FF2B5EF4-FFF2-40B4-BE49-F238E27FC236}">
                <a16:creationId xmlns:a16="http://schemas.microsoft.com/office/drawing/2014/main" id="{3F71A06C-F651-442E-9F6F-EF8C9F762858}"/>
              </a:ext>
            </a:extLst>
          </p:cNvPr>
          <p:cNvSpPr>
            <a:spLocks noGrp="1"/>
          </p:cNvSpPr>
          <p:nvPr>
            <p:ph type="title"/>
          </p:nvPr>
        </p:nvSpPr>
        <p:spPr>
          <a:xfrm>
            <a:off x="404787" y="403225"/>
            <a:ext cx="9781630" cy="964880"/>
          </a:xfrm>
        </p:spPr>
        <p:txBody>
          <a:bodyPr/>
          <a:lstStyle/>
          <a:p>
            <a:r>
              <a:rPr lang="cs-CZ" sz="2100" dirty="0"/>
              <a:t>Nejčastějšími formami podpory exportu jsou nadále banky a czechtrade. Celkově oproti roku 2019 pokleslo využívání podpory napŘíč jednotlivými institucemi.</a:t>
            </a:r>
          </a:p>
        </p:txBody>
      </p:sp>
      <p:pic>
        <p:nvPicPr>
          <p:cNvPr id="111" name="Obrázek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704" y="2018358"/>
            <a:ext cx="937957" cy="443507"/>
          </a:xfrm>
          <a:prstGeom prst="rect">
            <a:avLst/>
          </a:prstGeom>
        </p:spPr>
      </p:pic>
      <p:pic>
        <p:nvPicPr>
          <p:cNvPr id="112" name="Obráze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1561" y="2000387"/>
            <a:ext cx="1340969" cy="651389"/>
          </a:xfrm>
          <a:prstGeom prst="rect">
            <a:avLst/>
          </a:prstGeom>
        </p:spPr>
      </p:pic>
      <p:pic>
        <p:nvPicPr>
          <p:cNvPr id="113" name="Obráze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3056316"/>
            <a:ext cx="938283" cy="492598"/>
          </a:xfrm>
          <a:prstGeom prst="rect">
            <a:avLst/>
          </a:prstGeom>
        </p:spPr>
      </p:pic>
      <p:pic>
        <p:nvPicPr>
          <p:cNvPr id="114" name="Obrázek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228" y="4356865"/>
            <a:ext cx="974399" cy="468929"/>
          </a:xfrm>
          <a:prstGeom prst="rect">
            <a:avLst/>
          </a:prstGeom>
        </p:spPr>
      </p:pic>
      <p:pic>
        <p:nvPicPr>
          <p:cNvPr id="115" name="Obrázek 14"/>
          <p:cNvPicPr>
            <a:picLocks noChangeAspect="1"/>
          </p:cNvPicPr>
          <p:nvPr/>
        </p:nvPicPr>
        <p:blipFill rotWithShape="1">
          <a:blip r:embed="rId7" cstate="print">
            <a:extLst>
              <a:ext uri="{28A0092B-C50C-407E-A947-70E740481C1C}">
                <a14:useLocalDpi xmlns:a14="http://schemas.microsoft.com/office/drawing/2010/main" val="0"/>
              </a:ext>
            </a:extLst>
          </a:blip>
          <a:srcRect l="1" r="76708"/>
          <a:stretch/>
        </p:blipFill>
        <p:spPr>
          <a:xfrm>
            <a:off x="3282989" y="2940625"/>
            <a:ext cx="856961" cy="1030242"/>
          </a:xfrm>
          <a:prstGeom prst="rect">
            <a:avLst/>
          </a:prstGeom>
        </p:spPr>
      </p:pic>
      <p:grpSp>
        <p:nvGrpSpPr>
          <p:cNvPr id="116" name="Group 95"/>
          <p:cNvGrpSpPr>
            <a:grpSpLocks noChangeAspect="1"/>
          </p:cNvGrpSpPr>
          <p:nvPr/>
        </p:nvGrpSpPr>
        <p:grpSpPr>
          <a:xfrm>
            <a:off x="3507192" y="4314732"/>
            <a:ext cx="584618" cy="600264"/>
            <a:chOff x="5148263" y="4227513"/>
            <a:chExt cx="652462" cy="669925"/>
          </a:xfrm>
          <a:solidFill>
            <a:srgbClr val="A1C46B">
              <a:lumMod val="75000"/>
            </a:srgbClr>
          </a:solidFill>
        </p:grpSpPr>
        <p:sp>
          <p:nvSpPr>
            <p:cNvPr id="151" name="Freeform 8"/>
            <p:cNvSpPr>
              <a:spLocks noEditPoints="1"/>
            </p:cNvSpPr>
            <p:nvPr/>
          </p:nvSpPr>
          <p:spPr bwMode="auto">
            <a:xfrm>
              <a:off x="5148263" y="4227513"/>
              <a:ext cx="365125" cy="669925"/>
            </a:xfrm>
            <a:custGeom>
              <a:avLst/>
              <a:gdLst/>
              <a:ahLst/>
              <a:cxnLst>
                <a:cxn ang="0">
                  <a:pos x="40" y="1"/>
                </a:cxn>
                <a:cxn ang="0">
                  <a:pos x="56" y="15"/>
                </a:cxn>
                <a:cxn ang="0">
                  <a:pos x="44" y="42"/>
                </a:cxn>
                <a:cxn ang="0">
                  <a:pos x="25" y="17"/>
                </a:cxn>
                <a:cxn ang="0">
                  <a:pos x="40" y="1"/>
                </a:cxn>
                <a:cxn ang="0">
                  <a:pos x="27" y="151"/>
                </a:cxn>
                <a:cxn ang="0">
                  <a:pos x="28" y="109"/>
                </a:cxn>
                <a:cxn ang="0">
                  <a:pos x="26" y="88"/>
                </a:cxn>
                <a:cxn ang="0">
                  <a:pos x="20" y="101"/>
                </a:cxn>
                <a:cxn ang="0">
                  <a:pos x="21" y="143"/>
                </a:cxn>
                <a:cxn ang="0">
                  <a:pos x="6" y="145"/>
                </a:cxn>
                <a:cxn ang="0">
                  <a:pos x="3" y="96"/>
                </a:cxn>
                <a:cxn ang="0">
                  <a:pos x="23" y="56"/>
                </a:cxn>
                <a:cxn ang="0">
                  <a:pos x="26" y="53"/>
                </a:cxn>
                <a:cxn ang="0">
                  <a:pos x="37" y="48"/>
                </a:cxn>
                <a:cxn ang="0">
                  <a:pos x="52" y="48"/>
                </a:cxn>
                <a:cxn ang="0">
                  <a:pos x="69" y="56"/>
                </a:cxn>
                <a:cxn ang="0">
                  <a:pos x="89" y="94"/>
                </a:cxn>
                <a:cxn ang="0">
                  <a:pos x="131" y="118"/>
                </a:cxn>
                <a:cxn ang="0">
                  <a:pos x="123" y="128"/>
                </a:cxn>
                <a:cxn ang="0">
                  <a:pos x="111" y="125"/>
                </a:cxn>
                <a:cxn ang="0">
                  <a:pos x="79" y="109"/>
                </a:cxn>
                <a:cxn ang="0">
                  <a:pos x="72" y="101"/>
                </a:cxn>
                <a:cxn ang="0">
                  <a:pos x="67" y="93"/>
                </a:cxn>
                <a:cxn ang="0">
                  <a:pos x="73" y="120"/>
                </a:cxn>
                <a:cxn ang="0">
                  <a:pos x="72" y="248"/>
                </a:cxn>
                <a:cxn ang="0">
                  <a:pos x="68" y="251"/>
                </a:cxn>
                <a:cxn ang="0">
                  <a:pos x="57" y="251"/>
                </a:cxn>
                <a:cxn ang="0">
                  <a:pos x="54" y="249"/>
                </a:cxn>
                <a:cxn ang="0">
                  <a:pos x="53" y="169"/>
                </a:cxn>
                <a:cxn ang="0">
                  <a:pos x="52" y="169"/>
                </a:cxn>
                <a:cxn ang="0">
                  <a:pos x="47" y="249"/>
                </a:cxn>
                <a:cxn ang="0">
                  <a:pos x="44" y="251"/>
                </a:cxn>
                <a:cxn ang="0">
                  <a:pos x="32" y="251"/>
                </a:cxn>
                <a:cxn ang="0">
                  <a:pos x="29" y="248"/>
                </a:cxn>
                <a:cxn ang="0">
                  <a:pos x="31" y="151"/>
                </a:cxn>
                <a:cxn ang="0">
                  <a:pos x="27" y="151"/>
                </a:cxn>
              </a:cxnLst>
              <a:rect l="0" t="0" r="r" b="b"/>
              <a:pathLst>
                <a:path w="137" h="251">
                  <a:moveTo>
                    <a:pt x="40" y="1"/>
                  </a:moveTo>
                  <a:cubicBezTo>
                    <a:pt x="48" y="0"/>
                    <a:pt x="56" y="7"/>
                    <a:pt x="56" y="15"/>
                  </a:cubicBezTo>
                  <a:cubicBezTo>
                    <a:pt x="57" y="24"/>
                    <a:pt x="54" y="42"/>
                    <a:pt x="44" y="42"/>
                  </a:cubicBezTo>
                  <a:cubicBezTo>
                    <a:pt x="34" y="43"/>
                    <a:pt x="25" y="25"/>
                    <a:pt x="25" y="17"/>
                  </a:cubicBezTo>
                  <a:cubicBezTo>
                    <a:pt x="24" y="9"/>
                    <a:pt x="31" y="1"/>
                    <a:pt x="40" y="1"/>
                  </a:cubicBezTo>
                  <a:close/>
                  <a:moveTo>
                    <a:pt x="27" y="151"/>
                  </a:moveTo>
                  <a:cubicBezTo>
                    <a:pt x="28" y="136"/>
                    <a:pt x="28" y="123"/>
                    <a:pt x="28" y="109"/>
                  </a:cubicBezTo>
                  <a:cubicBezTo>
                    <a:pt x="28" y="102"/>
                    <a:pt x="27" y="95"/>
                    <a:pt x="26" y="88"/>
                  </a:cubicBezTo>
                  <a:cubicBezTo>
                    <a:pt x="24" y="92"/>
                    <a:pt x="22" y="96"/>
                    <a:pt x="20" y="101"/>
                  </a:cubicBezTo>
                  <a:cubicBezTo>
                    <a:pt x="20" y="117"/>
                    <a:pt x="19" y="128"/>
                    <a:pt x="21" y="143"/>
                  </a:cubicBezTo>
                  <a:cubicBezTo>
                    <a:pt x="23" y="155"/>
                    <a:pt x="8" y="157"/>
                    <a:pt x="6" y="145"/>
                  </a:cubicBezTo>
                  <a:cubicBezTo>
                    <a:pt x="5" y="137"/>
                    <a:pt x="0" y="102"/>
                    <a:pt x="3" y="96"/>
                  </a:cubicBezTo>
                  <a:cubicBezTo>
                    <a:pt x="9" y="82"/>
                    <a:pt x="16" y="69"/>
                    <a:pt x="23" y="56"/>
                  </a:cubicBezTo>
                  <a:cubicBezTo>
                    <a:pt x="24" y="55"/>
                    <a:pt x="25" y="53"/>
                    <a:pt x="26" y="53"/>
                  </a:cubicBezTo>
                  <a:cubicBezTo>
                    <a:pt x="28" y="51"/>
                    <a:pt x="33" y="49"/>
                    <a:pt x="37" y="48"/>
                  </a:cubicBezTo>
                  <a:cubicBezTo>
                    <a:pt x="37" y="49"/>
                    <a:pt x="47" y="50"/>
                    <a:pt x="52" y="48"/>
                  </a:cubicBezTo>
                  <a:cubicBezTo>
                    <a:pt x="58" y="49"/>
                    <a:pt x="66" y="50"/>
                    <a:pt x="69" y="56"/>
                  </a:cubicBezTo>
                  <a:cubicBezTo>
                    <a:pt x="75" y="68"/>
                    <a:pt x="82" y="83"/>
                    <a:pt x="89" y="94"/>
                  </a:cubicBezTo>
                  <a:cubicBezTo>
                    <a:pt x="96" y="99"/>
                    <a:pt x="125" y="113"/>
                    <a:pt x="131" y="118"/>
                  </a:cubicBezTo>
                  <a:cubicBezTo>
                    <a:pt x="137" y="124"/>
                    <a:pt x="130" y="132"/>
                    <a:pt x="123" y="128"/>
                  </a:cubicBezTo>
                  <a:cubicBezTo>
                    <a:pt x="118" y="131"/>
                    <a:pt x="112" y="128"/>
                    <a:pt x="111" y="125"/>
                  </a:cubicBezTo>
                  <a:cubicBezTo>
                    <a:pt x="100" y="120"/>
                    <a:pt x="90" y="116"/>
                    <a:pt x="79" y="109"/>
                  </a:cubicBezTo>
                  <a:cubicBezTo>
                    <a:pt x="76" y="106"/>
                    <a:pt x="74" y="104"/>
                    <a:pt x="72" y="101"/>
                  </a:cubicBezTo>
                  <a:cubicBezTo>
                    <a:pt x="70" y="97"/>
                    <a:pt x="67" y="92"/>
                    <a:pt x="67" y="93"/>
                  </a:cubicBezTo>
                  <a:cubicBezTo>
                    <a:pt x="67" y="97"/>
                    <a:pt x="72" y="109"/>
                    <a:pt x="73" y="120"/>
                  </a:cubicBezTo>
                  <a:cubicBezTo>
                    <a:pt x="75" y="165"/>
                    <a:pt x="75" y="201"/>
                    <a:pt x="72" y="248"/>
                  </a:cubicBezTo>
                  <a:cubicBezTo>
                    <a:pt x="72" y="250"/>
                    <a:pt x="70" y="251"/>
                    <a:pt x="68" y="251"/>
                  </a:cubicBezTo>
                  <a:cubicBezTo>
                    <a:pt x="57" y="251"/>
                    <a:pt x="57" y="251"/>
                    <a:pt x="57" y="251"/>
                  </a:cubicBezTo>
                  <a:cubicBezTo>
                    <a:pt x="55" y="251"/>
                    <a:pt x="54" y="250"/>
                    <a:pt x="54" y="249"/>
                  </a:cubicBezTo>
                  <a:cubicBezTo>
                    <a:pt x="55" y="218"/>
                    <a:pt x="55" y="199"/>
                    <a:pt x="53" y="169"/>
                  </a:cubicBezTo>
                  <a:cubicBezTo>
                    <a:pt x="53" y="169"/>
                    <a:pt x="52" y="169"/>
                    <a:pt x="52" y="169"/>
                  </a:cubicBezTo>
                  <a:cubicBezTo>
                    <a:pt x="50" y="198"/>
                    <a:pt x="50" y="221"/>
                    <a:pt x="47" y="249"/>
                  </a:cubicBezTo>
                  <a:cubicBezTo>
                    <a:pt x="46" y="250"/>
                    <a:pt x="45" y="251"/>
                    <a:pt x="44" y="251"/>
                  </a:cubicBezTo>
                  <a:cubicBezTo>
                    <a:pt x="32" y="251"/>
                    <a:pt x="32" y="251"/>
                    <a:pt x="32" y="251"/>
                  </a:cubicBezTo>
                  <a:cubicBezTo>
                    <a:pt x="30" y="251"/>
                    <a:pt x="29" y="250"/>
                    <a:pt x="29" y="248"/>
                  </a:cubicBezTo>
                  <a:cubicBezTo>
                    <a:pt x="31" y="211"/>
                    <a:pt x="32" y="189"/>
                    <a:pt x="31" y="151"/>
                  </a:cubicBezTo>
                  <a:cubicBezTo>
                    <a:pt x="27" y="151"/>
                    <a:pt x="27" y="151"/>
                    <a:pt x="27" y="1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52" name="Freeform 9"/>
            <p:cNvSpPr>
              <a:spLocks noEditPoints="1"/>
            </p:cNvSpPr>
            <p:nvPr/>
          </p:nvSpPr>
          <p:spPr bwMode="auto">
            <a:xfrm>
              <a:off x="5486400" y="4227513"/>
              <a:ext cx="314325" cy="669925"/>
            </a:xfrm>
            <a:custGeom>
              <a:avLst/>
              <a:gdLst/>
              <a:ahLst/>
              <a:cxnLst>
                <a:cxn ang="0">
                  <a:pos x="69" y="1"/>
                </a:cxn>
                <a:cxn ang="0">
                  <a:pos x="53" y="15"/>
                </a:cxn>
                <a:cxn ang="0">
                  <a:pos x="65" y="42"/>
                </a:cxn>
                <a:cxn ang="0">
                  <a:pos x="85" y="17"/>
                </a:cxn>
                <a:cxn ang="0">
                  <a:pos x="69" y="1"/>
                </a:cxn>
                <a:cxn ang="0">
                  <a:pos x="89" y="134"/>
                </a:cxn>
                <a:cxn ang="0">
                  <a:pos x="90" y="88"/>
                </a:cxn>
                <a:cxn ang="0">
                  <a:pos x="90" y="85"/>
                </a:cxn>
                <a:cxn ang="0">
                  <a:pos x="92" y="88"/>
                </a:cxn>
                <a:cxn ang="0">
                  <a:pos x="99" y="98"/>
                </a:cxn>
                <a:cxn ang="0">
                  <a:pos x="89" y="134"/>
                </a:cxn>
                <a:cxn ang="0">
                  <a:pos x="0" y="111"/>
                </a:cxn>
                <a:cxn ang="0">
                  <a:pos x="28" y="94"/>
                </a:cxn>
                <a:cxn ang="0">
                  <a:pos x="46" y="56"/>
                </a:cxn>
                <a:cxn ang="0">
                  <a:pos x="46" y="55"/>
                </a:cxn>
                <a:cxn ang="0">
                  <a:pos x="58" y="48"/>
                </a:cxn>
                <a:cxn ang="0">
                  <a:pos x="54" y="72"/>
                </a:cxn>
                <a:cxn ang="0">
                  <a:pos x="61" y="52"/>
                </a:cxn>
                <a:cxn ang="0">
                  <a:pos x="64" y="52"/>
                </a:cxn>
                <a:cxn ang="0">
                  <a:pos x="60" y="76"/>
                </a:cxn>
                <a:cxn ang="0">
                  <a:pos x="74" y="47"/>
                </a:cxn>
                <a:cxn ang="0">
                  <a:pos x="90" y="53"/>
                </a:cxn>
                <a:cxn ang="0">
                  <a:pos x="92" y="56"/>
                </a:cxn>
                <a:cxn ang="0">
                  <a:pos x="92" y="56"/>
                </a:cxn>
                <a:cxn ang="0">
                  <a:pos x="117" y="96"/>
                </a:cxn>
                <a:cxn ang="0">
                  <a:pos x="101" y="143"/>
                </a:cxn>
                <a:cxn ang="0">
                  <a:pos x="89" y="147"/>
                </a:cxn>
                <a:cxn ang="0">
                  <a:pos x="89" y="151"/>
                </a:cxn>
                <a:cxn ang="0">
                  <a:pos x="86" y="151"/>
                </a:cxn>
                <a:cxn ang="0">
                  <a:pos x="86" y="151"/>
                </a:cxn>
                <a:cxn ang="0">
                  <a:pos x="85" y="248"/>
                </a:cxn>
                <a:cxn ang="0">
                  <a:pos x="82" y="251"/>
                </a:cxn>
                <a:cxn ang="0">
                  <a:pos x="71" y="251"/>
                </a:cxn>
                <a:cxn ang="0">
                  <a:pos x="68" y="249"/>
                </a:cxn>
                <a:cxn ang="0">
                  <a:pos x="63" y="183"/>
                </a:cxn>
                <a:cxn ang="0">
                  <a:pos x="62" y="183"/>
                </a:cxn>
                <a:cxn ang="0">
                  <a:pos x="55" y="249"/>
                </a:cxn>
                <a:cxn ang="0">
                  <a:pos x="53" y="251"/>
                </a:cxn>
                <a:cxn ang="0">
                  <a:pos x="41" y="251"/>
                </a:cxn>
                <a:cxn ang="0">
                  <a:pos x="38" y="248"/>
                </a:cxn>
                <a:cxn ang="0">
                  <a:pos x="43" y="151"/>
                </a:cxn>
                <a:cxn ang="0">
                  <a:pos x="39" y="151"/>
                </a:cxn>
                <a:cxn ang="0">
                  <a:pos x="41" y="106"/>
                </a:cxn>
                <a:cxn ang="0">
                  <a:pos x="38" y="108"/>
                </a:cxn>
                <a:cxn ang="0">
                  <a:pos x="10" y="123"/>
                </a:cxn>
                <a:cxn ang="0">
                  <a:pos x="0" y="111"/>
                </a:cxn>
              </a:cxnLst>
              <a:rect l="0" t="0" r="r" b="b"/>
              <a:pathLst>
                <a:path w="118" h="251">
                  <a:moveTo>
                    <a:pt x="69" y="1"/>
                  </a:moveTo>
                  <a:cubicBezTo>
                    <a:pt x="61" y="0"/>
                    <a:pt x="53" y="7"/>
                    <a:pt x="53" y="15"/>
                  </a:cubicBezTo>
                  <a:cubicBezTo>
                    <a:pt x="52" y="24"/>
                    <a:pt x="55" y="42"/>
                    <a:pt x="65" y="42"/>
                  </a:cubicBezTo>
                  <a:cubicBezTo>
                    <a:pt x="75" y="43"/>
                    <a:pt x="84" y="25"/>
                    <a:pt x="85" y="17"/>
                  </a:cubicBezTo>
                  <a:cubicBezTo>
                    <a:pt x="85" y="9"/>
                    <a:pt x="78" y="1"/>
                    <a:pt x="69" y="1"/>
                  </a:cubicBezTo>
                  <a:close/>
                  <a:moveTo>
                    <a:pt x="89" y="134"/>
                  </a:moveTo>
                  <a:cubicBezTo>
                    <a:pt x="89" y="119"/>
                    <a:pt x="90" y="104"/>
                    <a:pt x="90" y="88"/>
                  </a:cubicBezTo>
                  <a:cubicBezTo>
                    <a:pt x="90" y="85"/>
                    <a:pt x="90" y="85"/>
                    <a:pt x="90" y="85"/>
                  </a:cubicBezTo>
                  <a:cubicBezTo>
                    <a:pt x="92" y="88"/>
                    <a:pt x="92" y="88"/>
                    <a:pt x="92" y="88"/>
                  </a:cubicBezTo>
                  <a:cubicBezTo>
                    <a:pt x="95" y="91"/>
                    <a:pt x="97" y="94"/>
                    <a:pt x="99" y="98"/>
                  </a:cubicBezTo>
                  <a:cubicBezTo>
                    <a:pt x="96" y="112"/>
                    <a:pt x="94" y="121"/>
                    <a:pt x="89" y="134"/>
                  </a:cubicBezTo>
                  <a:close/>
                  <a:moveTo>
                    <a:pt x="0" y="111"/>
                  </a:moveTo>
                  <a:cubicBezTo>
                    <a:pt x="10" y="106"/>
                    <a:pt x="18" y="101"/>
                    <a:pt x="28" y="94"/>
                  </a:cubicBezTo>
                  <a:cubicBezTo>
                    <a:pt x="35" y="83"/>
                    <a:pt x="41" y="69"/>
                    <a:pt x="46" y="56"/>
                  </a:cubicBezTo>
                  <a:cubicBezTo>
                    <a:pt x="46" y="56"/>
                    <a:pt x="46" y="55"/>
                    <a:pt x="46" y="55"/>
                  </a:cubicBezTo>
                  <a:cubicBezTo>
                    <a:pt x="49" y="52"/>
                    <a:pt x="53" y="50"/>
                    <a:pt x="58" y="48"/>
                  </a:cubicBezTo>
                  <a:cubicBezTo>
                    <a:pt x="56" y="53"/>
                    <a:pt x="54" y="64"/>
                    <a:pt x="54" y="72"/>
                  </a:cubicBezTo>
                  <a:cubicBezTo>
                    <a:pt x="55" y="67"/>
                    <a:pt x="59" y="56"/>
                    <a:pt x="61" y="52"/>
                  </a:cubicBezTo>
                  <a:cubicBezTo>
                    <a:pt x="64" y="52"/>
                    <a:pt x="64" y="52"/>
                    <a:pt x="64" y="52"/>
                  </a:cubicBezTo>
                  <a:cubicBezTo>
                    <a:pt x="62" y="59"/>
                    <a:pt x="60" y="68"/>
                    <a:pt x="60" y="76"/>
                  </a:cubicBezTo>
                  <a:cubicBezTo>
                    <a:pt x="64" y="64"/>
                    <a:pt x="69" y="54"/>
                    <a:pt x="74" y="47"/>
                  </a:cubicBezTo>
                  <a:cubicBezTo>
                    <a:pt x="78" y="48"/>
                    <a:pt x="88" y="51"/>
                    <a:pt x="90" y="53"/>
                  </a:cubicBezTo>
                  <a:cubicBezTo>
                    <a:pt x="92" y="54"/>
                    <a:pt x="92" y="55"/>
                    <a:pt x="92" y="56"/>
                  </a:cubicBezTo>
                  <a:cubicBezTo>
                    <a:pt x="92" y="56"/>
                    <a:pt x="92" y="56"/>
                    <a:pt x="92" y="56"/>
                  </a:cubicBezTo>
                  <a:cubicBezTo>
                    <a:pt x="98" y="63"/>
                    <a:pt x="116" y="88"/>
                    <a:pt x="117" y="96"/>
                  </a:cubicBezTo>
                  <a:cubicBezTo>
                    <a:pt x="118" y="103"/>
                    <a:pt x="105" y="135"/>
                    <a:pt x="101" y="143"/>
                  </a:cubicBezTo>
                  <a:cubicBezTo>
                    <a:pt x="99" y="150"/>
                    <a:pt x="92" y="150"/>
                    <a:pt x="89" y="147"/>
                  </a:cubicBezTo>
                  <a:cubicBezTo>
                    <a:pt x="89" y="148"/>
                    <a:pt x="89" y="150"/>
                    <a:pt x="89" y="151"/>
                  </a:cubicBezTo>
                  <a:cubicBezTo>
                    <a:pt x="86" y="151"/>
                    <a:pt x="86" y="151"/>
                    <a:pt x="86" y="151"/>
                  </a:cubicBezTo>
                  <a:cubicBezTo>
                    <a:pt x="86" y="151"/>
                    <a:pt x="86" y="151"/>
                    <a:pt x="86" y="151"/>
                  </a:cubicBezTo>
                  <a:cubicBezTo>
                    <a:pt x="84" y="180"/>
                    <a:pt x="86" y="218"/>
                    <a:pt x="85" y="248"/>
                  </a:cubicBezTo>
                  <a:cubicBezTo>
                    <a:pt x="85" y="250"/>
                    <a:pt x="84" y="251"/>
                    <a:pt x="82" y="251"/>
                  </a:cubicBezTo>
                  <a:cubicBezTo>
                    <a:pt x="71" y="251"/>
                    <a:pt x="71" y="251"/>
                    <a:pt x="71" y="251"/>
                  </a:cubicBezTo>
                  <a:cubicBezTo>
                    <a:pt x="69" y="251"/>
                    <a:pt x="68" y="250"/>
                    <a:pt x="68" y="249"/>
                  </a:cubicBezTo>
                  <a:cubicBezTo>
                    <a:pt x="66" y="230"/>
                    <a:pt x="64" y="206"/>
                    <a:pt x="63" y="183"/>
                  </a:cubicBezTo>
                  <a:cubicBezTo>
                    <a:pt x="63" y="182"/>
                    <a:pt x="62" y="183"/>
                    <a:pt x="62" y="183"/>
                  </a:cubicBezTo>
                  <a:cubicBezTo>
                    <a:pt x="59" y="205"/>
                    <a:pt x="57" y="227"/>
                    <a:pt x="55" y="249"/>
                  </a:cubicBezTo>
                  <a:cubicBezTo>
                    <a:pt x="55" y="250"/>
                    <a:pt x="54" y="251"/>
                    <a:pt x="53" y="251"/>
                  </a:cubicBezTo>
                  <a:cubicBezTo>
                    <a:pt x="41" y="251"/>
                    <a:pt x="41" y="251"/>
                    <a:pt x="41" y="251"/>
                  </a:cubicBezTo>
                  <a:cubicBezTo>
                    <a:pt x="39" y="251"/>
                    <a:pt x="38" y="250"/>
                    <a:pt x="38" y="248"/>
                  </a:cubicBezTo>
                  <a:cubicBezTo>
                    <a:pt x="43" y="151"/>
                    <a:pt x="43" y="151"/>
                    <a:pt x="43" y="151"/>
                  </a:cubicBezTo>
                  <a:cubicBezTo>
                    <a:pt x="42" y="151"/>
                    <a:pt x="40" y="151"/>
                    <a:pt x="39" y="151"/>
                  </a:cubicBezTo>
                  <a:cubicBezTo>
                    <a:pt x="39" y="144"/>
                    <a:pt x="40" y="125"/>
                    <a:pt x="41" y="106"/>
                  </a:cubicBezTo>
                  <a:cubicBezTo>
                    <a:pt x="40" y="106"/>
                    <a:pt x="39" y="107"/>
                    <a:pt x="38" y="108"/>
                  </a:cubicBezTo>
                  <a:cubicBezTo>
                    <a:pt x="28" y="116"/>
                    <a:pt x="21" y="119"/>
                    <a:pt x="10" y="123"/>
                  </a:cubicBezTo>
                  <a:cubicBezTo>
                    <a:pt x="10" y="117"/>
                    <a:pt x="5" y="114"/>
                    <a:pt x="0" y="1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grpSp>
        <p:nvGrpSpPr>
          <p:cNvPr id="118" name="Group 95"/>
          <p:cNvGrpSpPr>
            <a:grpSpLocks noChangeAspect="1"/>
          </p:cNvGrpSpPr>
          <p:nvPr/>
        </p:nvGrpSpPr>
        <p:grpSpPr>
          <a:xfrm>
            <a:off x="796551" y="2109687"/>
            <a:ext cx="800887" cy="510967"/>
            <a:chOff x="8731077" y="5760717"/>
            <a:chExt cx="1467192" cy="936070"/>
          </a:xfrm>
          <a:solidFill>
            <a:srgbClr val="A1C46B">
              <a:lumMod val="75000"/>
            </a:srgbClr>
          </a:solidFill>
        </p:grpSpPr>
        <p:sp>
          <p:nvSpPr>
            <p:cNvPr id="133" name="Freeform 6"/>
            <p:cNvSpPr>
              <a:spLocks noEditPoints="1"/>
            </p:cNvSpPr>
            <p:nvPr/>
          </p:nvSpPr>
          <p:spPr bwMode="auto">
            <a:xfrm>
              <a:off x="8731077" y="6559812"/>
              <a:ext cx="704648" cy="136975"/>
            </a:xfrm>
            <a:custGeom>
              <a:avLst/>
              <a:gdLst/>
              <a:ahLst/>
              <a:cxnLst>
                <a:cxn ang="0">
                  <a:pos x="596" y="61"/>
                </a:cxn>
                <a:cxn ang="0">
                  <a:pos x="61" y="0"/>
                </a:cxn>
                <a:cxn ang="0">
                  <a:pos x="0" y="55"/>
                </a:cxn>
                <a:cxn ang="0">
                  <a:pos x="535" y="116"/>
                </a:cxn>
                <a:cxn ang="0">
                  <a:pos x="35" y="81"/>
                </a:cxn>
                <a:cxn ang="0">
                  <a:pos x="44" y="26"/>
                </a:cxn>
                <a:cxn ang="0">
                  <a:pos x="53" y="81"/>
                </a:cxn>
                <a:cxn ang="0">
                  <a:pos x="35" y="81"/>
                </a:cxn>
                <a:cxn ang="0">
                  <a:pos x="77" y="35"/>
                </a:cxn>
                <a:cxn ang="0">
                  <a:pos x="95" y="35"/>
                </a:cxn>
                <a:cxn ang="0">
                  <a:pos x="86" y="90"/>
                </a:cxn>
                <a:cxn ang="0">
                  <a:pos x="120" y="81"/>
                </a:cxn>
                <a:cxn ang="0">
                  <a:pos x="129" y="26"/>
                </a:cxn>
                <a:cxn ang="0">
                  <a:pos x="137" y="81"/>
                </a:cxn>
                <a:cxn ang="0">
                  <a:pos x="120" y="81"/>
                </a:cxn>
                <a:cxn ang="0">
                  <a:pos x="162" y="35"/>
                </a:cxn>
                <a:cxn ang="0">
                  <a:pos x="180" y="35"/>
                </a:cxn>
                <a:cxn ang="0">
                  <a:pos x="171" y="90"/>
                </a:cxn>
                <a:cxn ang="0">
                  <a:pos x="204" y="81"/>
                </a:cxn>
                <a:cxn ang="0">
                  <a:pos x="213" y="26"/>
                </a:cxn>
                <a:cxn ang="0">
                  <a:pos x="222" y="81"/>
                </a:cxn>
                <a:cxn ang="0">
                  <a:pos x="204" y="81"/>
                </a:cxn>
                <a:cxn ang="0">
                  <a:pos x="247" y="35"/>
                </a:cxn>
                <a:cxn ang="0">
                  <a:pos x="264" y="35"/>
                </a:cxn>
                <a:cxn ang="0">
                  <a:pos x="255" y="90"/>
                </a:cxn>
                <a:cxn ang="0">
                  <a:pos x="289" y="81"/>
                </a:cxn>
                <a:cxn ang="0">
                  <a:pos x="298" y="26"/>
                </a:cxn>
                <a:cxn ang="0">
                  <a:pos x="307" y="81"/>
                </a:cxn>
                <a:cxn ang="0">
                  <a:pos x="289" y="81"/>
                </a:cxn>
                <a:cxn ang="0">
                  <a:pos x="331" y="35"/>
                </a:cxn>
                <a:cxn ang="0">
                  <a:pos x="349" y="35"/>
                </a:cxn>
                <a:cxn ang="0">
                  <a:pos x="340" y="90"/>
                </a:cxn>
                <a:cxn ang="0">
                  <a:pos x="373" y="81"/>
                </a:cxn>
                <a:cxn ang="0">
                  <a:pos x="382" y="26"/>
                </a:cxn>
                <a:cxn ang="0">
                  <a:pos x="391" y="81"/>
                </a:cxn>
                <a:cxn ang="0">
                  <a:pos x="373" y="81"/>
                </a:cxn>
                <a:cxn ang="0">
                  <a:pos x="416" y="35"/>
                </a:cxn>
                <a:cxn ang="0">
                  <a:pos x="434" y="35"/>
                </a:cxn>
                <a:cxn ang="0">
                  <a:pos x="425" y="90"/>
                </a:cxn>
                <a:cxn ang="0">
                  <a:pos x="458" y="81"/>
                </a:cxn>
                <a:cxn ang="0">
                  <a:pos x="467" y="26"/>
                </a:cxn>
                <a:cxn ang="0">
                  <a:pos x="476" y="81"/>
                </a:cxn>
                <a:cxn ang="0">
                  <a:pos x="458" y="81"/>
                </a:cxn>
                <a:cxn ang="0">
                  <a:pos x="500" y="35"/>
                </a:cxn>
                <a:cxn ang="0">
                  <a:pos x="518" y="35"/>
                </a:cxn>
                <a:cxn ang="0">
                  <a:pos x="509" y="90"/>
                </a:cxn>
                <a:cxn ang="0">
                  <a:pos x="543" y="81"/>
                </a:cxn>
                <a:cxn ang="0">
                  <a:pos x="552" y="26"/>
                </a:cxn>
                <a:cxn ang="0">
                  <a:pos x="560" y="81"/>
                </a:cxn>
                <a:cxn ang="0">
                  <a:pos x="543" y="81"/>
                </a:cxn>
              </a:cxnLst>
              <a:rect l="0" t="0" r="r" b="b"/>
              <a:pathLst>
                <a:path w="596" h="116">
                  <a:moveTo>
                    <a:pt x="596" y="55"/>
                  </a:moveTo>
                  <a:cubicBezTo>
                    <a:pt x="596" y="61"/>
                    <a:pt x="596" y="61"/>
                    <a:pt x="596" y="61"/>
                  </a:cubicBezTo>
                  <a:cubicBezTo>
                    <a:pt x="596" y="28"/>
                    <a:pt x="568" y="0"/>
                    <a:pt x="535" y="0"/>
                  </a:cubicBezTo>
                  <a:cubicBezTo>
                    <a:pt x="61" y="0"/>
                    <a:pt x="61" y="0"/>
                    <a:pt x="61" y="0"/>
                  </a:cubicBezTo>
                  <a:cubicBezTo>
                    <a:pt x="27" y="0"/>
                    <a:pt x="0" y="28"/>
                    <a:pt x="0" y="61"/>
                  </a:cubicBezTo>
                  <a:cubicBezTo>
                    <a:pt x="0" y="55"/>
                    <a:pt x="0" y="55"/>
                    <a:pt x="0" y="55"/>
                  </a:cubicBezTo>
                  <a:cubicBezTo>
                    <a:pt x="0" y="88"/>
                    <a:pt x="27" y="116"/>
                    <a:pt x="61" y="116"/>
                  </a:cubicBezTo>
                  <a:cubicBezTo>
                    <a:pt x="535" y="116"/>
                    <a:pt x="535" y="116"/>
                    <a:pt x="535" y="116"/>
                  </a:cubicBezTo>
                  <a:cubicBezTo>
                    <a:pt x="568" y="116"/>
                    <a:pt x="596" y="88"/>
                    <a:pt x="596" y="55"/>
                  </a:cubicBezTo>
                  <a:close/>
                  <a:moveTo>
                    <a:pt x="35" y="81"/>
                  </a:moveTo>
                  <a:cubicBezTo>
                    <a:pt x="35" y="35"/>
                    <a:pt x="35" y="35"/>
                    <a:pt x="35" y="35"/>
                  </a:cubicBezTo>
                  <a:cubicBezTo>
                    <a:pt x="35" y="30"/>
                    <a:pt x="39" y="26"/>
                    <a:pt x="44" y="26"/>
                  </a:cubicBezTo>
                  <a:cubicBezTo>
                    <a:pt x="49" y="26"/>
                    <a:pt x="53" y="30"/>
                    <a:pt x="53" y="35"/>
                  </a:cubicBezTo>
                  <a:cubicBezTo>
                    <a:pt x="53" y="81"/>
                    <a:pt x="53" y="81"/>
                    <a:pt x="53" y="81"/>
                  </a:cubicBezTo>
                  <a:cubicBezTo>
                    <a:pt x="53" y="86"/>
                    <a:pt x="49" y="90"/>
                    <a:pt x="44" y="90"/>
                  </a:cubicBezTo>
                  <a:cubicBezTo>
                    <a:pt x="39" y="90"/>
                    <a:pt x="35" y="86"/>
                    <a:pt x="35" y="81"/>
                  </a:cubicBezTo>
                  <a:close/>
                  <a:moveTo>
                    <a:pt x="77" y="81"/>
                  </a:moveTo>
                  <a:cubicBezTo>
                    <a:pt x="77" y="35"/>
                    <a:pt x="77" y="35"/>
                    <a:pt x="77" y="35"/>
                  </a:cubicBezTo>
                  <a:cubicBezTo>
                    <a:pt x="77" y="30"/>
                    <a:pt x="81" y="26"/>
                    <a:pt x="86" y="26"/>
                  </a:cubicBezTo>
                  <a:cubicBezTo>
                    <a:pt x="91" y="26"/>
                    <a:pt x="95" y="30"/>
                    <a:pt x="95" y="35"/>
                  </a:cubicBezTo>
                  <a:cubicBezTo>
                    <a:pt x="95" y="81"/>
                    <a:pt x="95" y="81"/>
                    <a:pt x="95" y="81"/>
                  </a:cubicBezTo>
                  <a:cubicBezTo>
                    <a:pt x="95" y="86"/>
                    <a:pt x="91" y="90"/>
                    <a:pt x="86" y="90"/>
                  </a:cubicBezTo>
                  <a:cubicBezTo>
                    <a:pt x="81" y="90"/>
                    <a:pt x="77" y="86"/>
                    <a:pt x="77" y="81"/>
                  </a:cubicBezTo>
                  <a:close/>
                  <a:moveTo>
                    <a:pt x="120" y="81"/>
                  </a:moveTo>
                  <a:cubicBezTo>
                    <a:pt x="120" y="35"/>
                    <a:pt x="120" y="35"/>
                    <a:pt x="120" y="35"/>
                  </a:cubicBezTo>
                  <a:cubicBezTo>
                    <a:pt x="120" y="30"/>
                    <a:pt x="124" y="26"/>
                    <a:pt x="129" y="26"/>
                  </a:cubicBezTo>
                  <a:cubicBezTo>
                    <a:pt x="133" y="26"/>
                    <a:pt x="137" y="30"/>
                    <a:pt x="137" y="35"/>
                  </a:cubicBezTo>
                  <a:cubicBezTo>
                    <a:pt x="137" y="81"/>
                    <a:pt x="137" y="81"/>
                    <a:pt x="137" y="81"/>
                  </a:cubicBezTo>
                  <a:cubicBezTo>
                    <a:pt x="137" y="86"/>
                    <a:pt x="133" y="90"/>
                    <a:pt x="129" y="90"/>
                  </a:cubicBezTo>
                  <a:cubicBezTo>
                    <a:pt x="124" y="90"/>
                    <a:pt x="120" y="86"/>
                    <a:pt x="120" y="81"/>
                  </a:cubicBezTo>
                  <a:close/>
                  <a:moveTo>
                    <a:pt x="162" y="81"/>
                  </a:moveTo>
                  <a:cubicBezTo>
                    <a:pt x="162" y="35"/>
                    <a:pt x="162" y="35"/>
                    <a:pt x="162" y="35"/>
                  </a:cubicBezTo>
                  <a:cubicBezTo>
                    <a:pt x="162" y="30"/>
                    <a:pt x="166" y="26"/>
                    <a:pt x="171" y="26"/>
                  </a:cubicBezTo>
                  <a:cubicBezTo>
                    <a:pt x="176" y="26"/>
                    <a:pt x="180" y="30"/>
                    <a:pt x="180" y="35"/>
                  </a:cubicBezTo>
                  <a:cubicBezTo>
                    <a:pt x="180" y="81"/>
                    <a:pt x="180" y="81"/>
                    <a:pt x="180" y="81"/>
                  </a:cubicBezTo>
                  <a:cubicBezTo>
                    <a:pt x="180" y="86"/>
                    <a:pt x="176" y="90"/>
                    <a:pt x="171" y="90"/>
                  </a:cubicBezTo>
                  <a:cubicBezTo>
                    <a:pt x="166" y="90"/>
                    <a:pt x="162" y="86"/>
                    <a:pt x="162" y="81"/>
                  </a:cubicBezTo>
                  <a:close/>
                  <a:moveTo>
                    <a:pt x="204" y="81"/>
                  </a:moveTo>
                  <a:cubicBezTo>
                    <a:pt x="204" y="35"/>
                    <a:pt x="204" y="35"/>
                    <a:pt x="204" y="35"/>
                  </a:cubicBezTo>
                  <a:cubicBezTo>
                    <a:pt x="204" y="30"/>
                    <a:pt x="208" y="26"/>
                    <a:pt x="213" y="26"/>
                  </a:cubicBezTo>
                  <a:cubicBezTo>
                    <a:pt x="218" y="26"/>
                    <a:pt x="222" y="30"/>
                    <a:pt x="222" y="35"/>
                  </a:cubicBezTo>
                  <a:cubicBezTo>
                    <a:pt x="222" y="81"/>
                    <a:pt x="222" y="81"/>
                    <a:pt x="222" y="81"/>
                  </a:cubicBezTo>
                  <a:cubicBezTo>
                    <a:pt x="222" y="86"/>
                    <a:pt x="218" y="90"/>
                    <a:pt x="213" y="90"/>
                  </a:cubicBezTo>
                  <a:cubicBezTo>
                    <a:pt x="208" y="90"/>
                    <a:pt x="204" y="86"/>
                    <a:pt x="204" y="81"/>
                  </a:cubicBezTo>
                  <a:close/>
                  <a:moveTo>
                    <a:pt x="247" y="81"/>
                  </a:moveTo>
                  <a:cubicBezTo>
                    <a:pt x="247" y="35"/>
                    <a:pt x="247" y="35"/>
                    <a:pt x="247" y="35"/>
                  </a:cubicBezTo>
                  <a:cubicBezTo>
                    <a:pt x="247" y="30"/>
                    <a:pt x="251" y="26"/>
                    <a:pt x="255" y="26"/>
                  </a:cubicBezTo>
                  <a:cubicBezTo>
                    <a:pt x="260" y="26"/>
                    <a:pt x="264" y="30"/>
                    <a:pt x="264" y="35"/>
                  </a:cubicBezTo>
                  <a:cubicBezTo>
                    <a:pt x="264" y="81"/>
                    <a:pt x="264" y="81"/>
                    <a:pt x="264" y="81"/>
                  </a:cubicBezTo>
                  <a:cubicBezTo>
                    <a:pt x="264" y="86"/>
                    <a:pt x="260" y="90"/>
                    <a:pt x="255" y="90"/>
                  </a:cubicBezTo>
                  <a:cubicBezTo>
                    <a:pt x="251" y="90"/>
                    <a:pt x="247" y="86"/>
                    <a:pt x="247" y="81"/>
                  </a:cubicBezTo>
                  <a:close/>
                  <a:moveTo>
                    <a:pt x="289" y="81"/>
                  </a:moveTo>
                  <a:cubicBezTo>
                    <a:pt x="289" y="35"/>
                    <a:pt x="289" y="35"/>
                    <a:pt x="289" y="35"/>
                  </a:cubicBezTo>
                  <a:cubicBezTo>
                    <a:pt x="289" y="30"/>
                    <a:pt x="293" y="26"/>
                    <a:pt x="298" y="26"/>
                  </a:cubicBezTo>
                  <a:cubicBezTo>
                    <a:pt x="303" y="26"/>
                    <a:pt x="307" y="30"/>
                    <a:pt x="307" y="35"/>
                  </a:cubicBezTo>
                  <a:cubicBezTo>
                    <a:pt x="307" y="81"/>
                    <a:pt x="307" y="81"/>
                    <a:pt x="307" y="81"/>
                  </a:cubicBezTo>
                  <a:cubicBezTo>
                    <a:pt x="307" y="86"/>
                    <a:pt x="303" y="90"/>
                    <a:pt x="298" y="90"/>
                  </a:cubicBezTo>
                  <a:cubicBezTo>
                    <a:pt x="293" y="90"/>
                    <a:pt x="289" y="86"/>
                    <a:pt x="289" y="81"/>
                  </a:cubicBezTo>
                  <a:close/>
                  <a:moveTo>
                    <a:pt x="331" y="81"/>
                  </a:moveTo>
                  <a:cubicBezTo>
                    <a:pt x="331" y="35"/>
                    <a:pt x="331" y="35"/>
                    <a:pt x="331" y="35"/>
                  </a:cubicBezTo>
                  <a:cubicBezTo>
                    <a:pt x="331" y="30"/>
                    <a:pt x="335" y="26"/>
                    <a:pt x="340" y="26"/>
                  </a:cubicBezTo>
                  <a:cubicBezTo>
                    <a:pt x="345" y="26"/>
                    <a:pt x="349" y="30"/>
                    <a:pt x="349" y="35"/>
                  </a:cubicBezTo>
                  <a:cubicBezTo>
                    <a:pt x="349" y="81"/>
                    <a:pt x="349" y="81"/>
                    <a:pt x="349" y="81"/>
                  </a:cubicBezTo>
                  <a:cubicBezTo>
                    <a:pt x="349" y="86"/>
                    <a:pt x="345" y="90"/>
                    <a:pt x="340" y="90"/>
                  </a:cubicBezTo>
                  <a:cubicBezTo>
                    <a:pt x="335" y="90"/>
                    <a:pt x="331" y="86"/>
                    <a:pt x="331" y="81"/>
                  </a:cubicBezTo>
                  <a:close/>
                  <a:moveTo>
                    <a:pt x="373" y="81"/>
                  </a:moveTo>
                  <a:cubicBezTo>
                    <a:pt x="373" y="35"/>
                    <a:pt x="373" y="35"/>
                    <a:pt x="373" y="35"/>
                  </a:cubicBezTo>
                  <a:cubicBezTo>
                    <a:pt x="373" y="30"/>
                    <a:pt x="377" y="26"/>
                    <a:pt x="382" y="26"/>
                  </a:cubicBezTo>
                  <a:cubicBezTo>
                    <a:pt x="387" y="26"/>
                    <a:pt x="391" y="30"/>
                    <a:pt x="391" y="35"/>
                  </a:cubicBezTo>
                  <a:cubicBezTo>
                    <a:pt x="391" y="81"/>
                    <a:pt x="391" y="81"/>
                    <a:pt x="391" y="81"/>
                  </a:cubicBezTo>
                  <a:cubicBezTo>
                    <a:pt x="391" y="86"/>
                    <a:pt x="387" y="90"/>
                    <a:pt x="382" y="90"/>
                  </a:cubicBezTo>
                  <a:cubicBezTo>
                    <a:pt x="377" y="90"/>
                    <a:pt x="373" y="86"/>
                    <a:pt x="373" y="81"/>
                  </a:cubicBezTo>
                  <a:close/>
                  <a:moveTo>
                    <a:pt x="416" y="81"/>
                  </a:moveTo>
                  <a:cubicBezTo>
                    <a:pt x="416" y="35"/>
                    <a:pt x="416" y="35"/>
                    <a:pt x="416" y="35"/>
                  </a:cubicBezTo>
                  <a:cubicBezTo>
                    <a:pt x="416" y="30"/>
                    <a:pt x="420" y="26"/>
                    <a:pt x="425" y="26"/>
                  </a:cubicBezTo>
                  <a:cubicBezTo>
                    <a:pt x="430" y="26"/>
                    <a:pt x="434" y="30"/>
                    <a:pt x="434" y="35"/>
                  </a:cubicBezTo>
                  <a:cubicBezTo>
                    <a:pt x="434" y="81"/>
                    <a:pt x="434" y="81"/>
                    <a:pt x="434" y="81"/>
                  </a:cubicBezTo>
                  <a:cubicBezTo>
                    <a:pt x="434" y="86"/>
                    <a:pt x="430" y="90"/>
                    <a:pt x="425" y="90"/>
                  </a:cubicBezTo>
                  <a:cubicBezTo>
                    <a:pt x="420" y="90"/>
                    <a:pt x="416" y="86"/>
                    <a:pt x="416" y="81"/>
                  </a:cubicBezTo>
                  <a:close/>
                  <a:moveTo>
                    <a:pt x="458" y="81"/>
                  </a:moveTo>
                  <a:cubicBezTo>
                    <a:pt x="458" y="35"/>
                    <a:pt x="458" y="35"/>
                    <a:pt x="458" y="35"/>
                  </a:cubicBezTo>
                  <a:cubicBezTo>
                    <a:pt x="458" y="30"/>
                    <a:pt x="462" y="26"/>
                    <a:pt x="467" y="26"/>
                  </a:cubicBezTo>
                  <a:cubicBezTo>
                    <a:pt x="472" y="26"/>
                    <a:pt x="476" y="30"/>
                    <a:pt x="476" y="35"/>
                  </a:cubicBezTo>
                  <a:cubicBezTo>
                    <a:pt x="476" y="81"/>
                    <a:pt x="476" y="81"/>
                    <a:pt x="476" y="81"/>
                  </a:cubicBezTo>
                  <a:cubicBezTo>
                    <a:pt x="476" y="86"/>
                    <a:pt x="472" y="90"/>
                    <a:pt x="467" y="90"/>
                  </a:cubicBezTo>
                  <a:cubicBezTo>
                    <a:pt x="462" y="90"/>
                    <a:pt x="458" y="86"/>
                    <a:pt x="458" y="81"/>
                  </a:cubicBezTo>
                  <a:close/>
                  <a:moveTo>
                    <a:pt x="500" y="81"/>
                  </a:moveTo>
                  <a:cubicBezTo>
                    <a:pt x="500" y="35"/>
                    <a:pt x="500" y="35"/>
                    <a:pt x="500" y="35"/>
                  </a:cubicBezTo>
                  <a:cubicBezTo>
                    <a:pt x="500" y="30"/>
                    <a:pt x="504" y="26"/>
                    <a:pt x="509" y="26"/>
                  </a:cubicBezTo>
                  <a:cubicBezTo>
                    <a:pt x="514" y="26"/>
                    <a:pt x="518" y="30"/>
                    <a:pt x="518" y="35"/>
                  </a:cubicBezTo>
                  <a:cubicBezTo>
                    <a:pt x="518" y="81"/>
                    <a:pt x="518" y="81"/>
                    <a:pt x="518" y="81"/>
                  </a:cubicBezTo>
                  <a:cubicBezTo>
                    <a:pt x="518" y="86"/>
                    <a:pt x="514" y="90"/>
                    <a:pt x="509" y="90"/>
                  </a:cubicBezTo>
                  <a:cubicBezTo>
                    <a:pt x="504" y="90"/>
                    <a:pt x="500" y="86"/>
                    <a:pt x="500" y="81"/>
                  </a:cubicBezTo>
                  <a:close/>
                  <a:moveTo>
                    <a:pt x="543" y="81"/>
                  </a:moveTo>
                  <a:cubicBezTo>
                    <a:pt x="543" y="35"/>
                    <a:pt x="543" y="35"/>
                    <a:pt x="543" y="35"/>
                  </a:cubicBezTo>
                  <a:cubicBezTo>
                    <a:pt x="543" y="30"/>
                    <a:pt x="547" y="26"/>
                    <a:pt x="552" y="26"/>
                  </a:cubicBezTo>
                  <a:cubicBezTo>
                    <a:pt x="556" y="26"/>
                    <a:pt x="560" y="30"/>
                    <a:pt x="560" y="35"/>
                  </a:cubicBezTo>
                  <a:cubicBezTo>
                    <a:pt x="560" y="81"/>
                    <a:pt x="560" y="81"/>
                    <a:pt x="560" y="81"/>
                  </a:cubicBezTo>
                  <a:cubicBezTo>
                    <a:pt x="560" y="86"/>
                    <a:pt x="556" y="90"/>
                    <a:pt x="552" y="90"/>
                  </a:cubicBezTo>
                  <a:cubicBezTo>
                    <a:pt x="547" y="90"/>
                    <a:pt x="543" y="86"/>
                    <a:pt x="543" y="8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500" b="0" i="0" u="none" strike="noStrike" kern="0" cap="none" spc="0" normalizeH="0" baseline="0" noProof="0" dirty="0">
                <a:ln>
                  <a:noFill/>
                </a:ln>
                <a:solidFill>
                  <a:srgbClr val="000000"/>
                </a:solidFill>
                <a:effectLst/>
                <a:uLnTx/>
                <a:uFillTx/>
                <a:latin typeface="Calibri" pitchFamily="34" charset="0"/>
              </a:endParaRPr>
            </a:p>
          </p:txBody>
        </p:sp>
        <p:sp>
          <p:nvSpPr>
            <p:cNvPr id="134" name="Freeform 7"/>
            <p:cNvSpPr>
              <a:spLocks noEditPoints="1"/>
            </p:cNvSpPr>
            <p:nvPr/>
          </p:nvSpPr>
          <p:spPr bwMode="auto">
            <a:xfrm>
              <a:off x="9493621" y="6559812"/>
              <a:ext cx="704648" cy="136975"/>
            </a:xfrm>
            <a:custGeom>
              <a:avLst/>
              <a:gdLst/>
              <a:ahLst/>
              <a:cxnLst>
                <a:cxn ang="0">
                  <a:pos x="596" y="61"/>
                </a:cxn>
                <a:cxn ang="0">
                  <a:pos x="61" y="0"/>
                </a:cxn>
                <a:cxn ang="0">
                  <a:pos x="0" y="55"/>
                </a:cxn>
                <a:cxn ang="0">
                  <a:pos x="535" y="116"/>
                </a:cxn>
                <a:cxn ang="0">
                  <a:pos x="35" y="81"/>
                </a:cxn>
                <a:cxn ang="0">
                  <a:pos x="44" y="26"/>
                </a:cxn>
                <a:cxn ang="0">
                  <a:pos x="53" y="81"/>
                </a:cxn>
                <a:cxn ang="0">
                  <a:pos x="35" y="81"/>
                </a:cxn>
                <a:cxn ang="0">
                  <a:pos x="77" y="35"/>
                </a:cxn>
                <a:cxn ang="0">
                  <a:pos x="95" y="35"/>
                </a:cxn>
                <a:cxn ang="0">
                  <a:pos x="86" y="90"/>
                </a:cxn>
                <a:cxn ang="0">
                  <a:pos x="120" y="81"/>
                </a:cxn>
                <a:cxn ang="0">
                  <a:pos x="129" y="26"/>
                </a:cxn>
                <a:cxn ang="0">
                  <a:pos x="137" y="81"/>
                </a:cxn>
                <a:cxn ang="0">
                  <a:pos x="120" y="81"/>
                </a:cxn>
                <a:cxn ang="0">
                  <a:pos x="162" y="35"/>
                </a:cxn>
                <a:cxn ang="0">
                  <a:pos x="180" y="35"/>
                </a:cxn>
                <a:cxn ang="0">
                  <a:pos x="171" y="90"/>
                </a:cxn>
                <a:cxn ang="0">
                  <a:pos x="204" y="81"/>
                </a:cxn>
                <a:cxn ang="0">
                  <a:pos x="213" y="26"/>
                </a:cxn>
                <a:cxn ang="0">
                  <a:pos x="222" y="81"/>
                </a:cxn>
                <a:cxn ang="0">
                  <a:pos x="204" y="81"/>
                </a:cxn>
                <a:cxn ang="0">
                  <a:pos x="247" y="35"/>
                </a:cxn>
                <a:cxn ang="0">
                  <a:pos x="264" y="35"/>
                </a:cxn>
                <a:cxn ang="0">
                  <a:pos x="256" y="90"/>
                </a:cxn>
                <a:cxn ang="0">
                  <a:pos x="289" y="81"/>
                </a:cxn>
                <a:cxn ang="0">
                  <a:pos x="298" y="26"/>
                </a:cxn>
                <a:cxn ang="0">
                  <a:pos x="307" y="81"/>
                </a:cxn>
                <a:cxn ang="0">
                  <a:pos x="289" y="81"/>
                </a:cxn>
                <a:cxn ang="0">
                  <a:pos x="331" y="35"/>
                </a:cxn>
                <a:cxn ang="0">
                  <a:pos x="349" y="35"/>
                </a:cxn>
                <a:cxn ang="0">
                  <a:pos x="340" y="90"/>
                </a:cxn>
                <a:cxn ang="0">
                  <a:pos x="374" y="81"/>
                </a:cxn>
                <a:cxn ang="0">
                  <a:pos x="382" y="26"/>
                </a:cxn>
                <a:cxn ang="0">
                  <a:pos x="391" y="81"/>
                </a:cxn>
                <a:cxn ang="0">
                  <a:pos x="374" y="81"/>
                </a:cxn>
                <a:cxn ang="0">
                  <a:pos x="416" y="35"/>
                </a:cxn>
                <a:cxn ang="0">
                  <a:pos x="434" y="35"/>
                </a:cxn>
                <a:cxn ang="0">
                  <a:pos x="425" y="90"/>
                </a:cxn>
                <a:cxn ang="0">
                  <a:pos x="458" y="81"/>
                </a:cxn>
                <a:cxn ang="0">
                  <a:pos x="467" y="26"/>
                </a:cxn>
                <a:cxn ang="0">
                  <a:pos x="476" y="81"/>
                </a:cxn>
                <a:cxn ang="0">
                  <a:pos x="458" y="81"/>
                </a:cxn>
                <a:cxn ang="0">
                  <a:pos x="501" y="35"/>
                </a:cxn>
                <a:cxn ang="0">
                  <a:pos x="518" y="35"/>
                </a:cxn>
                <a:cxn ang="0">
                  <a:pos x="509" y="90"/>
                </a:cxn>
                <a:cxn ang="0">
                  <a:pos x="543" y="81"/>
                </a:cxn>
                <a:cxn ang="0">
                  <a:pos x="552" y="26"/>
                </a:cxn>
                <a:cxn ang="0">
                  <a:pos x="561" y="81"/>
                </a:cxn>
                <a:cxn ang="0">
                  <a:pos x="543" y="81"/>
                </a:cxn>
              </a:cxnLst>
              <a:rect l="0" t="0" r="r" b="b"/>
              <a:pathLst>
                <a:path w="596" h="116">
                  <a:moveTo>
                    <a:pt x="596" y="55"/>
                  </a:moveTo>
                  <a:cubicBezTo>
                    <a:pt x="596" y="61"/>
                    <a:pt x="596" y="61"/>
                    <a:pt x="596" y="61"/>
                  </a:cubicBezTo>
                  <a:cubicBezTo>
                    <a:pt x="596" y="28"/>
                    <a:pt x="568" y="0"/>
                    <a:pt x="535" y="0"/>
                  </a:cubicBezTo>
                  <a:cubicBezTo>
                    <a:pt x="61" y="0"/>
                    <a:pt x="61" y="0"/>
                    <a:pt x="61" y="0"/>
                  </a:cubicBezTo>
                  <a:cubicBezTo>
                    <a:pt x="27" y="0"/>
                    <a:pt x="0" y="28"/>
                    <a:pt x="0" y="61"/>
                  </a:cubicBezTo>
                  <a:cubicBezTo>
                    <a:pt x="0" y="55"/>
                    <a:pt x="0" y="55"/>
                    <a:pt x="0" y="55"/>
                  </a:cubicBezTo>
                  <a:cubicBezTo>
                    <a:pt x="0" y="88"/>
                    <a:pt x="27" y="116"/>
                    <a:pt x="61" y="116"/>
                  </a:cubicBezTo>
                  <a:cubicBezTo>
                    <a:pt x="535" y="116"/>
                    <a:pt x="535" y="116"/>
                    <a:pt x="535" y="116"/>
                  </a:cubicBezTo>
                  <a:cubicBezTo>
                    <a:pt x="568" y="116"/>
                    <a:pt x="596" y="88"/>
                    <a:pt x="596" y="55"/>
                  </a:cubicBezTo>
                  <a:close/>
                  <a:moveTo>
                    <a:pt x="35" y="81"/>
                  </a:moveTo>
                  <a:cubicBezTo>
                    <a:pt x="35" y="35"/>
                    <a:pt x="35" y="35"/>
                    <a:pt x="35" y="35"/>
                  </a:cubicBezTo>
                  <a:cubicBezTo>
                    <a:pt x="35" y="30"/>
                    <a:pt x="39" y="26"/>
                    <a:pt x="44" y="26"/>
                  </a:cubicBezTo>
                  <a:cubicBezTo>
                    <a:pt x="49" y="26"/>
                    <a:pt x="53" y="30"/>
                    <a:pt x="53" y="35"/>
                  </a:cubicBezTo>
                  <a:cubicBezTo>
                    <a:pt x="53" y="81"/>
                    <a:pt x="53" y="81"/>
                    <a:pt x="53" y="81"/>
                  </a:cubicBezTo>
                  <a:cubicBezTo>
                    <a:pt x="53" y="86"/>
                    <a:pt x="49" y="90"/>
                    <a:pt x="44" y="90"/>
                  </a:cubicBezTo>
                  <a:cubicBezTo>
                    <a:pt x="39" y="90"/>
                    <a:pt x="35" y="86"/>
                    <a:pt x="35" y="81"/>
                  </a:cubicBezTo>
                  <a:close/>
                  <a:moveTo>
                    <a:pt x="77" y="81"/>
                  </a:moveTo>
                  <a:cubicBezTo>
                    <a:pt x="77" y="35"/>
                    <a:pt x="77" y="35"/>
                    <a:pt x="77" y="35"/>
                  </a:cubicBezTo>
                  <a:cubicBezTo>
                    <a:pt x="77" y="30"/>
                    <a:pt x="81" y="26"/>
                    <a:pt x="86" y="26"/>
                  </a:cubicBezTo>
                  <a:cubicBezTo>
                    <a:pt x="91" y="26"/>
                    <a:pt x="95" y="30"/>
                    <a:pt x="95" y="35"/>
                  </a:cubicBezTo>
                  <a:cubicBezTo>
                    <a:pt x="95" y="81"/>
                    <a:pt x="95" y="81"/>
                    <a:pt x="95" y="81"/>
                  </a:cubicBezTo>
                  <a:cubicBezTo>
                    <a:pt x="95" y="86"/>
                    <a:pt x="91" y="90"/>
                    <a:pt x="86" y="90"/>
                  </a:cubicBezTo>
                  <a:cubicBezTo>
                    <a:pt x="81" y="90"/>
                    <a:pt x="77" y="86"/>
                    <a:pt x="77" y="81"/>
                  </a:cubicBezTo>
                  <a:close/>
                  <a:moveTo>
                    <a:pt x="120" y="81"/>
                  </a:moveTo>
                  <a:cubicBezTo>
                    <a:pt x="120" y="35"/>
                    <a:pt x="120" y="35"/>
                    <a:pt x="120" y="35"/>
                  </a:cubicBezTo>
                  <a:cubicBezTo>
                    <a:pt x="120" y="30"/>
                    <a:pt x="124" y="26"/>
                    <a:pt x="129" y="26"/>
                  </a:cubicBezTo>
                  <a:cubicBezTo>
                    <a:pt x="134" y="26"/>
                    <a:pt x="137" y="30"/>
                    <a:pt x="137" y="35"/>
                  </a:cubicBezTo>
                  <a:cubicBezTo>
                    <a:pt x="137" y="81"/>
                    <a:pt x="137" y="81"/>
                    <a:pt x="137" y="81"/>
                  </a:cubicBezTo>
                  <a:cubicBezTo>
                    <a:pt x="137" y="86"/>
                    <a:pt x="134" y="90"/>
                    <a:pt x="129" y="90"/>
                  </a:cubicBezTo>
                  <a:cubicBezTo>
                    <a:pt x="124" y="90"/>
                    <a:pt x="120" y="86"/>
                    <a:pt x="120" y="81"/>
                  </a:cubicBezTo>
                  <a:close/>
                  <a:moveTo>
                    <a:pt x="162" y="81"/>
                  </a:moveTo>
                  <a:cubicBezTo>
                    <a:pt x="162" y="35"/>
                    <a:pt x="162" y="35"/>
                    <a:pt x="162" y="35"/>
                  </a:cubicBezTo>
                  <a:cubicBezTo>
                    <a:pt x="162" y="30"/>
                    <a:pt x="166" y="26"/>
                    <a:pt x="171" y="26"/>
                  </a:cubicBezTo>
                  <a:cubicBezTo>
                    <a:pt x="176" y="26"/>
                    <a:pt x="180" y="30"/>
                    <a:pt x="180" y="35"/>
                  </a:cubicBezTo>
                  <a:cubicBezTo>
                    <a:pt x="180" y="81"/>
                    <a:pt x="180" y="81"/>
                    <a:pt x="180" y="81"/>
                  </a:cubicBezTo>
                  <a:cubicBezTo>
                    <a:pt x="180" y="86"/>
                    <a:pt x="176" y="90"/>
                    <a:pt x="171" y="90"/>
                  </a:cubicBezTo>
                  <a:cubicBezTo>
                    <a:pt x="166" y="90"/>
                    <a:pt x="162" y="86"/>
                    <a:pt x="162" y="81"/>
                  </a:cubicBezTo>
                  <a:close/>
                  <a:moveTo>
                    <a:pt x="204" y="81"/>
                  </a:moveTo>
                  <a:cubicBezTo>
                    <a:pt x="204" y="35"/>
                    <a:pt x="204" y="35"/>
                    <a:pt x="204" y="35"/>
                  </a:cubicBezTo>
                  <a:cubicBezTo>
                    <a:pt x="204" y="30"/>
                    <a:pt x="208" y="26"/>
                    <a:pt x="213" y="26"/>
                  </a:cubicBezTo>
                  <a:cubicBezTo>
                    <a:pt x="218" y="26"/>
                    <a:pt x="222" y="30"/>
                    <a:pt x="222" y="35"/>
                  </a:cubicBezTo>
                  <a:cubicBezTo>
                    <a:pt x="222" y="81"/>
                    <a:pt x="222" y="81"/>
                    <a:pt x="222" y="81"/>
                  </a:cubicBezTo>
                  <a:cubicBezTo>
                    <a:pt x="222" y="86"/>
                    <a:pt x="218" y="90"/>
                    <a:pt x="213" y="90"/>
                  </a:cubicBezTo>
                  <a:cubicBezTo>
                    <a:pt x="208" y="90"/>
                    <a:pt x="204" y="86"/>
                    <a:pt x="204" y="81"/>
                  </a:cubicBezTo>
                  <a:close/>
                  <a:moveTo>
                    <a:pt x="247" y="81"/>
                  </a:moveTo>
                  <a:cubicBezTo>
                    <a:pt x="247" y="35"/>
                    <a:pt x="247" y="35"/>
                    <a:pt x="247" y="35"/>
                  </a:cubicBezTo>
                  <a:cubicBezTo>
                    <a:pt x="247" y="30"/>
                    <a:pt x="251" y="26"/>
                    <a:pt x="256" y="26"/>
                  </a:cubicBezTo>
                  <a:cubicBezTo>
                    <a:pt x="260" y="26"/>
                    <a:pt x="264" y="30"/>
                    <a:pt x="264" y="35"/>
                  </a:cubicBezTo>
                  <a:cubicBezTo>
                    <a:pt x="264" y="81"/>
                    <a:pt x="264" y="81"/>
                    <a:pt x="264" y="81"/>
                  </a:cubicBezTo>
                  <a:cubicBezTo>
                    <a:pt x="264" y="86"/>
                    <a:pt x="260" y="90"/>
                    <a:pt x="256" y="90"/>
                  </a:cubicBezTo>
                  <a:cubicBezTo>
                    <a:pt x="251" y="90"/>
                    <a:pt x="247" y="86"/>
                    <a:pt x="247" y="81"/>
                  </a:cubicBezTo>
                  <a:close/>
                  <a:moveTo>
                    <a:pt x="289" y="81"/>
                  </a:moveTo>
                  <a:cubicBezTo>
                    <a:pt x="289" y="35"/>
                    <a:pt x="289" y="35"/>
                    <a:pt x="289" y="35"/>
                  </a:cubicBezTo>
                  <a:cubicBezTo>
                    <a:pt x="289" y="30"/>
                    <a:pt x="293" y="26"/>
                    <a:pt x="298" y="26"/>
                  </a:cubicBezTo>
                  <a:cubicBezTo>
                    <a:pt x="303" y="26"/>
                    <a:pt x="307" y="30"/>
                    <a:pt x="307" y="35"/>
                  </a:cubicBezTo>
                  <a:cubicBezTo>
                    <a:pt x="307" y="81"/>
                    <a:pt x="307" y="81"/>
                    <a:pt x="307" y="81"/>
                  </a:cubicBezTo>
                  <a:cubicBezTo>
                    <a:pt x="307" y="86"/>
                    <a:pt x="303" y="90"/>
                    <a:pt x="298" y="90"/>
                  </a:cubicBezTo>
                  <a:cubicBezTo>
                    <a:pt x="293" y="90"/>
                    <a:pt x="289" y="86"/>
                    <a:pt x="289" y="81"/>
                  </a:cubicBezTo>
                  <a:close/>
                  <a:moveTo>
                    <a:pt x="331" y="81"/>
                  </a:moveTo>
                  <a:cubicBezTo>
                    <a:pt x="331" y="35"/>
                    <a:pt x="331" y="35"/>
                    <a:pt x="331" y="35"/>
                  </a:cubicBezTo>
                  <a:cubicBezTo>
                    <a:pt x="331" y="30"/>
                    <a:pt x="335" y="26"/>
                    <a:pt x="340" y="26"/>
                  </a:cubicBezTo>
                  <a:cubicBezTo>
                    <a:pt x="345" y="26"/>
                    <a:pt x="349" y="30"/>
                    <a:pt x="349" y="35"/>
                  </a:cubicBezTo>
                  <a:cubicBezTo>
                    <a:pt x="349" y="81"/>
                    <a:pt x="349" y="81"/>
                    <a:pt x="349" y="81"/>
                  </a:cubicBezTo>
                  <a:cubicBezTo>
                    <a:pt x="349" y="86"/>
                    <a:pt x="345" y="90"/>
                    <a:pt x="340" y="90"/>
                  </a:cubicBezTo>
                  <a:cubicBezTo>
                    <a:pt x="335" y="90"/>
                    <a:pt x="331" y="86"/>
                    <a:pt x="331" y="81"/>
                  </a:cubicBezTo>
                  <a:close/>
                  <a:moveTo>
                    <a:pt x="374" y="81"/>
                  </a:moveTo>
                  <a:cubicBezTo>
                    <a:pt x="374" y="35"/>
                    <a:pt x="374" y="35"/>
                    <a:pt x="374" y="35"/>
                  </a:cubicBezTo>
                  <a:cubicBezTo>
                    <a:pt x="374" y="30"/>
                    <a:pt x="378" y="26"/>
                    <a:pt x="382" y="26"/>
                  </a:cubicBezTo>
                  <a:cubicBezTo>
                    <a:pt x="387" y="26"/>
                    <a:pt x="391" y="30"/>
                    <a:pt x="391" y="35"/>
                  </a:cubicBezTo>
                  <a:cubicBezTo>
                    <a:pt x="391" y="81"/>
                    <a:pt x="391" y="81"/>
                    <a:pt x="391" y="81"/>
                  </a:cubicBezTo>
                  <a:cubicBezTo>
                    <a:pt x="391" y="86"/>
                    <a:pt x="387" y="90"/>
                    <a:pt x="382" y="90"/>
                  </a:cubicBezTo>
                  <a:cubicBezTo>
                    <a:pt x="378" y="90"/>
                    <a:pt x="374" y="86"/>
                    <a:pt x="374" y="81"/>
                  </a:cubicBezTo>
                  <a:close/>
                  <a:moveTo>
                    <a:pt x="416" y="81"/>
                  </a:moveTo>
                  <a:cubicBezTo>
                    <a:pt x="416" y="35"/>
                    <a:pt x="416" y="35"/>
                    <a:pt x="416" y="35"/>
                  </a:cubicBezTo>
                  <a:cubicBezTo>
                    <a:pt x="416" y="30"/>
                    <a:pt x="420" y="26"/>
                    <a:pt x="425" y="26"/>
                  </a:cubicBezTo>
                  <a:cubicBezTo>
                    <a:pt x="430" y="26"/>
                    <a:pt x="434" y="30"/>
                    <a:pt x="434" y="35"/>
                  </a:cubicBezTo>
                  <a:cubicBezTo>
                    <a:pt x="434" y="81"/>
                    <a:pt x="434" y="81"/>
                    <a:pt x="434" y="81"/>
                  </a:cubicBezTo>
                  <a:cubicBezTo>
                    <a:pt x="434" y="86"/>
                    <a:pt x="430" y="90"/>
                    <a:pt x="425" y="90"/>
                  </a:cubicBezTo>
                  <a:cubicBezTo>
                    <a:pt x="420" y="90"/>
                    <a:pt x="416" y="86"/>
                    <a:pt x="416" y="81"/>
                  </a:cubicBezTo>
                  <a:close/>
                  <a:moveTo>
                    <a:pt x="458" y="81"/>
                  </a:moveTo>
                  <a:cubicBezTo>
                    <a:pt x="458" y="35"/>
                    <a:pt x="458" y="35"/>
                    <a:pt x="458" y="35"/>
                  </a:cubicBezTo>
                  <a:cubicBezTo>
                    <a:pt x="458" y="30"/>
                    <a:pt x="462" y="26"/>
                    <a:pt x="467" y="26"/>
                  </a:cubicBezTo>
                  <a:cubicBezTo>
                    <a:pt x="472" y="26"/>
                    <a:pt x="476" y="30"/>
                    <a:pt x="476" y="35"/>
                  </a:cubicBezTo>
                  <a:cubicBezTo>
                    <a:pt x="476" y="81"/>
                    <a:pt x="476" y="81"/>
                    <a:pt x="476" y="81"/>
                  </a:cubicBezTo>
                  <a:cubicBezTo>
                    <a:pt x="476" y="86"/>
                    <a:pt x="472" y="90"/>
                    <a:pt x="467" y="90"/>
                  </a:cubicBezTo>
                  <a:cubicBezTo>
                    <a:pt x="462" y="90"/>
                    <a:pt x="458" y="86"/>
                    <a:pt x="458" y="81"/>
                  </a:cubicBezTo>
                  <a:close/>
                  <a:moveTo>
                    <a:pt x="501" y="81"/>
                  </a:moveTo>
                  <a:cubicBezTo>
                    <a:pt x="501" y="35"/>
                    <a:pt x="501" y="35"/>
                    <a:pt x="501" y="35"/>
                  </a:cubicBezTo>
                  <a:cubicBezTo>
                    <a:pt x="501" y="30"/>
                    <a:pt x="504" y="26"/>
                    <a:pt x="509" y="26"/>
                  </a:cubicBezTo>
                  <a:cubicBezTo>
                    <a:pt x="514" y="26"/>
                    <a:pt x="518" y="30"/>
                    <a:pt x="518" y="35"/>
                  </a:cubicBezTo>
                  <a:cubicBezTo>
                    <a:pt x="518" y="81"/>
                    <a:pt x="518" y="81"/>
                    <a:pt x="518" y="81"/>
                  </a:cubicBezTo>
                  <a:cubicBezTo>
                    <a:pt x="518" y="86"/>
                    <a:pt x="514" y="90"/>
                    <a:pt x="509" y="90"/>
                  </a:cubicBezTo>
                  <a:cubicBezTo>
                    <a:pt x="504" y="90"/>
                    <a:pt x="501" y="86"/>
                    <a:pt x="501" y="81"/>
                  </a:cubicBezTo>
                  <a:close/>
                  <a:moveTo>
                    <a:pt x="543" y="81"/>
                  </a:moveTo>
                  <a:cubicBezTo>
                    <a:pt x="543" y="35"/>
                    <a:pt x="543" y="35"/>
                    <a:pt x="543" y="35"/>
                  </a:cubicBezTo>
                  <a:cubicBezTo>
                    <a:pt x="543" y="30"/>
                    <a:pt x="547" y="26"/>
                    <a:pt x="552" y="26"/>
                  </a:cubicBezTo>
                  <a:cubicBezTo>
                    <a:pt x="557" y="26"/>
                    <a:pt x="561" y="30"/>
                    <a:pt x="561" y="35"/>
                  </a:cubicBezTo>
                  <a:cubicBezTo>
                    <a:pt x="561" y="81"/>
                    <a:pt x="561" y="81"/>
                    <a:pt x="561" y="81"/>
                  </a:cubicBezTo>
                  <a:cubicBezTo>
                    <a:pt x="561" y="86"/>
                    <a:pt x="557" y="90"/>
                    <a:pt x="552" y="90"/>
                  </a:cubicBezTo>
                  <a:cubicBezTo>
                    <a:pt x="547" y="90"/>
                    <a:pt x="543" y="86"/>
                    <a:pt x="543" y="8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500" b="0" i="0" u="none" strike="noStrike" kern="0" cap="none" spc="0" normalizeH="0" baseline="0" noProof="0" dirty="0">
                <a:ln>
                  <a:noFill/>
                </a:ln>
                <a:solidFill>
                  <a:srgbClr val="000000"/>
                </a:solidFill>
                <a:effectLst/>
                <a:uLnTx/>
                <a:uFillTx/>
                <a:latin typeface="Calibri" pitchFamily="34" charset="0"/>
              </a:endParaRPr>
            </a:p>
          </p:txBody>
        </p:sp>
        <p:sp>
          <p:nvSpPr>
            <p:cNvPr id="135" name="Freeform 8"/>
            <p:cNvSpPr>
              <a:spLocks noEditPoints="1"/>
            </p:cNvSpPr>
            <p:nvPr/>
          </p:nvSpPr>
          <p:spPr bwMode="auto">
            <a:xfrm>
              <a:off x="8731077" y="6405893"/>
              <a:ext cx="704648" cy="136975"/>
            </a:xfrm>
            <a:custGeom>
              <a:avLst/>
              <a:gdLst/>
              <a:ahLst/>
              <a:cxnLst>
                <a:cxn ang="0">
                  <a:pos x="596" y="61"/>
                </a:cxn>
                <a:cxn ang="0">
                  <a:pos x="61" y="0"/>
                </a:cxn>
                <a:cxn ang="0">
                  <a:pos x="0" y="54"/>
                </a:cxn>
                <a:cxn ang="0">
                  <a:pos x="535" y="116"/>
                </a:cxn>
                <a:cxn ang="0">
                  <a:pos x="35" y="81"/>
                </a:cxn>
                <a:cxn ang="0">
                  <a:pos x="44" y="26"/>
                </a:cxn>
                <a:cxn ang="0">
                  <a:pos x="53" y="81"/>
                </a:cxn>
                <a:cxn ang="0">
                  <a:pos x="35" y="81"/>
                </a:cxn>
                <a:cxn ang="0">
                  <a:pos x="77" y="35"/>
                </a:cxn>
                <a:cxn ang="0">
                  <a:pos x="95" y="35"/>
                </a:cxn>
                <a:cxn ang="0">
                  <a:pos x="86" y="90"/>
                </a:cxn>
                <a:cxn ang="0">
                  <a:pos x="120" y="81"/>
                </a:cxn>
                <a:cxn ang="0">
                  <a:pos x="129" y="26"/>
                </a:cxn>
                <a:cxn ang="0">
                  <a:pos x="137" y="81"/>
                </a:cxn>
                <a:cxn ang="0">
                  <a:pos x="120" y="81"/>
                </a:cxn>
                <a:cxn ang="0">
                  <a:pos x="162" y="35"/>
                </a:cxn>
                <a:cxn ang="0">
                  <a:pos x="180" y="35"/>
                </a:cxn>
                <a:cxn ang="0">
                  <a:pos x="171" y="90"/>
                </a:cxn>
                <a:cxn ang="0">
                  <a:pos x="204" y="81"/>
                </a:cxn>
                <a:cxn ang="0">
                  <a:pos x="213" y="26"/>
                </a:cxn>
                <a:cxn ang="0">
                  <a:pos x="222" y="81"/>
                </a:cxn>
                <a:cxn ang="0">
                  <a:pos x="204" y="81"/>
                </a:cxn>
                <a:cxn ang="0">
                  <a:pos x="247" y="35"/>
                </a:cxn>
                <a:cxn ang="0">
                  <a:pos x="264" y="35"/>
                </a:cxn>
                <a:cxn ang="0">
                  <a:pos x="255" y="90"/>
                </a:cxn>
                <a:cxn ang="0">
                  <a:pos x="289" y="81"/>
                </a:cxn>
                <a:cxn ang="0">
                  <a:pos x="298" y="26"/>
                </a:cxn>
                <a:cxn ang="0">
                  <a:pos x="307" y="81"/>
                </a:cxn>
                <a:cxn ang="0">
                  <a:pos x="289" y="81"/>
                </a:cxn>
                <a:cxn ang="0">
                  <a:pos x="331" y="35"/>
                </a:cxn>
                <a:cxn ang="0">
                  <a:pos x="349" y="35"/>
                </a:cxn>
                <a:cxn ang="0">
                  <a:pos x="340" y="90"/>
                </a:cxn>
                <a:cxn ang="0">
                  <a:pos x="373" y="81"/>
                </a:cxn>
                <a:cxn ang="0">
                  <a:pos x="382" y="26"/>
                </a:cxn>
                <a:cxn ang="0">
                  <a:pos x="391" y="81"/>
                </a:cxn>
                <a:cxn ang="0">
                  <a:pos x="373" y="81"/>
                </a:cxn>
                <a:cxn ang="0">
                  <a:pos x="416" y="35"/>
                </a:cxn>
                <a:cxn ang="0">
                  <a:pos x="434" y="35"/>
                </a:cxn>
                <a:cxn ang="0">
                  <a:pos x="425" y="90"/>
                </a:cxn>
                <a:cxn ang="0">
                  <a:pos x="458" y="81"/>
                </a:cxn>
                <a:cxn ang="0">
                  <a:pos x="467" y="26"/>
                </a:cxn>
                <a:cxn ang="0">
                  <a:pos x="476" y="81"/>
                </a:cxn>
                <a:cxn ang="0">
                  <a:pos x="458" y="81"/>
                </a:cxn>
                <a:cxn ang="0">
                  <a:pos x="500" y="35"/>
                </a:cxn>
                <a:cxn ang="0">
                  <a:pos x="518" y="35"/>
                </a:cxn>
                <a:cxn ang="0">
                  <a:pos x="509" y="90"/>
                </a:cxn>
                <a:cxn ang="0">
                  <a:pos x="543" y="81"/>
                </a:cxn>
                <a:cxn ang="0">
                  <a:pos x="552" y="26"/>
                </a:cxn>
                <a:cxn ang="0">
                  <a:pos x="560" y="81"/>
                </a:cxn>
                <a:cxn ang="0">
                  <a:pos x="543" y="81"/>
                </a:cxn>
              </a:cxnLst>
              <a:rect l="0" t="0" r="r" b="b"/>
              <a:pathLst>
                <a:path w="596" h="116">
                  <a:moveTo>
                    <a:pt x="596" y="54"/>
                  </a:moveTo>
                  <a:cubicBezTo>
                    <a:pt x="596" y="61"/>
                    <a:pt x="596" y="61"/>
                    <a:pt x="596" y="61"/>
                  </a:cubicBezTo>
                  <a:cubicBezTo>
                    <a:pt x="596" y="27"/>
                    <a:pt x="568" y="0"/>
                    <a:pt x="535" y="0"/>
                  </a:cubicBezTo>
                  <a:cubicBezTo>
                    <a:pt x="61" y="0"/>
                    <a:pt x="61" y="0"/>
                    <a:pt x="61" y="0"/>
                  </a:cubicBezTo>
                  <a:cubicBezTo>
                    <a:pt x="27" y="0"/>
                    <a:pt x="0" y="27"/>
                    <a:pt x="0" y="61"/>
                  </a:cubicBezTo>
                  <a:cubicBezTo>
                    <a:pt x="0" y="54"/>
                    <a:pt x="0" y="54"/>
                    <a:pt x="0" y="54"/>
                  </a:cubicBezTo>
                  <a:cubicBezTo>
                    <a:pt x="0" y="88"/>
                    <a:pt x="27" y="116"/>
                    <a:pt x="61" y="116"/>
                  </a:cubicBezTo>
                  <a:cubicBezTo>
                    <a:pt x="535" y="116"/>
                    <a:pt x="535" y="116"/>
                    <a:pt x="535" y="116"/>
                  </a:cubicBezTo>
                  <a:cubicBezTo>
                    <a:pt x="568" y="116"/>
                    <a:pt x="596" y="88"/>
                    <a:pt x="596" y="54"/>
                  </a:cubicBezTo>
                  <a:close/>
                  <a:moveTo>
                    <a:pt x="35" y="81"/>
                  </a:moveTo>
                  <a:cubicBezTo>
                    <a:pt x="35" y="35"/>
                    <a:pt x="35" y="35"/>
                    <a:pt x="35" y="35"/>
                  </a:cubicBezTo>
                  <a:cubicBezTo>
                    <a:pt x="35" y="30"/>
                    <a:pt x="39" y="26"/>
                    <a:pt x="44" y="26"/>
                  </a:cubicBezTo>
                  <a:cubicBezTo>
                    <a:pt x="49" y="26"/>
                    <a:pt x="53" y="30"/>
                    <a:pt x="53" y="35"/>
                  </a:cubicBezTo>
                  <a:cubicBezTo>
                    <a:pt x="53" y="81"/>
                    <a:pt x="53" y="81"/>
                    <a:pt x="53" y="81"/>
                  </a:cubicBezTo>
                  <a:cubicBezTo>
                    <a:pt x="53" y="86"/>
                    <a:pt x="49" y="90"/>
                    <a:pt x="44" y="90"/>
                  </a:cubicBezTo>
                  <a:cubicBezTo>
                    <a:pt x="39" y="90"/>
                    <a:pt x="35" y="86"/>
                    <a:pt x="35" y="81"/>
                  </a:cubicBezTo>
                  <a:close/>
                  <a:moveTo>
                    <a:pt x="77" y="81"/>
                  </a:moveTo>
                  <a:cubicBezTo>
                    <a:pt x="77" y="35"/>
                    <a:pt x="77" y="35"/>
                    <a:pt x="77" y="35"/>
                  </a:cubicBezTo>
                  <a:cubicBezTo>
                    <a:pt x="77" y="30"/>
                    <a:pt x="81" y="26"/>
                    <a:pt x="86" y="26"/>
                  </a:cubicBezTo>
                  <a:cubicBezTo>
                    <a:pt x="91" y="26"/>
                    <a:pt x="95" y="30"/>
                    <a:pt x="95" y="35"/>
                  </a:cubicBezTo>
                  <a:cubicBezTo>
                    <a:pt x="95" y="81"/>
                    <a:pt x="95" y="81"/>
                    <a:pt x="95" y="81"/>
                  </a:cubicBezTo>
                  <a:cubicBezTo>
                    <a:pt x="95" y="86"/>
                    <a:pt x="91" y="90"/>
                    <a:pt x="86" y="90"/>
                  </a:cubicBezTo>
                  <a:cubicBezTo>
                    <a:pt x="81" y="90"/>
                    <a:pt x="77" y="86"/>
                    <a:pt x="77" y="81"/>
                  </a:cubicBezTo>
                  <a:close/>
                  <a:moveTo>
                    <a:pt x="120" y="81"/>
                  </a:moveTo>
                  <a:cubicBezTo>
                    <a:pt x="120" y="35"/>
                    <a:pt x="120" y="35"/>
                    <a:pt x="120" y="35"/>
                  </a:cubicBezTo>
                  <a:cubicBezTo>
                    <a:pt x="120" y="30"/>
                    <a:pt x="124" y="26"/>
                    <a:pt x="129" y="26"/>
                  </a:cubicBezTo>
                  <a:cubicBezTo>
                    <a:pt x="133" y="26"/>
                    <a:pt x="137" y="30"/>
                    <a:pt x="137" y="35"/>
                  </a:cubicBezTo>
                  <a:cubicBezTo>
                    <a:pt x="137" y="81"/>
                    <a:pt x="137" y="81"/>
                    <a:pt x="137" y="81"/>
                  </a:cubicBezTo>
                  <a:cubicBezTo>
                    <a:pt x="137" y="86"/>
                    <a:pt x="133" y="90"/>
                    <a:pt x="129" y="90"/>
                  </a:cubicBezTo>
                  <a:cubicBezTo>
                    <a:pt x="124" y="90"/>
                    <a:pt x="120" y="86"/>
                    <a:pt x="120" y="81"/>
                  </a:cubicBezTo>
                  <a:close/>
                  <a:moveTo>
                    <a:pt x="162" y="81"/>
                  </a:moveTo>
                  <a:cubicBezTo>
                    <a:pt x="162" y="35"/>
                    <a:pt x="162" y="35"/>
                    <a:pt x="162" y="35"/>
                  </a:cubicBezTo>
                  <a:cubicBezTo>
                    <a:pt x="162" y="30"/>
                    <a:pt x="166" y="26"/>
                    <a:pt x="171" y="26"/>
                  </a:cubicBezTo>
                  <a:cubicBezTo>
                    <a:pt x="176" y="26"/>
                    <a:pt x="180" y="30"/>
                    <a:pt x="180" y="35"/>
                  </a:cubicBezTo>
                  <a:cubicBezTo>
                    <a:pt x="180" y="81"/>
                    <a:pt x="180" y="81"/>
                    <a:pt x="180" y="81"/>
                  </a:cubicBezTo>
                  <a:cubicBezTo>
                    <a:pt x="180" y="86"/>
                    <a:pt x="176" y="90"/>
                    <a:pt x="171" y="90"/>
                  </a:cubicBezTo>
                  <a:cubicBezTo>
                    <a:pt x="166" y="90"/>
                    <a:pt x="162" y="86"/>
                    <a:pt x="162" y="81"/>
                  </a:cubicBezTo>
                  <a:close/>
                  <a:moveTo>
                    <a:pt x="204" y="81"/>
                  </a:moveTo>
                  <a:cubicBezTo>
                    <a:pt x="204" y="35"/>
                    <a:pt x="204" y="35"/>
                    <a:pt x="204" y="35"/>
                  </a:cubicBezTo>
                  <a:cubicBezTo>
                    <a:pt x="204" y="30"/>
                    <a:pt x="208" y="26"/>
                    <a:pt x="213" y="26"/>
                  </a:cubicBezTo>
                  <a:cubicBezTo>
                    <a:pt x="218" y="26"/>
                    <a:pt x="222" y="30"/>
                    <a:pt x="222" y="35"/>
                  </a:cubicBezTo>
                  <a:cubicBezTo>
                    <a:pt x="222" y="81"/>
                    <a:pt x="222" y="81"/>
                    <a:pt x="222" y="81"/>
                  </a:cubicBezTo>
                  <a:cubicBezTo>
                    <a:pt x="222" y="86"/>
                    <a:pt x="218" y="90"/>
                    <a:pt x="213" y="90"/>
                  </a:cubicBezTo>
                  <a:cubicBezTo>
                    <a:pt x="208" y="90"/>
                    <a:pt x="204" y="86"/>
                    <a:pt x="204" y="81"/>
                  </a:cubicBezTo>
                  <a:close/>
                  <a:moveTo>
                    <a:pt x="247" y="81"/>
                  </a:moveTo>
                  <a:cubicBezTo>
                    <a:pt x="247" y="35"/>
                    <a:pt x="247" y="35"/>
                    <a:pt x="247" y="35"/>
                  </a:cubicBezTo>
                  <a:cubicBezTo>
                    <a:pt x="247" y="30"/>
                    <a:pt x="251" y="26"/>
                    <a:pt x="255" y="26"/>
                  </a:cubicBezTo>
                  <a:cubicBezTo>
                    <a:pt x="260" y="26"/>
                    <a:pt x="264" y="30"/>
                    <a:pt x="264" y="35"/>
                  </a:cubicBezTo>
                  <a:cubicBezTo>
                    <a:pt x="264" y="81"/>
                    <a:pt x="264" y="81"/>
                    <a:pt x="264" y="81"/>
                  </a:cubicBezTo>
                  <a:cubicBezTo>
                    <a:pt x="264" y="86"/>
                    <a:pt x="260" y="90"/>
                    <a:pt x="255" y="90"/>
                  </a:cubicBezTo>
                  <a:cubicBezTo>
                    <a:pt x="251" y="90"/>
                    <a:pt x="247" y="86"/>
                    <a:pt x="247" y="81"/>
                  </a:cubicBezTo>
                  <a:close/>
                  <a:moveTo>
                    <a:pt x="289" y="81"/>
                  </a:moveTo>
                  <a:cubicBezTo>
                    <a:pt x="289" y="35"/>
                    <a:pt x="289" y="35"/>
                    <a:pt x="289" y="35"/>
                  </a:cubicBezTo>
                  <a:cubicBezTo>
                    <a:pt x="289" y="30"/>
                    <a:pt x="293" y="26"/>
                    <a:pt x="298" y="26"/>
                  </a:cubicBezTo>
                  <a:cubicBezTo>
                    <a:pt x="303" y="26"/>
                    <a:pt x="307" y="30"/>
                    <a:pt x="307" y="35"/>
                  </a:cubicBezTo>
                  <a:cubicBezTo>
                    <a:pt x="307" y="81"/>
                    <a:pt x="307" y="81"/>
                    <a:pt x="307" y="81"/>
                  </a:cubicBezTo>
                  <a:cubicBezTo>
                    <a:pt x="307" y="86"/>
                    <a:pt x="303" y="90"/>
                    <a:pt x="298" y="90"/>
                  </a:cubicBezTo>
                  <a:cubicBezTo>
                    <a:pt x="293" y="90"/>
                    <a:pt x="289" y="86"/>
                    <a:pt x="289" y="81"/>
                  </a:cubicBezTo>
                  <a:close/>
                  <a:moveTo>
                    <a:pt x="331" y="81"/>
                  </a:moveTo>
                  <a:cubicBezTo>
                    <a:pt x="331" y="35"/>
                    <a:pt x="331" y="35"/>
                    <a:pt x="331" y="35"/>
                  </a:cubicBezTo>
                  <a:cubicBezTo>
                    <a:pt x="331" y="30"/>
                    <a:pt x="335" y="26"/>
                    <a:pt x="340" y="26"/>
                  </a:cubicBezTo>
                  <a:cubicBezTo>
                    <a:pt x="345" y="26"/>
                    <a:pt x="349" y="30"/>
                    <a:pt x="349" y="35"/>
                  </a:cubicBezTo>
                  <a:cubicBezTo>
                    <a:pt x="349" y="81"/>
                    <a:pt x="349" y="81"/>
                    <a:pt x="349" y="81"/>
                  </a:cubicBezTo>
                  <a:cubicBezTo>
                    <a:pt x="349" y="86"/>
                    <a:pt x="345" y="90"/>
                    <a:pt x="340" y="90"/>
                  </a:cubicBezTo>
                  <a:cubicBezTo>
                    <a:pt x="335" y="90"/>
                    <a:pt x="331" y="86"/>
                    <a:pt x="331" y="81"/>
                  </a:cubicBezTo>
                  <a:close/>
                  <a:moveTo>
                    <a:pt x="373" y="81"/>
                  </a:moveTo>
                  <a:cubicBezTo>
                    <a:pt x="373" y="35"/>
                    <a:pt x="373" y="35"/>
                    <a:pt x="373" y="35"/>
                  </a:cubicBezTo>
                  <a:cubicBezTo>
                    <a:pt x="373" y="30"/>
                    <a:pt x="377" y="26"/>
                    <a:pt x="382" y="26"/>
                  </a:cubicBezTo>
                  <a:cubicBezTo>
                    <a:pt x="387" y="26"/>
                    <a:pt x="391" y="30"/>
                    <a:pt x="391" y="35"/>
                  </a:cubicBezTo>
                  <a:cubicBezTo>
                    <a:pt x="391" y="81"/>
                    <a:pt x="391" y="81"/>
                    <a:pt x="391" y="81"/>
                  </a:cubicBezTo>
                  <a:cubicBezTo>
                    <a:pt x="391" y="86"/>
                    <a:pt x="387" y="90"/>
                    <a:pt x="382" y="90"/>
                  </a:cubicBezTo>
                  <a:cubicBezTo>
                    <a:pt x="377" y="90"/>
                    <a:pt x="373" y="86"/>
                    <a:pt x="373" y="81"/>
                  </a:cubicBezTo>
                  <a:close/>
                  <a:moveTo>
                    <a:pt x="416" y="81"/>
                  </a:moveTo>
                  <a:cubicBezTo>
                    <a:pt x="416" y="35"/>
                    <a:pt x="416" y="35"/>
                    <a:pt x="416" y="35"/>
                  </a:cubicBezTo>
                  <a:cubicBezTo>
                    <a:pt x="416" y="30"/>
                    <a:pt x="420" y="26"/>
                    <a:pt x="425" y="26"/>
                  </a:cubicBezTo>
                  <a:cubicBezTo>
                    <a:pt x="430" y="26"/>
                    <a:pt x="434" y="30"/>
                    <a:pt x="434" y="35"/>
                  </a:cubicBezTo>
                  <a:cubicBezTo>
                    <a:pt x="434" y="81"/>
                    <a:pt x="434" y="81"/>
                    <a:pt x="434" y="81"/>
                  </a:cubicBezTo>
                  <a:cubicBezTo>
                    <a:pt x="434" y="86"/>
                    <a:pt x="430" y="90"/>
                    <a:pt x="425" y="90"/>
                  </a:cubicBezTo>
                  <a:cubicBezTo>
                    <a:pt x="420" y="90"/>
                    <a:pt x="416" y="86"/>
                    <a:pt x="416" y="81"/>
                  </a:cubicBezTo>
                  <a:close/>
                  <a:moveTo>
                    <a:pt x="458" y="81"/>
                  </a:moveTo>
                  <a:cubicBezTo>
                    <a:pt x="458" y="35"/>
                    <a:pt x="458" y="35"/>
                    <a:pt x="458" y="35"/>
                  </a:cubicBezTo>
                  <a:cubicBezTo>
                    <a:pt x="458" y="30"/>
                    <a:pt x="462" y="26"/>
                    <a:pt x="467" y="26"/>
                  </a:cubicBezTo>
                  <a:cubicBezTo>
                    <a:pt x="472" y="26"/>
                    <a:pt x="476" y="30"/>
                    <a:pt x="476" y="35"/>
                  </a:cubicBezTo>
                  <a:cubicBezTo>
                    <a:pt x="476" y="81"/>
                    <a:pt x="476" y="81"/>
                    <a:pt x="476" y="81"/>
                  </a:cubicBezTo>
                  <a:cubicBezTo>
                    <a:pt x="476" y="86"/>
                    <a:pt x="472" y="90"/>
                    <a:pt x="467" y="90"/>
                  </a:cubicBezTo>
                  <a:cubicBezTo>
                    <a:pt x="462" y="90"/>
                    <a:pt x="458" y="86"/>
                    <a:pt x="458" y="81"/>
                  </a:cubicBezTo>
                  <a:close/>
                  <a:moveTo>
                    <a:pt x="500" y="81"/>
                  </a:moveTo>
                  <a:cubicBezTo>
                    <a:pt x="500" y="35"/>
                    <a:pt x="500" y="35"/>
                    <a:pt x="500" y="35"/>
                  </a:cubicBezTo>
                  <a:cubicBezTo>
                    <a:pt x="500" y="30"/>
                    <a:pt x="504" y="26"/>
                    <a:pt x="509" y="26"/>
                  </a:cubicBezTo>
                  <a:cubicBezTo>
                    <a:pt x="514" y="26"/>
                    <a:pt x="518" y="30"/>
                    <a:pt x="518" y="35"/>
                  </a:cubicBezTo>
                  <a:cubicBezTo>
                    <a:pt x="518" y="81"/>
                    <a:pt x="518" y="81"/>
                    <a:pt x="518" y="81"/>
                  </a:cubicBezTo>
                  <a:cubicBezTo>
                    <a:pt x="518" y="86"/>
                    <a:pt x="514" y="90"/>
                    <a:pt x="509" y="90"/>
                  </a:cubicBezTo>
                  <a:cubicBezTo>
                    <a:pt x="504" y="90"/>
                    <a:pt x="500" y="86"/>
                    <a:pt x="500" y="81"/>
                  </a:cubicBezTo>
                  <a:close/>
                  <a:moveTo>
                    <a:pt x="543" y="81"/>
                  </a:moveTo>
                  <a:cubicBezTo>
                    <a:pt x="543" y="35"/>
                    <a:pt x="543" y="35"/>
                    <a:pt x="543" y="35"/>
                  </a:cubicBezTo>
                  <a:cubicBezTo>
                    <a:pt x="543" y="30"/>
                    <a:pt x="547" y="26"/>
                    <a:pt x="552" y="26"/>
                  </a:cubicBezTo>
                  <a:cubicBezTo>
                    <a:pt x="556" y="26"/>
                    <a:pt x="560" y="30"/>
                    <a:pt x="560" y="35"/>
                  </a:cubicBezTo>
                  <a:cubicBezTo>
                    <a:pt x="560" y="81"/>
                    <a:pt x="560" y="81"/>
                    <a:pt x="560" y="81"/>
                  </a:cubicBezTo>
                  <a:cubicBezTo>
                    <a:pt x="560" y="86"/>
                    <a:pt x="556" y="90"/>
                    <a:pt x="552" y="90"/>
                  </a:cubicBezTo>
                  <a:cubicBezTo>
                    <a:pt x="547" y="90"/>
                    <a:pt x="543" y="86"/>
                    <a:pt x="543" y="8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500" b="0" i="0" u="none" strike="noStrike" kern="0" cap="none" spc="0" normalizeH="0" baseline="0" noProof="0" dirty="0">
                <a:ln>
                  <a:noFill/>
                </a:ln>
                <a:solidFill>
                  <a:srgbClr val="000000"/>
                </a:solidFill>
                <a:effectLst/>
                <a:uLnTx/>
                <a:uFillTx/>
                <a:latin typeface="Calibri" pitchFamily="34" charset="0"/>
              </a:endParaRPr>
            </a:p>
          </p:txBody>
        </p:sp>
        <p:sp>
          <p:nvSpPr>
            <p:cNvPr id="136" name="Freeform 9"/>
            <p:cNvSpPr>
              <a:spLocks noEditPoints="1"/>
            </p:cNvSpPr>
            <p:nvPr/>
          </p:nvSpPr>
          <p:spPr bwMode="auto">
            <a:xfrm>
              <a:off x="9493621" y="6405893"/>
              <a:ext cx="704648" cy="136975"/>
            </a:xfrm>
            <a:custGeom>
              <a:avLst/>
              <a:gdLst/>
              <a:ahLst/>
              <a:cxnLst>
                <a:cxn ang="0">
                  <a:pos x="596" y="61"/>
                </a:cxn>
                <a:cxn ang="0">
                  <a:pos x="61" y="0"/>
                </a:cxn>
                <a:cxn ang="0">
                  <a:pos x="0" y="54"/>
                </a:cxn>
                <a:cxn ang="0">
                  <a:pos x="535" y="116"/>
                </a:cxn>
                <a:cxn ang="0">
                  <a:pos x="35" y="81"/>
                </a:cxn>
                <a:cxn ang="0">
                  <a:pos x="44" y="26"/>
                </a:cxn>
                <a:cxn ang="0">
                  <a:pos x="53" y="81"/>
                </a:cxn>
                <a:cxn ang="0">
                  <a:pos x="35" y="81"/>
                </a:cxn>
                <a:cxn ang="0">
                  <a:pos x="77" y="35"/>
                </a:cxn>
                <a:cxn ang="0">
                  <a:pos x="95" y="35"/>
                </a:cxn>
                <a:cxn ang="0">
                  <a:pos x="86" y="90"/>
                </a:cxn>
                <a:cxn ang="0">
                  <a:pos x="120" y="81"/>
                </a:cxn>
                <a:cxn ang="0">
                  <a:pos x="129" y="26"/>
                </a:cxn>
                <a:cxn ang="0">
                  <a:pos x="137" y="81"/>
                </a:cxn>
                <a:cxn ang="0">
                  <a:pos x="120" y="81"/>
                </a:cxn>
                <a:cxn ang="0">
                  <a:pos x="162" y="35"/>
                </a:cxn>
                <a:cxn ang="0">
                  <a:pos x="180" y="35"/>
                </a:cxn>
                <a:cxn ang="0">
                  <a:pos x="171" y="90"/>
                </a:cxn>
                <a:cxn ang="0">
                  <a:pos x="204" y="81"/>
                </a:cxn>
                <a:cxn ang="0">
                  <a:pos x="213" y="26"/>
                </a:cxn>
                <a:cxn ang="0">
                  <a:pos x="222" y="81"/>
                </a:cxn>
                <a:cxn ang="0">
                  <a:pos x="204" y="81"/>
                </a:cxn>
                <a:cxn ang="0">
                  <a:pos x="247" y="35"/>
                </a:cxn>
                <a:cxn ang="0">
                  <a:pos x="264" y="35"/>
                </a:cxn>
                <a:cxn ang="0">
                  <a:pos x="256" y="90"/>
                </a:cxn>
                <a:cxn ang="0">
                  <a:pos x="289" y="81"/>
                </a:cxn>
                <a:cxn ang="0">
                  <a:pos x="298" y="26"/>
                </a:cxn>
                <a:cxn ang="0">
                  <a:pos x="307" y="81"/>
                </a:cxn>
                <a:cxn ang="0">
                  <a:pos x="289" y="81"/>
                </a:cxn>
                <a:cxn ang="0">
                  <a:pos x="331" y="35"/>
                </a:cxn>
                <a:cxn ang="0">
                  <a:pos x="349" y="35"/>
                </a:cxn>
                <a:cxn ang="0">
                  <a:pos x="340" y="90"/>
                </a:cxn>
                <a:cxn ang="0">
                  <a:pos x="374" y="81"/>
                </a:cxn>
                <a:cxn ang="0">
                  <a:pos x="382" y="26"/>
                </a:cxn>
                <a:cxn ang="0">
                  <a:pos x="391" y="81"/>
                </a:cxn>
                <a:cxn ang="0">
                  <a:pos x="374" y="81"/>
                </a:cxn>
                <a:cxn ang="0">
                  <a:pos x="416" y="35"/>
                </a:cxn>
                <a:cxn ang="0">
                  <a:pos x="434" y="35"/>
                </a:cxn>
                <a:cxn ang="0">
                  <a:pos x="425" y="90"/>
                </a:cxn>
                <a:cxn ang="0">
                  <a:pos x="458" y="81"/>
                </a:cxn>
                <a:cxn ang="0">
                  <a:pos x="467" y="26"/>
                </a:cxn>
                <a:cxn ang="0">
                  <a:pos x="476" y="81"/>
                </a:cxn>
                <a:cxn ang="0">
                  <a:pos x="458" y="81"/>
                </a:cxn>
                <a:cxn ang="0">
                  <a:pos x="501" y="35"/>
                </a:cxn>
                <a:cxn ang="0">
                  <a:pos x="518" y="35"/>
                </a:cxn>
                <a:cxn ang="0">
                  <a:pos x="509" y="90"/>
                </a:cxn>
                <a:cxn ang="0">
                  <a:pos x="543" y="81"/>
                </a:cxn>
                <a:cxn ang="0">
                  <a:pos x="552" y="26"/>
                </a:cxn>
                <a:cxn ang="0">
                  <a:pos x="561" y="81"/>
                </a:cxn>
                <a:cxn ang="0">
                  <a:pos x="543" y="81"/>
                </a:cxn>
              </a:cxnLst>
              <a:rect l="0" t="0" r="r" b="b"/>
              <a:pathLst>
                <a:path w="596" h="116">
                  <a:moveTo>
                    <a:pt x="596" y="54"/>
                  </a:moveTo>
                  <a:cubicBezTo>
                    <a:pt x="596" y="61"/>
                    <a:pt x="596" y="61"/>
                    <a:pt x="596" y="61"/>
                  </a:cubicBezTo>
                  <a:cubicBezTo>
                    <a:pt x="596" y="27"/>
                    <a:pt x="568" y="0"/>
                    <a:pt x="535" y="0"/>
                  </a:cubicBezTo>
                  <a:cubicBezTo>
                    <a:pt x="61" y="0"/>
                    <a:pt x="61" y="0"/>
                    <a:pt x="61" y="0"/>
                  </a:cubicBezTo>
                  <a:cubicBezTo>
                    <a:pt x="27" y="0"/>
                    <a:pt x="0" y="27"/>
                    <a:pt x="0" y="61"/>
                  </a:cubicBezTo>
                  <a:cubicBezTo>
                    <a:pt x="0" y="54"/>
                    <a:pt x="0" y="54"/>
                    <a:pt x="0" y="54"/>
                  </a:cubicBezTo>
                  <a:cubicBezTo>
                    <a:pt x="0" y="88"/>
                    <a:pt x="27" y="116"/>
                    <a:pt x="61" y="116"/>
                  </a:cubicBezTo>
                  <a:cubicBezTo>
                    <a:pt x="535" y="116"/>
                    <a:pt x="535" y="116"/>
                    <a:pt x="535" y="116"/>
                  </a:cubicBezTo>
                  <a:cubicBezTo>
                    <a:pt x="568" y="116"/>
                    <a:pt x="596" y="88"/>
                    <a:pt x="596" y="54"/>
                  </a:cubicBezTo>
                  <a:close/>
                  <a:moveTo>
                    <a:pt x="35" y="81"/>
                  </a:moveTo>
                  <a:cubicBezTo>
                    <a:pt x="35" y="35"/>
                    <a:pt x="35" y="35"/>
                    <a:pt x="35" y="35"/>
                  </a:cubicBezTo>
                  <a:cubicBezTo>
                    <a:pt x="35" y="30"/>
                    <a:pt x="39" y="26"/>
                    <a:pt x="44" y="26"/>
                  </a:cubicBezTo>
                  <a:cubicBezTo>
                    <a:pt x="49" y="26"/>
                    <a:pt x="53" y="30"/>
                    <a:pt x="53" y="35"/>
                  </a:cubicBezTo>
                  <a:cubicBezTo>
                    <a:pt x="53" y="81"/>
                    <a:pt x="53" y="81"/>
                    <a:pt x="53" y="81"/>
                  </a:cubicBezTo>
                  <a:cubicBezTo>
                    <a:pt x="53" y="86"/>
                    <a:pt x="49" y="90"/>
                    <a:pt x="44" y="90"/>
                  </a:cubicBezTo>
                  <a:cubicBezTo>
                    <a:pt x="39" y="90"/>
                    <a:pt x="35" y="86"/>
                    <a:pt x="35" y="81"/>
                  </a:cubicBezTo>
                  <a:close/>
                  <a:moveTo>
                    <a:pt x="77" y="81"/>
                  </a:moveTo>
                  <a:cubicBezTo>
                    <a:pt x="77" y="35"/>
                    <a:pt x="77" y="35"/>
                    <a:pt x="77" y="35"/>
                  </a:cubicBezTo>
                  <a:cubicBezTo>
                    <a:pt x="77" y="30"/>
                    <a:pt x="81" y="26"/>
                    <a:pt x="86" y="26"/>
                  </a:cubicBezTo>
                  <a:cubicBezTo>
                    <a:pt x="91" y="26"/>
                    <a:pt x="95" y="30"/>
                    <a:pt x="95" y="35"/>
                  </a:cubicBezTo>
                  <a:cubicBezTo>
                    <a:pt x="95" y="81"/>
                    <a:pt x="95" y="81"/>
                    <a:pt x="95" y="81"/>
                  </a:cubicBezTo>
                  <a:cubicBezTo>
                    <a:pt x="95" y="86"/>
                    <a:pt x="91" y="90"/>
                    <a:pt x="86" y="90"/>
                  </a:cubicBezTo>
                  <a:cubicBezTo>
                    <a:pt x="81" y="90"/>
                    <a:pt x="77" y="86"/>
                    <a:pt x="77" y="81"/>
                  </a:cubicBezTo>
                  <a:close/>
                  <a:moveTo>
                    <a:pt x="120" y="81"/>
                  </a:moveTo>
                  <a:cubicBezTo>
                    <a:pt x="120" y="35"/>
                    <a:pt x="120" y="35"/>
                    <a:pt x="120" y="35"/>
                  </a:cubicBezTo>
                  <a:cubicBezTo>
                    <a:pt x="120" y="30"/>
                    <a:pt x="124" y="26"/>
                    <a:pt x="129" y="26"/>
                  </a:cubicBezTo>
                  <a:cubicBezTo>
                    <a:pt x="134" y="26"/>
                    <a:pt x="137" y="30"/>
                    <a:pt x="137" y="35"/>
                  </a:cubicBezTo>
                  <a:cubicBezTo>
                    <a:pt x="137" y="81"/>
                    <a:pt x="137" y="81"/>
                    <a:pt x="137" y="81"/>
                  </a:cubicBezTo>
                  <a:cubicBezTo>
                    <a:pt x="137" y="86"/>
                    <a:pt x="134" y="90"/>
                    <a:pt x="129" y="90"/>
                  </a:cubicBezTo>
                  <a:cubicBezTo>
                    <a:pt x="124" y="90"/>
                    <a:pt x="120" y="86"/>
                    <a:pt x="120" y="81"/>
                  </a:cubicBezTo>
                  <a:close/>
                  <a:moveTo>
                    <a:pt x="162" y="81"/>
                  </a:moveTo>
                  <a:cubicBezTo>
                    <a:pt x="162" y="35"/>
                    <a:pt x="162" y="35"/>
                    <a:pt x="162" y="35"/>
                  </a:cubicBezTo>
                  <a:cubicBezTo>
                    <a:pt x="162" y="30"/>
                    <a:pt x="166" y="26"/>
                    <a:pt x="171" y="26"/>
                  </a:cubicBezTo>
                  <a:cubicBezTo>
                    <a:pt x="176" y="26"/>
                    <a:pt x="180" y="30"/>
                    <a:pt x="180" y="35"/>
                  </a:cubicBezTo>
                  <a:cubicBezTo>
                    <a:pt x="180" y="81"/>
                    <a:pt x="180" y="81"/>
                    <a:pt x="180" y="81"/>
                  </a:cubicBezTo>
                  <a:cubicBezTo>
                    <a:pt x="180" y="86"/>
                    <a:pt x="176" y="90"/>
                    <a:pt x="171" y="90"/>
                  </a:cubicBezTo>
                  <a:cubicBezTo>
                    <a:pt x="166" y="90"/>
                    <a:pt x="162" y="86"/>
                    <a:pt x="162" y="81"/>
                  </a:cubicBezTo>
                  <a:close/>
                  <a:moveTo>
                    <a:pt x="204" y="81"/>
                  </a:moveTo>
                  <a:cubicBezTo>
                    <a:pt x="204" y="35"/>
                    <a:pt x="204" y="35"/>
                    <a:pt x="204" y="35"/>
                  </a:cubicBezTo>
                  <a:cubicBezTo>
                    <a:pt x="204" y="30"/>
                    <a:pt x="208" y="26"/>
                    <a:pt x="213" y="26"/>
                  </a:cubicBezTo>
                  <a:cubicBezTo>
                    <a:pt x="218" y="26"/>
                    <a:pt x="222" y="30"/>
                    <a:pt x="222" y="35"/>
                  </a:cubicBezTo>
                  <a:cubicBezTo>
                    <a:pt x="222" y="81"/>
                    <a:pt x="222" y="81"/>
                    <a:pt x="222" y="81"/>
                  </a:cubicBezTo>
                  <a:cubicBezTo>
                    <a:pt x="222" y="86"/>
                    <a:pt x="218" y="90"/>
                    <a:pt x="213" y="90"/>
                  </a:cubicBezTo>
                  <a:cubicBezTo>
                    <a:pt x="208" y="90"/>
                    <a:pt x="204" y="86"/>
                    <a:pt x="204" y="81"/>
                  </a:cubicBezTo>
                  <a:close/>
                  <a:moveTo>
                    <a:pt x="247" y="81"/>
                  </a:moveTo>
                  <a:cubicBezTo>
                    <a:pt x="247" y="35"/>
                    <a:pt x="247" y="35"/>
                    <a:pt x="247" y="35"/>
                  </a:cubicBezTo>
                  <a:cubicBezTo>
                    <a:pt x="247" y="30"/>
                    <a:pt x="251" y="26"/>
                    <a:pt x="256" y="26"/>
                  </a:cubicBezTo>
                  <a:cubicBezTo>
                    <a:pt x="260" y="26"/>
                    <a:pt x="264" y="30"/>
                    <a:pt x="264" y="35"/>
                  </a:cubicBezTo>
                  <a:cubicBezTo>
                    <a:pt x="264" y="81"/>
                    <a:pt x="264" y="81"/>
                    <a:pt x="264" y="81"/>
                  </a:cubicBezTo>
                  <a:cubicBezTo>
                    <a:pt x="264" y="86"/>
                    <a:pt x="260" y="90"/>
                    <a:pt x="256" y="90"/>
                  </a:cubicBezTo>
                  <a:cubicBezTo>
                    <a:pt x="251" y="90"/>
                    <a:pt x="247" y="86"/>
                    <a:pt x="247" y="81"/>
                  </a:cubicBezTo>
                  <a:close/>
                  <a:moveTo>
                    <a:pt x="289" y="81"/>
                  </a:moveTo>
                  <a:cubicBezTo>
                    <a:pt x="289" y="35"/>
                    <a:pt x="289" y="35"/>
                    <a:pt x="289" y="35"/>
                  </a:cubicBezTo>
                  <a:cubicBezTo>
                    <a:pt x="289" y="30"/>
                    <a:pt x="293" y="26"/>
                    <a:pt x="298" y="26"/>
                  </a:cubicBezTo>
                  <a:cubicBezTo>
                    <a:pt x="303" y="26"/>
                    <a:pt x="307" y="30"/>
                    <a:pt x="307" y="35"/>
                  </a:cubicBezTo>
                  <a:cubicBezTo>
                    <a:pt x="307" y="81"/>
                    <a:pt x="307" y="81"/>
                    <a:pt x="307" y="81"/>
                  </a:cubicBezTo>
                  <a:cubicBezTo>
                    <a:pt x="307" y="86"/>
                    <a:pt x="303" y="90"/>
                    <a:pt x="298" y="90"/>
                  </a:cubicBezTo>
                  <a:cubicBezTo>
                    <a:pt x="293" y="90"/>
                    <a:pt x="289" y="86"/>
                    <a:pt x="289" y="81"/>
                  </a:cubicBezTo>
                  <a:close/>
                  <a:moveTo>
                    <a:pt x="331" y="81"/>
                  </a:moveTo>
                  <a:cubicBezTo>
                    <a:pt x="331" y="35"/>
                    <a:pt x="331" y="35"/>
                    <a:pt x="331" y="35"/>
                  </a:cubicBezTo>
                  <a:cubicBezTo>
                    <a:pt x="331" y="30"/>
                    <a:pt x="335" y="26"/>
                    <a:pt x="340" y="26"/>
                  </a:cubicBezTo>
                  <a:cubicBezTo>
                    <a:pt x="345" y="26"/>
                    <a:pt x="349" y="30"/>
                    <a:pt x="349" y="35"/>
                  </a:cubicBezTo>
                  <a:cubicBezTo>
                    <a:pt x="349" y="81"/>
                    <a:pt x="349" y="81"/>
                    <a:pt x="349" y="81"/>
                  </a:cubicBezTo>
                  <a:cubicBezTo>
                    <a:pt x="349" y="86"/>
                    <a:pt x="345" y="90"/>
                    <a:pt x="340" y="90"/>
                  </a:cubicBezTo>
                  <a:cubicBezTo>
                    <a:pt x="335" y="90"/>
                    <a:pt x="331" y="86"/>
                    <a:pt x="331" y="81"/>
                  </a:cubicBezTo>
                  <a:close/>
                  <a:moveTo>
                    <a:pt x="374" y="81"/>
                  </a:moveTo>
                  <a:cubicBezTo>
                    <a:pt x="374" y="35"/>
                    <a:pt x="374" y="35"/>
                    <a:pt x="374" y="35"/>
                  </a:cubicBezTo>
                  <a:cubicBezTo>
                    <a:pt x="374" y="30"/>
                    <a:pt x="378" y="26"/>
                    <a:pt x="382" y="26"/>
                  </a:cubicBezTo>
                  <a:cubicBezTo>
                    <a:pt x="387" y="26"/>
                    <a:pt x="391" y="30"/>
                    <a:pt x="391" y="35"/>
                  </a:cubicBezTo>
                  <a:cubicBezTo>
                    <a:pt x="391" y="81"/>
                    <a:pt x="391" y="81"/>
                    <a:pt x="391" y="81"/>
                  </a:cubicBezTo>
                  <a:cubicBezTo>
                    <a:pt x="391" y="86"/>
                    <a:pt x="387" y="90"/>
                    <a:pt x="382" y="90"/>
                  </a:cubicBezTo>
                  <a:cubicBezTo>
                    <a:pt x="378" y="90"/>
                    <a:pt x="374" y="86"/>
                    <a:pt x="374" y="81"/>
                  </a:cubicBezTo>
                  <a:close/>
                  <a:moveTo>
                    <a:pt x="416" y="81"/>
                  </a:moveTo>
                  <a:cubicBezTo>
                    <a:pt x="416" y="35"/>
                    <a:pt x="416" y="35"/>
                    <a:pt x="416" y="35"/>
                  </a:cubicBezTo>
                  <a:cubicBezTo>
                    <a:pt x="416" y="30"/>
                    <a:pt x="420" y="26"/>
                    <a:pt x="425" y="26"/>
                  </a:cubicBezTo>
                  <a:cubicBezTo>
                    <a:pt x="430" y="26"/>
                    <a:pt x="434" y="30"/>
                    <a:pt x="434" y="35"/>
                  </a:cubicBezTo>
                  <a:cubicBezTo>
                    <a:pt x="434" y="81"/>
                    <a:pt x="434" y="81"/>
                    <a:pt x="434" y="81"/>
                  </a:cubicBezTo>
                  <a:cubicBezTo>
                    <a:pt x="434" y="86"/>
                    <a:pt x="430" y="90"/>
                    <a:pt x="425" y="90"/>
                  </a:cubicBezTo>
                  <a:cubicBezTo>
                    <a:pt x="420" y="90"/>
                    <a:pt x="416" y="86"/>
                    <a:pt x="416" y="81"/>
                  </a:cubicBezTo>
                  <a:close/>
                  <a:moveTo>
                    <a:pt x="458" y="81"/>
                  </a:moveTo>
                  <a:cubicBezTo>
                    <a:pt x="458" y="35"/>
                    <a:pt x="458" y="35"/>
                    <a:pt x="458" y="35"/>
                  </a:cubicBezTo>
                  <a:cubicBezTo>
                    <a:pt x="458" y="30"/>
                    <a:pt x="462" y="26"/>
                    <a:pt x="467" y="26"/>
                  </a:cubicBezTo>
                  <a:cubicBezTo>
                    <a:pt x="472" y="26"/>
                    <a:pt x="476" y="30"/>
                    <a:pt x="476" y="35"/>
                  </a:cubicBezTo>
                  <a:cubicBezTo>
                    <a:pt x="476" y="81"/>
                    <a:pt x="476" y="81"/>
                    <a:pt x="476" y="81"/>
                  </a:cubicBezTo>
                  <a:cubicBezTo>
                    <a:pt x="476" y="86"/>
                    <a:pt x="472" y="90"/>
                    <a:pt x="467" y="90"/>
                  </a:cubicBezTo>
                  <a:cubicBezTo>
                    <a:pt x="462" y="90"/>
                    <a:pt x="458" y="86"/>
                    <a:pt x="458" y="81"/>
                  </a:cubicBezTo>
                  <a:close/>
                  <a:moveTo>
                    <a:pt x="501" y="81"/>
                  </a:moveTo>
                  <a:cubicBezTo>
                    <a:pt x="501" y="35"/>
                    <a:pt x="501" y="35"/>
                    <a:pt x="501" y="35"/>
                  </a:cubicBezTo>
                  <a:cubicBezTo>
                    <a:pt x="501" y="30"/>
                    <a:pt x="504" y="26"/>
                    <a:pt x="509" y="26"/>
                  </a:cubicBezTo>
                  <a:cubicBezTo>
                    <a:pt x="514" y="26"/>
                    <a:pt x="518" y="30"/>
                    <a:pt x="518" y="35"/>
                  </a:cubicBezTo>
                  <a:cubicBezTo>
                    <a:pt x="518" y="81"/>
                    <a:pt x="518" y="81"/>
                    <a:pt x="518" y="81"/>
                  </a:cubicBezTo>
                  <a:cubicBezTo>
                    <a:pt x="518" y="86"/>
                    <a:pt x="514" y="90"/>
                    <a:pt x="509" y="90"/>
                  </a:cubicBezTo>
                  <a:cubicBezTo>
                    <a:pt x="504" y="90"/>
                    <a:pt x="501" y="86"/>
                    <a:pt x="501" y="81"/>
                  </a:cubicBezTo>
                  <a:close/>
                  <a:moveTo>
                    <a:pt x="543" y="81"/>
                  </a:moveTo>
                  <a:cubicBezTo>
                    <a:pt x="543" y="35"/>
                    <a:pt x="543" y="35"/>
                    <a:pt x="543" y="35"/>
                  </a:cubicBezTo>
                  <a:cubicBezTo>
                    <a:pt x="543" y="30"/>
                    <a:pt x="547" y="26"/>
                    <a:pt x="552" y="26"/>
                  </a:cubicBezTo>
                  <a:cubicBezTo>
                    <a:pt x="557" y="26"/>
                    <a:pt x="561" y="30"/>
                    <a:pt x="561" y="35"/>
                  </a:cubicBezTo>
                  <a:cubicBezTo>
                    <a:pt x="561" y="81"/>
                    <a:pt x="561" y="81"/>
                    <a:pt x="561" y="81"/>
                  </a:cubicBezTo>
                  <a:cubicBezTo>
                    <a:pt x="561" y="86"/>
                    <a:pt x="557" y="90"/>
                    <a:pt x="552" y="90"/>
                  </a:cubicBezTo>
                  <a:cubicBezTo>
                    <a:pt x="547" y="90"/>
                    <a:pt x="543" y="86"/>
                    <a:pt x="543" y="8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500" b="0" i="0" u="none" strike="noStrike" kern="0" cap="none" spc="0" normalizeH="0" baseline="0" noProof="0" dirty="0">
                <a:ln>
                  <a:noFill/>
                </a:ln>
                <a:solidFill>
                  <a:srgbClr val="000000"/>
                </a:solidFill>
                <a:effectLst/>
                <a:uLnTx/>
                <a:uFillTx/>
                <a:latin typeface="Calibri" pitchFamily="34" charset="0"/>
              </a:endParaRPr>
            </a:p>
          </p:txBody>
        </p:sp>
        <p:sp>
          <p:nvSpPr>
            <p:cNvPr id="137" name="Freeform 10"/>
            <p:cNvSpPr>
              <a:spLocks noEditPoints="1"/>
            </p:cNvSpPr>
            <p:nvPr/>
          </p:nvSpPr>
          <p:spPr bwMode="auto">
            <a:xfrm>
              <a:off x="8731077" y="6253385"/>
              <a:ext cx="704648" cy="135562"/>
            </a:xfrm>
            <a:custGeom>
              <a:avLst/>
              <a:gdLst/>
              <a:ahLst/>
              <a:cxnLst>
                <a:cxn ang="0">
                  <a:pos x="596" y="61"/>
                </a:cxn>
                <a:cxn ang="0">
                  <a:pos x="61" y="0"/>
                </a:cxn>
                <a:cxn ang="0">
                  <a:pos x="0" y="54"/>
                </a:cxn>
                <a:cxn ang="0">
                  <a:pos x="535" y="115"/>
                </a:cxn>
                <a:cxn ang="0">
                  <a:pos x="35" y="81"/>
                </a:cxn>
                <a:cxn ang="0">
                  <a:pos x="44" y="26"/>
                </a:cxn>
                <a:cxn ang="0">
                  <a:pos x="53" y="81"/>
                </a:cxn>
                <a:cxn ang="0">
                  <a:pos x="35" y="81"/>
                </a:cxn>
                <a:cxn ang="0">
                  <a:pos x="77" y="35"/>
                </a:cxn>
                <a:cxn ang="0">
                  <a:pos x="95" y="35"/>
                </a:cxn>
                <a:cxn ang="0">
                  <a:pos x="86" y="90"/>
                </a:cxn>
                <a:cxn ang="0">
                  <a:pos x="120" y="81"/>
                </a:cxn>
                <a:cxn ang="0">
                  <a:pos x="129" y="26"/>
                </a:cxn>
                <a:cxn ang="0">
                  <a:pos x="137" y="81"/>
                </a:cxn>
                <a:cxn ang="0">
                  <a:pos x="120" y="81"/>
                </a:cxn>
                <a:cxn ang="0">
                  <a:pos x="162" y="35"/>
                </a:cxn>
                <a:cxn ang="0">
                  <a:pos x="180" y="35"/>
                </a:cxn>
                <a:cxn ang="0">
                  <a:pos x="171" y="90"/>
                </a:cxn>
                <a:cxn ang="0">
                  <a:pos x="204" y="81"/>
                </a:cxn>
                <a:cxn ang="0">
                  <a:pos x="213" y="26"/>
                </a:cxn>
                <a:cxn ang="0">
                  <a:pos x="222" y="81"/>
                </a:cxn>
                <a:cxn ang="0">
                  <a:pos x="204" y="81"/>
                </a:cxn>
                <a:cxn ang="0">
                  <a:pos x="247" y="35"/>
                </a:cxn>
                <a:cxn ang="0">
                  <a:pos x="264" y="35"/>
                </a:cxn>
                <a:cxn ang="0">
                  <a:pos x="255" y="90"/>
                </a:cxn>
                <a:cxn ang="0">
                  <a:pos x="289" y="81"/>
                </a:cxn>
                <a:cxn ang="0">
                  <a:pos x="298" y="26"/>
                </a:cxn>
                <a:cxn ang="0">
                  <a:pos x="307" y="81"/>
                </a:cxn>
                <a:cxn ang="0">
                  <a:pos x="289" y="81"/>
                </a:cxn>
                <a:cxn ang="0">
                  <a:pos x="331" y="35"/>
                </a:cxn>
                <a:cxn ang="0">
                  <a:pos x="349" y="35"/>
                </a:cxn>
                <a:cxn ang="0">
                  <a:pos x="340" y="90"/>
                </a:cxn>
                <a:cxn ang="0">
                  <a:pos x="373" y="81"/>
                </a:cxn>
                <a:cxn ang="0">
                  <a:pos x="382" y="26"/>
                </a:cxn>
                <a:cxn ang="0">
                  <a:pos x="391" y="81"/>
                </a:cxn>
                <a:cxn ang="0">
                  <a:pos x="373" y="81"/>
                </a:cxn>
                <a:cxn ang="0">
                  <a:pos x="416" y="35"/>
                </a:cxn>
                <a:cxn ang="0">
                  <a:pos x="434" y="35"/>
                </a:cxn>
                <a:cxn ang="0">
                  <a:pos x="425" y="90"/>
                </a:cxn>
                <a:cxn ang="0">
                  <a:pos x="458" y="81"/>
                </a:cxn>
                <a:cxn ang="0">
                  <a:pos x="467" y="26"/>
                </a:cxn>
                <a:cxn ang="0">
                  <a:pos x="476" y="81"/>
                </a:cxn>
                <a:cxn ang="0">
                  <a:pos x="458" y="81"/>
                </a:cxn>
                <a:cxn ang="0">
                  <a:pos x="500" y="35"/>
                </a:cxn>
                <a:cxn ang="0">
                  <a:pos x="518" y="35"/>
                </a:cxn>
                <a:cxn ang="0">
                  <a:pos x="509" y="90"/>
                </a:cxn>
                <a:cxn ang="0">
                  <a:pos x="543" y="81"/>
                </a:cxn>
                <a:cxn ang="0">
                  <a:pos x="552" y="26"/>
                </a:cxn>
                <a:cxn ang="0">
                  <a:pos x="560" y="81"/>
                </a:cxn>
                <a:cxn ang="0">
                  <a:pos x="543" y="81"/>
                </a:cxn>
              </a:cxnLst>
              <a:rect l="0" t="0" r="r" b="b"/>
              <a:pathLst>
                <a:path w="596" h="115">
                  <a:moveTo>
                    <a:pt x="596" y="54"/>
                  </a:moveTo>
                  <a:cubicBezTo>
                    <a:pt x="596" y="61"/>
                    <a:pt x="596" y="61"/>
                    <a:pt x="596" y="61"/>
                  </a:cubicBezTo>
                  <a:cubicBezTo>
                    <a:pt x="596" y="27"/>
                    <a:pt x="568" y="0"/>
                    <a:pt x="535" y="0"/>
                  </a:cubicBezTo>
                  <a:cubicBezTo>
                    <a:pt x="61" y="0"/>
                    <a:pt x="61" y="0"/>
                    <a:pt x="61" y="0"/>
                  </a:cubicBezTo>
                  <a:cubicBezTo>
                    <a:pt x="27" y="0"/>
                    <a:pt x="0" y="27"/>
                    <a:pt x="0" y="61"/>
                  </a:cubicBezTo>
                  <a:cubicBezTo>
                    <a:pt x="0" y="54"/>
                    <a:pt x="0" y="54"/>
                    <a:pt x="0" y="54"/>
                  </a:cubicBezTo>
                  <a:cubicBezTo>
                    <a:pt x="0" y="88"/>
                    <a:pt x="27" y="115"/>
                    <a:pt x="61" y="115"/>
                  </a:cubicBezTo>
                  <a:cubicBezTo>
                    <a:pt x="535" y="115"/>
                    <a:pt x="535" y="115"/>
                    <a:pt x="535" y="115"/>
                  </a:cubicBezTo>
                  <a:cubicBezTo>
                    <a:pt x="568" y="115"/>
                    <a:pt x="596" y="88"/>
                    <a:pt x="596" y="54"/>
                  </a:cubicBezTo>
                  <a:close/>
                  <a:moveTo>
                    <a:pt x="35" y="81"/>
                  </a:moveTo>
                  <a:cubicBezTo>
                    <a:pt x="35" y="35"/>
                    <a:pt x="35" y="35"/>
                    <a:pt x="35" y="35"/>
                  </a:cubicBezTo>
                  <a:cubicBezTo>
                    <a:pt x="35" y="30"/>
                    <a:pt x="39" y="26"/>
                    <a:pt x="44" y="26"/>
                  </a:cubicBezTo>
                  <a:cubicBezTo>
                    <a:pt x="49" y="26"/>
                    <a:pt x="53" y="30"/>
                    <a:pt x="53" y="35"/>
                  </a:cubicBezTo>
                  <a:cubicBezTo>
                    <a:pt x="53" y="81"/>
                    <a:pt x="53" y="81"/>
                    <a:pt x="53" y="81"/>
                  </a:cubicBezTo>
                  <a:cubicBezTo>
                    <a:pt x="53" y="86"/>
                    <a:pt x="49" y="90"/>
                    <a:pt x="44" y="90"/>
                  </a:cubicBezTo>
                  <a:cubicBezTo>
                    <a:pt x="39" y="90"/>
                    <a:pt x="35" y="86"/>
                    <a:pt x="35" y="81"/>
                  </a:cubicBezTo>
                  <a:close/>
                  <a:moveTo>
                    <a:pt x="77" y="81"/>
                  </a:moveTo>
                  <a:cubicBezTo>
                    <a:pt x="77" y="35"/>
                    <a:pt x="77" y="35"/>
                    <a:pt x="77" y="35"/>
                  </a:cubicBezTo>
                  <a:cubicBezTo>
                    <a:pt x="77" y="30"/>
                    <a:pt x="81" y="26"/>
                    <a:pt x="86" y="26"/>
                  </a:cubicBezTo>
                  <a:cubicBezTo>
                    <a:pt x="91" y="26"/>
                    <a:pt x="95" y="30"/>
                    <a:pt x="95" y="35"/>
                  </a:cubicBezTo>
                  <a:cubicBezTo>
                    <a:pt x="95" y="81"/>
                    <a:pt x="95" y="81"/>
                    <a:pt x="95" y="81"/>
                  </a:cubicBezTo>
                  <a:cubicBezTo>
                    <a:pt x="95" y="86"/>
                    <a:pt x="91" y="90"/>
                    <a:pt x="86" y="90"/>
                  </a:cubicBezTo>
                  <a:cubicBezTo>
                    <a:pt x="81" y="90"/>
                    <a:pt x="77" y="86"/>
                    <a:pt x="77" y="81"/>
                  </a:cubicBezTo>
                  <a:close/>
                  <a:moveTo>
                    <a:pt x="120" y="81"/>
                  </a:moveTo>
                  <a:cubicBezTo>
                    <a:pt x="120" y="35"/>
                    <a:pt x="120" y="35"/>
                    <a:pt x="120" y="35"/>
                  </a:cubicBezTo>
                  <a:cubicBezTo>
                    <a:pt x="120" y="30"/>
                    <a:pt x="124" y="26"/>
                    <a:pt x="129" y="26"/>
                  </a:cubicBezTo>
                  <a:cubicBezTo>
                    <a:pt x="133" y="26"/>
                    <a:pt x="137" y="30"/>
                    <a:pt x="137" y="35"/>
                  </a:cubicBezTo>
                  <a:cubicBezTo>
                    <a:pt x="137" y="81"/>
                    <a:pt x="137" y="81"/>
                    <a:pt x="137" y="81"/>
                  </a:cubicBezTo>
                  <a:cubicBezTo>
                    <a:pt x="137" y="86"/>
                    <a:pt x="133" y="90"/>
                    <a:pt x="129" y="90"/>
                  </a:cubicBezTo>
                  <a:cubicBezTo>
                    <a:pt x="124" y="90"/>
                    <a:pt x="120" y="86"/>
                    <a:pt x="120" y="81"/>
                  </a:cubicBezTo>
                  <a:close/>
                  <a:moveTo>
                    <a:pt x="162" y="81"/>
                  </a:moveTo>
                  <a:cubicBezTo>
                    <a:pt x="162" y="35"/>
                    <a:pt x="162" y="35"/>
                    <a:pt x="162" y="35"/>
                  </a:cubicBezTo>
                  <a:cubicBezTo>
                    <a:pt x="162" y="30"/>
                    <a:pt x="166" y="26"/>
                    <a:pt x="171" y="26"/>
                  </a:cubicBezTo>
                  <a:cubicBezTo>
                    <a:pt x="176" y="26"/>
                    <a:pt x="180" y="30"/>
                    <a:pt x="180" y="35"/>
                  </a:cubicBezTo>
                  <a:cubicBezTo>
                    <a:pt x="180" y="81"/>
                    <a:pt x="180" y="81"/>
                    <a:pt x="180" y="81"/>
                  </a:cubicBezTo>
                  <a:cubicBezTo>
                    <a:pt x="180" y="86"/>
                    <a:pt x="176" y="90"/>
                    <a:pt x="171" y="90"/>
                  </a:cubicBezTo>
                  <a:cubicBezTo>
                    <a:pt x="166" y="90"/>
                    <a:pt x="162" y="86"/>
                    <a:pt x="162" y="81"/>
                  </a:cubicBezTo>
                  <a:close/>
                  <a:moveTo>
                    <a:pt x="204" y="81"/>
                  </a:moveTo>
                  <a:cubicBezTo>
                    <a:pt x="204" y="35"/>
                    <a:pt x="204" y="35"/>
                    <a:pt x="204" y="35"/>
                  </a:cubicBezTo>
                  <a:cubicBezTo>
                    <a:pt x="204" y="30"/>
                    <a:pt x="208" y="26"/>
                    <a:pt x="213" y="26"/>
                  </a:cubicBezTo>
                  <a:cubicBezTo>
                    <a:pt x="218" y="26"/>
                    <a:pt x="222" y="30"/>
                    <a:pt x="222" y="35"/>
                  </a:cubicBezTo>
                  <a:cubicBezTo>
                    <a:pt x="222" y="81"/>
                    <a:pt x="222" y="81"/>
                    <a:pt x="222" y="81"/>
                  </a:cubicBezTo>
                  <a:cubicBezTo>
                    <a:pt x="222" y="86"/>
                    <a:pt x="218" y="90"/>
                    <a:pt x="213" y="90"/>
                  </a:cubicBezTo>
                  <a:cubicBezTo>
                    <a:pt x="208" y="90"/>
                    <a:pt x="204" y="86"/>
                    <a:pt x="204" y="81"/>
                  </a:cubicBezTo>
                  <a:close/>
                  <a:moveTo>
                    <a:pt x="247" y="81"/>
                  </a:moveTo>
                  <a:cubicBezTo>
                    <a:pt x="247" y="35"/>
                    <a:pt x="247" y="35"/>
                    <a:pt x="247" y="35"/>
                  </a:cubicBezTo>
                  <a:cubicBezTo>
                    <a:pt x="247" y="30"/>
                    <a:pt x="251" y="26"/>
                    <a:pt x="255" y="26"/>
                  </a:cubicBezTo>
                  <a:cubicBezTo>
                    <a:pt x="260" y="26"/>
                    <a:pt x="264" y="30"/>
                    <a:pt x="264" y="35"/>
                  </a:cubicBezTo>
                  <a:cubicBezTo>
                    <a:pt x="264" y="81"/>
                    <a:pt x="264" y="81"/>
                    <a:pt x="264" y="81"/>
                  </a:cubicBezTo>
                  <a:cubicBezTo>
                    <a:pt x="264" y="86"/>
                    <a:pt x="260" y="90"/>
                    <a:pt x="255" y="90"/>
                  </a:cubicBezTo>
                  <a:cubicBezTo>
                    <a:pt x="251" y="90"/>
                    <a:pt x="247" y="86"/>
                    <a:pt x="247" y="81"/>
                  </a:cubicBezTo>
                  <a:close/>
                  <a:moveTo>
                    <a:pt x="289" y="81"/>
                  </a:moveTo>
                  <a:cubicBezTo>
                    <a:pt x="289" y="35"/>
                    <a:pt x="289" y="35"/>
                    <a:pt x="289" y="35"/>
                  </a:cubicBezTo>
                  <a:cubicBezTo>
                    <a:pt x="289" y="30"/>
                    <a:pt x="293" y="26"/>
                    <a:pt x="298" y="26"/>
                  </a:cubicBezTo>
                  <a:cubicBezTo>
                    <a:pt x="303" y="26"/>
                    <a:pt x="307" y="30"/>
                    <a:pt x="307" y="35"/>
                  </a:cubicBezTo>
                  <a:cubicBezTo>
                    <a:pt x="307" y="81"/>
                    <a:pt x="307" y="81"/>
                    <a:pt x="307" y="81"/>
                  </a:cubicBezTo>
                  <a:cubicBezTo>
                    <a:pt x="307" y="86"/>
                    <a:pt x="303" y="90"/>
                    <a:pt x="298" y="90"/>
                  </a:cubicBezTo>
                  <a:cubicBezTo>
                    <a:pt x="293" y="90"/>
                    <a:pt x="289" y="86"/>
                    <a:pt x="289" y="81"/>
                  </a:cubicBezTo>
                  <a:close/>
                  <a:moveTo>
                    <a:pt x="331" y="81"/>
                  </a:moveTo>
                  <a:cubicBezTo>
                    <a:pt x="331" y="35"/>
                    <a:pt x="331" y="35"/>
                    <a:pt x="331" y="35"/>
                  </a:cubicBezTo>
                  <a:cubicBezTo>
                    <a:pt x="331" y="30"/>
                    <a:pt x="335" y="26"/>
                    <a:pt x="340" y="26"/>
                  </a:cubicBezTo>
                  <a:cubicBezTo>
                    <a:pt x="345" y="26"/>
                    <a:pt x="349" y="30"/>
                    <a:pt x="349" y="35"/>
                  </a:cubicBezTo>
                  <a:cubicBezTo>
                    <a:pt x="349" y="81"/>
                    <a:pt x="349" y="81"/>
                    <a:pt x="349" y="81"/>
                  </a:cubicBezTo>
                  <a:cubicBezTo>
                    <a:pt x="349" y="86"/>
                    <a:pt x="345" y="90"/>
                    <a:pt x="340" y="90"/>
                  </a:cubicBezTo>
                  <a:cubicBezTo>
                    <a:pt x="335" y="90"/>
                    <a:pt x="331" y="86"/>
                    <a:pt x="331" y="81"/>
                  </a:cubicBezTo>
                  <a:close/>
                  <a:moveTo>
                    <a:pt x="373" y="81"/>
                  </a:moveTo>
                  <a:cubicBezTo>
                    <a:pt x="373" y="35"/>
                    <a:pt x="373" y="35"/>
                    <a:pt x="373" y="35"/>
                  </a:cubicBezTo>
                  <a:cubicBezTo>
                    <a:pt x="373" y="30"/>
                    <a:pt x="377" y="26"/>
                    <a:pt x="382" y="26"/>
                  </a:cubicBezTo>
                  <a:cubicBezTo>
                    <a:pt x="387" y="26"/>
                    <a:pt x="391" y="30"/>
                    <a:pt x="391" y="35"/>
                  </a:cubicBezTo>
                  <a:cubicBezTo>
                    <a:pt x="391" y="81"/>
                    <a:pt x="391" y="81"/>
                    <a:pt x="391" y="81"/>
                  </a:cubicBezTo>
                  <a:cubicBezTo>
                    <a:pt x="391" y="86"/>
                    <a:pt x="387" y="90"/>
                    <a:pt x="382" y="90"/>
                  </a:cubicBezTo>
                  <a:cubicBezTo>
                    <a:pt x="377" y="90"/>
                    <a:pt x="373" y="86"/>
                    <a:pt x="373" y="81"/>
                  </a:cubicBezTo>
                  <a:close/>
                  <a:moveTo>
                    <a:pt x="416" y="81"/>
                  </a:moveTo>
                  <a:cubicBezTo>
                    <a:pt x="416" y="35"/>
                    <a:pt x="416" y="35"/>
                    <a:pt x="416" y="35"/>
                  </a:cubicBezTo>
                  <a:cubicBezTo>
                    <a:pt x="416" y="30"/>
                    <a:pt x="420" y="26"/>
                    <a:pt x="425" y="26"/>
                  </a:cubicBezTo>
                  <a:cubicBezTo>
                    <a:pt x="430" y="26"/>
                    <a:pt x="434" y="30"/>
                    <a:pt x="434" y="35"/>
                  </a:cubicBezTo>
                  <a:cubicBezTo>
                    <a:pt x="434" y="81"/>
                    <a:pt x="434" y="81"/>
                    <a:pt x="434" y="81"/>
                  </a:cubicBezTo>
                  <a:cubicBezTo>
                    <a:pt x="434" y="86"/>
                    <a:pt x="430" y="90"/>
                    <a:pt x="425" y="90"/>
                  </a:cubicBezTo>
                  <a:cubicBezTo>
                    <a:pt x="420" y="90"/>
                    <a:pt x="416" y="86"/>
                    <a:pt x="416" y="81"/>
                  </a:cubicBezTo>
                  <a:close/>
                  <a:moveTo>
                    <a:pt x="458" y="81"/>
                  </a:moveTo>
                  <a:cubicBezTo>
                    <a:pt x="458" y="35"/>
                    <a:pt x="458" y="35"/>
                    <a:pt x="458" y="35"/>
                  </a:cubicBezTo>
                  <a:cubicBezTo>
                    <a:pt x="458" y="30"/>
                    <a:pt x="462" y="26"/>
                    <a:pt x="467" y="26"/>
                  </a:cubicBezTo>
                  <a:cubicBezTo>
                    <a:pt x="472" y="26"/>
                    <a:pt x="476" y="30"/>
                    <a:pt x="476" y="35"/>
                  </a:cubicBezTo>
                  <a:cubicBezTo>
                    <a:pt x="476" y="81"/>
                    <a:pt x="476" y="81"/>
                    <a:pt x="476" y="81"/>
                  </a:cubicBezTo>
                  <a:cubicBezTo>
                    <a:pt x="476" y="86"/>
                    <a:pt x="472" y="90"/>
                    <a:pt x="467" y="90"/>
                  </a:cubicBezTo>
                  <a:cubicBezTo>
                    <a:pt x="462" y="90"/>
                    <a:pt x="458" y="86"/>
                    <a:pt x="458" y="81"/>
                  </a:cubicBezTo>
                  <a:close/>
                  <a:moveTo>
                    <a:pt x="500" y="81"/>
                  </a:moveTo>
                  <a:cubicBezTo>
                    <a:pt x="500" y="35"/>
                    <a:pt x="500" y="35"/>
                    <a:pt x="500" y="35"/>
                  </a:cubicBezTo>
                  <a:cubicBezTo>
                    <a:pt x="500" y="30"/>
                    <a:pt x="504" y="26"/>
                    <a:pt x="509" y="26"/>
                  </a:cubicBezTo>
                  <a:cubicBezTo>
                    <a:pt x="514" y="26"/>
                    <a:pt x="518" y="30"/>
                    <a:pt x="518" y="35"/>
                  </a:cubicBezTo>
                  <a:cubicBezTo>
                    <a:pt x="518" y="81"/>
                    <a:pt x="518" y="81"/>
                    <a:pt x="518" y="81"/>
                  </a:cubicBezTo>
                  <a:cubicBezTo>
                    <a:pt x="518" y="86"/>
                    <a:pt x="514" y="90"/>
                    <a:pt x="509" y="90"/>
                  </a:cubicBezTo>
                  <a:cubicBezTo>
                    <a:pt x="504" y="90"/>
                    <a:pt x="500" y="86"/>
                    <a:pt x="500" y="81"/>
                  </a:cubicBezTo>
                  <a:close/>
                  <a:moveTo>
                    <a:pt x="543" y="81"/>
                  </a:moveTo>
                  <a:cubicBezTo>
                    <a:pt x="543" y="35"/>
                    <a:pt x="543" y="35"/>
                    <a:pt x="543" y="35"/>
                  </a:cubicBezTo>
                  <a:cubicBezTo>
                    <a:pt x="543" y="30"/>
                    <a:pt x="547" y="26"/>
                    <a:pt x="552" y="26"/>
                  </a:cubicBezTo>
                  <a:cubicBezTo>
                    <a:pt x="556" y="26"/>
                    <a:pt x="560" y="30"/>
                    <a:pt x="560" y="35"/>
                  </a:cubicBezTo>
                  <a:cubicBezTo>
                    <a:pt x="560" y="81"/>
                    <a:pt x="560" y="81"/>
                    <a:pt x="560" y="81"/>
                  </a:cubicBezTo>
                  <a:cubicBezTo>
                    <a:pt x="560" y="86"/>
                    <a:pt x="556" y="90"/>
                    <a:pt x="552" y="90"/>
                  </a:cubicBezTo>
                  <a:cubicBezTo>
                    <a:pt x="547" y="90"/>
                    <a:pt x="543" y="86"/>
                    <a:pt x="543" y="8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500" b="0" i="0" u="none" strike="noStrike" kern="0" cap="none" spc="0" normalizeH="0" baseline="0" noProof="0" dirty="0">
                <a:ln>
                  <a:noFill/>
                </a:ln>
                <a:solidFill>
                  <a:srgbClr val="000000"/>
                </a:solidFill>
                <a:effectLst/>
                <a:uLnTx/>
                <a:uFillTx/>
                <a:latin typeface="Calibri" pitchFamily="34" charset="0"/>
              </a:endParaRPr>
            </a:p>
          </p:txBody>
        </p:sp>
        <p:sp>
          <p:nvSpPr>
            <p:cNvPr id="138" name="Freeform 11"/>
            <p:cNvSpPr>
              <a:spLocks noEditPoints="1"/>
            </p:cNvSpPr>
            <p:nvPr/>
          </p:nvSpPr>
          <p:spPr bwMode="auto">
            <a:xfrm>
              <a:off x="9493621" y="6253385"/>
              <a:ext cx="704648" cy="135562"/>
            </a:xfrm>
            <a:custGeom>
              <a:avLst/>
              <a:gdLst/>
              <a:ahLst/>
              <a:cxnLst>
                <a:cxn ang="0">
                  <a:pos x="596" y="61"/>
                </a:cxn>
                <a:cxn ang="0">
                  <a:pos x="61" y="0"/>
                </a:cxn>
                <a:cxn ang="0">
                  <a:pos x="0" y="54"/>
                </a:cxn>
                <a:cxn ang="0">
                  <a:pos x="535" y="115"/>
                </a:cxn>
                <a:cxn ang="0">
                  <a:pos x="35" y="81"/>
                </a:cxn>
                <a:cxn ang="0">
                  <a:pos x="44" y="26"/>
                </a:cxn>
                <a:cxn ang="0">
                  <a:pos x="53" y="81"/>
                </a:cxn>
                <a:cxn ang="0">
                  <a:pos x="35" y="81"/>
                </a:cxn>
                <a:cxn ang="0">
                  <a:pos x="77" y="35"/>
                </a:cxn>
                <a:cxn ang="0">
                  <a:pos x="95" y="35"/>
                </a:cxn>
                <a:cxn ang="0">
                  <a:pos x="86" y="90"/>
                </a:cxn>
                <a:cxn ang="0">
                  <a:pos x="120" y="81"/>
                </a:cxn>
                <a:cxn ang="0">
                  <a:pos x="129" y="26"/>
                </a:cxn>
                <a:cxn ang="0">
                  <a:pos x="137" y="81"/>
                </a:cxn>
                <a:cxn ang="0">
                  <a:pos x="120" y="81"/>
                </a:cxn>
                <a:cxn ang="0">
                  <a:pos x="162" y="35"/>
                </a:cxn>
                <a:cxn ang="0">
                  <a:pos x="180" y="35"/>
                </a:cxn>
                <a:cxn ang="0">
                  <a:pos x="171" y="90"/>
                </a:cxn>
                <a:cxn ang="0">
                  <a:pos x="204" y="81"/>
                </a:cxn>
                <a:cxn ang="0">
                  <a:pos x="213" y="26"/>
                </a:cxn>
                <a:cxn ang="0">
                  <a:pos x="222" y="81"/>
                </a:cxn>
                <a:cxn ang="0">
                  <a:pos x="204" y="81"/>
                </a:cxn>
                <a:cxn ang="0">
                  <a:pos x="247" y="35"/>
                </a:cxn>
                <a:cxn ang="0">
                  <a:pos x="264" y="35"/>
                </a:cxn>
                <a:cxn ang="0">
                  <a:pos x="256" y="90"/>
                </a:cxn>
                <a:cxn ang="0">
                  <a:pos x="289" y="81"/>
                </a:cxn>
                <a:cxn ang="0">
                  <a:pos x="298" y="26"/>
                </a:cxn>
                <a:cxn ang="0">
                  <a:pos x="307" y="81"/>
                </a:cxn>
                <a:cxn ang="0">
                  <a:pos x="289" y="81"/>
                </a:cxn>
                <a:cxn ang="0">
                  <a:pos x="331" y="35"/>
                </a:cxn>
                <a:cxn ang="0">
                  <a:pos x="349" y="35"/>
                </a:cxn>
                <a:cxn ang="0">
                  <a:pos x="340" y="90"/>
                </a:cxn>
                <a:cxn ang="0">
                  <a:pos x="374" y="81"/>
                </a:cxn>
                <a:cxn ang="0">
                  <a:pos x="382" y="26"/>
                </a:cxn>
                <a:cxn ang="0">
                  <a:pos x="391" y="81"/>
                </a:cxn>
                <a:cxn ang="0">
                  <a:pos x="374" y="81"/>
                </a:cxn>
                <a:cxn ang="0">
                  <a:pos x="416" y="35"/>
                </a:cxn>
                <a:cxn ang="0">
                  <a:pos x="434" y="35"/>
                </a:cxn>
                <a:cxn ang="0">
                  <a:pos x="425" y="90"/>
                </a:cxn>
                <a:cxn ang="0">
                  <a:pos x="458" y="81"/>
                </a:cxn>
                <a:cxn ang="0">
                  <a:pos x="467" y="26"/>
                </a:cxn>
                <a:cxn ang="0">
                  <a:pos x="476" y="81"/>
                </a:cxn>
                <a:cxn ang="0">
                  <a:pos x="458" y="81"/>
                </a:cxn>
                <a:cxn ang="0">
                  <a:pos x="501" y="35"/>
                </a:cxn>
                <a:cxn ang="0">
                  <a:pos x="518" y="35"/>
                </a:cxn>
                <a:cxn ang="0">
                  <a:pos x="509" y="90"/>
                </a:cxn>
                <a:cxn ang="0">
                  <a:pos x="543" y="81"/>
                </a:cxn>
                <a:cxn ang="0">
                  <a:pos x="552" y="26"/>
                </a:cxn>
                <a:cxn ang="0">
                  <a:pos x="561" y="81"/>
                </a:cxn>
                <a:cxn ang="0">
                  <a:pos x="543" y="81"/>
                </a:cxn>
              </a:cxnLst>
              <a:rect l="0" t="0" r="r" b="b"/>
              <a:pathLst>
                <a:path w="596" h="115">
                  <a:moveTo>
                    <a:pt x="596" y="54"/>
                  </a:moveTo>
                  <a:cubicBezTo>
                    <a:pt x="596" y="61"/>
                    <a:pt x="596" y="61"/>
                    <a:pt x="596" y="61"/>
                  </a:cubicBezTo>
                  <a:cubicBezTo>
                    <a:pt x="596" y="27"/>
                    <a:pt x="568" y="0"/>
                    <a:pt x="535" y="0"/>
                  </a:cubicBezTo>
                  <a:cubicBezTo>
                    <a:pt x="61" y="0"/>
                    <a:pt x="61" y="0"/>
                    <a:pt x="61" y="0"/>
                  </a:cubicBezTo>
                  <a:cubicBezTo>
                    <a:pt x="27" y="0"/>
                    <a:pt x="0" y="27"/>
                    <a:pt x="0" y="61"/>
                  </a:cubicBezTo>
                  <a:cubicBezTo>
                    <a:pt x="0" y="54"/>
                    <a:pt x="0" y="54"/>
                    <a:pt x="0" y="54"/>
                  </a:cubicBezTo>
                  <a:cubicBezTo>
                    <a:pt x="0" y="88"/>
                    <a:pt x="27" y="115"/>
                    <a:pt x="61" y="115"/>
                  </a:cubicBezTo>
                  <a:cubicBezTo>
                    <a:pt x="535" y="115"/>
                    <a:pt x="535" y="115"/>
                    <a:pt x="535" y="115"/>
                  </a:cubicBezTo>
                  <a:cubicBezTo>
                    <a:pt x="568" y="115"/>
                    <a:pt x="596" y="88"/>
                    <a:pt x="596" y="54"/>
                  </a:cubicBezTo>
                  <a:close/>
                  <a:moveTo>
                    <a:pt x="35" y="81"/>
                  </a:moveTo>
                  <a:cubicBezTo>
                    <a:pt x="35" y="35"/>
                    <a:pt x="35" y="35"/>
                    <a:pt x="35" y="35"/>
                  </a:cubicBezTo>
                  <a:cubicBezTo>
                    <a:pt x="35" y="30"/>
                    <a:pt x="39" y="26"/>
                    <a:pt x="44" y="26"/>
                  </a:cubicBezTo>
                  <a:cubicBezTo>
                    <a:pt x="49" y="26"/>
                    <a:pt x="53" y="30"/>
                    <a:pt x="53" y="35"/>
                  </a:cubicBezTo>
                  <a:cubicBezTo>
                    <a:pt x="53" y="81"/>
                    <a:pt x="53" y="81"/>
                    <a:pt x="53" y="81"/>
                  </a:cubicBezTo>
                  <a:cubicBezTo>
                    <a:pt x="53" y="86"/>
                    <a:pt x="49" y="90"/>
                    <a:pt x="44" y="90"/>
                  </a:cubicBezTo>
                  <a:cubicBezTo>
                    <a:pt x="39" y="90"/>
                    <a:pt x="35" y="86"/>
                    <a:pt x="35" y="81"/>
                  </a:cubicBezTo>
                  <a:close/>
                  <a:moveTo>
                    <a:pt x="77" y="81"/>
                  </a:moveTo>
                  <a:cubicBezTo>
                    <a:pt x="77" y="35"/>
                    <a:pt x="77" y="35"/>
                    <a:pt x="77" y="35"/>
                  </a:cubicBezTo>
                  <a:cubicBezTo>
                    <a:pt x="77" y="30"/>
                    <a:pt x="81" y="26"/>
                    <a:pt x="86" y="26"/>
                  </a:cubicBezTo>
                  <a:cubicBezTo>
                    <a:pt x="91" y="26"/>
                    <a:pt x="95" y="30"/>
                    <a:pt x="95" y="35"/>
                  </a:cubicBezTo>
                  <a:cubicBezTo>
                    <a:pt x="95" y="81"/>
                    <a:pt x="95" y="81"/>
                    <a:pt x="95" y="81"/>
                  </a:cubicBezTo>
                  <a:cubicBezTo>
                    <a:pt x="95" y="86"/>
                    <a:pt x="91" y="90"/>
                    <a:pt x="86" y="90"/>
                  </a:cubicBezTo>
                  <a:cubicBezTo>
                    <a:pt x="81" y="90"/>
                    <a:pt x="77" y="86"/>
                    <a:pt x="77" y="81"/>
                  </a:cubicBezTo>
                  <a:close/>
                  <a:moveTo>
                    <a:pt x="120" y="81"/>
                  </a:moveTo>
                  <a:cubicBezTo>
                    <a:pt x="120" y="35"/>
                    <a:pt x="120" y="35"/>
                    <a:pt x="120" y="35"/>
                  </a:cubicBezTo>
                  <a:cubicBezTo>
                    <a:pt x="120" y="30"/>
                    <a:pt x="124" y="26"/>
                    <a:pt x="129" y="26"/>
                  </a:cubicBezTo>
                  <a:cubicBezTo>
                    <a:pt x="134" y="26"/>
                    <a:pt x="137" y="30"/>
                    <a:pt x="137" y="35"/>
                  </a:cubicBezTo>
                  <a:cubicBezTo>
                    <a:pt x="137" y="81"/>
                    <a:pt x="137" y="81"/>
                    <a:pt x="137" y="81"/>
                  </a:cubicBezTo>
                  <a:cubicBezTo>
                    <a:pt x="137" y="86"/>
                    <a:pt x="134" y="90"/>
                    <a:pt x="129" y="90"/>
                  </a:cubicBezTo>
                  <a:cubicBezTo>
                    <a:pt x="124" y="90"/>
                    <a:pt x="120" y="86"/>
                    <a:pt x="120" y="81"/>
                  </a:cubicBezTo>
                  <a:close/>
                  <a:moveTo>
                    <a:pt x="162" y="81"/>
                  </a:moveTo>
                  <a:cubicBezTo>
                    <a:pt x="162" y="35"/>
                    <a:pt x="162" y="35"/>
                    <a:pt x="162" y="35"/>
                  </a:cubicBezTo>
                  <a:cubicBezTo>
                    <a:pt x="162" y="30"/>
                    <a:pt x="166" y="26"/>
                    <a:pt x="171" y="26"/>
                  </a:cubicBezTo>
                  <a:cubicBezTo>
                    <a:pt x="176" y="26"/>
                    <a:pt x="180" y="30"/>
                    <a:pt x="180" y="35"/>
                  </a:cubicBezTo>
                  <a:cubicBezTo>
                    <a:pt x="180" y="81"/>
                    <a:pt x="180" y="81"/>
                    <a:pt x="180" y="81"/>
                  </a:cubicBezTo>
                  <a:cubicBezTo>
                    <a:pt x="180" y="86"/>
                    <a:pt x="176" y="90"/>
                    <a:pt x="171" y="90"/>
                  </a:cubicBezTo>
                  <a:cubicBezTo>
                    <a:pt x="166" y="90"/>
                    <a:pt x="162" y="86"/>
                    <a:pt x="162" y="81"/>
                  </a:cubicBezTo>
                  <a:close/>
                  <a:moveTo>
                    <a:pt x="204" y="81"/>
                  </a:moveTo>
                  <a:cubicBezTo>
                    <a:pt x="204" y="35"/>
                    <a:pt x="204" y="35"/>
                    <a:pt x="204" y="35"/>
                  </a:cubicBezTo>
                  <a:cubicBezTo>
                    <a:pt x="204" y="30"/>
                    <a:pt x="208" y="26"/>
                    <a:pt x="213" y="26"/>
                  </a:cubicBezTo>
                  <a:cubicBezTo>
                    <a:pt x="218" y="26"/>
                    <a:pt x="222" y="30"/>
                    <a:pt x="222" y="35"/>
                  </a:cubicBezTo>
                  <a:cubicBezTo>
                    <a:pt x="222" y="81"/>
                    <a:pt x="222" y="81"/>
                    <a:pt x="222" y="81"/>
                  </a:cubicBezTo>
                  <a:cubicBezTo>
                    <a:pt x="222" y="86"/>
                    <a:pt x="218" y="90"/>
                    <a:pt x="213" y="90"/>
                  </a:cubicBezTo>
                  <a:cubicBezTo>
                    <a:pt x="208" y="90"/>
                    <a:pt x="204" y="86"/>
                    <a:pt x="204" y="81"/>
                  </a:cubicBezTo>
                  <a:close/>
                  <a:moveTo>
                    <a:pt x="247" y="81"/>
                  </a:moveTo>
                  <a:cubicBezTo>
                    <a:pt x="247" y="35"/>
                    <a:pt x="247" y="35"/>
                    <a:pt x="247" y="35"/>
                  </a:cubicBezTo>
                  <a:cubicBezTo>
                    <a:pt x="247" y="30"/>
                    <a:pt x="251" y="26"/>
                    <a:pt x="256" y="26"/>
                  </a:cubicBezTo>
                  <a:cubicBezTo>
                    <a:pt x="260" y="26"/>
                    <a:pt x="264" y="30"/>
                    <a:pt x="264" y="35"/>
                  </a:cubicBezTo>
                  <a:cubicBezTo>
                    <a:pt x="264" y="81"/>
                    <a:pt x="264" y="81"/>
                    <a:pt x="264" y="81"/>
                  </a:cubicBezTo>
                  <a:cubicBezTo>
                    <a:pt x="264" y="86"/>
                    <a:pt x="260" y="90"/>
                    <a:pt x="256" y="90"/>
                  </a:cubicBezTo>
                  <a:cubicBezTo>
                    <a:pt x="251" y="90"/>
                    <a:pt x="247" y="86"/>
                    <a:pt x="247" y="81"/>
                  </a:cubicBezTo>
                  <a:close/>
                  <a:moveTo>
                    <a:pt x="289" y="81"/>
                  </a:moveTo>
                  <a:cubicBezTo>
                    <a:pt x="289" y="35"/>
                    <a:pt x="289" y="35"/>
                    <a:pt x="289" y="35"/>
                  </a:cubicBezTo>
                  <a:cubicBezTo>
                    <a:pt x="289" y="30"/>
                    <a:pt x="293" y="26"/>
                    <a:pt x="298" y="26"/>
                  </a:cubicBezTo>
                  <a:cubicBezTo>
                    <a:pt x="303" y="26"/>
                    <a:pt x="307" y="30"/>
                    <a:pt x="307" y="35"/>
                  </a:cubicBezTo>
                  <a:cubicBezTo>
                    <a:pt x="307" y="81"/>
                    <a:pt x="307" y="81"/>
                    <a:pt x="307" y="81"/>
                  </a:cubicBezTo>
                  <a:cubicBezTo>
                    <a:pt x="307" y="86"/>
                    <a:pt x="303" y="90"/>
                    <a:pt x="298" y="90"/>
                  </a:cubicBezTo>
                  <a:cubicBezTo>
                    <a:pt x="293" y="90"/>
                    <a:pt x="289" y="86"/>
                    <a:pt x="289" y="81"/>
                  </a:cubicBezTo>
                  <a:close/>
                  <a:moveTo>
                    <a:pt x="331" y="81"/>
                  </a:moveTo>
                  <a:cubicBezTo>
                    <a:pt x="331" y="35"/>
                    <a:pt x="331" y="35"/>
                    <a:pt x="331" y="35"/>
                  </a:cubicBezTo>
                  <a:cubicBezTo>
                    <a:pt x="331" y="30"/>
                    <a:pt x="335" y="26"/>
                    <a:pt x="340" y="26"/>
                  </a:cubicBezTo>
                  <a:cubicBezTo>
                    <a:pt x="345" y="26"/>
                    <a:pt x="349" y="30"/>
                    <a:pt x="349" y="35"/>
                  </a:cubicBezTo>
                  <a:cubicBezTo>
                    <a:pt x="349" y="81"/>
                    <a:pt x="349" y="81"/>
                    <a:pt x="349" y="81"/>
                  </a:cubicBezTo>
                  <a:cubicBezTo>
                    <a:pt x="349" y="86"/>
                    <a:pt x="345" y="90"/>
                    <a:pt x="340" y="90"/>
                  </a:cubicBezTo>
                  <a:cubicBezTo>
                    <a:pt x="335" y="90"/>
                    <a:pt x="331" y="86"/>
                    <a:pt x="331" y="81"/>
                  </a:cubicBezTo>
                  <a:close/>
                  <a:moveTo>
                    <a:pt x="374" y="81"/>
                  </a:moveTo>
                  <a:cubicBezTo>
                    <a:pt x="374" y="35"/>
                    <a:pt x="374" y="35"/>
                    <a:pt x="374" y="35"/>
                  </a:cubicBezTo>
                  <a:cubicBezTo>
                    <a:pt x="374" y="30"/>
                    <a:pt x="378" y="26"/>
                    <a:pt x="382" y="26"/>
                  </a:cubicBezTo>
                  <a:cubicBezTo>
                    <a:pt x="387" y="26"/>
                    <a:pt x="391" y="30"/>
                    <a:pt x="391" y="35"/>
                  </a:cubicBezTo>
                  <a:cubicBezTo>
                    <a:pt x="391" y="81"/>
                    <a:pt x="391" y="81"/>
                    <a:pt x="391" y="81"/>
                  </a:cubicBezTo>
                  <a:cubicBezTo>
                    <a:pt x="391" y="86"/>
                    <a:pt x="387" y="90"/>
                    <a:pt x="382" y="90"/>
                  </a:cubicBezTo>
                  <a:cubicBezTo>
                    <a:pt x="378" y="90"/>
                    <a:pt x="374" y="86"/>
                    <a:pt x="374" y="81"/>
                  </a:cubicBezTo>
                  <a:close/>
                  <a:moveTo>
                    <a:pt x="416" y="81"/>
                  </a:moveTo>
                  <a:cubicBezTo>
                    <a:pt x="416" y="35"/>
                    <a:pt x="416" y="35"/>
                    <a:pt x="416" y="35"/>
                  </a:cubicBezTo>
                  <a:cubicBezTo>
                    <a:pt x="416" y="30"/>
                    <a:pt x="420" y="26"/>
                    <a:pt x="425" y="26"/>
                  </a:cubicBezTo>
                  <a:cubicBezTo>
                    <a:pt x="430" y="26"/>
                    <a:pt x="434" y="30"/>
                    <a:pt x="434" y="35"/>
                  </a:cubicBezTo>
                  <a:cubicBezTo>
                    <a:pt x="434" y="81"/>
                    <a:pt x="434" y="81"/>
                    <a:pt x="434" y="81"/>
                  </a:cubicBezTo>
                  <a:cubicBezTo>
                    <a:pt x="434" y="86"/>
                    <a:pt x="430" y="90"/>
                    <a:pt x="425" y="90"/>
                  </a:cubicBezTo>
                  <a:cubicBezTo>
                    <a:pt x="420" y="90"/>
                    <a:pt x="416" y="86"/>
                    <a:pt x="416" y="81"/>
                  </a:cubicBezTo>
                  <a:close/>
                  <a:moveTo>
                    <a:pt x="458" y="81"/>
                  </a:moveTo>
                  <a:cubicBezTo>
                    <a:pt x="458" y="35"/>
                    <a:pt x="458" y="35"/>
                    <a:pt x="458" y="35"/>
                  </a:cubicBezTo>
                  <a:cubicBezTo>
                    <a:pt x="458" y="30"/>
                    <a:pt x="462" y="26"/>
                    <a:pt x="467" y="26"/>
                  </a:cubicBezTo>
                  <a:cubicBezTo>
                    <a:pt x="472" y="26"/>
                    <a:pt x="476" y="30"/>
                    <a:pt x="476" y="35"/>
                  </a:cubicBezTo>
                  <a:cubicBezTo>
                    <a:pt x="476" y="81"/>
                    <a:pt x="476" y="81"/>
                    <a:pt x="476" y="81"/>
                  </a:cubicBezTo>
                  <a:cubicBezTo>
                    <a:pt x="476" y="86"/>
                    <a:pt x="472" y="90"/>
                    <a:pt x="467" y="90"/>
                  </a:cubicBezTo>
                  <a:cubicBezTo>
                    <a:pt x="462" y="90"/>
                    <a:pt x="458" y="86"/>
                    <a:pt x="458" y="81"/>
                  </a:cubicBezTo>
                  <a:close/>
                  <a:moveTo>
                    <a:pt x="501" y="81"/>
                  </a:moveTo>
                  <a:cubicBezTo>
                    <a:pt x="501" y="35"/>
                    <a:pt x="501" y="35"/>
                    <a:pt x="501" y="35"/>
                  </a:cubicBezTo>
                  <a:cubicBezTo>
                    <a:pt x="501" y="30"/>
                    <a:pt x="504" y="26"/>
                    <a:pt x="509" y="26"/>
                  </a:cubicBezTo>
                  <a:cubicBezTo>
                    <a:pt x="514" y="26"/>
                    <a:pt x="518" y="30"/>
                    <a:pt x="518" y="35"/>
                  </a:cubicBezTo>
                  <a:cubicBezTo>
                    <a:pt x="518" y="81"/>
                    <a:pt x="518" y="81"/>
                    <a:pt x="518" y="81"/>
                  </a:cubicBezTo>
                  <a:cubicBezTo>
                    <a:pt x="518" y="86"/>
                    <a:pt x="514" y="90"/>
                    <a:pt x="509" y="90"/>
                  </a:cubicBezTo>
                  <a:cubicBezTo>
                    <a:pt x="504" y="90"/>
                    <a:pt x="501" y="86"/>
                    <a:pt x="501" y="81"/>
                  </a:cubicBezTo>
                  <a:close/>
                  <a:moveTo>
                    <a:pt x="543" y="81"/>
                  </a:moveTo>
                  <a:cubicBezTo>
                    <a:pt x="543" y="35"/>
                    <a:pt x="543" y="35"/>
                    <a:pt x="543" y="35"/>
                  </a:cubicBezTo>
                  <a:cubicBezTo>
                    <a:pt x="543" y="30"/>
                    <a:pt x="547" y="26"/>
                    <a:pt x="552" y="26"/>
                  </a:cubicBezTo>
                  <a:cubicBezTo>
                    <a:pt x="557" y="26"/>
                    <a:pt x="561" y="30"/>
                    <a:pt x="561" y="35"/>
                  </a:cubicBezTo>
                  <a:cubicBezTo>
                    <a:pt x="561" y="81"/>
                    <a:pt x="561" y="81"/>
                    <a:pt x="561" y="81"/>
                  </a:cubicBezTo>
                  <a:cubicBezTo>
                    <a:pt x="561" y="86"/>
                    <a:pt x="557" y="90"/>
                    <a:pt x="552" y="90"/>
                  </a:cubicBezTo>
                  <a:cubicBezTo>
                    <a:pt x="547" y="90"/>
                    <a:pt x="543" y="86"/>
                    <a:pt x="543" y="8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500" b="0" i="0" u="none" strike="noStrike" kern="0" cap="none" spc="0" normalizeH="0" baseline="0" noProof="0" dirty="0">
                <a:ln>
                  <a:noFill/>
                </a:ln>
                <a:solidFill>
                  <a:srgbClr val="000000"/>
                </a:solidFill>
                <a:effectLst/>
                <a:uLnTx/>
                <a:uFillTx/>
                <a:latin typeface="Calibri" pitchFamily="34" charset="0"/>
              </a:endParaRPr>
            </a:p>
          </p:txBody>
        </p:sp>
        <p:sp>
          <p:nvSpPr>
            <p:cNvPr id="139" name="Freeform 12"/>
            <p:cNvSpPr>
              <a:spLocks noEditPoints="1"/>
            </p:cNvSpPr>
            <p:nvPr/>
          </p:nvSpPr>
          <p:spPr bwMode="auto">
            <a:xfrm>
              <a:off x="8731077" y="6099464"/>
              <a:ext cx="704648" cy="135562"/>
            </a:xfrm>
            <a:custGeom>
              <a:avLst/>
              <a:gdLst/>
              <a:ahLst/>
              <a:cxnLst>
                <a:cxn ang="0">
                  <a:pos x="596" y="61"/>
                </a:cxn>
                <a:cxn ang="0">
                  <a:pos x="61" y="0"/>
                </a:cxn>
                <a:cxn ang="0">
                  <a:pos x="0" y="54"/>
                </a:cxn>
                <a:cxn ang="0">
                  <a:pos x="535" y="115"/>
                </a:cxn>
                <a:cxn ang="0">
                  <a:pos x="35" y="81"/>
                </a:cxn>
                <a:cxn ang="0">
                  <a:pos x="44" y="26"/>
                </a:cxn>
                <a:cxn ang="0">
                  <a:pos x="53" y="81"/>
                </a:cxn>
                <a:cxn ang="0">
                  <a:pos x="35" y="81"/>
                </a:cxn>
                <a:cxn ang="0">
                  <a:pos x="77" y="35"/>
                </a:cxn>
                <a:cxn ang="0">
                  <a:pos x="95" y="35"/>
                </a:cxn>
                <a:cxn ang="0">
                  <a:pos x="86" y="89"/>
                </a:cxn>
                <a:cxn ang="0">
                  <a:pos x="120" y="81"/>
                </a:cxn>
                <a:cxn ang="0">
                  <a:pos x="129" y="26"/>
                </a:cxn>
                <a:cxn ang="0">
                  <a:pos x="137" y="81"/>
                </a:cxn>
                <a:cxn ang="0">
                  <a:pos x="120" y="81"/>
                </a:cxn>
                <a:cxn ang="0">
                  <a:pos x="162" y="35"/>
                </a:cxn>
                <a:cxn ang="0">
                  <a:pos x="180" y="35"/>
                </a:cxn>
                <a:cxn ang="0">
                  <a:pos x="171" y="89"/>
                </a:cxn>
                <a:cxn ang="0">
                  <a:pos x="204" y="81"/>
                </a:cxn>
                <a:cxn ang="0">
                  <a:pos x="213" y="26"/>
                </a:cxn>
                <a:cxn ang="0">
                  <a:pos x="222" y="81"/>
                </a:cxn>
                <a:cxn ang="0">
                  <a:pos x="204" y="81"/>
                </a:cxn>
                <a:cxn ang="0">
                  <a:pos x="247" y="35"/>
                </a:cxn>
                <a:cxn ang="0">
                  <a:pos x="264" y="35"/>
                </a:cxn>
                <a:cxn ang="0">
                  <a:pos x="255" y="89"/>
                </a:cxn>
                <a:cxn ang="0">
                  <a:pos x="289" y="81"/>
                </a:cxn>
                <a:cxn ang="0">
                  <a:pos x="298" y="26"/>
                </a:cxn>
                <a:cxn ang="0">
                  <a:pos x="307" y="81"/>
                </a:cxn>
                <a:cxn ang="0">
                  <a:pos x="289" y="81"/>
                </a:cxn>
                <a:cxn ang="0">
                  <a:pos x="331" y="35"/>
                </a:cxn>
                <a:cxn ang="0">
                  <a:pos x="349" y="35"/>
                </a:cxn>
                <a:cxn ang="0">
                  <a:pos x="340" y="89"/>
                </a:cxn>
                <a:cxn ang="0">
                  <a:pos x="373" y="81"/>
                </a:cxn>
                <a:cxn ang="0">
                  <a:pos x="382" y="26"/>
                </a:cxn>
                <a:cxn ang="0">
                  <a:pos x="391" y="81"/>
                </a:cxn>
                <a:cxn ang="0">
                  <a:pos x="373" y="81"/>
                </a:cxn>
                <a:cxn ang="0">
                  <a:pos x="416" y="35"/>
                </a:cxn>
                <a:cxn ang="0">
                  <a:pos x="434" y="35"/>
                </a:cxn>
                <a:cxn ang="0">
                  <a:pos x="425" y="89"/>
                </a:cxn>
                <a:cxn ang="0">
                  <a:pos x="458" y="81"/>
                </a:cxn>
                <a:cxn ang="0">
                  <a:pos x="467" y="26"/>
                </a:cxn>
                <a:cxn ang="0">
                  <a:pos x="476" y="81"/>
                </a:cxn>
                <a:cxn ang="0">
                  <a:pos x="458" y="81"/>
                </a:cxn>
                <a:cxn ang="0">
                  <a:pos x="500" y="35"/>
                </a:cxn>
                <a:cxn ang="0">
                  <a:pos x="518" y="35"/>
                </a:cxn>
                <a:cxn ang="0">
                  <a:pos x="509" y="89"/>
                </a:cxn>
                <a:cxn ang="0">
                  <a:pos x="543" y="81"/>
                </a:cxn>
                <a:cxn ang="0">
                  <a:pos x="552" y="26"/>
                </a:cxn>
                <a:cxn ang="0">
                  <a:pos x="560" y="81"/>
                </a:cxn>
                <a:cxn ang="0">
                  <a:pos x="543" y="81"/>
                </a:cxn>
              </a:cxnLst>
              <a:rect l="0" t="0" r="r" b="b"/>
              <a:pathLst>
                <a:path w="596" h="115">
                  <a:moveTo>
                    <a:pt x="596" y="54"/>
                  </a:moveTo>
                  <a:cubicBezTo>
                    <a:pt x="596" y="61"/>
                    <a:pt x="596" y="61"/>
                    <a:pt x="596" y="61"/>
                  </a:cubicBezTo>
                  <a:cubicBezTo>
                    <a:pt x="596" y="27"/>
                    <a:pt x="568" y="0"/>
                    <a:pt x="535" y="0"/>
                  </a:cubicBezTo>
                  <a:cubicBezTo>
                    <a:pt x="61" y="0"/>
                    <a:pt x="61" y="0"/>
                    <a:pt x="61" y="0"/>
                  </a:cubicBezTo>
                  <a:cubicBezTo>
                    <a:pt x="27" y="0"/>
                    <a:pt x="0" y="27"/>
                    <a:pt x="0" y="61"/>
                  </a:cubicBezTo>
                  <a:cubicBezTo>
                    <a:pt x="0" y="54"/>
                    <a:pt x="0" y="54"/>
                    <a:pt x="0" y="54"/>
                  </a:cubicBezTo>
                  <a:cubicBezTo>
                    <a:pt x="0" y="88"/>
                    <a:pt x="27" y="115"/>
                    <a:pt x="61" y="115"/>
                  </a:cubicBezTo>
                  <a:cubicBezTo>
                    <a:pt x="535" y="115"/>
                    <a:pt x="535" y="115"/>
                    <a:pt x="535" y="115"/>
                  </a:cubicBezTo>
                  <a:cubicBezTo>
                    <a:pt x="568" y="115"/>
                    <a:pt x="596" y="88"/>
                    <a:pt x="596" y="54"/>
                  </a:cubicBezTo>
                  <a:close/>
                  <a:moveTo>
                    <a:pt x="35" y="81"/>
                  </a:moveTo>
                  <a:cubicBezTo>
                    <a:pt x="35" y="35"/>
                    <a:pt x="35" y="35"/>
                    <a:pt x="35" y="35"/>
                  </a:cubicBezTo>
                  <a:cubicBezTo>
                    <a:pt x="35" y="30"/>
                    <a:pt x="39" y="26"/>
                    <a:pt x="44" y="26"/>
                  </a:cubicBezTo>
                  <a:cubicBezTo>
                    <a:pt x="49" y="26"/>
                    <a:pt x="53" y="30"/>
                    <a:pt x="53" y="35"/>
                  </a:cubicBezTo>
                  <a:cubicBezTo>
                    <a:pt x="53" y="81"/>
                    <a:pt x="53" y="81"/>
                    <a:pt x="53" y="81"/>
                  </a:cubicBezTo>
                  <a:cubicBezTo>
                    <a:pt x="53" y="85"/>
                    <a:pt x="49" y="89"/>
                    <a:pt x="44" y="89"/>
                  </a:cubicBezTo>
                  <a:cubicBezTo>
                    <a:pt x="39" y="89"/>
                    <a:pt x="35" y="85"/>
                    <a:pt x="35" y="81"/>
                  </a:cubicBezTo>
                  <a:close/>
                  <a:moveTo>
                    <a:pt x="77" y="81"/>
                  </a:moveTo>
                  <a:cubicBezTo>
                    <a:pt x="77" y="35"/>
                    <a:pt x="77" y="35"/>
                    <a:pt x="77" y="35"/>
                  </a:cubicBezTo>
                  <a:cubicBezTo>
                    <a:pt x="77" y="30"/>
                    <a:pt x="81" y="26"/>
                    <a:pt x="86" y="26"/>
                  </a:cubicBezTo>
                  <a:cubicBezTo>
                    <a:pt x="91" y="26"/>
                    <a:pt x="95" y="30"/>
                    <a:pt x="95" y="35"/>
                  </a:cubicBezTo>
                  <a:cubicBezTo>
                    <a:pt x="95" y="81"/>
                    <a:pt x="95" y="81"/>
                    <a:pt x="95" y="81"/>
                  </a:cubicBezTo>
                  <a:cubicBezTo>
                    <a:pt x="95" y="85"/>
                    <a:pt x="91" y="89"/>
                    <a:pt x="86" y="89"/>
                  </a:cubicBezTo>
                  <a:cubicBezTo>
                    <a:pt x="81" y="89"/>
                    <a:pt x="77" y="85"/>
                    <a:pt x="77" y="81"/>
                  </a:cubicBezTo>
                  <a:close/>
                  <a:moveTo>
                    <a:pt x="120" y="81"/>
                  </a:moveTo>
                  <a:cubicBezTo>
                    <a:pt x="120" y="35"/>
                    <a:pt x="120" y="35"/>
                    <a:pt x="120" y="35"/>
                  </a:cubicBezTo>
                  <a:cubicBezTo>
                    <a:pt x="120" y="30"/>
                    <a:pt x="124" y="26"/>
                    <a:pt x="129" y="26"/>
                  </a:cubicBezTo>
                  <a:cubicBezTo>
                    <a:pt x="133" y="26"/>
                    <a:pt x="137" y="30"/>
                    <a:pt x="137" y="35"/>
                  </a:cubicBezTo>
                  <a:cubicBezTo>
                    <a:pt x="137" y="81"/>
                    <a:pt x="137" y="81"/>
                    <a:pt x="137" y="81"/>
                  </a:cubicBezTo>
                  <a:cubicBezTo>
                    <a:pt x="137" y="85"/>
                    <a:pt x="133" y="89"/>
                    <a:pt x="129" y="89"/>
                  </a:cubicBezTo>
                  <a:cubicBezTo>
                    <a:pt x="124" y="89"/>
                    <a:pt x="120" y="85"/>
                    <a:pt x="120" y="81"/>
                  </a:cubicBezTo>
                  <a:close/>
                  <a:moveTo>
                    <a:pt x="162" y="81"/>
                  </a:moveTo>
                  <a:cubicBezTo>
                    <a:pt x="162" y="35"/>
                    <a:pt x="162" y="35"/>
                    <a:pt x="162" y="35"/>
                  </a:cubicBezTo>
                  <a:cubicBezTo>
                    <a:pt x="162" y="30"/>
                    <a:pt x="166" y="26"/>
                    <a:pt x="171" y="26"/>
                  </a:cubicBezTo>
                  <a:cubicBezTo>
                    <a:pt x="176" y="26"/>
                    <a:pt x="180" y="30"/>
                    <a:pt x="180" y="35"/>
                  </a:cubicBezTo>
                  <a:cubicBezTo>
                    <a:pt x="180" y="81"/>
                    <a:pt x="180" y="81"/>
                    <a:pt x="180" y="81"/>
                  </a:cubicBezTo>
                  <a:cubicBezTo>
                    <a:pt x="180" y="85"/>
                    <a:pt x="176" y="89"/>
                    <a:pt x="171" y="89"/>
                  </a:cubicBezTo>
                  <a:cubicBezTo>
                    <a:pt x="166" y="89"/>
                    <a:pt x="162" y="85"/>
                    <a:pt x="162" y="81"/>
                  </a:cubicBezTo>
                  <a:close/>
                  <a:moveTo>
                    <a:pt x="204" y="81"/>
                  </a:moveTo>
                  <a:cubicBezTo>
                    <a:pt x="204" y="35"/>
                    <a:pt x="204" y="35"/>
                    <a:pt x="204" y="35"/>
                  </a:cubicBezTo>
                  <a:cubicBezTo>
                    <a:pt x="204" y="30"/>
                    <a:pt x="208" y="26"/>
                    <a:pt x="213" y="26"/>
                  </a:cubicBezTo>
                  <a:cubicBezTo>
                    <a:pt x="218" y="26"/>
                    <a:pt x="222" y="30"/>
                    <a:pt x="222" y="35"/>
                  </a:cubicBezTo>
                  <a:cubicBezTo>
                    <a:pt x="222" y="81"/>
                    <a:pt x="222" y="81"/>
                    <a:pt x="222" y="81"/>
                  </a:cubicBezTo>
                  <a:cubicBezTo>
                    <a:pt x="222" y="85"/>
                    <a:pt x="218" y="89"/>
                    <a:pt x="213" y="89"/>
                  </a:cubicBezTo>
                  <a:cubicBezTo>
                    <a:pt x="208" y="89"/>
                    <a:pt x="204" y="85"/>
                    <a:pt x="204" y="81"/>
                  </a:cubicBezTo>
                  <a:close/>
                  <a:moveTo>
                    <a:pt x="247" y="81"/>
                  </a:moveTo>
                  <a:cubicBezTo>
                    <a:pt x="247" y="35"/>
                    <a:pt x="247" y="35"/>
                    <a:pt x="247" y="35"/>
                  </a:cubicBezTo>
                  <a:cubicBezTo>
                    <a:pt x="247" y="30"/>
                    <a:pt x="251" y="26"/>
                    <a:pt x="255" y="26"/>
                  </a:cubicBezTo>
                  <a:cubicBezTo>
                    <a:pt x="260" y="26"/>
                    <a:pt x="264" y="30"/>
                    <a:pt x="264" y="35"/>
                  </a:cubicBezTo>
                  <a:cubicBezTo>
                    <a:pt x="264" y="81"/>
                    <a:pt x="264" y="81"/>
                    <a:pt x="264" y="81"/>
                  </a:cubicBezTo>
                  <a:cubicBezTo>
                    <a:pt x="264" y="85"/>
                    <a:pt x="260" y="89"/>
                    <a:pt x="255" y="89"/>
                  </a:cubicBezTo>
                  <a:cubicBezTo>
                    <a:pt x="251" y="89"/>
                    <a:pt x="247" y="85"/>
                    <a:pt x="247" y="81"/>
                  </a:cubicBezTo>
                  <a:close/>
                  <a:moveTo>
                    <a:pt x="289" y="81"/>
                  </a:moveTo>
                  <a:cubicBezTo>
                    <a:pt x="289" y="35"/>
                    <a:pt x="289" y="35"/>
                    <a:pt x="289" y="35"/>
                  </a:cubicBezTo>
                  <a:cubicBezTo>
                    <a:pt x="289" y="30"/>
                    <a:pt x="293" y="26"/>
                    <a:pt x="298" y="26"/>
                  </a:cubicBezTo>
                  <a:cubicBezTo>
                    <a:pt x="303" y="26"/>
                    <a:pt x="307" y="30"/>
                    <a:pt x="307" y="35"/>
                  </a:cubicBezTo>
                  <a:cubicBezTo>
                    <a:pt x="307" y="81"/>
                    <a:pt x="307" y="81"/>
                    <a:pt x="307" y="81"/>
                  </a:cubicBezTo>
                  <a:cubicBezTo>
                    <a:pt x="307" y="85"/>
                    <a:pt x="303" y="89"/>
                    <a:pt x="298" y="89"/>
                  </a:cubicBezTo>
                  <a:cubicBezTo>
                    <a:pt x="293" y="89"/>
                    <a:pt x="289" y="85"/>
                    <a:pt x="289" y="81"/>
                  </a:cubicBezTo>
                  <a:close/>
                  <a:moveTo>
                    <a:pt x="331" y="81"/>
                  </a:moveTo>
                  <a:cubicBezTo>
                    <a:pt x="331" y="35"/>
                    <a:pt x="331" y="35"/>
                    <a:pt x="331" y="35"/>
                  </a:cubicBezTo>
                  <a:cubicBezTo>
                    <a:pt x="331" y="30"/>
                    <a:pt x="335" y="26"/>
                    <a:pt x="340" y="26"/>
                  </a:cubicBezTo>
                  <a:cubicBezTo>
                    <a:pt x="345" y="26"/>
                    <a:pt x="349" y="30"/>
                    <a:pt x="349" y="35"/>
                  </a:cubicBezTo>
                  <a:cubicBezTo>
                    <a:pt x="349" y="81"/>
                    <a:pt x="349" y="81"/>
                    <a:pt x="349" y="81"/>
                  </a:cubicBezTo>
                  <a:cubicBezTo>
                    <a:pt x="349" y="85"/>
                    <a:pt x="345" y="89"/>
                    <a:pt x="340" y="89"/>
                  </a:cubicBezTo>
                  <a:cubicBezTo>
                    <a:pt x="335" y="89"/>
                    <a:pt x="331" y="85"/>
                    <a:pt x="331" y="81"/>
                  </a:cubicBezTo>
                  <a:close/>
                  <a:moveTo>
                    <a:pt x="373" y="81"/>
                  </a:moveTo>
                  <a:cubicBezTo>
                    <a:pt x="373" y="35"/>
                    <a:pt x="373" y="35"/>
                    <a:pt x="373" y="35"/>
                  </a:cubicBezTo>
                  <a:cubicBezTo>
                    <a:pt x="373" y="30"/>
                    <a:pt x="377" y="26"/>
                    <a:pt x="382" y="26"/>
                  </a:cubicBezTo>
                  <a:cubicBezTo>
                    <a:pt x="387" y="26"/>
                    <a:pt x="391" y="30"/>
                    <a:pt x="391" y="35"/>
                  </a:cubicBezTo>
                  <a:cubicBezTo>
                    <a:pt x="391" y="81"/>
                    <a:pt x="391" y="81"/>
                    <a:pt x="391" y="81"/>
                  </a:cubicBezTo>
                  <a:cubicBezTo>
                    <a:pt x="391" y="85"/>
                    <a:pt x="387" y="89"/>
                    <a:pt x="382" y="89"/>
                  </a:cubicBezTo>
                  <a:cubicBezTo>
                    <a:pt x="377" y="89"/>
                    <a:pt x="373" y="85"/>
                    <a:pt x="373" y="81"/>
                  </a:cubicBezTo>
                  <a:close/>
                  <a:moveTo>
                    <a:pt x="416" y="81"/>
                  </a:moveTo>
                  <a:cubicBezTo>
                    <a:pt x="416" y="35"/>
                    <a:pt x="416" y="35"/>
                    <a:pt x="416" y="35"/>
                  </a:cubicBezTo>
                  <a:cubicBezTo>
                    <a:pt x="416" y="30"/>
                    <a:pt x="420" y="26"/>
                    <a:pt x="425" y="26"/>
                  </a:cubicBezTo>
                  <a:cubicBezTo>
                    <a:pt x="430" y="26"/>
                    <a:pt x="434" y="30"/>
                    <a:pt x="434" y="35"/>
                  </a:cubicBezTo>
                  <a:cubicBezTo>
                    <a:pt x="434" y="81"/>
                    <a:pt x="434" y="81"/>
                    <a:pt x="434" y="81"/>
                  </a:cubicBezTo>
                  <a:cubicBezTo>
                    <a:pt x="434" y="85"/>
                    <a:pt x="430" y="89"/>
                    <a:pt x="425" y="89"/>
                  </a:cubicBezTo>
                  <a:cubicBezTo>
                    <a:pt x="420" y="89"/>
                    <a:pt x="416" y="85"/>
                    <a:pt x="416" y="81"/>
                  </a:cubicBezTo>
                  <a:close/>
                  <a:moveTo>
                    <a:pt x="458" y="81"/>
                  </a:moveTo>
                  <a:cubicBezTo>
                    <a:pt x="458" y="35"/>
                    <a:pt x="458" y="35"/>
                    <a:pt x="458" y="35"/>
                  </a:cubicBezTo>
                  <a:cubicBezTo>
                    <a:pt x="458" y="30"/>
                    <a:pt x="462" y="26"/>
                    <a:pt x="467" y="26"/>
                  </a:cubicBezTo>
                  <a:cubicBezTo>
                    <a:pt x="472" y="26"/>
                    <a:pt x="476" y="30"/>
                    <a:pt x="476" y="35"/>
                  </a:cubicBezTo>
                  <a:cubicBezTo>
                    <a:pt x="476" y="81"/>
                    <a:pt x="476" y="81"/>
                    <a:pt x="476" y="81"/>
                  </a:cubicBezTo>
                  <a:cubicBezTo>
                    <a:pt x="476" y="85"/>
                    <a:pt x="472" y="89"/>
                    <a:pt x="467" y="89"/>
                  </a:cubicBezTo>
                  <a:cubicBezTo>
                    <a:pt x="462" y="89"/>
                    <a:pt x="458" y="85"/>
                    <a:pt x="458" y="81"/>
                  </a:cubicBezTo>
                  <a:close/>
                  <a:moveTo>
                    <a:pt x="500" y="81"/>
                  </a:moveTo>
                  <a:cubicBezTo>
                    <a:pt x="500" y="35"/>
                    <a:pt x="500" y="35"/>
                    <a:pt x="500" y="35"/>
                  </a:cubicBezTo>
                  <a:cubicBezTo>
                    <a:pt x="500" y="30"/>
                    <a:pt x="504" y="26"/>
                    <a:pt x="509" y="26"/>
                  </a:cubicBezTo>
                  <a:cubicBezTo>
                    <a:pt x="514" y="26"/>
                    <a:pt x="518" y="30"/>
                    <a:pt x="518" y="35"/>
                  </a:cubicBezTo>
                  <a:cubicBezTo>
                    <a:pt x="518" y="81"/>
                    <a:pt x="518" y="81"/>
                    <a:pt x="518" y="81"/>
                  </a:cubicBezTo>
                  <a:cubicBezTo>
                    <a:pt x="518" y="85"/>
                    <a:pt x="514" y="89"/>
                    <a:pt x="509" y="89"/>
                  </a:cubicBezTo>
                  <a:cubicBezTo>
                    <a:pt x="504" y="89"/>
                    <a:pt x="500" y="85"/>
                    <a:pt x="500" y="81"/>
                  </a:cubicBezTo>
                  <a:close/>
                  <a:moveTo>
                    <a:pt x="543" y="81"/>
                  </a:moveTo>
                  <a:cubicBezTo>
                    <a:pt x="543" y="35"/>
                    <a:pt x="543" y="35"/>
                    <a:pt x="543" y="35"/>
                  </a:cubicBezTo>
                  <a:cubicBezTo>
                    <a:pt x="543" y="30"/>
                    <a:pt x="547" y="26"/>
                    <a:pt x="552" y="26"/>
                  </a:cubicBezTo>
                  <a:cubicBezTo>
                    <a:pt x="556" y="26"/>
                    <a:pt x="560" y="30"/>
                    <a:pt x="560" y="35"/>
                  </a:cubicBezTo>
                  <a:cubicBezTo>
                    <a:pt x="560" y="81"/>
                    <a:pt x="560" y="81"/>
                    <a:pt x="560" y="81"/>
                  </a:cubicBezTo>
                  <a:cubicBezTo>
                    <a:pt x="560" y="85"/>
                    <a:pt x="556" y="89"/>
                    <a:pt x="552" y="89"/>
                  </a:cubicBezTo>
                  <a:cubicBezTo>
                    <a:pt x="547" y="89"/>
                    <a:pt x="543" y="85"/>
                    <a:pt x="543" y="8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500" b="0" i="0" u="none" strike="noStrike" kern="0" cap="none" spc="0" normalizeH="0" baseline="0" noProof="0" dirty="0">
                <a:ln>
                  <a:noFill/>
                </a:ln>
                <a:solidFill>
                  <a:srgbClr val="000000"/>
                </a:solidFill>
                <a:effectLst/>
                <a:uLnTx/>
                <a:uFillTx/>
                <a:latin typeface="Calibri" pitchFamily="34" charset="0"/>
              </a:endParaRPr>
            </a:p>
          </p:txBody>
        </p:sp>
        <p:sp>
          <p:nvSpPr>
            <p:cNvPr id="140" name="Freeform 13"/>
            <p:cNvSpPr>
              <a:spLocks noEditPoints="1"/>
            </p:cNvSpPr>
            <p:nvPr/>
          </p:nvSpPr>
          <p:spPr bwMode="auto">
            <a:xfrm>
              <a:off x="8731077" y="5945545"/>
              <a:ext cx="704648" cy="135562"/>
            </a:xfrm>
            <a:custGeom>
              <a:avLst/>
              <a:gdLst/>
              <a:ahLst/>
              <a:cxnLst>
                <a:cxn ang="0">
                  <a:pos x="596" y="61"/>
                </a:cxn>
                <a:cxn ang="0">
                  <a:pos x="61" y="0"/>
                </a:cxn>
                <a:cxn ang="0">
                  <a:pos x="0" y="54"/>
                </a:cxn>
                <a:cxn ang="0">
                  <a:pos x="535" y="115"/>
                </a:cxn>
                <a:cxn ang="0">
                  <a:pos x="35" y="80"/>
                </a:cxn>
                <a:cxn ang="0">
                  <a:pos x="44" y="26"/>
                </a:cxn>
                <a:cxn ang="0">
                  <a:pos x="53" y="80"/>
                </a:cxn>
                <a:cxn ang="0">
                  <a:pos x="35" y="80"/>
                </a:cxn>
                <a:cxn ang="0">
                  <a:pos x="77" y="34"/>
                </a:cxn>
                <a:cxn ang="0">
                  <a:pos x="95" y="34"/>
                </a:cxn>
                <a:cxn ang="0">
                  <a:pos x="86" y="89"/>
                </a:cxn>
                <a:cxn ang="0">
                  <a:pos x="120" y="80"/>
                </a:cxn>
                <a:cxn ang="0">
                  <a:pos x="129" y="26"/>
                </a:cxn>
                <a:cxn ang="0">
                  <a:pos x="137" y="80"/>
                </a:cxn>
                <a:cxn ang="0">
                  <a:pos x="120" y="80"/>
                </a:cxn>
                <a:cxn ang="0">
                  <a:pos x="162" y="34"/>
                </a:cxn>
                <a:cxn ang="0">
                  <a:pos x="180" y="34"/>
                </a:cxn>
                <a:cxn ang="0">
                  <a:pos x="171" y="89"/>
                </a:cxn>
                <a:cxn ang="0">
                  <a:pos x="204" y="80"/>
                </a:cxn>
                <a:cxn ang="0">
                  <a:pos x="213" y="26"/>
                </a:cxn>
                <a:cxn ang="0">
                  <a:pos x="222" y="80"/>
                </a:cxn>
                <a:cxn ang="0">
                  <a:pos x="204" y="80"/>
                </a:cxn>
                <a:cxn ang="0">
                  <a:pos x="247" y="34"/>
                </a:cxn>
                <a:cxn ang="0">
                  <a:pos x="264" y="34"/>
                </a:cxn>
                <a:cxn ang="0">
                  <a:pos x="255" y="89"/>
                </a:cxn>
                <a:cxn ang="0">
                  <a:pos x="289" y="80"/>
                </a:cxn>
                <a:cxn ang="0">
                  <a:pos x="298" y="26"/>
                </a:cxn>
                <a:cxn ang="0">
                  <a:pos x="307" y="80"/>
                </a:cxn>
                <a:cxn ang="0">
                  <a:pos x="289" y="80"/>
                </a:cxn>
                <a:cxn ang="0">
                  <a:pos x="331" y="34"/>
                </a:cxn>
                <a:cxn ang="0">
                  <a:pos x="349" y="34"/>
                </a:cxn>
                <a:cxn ang="0">
                  <a:pos x="340" y="89"/>
                </a:cxn>
                <a:cxn ang="0">
                  <a:pos x="373" y="80"/>
                </a:cxn>
                <a:cxn ang="0">
                  <a:pos x="382" y="26"/>
                </a:cxn>
                <a:cxn ang="0">
                  <a:pos x="391" y="80"/>
                </a:cxn>
                <a:cxn ang="0">
                  <a:pos x="373" y="80"/>
                </a:cxn>
                <a:cxn ang="0">
                  <a:pos x="416" y="34"/>
                </a:cxn>
                <a:cxn ang="0">
                  <a:pos x="434" y="34"/>
                </a:cxn>
                <a:cxn ang="0">
                  <a:pos x="425" y="89"/>
                </a:cxn>
                <a:cxn ang="0">
                  <a:pos x="458" y="80"/>
                </a:cxn>
                <a:cxn ang="0">
                  <a:pos x="467" y="26"/>
                </a:cxn>
                <a:cxn ang="0">
                  <a:pos x="476" y="80"/>
                </a:cxn>
                <a:cxn ang="0">
                  <a:pos x="458" y="80"/>
                </a:cxn>
                <a:cxn ang="0">
                  <a:pos x="500" y="34"/>
                </a:cxn>
                <a:cxn ang="0">
                  <a:pos x="518" y="34"/>
                </a:cxn>
                <a:cxn ang="0">
                  <a:pos x="509" y="89"/>
                </a:cxn>
                <a:cxn ang="0">
                  <a:pos x="543" y="80"/>
                </a:cxn>
                <a:cxn ang="0">
                  <a:pos x="552" y="26"/>
                </a:cxn>
                <a:cxn ang="0">
                  <a:pos x="560" y="80"/>
                </a:cxn>
                <a:cxn ang="0">
                  <a:pos x="543" y="80"/>
                </a:cxn>
              </a:cxnLst>
              <a:rect l="0" t="0" r="r" b="b"/>
              <a:pathLst>
                <a:path w="596" h="115">
                  <a:moveTo>
                    <a:pt x="596" y="54"/>
                  </a:moveTo>
                  <a:cubicBezTo>
                    <a:pt x="596" y="61"/>
                    <a:pt x="596" y="61"/>
                    <a:pt x="596" y="61"/>
                  </a:cubicBezTo>
                  <a:cubicBezTo>
                    <a:pt x="596" y="27"/>
                    <a:pt x="568" y="0"/>
                    <a:pt x="535" y="0"/>
                  </a:cubicBezTo>
                  <a:cubicBezTo>
                    <a:pt x="61" y="0"/>
                    <a:pt x="61" y="0"/>
                    <a:pt x="61" y="0"/>
                  </a:cubicBezTo>
                  <a:cubicBezTo>
                    <a:pt x="27" y="0"/>
                    <a:pt x="0" y="27"/>
                    <a:pt x="0" y="61"/>
                  </a:cubicBezTo>
                  <a:cubicBezTo>
                    <a:pt x="0" y="54"/>
                    <a:pt x="0" y="54"/>
                    <a:pt x="0" y="54"/>
                  </a:cubicBezTo>
                  <a:cubicBezTo>
                    <a:pt x="0" y="88"/>
                    <a:pt x="27" y="115"/>
                    <a:pt x="61" y="115"/>
                  </a:cubicBezTo>
                  <a:cubicBezTo>
                    <a:pt x="535" y="115"/>
                    <a:pt x="535" y="115"/>
                    <a:pt x="535" y="115"/>
                  </a:cubicBezTo>
                  <a:cubicBezTo>
                    <a:pt x="568" y="115"/>
                    <a:pt x="596" y="88"/>
                    <a:pt x="596" y="54"/>
                  </a:cubicBezTo>
                  <a:close/>
                  <a:moveTo>
                    <a:pt x="35" y="80"/>
                  </a:moveTo>
                  <a:cubicBezTo>
                    <a:pt x="35" y="34"/>
                    <a:pt x="35" y="34"/>
                    <a:pt x="35" y="34"/>
                  </a:cubicBezTo>
                  <a:cubicBezTo>
                    <a:pt x="35" y="30"/>
                    <a:pt x="39" y="26"/>
                    <a:pt x="44" y="26"/>
                  </a:cubicBezTo>
                  <a:cubicBezTo>
                    <a:pt x="49" y="26"/>
                    <a:pt x="53" y="30"/>
                    <a:pt x="53" y="34"/>
                  </a:cubicBezTo>
                  <a:cubicBezTo>
                    <a:pt x="53" y="80"/>
                    <a:pt x="53" y="80"/>
                    <a:pt x="53" y="80"/>
                  </a:cubicBezTo>
                  <a:cubicBezTo>
                    <a:pt x="53" y="85"/>
                    <a:pt x="49" y="89"/>
                    <a:pt x="44" y="89"/>
                  </a:cubicBezTo>
                  <a:cubicBezTo>
                    <a:pt x="39" y="89"/>
                    <a:pt x="35" y="85"/>
                    <a:pt x="35" y="80"/>
                  </a:cubicBezTo>
                  <a:close/>
                  <a:moveTo>
                    <a:pt x="77" y="80"/>
                  </a:moveTo>
                  <a:cubicBezTo>
                    <a:pt x="77" y="34"/>
                    <a:pt x="77" y="34"/>
                    <a:pt x="77" y="34"/>
                  </a:cubicBezTo>
                  <a:cubicBezTo>
                    <a:pt x="77" y="30"/>
                    <a:pt x="81" y="26"/>
                    <a:pt x="86" y="26"/>
                  </a:cubicBezTo>
                  <a:cubicBezTo>
                    <a:pt x="91" y="26"/>
                    <a:pt x="95" y="30"/>
                    <a:pt x="95" y="34"/>
                  </a:cubicBezTo>
                  <a:cubicBezTo>
                    <a:pt x="95" y="80"/>
                    <a:pt x="95" y="80"/>
                    <a:pt x="95" y="80"/>
                  </a:cubicBezTo>
                  <a:cubicBezTo>
                    <a:pt x="95" y="85"/>
                    <a:pt x="91" y="89"/>
                    <a:pt x="86" y="89"/>
                  </a:cubicBezTo>
                  <a:cubicBezTo>
                    <a:pt x="81" y="89"/>
                    <a:pt x="77" y="85"/>
                    <a:pt x="77" y="80"/>
                  </a:cubicBezTo>
                  <a:close/>
                  <a:moveTo>
                    <a:pt x="120" y="80"/>
                  </a:moveTo>
                  <a:cubicBezTo>
                    <a:pt x="120" y="34"/>
                    <a:pt x="120" y="34"/>
                    <a:pt x="120" y="34"/>
                  </a:cubicBezTo>
                  <a:cubicBezTo>
                    <a:pt x="120" y="30"/>
                    <a:pt x="124" y="26"/>
                    <a:pt x="129" y="26"/>
                  </a:cubicBezTo>
                  <a:cubicBezTo>
                    <a:pt x="133" y="26"/>
                    <a:pt x="137" y="30"/>
                    <a:pt x="137" y="34"/>
                  </a:cubicBezTo>
                  <a:cubicBezTo>
                    <a:pt x="137" y="80"/>
                    <a:pt x="137" y="80"/>
                    <a:pt x="137" y="80"/>
                  </a:cubicBezTo>
                  <a:cubicBezTo>
                    <a:pt x="137" y="85"/>
                    <a:pt x="133" y="89"/>
                    <a:pt x="129" y="89"/>
                  </a:cubicBezTo>
                  <a:cubicBezTo>
                    <a:pt x="124" y="89"/>
                    <a:pt x="120" y="85"/>
                    <a:pt x="120" y="80"/>
                  </a:cubicBezTo>
                  <a:close/>
                  <a:moveTo>
                    <a:pt x="162" y="80"/>
                  </a:moveTo>
                  <a:cubicBezTo>
                    <a:pt x="162" y="34"/>
                    <a:pt x="162" y="34"/>
                    <a:pt x="162" y="34"/>
                  </a:cubicBezTo>
                  <a:cubicBezTo>
                    <a:pt x="162" y="30"/>
                    <a:pt x="166" y="26"/>
                    <a:pt x="171" y="26"/>
                  </a:cubicBezTo>
                  <a:cubicBezTo>
                    <a:pt x="176" y="26"/>
                    <a:pt x="180" y="30"/>
                    <a:pt x="180" y="34"/>
                  </a:cubicBezTo>
                  <a:cubicBezTo>
                    <a:pt x="180" y="80"/>
                    <a:pt x="180" y="80"/>
                    <a:pt x="180" y="80"/>
                  </a:cubicBezTo>
                  <a:cubicBezTo>
                    <a:pt x="180" y="85"/>
                    <a:pt x="176" y="89"/>
                    <a:pt x="171" y="89"/>
                  </a:cubicBezTo>
                  <a:cubicBezTo>
                    <a:pt x="166" y="89"/>
                    <a:pt x="162" y="85"/>
                    <a:pt x="162" y="80"/>
                  </a:cubicBezTo>
                  <a:close/>
                  <a:moveTo>
                    <a:pt x="204" y="80"/>
                  </a:moveTo>
                  <a:cubicBezTo>
                    <a:pt x="204" y="34"/>
                    <a:pt x="204" y="34"/>
                    <a:pt x="204" y="34"/>
                  </a:cubicBezTo>
                  <a:cubicBezTo>
                    <a:pt x="204" y="30"/>
                    <a:pt x="208" y="26"/>
                    <a:pt x="213" y="26"/>
                  </a:cubicBezTo>
                  <a:cubicBezTo>
                    <a:pt x="218" y="26"/>
                    <a:pt x="222" y="30"/>
                    <a:pt x="222" y="34"/>
                  </a:cubicBezTo>
                  <a:cubicBezTo>
                    <a:pt x="222" y="80"/>
                    <a:pt x="222" y="80"/>
                    <a:pt x="222" y="80"/>
                  </a:cubicBezTo>
                  <a:cubicBezTo>
                    <a:pt x="222" y="85"/>
                    <a:pt x="218" y="89"/>
                    <a:pt x="213" y="89"/>
                  </a:cubicBezTo>
                  <a:cubicBezTo>
                    <a:pt x="208" y="89"/>
                    <a:pt x="204" y="85"/>
                    <a:pt x="204" y="80"/>
                  </a:cubicBezTo>
                  <a:close/>
                  <a:moveTo>
                    <a:pt x="247" y="80"/>
                  </a:moveTo>
                  <a:cubicBezTo>
                    <a:pt x="247" y="34"/>
                    <a:pt x="247" y="34"/>
                    <a:pt x="247" y="34"/>
                  </a:cubicBezTo>
                  <a:cubicBezTo>
                    <a:pt x="247" y="30"/>
                    <a:pt x="251" y="26"/>
                    <a:pt x="255" y="26"/>
                  </a:cubicBezTo>
                  <a:cubicBezTo>
                    <a:pt x="260" y="26"/>
                    <a:pt x="264" y="30"/>
                    <a:pt x="264" y="34"/>
                  </a:cubicBezTo>
                  <a:cubicBezTo>
                    <a:pt x="264" y="80"/>
                    <a:pt x="264" y="80"/>
                    <a:pt x="264" y="80"/>
                  </a:cubicBezTo>
                  <a:cubicBezTo>
                    <a:pt x="264" y="85"/>
                    <a:pt x="260" y="89"/>
                    <a:pt x="255" y="89"/>
                  </a:cubicBezTo>
                  <a:cubicBezTo>
                    <a:pt x="251" y="89"/>
                    <a:pt x="247" y="85"/>
                    <a:pt x="247" y="80"/>
                  </a:cubicBezTo>
                  <a:close/>
                  <a:moveTo>
                    <a:pt x="289" y="80"/>
                  </a:moveTo>
                  <a:cubicBezTo>
                    <a:pt x="289" y="34"/>
                    <a:pt x="289" y="34"/>
                    <a:pt x="289" y="34"/>
                  </a:cubicBezTo>
                  <a:cubicBezTo>
                    <a:pt x="289" y="30"/>
                    <a:pt x="293" y="26"/>
                    <a:pt x="298" y="26"/>
                  </a:cubicBezTo>
                  <a:cubicBezTo>
                    <a:pt x="303" y="26"/>
                    <a:pt x="307" y="30"/>
                    <a:pt x="307" y="34"/>
                  </a:cubicBezTo>
                  <a:cubicBezTo>
                    <a:pt x="307" y="80"/>
                    <a:pt x="307" y="80"/>
                    <a:pt x="307" y="80"/>
                  </a:cubicBezTo>
                  <a:cubicBezTo>
                    <a:pt x="307" y="85"/>
                    <a:pt x="303" y="89"/>
                    <a:pt x="298" y="89"/>
                  </a:cubicBezTo>
                  <a:cubicBezTo>
                    <a:pt x="293" y="89"/>
                    <a:pt x="289" y="85"/>
                    <a:pt x="289" y="80"/>
                  </a:cubicBezTo>
                  <a:close/>
                  <a:moveTo>
                    <a:pt x="331" y="80"/>
                  </a:moveTo>
                  <a:cubicBezTo>
                    <a:pt x="331" y="34"/>
                    <a:pt x="331" y="34"/>
                    <a:pt x="331" y="34"/>
                  </a:cubicBezTo>
                  <a:cubicBezTo>
                    <a:pt x="331" y="30"/>
                    <a:pt x="335" y="26"/>
                    <a:pt x="340" y="26"/>
                  </a:cubicBezTo>
                  <a:cubicBezTo>
                    <a:pt x="345" y="26"/>
                    <a:pt x="349" y="30"/>
                    <a:pt x="349" y="34"/>
                  </a:cubicBezTo>
                  <a:cubicBezTo>
                    <a:pt x="349" y="80"/>
                    <a:pt x="349" y="80"/>
                    <a:pt x="349" y="80"/>
                  </a:cubicBezTo>
                  <a:cubicBezTo>
                    <a:pt x="349" y="85"/>
                    <a:pt x="345" y="89"/>
                    <a:pt x="340" y="89"/>
                  </a:cubicBezTo>
                  <a:cubicBezTo>
                    <a:pt x="335" y="89"/>
                    <a:pt x="331" y="85"/>
                    <a:pt x="331" y="80"/>
                  </a:cubicBezTo>
                  <a:close/>
                  <a:moveTo>
                    <a:pt x="373" y="80"/>
                  </a:moveTo>
                  <a:cubicBezTo>
                    <a:pt x="373" y="34"/>
                    <a:pt x="373" y="34"/>
                    <a:pt x="373" y="34"/>
                  </a:cubicBezTo>
                  <a:cubicBezTo>
                    <a:pt x="373" y="30"/>
                    <a:pt x="377" y="26"/>
                    <a:pt x="382" y="26"/>
                  </a:cubicBezTo>
                  <a:cubicBezTo>
                    <a:pt x="387" y="26"/>
                    <a:pt x="391" y="30"/>
                    <a:pt x="391" y="34"/>
                  </a:cubicBezTo>
                  <a:cubicBezTo>
                    <a:pt x="391" y="80"/>
                    <a:pt x="391" y="80"/>
                    <a:pt x="391" y="80"/>
                  </a:cubicBezTo>
                  <a:cubicBezTo>
                    <a:pt x="391" y="85"/>
                    <a:pt x="387" y="89"/>
                    <a:pt x="382" y="89"/>
                  </a:cubicBezTo>
                  <a:cubicBezTo>
                    <a:pt x="377" y="89"/>
                    <a:pt x="373" y="85"/>
                    <a:pt x="373" y="80"/>
                  </a:cubicBezTo>
                  <a:close/>
                  <a:moveTo>
                    <a:pt x="416" y="80"/>
                  </a:moveTo>
                  <a:cubicBezTo>
                    <a:pt x="416" y="34"/>
                    <a:pt x="416" y="34"/>
                    <a:pt x="416" y="34"/>
                  </a:cubicBezTo>
                  <a:cubicBezTo>
                    <a:pt x="416" y="30"/>
                    <a:pt x="420" y="26"/>
                    <a:pt x="425" y="26"/>
                  </a:cubicBezTo>
                  <a:cubicBezTo>
                    <a:pt x="430" y="26"/>
                    <a:pt x="434" y="30"/>
                    <a:pt x="434" y="34"/>
                  </a:cubicBezTo>
                  <a:cubicBezTo>
                    <a:pt x="434" y="80"/>
                    <a:pt x="434" y="80"/>
                    <a:pt x="434" y="80"/>
                  </a:cubicBezTo>
                  <a:cubicBezTo>
                    <a:pt x="434" y="85"/>
                    <a:pt x="430" y="89"/>
                    <a:pt x="425" y="89"/>
                  </a:cubicBezTo>
                  <a:cubicBezTo>
                    <a:pt x="420" y="89"/>
                    <a:pt x="416" y="85"/>
                    <a:pt x="416" y="80"/>
                  </a:cubicBezTo>
                  <a:close/>
                  <a:moveTo>
                    <a:pt x="458" y="80"/>
                  </a:moveTo>
                  <a:cubicBezTo>
                    <a:pt x="458" y="34"/>
                    <a:pt x="458" y="34"/>
                    <a:pt x="458" y="34"/>
                  </a:cubicBezTo>
                  <a:cubicBezTo>
                    <a:pt x="458" y="30"/>
                    <a:pt x="462" y="26"/>
                    <a:pt x="467" y="26"/>
                  </a:cubicBezTo>
                  <a:cubicBezTo>
                    <a:pt x="472" y="26"/>
                    <a:pt x="476" y="30"/>
                    <a:pt x="476" y="34"/>
                  </a:cubicBezTo>
                  <a:cubicBezTo>
                    <a:pt x="476" y="80"/>
                    <a:pt x="476" y="80"/>
                    <a:pt x="476" y="80"/>
                  </a:cubicBezTo>
                  <a:cubicBezTo>
                    <a:pt x="476" y="85"/>
                    <a:pt x="472" y="89"/>
                    <a:pt x="467" y="89"/>
                  </a:cubicBezTo>
                  <a:cubicBezTo>
                    <a:pt x="462" y="89"/>
                    <a:pt x="458" y="85"/>
                    <a:pt x="458" y="80"/>
                  </a:cubicBezTo>
                  <a:close/>
                  <a:moveTo>
                    <a:pt x="500" y="80"/>
                  </a:moveTo>
                  <a:cubicBezTo>
                    <a:pt x="500" y="34"/>
                    <a:pt x="500" y="34"/>
                    <a:pt x="500" y="34"/>
                  </a:cubicBezTo>
                  <a:cubicBezTo>
                    <a:pt x="500" y="30"/>
                    <a:pt x="504" y="26"/>
                    <a:pt x="509" y="26"/>
                  </a:cubicBezTo>
                  <a:cubicBezTo>
                    <a:pt x="514" y="26"/>
                    <a:pt x="518" y="30"/>
                    <a:pt x="518" y="34"/>
                  </a:cubicBezTo>
                  <a:cubicBezTo>
                    <a:pt x="518" y="80"/>
                    <a:pt x="518" y="80"/>
                    <a:pt x="518" y="80"/>
                  </a:cubicBezTo>
                  <a:cubicBezTo>
                    <a:pt x="518" y="85"/>
                    <a:pt x="514" y="89"/>
                    <a:pt x="509" y="89"/>
                  </a:cubicBezTo>
                  <a:cubicBezTo>
                    <a:pt x="504" y="89"/>
                    <a:pt x="500" y="85"/>
                    <a:pt x="500" y="80"/>
                  </a:cubicBezTo>
                  <a:close/>
                  <a:moveTo>
                    <a:pt x="543" y="80"/>
                  </a:moveTo>
                  <a:cubicBezTo>
                    <a:pt x="543" y="34"/>
                    <a:pt x="543" y="34"/>
                    <a:pt x="543" y="34"/>
                  </a:cubicBezTo>
                  <a:cubicBezTo>
                    <a:pt x="543" y="30"/>
                    <a:pt x="547" y="26"/>
                    <a:pt x="552" y="26"/>
                  </a:cubicBezTo>
                  <a:cubicBezTo>
                    <a:pt x="556" y="26"/>
                    <a:pt x="560" y="30"/>
                    <a:pt x="560" y="34"/>
                  </a:cubicBezTo>
                  <a:cubicBezTo>
                    <a:pt x="560" y="80"/>
                    <a:pt x="560" y="80"/>
                    <a:pt x="560" y="80"/>
                  </a:cubicBezTo>
                  <a:cubicBezTo>
                    <a:pt x="560" y="85"/>
                    <a:pt x="556" y="89"/>
                    <a:pt x="552" y="89"/>
                  </a:cubicBezTo>
                  <a:cubicBezTo>
                    <a:pt x="547" y="89"/>
                    <a:pt x="543" y="85"/>
                    <a:pt x="543" y="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500" b="0" i="0" u="none" strike="noStrike" kern="0" cap="none" spc="0" normalizeH="0" baseline="0" noProof="0" dirty="0">
                <a:ln>
                  <a:noFill/>
                </a:ln>
                <a:solidFill>
                  <a:srgbClr val="000000"/>
                </a:solidFill>
                <a:effectLst/>
                <a:uLnTx/>
                <a:uFillTx/>
                <a:latin typeface="Calibri" pitchFamily="34" charset="0"/>
              </a:endParaRPr>
            </a:p>
          </p:txBody>
        </p:sp>
        <p:sp>
          <p:nvSpPr>
            <p:cNvPr id="141" name="Freeform 7"/>
            <p:cNvSpPr>
              <a:spLocks/>
            </p:cNvSpPr>
            <p:nvPr/>
          </p:nvSpPr>
          <p:spPr bwMode="auto">
            <a:xfrm>
              <a:off x="9896541" y="5801122"/>
              <a:ext cx="186021" cy="257229"/>
            </a:xfrm>
            <a:custGeom>
              <a:avLst/>
              <a:gdLst/>
              <a:ahLst/>
              <a:cxnLst>
                <a:cxn ang="0">
                  <a:pos x="5510" y="7070"/>
                </a:cxn>
                <a:cxn ang="0">
                  <a:pos x="5211" y="7372"/>
                </a:cxn>
                <a:cxn ang="0">
                  <a:pos x="4562" y="7613"/>
                </a:cxn>
                <a:cxn ang="0">
                  <a:pos x="3578" y="7713"/>
                </a:cxn>
                <a:cxn ang="0">
                  <a:pos x="2632" y="7585"/>
                </a:cxn>
                <a:cxn ang="0">
                  <a:pos x="1882" y="7246"/>
                </a:cxn>
                <a:cxn ang="0">
                  <a:pos x="1321" y="6712"/>
                </a:cxn>
                <a:cxn ang="0">
                  <a:pos x="937" y="5991"/>
                </a:cxn>
                <a:cxn ang="0">
                  <a:pos x="178" y="5248"/>
                </a:cxn>
                <a:cxn ang="0">
                  <a:pos x="65" y="5161"/>
                </a:cxn>
                <a:cxn ang="0">
                  <a:pos x="1" y="4821"/>
                </a:cxn>
                <a:cxn ang="0">
                  <a:pos x="28" y="4415"/>
                </a:cxn>
                <a:cxn ang="0">
                  <a:pos x="114" y="4288"/>
                </a:cxn>
                <a:cxn ang="0">
                  <a:pos x="678" y="4120"/>
                </a:cxn>
                <a:cxn ang="0">
                  <a:pos x="676" y="3794"/>
                </a:cxn>
                <a:cxn ang="0">
                  <a:pos x="168" y="3463"/>
                </a:cxn>
                <a:cxn ang="0">
                  <a:pos x="56" y="3394"/>
                </a:cxn>
                <a:cxn ang="0">
                  <a:pos x="0" y="2979"/>
                </a:cxn>
                <a:cxn ang="0">
                  <a:pos x="36" y="2647"/>
                </a:cxn>
                <a:cxn ang="0">
                  <a:pos x="132" y="2514"/>
                </a:cxn>
                <a:cxn ang="0">
                  <a:pos x="885" y="2099"/>
                </a:cxn>
                <a:cxn ang="0">
                  <a:pos x="1210" y="1320"/>
                </a:cxn>
                <a:cxn ang="0">
                  <a:pos x="1695" y="695"/>
                </a:cxn>
                <a:cxn ang="0">
                  <a:pos x="2351" y="256"/>
                </a:cxn>
                <a:cxn ang="0">
                  <a:pos x="3204" y="26"/>
                </a:cxn>
                <a:cxn ang="0">
                  <a:pos x="4180" y="33"/>
                </a:cxn>
                <a:cxn ang="0">
                  <a:pos x="4962" y="226"/>
                </a:cxn>
                <a:cxn ang="0">
                  <a:pos x="5354" y="434"/>
                </a:cxn>
                <a:cxn ang="0">
                  <a:pos x="5486" y="707"/>
                </a:cxn>
                <a:cxn ang="0">
                  <a:pos x="5519" y="1129"/>
                </a:cxn>
                <a:cxn ang="0">
                  <a:pos x="5491" y="1515"/>
                </a:cxn>
                <a:cxn ang="0">
                  <a:pos x="5396" y="1674"/>
                </a:cxn>
                <a:cxn ang="0">
                  <a:pos x="5221" y="1672"/>
                </a:cxn>
                <a:cxn ang="0">
                  <a:pos x="4753" y="1411"/>
                </a:cxn>
                <a:cxn ang="0">
                  <a:pos x="4161" y="1214"/>
                </a:cxn>
                <a:cxn ang="0">
                  <a:pos x="3651" y="1187"/>
                </a:cxn>
                <a:cxn ang="0">
                  <a:pos x="3203" y="1273"/>
                </a:cxn>
                <a:cxn ang="0">
                  <a:pos x="2853" y="1475"/>
                </a:cxn>
                <a:cxn ang="0">
                  <a:pos x="2590" y="1780"/>
                </a:cxn>
                <a:cxn ang="0">
                  <a:pos x="2382" y="2280"/>
                </a:cxn>
                <a:cxn ang="0">
                  <a:pos x="4001" y="2530"/>
                </a:cxn>
                <a:cxn ang="0">
                  <a:pos x="4081" y="2705"/>
                </a:cxn>
                <a:cxn ang="0">
                  <a:pos x="4096" y="3160"/>
                </a:cxn>
                <a:cxn ang="0">
                  <a:pos x="4024" y="3404"/>
                </a:cxn>
                <a:cxn ang="0">
                  <a:pos x="2217" y="3463"/>
                </a:cxn>
                <a:cxn ang="0">
                  <a:pos x="2205" y="3779"/>
                </a:cxn>
                <a:cxn ang="0">
                  <a:pos x="2208" y="4118"/>
                </a:cxn>
                <a:cxn ang="0">
                  <a:pos x="3973" y="4293"/>
                </a:cxn>
                <a:cxn ang="0">
                  <a:pos x="4068" y="4431"/>
                </a:cxn>
                <a:cxn ang="0">
                  <a:pos x="4104" y="4758"/>
                </a:cxn>
                <a:cxn ang="0">
                  <a:pos x="4044" y="5148"/>
                </a:cxn>
                <a:cxn ang="0">
                  <a:pos x="3934" y="5247"/>
                </a:cxn>
                <a:cxn ang="0">
                  <a:pos x="2408" y="5593"/>
                </a:cxn>
                <a:cxn ang="0">
                  <a:pos x="2592" y="5968"/>
                </a:cxn>
                <a:cxn ang="0">
                  <a:pos x="2868" y="6247"/>
                </a:cxn>
                <a:cxn ang="0">
                  <a:pos x="3251" y="6429"/>
                </a:cxn>
                <a:cxn ang="0">
                  <a:pos x="3755" y="6504"/>
                </a:cxn>
                <a:cxn ang="0">
                  <a:pos x="4270" y="6468"/>
                </a:cxn>
                <a:cxn ang="0">
                  <a:pos x="4871" y="6245"/>
                </a:cxn>
                <a:cxn ang="0">
                  <a:pos x="5319" y="5998"/>
                </a:cxn>
                <a:cxn ang="0">
                  <a:pos x="5469" y="6009"/>
                </a:cxn>
                <a:cxn ang="0">
                  <a:pos x="5559" y="6202"/>
                </a:cxn>
              </a:cxnLst>
              <a:rect l="0" t="0" r="r" b="b"/>
              <a:pathLst>
                <a:path w="5582" h="7714">
                  <a:moveTo>
                    <a:pt x="5582" y="6599"/>
                  </a:moveTo>
                  <a:lnTo>
                    <a:pt x="5581" y="6660"/>
                  </a:lnTo>
                  <a:lnTo>
                    <a:pt x="5579" y="6719"/>
                  </a:lnTo>
                  <a:lnTo>
                    <a:pt x="5575" y="6774"/>
                  </a:lnTo>
                  <a:lnTo>
                    <a:pt x="5570" y="6826"/>
                  </a:lnTo>
                  <a:lnTo>
                    <a:pt x="5564" y="6875"/>
                  </a:lnTo>
                  <a:lnTo>
                    <a:pt x="5555" y="6919"/>
                  </a:lnTo>
                  <a:lnTo>
                    <a:pt x="5551" y="6941"/>
                  </a:lnTo>
                  <a:lnTo>
                    <a:pt x="5546" y="6962"/>
                  </a:lnTo>
                  <a:lnTo>
                    <a:pt x="5541" y="6981"/>
                  </a:lnTo>
                  <a:lnTo>
                    <a:pt x="5534" y="7001"/>
                  </a:lnTo>
                  <a:lnTo>
                    <a:pt x="5522" y="7036"/>
                  </a:lnTo>
                  <a:lnTo>
                    <a:pt x="5510" y="7070"/>
                  </a:lnTo>
                  <a:lnTo>
                    <a:pt x="5495" y="7101"/>
                  </a:lnTo>
                  <a:lnTo>
                    <a:pt x="5480" y="7131"/>
                  </a:lnTo>
                  <a:lnTo>
                    <a:pt x="5464" y="7158"/>
                  </a:lnTo>
                  <a:lnTo>
                    <a:pt x="5447" y="7183"/>
                  </a:lnTo>
                  <a:lnTo>
                    <a:pt x="5428" y="7205"/>
                  </a:lnTo>
                  <a:lnTo>
                    <a:pt x="5409" y="7227"/>
                  </a:lnTo>
                  <a:lnTo>
                    <a:pt x="5387" y="7248"/>
                  </a:lnTo>
                  <a:lnTo>
                    <a:pt x="5364" y="7268"/>
                  </a:lnTo>
                  <a:lnTo>
                    <a:pt x="5338" y="7289"/>
                  </a:lnTo>
                  <a:lnTo>
                    <a:pt x="5310" y="7309"/>
                  </a:lnTo>
                  <a:lnTo>
                    <a:pt x="5280" y="7330"/>
                  </a:lnTo>
                  <a:lnTo>
                    <a:pt x="5246" y="7351"/>
                  </a:lnTo>
                  <a:lnTo>
                    <a:pt x="5211" y="7372"/>
                  </a:lnTo>
                  <a:lnTo>
                    <a:pt x="5175" y="7393"/>
                  </a:lnTo>
                  <a:lnTo>
                    <a:pt x="5134" y="7413"/>
                  </a:lnTo>
                  <a:lnTo>
                    <a:pt x="5093" y="7433"/>
                  </a:lnTo>
                  <a:lnTo>
                    <a:pt x="5050" y="7454"/>
                  </a:lnTo>
                  <a:lnTo>
                    <a:pt x="5004" y="7473"/>
                  </a:lnTo>
                  <a:lnTo>
                    <a:pt x="4956" y="7493"/>
                  </a:lnTo>
                  <a:lnTo>
                    <a:pt x="4906" y="7512"/>
                  </a:lnTo>
                  <a:lnTo>
                    <a:pt x="4854" y="7531"/>
                  </a:lnTo>
                  <a:lnTo>
                    <a:pt x="4800" y="7548"/>
                  </a:lnTo>
                  <a:lnTo>
                    <a:pt x="4743" y="7565"/>
                  </a:lnTo>
                  <a:lnTo>
                    <a:pt x="4685" y="7583"/>
                  </a:lnTo>
                  <a:lnTo>
                    <a:pt x="4624" y="7598"/>
                  </a:lnTo>
                  <a:lnTo>
                    <a:pt x="4562" y="7613"/>
                  </a:lnTo>
                  <a:lnTo>
                    <a:pt x="4497" y="7628"/>
                  </a:lnTo>
                  <a:lnTo>
                    <a:pt x="4431" y="7641"/>
                  </a:lnTo>
                  <a:lnTo>
                    <a:pt x="4362" y="7654"/>
                  </a:lnTo>
                  <a:lnTo>
                    <a:pt x="4291" y="7666"/>
                  </a:lnTo>
                  <a:lnTo>
                    <a:pt x="4219" y="7678"/>
                  </a:lnTo>
                  <a:lnTo>
                    <a:pt x="4144" y="7687"/>
                  </a:lnTo>
                  <a:lnTo>
                    <a:pt x="4068" y="7695"/>
                  </a:lnTo>
                  <a:lnTo>
                    <a:pt x="3990" y="7702"/>
                  </a:lnTo>
                  <a:lnTo>
                    <a:pt x="3910" y="7707"/>
                  </a:lnTo>
                  <a:lnTo>
                    <a:pt x="3828" y="7710"/>
                  </a:lnTo>
                  <a:lnTo>
                    <a:pt x="3744" y="7713"/>
                  </a:lnTo>
                  <a:lnTo>
                    <a:pt x="3658" y="7714"/>
                  </a:lnTo>
                  <a:lnTo>
                    <a:pt x="3578" y="7713"/>
                  </a:lnTo>
                  <a:lnTo>
                    <a:pt x="3498" y="7712"/>
                  </a:lnTo>
                  <a:lnTo>
                    <a:pt x="3419" y="7707"/>
                  </a:lnTo>
                  <a:lnTo>
                    <a:pt x="3342" y="7703"/>
                  </a:lnTo>
                  <a:lnTo>
                    <a:pt x="3265" y="7697"/>
                  </a:lnTo>
                  <a:lnTo>
                    <a:pt x="3190" y="7690"/>
                  </a:lnTo>
                  <a:lnTo>
                    <a:pt x="3116" y="7681"/>
                  </a:lnTo>
                  <a:lnTo>
                    <a:pt x="3044" y="7671"/>
                  </a:lnTo>
                  <a:lnTo>
                    <a:pt x="2972" y="7661"/>
                  </a:lnTo>
                  <a:lnTo>
                    <a:pt x="2902" y="7648"/>
                  </a:lnTo>
                  <a:lnTo>
                    <a:pt x="2833" y="7633"/>
                  </a:lnTo>
                  <a:lnTo>
                    <a:pt x="2764" y="7619"/>
                  </a:lnTo>
                  <a:lnTo>
                    <a:pt x="2698" y="7602"/>
                  </a:lnTo>
                  <a:lnTo>
                    <a:pt x="2632" y="7585"/>
                  </a:lnTo>
                  <a:lnTo>
                    <a:pt x="2567" y="7566"/>
                  </a:lnTo>
                  <a:lnTo>
                    <a:pt x="2504" y="7546"/>
                  </a:lnTo>
                  <a:lnTo>
                    <a:pt x="2442" y="7524"/>
                  </a:lnTo>
                  <a:lnTo>
                    <a:pt x="2381" y="7501"/>
                  </a:lnTo>
                  <a:lnTo>
                    <a:pt x="2321" y="7477"/>
                  </a:lnTo>
                  <a:lnTo>
                    <a:pt x="2262" y="7452"/>
                  </a:lnTo>
                  <a:lnTo>
                    <a:pt x="2204" y="7426"/>
                  </a:lnTo>
                  <a:lnTo>
                    <a:pt x="2148" y="7399"/>
                  </a:lnTo>
                  <a:lnTo>
                    <a:pt x="2092" y="7370"/>
                  </a:lnTo>
                  <a:lnTo>
                    <a:pt x="2038" y="7341"/>
                  </a:lnTo>
                  <a:lnTo>
                    <a:pt x="1985" y="7311"/>
                  </a:lnTo>
                  <a:lnTo>
                    <a:pt x="1933" y="7278"/>
                  </a:lnTo>
                  <a:lnTo>
                    <a:pt x="1882" y="7246"/>
                  </a:lnTo>
                  <a:lnTo>
                    <a:pt x="1832" y="7211"/>
                  </a:lnTo>
                  <a:lnTo>
                    <a:pt x="1785" y="7176"/>
                  </a:lnTo>
                  <a:lnTo>
                    <a:pt x="1737" y="7139"/>
                  </a:lnTo>
                  <a:lnTo>
                    <a:pt x="1690" y="7102"/>
                  </a:lnTo>
                  <a:lnTo>
                    <a:pt x="1645" y="7063"/>
                  </a:lnTo>
                  <a:lnTo>
                    <a:pt x="1601" y="7023"/>
                  </a:lnTo>
                  <a:lnTo>
                    <a:pt x="1558" y="6982"/>
                  </a:lnTo>
                  <a:lnTo>
                    <a:pt x="1516" y="6940"/>
                  </a:lnTo>
                  <a:lnTo>
                    <a:pt x="1475" y="6897"/>
                  </a:lnTo>
                  <a:lnTo>
                    <a:pt x="1434" y="6852"/>
                  </a:lnTo>
                  <a:lnTo>
                    <a:pt x="1395" y="6807"/>
                  </a:lnTo>
                  <a:lnTo>
                    <a:pt x="1358" y="6760"/>
                  </a:lnTo>
                  <a:lnTo>
                    <a:pt x="1321" y="6712"/>
                  </a:lnTo>
                  <a:lnTo>
                    <a:pt x="1285" y="6664"/>
                  </a:lnTo>
                  <a:lnTo>
                    <a:pt x="1250" y="6614"/>
                  </a:lnTo>
                  <a:lnTo>
                    <a:pt x="1216" y="6563"/>
                  </a:lnTo>
                  <a:lnTo>
                    <a:pt x="1183" y="6510"/>
                  </a:lnTo>
                  <a:lnTo>
                    <a:pt x="1152" y="6457"/>
                  </a:lnTo>
                  <a:lnTo>
                    <a:pt x="1121" y="6402"/>
                  </a:lnTo>
                  <a:lnTo>
                    <a:pt x="1092" y="6346"/>
                  </a:lnTo>
                  <a:lnTo>
                    <a:pt x="1064" y="6289"/>
                  </a:lnTo>
                  <a:lnTo>
                    <a:pt x="1037" y="6231"/>
                  </a:lnTo>
                  <a:lnTo>
                    <a:pt x="1011" y="6173"/>
                  </a:lnTo>
                  <a:lnTo>
                    <a:pt x="985" y="6113"/>
                  </a:lnTo>
                  <a:lnTo>
                    <a:pt x="961" y="6052"/>
                  </a:lnTo>
                  <a:lnTo>
                    <a:pt x="937" y="5991"/>
                  </a:lnTo>
                  <a:lnTo>
                    <a:pt x="915" y="5928"/>
                  </a:lnTo>
                  <a:lnTo>
                    <a:pt x="894" y="5865"/>
                  </a:lnTo>
                  <a:lnTo>
                    <a:pt x="873" y="5800"/>
                  </a:lnTo>
                  <a:lnTo>
                    <a:pt x="854" y="5735"/>
                  </a:lnTo>
                  <a:lnTo>
                    <a:pt x="835" y="5668"/>
                  </a:lnTo>
                  <a:lnTo>
                    <a:pt x="818" y="5600"/>
                  </a:lnTo>
                  <a:lnTo>
                    <a:pt x="802" y="5532"/>
                  </a:lnTo>
                  <a:lnTo>
                    <a:pt x="785" y="5463"/>
                  </a:lnTo>
                  <a:lnTo>
                    <a:pt x="771" y="5392"/>
                  </a:lnTo>
                  <a:lnTo>
                    <a:pt x="757" y="5321"/>
                  </a:lnTo>
                  <a:lnTo>
                    <a:pt x="744" y="5248"/>
                  </a:lnTo>
                  <a:lnTo>
                    <a:pt x="189" y="5248"/>
                  </a:lnTo>
                  <a:lnTo>
                    <a:pt x="178" y="5248"/>
                  </a:lnTo>
                  <a:lnTo>
                    <a:pt x="168" y="5247"/>
                  </a:lnTo>
                  <a:lnTo>
                    <a:pt x="158" y="5245"/>
                  </a:lnTo>
                  <a:lnTo>
                    <a:pt x="148" y="5242"/>
                  </a:lnTo>
                  <a:lnTo>
                    <a:pt x="138" y="5237"/>
                  </a:lnTo>
                  <a:lnTo>
                    <a:pt x="130" y="5233"/>
                  </a:lnTo>
                  <a:lnTo>
                    <a:pt x="121" y="5228"/>
                  </a:lnTo>
                  <a:lnTo>
                    <a:pt x="111" y="5220"/>
                  </a:lnTo>
                  <a:lnTo>
                    <a:pt x="104" y="5212"/>
                  </a:lnTo>
                  <a:lnTo>
                    <a:pt x="95" y="5205"/>
                  </a:lnTo>
                  <a:lnTo>
                    <a:pt x="87" y="5195"/>
                  </a:lnTo>
                  <a:lnTo>
                    <a:pt x="80" y="5184"/>
                  </a:lnTo>
                  <a:lnTo>
                    <a:pt x="72" y="5173"/>
                  </a:lnTo>
                  <a:lnTo>
                    <a:pt x="65" y="5161"/>
                  </a:lnTo>
                  <a:lnTo>
                    <a:pt x="58" y="5148"/>
                  </a:lnTo>
                  <a:lnTo>
                    <a:pt x="51" y="5134"/>
                  </a:lnTo>
                  <a:lnTo>
                    <a:pt x="45" y="5120"/>
                  </a:lnTo>
                  <a:lnTo>
                    <a:pt x="39" y="5104"/>
                  </a:lnTo>
                  <a:lnTo>
                    <a:pt x="34" y="5087"/>
                  </a:lnTo>
                  <a:lnTo>
                    <a:pt x="29" y="5068"/>
                  </a:lnTo>
                  <a:lnTo>
                    <a:pt x="25" y="5050"/>
                  </a:lnTo>
                  <a:lnTo>
                    <a:pt x="20" y="5029"/>
                  </a:lnTo>
                  <a:lnTo>
                    <a:pt x="16" y="5006"/>
                  </a:lnTo>
                  <a:lnTo>
                    <a:pt x="13" y="4984"/>
                  </a:lnTo>
                  <a:lnTo>
                    <a:pt x="7" y="4935"/>
                  </a:lnTo>
                  <a:lnTo>
                    <a:pt x="3" y="4881"/>
                  </a:lnTo>
                  <a:lnTo>
                    <a:pt x="1" y="4821"/>
                  </a:lnTo>
                  <a:lnTo>
                    <a:pt x="0" y="4758"/>
                  </a:lnTo>
                  <a:lnTo>
                    <a:pt x="0" y="4726"/>
                  </a:lnTo>
                  <a:lnTo>
                    <a:pt x="0" y="4694"/>
                  </a:lnTo>
                  <a:lnTo>
                    <a:pt x="1" y="4664"/>
                  </a:lnTo>
                  <a:lnTo>
                    <a:pt x="2" y="4635"/>
                  </a:lnTo>
                  <a:lnTo>
                    <a:pt x="3" y="4608"/>
                  </a:lnTo>
                  <a:lnTo>
                    <a:pt x="4" y="4581"/>
                  </a:lnTo>
                  <a:lnTo>
                    <a:pt x="6" y="4556"/>
                  </a:lnTo>
                  <a:lnTo>
                    <a:pt x="7" y="4532"/>
                  </a:lnTo>
                  <a:lnTo>
                    <a:pt x="13" y="4488"/>
                  </a:lnTo>
                  <a:lnTo>
                    <a:pt x="19" y="4449"/>
                  </a:lnTo>
                  <a:lnTo>
                    <a:pt x="23" y="4431"/>
                  </a:lnTo>
                  <a:lnTo>
                    <a:pt x="28" y="4415"/>
                  </a:lnTo>
                  <a:lnTo>
                    <a:pt x="32" y="4400"/>
                  </a:lnTo>
                  <a:lnTo>
                    <a:pt x="38" y="4386"/>
                  </a:lnTo>
                  <a:lnTo>
                    <a:pt x="43" y="4373"/>
                  </a:lnTo>
                  <a:lnTo>
                    <a:pt x="48" y="4360"/>
                  </a:lnTo>
                  <a:lnTo>
                    <a:pt x="54" y="4348"/>
                  </a:lnTo>
                  <a:lnTo>
                    <a:pt x="60" y="4337"/>
                  </a:lnTo>
                  <a:lnTo>
                    <a:pt x="67" y="4328"/>
                  </a:lnTo>
                  <a:lnTo>
                    <a:pt x="73" y="4319"/>
                  </a:lnTo>
                  <a:lnTo>
                    <a:pt x="81" y="4312"/>
                  </a:lnTo>
                  <a:lnTo>
                    <a:pt x="88" y="4305"/>
                  </a:lnTo>
                  <a:lnTo>
                    <a:pt x="97" y="4299"/>
                  </a:lnTo>
                  <a:lnTo>
                    <a:pt x="106" y="4293"/>
                  </a:lnTo>
                  <a:lnTo>
                    <a:pt x="114" y="4288"/>
                  </a:lnTo>
                  <a:lnTo>
                    <a:pt x="124" y="4285"/>
                  </a:lnTo>
                  <a:lnTo>
                    <a:pt x="134" y="4281"/>
                  </a:lnTo>
                  <a:lnTo>
                    <a:pt x="145" y="4279"/>
                  </a:lnTo>
                  <a:lnTo>
                    <a:pt x="156" y="4278"/>
                  </a:lnTo>
                  <a:lnTo>
                    <a:pt x="168" y="4277"/>
                  </a:lnTo>
                  <a:lnTo>
                    <a:pt x="679" y="4277"/>
                  </a:lnTo>
                  <a:lnTo>
                    <a:pt x="679" y="4255"/>
                  </a:lnTo>
                  <a:lnTo>
                    <a:pt x="679" y="4234"/>
                  </a:lnTo>
                  <a:lnTo>
                    <a:pt x="679" y="4211"/>
                  </a:lnTo>
                  <a:lnTo>
                    <a:pt x="679" y="4189"/>
                  </a:lnTo>
                  <a:lnTo>
                    <a:pt x="679" y="4167"/>
                  </a:lnTo>
                  <a:lnTo>
                    <a:pt x="679" y="4143"/>
                  </a:lnTo>
                  <a:lnTo>
                    <a:pt x="678" y="4120"/>
                  </a:lnTo>
                  <a:lnTo>
                    <a:pt x="678" y="4096"/>
                  </a:lnTo>
                  <a:lnTo>
                    <a:pt x="677" y="4072"/>
                  </a:lnTo>
                  <a:lnTo>
                    <a:pt x="677" y="4048"/>
                  </a:lnTo>
                  <a:lnTo>
                    <a:pt x="676" y="4026"/>
                  </a:lnTo>
                  <a:lnTo>
                    <a:pt x="676" y="4002"/>
                  </a:lnTo>
                  <a:lnTo>
                    <a:pt x="676" y="3978"/>
                  </a:lnTo>
                  <a:lnTo>
                    <a:pt x="676" y="3955"/>
                  </a:lnTo>
                  <a:lnTo>
                    <a:pt x="676" y="3931"/>
                  </a:lnTo>
                  <a:lnTo>
                    <a:pt x="676" y="3909"/>
                  </a:lnTo>
                  <a:lnTo>
                    <a:pt x="676" y="3880"/>
                  </a:lnTo>
                  <a:lnTo>
                    <a:pt x="676" y="3851"/>
                  </a:lnTo>
                  <a:lnTo>
                    <a:pt x="676" y="3823"/>
                  </a:lnTo>
                  <a:lnTo>
                    <a:pt x="676" y="3794"/>
                  </a:lnTo>
                  <a:lnTo>
                    <a:pt x="676" y="3766"/>
                  </a:lnTo>
                  <a:lnTo>
                    <a:pt x="677" y="3736"/>
                  </a:lnTo>
                  <a:lnTo>
                    <a:pt x="677" y="3708"/>
                  </a:lnTo>
                  <a:lnTo>
                    <a:pt x="678" y="3680"/>
                  </a:lnTo>
                  <a:lnTo>
                    <a:pt x="678" y="3653"/>
                  </a:lnTo>
                  <a:lnTo>
                    <a:pt x="679" y="3625"/>
                  </a:lnTo>
                  <a:lnTo>
                    <a:pt x="679" y="3597"/>
                  </a:lnTo>
                  <a:lnTo>
                    <a:pt x="679" y="3569"/>
                  </a:lnTo>
                  <a:lnTo>
                    <a:pt x="679" y="3542"/>
                  </a:lnTo>
                  <a:lnTo>
                    <a:pt x="679" y="3516"/>
                  </a:lnTo>
                  <a:lnTo>
                    <a:pt x="679" y="3489"/>
                  </a:lnTo>
                  <a:lnTo>
                    <a:pt x="679" y="3463"/>
                  </a:lnTo>
                  <a:lnTo>
                    <a:pt x="168" y="3463"/>
                  </a:lnTo>
                  <a:lnTo>
                    <a:pt x="157" y="3463"/>
                  </a:lnTo>
                  <a:lnTo>
                    <a:pt x="146" y="3462"/>
                  </a:lnTo>
                  <a:lnTo>
                    <a:pt x="136" y="3460"/>
                  </a:lnTo>
                  <a:lnTo>
                    <a:pt x="126" y="3457"/>
                  </a:lnTo>
                  <a:lnTo>
                    <a:pt x="117" y="3453"/>
                  </a:lnTo>
                  <a:lnTo>
                    <a:pt x="108" y="3449"/>
                  </a:lnTo>
                  <a:lnTo>
                    <a:pt x="99" y="3444"/>
                  </a:lnTo>
                  <a:lnTo>
                    <a:pt x="92" y="3437"/>
                  </a:lnTo>
                  <a:lnTo>
                    <a:pt x="83" y="3430"/>
                  </a:lnTo>
                  <a:lnTo>
                    <a:pt x="77" y="3422"/>
                  </a:lnTo>
                  <a:lnTo>
                    <a:pt x="69" y="3413"/>
                  </a:lnTo>
                  <a:lnTo>
                    <a:pt x="62" y="3404"/>
                  </a:lnTo>
                  <a:lnTo>
                    <a:pt x="56" y="3394"/>
                  </a:lnTo>
                  <a:lnTo>
                    <a:pt x="51" y="3382"/>
                  </a:lnTo>
                  <a:lnTo>
                    <a:pt x="44" y="3370"/>
                  </a:lnTo>
                  <a:lnTo>
                    <a:pt x="39" y="3357"/>
                  </a:lnTo>
                  <a:lnTo>
                    <a:pt x="34" y="3343"/>
                  </a:lnTo>
                  <a:lnTo>
                    <a:pt x="30" y="3328"/>
                  </a:lnTo>
                  <a:lnTo>
                    <a:pt x="26" y="3312"/>
                  </a:lnTo>
                  <a:lnTo>
                    <a:pt x="22" y="3294"/>
                  </a:lnTo>
                  <a:lnTo>
                    <a:pt x="16" y="3254"/>
                  </a:lnTo>
                  <a:lnTo>
                    <a:pt x="9" y="3210"/>
                  </a:lnTo>
                  <a:lnTo>
                    <a:pt x="5" y="3160"/>
                  </a:lnTo>
                  <a:lnTo>
                    <a:pt x="3" y="3105"/>
                  </a:lnTo>
                  <a:lnTo>
                    <a:pt x="1" y="3044"/>
                  </a:lnTo>
                  <a:lnTo>
                    <a:pt x="0" y="2979"/>
                  </a:lnTo>
                  <a:lnTo>
                    <a:pt x="0" y="2945"/>
                  </a:lnTo>
                  <a:lnTo>
                    <a:pt x="1" y="2913"/>
                  </a:lnTo>
                  <a:lnTo>
                    <a:pt x="2" y="2881"/>
                  </a:lnTo>
                  <a:lnTo>
                    <a:pt x="3" y="2852"/>
                  </a:lnTo>
                  <a:lnTo>
                    <a:pt x="5" y="2824"/>
                  </a:lnTo>
                  <a:lnTo>
                    <a:pt x="7" y="2797"/>
                  </a:lnTo>
                  <a:lnTo>
                    <a:pt x="10" y="2772"/>
                  </a:lnTo>
                  <a:lnTo>
                    <a:pt x="14" y="2748"/>
                  </a:lnTo>
                  <a:lnTo>
                    <a:pt x="17" y="2726"/>
                  </a:lnTo>
                  <a:lnTo>
                    <a:pt x="21" y="2705"/>
                  </a:lnTo>
                  <a:lnTo>
                    <a:pt x="27" y="2685"/>
                  </a:lnTo>
                  <a:lnTo>
                    <a:pt x="31" y="2666"/>
                  </a:lnTo>
                  <a:lnTo>
                    <a:pt x="36" y="2647"/>
                  </a:lnTo>
                  <a:lnTo>
                    <a:pt x="42" y="2631"/>
                  </a:lnTo>
                  <a:lnTo>
                    <a:pt x="48" y="2615"/>
                  </a:lnTo>
                  <a:lnTo>
                    <a:pt x="55" y="2601"/>
                  </a:lnTo>
                  <a:lnTo>
                    <a:pt x="61" y="2588"/>
                  </a:lnTo>
                  <a:lnTo>
                    <a:pt x="68" y="2576"/>
                  </a:lnTo>
                  <a:lnTo>
                    <a:pt x="74" y="2565"/>
                  </a:lnTo>
                  <a:lnTo>
                    <a:pt x="82" y="2555"/>
                  </a:lnTo>
                  <a:lnTo>
                    <a:pt x="90" y="2545"/>
                  </a:lnTo>
                  <a:lnTo>
                    <a:pt x="98" y="2538"/>
                  </a:lnTo>
                  <a:lnTo>
                    <a:pt x="106" y="2530"/>
                  </a:lnTo>
                  <a:lnTo>
                    <a:pt x="114" y="2524"/>
                  </a:lnTo>
                  <a:lnTo>
                    <a:pt x="123" y="2518"/>
                  </a:lnTo>
                  <a:lnTo>
                    <a:pt x="132" y="2514"/>
                  </a:lnTo>
                  <a:lnTo>
                    <a:pt x="142" y="2510"/>
                  </a:lnTo>
                  <a:lnTo>
                    <a:pt x="150" y="2506"/>
                  </a:lnTo>
                  <a:lnTo>
                    <a:pt x="160" y="2503"/>
                  </a:lnTo>
                  <a:lnTo>
                    <a:pt x="170" y="2502"/>
                  </a:lnTo>
                  <a:lnTo>
                    <a:pt x="180" y="2501"/>
                  </a:lnTo>
                  <a:lnTo>
                    <a:pt x="189" y="2500"/>
                  </a:lnTo>
                  <a:lnTo>
                    <a:pt x="784" y="2500"/>
                  </a:lnTo>
                  <a:lnTo>
                    <a:pt x="798" y="2432"/>
                  </a:lnTo>
                  <a:lnTo>
                    <a:pt x="815" y="2363"/>
                  </a:lnTo>
                  <a:lnTo>
                    <a:pt x="831" y="2296"/>
                  </a:lnTo>
                  <a:lnTo>
                    <a:pt x="848" y="2229"/>
                  </a:lnTo>
                  <a:lnTo>
                    <a:pt x="867" y="2164"/>
                  </a:lnTo>
                  <a:lnTo>
                    <a:pt x="885" y="2099"/>
                  </a:lnTo>
                  <a:lnTo>
                    <a:pt x="906" y="2034"/>
                  </a:lnTo>
                  <a:lnTo>
                    <a:pt x="926" y="1970"/>
                  </a:lnTo>
                  <a:lnTo>
                    <a:pt x="948" y="1907"/>
                  </a:lnTo>
                  <a:lnTo>
                    <a:pt x="970" y="1845"/>
                  </a:lnTo>
                  <a:lnTo>
                    <a:pt x="993" y="1783"/>
                  </a:lnTo>
                  <a:lnTo>
                    <a:pt x="1017" y="1723"/>
                  </a:lnTo>
                  <a:lnTo>
                    <a:pt x="1042" y="1663"/>
                  </a:lnTo>
                  <a:lnTo>
                    <a:pt x="1068" y="1604"/>
                  </a:lnTo>
                  <a:lnTo>
                    <a:pt x="1095" y="1545"/>
                  </a:lnTo>
                  <a:lnTo>
                    <a:pt x="1122" y="1488"/>
                  </a:lnTo>
                  <a:lnTo>
                    <a:pt x="1151" y="1430"/>
                  </a:lnTo>
                  <a:lnTo>
                    <a:pt x="1180" y="1375"/>
                  </a:lnTo>
                  <a:lnTo>
                    <a:pt x="1210" y="1320"/>
                  </a:lnTo>
                  <a:lnTo>
                    <a:pt x="1242" y="1267"/>
                  </a:lnTo>
                  <a:lnTo>
                    <a:pt x="1274" y="1213"/>
                  </a:lnTo>
                  <a:lnTo>
                    <a:pt x="1307" y="1161"/>
                  </a:lnTo>
                  <a:lnTo>
                    <a:pt x="1341" y="1110"/>
                  </a:lnTo>
                  <a:lnTo>
                    <a:pt x="1376" y="1061"/>
                  </a:lnTo>
                  <a:lnTo>
                    <a:pt x="1412" y="1012"/>
                  </a:lnTo>
                  <a:lnTo>
                    <a:pt x="1450" y="963"/>
                  </a:lnTo>
                  <a:lnTo>
                    <a:pt x="1488" y="916"/>
                  </a:lnTo>
                  <a:lnTo>
                    <a:pt x="1527" y="870"/>
                  </a:lnTo>
                  <a:lnTo>
                    <a:pt x="1567" y="825"/>
                  </a:lnTo>
                  <a:lnTo>
                    <a:pt x="1609" y="781"/>
                  </a:lnTo>
                  <a:lnTo>
                    <a:pt x="1651" y="738"/>
                  </a:lnTo>
                  <a:lnTo>
                    <a:pt x="1695" y="695"/>
                  </a:lnTo>
                  <a:lnTo>
                    <a:pt x="1738" y="654"/>
                  </a:lnTo>
                  <a:lnTo>
                    <a:pt x="1783" y="615"/>
                  </a:lnTo>
                  <a:lnTo>
                    <a:pt x="1830" y="576"/>
                  </a:lnTo>
                  <a:lnTo>
                    <a:pt x="1877" y="539"/>
                  </a:lnTo>
                  <a:lnTo>
                    <a:pt x="1925" y="502"/>
                  </a:lnTo>
                  <a:lnTo>
                    <a:pt x="1975" y="468"/>
                  </a:lnTo>
                  <a:lnTo>
                    <a:pt x="2025" y="434"/>
                  </a:lnTo>
                  <a:lnTo>
                    <a:pt x="2077" y="402"/>
                  </a:lnTo>
                  <a:lnTo>
                    <a:pt x="2130" y="370"/>
                  </a:lnTo>
                  <a:lnTo>
                    <a:pt x="2183" y="340"/>
                  </a:lnTo>
                  <a:lnTo>
                    <a:pt x="2239" y="311"/>
                  </a:lnTo>
                  <a:lnTo>
                    <a:pt x="2295" y="282"/>
                  </a:lnTo>
                  <a:lnTo>
                    <a:pt x="2351" y="256"/>
                  </a:lnTo>
                  <a:lnTo>
                    <a:pt x="2410" y="230"/>
                  </a:lnTo>
                  <a:lnTo>
                    <a:pt x="2469" y="207"/>
                  </a:lnTo>
                  <a:lnTo>
                    <a:pt x="2530" y="183"/>
                  </a:lnTo>
                  <a:lnTo>
                    <a:pt x="2591" y="161"/>
                  </a:lnTo>
                  <a:lnTo>
                    <a:pt x="2655" y="141"/>
                  </a:lnTo>
                  <a:lnTo>
                    <a:pt x="2719" y="121"/>
                  </a:lnTo>
                  <a:lnTo>
                    <a:pt x="2784" y="103"/>
                  </a:lnTo>
                  <a:lnTo>
                    <a:pt x="2851" y="86"/>
                  </a:lnTo>
                  <a:lnTo>
                    <a:pt x="2919" y="71"/>
                  </a:lnTo>
                  <a:lnTo>
                    <a:pt x="2989" y="58"/>
                  </a:lnTo>
                  <a:lnTo>
                    <a:pt x="3059" y="45"/>
                  </a:lnTo>
                  <a:lnTo>
                    <a:pt x="3131" y="35"/>
                  </a:lnTo>
                  <a:lnTo>
                    <a:pt x="3204" y="26"/>
                  </a:lnTo>
                  <a:lnTo>
                    <a:pt x="3278" y="18"/>
                  </a:lnTo>
                  <a:lnTo>
                    <a:pt x="3354" y="12"/>
                  </a:lnTo>
                  <a:lnTo>
                    <a:pt x="3432" y="6"/>
                  </a:lnTo>
                  <a:lnTo>
                    <a:pt x="3510" y="3"/>
                  </a:lnTo>
                  <a:lnTo>
                    <a:pt x="3590" y="1"/>
                  </a:lnTo>
                  <a:lnTo>
                    <a:pt x="3670" y="0"/>
                  </a:lnTo>
                  <a:lnTo>
                    <a:pt x="3746" y="1"/>
                  </a:lnTo>
                  <a:lnTo>
                    <a:pt x="3820" y="3"/>
                  </a:lnTo>
                  <a:lnTo>
                    <a:pt x="3894" y="6"/>
                  </a:lnTo>
                  <a:lnTo>
                    <a:pt x="3966" y="12"/>
                  </a:lnTo>
                  <a:lnTo>
                    <a:pt x="4039" y="17"/>
                  </a:lnTo>
                  <a:lnTo>
                    <a:pt x="4109" y="25"/>
                  </a:lnTo>
                  <a:lnTo>
                    <a:pt x="4180" y="33"/>
                  </a:lnTo>
                  <a:lnTo>
                    <a:pt x="4250" y="43"/>
                  </a:lnTo>
                  <a:lnTo>
                    <a:pt x="4319" y="55"/>
                  </a:lnTo>
                  <a:lnTo>
                    <a:pt x="4387" y="67"/>
                  </a:lnTo>
                  <a:lnTo>
                    <a:pt x="4453" y="80"/>
                  </a:lnTo>
                  <a:lnTo>
                    <a:pt x="4517" y="94"/>
                  </a:lnTo>
                  <a:lnTo>
                    <a:pt x="4580" y="108"/>
                  </a:lnTo>
                  <a:lnTo>
                    <a:pt x="4640" y="124"/>
                  </a:lnTo>
                  <a:lnTo>
                    <a:pt x="4699" y="141"/>
                  </a:lnTo>
                  <a:lnTo>
                    <a:pt x="4756" y="158"/>
                  </a:lnTo>
                  <a:lnTo>
                    <a:pt x="4811" y="174"/>
                  </a:lnTo>
                  <a:lnTo>
                    <a:pt x="4863" y="191"/>
                  </a:lnTo>
                  <a:lnTo>
                    <a:pt x="4914" y="209"/>
                  </a:lnTo>
                  <a:lnTo>
                    <a:pt x="4962" y="226"/>
                  </a:lnTo>
                  <a:lnTo>
                    <a:pt x="5008" y="245"/>
                  </a:lnTo>
                  <a:lnTo>
                    <a:pt x="5050" y="262"/>
                  </a:lnTo>
                  <a:lnTo>
                    <a:pt x="5091" y="279"/>
                  </a:lnTo>
                  <a:lnTo>
                    <a:pt x="5129" y="298"/>
                  </a:lnTo>
                  <a:lnTo>
                    <a:pt x="5165" y="315"/>
                  </a:lnTo>
                  <a:lnTo>
                    <a:pt x="5197" y="332"/>
                  </a:lnTo>
                  <a:lnTo>
                    <a:pt x="5228" y="350"/>
                  </a:lnTo>
                  <a:lnTo>
                    <a:pt x="5255" y="365"/>
                  </a:lnTo>
                  <a:lnTo>
                    <a:pt x="5280" y="380"/>
                  </a:lnTo>
                  <a:lnTo>
                    <a:pt x="5302" y="395"/>
                  </a:lnTo>
                  <a:lnTo>
                    <a:pt x="5322" y="408"/>
                  </a:lnTo>
                  <a:lnTo>
                    <a:pt x="5339" y="421"/>
                  </a:lnTo>
                  <a:lnTo>
                    <a:pt x="5354" y="434"/>
                  </a:lnTo>
                  <a:lnTo>
                    <a:pt x="5369" y="448"/>
                  </a:lnTo>
                  <a:lnTo>
                    <a:pt x="5382" y="461"/>
                  </a:lnTo>
                  <a:lnTo>
                    <a:pt x="5395" y="475"/>
                  </a:lnTo>
                  <a:lnTo>
                    <a:pt x="5405" y="488"/>
                  </a:lnTo>
                  <a:lnTo>
                    <a:pt x="5415" y="502"/>
                  </a:lnTo>
                  <a:lnTo>
                    <a:pt x="5424" y="515"/>
                  </a:lnTo>
                  <a:lnTo>
                    <a:pt x="5432" y="530"/>
                  </a:lnTo>
                  <a:lnTo>
                    <a:pt x="5445" y="558"/>
                  </a:lnTo>
                  <a:lnTo>
                    <a:pt x="5457" y="590"/>
                  </a:lnTo>
                  <a:lnTo>
                    <a:pt x="5468" y="625"/>
                  </a:lnTo>
                  <a:lnTo>
                    <a:pt x="5478" y="664"/>
                  </a:lnTo>
                  <a:lnTo>
                    <a:pt x="5482" y="685"/>
                  </a:lnTo>
                  <a:lnTo>
                    <a:pt x="5486" y="707"/>
                  </a:lnTo>
                  <a:lnTo>
                    <a:pt x="5490" y="731"/>
                  </a:lnTo>
                  <a:lnTo>
                    <a:pt x="5494" y="756"/>
                  </a:lnTo>
                  <a:lnTo>
                    <a:pt x="5497" y="782"/>
                  </a:lnTo>
                  <a:lnTo>
                    <a:pt x="5501" y="809"/>
                  </a:lnTo>
                  <a:lnTo>
                    <a:pt x="5504" y="838"/>
                  </a:lnTo>
                  <a:lnTo>
                    <a:pt x="5507" y="869"/>
                  </a:lnTo>
                  <a:lnTo>
                    <a:pt x="5509" y="900"/>
                  </a:lnTo>
                  <a:lnTo>
                    <a:pt x="5513" y="935"/>
                  </a:lnTo>
                  <a:lnTo>
                    <a:pt x="5514" y="970"/>
                  </a:lnTo>
                  <a:lnTo>
                    <a:pt x="5516" y="1007"/>
                  </a:lnTo>
                  <a:lnTo>
                    <a:pt x="5517" y="1047"/>
                  </a:lnTo>
                  <a:lnTo>
                    <a:pt x="5518" y="1087"/>
                  </a:lnTo>
                  <a:lnTo>
                    <a:pt x="5519" y="1129"/>
                  </a:lnTo>
                  <a:lnTo>
                    <a:pt x="5519" y="1172"/>
                  </a:lnTo>
                  <a:lnTo>
                    <a:pt x="5519" y="1210"/>
                  </a:lnTo>
                  <a:lnTo>
                    <a:pt x="5518" y="1247"/>
                  </a:lnTo>
                  <a:lnTo>
                    <a:pt x="5517" y="1282"/>
                  </a:lnTo>
                  <a:lnTo>
                    <a:pt x="5516" y="1314"/>
                  </a:lnTo>
                  <a:lnTo>
                    <a:pt x="5514" y="1345"/>
                  </a:lnTo>
                  <a:lnTo>
                    <a:pt x="5513" y="1374"/>
                  </a:lnTo>
                  <a:lnTo>
                    <a:pt x="5509" y="1401"/>
                  </a:lnTo>
                  <a:lnTo>
                    <a:pt x="5507" y="1426"/>
                  </a:lnTo>
                  <a:lnTo>
                    <a:pt x="5504" y="1450"/>
                  </a:lnTo>
                  <a:lnTo>
                    <a:pt x="5500" y="1472"/>
                  </a:lnTo>
                  <a:lnTo>
                    <a:pt x="5496" y="1494"/>
                  </a:lnTo>
                  <a:lnTo>
                    <a:pt x="5491" y="1515"/>
                  </a:lnTo>
                  <a:lnTo>
                    <a:pt x="5487" y="1534"/>
                  </a:lnTo>
                  <a:lnTo>
                    <a:pt x="5481" y="1553"/>
                  </a:lnTo>
                  <a:lnTo>
                    <a:pt x="5476" y="1570"/>
                  </a:lnTo>
                  <a:lnTo>
                    <a:pt x="5469" y="1586"/>
                  </a:lnTo>
                  <a:lnTo>
                    <a:pt x="5463" y="1600"/>
                  </a:lnTo>
                  <a:lnTo>
                    <a:pt x="5455" y="1613"/>
                  </a:lnTo>
                  <a:lnTo>
                    <a:pt x="5448" y="1625"/>
                  </a:lnTo>
                  <a:lnTo>
                    <a:pt x="5440" y="1636"/>
                  </a:lnTo>
                  <a:lnTo>
                    <a:pt x="5431" y="1646"/>
                  </a:lnTo>
                  <a:lnTo>
                    <a:pt x="5423" y="1654"/>
                  </a:lnTo>
                  <a:lnTo>
                    <a:pt x="5414" y="1662"/>
                  </a:lnTo>
                  <a:lnTo>
                    <a:pt x="5404" y="1669"/>
                  </a:lnTo>
                  <a:lnTo>
                    <a:pt x="5396" y="1674"/>
                  </a:lnTo>
                  <a:lnTo>
                    <a:pt x="5386" y="1679"/>
                  </a:lnTo>
                  <a:lnTo>
                    <a:pt x="5376" y="1683"/>
                  </a:lnTo>
                  <a:lnTo>
                    <a:pt x="5366" y="1686"/>
                  </a:lnTo>
                  <a:lnTo>
                    <a:pt x="5355" y="1689"/>
                  </a:lnTo>
                  <a:lnTo>
                    <a:pt x="5345" y="1691"/>
                  </a:lnTo>
                  <a:lnTo>
                    <a:pt x="5334" y="1692"/>
                  </a:lnTo>
                  <a:lnTo>
                    <a:pt x="5322" y="1692"/>
                  </a:lnTo>
                  <a:lnTo>
                    <a:pt x="5310" y="1692"/>
                  </a:lnTo>
                  <a:lnTo>
                    <a:pt x="5298" y="1691"/>
                  </a:lnTo>
                  <a:lnTo>
                    <a:pt x="5286" y="1689"/>
                  </a:lnTo>
                  <a:lnTo>
                    <a:pt x="5274" y="1687"/>
                  </a:lnTo>
                  <a:lnTo>
                    <a:pt x="5248" y="1681"/>
                  </a:lnTo>
                  <a:lnTo>
                    <a:pt x="5221" y="1672"/>
                  </a:lnTo>
                  <a:lnTo>
                    <a:pt x="5194" y="1660"/>
                  </a:lnTo>
                  <a:lnTo>
                    <a:pt x="5165" y="1647"/>
                  </a:lnTo>
                  <a:lnTo>
                    <a:pt x="5135" y="1631"/>
                  </a:lnTo>
                  <a:lnTo>
                    <a:pt x="5105" y="1611"/>
                  </a:lnTo>
                  <a:lnTo>
                    <a:pt x="5073" y="1591"/>
                  </a:lnTo>
                  <a:lnTo>
                    <a:pt x="5039" y="1570"/>
                  </a:lnTo>
                  <a:lnTo>
                    <a:pt x="5003" y="1548"/>
                  </a:lnTo>
                  <a:lnTo>
                    <a:pt x="4966" y="1527"/>
                  </a:lnTo>
                  <a:lnTo>
                    <a:pt x="4927" y="1504"/>
                  </a:lnTo>
                  <a:lnTo>
                    <a:pt x="4886" y="1481"/>
                  </a:lnTo>
                  <a:lnTo>
                    <a:pt x="4844" y="1458"/>
                  </a:lnTo>
                  <a:lnTo>
                    <a:pt x="4800" y="1434"/>
                  </a:lnTo>
                  <a:lnTo>
                    <a:pt x="4753" y="1411"/>
                  </a:lnTo>
                  <a:lnTo>
                    <a:pt x="4704" y="1388"/>
                  </a:lnTo>
                  <a:lnTo>
                    <a:pt x="4653" y="1366"/>
                  </a:lnTo>
                  <a:lnTo>
                    <a:pt x="4600" y="1343"/>
                  </a:lnTo>
                  <a:lnTo>
                    <a:pt x="4544" y="1323"/>
                  </a:lnTo>
                  <a:lnTo>
                    <a:pt x="4486" y="1302"/>
                  </a:lnTo>
                  <a:lnTo>
                    <a:pt x="4427" y="1282"/>
                  </a:lnTo>
                  <a:lnTo>
                    <a:pt x="4364" y="1262"/>
                  </a:lnTo>
                  <a:lnTo>
                    <a:pt x="4332" y="1254"/>
                  </a:lnTo>
                  <a:lnTo>
                    <a:pt x="4299" y="1244"/>
                  </a:lnTo>
                  <a:lnTo>
                    <a:pt x="4265" y="1236"/>
                  </a:lnTo>
                  <a:lnTo>
                    <a:pt x="4232" y="1227"/>
                  </a:lnTo>
                  <a:lnTo>
                    <a:pt x="4197" y="1221"/>
                  </a:lnTo>
                  <a:lnTo>
                    <a:pt x="4161" y="1214"/>
                  </a:lnTo>
                  <a:lnTo>
                    <a:pt x="4125" y="1209"/>
                  </a:lnTo>
                  <a:lnTo>
                    <a:pt x="4089" y="1204"/>
                  </a:lnTo>
                  <a:lnTo>
                    <a:pt x="4051" y="1199"/>
                  </a:lnTo>
                  <a:lnTo>
                    <a:pt x="4013" y="1195"/>
                  </a:lnTo>
                  <a:lnTo>
                    <a:pt x="3974" y="1192"/>
                  </a:lnTo>
                  <a:lnTo>
                    <a:pt x="3934" y="1188"/>
                  </a:lnTo>
                  <a:lnTo>
                    <a:pt x="3894" y="1186"/>
                  </a:lnTo>
                  <a:lnTo>
                    <a:pt x="3852" y="1185"/>
                  </a:lnTo>
                  <a:lnTo>
                    <a:pt x="3811" y="1184"/>
                  </a:lnTo>
                  <a:lnTo>
                    <a:pt x="3769" y="1184"/>
                  </a:lnTo>
                  <a:lnTo>
                    <a:pt x="3729" y="1184"/>
                  </a:lnTo>
                  <a:lnTo>
                    <a:pt x="3689" y="1185"/>
                  </a:lnTo>
                  <a:lnTo>
                    <a:pt x="3651" y="1187"/>
                  </a:lnTo>
                  <a:lnTo>
                    <a:pt x="3612" y="1190"/>
                  </a:lnTo>
                  <a:lnTo>
                    <a:pt x="3575" y="1193"/>
                  </a:lnTo>
                  <a:lnTo>
                    <a:pt x="3538" y="1196"/>
                  </a:lnTo>
                  <a:lnTo>
                    <a:pt x="3501" y="1200"/>
                  </a:lnTo>
                  <a:lnTo>
                    <a:pt x="3465" y="1206"/>
                  </a:lnTo>
                  <a:lnTo>
                    <a:pt x="3431" y="1212"/>
                  </a:lnTo>
                  <a:lnTo>
                    <a:pt x="3396" y="1219"/>
                  </a:lnTo>
                  <a:lnTo>
                    <a:pt x="3362" y="1225"/>
                  </a:lnTo>
                  <a:lnTo>
                    <a:pt x="3330" y="1234"/>
                  </a:lnTo>
                  <a:lnTo>
                    <a:pt x="3297" y="1243"/>
                  </a:lnTo>
                  <a:lnTo>
                    <a:pt x="3265" y="1251"/>
                  </a:lnTo>
                  <a:lnTo>
                    <a:pt x="3235" y="1262"/>
                  </a:lnTo>
                  <a:lnTo>
                    <a:pt x="3203" y="1273"/>
                  </a:lnTo>
                  <a:lnTo>
                    <a:pt x="3174" y="1284"/>
                  </a:lnTo>
                  <a:lnTo>
                    <a:pt x="3144" y="1297"/>
                  </a:lnTo>
                  <a:lnTo>
                    <a:pt x="3115" y="1310"/>
                  </a:lnTo>
                  <a:lnTo>
                    <a:pt x="3086" y="1323"/>
                  </a:lnTo>
                  <a:lnTo>
                    <a:pt x="3058" y="1337"/>
                  </a:lnTo>
                  <a:lnTo>
                    <a:pt x="3031" y="1352"/>
                  </a:lnTo>
                  <a:lnTo>
                    <a:pt x="3004" y="1367"/>
                  </a:lnTo>
                  <a:lnTo>
                    <a:pt x="2978" y="1384"/>
                  </a:lnTo>
                  <a:lnTo>
                    <a:pt x="2952" y="1401"/>
                  </a:lnTo>
                  <a:lnTo>
                    <a:pt x="2926" y="1418"/>
                  </a:lnTo>
                  <a:lnTo>
                    <a:pt x="2901" y="1437"/>
                  </a:lnTo>
                  <a:lnTo>
                    <a:pt x="2877" y="1455"/>
                  </a:lnTo>
                  <a:lnTo>
                    <a:pt x="2853" y="1475"/>
                  </a:lnTo>
                  <a:lnTo>
                    <a:pt x="2829" y="1494"/>
                  </a:lnTo>
                  <a:lnTo>
                    <a:pt x="2807" y="1515"/>
                  </a:lnTo>
                  <a:lnTo>
                    <a:pt x="2784" y="1536"/>
                  </a:lnTo>
                  <a:lnTo>
                    <a:pt x="2762" y="1558"/>
                  </a:lnTo>
                  <a:lnTo>
                    <a:pt x="2741" y="1581"/>
                  </a:lnTo>
                  <a:lnTo>
                    <a:pt x="2721" y="1604"/>
                  </a:lnTo>
                  <a:lnTo>
                    <a:pt x="2700" y="1627"/>
                  </a:lnTo>
                  <a:lnTo>
                    <a:pt x="2681" y="1651"/>
                  </a:lnTo>
                  <a:lnTo>
                    <a:pt x="2661" y="1676"/>
                  </a:lnTo>
                  <a:lnTo>
                    <a:pt x="2643" y="1701"/>
                  </a:lnTo>
                  <a:lnTo>
                    <a:pt x="2624" y="1727"/>
                  </a:lnTo>
                  <a:lnTo>
                    <a:pt x="2607" y="1753"/>
                  </a:lnTo>
                  <a:lnTo>
                    <a:pt x="2590" y="1780"/>
                  </a:lnTo>
                  <a:lnTo>
                    <a:pt x="2574" y="1807"/>
                  </a:lnTo>
                  <a:lnTo>
                    <a:pt x="2557" y="1835"/>
                  </a:lnTo>
                  <a:lnTo>
                    <a:pt x="2542" y="1864"/>
                  </a:lnTo>
                  <a:lnTo>
                    <a:pt x="2527" y="1893"/>
                  </a:lnTo>
                  <a:lnTo>
                    <a:pt x="2512" y="1922"/>
                  </a:lnTo>
                  <a:lnTo>
                    <a:pt x="2499" y="1953"/>
                  </a:lnTo>
                  <a:lnTo>
                    <a:pt x="2485" y="1983"/>
                  </a:lnTo>
                  <a:lnTo>
                    <a:pt x="2472" y="2014"/>
                  </a:lnTo>
                  <a:lnTo>
                    <a:pt x="2459" y="2046"/>
                  </a:lnTo>
                  <a:lnTo>
                    <a:pt x="2447" y="2077"/>
                  </a:lnTo>
                  <a:lnTo>
                    <a:pt x="2424" y="2142"/>
                  </a:lnTo>
                  <a:lnTo>
                    <a:pt x="2402" y="2210"/>
                  </a:lnTo>
                  <a:lnTo>
                    <a:pt x="2382" y="2280"/>
                  </a:lnTo>
                  <a:lnTo>
                    <a:pt x="2363" y="2350"/>
                  </a:lnTo>
                  <a:lnTo>
                    <a:pt x="2346" y="2424"/>
                  </a:lnTo>
                  <a:lnTo>
                    <a:pt x="2331" y="2500"/>
                  </a:lnTo>
                  <a:lnTo>
                    <a:pt x="3913" y="2500"/>
                  </a:lnTo>
                  <a:lnTo>
                    <a:pt x="3923" y="2501"/>
                  </a:lnTo>
                  <a:lnTo>
                    <a:pt x="3934" y="2502"/>
                  </a:lnTo>
                  <a:lnTo>
                    <a:pt x="3943" y="2503"/>
                  </a:lnTo>
                  <a:lnTo>
                    <a:pt x="3953" y="2506"/>
                  </a:lnTo>
                  <a:lnTo>
                    <a:pt x="3963" y="2510"/>
                  </a:lnTo>
                  <a:lnTo>
                    <a:pt x="3973" y="2514"/>
                  </a:lnTo>
                  <a:lnTo>
                    <a:pt x="3982" y="2518"/>
                  </a:lnTo>
                  <a:lnTo>
                    <a:pt x="3992" y="2524"/>
                  </a:lnTo>
                  <a:lnTo>
                    <a:pt x="4001" y="2530"/>
                  </a:lnTo>
                  <a:lnTo>
                    <a:pt x="4009" y="2538"/>
                  </a:lnTo>
                  <a:lnTo>
                    <a:pt x="4017" y="2545"/>
                  </a:lnTo>
                  <a:lnTo>
                    <a:pt x="4025" y="2555"/>
                  </a:lnTo>
                  <a:lnTo>
                    <a:pt x="4032" y="2565"/>
                  </a:lnTo>
                  <a:lnTo>
                    <a:pt x="4039" y="2576"/>
                  </a:lnTo>
                  <a:lnTo>
                    <a:pt x="4045" y="2588"/>
                  </a:lnTo>
                  <a:lnTo>
                    <a:pt x="4051" y="2601"/>
                  </a:lnTo>
                  <a:lnTo>
                    <a:pt x="4057" y="2615"/>
                  </a:lnTo>
                  <a:lnTo>
                    <a:pt x="4063" y="2631"/>
                  </a:lnTo>
                  <a:lnTo>
                    <a:pt x="4068" y="2647"/>
                  </a:lnTo>
                  <a:lnTo>
                    <a:pt x="4072" y="2666"/>
                  </a:lnTo>
                  <a:lnTo>
                    <a:pt x="4077" y="2685"/>
                  </a:lnTo>
                  <a:lnTo>
                    <a:pt x="4081" y="2705"/>
                  </a:lnTo>
                  <a:lnTo>
                    <a:pt x="4085" y="2726"/>
                  </a:lnTo>
                  <a:lnTo>
                    <a:pt x="4089" y="2748"/>
                  </a:lnTo>
                  <a:lnTo>
                    <a:pt x="4092" y="2772"/>
                  </a:lnTo>
                  <a:lnTo>
                    <a:pt x="4095" y="2797"/>
                  </a:lnTo>
                  <a:lnTo>
                    <a:pt x="4097" y="2824"/>
                  </a:lnTo>
                  <a:lnTo>
                    <a:pt x="4099" y="2852"/>
                  </a:lnTo>
                  <a:lnTo>
                    <a:pt x="4102" y="2881"/>
                  </a:lnTo>
                  <a:lnTo>
                    <a:pt x="4103" y="2913"/>
                  </a:lnTo>
                  <a:lnTo>
                    <a:pt x="4104" y="2945"/>
                  </a:lnTo>
                  <a:lnTo>
                    <a:pt x="4104" y="2979"/>
                  </a:lnTo>
                  <a:lnTo>
                    <a:pt x="4104" y="3044"/>
                  </a:lnTo>
                  <a:lnTo>
                    <a:pt x="4101" y="3105"/>
                  </a:lnTo>
                  <a:lnTo>
                    <a:pt x="4096" y="3160"/>
                  </a:lnTo>
                  <a:lnTo>
                    <a:pt x="4091" y="3210"/>
                  </a:lnTo>
                  <a:lnTo>
                    <a:pt x="4088" y="3232"/>
                  </a:lnTo>
                  <a:lnTo>
                    <a:pt x="4083" y="3254"/>
                  </a:lnTo>
                  <a:lnTo>
                    <a:pt x="4079" y="3275"/>
                  </a:lnTo>
                  <a:lnTo>
                    <a:pt x="4075" y="3294"/>
                  </a:lnTo>
                  <a:lnTo>
                    <a:pt x="4069" y="3312"/>
                  </a:lnTo>
                  <a:lnTo>
                    <a:pt x="4064" y="3328"/>
                  </a:lnTo>
                  <a:lnTo>
                    <a:pt x="4057" y="3343"/>
                  </a:lnTo>
                  <a:lnTo>
                    <a:pt x="4051" y="3357"/>
                  </a:lnTo>
                  <a:lnTo>
                    <a:pt x="4044" y="3370"/>
                  </a:lnTo>
                  <a:lnTo>
                    <a:pt x="4038" y="3382"/>
                  </a:lnTo>
                  <a:lnTo>
                    <a:pt x="4031" y="3394"/>
                  </a:lnTo>
                  <a:lnTo>
                    <a:pt x="4024" y="3404"/>
                  </a:lnTo>
                  <a:lnTo>
                    <a:pt x="4016" y="3413"/>
                  </a:lnTo>
                  <a:lnTo>
                    <a:pt x="4007" y="3422"/>
                  </a:lnTo>
                  <a:lnTo>
                    <a:pt x="4000" y="3430"/>
                  </a:lnTo>
                  <a:lnTo>
                    <a:pt x="3991" y="3437"/>
                  </a:lnTo>
                  <a:lnTo>
                    <a:pt x="3982" y="3444"/>
                  </a:lnTo>
                  <a:lnTo>
                    <a:pt x="3973" y="3449"/>
                  </a:lnTo>
                  <a:lnTo>
                    <a:pt x="3964" y="3453"/>
                  </a:lnTo>
                  <a:lnTo>
                    <a:pt x="3954" y="3457"/>
                  </a:lnTo>
                  <a:lnTo>
                    <a:pt x="3944" y="3460"/>
                  </a:lnTo>
                  <a:lnTo>
                    <a:pt x="3934" y="3462"/>
                  </a:lnTo>
                  <a:lnTo>
                    <a:pt x="3924" y="3463"/>
                  </a:lnTo>
                  <a:lnTo>
                    <a:pt x="3913" y="3463"/>
                  </a:lnTo>
                  <a:lnTo>
                    <a:pt x="2217" y="3463"/>
                  </a:lnTo>
                  <a:lnTo>
                    <a:pt x="2215" y="3487"/>
                  </a:lnTo>
                  <a:lnTo>
                    <a:pt x="2214" y="3511"/>
                  </a:lnTo>
                  <a:lnTo>
                    <a:pt x="2213" y="3534"/>
                  </a:lnTo>
                  <a:lnTo>
                    <a:pt x="2210" y="3558"/>
                  </a:lnTo>
                  <a:lnTo>
                    <a:pt x="2209" y="3580"/>
                  </a:lnTo>
                  <a:lnTo>
                    <a:pt x="2208" y="3604"/>
                  </a:lnTo>
                  <a:lnTo>
                    <a:pt x="2207" y="3627"/>
                  </a:lnTo>
                  <a:lnTo>
                    <a:pt x="2206" y="3651"/>
                  </a:lnTo>
                  <a:lnTo>
                    <a:pt x="2206" y="3676"/>
                  </a:lnTo>
                  <a:lnTo>
                    <a:pt x="2205" y="3701"/>
                  </a:lnTo>
                  <a:lnTo>
                    <a:pt x="2205" y="3726"/>
                  </a:lnTo>
                  <a:lnTo>
                    <a:pt x="2205" y="3752"/>
                  </a:lnTo>
                  <a:lnTo>
                    <a:pt x="2205" y="3779"/>
                  </a:lnTo>
                  <a:lnTo>
                    <a:pt x="2205" y="3806"/>
                  </a:lnTo>
                  <a:lnTo>
                    <a:pt x="2205" y="3833"/>
                  </a:lnTo>
                  <a:lnTo>
                    <a:pt x="2205" y="3862"/>
                  </a:lnTo>
                  <a:lnTo>
                    <a:pt x="2205" y="3888"/>
                  </a:lnTo>
                  <a:lnTo>
                    <a:pt x="2205" y="3914"/>
                  </a:lnTo>
                  <a:lnTo>
                    <a:pt x="2205" y="3940"/>
                  </a:lnTo>
                  <a:lnTo>
                    <a:pt x="2205" y="3965"/>
                  </a:lnTo>
                  <a:lnTo>
                    <a:pt x="2205" y="3991"/>
                  </a:lnTo>
                  <a:lnTo>
                    <a:pt x="2205" y="4016"/>
                  </a:lnTo>
                  <a:lnTo>
                    <a:pt x="2206" y="4042"/>
                  </a:lnTo>
                  <a:lnTo>
                    <a:pt x="2206" y="4067"/>
                  </a:lnTo>
                  <a:lnTo>
                    <a:pt x="2207" y="4093"/>
                  </a:lnTo>
                  <a:lnTo>
                    <a:pt x="2208" y="4118"/>
                  </a:lnTo>
                  <a:lnTo>
                    <a:pt x="2209" y="4144"/>
                  </a:lnTo>
                  <a:lnTo>
                    <a:pt x="2210" y="4171"/>
                  </a:lnTo>
                  <a:lnTo>
                    <a:pt x="2213" y="4197"/>
                  </a:lnTo>
                  <a:lnTo>
                    <a:pt x="2214" y="4223"/>
                  </a:lnTo>
                  <a:lnTo>
                    <a:pt x="2215" y="4250"/>
                  </a:lnTo>
                  <a:lnTo>
                    <a:pt x="2217" y="4277"/>
                  </a:lnTo>
                  <a:lnTo>
                    <a:pt x="3913" y="4277"/>
                  </a:lnTo>
                  <a:lnTo>
                    <a:pt x="3923" y="4278"/>
                  </a:lnTo>
                  <a:lnTo>
                    <a:pt x="3934" y="4279"/>
                  </a:lnTo>
                  <a:lnTo>
                    <a:pt x="3943" y="4281"/>
                  </a:lnTo>
                  <a:lnTo>
                    <a:pt x="3953" y="4285"/>
                  </a:lnTo>
                  <a:lnTo>
                    <a:pt x="3963" y="4288"/>
                  </a:lnTo>
                  <a:lnTo>
                    <a:pt x="3973" y="4293"/>
                  </a:lnTo>
                  <a:lnTo>
                    <a:pt x="3982" y="4299"/>
                  </a:lnTo>
                  <a:lnTo>
                    <a:pt x="3992" y="4305"/>
                  </a:lnTo>
                  <a:lnTo>
                    <a:pt x="4001" y="4312"/>
                  </a:lnTo>
                  <a:lnTo>
                    <a:pt x="4009" y="4319"/>
                  </a:lnTo>
                  <a:lnTo>
                    <a:pt x="4017" y="4328"/>
                  </a:lnTo>
                  <a:lnTo>
                    <a:pt x="4025" y="4337"/>
                  </a:lnTo>
                  <a:lnTo>
                    <a:pt x="4032" y="4348"/>
                  </a:lnTo>
                  <a:lnTo>
                    <a:pt x="4039" y="4360"/>
                  </a:lnTo>
                  <a:lnTo>
                    <a:pt x="4045" y="4373"/>
                  </a:lnTo>
                  <a:lnTo>
                    <a:pt x="4051" y="4386"/>
                  </a:lnTo>
                  <a:lnTo>
                    <a:pt x="4057" y="4400"/>
                  </a:lnTo>
                  <a:lnTo>
                    <a:pt x="4063" y="4415"/>
                  </a:lnTo>
                  <a:lnTo>
                    <a:pt x="4068" y="4431"/>
                  </a:lnTo>
                  <a:lnTo>
                    <a:pt x="4072" y="4449"/>
                  </a:lnTo>
                  <a:lnTo>
                    <a:pt x="4077" y="4468"/>
                  </a:lnTo>
                  <a:lnTo>
                    <a:pt x="4081" y="4488"/>
                  </a:lnTo>
                  <a:lnTo>
                    <a:pt x="4085" y="4509"/>
                  </a:lnTo>
                  <a:lnTo>
                    <a:pt x="4089" y="4532"/>
                  </a:lnTo>
                  <a:lnTo>
                    <a:pt x="4092" y="4556"/>
                  </a:lnTo>
                  <a:lnTo>
                    <a:pt x="4095" y="4581"/>
                  </a:lnTo>
                  <a:lnTo>
                    <a:pt x="4097" y="4608"/>
                  </a:lnTo>
                  <a:lnTo>
                    <a:pt x="4099" y="4635"/>
                  </a:lnTo>
                  <a:lnTo>
                    <a:pt x="4102" y="4664"/>
                  </a:lnTo>
                  <a:lnTo>
                    <a:pt x="4103" y="4694"/>
                  </a:lnTo>
                  <a:lnTo>
                    <a:pt x="4104" y="4726"/>
                  </a:lnTo>
                  <a:lnTo>
                    <a:pt x="4104" y="4758"/>
                  </a:lnTo>
                  <a:lnTo>
                    <a:pt x="4104" y="4821"/>
                  </a:lnTo>
                  <a:lnTo>
                    <a:pt x="4101" y="4881"/>
                  </a:lnTo>
                  <a:lnTo>
                    <a:pt x="4096" y="4935"/>
                  </a:lnTo>
                  <a:lnTo>
                    <a:pt x="4091" y="4984"/>
                  </a:lnTo>
                  <a:lnTo>
                    <a:pt x="4088" y="5006"/>
                  </a:lnTo>
                  <a:lnTo>
                    <a:pt x="4083" y="5029"/>
                  </a:lnTo>
                  <a:lnTo>
                    <a:pt x="4079" y="5050"/>
                  </a:lnTo>
                  <a:lnTo>
                    <a:pt x="4075" y="5068"/>
                  </a:lnTo>
                  <a:lnTo>
                    <a:pt x="4069" y="5087"/>
                  </a:lnTo>
                  <a:lnTo>
                    <a:pt x="4064" y="5104"/>
                  </a:lnTo>
                  <a:lnTo>
                    <a:pt x="4057" y="5120"/>
                  </a:lnTo>
                  <a:lnTo>
                    <a:pt x="4051" y="5134"/>
                  </a:lnTo>
                  <a:lnTo>
                    <a:pt x="4044" y="5148"/>
                  </a:lnTo>
                  <a:lnTo>
                    <a:pt x="4038" y="5161"/>
                  </a:lnTo>
                  <a:lnTo>
                    <a:pt x="4031" y="5173"/>
                  </a:lnTo>
                  <a:lnTo>
                    <a:pt x="4024" y="5184"/>
                  </a:lnTo>
                  <a:lnTo>
                    <a:pt x="4016" y="5195"/>
                  </a:lnTo>
                  <a:lnTo>
                    <a:pt x="4007" y="5205"/>
                  </a:lnTo>
                  <a:lnTo>
                    <a:pt x="4000" y="5212"/>
                  </a:lnTo>
                  <a:lnTo>
                    <a:pt x="3991" y="5220"/>
                  </a:lnTo>
                  <a:lnTo>
                    <a:pt x="3982" y="5228"/>
                  </a:lnTo>
                  <a:lnTo>
                    <a:pt x="3973" y="5233"/>
                  </a:lnTo>
                  <a:lnTo>
                    <a:pt x="3964" y="5237"/>
                  </a:lnTo>
                  <a:lnTo>
                    <a:pt x="3954" y="5242"/>
                  </a:lnTo>
                  <a:lnTo>
                    <a:pt x="3944" y="5245"/>
                  </a:lnTo>
                  <a:lnTo>
                    <a:pt x="3934" y="5247"/>
                  </a:lnTo>
                  <a:lnTo>
                    <a:pt x="3924" y="5248"/>
                  </a:lnTo>
                  <a:lnTo>
                    <a:pt x="3913" y="5248"/>
                  </a:lnTo>
                  <a:lnTo>
                    <a:pt x="2325" y="5248"/>
                  </a:lnTo>
                  <a:lnTo>
                    <a:pt x="2331" y="5285"/>
                  </a:lnTo>
                  <a:lnTo>
                    <a:pt x="2337" y="5321"/>
                  </a:lnTo>
                  <a:lnTo>
                    <a:pt x="2345" y="5357"/>
                  </a:lnTo>
                  <a:lnTo>
                    <a:pt x="2352" y="5391"/>
                  </a:lnTo>
                  <a:lnTo>
                    <a:pt x="2360" y="5426"/>
                  </a:lnTo>
                  <a:lnTo>
                    <a:pt x="2369" y="5461"/>
                  </a:lnTo>
                  <a:lnTo>
                    <a:pt x="2377" y="5494"/>
                  </a:lnTo>
                  <a:lnTo>
                    <a:pt x="2387" y="5528"/>
                  </a:lnTo>
                  <a:lnTo>
                    <a:pt x="2398" y="5560"/>
                  </a:lnTo>
                  <a:lnTo>
                    <a:pt x="2408" y="5593"/>
                  </a:lnTo>
                  <a:lnTo>
                    <a:pt x="2419" y="5624"/>
                  </a:lnTo>
                  <a:lnTo>
                    <a:pt x="2430" y="5656"/>
                  </a:lnTo>
                  <a:lnTo>
                    <a:pt x="2442" y="5687"/>
                  </a:lnTo>
                  <a:lnTo>
                    <a:pt x="2455" y="5717"/>
                  </a:lnTo>
                  <a:lnTo>
                    <a:pt x="2468" y="5748"/>
                  </a:lnTo>
                  <a:lnTo>
                    <a:pt x="2482" y="5777"/>
                  </a:lnTo>
                  <a:lnTo>
                    <a:pt x="2497" y="5805"/>
                  </a:lnTo>
                  <a:lnTo>
                    <a:pt x="2511" y="5834"/>
                  </a:lnTo>
                  <a:lnTo>
                    <a:pt x="2526" y="5862"/>
                  </a:lnTo>
                  <a:lnTo>
                    <a:pt x="2542" y="5889"/>
                  </a:lnTo>
                  <a:lnTo>
                    <a:pt x="2557" y="5916"/>
                  </a:lnTo>
                  <a:lnTo>
                    <a:pt x="2575" y="5942"/>
                  </a:lnTo>
                  <a:lnTo>
                    <a:pt x="2592" y="5968"/>
                  </a:lnTo>
                  <a:lnTo>
                    <a:pt x="2609" y="5993"/>
                  </a:lnTo>
                  <a:lnTo>
                    <a:pt x="2628" y="6017"/>
                  </a:lnTo>
                  <a:lnTo>
                    <a:pt x="2647" y="6040"/>
                  </a:lnTo>
                  <a:lnTo>
                    <a:pt x="2667" y="6064"/>
                  </a:lnTo>
                  <a:lnTo>
                    <a:pt x="2686" y="6086"/>
                  </a:lnTo>
                  <a:lnTo>
                    <a:pt x="2707" y="6109"/>
                  </a:lnTo>
                  <a:lnTo>
                    <a:pt x="2728" y="6129"/>
                  </a:lnTo>
                  <a:lnTo>
                    <a:pt x="2750" y="6151"/>
                  </a:lnTo>
                  <a:lnTo>
                    <a:pt x="2772" y="6170"/>
                  </a:lnTo>
                  <a:lnTo>
                    <a:pt x="2796" y="6191"/>
                  </a:lnTo>
                  <a:lnTo>
                    <a:pt x="2820" y="6211"/>
                  </a:lnTo>
                  <a:lnTo>
                    <a:pt x="2843" y="6229"/>
                  </a:lnTo>
                  <a:lnTo>
                    <a:pt x="2868" y="6247"/>
                  </a:lnTo>
                  <a:lnTo>
                    <a:pt x="2894" y="6265"/>
                  </a:lnTo>
                  <a:lnTo>
                    <a:pt x="2920" y="6282"/>
                  </a:lnTo>
                  <a:lnTo>
                    <a:pt x="2947" y="6298"/>
                  </a:lnTo>
                  <a:lnTo>
                    <a:pt x="2974" y="6315"/>
                  </a:lnTo>
                  <a:lnTo>
                    <a:pt x="3003" y="6330"/>
                  </a:lnTo>
                  <a:lnTo>
                    <a:pt x="3032" y="6344"/>
                  </a:lnTo>
                  <a:lnTo>
                    <a:pt x="3061" y="6358"/>
                  </a:lnTo>
                  <a:lnTo>
                    <a:pt x="3092" y="6371"/>
                  </a:lnTo>
                  <a:lnTo>
                    <a:pt x="3122" y="6384"/>
                  </a:lnTo>
                  <a:lnTo>
                    <a:pt x="3153" y="6397"/>
                  </a:lnTo>
                  <a:lnTo>
                    <a:pt x="3185" y="6408"/>
                  </a:lnTo>
                  <a:lnTo>
                    <a:pt x="3217" y="6419"/>
                  </a:lnTo>
                  <a:lnTo>
                    <a:pt x="3251" y="6429"/>
                  </a:lnTo>
                  <a:lnTo>
                    <a:pt x="3284" y="6440"/>
                  </a:lnTo>
                  <a:lnTo>
                    <a:pt x="3319" y="6449"/>
                  </a:lnTo>
                  <a:lnTo>
                    <a:pt x="3355" y="6458"/>
                  </a:lnTo>
                  <a:lnTo>
                    <a:pt x="3392" y="6465"/>
                  </a:lnTo>
                  <a:lnTo>
                    <a:pt x="3429" y="6473"/>
                  </a:lnTo>
                  <a:lnTo>
                    <a:pt x="3467" y="6479"/>
                  </a:lnTo>
                  <a:lnTo>
                    <a:pt x="3506" y="6485"/>
                  </a:lnTo>
                  <a:lnTo>
                    <a:pt x="3546" y="6490"/>
                  </a:lnTo>
                  <a:lnTo>
                    <a:pt x="3586" y="6494"/>
                  </a:lnTo>
                  <a:lnTo>
                    <a:pt x="3627" y="6498"/>
                  </a:lnTo>
                  <a:lnTo>
                    <a:pt x="3668" y="6501"/>
                  </a:lnTo>
                  <a:lnTo>
                    <a:pt x="3711" y="6503"/>
                  </a:lnTo>
                  <a:lnTo>
                    <a:pt x="3755" y="6504"/>
                  </a:lnTo>
                  <a:lnTo>
                    <a:pt x="3799" y="6505"/>
                  </a:lnTo>
                  <a:lnTo>
                    <a:pt x="3844" y="6505"/>
                  </a:lnTo>
                  <a:lnTo>
                    <a:pt x="3886" y="6505"/>
                  </a:lnTo>
                  <a:lnTo>
                    <a:pt x="3927" y="6504"/>
                  </a:lnTo>
                  <a:lnTo>
                    <a:pt x="3968" y="6503"/>
                  </a:lnTo>
                  <a:lnTo>
                    <a:pt x="4008" y="6501"/>
                  </a:lnTo>
                  <a:lnTo>
                    <a:pt x="4047" y="6498"/>
                  </a:lnTo>
                  <a:lnTo>
                    <a:pt x="4086" y="6494"/>
                  </a:lnTo>
                  <a:lnTo>
                    <a:pt x="4124" y="6491"/>
                  </a:lnTo>
                  <a:lnTo>
                    <a:pt x="4162" y="6486"/>
                  </a:lnTo>
                  <a:lnTo>
                    <a:pt x="4198" y="6480"/>
                  </a:lnTo>
                  <a:lnTo>
                    <a:pt x="4234" y="6475"/>
                  </a:lnTo>
                  <a:lnTo>
                    <a:pt x="4270" y="6468"/>
                  </a:lnTo>
                  <a:lnTo>
                    <a:pt x="4304" y="6461"/>
                  </a:lnTo>
                  <a:lnTo>
                    <a:pt x="4338" y="6453"/>
                  </a:lnTo>
                  <a:lnTo>
                    <a:pt x="4371" y="6445"/>
                  </a:lnTo>
                  <a:lnTo>
                    <a:pt x="4403" y="6435"/>
                  </a:lnTo>
                  <a:lnTo>
                    <a:pt x="4435" y="6425"/>
                  </a:lnTo>
                  <a:lnTo>
                    <a:pt x="4497" y="6405"/>
                  </a:lnTo>
                  <a:lnTo>
                    <a:pt x="4557" y="6384"/>
                  </a:lnTo>
                  <a:lnTo>
                    <a:pt x="4614" y="6362"/>
                  </a:lnTo>
                  <a:lnTo>
                    <a:pt x="4669" y="6341"/>
                  </a:lnTo>
                  <a:lnTo>
                    <a:pt x="4724" y="6318"/>
                  </a:lnTo>
                  <a:lnTo>
                    <a:pt x="4775" y="6294"/>
                  </a:lnTo>
                  <a:lnTo>
                    <a:pt x="4823" y="6270"/>
                  </a:lnTo>
                  <a:lnTo>
                    <a:pt x="4871" y="6245"/>
                  </a:lnTo>
                  <a:lnTo>
                    <a:pt x="4917" y="6221"/>
                  </a:lnTo>
                  <a:lnTo>
                    <a:pt x="4960" y="6199"/>
                  </a:lnTo>
                  <a:lnTo>
                    <a:pt x="5001" y="6175"/>
                  </a:lnTo>
                  <a:lnTo>
                    <a:pt x="5041" y="6153"/>
                  </a:lnTo>
                  <a:lnTo>
                    <a:pt x="5078" y="6130"/>
                  </a:lnTo>
                  <a:lnTo>
                    <a:pt x="5114" y="6110"/>
                  </a:lnTo>
                  <a:lnTo>
                    <a:pt x="5149" y="6088"/>
                  </a:lnTo>
                  <a:lnTo>
                    <a:pt x="5180" y="6069"/>
                  </a:lnTo>
                  <a:lnTo>
                    <a:pt x="5210" y="6049"/>
                  </a:lnTo>
                  <a:lnTo>
                    <a:pt x="5240" y="6033"/>
                  </a:lnTo>
                  <a:lnTo>
                    <a:pt x="5267" y="6019"/>
                  </a:lnTo>
                  <a:lnTo>
                    <a:pt x="5294" y="6007"/>
                  </a:lnTo>
                  <a:lnTo>
                    <a:pt x="5319" y="5998"/>
                  </a:lnTo>
                  <a:lnTo>
                    <a:pt x="5342" y="5993"/>
                  </a:lnTo>
                  <a:lnTo>
                    <a:pt x="5353" y="5991"/>
                  </a:lnTo>
                  <a:lnTo>
                    <a:pt x="5364" y="5988"/>
                  </a:lnTo>
                  <a:lnTo>
                    <a:pt x="5375" y="5988"/>
                  </a:lnTo>
                  <a:lnTo>
                    <a:pt x="5385" y="5987"/>
                  </a:lnTo>
                  <a:lnTo>
                    <a:pt x="5397" y="5988"/>
                  </a:lnTo>
                  <a:lnTo>
                    <a:pt x="5408" y="5988"/>
                  </a:lnTo>
                  <a:lnTo>
                    <a:pt x="5418" y="5991"/>
                  </a:lnTo>
                  <a:lnTo>
                    <a:pt x="5429" y="5993"/>
                  </a:lnTo>
                  <a:lnTo>
                    <a:pt x="5440" y="5996"/>
                  </a:lnTo>
                  <a:lnTo>
                    <a:pt x="5450" y="5999"/>
                  </a:lnTo>
                  <a:lnTo>
                    <a:pt x="5460" y="6004"/>
                  </a:lnTo>
                  <a:lnTo>
                    <a:pt x="5469" y="6009"/>
                  </a:lnTo>
                  <a:lnTo>
                    <a:pt x="5478" y="6015"/>
                  </a:lnTo>
                  <a:lnTo>
                    <a:pt x="5487" y="6024"/>
                  </a:lnTo>
                  <a:lnTo>
                    <a:pt x="5495" y="6033"/>
                  </a:lnTo>
                  <a:lnTo>
                    <a:pt x="5503" y="6044"/>
                  </a:lnTo>
                  <a:lnTo>
                    <a:pt x="5512" y="6056"/>
                  </a:lnTo>
                  <a:lnTo>
                    <a:pt x="5519" y="6069"/>
                  </a:lnTo>
                  <a:lnTo>
                    <a:pt x="5526" y="6084"/>
                  </a:lnTo>
                  <a:lnTo>
                    <a:pt x="5532" y="6100"/>
                  </a:lnTo>
                  <a:lnTo>
                    <a:pt x="5539" y="6117"/>
                  </a:lnTo>
                  <a:lnTo>
                    <a:pt x="5545" y="6136"/>
                  </a:lnTo>
                  <a:lnTo>
                    <a:pt x="5551" y="6156"/>
                  </a:lnTo>
                  <a:lnTo>
                    <a:pt x="5555" y="6178"/>
                  </a:lnTo>
                  <a:lnTo>
                    <a:pt x="5559" y="6202"/>
                  </a:lnTo>
                  <a:lnTo>
                    <a:pt x="5564" y="6228"/>
                  </a:lnTo>
                  <a:lnTo>
                    <a:pt x="5567" y="6254"/>
                  </a:lnTo>
                  <a:lnTo>
                    <a:pt x="5570" y="6283"/>
                  </a:lnTo>
                  <a:lnTo>
                    <a:pt x="5573" y="6313"/>
                  </a:lnTo>
                  <a:lnTo>
                    <a:pt x="5575" y="6347"/>
                  </a:lnTo>
                  <a:lnTo>
                    <a:pt x="5578" y="6383"/>
                  </a:lnTo>
                  <a:lnTo>
                    <a:pt x="5579" y="6422"/>
                  </a:lnTo>
                  <a:lnTo>
                    <a:pt x="5580" y="6462"/>
                  </a:lnTo>
                  <a:lnTo>
                    <a:pt x="5581" y="6505"/>
                  </a:lnTo>
                  <a:lnTo>
                    <a:pt x="5582" y="6551"/>
                  </a:lnTo>
                  <a:lnTo>
                    <a:pt x="5582" y="65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500" b="0" i="0" u="none" strike="noStrike" kern="0" cap="none" spc="0" normalizeH="0" baseline="0" noProof="0" dirty="0">
                <a:ln>
                  <a:noFill/>
                </a:ln>
                <a:solidFill>
                  <a:srgbClr val="000000"/>
                </a:solidFill>
                <a:effectLst/>
                <a:uLnTx/>
                <a:uFillTx/>
                <a:latin typeface="Calibri" pitchFamily="34" charset="0"/>
              </a:endParaRPr>
            </a:p>
          </p:txBody>
        </p:sp>
        <p:sp>
          <p:nvSpPr>
            <p:cNvPr id="142" name="Freeform 8"/>
            <p:cNvSpPr>
              <a:spLocks/>
            </p:cNvSpPr>
            <p:nvPr/>
          </p:nvSpPr>
          <p:spPr bwMode="auto">
            <a:xfrm>
              <a:off x="9705120" y="5801122"/>
              <a:ext cx="169819" cy="253028"/>
            </a:xfrm>
            <a:custGeom>
              <a:avLst/>
              <a:gdLst/>
              <a:ahLst/>
              <a:cxnLst>
                <a:cxn ang="0">
                  <a:pos x="5074" y="7282"/>
                </a:cxn>
                <a:cxn ang="0">
                  <a:pos x="5018" y="7482"/>
                </a:cxn>
                <a:cxn ang="0">
                  <a:pos x="4932" y="7575"/>
                </a:cxn>
                <a:cxn ang="0">
                  <a:pos x="206" y="7590"/>
                </a:cxn>
                <a:cxn ang="0">
                  <a:pos x="111" y="7536"/>
                </a:cxn>
                <a:cxn ang="0">
                  <a:pos x="39" y="7384"/>
                </a:cxn>
                <a:cxn ang="0">
                  <a:pos x="2" y="7123"/>
                </a:cxn>
                <a:cxn ang="0">
                  <a:pos x="9" y="6788"/>
                </a:cxn>
                <a:cxn ang="0">
                  <a:pos x="53" y="6565"/>
                </a:cxn>
                <a:cxn ang="0">
                  <a:pos x="136" y="6449"/>
                </a:cxn>
                <a:cxn ang="0">
                  <a:pos x="843" y="6419"/>
                </a:cxn>
                <a:cxn ang="0">
                  <a:pos x="150" y="4344"/>
                </a:cxn>
                <a:cxn ang="0">
                  <a:pos x="67" y="4246"/>
                </a:cxn>
                <a:cxn ang="0">
                  <a:pos x="13" y="4042"/>
                </a:cxn>
                <a:cxn ang="0">
                  <a:pos x="1" y="3716"/>
                </a:cxn>
                <a:cxn ang="0">
                  <a:pos x="28" y="3446"/>
                </a:cxn>
                <a:cxn ang="0">
                  <a:pos x="95" y="3289"/>
                </a:cxn>
                <a:cxn ang="0">
                  <a:pos x="194" y="3226"/>
                </a:cxn>
                <a:cxn ang="0">
                  <a:pos x="853" y="2350"/>
                </a:cxn>
                <a:cxn ang="0">
                  <a:pos x="946" y="1674"/>
                </a:cxn>
                <a:cxn ang="0">
                  <a:pos x="1137" y="1118"/>
                </a:cxn>
                <a:cxn ang="0">
                  <a:pos x="1419" y="678"/>
                </a:cxn>
                <a:cxn ang="0">
                  <a:pos x="1792" y="351"/>
                </a:cxn>
                <a:cxn ang="0">
                  <a:pos x="2255" y="135"/>
                </a:cxn>
                <a:cxn ang="0">
                  <a:pos x="2808" y="21"/>
                </a:cxn>
                <a:cxn ang="0">
                  <a:pos x="3410" y="5"/>
                </a:cxn>
                <a:cxn ang="0">
                  <a:pos x="3934" y="83"/>
                </a:cxn>
                <a:cxn ang="0">
                  <a:pos x="4370" y="234"/>
                </a:cxn>
                <a:cxn ang="0">
                  <a:pos x="4684" y="424"/>
                </a:cxn>
                <a:cxn ang="0">
                  <a:pos x="4851" y="626"/>
                </a:cxn>
                <a:cxn ang="0">
                  <a:pos x="4893" y="789"/>
                </a:cxn>
                <a:cxn ang="0">
                  <a:pos x="4912" y="1032"/>
                </a:cxn>
                <a:cxn ang="0">
                  <a:pos x="4905" y="1351"/>
                </a:cxn>
                <a:cxn ang="0">
                  <a:pos x="4862" y="1568"/>
                </a:cxn>
                <a:cxn ang="0">
                  <a:pos x="4786" y="1681"/>
                </a:cxn>
                <a:cxn ang="0">
                  <a:pos x="4689" y="1710"/>
                </a:cxn>
                <a:cxn ang="0">
                  <a:pos x="4567" y="1664"/>
                </a:cxn>
                <a:cxn ang="0">
                  <a:pos x="4301" y="1476"/>
                </a:cxn>
                <a:cxn ang="0">
                  <a:pos x="3904" y="1276"/>
                </a:cxn>
                <a:cxn ang="0">
                  <a:pos x="3643" y="1211"/>
                </a:cxn>
                <a:cxn ang="0">
                  <a:pos x="3336" y="1197"/>
                </a:cxn>
                <a:cxn ang="0">
                  <a:pos x="3051" y="1241"/>
                </a:cxn>
                <a:cxn ang="0">
                  <a:pos x="2819" y="1343"/>
                </a:cxn>
                <a:cxn ang="0">
                  <a:pos x="2637" y="1503"/>
                </a:cxn>
                <a:cxn ang="0">
                  <a:pos x="2501" y="1716"/>
                </a:cxn>
                <a:cxn ang="0">
                  <a:pos x="2409" y="1984"/>
                </a:cxn>
                <a:cxn ang="0">
                  <a:pos x="2358" y="2306"/>
                </a:cxn>
                <a:cxn ang="0">
                  <a:pos x="3934" y="3226"/>
                </a:cxn>
                <a:cxn ang="0">
                  <a:pos x="4032" y="3289"/>
                </a:cxn>
                <a:cxn ang="0">
                  <a:pos x="4096" y="3446"/>
                </a:cxn>
                <a:cxn ang="0">
                  <a:pos x="4127" y="3716"/>
                </a:cxn>
                <a:cxn ang="0">
                  <a:pos x="4114" y="4042"/>
                </a:cxn>
                <a:cxn ang="0">
                  <a:pos x="4061" y="4246"/>
                </a:cxn>
                <a:cxn ang="0">
                  <a:pos x="3980" y="4344"/>
                </a:cxn>
                <a:cxn ang="0">
                  <a:pos x="2344" y="6419"/>
                </a:cxn>
                <a:cxn ang="0">
                  <a:pos x="4956" y="6449"/>
                </a:cxn>
                <a:cxn ang="0">
                  <a:pos x="5035" y="6565"/>
                </a:cxn>
                <a:cxn ang="0">
                  <a:pos x="5082" y="6788"/>
                </a:cxn>
              </a:cxnLst>
              <a:rect l="0" t="0" r="r" b="b"/>
              <a:pathLst>
                <a:path w="5092" h="7591">
                  <a:moveTo>
                    <a:pt x="5092" y="7008"/>
                  </a:moveTo>
                  <a:lnTo>
                    <a:pt x="5092" y="7048"/>
                  </a:lnTo>
                  <a:lnTo>
                    <a:pt x="5090" y="7086"/>
                  </a:lnTo>
                  <a:lnTo>
                    <a:pt x="5089" y="7123"/>
                  </a:lnTo>
                  <a:lnTo>
                    <a:pt x="5087" y="7158"/>
                  </a:lnTo>
                  <a:lnTo>
                    <a:pt x="5085" y="7191"/>
                  </a:lnTo>
                  <a:lnTo>
                    <a:pt x="5082" y="7223"/>
                  </a:lnTo>
                  <a:lnTo>
                    <a:pt x="5077" y="7253"/>
                  </a:lnTo>
                  <a:lnTo>
                    <a:pt x="5074" y="7282"/>
                  </a:lnTo>
                  <a:lnTo>
                    <a:pt x="5070" y="7309"/>
                  </a:lnTo>
                  <a:lnTo>
                    <a:pt x="5066" y="7335"/>
                  </a:lnTo>
                  <a:lnTo>
                    <a:pt x="5060" y="7360"/>
                  </a:lnTo>
                  <a:lnTo>
                    <a:pt x="5054" y="7384"/>
                  </a:lnTo>
                  <a:lnTo>
                    <a:pt x="5047" y="7406"/>
                  </a:lnTo>
                  <a:lnTo>
                    <a:pt x="5041" y="7428"/>
                  </a:lnTo>
                  <a:lnTo>
                    <a:pt x="5034" y="7447"/>
                  </a:lnTo>
                  <a:lnTo>
                    <a:pt x="5026" y="7466"/>
                  </a:lnTo>
                  <a:lnTo>
                    <a:pt x="5018" y="7482"/>
                  </a:lnTo>
                  <a:lnTo>
                    <a:pt x="5010" y="7497"/>
                  </a:lnTo>
                  <a:lnTo>
                    <a:pt x="5002" y="7511"/>
                  </a:lnTo>
                  <a:lnTo>
                    <a:pt x="4992" y="7524"/>
                  </a:lnTo>
                  <a:lnTo>
                    <a:pt x="4983" y="7536"/>
                  </a:lnTo>
                  <a:lnTo>
                    <a:pt x="4973" y="7546"/>
                  </a:lnTo>
                  <a:lnTo>
                    <a:pt x="4964" y="7554"/>
                  </a:lnTo>
                  <a:lnTo>
                    <a:pt x="4954" y="7562"/>
                  </a:lnTo>
                  <a:lnTo>
                    <a:pt x="4943" y="7568"/>
                  </a:lnTo>
                  <a:lnTo>
                    <a:pt x="4932" y="7575"/>
                  </a:lnTo>
                  <a:lnTo>
                    <a:pt x="4921" y="7580"/>
                  </a:lnTo>
                  <a:lnTo>
                    <a:pt x="4911" y="7584"/>
                  </a:lnTo>
                  <a:lnTo>
                    <a:pt x="4899" y="7587"/>
                  </a:lnTo>
                  <a:lnTo>
                    <a:pt x="4887" y="7590"/>
                  </a:lnTo>
                  <a:lnTo>
                    <a:pt x="4874" y="7591"/>
                  </a:lnTo>
                  <a:lnTo>
                    <a:pt x="4861" y="7591"/>
                  </a:lnTo>
                  <a:lnTo>
                    <a:pt x="231" y="7591"/>
                  </a:lnTo>
                  <a:lnTo>
                    <a:pt x="218" y="7591"/>
                  </a:lnTo>
                  <a:lnTo>
                    <a:pt x="206" y="7590"/>
                  </a:lnTo>
                  <a:lnTo>
                    <a:pt x="194" y="7587"/>
                  </a:lnTo>
                  <a:lnTo>
                    <a:pt x="182" y="7584"/>
                  </a:lnTo>
                  <a:lnTo>
                    <a:pt x="171" y="7580"/>
                  </a:lnTo>
                  <a:lnTo>
                    <a:pt x="160" y="7575"/>
                  </a:lnTo>
                  <a:lnTo>
                    <a:pt x="150" y="7568"/>
                  </a:lnTo>
                  <a:lnTo>
                    <a:pt x="140" y="7562"/>
                  </a:lnTo>
                  <a:lnTo>
                    <a:pt x="130" y="7554"/>
                  </a:lnTo>
                  <a:lnTo>
                    <a:pt x="120" y="7546"/>
                  </a:lnTo>
                  <a:lnTo>
                    <a:pt x="111" y="7536"/>
                  </a:lnTo>
                  <a:lnTo>
                    <a:pt x="101" y="7524"/>
                  </a:lnTo>
                  <a:lnTo>
                    <a:pt x="92" y="7511"/>
                  </a:lnTo>
                  <a:lnTo>
                    <a:pt x="84" y="7497"/>
                  </a:lnTo>
                  <a:lnTo>
                    <a:pt x="75" y="7482"/>
                  </a:lnTo>
                  <a:lnTo>
                    <a:pt x="67" y="7466"/>
                  </a:lnTo>
                  <a:lnTo>
                    <a:pt x="59" y="7447"/>
                  </a:lnTo>
                  <a:lnTo>
                    <a:pt x="52" y="7428"/>
                  </a:lnTo>
                  <a:lnTo>
                    <a:pt x="44" y="7406"/>
                  </a:lnTo>
                  <a:lnTo>
                    <a:pt x="39" y="7384"/>
                  </a:lnTo>
                  <a:lnTo>
                    <a:pt x="33" y="7360"/>
                  </a:lnTo>
                  <a:lnTo>
                    <a:pt x="27" y="7335"/>
                  </a:lnTo>
                  <a:lnTo>
                    <a:pt x="22" y="7309"/>
                  </a:lnTo>
                  <a:lnTo>
                    <a:pt x="17" y="7282"/>
                  </a:lnTo>
                  <a:lnTo>
                    <a:pt x="13" y="7253"/>
                  </a:lnTo>
                  <a:lnTo>
                    <a:pt x="10" y="7223"/>
                  </a:lnTo>
                  <a:lnTo>
                    <a:pt x="7" y="7191"/>
                  </a:lnTo>
                  <a:lnTo>
                    <a:pt x="4" y="7158"/>
                  </a:lnTo>
                  <a:lnTo>
                    <a:pt x="2" y="7123"/>
                  </a:lnTo>
                  <a:lnTo>
                    <a:pt x="1" y="7086"/>
                  </a:lnTo>
                  <a:lnTo>
                    <a:pt x="0" y="7048"/>
                  </a:lnTo>
                  <a:lnTo>
                    <a:pt x="0" y="7008"/>
                  </a:lnTo>
                  <a:lnTo>
                    <a:pt x="0" y="6967"/>
                  </a:lnTo>
                  <a:lnTo>
                    <a:pt x="1" y="6928"/>
                  </a:lnTo>
                  <a:lnTo>
                    <a:pt x="2" y="6890"/>
                  </a:lnTo>
                  <a:lnTo>
                    <a:pt x="4" y="6854"/>
                  </a:lnTo>
                  <a:lnTo>
                    <a:pt x="7" y="6821"/>
                  </a:lnTo>
                  <a:lnTo>
                    <a:pt x="9" y="6788"/>
                  </a:lnTo>
                  <a:lnTo>
                    <a:pt x="12" y="6758"/>
                  </a:lnTo>
                  <a:lnTo>
                    <a:pt x="15" y="6729"/>
                  </a:lnTo>
                  <a:lnTo>
                    <a:pt x="18" y="6701"/>
                  </a:lnTo>
                  <a:lnTo>
                    <a:pt x="23" y="6674"/>
                  </a:lnTo>
                  <a:lnTo>
                    <a:pt x="28" y="6651"/>
                  </a:lnTo>
                  <a:lnTo>
                    <a:pt x="34" y="6627"/>
                  </a:lnTo>
                  <a:lnTo>
                    <a:pt x="39" y="6605"/>
                  </a:lnTo>
                  <a:lnTo>
                    <a:pt x="46" y="6584"/>
                  </a:lnTo>
                  <a:lnTo>
                    <a:pt x="53" y="6565"/>
                  </a:lnTo>
                  <a:lnTo>
                    <a:pt x="61" y="6548"/>
                  </a:lnTo>
                  <a:lnTo>
                    <a:pt x="69" y="6530"/>
                  </a:lnTo>
                  <a:lnTo>
                    <a:pt x="78" y="6515"/>
                  </a:lnTo>
                  <a:lnTo>
                    <a:pt x="87" y="6501"/>
                  </a:lnTo>
                  <a:lnTo>
                    <a:pt x="95" y="6488"/>
                  </a:lnTo>
                  <a:lnTo>
                    <a:pt x="105" y="6476"/>
                  </a:lnTo>
                  <a:lnTo>
                    <a:pt x="115" y="6465"/>
                  </a:lnTo>
                  <a:lnTo>
                    <a:pt x="125" y="6457"/>
                  </a:lnTo>
                  <a:lnTo>
                    <a:pt x="136" y="6449"/>
                  </a:lnTo>
                  <a:lnTo>
                    <a:pt x="147" y="6441"/>
                  </a:lnTo>
                  <a:lnTo>
                    <a:pt x="158" y="6436"/>
                  </a:lnTo>
                  <a:lnTo>
                    <a:pt x="170" y="6431"/>
                  </a:lnTo>
                  <a:lnTo>
                    <a:pt x="182" y="6426"/>
                  </a:lnTo>
                  <a:lnTo>
                    <a:pt x="194" y="6423"/>
                  </a:lnTo>
                  <a:lnTo>
                    <a:pt x="206" y="6421"/>
                  </a:lnTo>
                  <a:lnTo>
                    <a:pt x="218" y="6420"/>
                  </a:lnTo>
                  <a:lnTo>
                    <a:pt x="231" y="6419"/>
                  </a:lnTo>
                  <a:lnTo>
                    <a:pt x="843" y="6419"/>
                  </a:lnTo>
                  <a:lnTo>
                    <a:pt x="843" y="4364"/>
                  </a:lnTo>
                  <a:lnTo>
                    <a:pt x="231" y="4364"/>
                  </a:lnTo>
                  <a:lnTo>
                    <a:pt x="218" y="4364"/>
                  </a:lnTo>
                  <a:lnTo>
                    <a:pt x="206" y="4363"/>
                  </a:lnTo>
                  <a:lnTo>
                    <a:pt x="194" y="4361"/>
                  </a:lnTo>
                  <a:lnTo>
                    <a:pt x="182" y="4358"/>
                  </a:lnTo>
                  <a:lnTo>
                    <a:pt x="171" y="4354"/>
                  </a:lnTo>
                  <a:lnTo>
                    <a:pt x="160" y="4350"/>
                  </a:lnTo>
                  <a:lnTo>
                    <a:pt x="150" y="4344"/>
                  </a:lnTo>
                  <a:lnTo>
                    <a:pt x="140" y="4339"/>
                  </a:lnTo>
                  <a:lnTo>
                    <a:pt x="130" y="4331"/>
                  </a:lnTo>
                  <a:lnTo>
                    <a:pt x="120" y="4323"/>
                  </a:lnTo>
                  <a:lnTo>
                    <a:pt x="111" y="4313"/>
                  </a:lnTo>
                  <a:lnTo>
                    <a:pt x="101" y="4302"/>
                  </a:lnTo>
                  <a:lnTo>
                    <a:pt x="92" y="4290"/>
                  </a:lnTo>
                  <a:lnTo>
                    <a:pt x="84" y="4277"/>
                  </a:lnTo>
                  <a:lnTo>
                    <a:pt x="75" y="4262"/>
                  </a:lnTo>
                  <a:lnTo>
                    <a:pt x="67" y="4246"/>
                  </a:lnTo>
                  <a:lnTo>
                    <a:pt x="59" y="4228"/>
                  </a:lnTo>
                  <a:lnTo>
                    <a:pt x="52" y="4210"/>
                  </a:lnTo>
                  <a:lnTo>
                    <a:pt x="44" y="4190"/>
                  </a:lnTo>
                  <a:lnTo>
                    <a:pt x="39" y="4169"/>
                  </a:lnTo>
                  <a:lnTo>
                    <a:pt x="33" y="4147"/>
                  </a:lnTo>
                  <a:lnTo>
                    <a:pt x="27" y="4122"/>
                  </a:lnTo>
                  <a:lnTo>
                    <a:pt x="22" y="4097"/>
                  </a:lnTo>
                  <a:lnTo>
                    <a:pt x="17" y="4070"/>
                  </a:lnTo>
                  <a:lnTo>
                    <a:pt x="13" y="4042"/>
                  </a:lnTo>
                  <a:lnTo>
                    <a:pt x="10" y="4012"/>
                  </a:lnTo>
                  <a:lnTo>
                    <a:pt x="7" y="3980"/>
                  </a:lnTo>
                  <a:lnTo>
                    <a:pt x="4" y="3947"/>
                  </a:lnTo>
                  <a:lnTo>
                    <a:pt x="2" y="3911"/>
                  </a:lnTo>
                  <a:lnTo>
                    <a:pt x="1" y="3873"/>
                  </a:lnTo>
                  <a:lnTo>
                    <a:pt x="0" y="3834"/>
                  </a:lnTo>
                  <a:lnTo>
                    <a:pt x="0" y="3793"/>
                  </a:lnTo>
                  <a:lnTo>
                    <a:pt x="0" y="3754"/>
                  </a:lnTo>
                  <a:lnTo>
                    <a:pt x="1" y="3716"/>
                  </a:lnTo>
                  <a:lnTo>
                    <a:pt x="2" y="3680"/>
                  </a:lnTo>
                  <a:lnTo>
                    <a:pt x="4" y="3645"/>
                  </a:lnTo>
                  <a:lnTo>
                    <a:pt x="7" y="3612"/>
                  </a:lnTo>
                  <a:lnTo>
                    <a:pt x="9" y="3580"/>
                  </a:lnTo>
                  <a:lnTo>
                    <a:pt x="12" y="3551"/>
                  </a:lnTo>
                  <a:lnTo>
                    <a:pt x="15" y="3523"/>
                  </a:lnTo>
                  <a:lnTo>
                    <a:pt x="18" y="3496"/>
                  </a:lnTo>
                  <a:lnTo>
                    <a:pt x="23" y="3470"/>
                  </a:lnTo>
                  <a:lnTo>
                    <a:pt x="28" y="3446"/>
                  </a:lnTo>
                  <a:lnTo>
                    <a:pt x="34" y="3423"/>
                  </a:lnTo>
                  <a:lnTo>
                    <a:pt x="39" y="3401"/>
                  </a:lnTo>
                  <a:lnTo>
                    <a:pt x="46" y="3382"/>
                  </a:lnTo>
                  <a:lnTo>
                    <a:pt x="53" y="3362"/>
                  </a:lnTo>
                  <a:lnTo>
                    <a:pt x="61" y="3345"/>
                  </a:lnTo>
                  <a:lnTo>
                    <a:pt x="69" y="3330"/>
                  </a:lnTo>
                  <a:lnTo>
                    <a:pt x="78" y="3315"/>
                  </a:lnTo>
                  <a:lnTo>
                    <a:pt x="87" y="3302"/>
                  </a:lnTo>
                  <a:lnTo>
                    <a:pt x="95" y="3289"/>
                  </a:lnTo>
                  <a:lnTo>
                    <a:pt x="105" y="3278"/>
                  </a:lnTo>
                  <a:lnTo>
                    <a:pt x="115" y="3268"/>
                  </a:lnTo>
                  <a:lnTo>
                    <a:pt x="125" y="3258"/>
                  </a:lnTo>
                  <a:lnTo>
                    <a:pt x="136" y="3251"/>
                  </a:lnTo>
                  <a:lnTo>
                    <a:pt x="147" y="3244"/>
                  </a:lnTo>
                  <a:lnTo>
                    <a:pt x="158" y="3238"/>
                  </a:lnTo>
                  <a:lnTo>
                    <a:pt x="170" y="3232"/>
                  </a:lnTo>
                  <a:lnTo>
                    <a:pt x="182" y="3229"/>
                  </a:lnTo>
                  <a:lnTo>
                    <a:pt x="194" y="3226"/>
                  </a:lnTo>
                  <a:lnTo>
                    <a:pt x="206" y="3223"/>
                  </a:lnTo>
                  <a:lnTo>
                    <a:pt x="218" y="3222"/>
                  </a:lnTo>
                  <a:lnTo>
                    <a:pt x="231" y="3222"/>
                  </a:lnTo>
                  <a:lnTo>
                    <a:pt x="843" y="3222"/>
                  </a:lnTo>
                  <a:lnTo>
                    <a:pt x="843" y="2692"/>
                  </a:lnTo>
                  <a:lnTo>
                    <a:pt x="844" y="2604"/>
                  </a:lnTo>
                  <a:lnTo>
                    <a:pt x="845" y="2518"/>
                  </a:lnTo>
                  <a:lnTo>
                    <a:pt x="849" y="2434"/>
                  </a:lnTo>
                  <a:lnTo>
                    <a:pt x="853" y="2350"/>
                  </a:lnTo>
                  <a:lnTo>
                    <a:pt x="858" y="2269"/>
                  </a:lnTo>
                  <a:lnTo>
                    <a:pt x="865" y="2190"/>
                  </a:lnTo>
                  <a:lnTo>
                    <a:pt x="872" y="2112"/>
                  </a:lnTo>
                  <a:lnTo>
                    <a:pt x="882" y="2035"/>
                  </a:lnTo>
                  <a:lnTo>
                    <a:pt x="892" y="1959"/>
                  </a:lnTo>
                  <a:lnTo>
                    <a:pt x="904" y="1885"/>
                  </a:lnTo>
                  <a:lnTo>
                    <a:pt x="917" y="1814"/>
                  </a:lnTo>
                  <a:lnTo>
                    <a:pt x="931" y="1743"/>
                  </a:lnTo>
                  <a:lnTo>
                    <a:pt x="946" y="1674"/>
                  </a:lnTo>
                  <a:lnTo>
                    <a:pt x="962" y="1607"/>
                  </a:lnTo>
                  <a:lnTo>
                    <a:pt x="980" y="1541"/>
                  </a:lnTo>
                  <a:lnTo>
                    <a:pt x="999" y="1476"/>
                  </a:lnTo>
                  <a:lnTo>
                    <a:pt x="1019" y="1413"/>
                  </a:lnTo>
                  <a:lnTo>
                    <a:pt x="1040" y="1351"/>
                  </a:lnTo>
                  <a:lnTo>
                    <a:pt x="1062" y="1290"/>
                  </a:lnTo>
                  <a:lnTo>
                    <a:pt x="1086" y="1232"/>
                  </a:lnTo>
                  <a:lnTo>
                    <a:pt x="1111" y="1174"/>
                  </a:lnTo>
                  <a:lnTo>
                    <a:pt x="1137" y="1118"/>
                  </a:lnTo>
                  <a:lnTo>
                    <a:pt x="1163" y="1063"/>
                  </a:lnTo>
                  <a:lnTo>
                    <a:pt x="1191" y="1010"/>
                  </a:lnTo>
                  <a:lnTo>
                    <a:pt x="1220" y="959"/>
                  </a:lnTo>
                  <a:lnTo>
                    <a:pt x="1251" y="908"/>
                  </a:lnTo>
                  <a:lnTo>
                    <a:pt x="1282" y="859"/>
                  </a:lnTo>
                  <a:lnTo>
                    <a:pt x="1315" y="811"/>
                  </a:lnTo>
                  <a:lnTo>
                    <a:pt x="1348" y="766"/>
                  </a:lnTo>
                  <a:lnTo>
                    <a:pt x="1383" y="721"/>
                  </a:lnTo>
                  <a:lnTo>
                    <a:pt x="1419" y="678"/>
                  </a:lnTo>
                  <a:lnTo>
                    <a:pt x="1457" y="636"/>
                  </a:lnTo>
                  <a:lnTo>
                    <a:pt x="1493" y="596"/>
                  </a:lnTo>
                  <a:lnTo>
                    <a:pt x="1532" y="557"/>
                  </a:lnTo>
                  <a:lnTo>
                    <a:pt x="1574" y="519"/>
                  </a:lnTo>
                  <a:lnTo>
                    <a:pt x="1615" y="482"/>
                  </a:lnTo>
                  <a:lnTo>
                    <a:pt x="1657" y="447"/>
                  </a:lnTo>
                  <a:lnTo>
                    <a:pt x="1700" y="414"/>
                  </a:lnTo>
                  <a:lnTo>
                    <a:pt x="1745" y="381"/>
                  </a:lnTo>
                  <a:lnTo>
                    <a:pt x="1792" y="351"/>
                  </a:lnTo>
                  <a:lnTo>
                    <a:pt x="1838" y="321"/>
                  </a:lnTo>
                  <a:lnTo>
                    <a:pt x="1887" y="293"/>
                  </a:lnTo>
                  <a:lnTo>
                    <a:pt x="1936" y="266"/>
                  </a:lnTo>
                  <a:lnTo>
                    <a:pt x="1987" y="241"/>
                  </a:lnTo>
                  <a:lnTo>
                    <a:pt x="2038" y="217"/>
                  </a:lnTo>
                  <a:lnTo>
                    <a:pt x="2091" y="195"/>
                  </a:lnTo>
                  <a:lnTo>
                    <a:pt x="2144" y="173"/>
                  </a:lnTo>
                  <a:lnTo>
                    <a:pt x="2199" y="154"/>
                  </a:lnTo>
                  <a:lnTo>
                    <a:pt x="2255" y="135"/>
                  </a:lnTo>
                  <a:lnTo>
                    <a:pt x="2313" y="118"/>
                  </a:lnTo>
                  <a:lnTo>
                    <a:pt x="2371" y="101"/>
                  </a:lnTo>
                  <a:lnTo>
                    <a:pt x="2430" y="86"/>
                  </a:lnTo>
                  <a:lnTo>
                    <a:pt x="2491" y="72"/>
                  </a:lnTo>
                  <a:lnTo>
                    <a:pt x="2552" y="60"/>
                  </a:lnTo>
                  <a:lnTo>
                    <a:pt x="2614" y="48"/>
                  </a:lnTo>
                  <a:lnTo>
                    <a:pt x="2678" y="39"/>
                  </a:lnTo>
                  <a:lnTo>
                    <a:pt x="2742" y="29"/>
                  </a:lnTo>
                  <a:lnTo>
                    <a:pt x="2808" y="21"/>
                  </a:lnTo>
                  <a:lnTo>
                    <a:pt x="2874" y="15"/>
                  </a:lnTo>
                  <a:lnTo>
                    <a:pt x="2941" y="9"/>
                  </a:lnTo>
                  <a:lnTo>
                    <a:pt x="3010" y="5"/>
                  </a:lnTo>
                  <a:lnTo>
                    <a:pt x="3079" y="2"/>
                  </a:lnTo>
                  <a:lnTo>
                    <a:pt x="3151" y="1"/>
                  </a:lnTo>
                  <a:lnTo>
                    <a:pt x="3222" y="0"/>
                  </a:lnTo>
                  <a:lnTo>
                    <a:pt x="3285" y="1"/>
                  </a:lnTo>
                  <a:lnTo>
                    <a:pt x="3348" y="2"/>
                  </a:lnTo>
                  <a:lnTo>
                    <a:pt x="3410" y="5"/>
                  </a:lnTo>
                  <a:lnTo>
                    <a:pt x="3470" y="9"/>
                  </a:lnTo>
                  <a:lnTo>
                    <a:pt x="3531" y="15"/>
                  </a:lnTo>
                  <a:lnTo>
                    <a:pt x="3592" y="21"/>
                  </a:lnTo>
                  <a:lnTo>
                    <a:pt x="3651" y="29"/>
                  </a:lnTo>
                  <a:lnTo>
                    <a:pt x="3710" y="38"/>
                  </a:lnTo>
                  <a:lnTo>
                    <a:pt x="3768" y="47"/>
                  </a:lnTo>
                  <a:lnTo>
                    <a:pt x="3825" y="58"/>
                  </a:lnTo>
                  <a:lnTo>
                    <a:pt x="3880" y="70"/>
                  </a:lnTo>
                  <a:lnTo>
                    <a:pt x="3934" y="83"/>
                  </a:lnTo>
                  <a:lnTo>
                    <a:pt x="3987" y="96"/>
                  </a:lnTo>
                  <a:lnTo>
                    <a:pt x="4039" y="110"/>
                  </a:lnTo>
                  <a:lnTo>
                    <a:pt x="4090" y="125"/>
                  </a:lnTo>
                  <a:lnTo>
                    <a:pt x="4140" y="142"/>
                  </a:lnTo>
                  <a:lnTo>
                    <a:pt x="4188" y="159"/>
                  </a:lnTo>
                  <a:lnTo>
                    <a:pt x="4235" y="176"/>
                  </a:lnTo>
                  <a:lnTo>
                    <a:pt x="4281" y="195"/>
                  </a:lnTo>
                  <a:lnTo>
                    <a:pt x="4326" y="214"/>
                  </a:lnTo>
                  <a:lnTo>
                    <a:pt x="4370" y="234"/>
                  </a:lnTo>
                  <a:lnTo>
                    <a:pt x="4412" y="254"/>
                  </a:lnTo>
                  <a:lnTo>
                    <a:pt x="4454" y="276"/>
                  </a:lnTo>
                  <a:lnTo>
                    <a:pt x="4494" y="298"/>
                  </a:lnTo>
                  <a:lnTo>
                    <a:pt x="4533" y="319"/>
                  </a:lnTo>
                  <a:lnTo>
                    <a:pt x="4569" y="342"/>
                  </a:lnTo>
                  <a:lnTo>
                    <a:pt x="4602" y="363"/>
                  </a:lnTo>
                  <a:lnTo>
                    <a:pt x="4632" y="383"/>
                  </a:lnTo>
                  <a:lnTo>
                    <a:pt x="4659" y="404"/>
                  </a:lnTo>
                  <a:lnTo>
                    <a:pt x="4684" y="424"/>
                  </a:lnTo>
                  <a:lnTo>
                    <a:pt x="4706" y="444"/>
                  </a:lnTo>
                  <a:lnTo>
                    <a:pt x="4725" y="462"/>
                  </a:lnTo>
                  <a:lnTo>
                    <a:pt x="4759" y="498"/>
                  </a:lnTo>
                  <a:lnTo>
                    <a:pt x="4788" y="531"/>
                  </a:lnTo>
                  <a:lnTo>
                    <a:pt x="4811" y="560"/>
                  </a:lnTo>
                  <a:lnTo>
                    <a:pt x="4829" y="587"/>
                  </a:lnTo>
                  <a:lnTo>
                    <a:pt x="4837" y="599"/>
                  </a:lnTo>
                  <a:lnTo>
                    <a:pt x="4844" y="612"/>
                  </a:lnTo>
                  <a:lnTo>
                    <a:pt x="4851" y="626"/>
                  </a:lnTo>
                  <a:lnTo>
                    <a:pt x="4857" y="641"/>
                  </a:lnTo>
                  <a:lnTo>
                    <a:pt x="4864" y="656"/>
                  </a:lnTo>
                  <a:lnTo>
                    <a:pt x="4869" y="673"/>
                  </a:lnTo>
                  <a:lnTo>
                    <a:pt x="4874" y="690"/>
                  </a:lnTo>
                  <a:lnTo>
                    <a:pt x="4879" y="707"/>
                  </a:lnTo>
                  <a:lnTo>
                    <a:pt x="4883" y="726"/>
                  </a:lnTo>
                  <a:lnTo>
                    <a:pt x="4887" y="746"/>
                  </a:lnTo>
                  <a:lnTo>
                    <a:pt x="4890" y="767"/>
                  </a:lnTo>
                  <a:lnTo>
                    <a:pt x="4893" y="789"/>
                  </a:lnTo>
                  <a:lnTo>
                    <a:pt x="4896" y="811"/>
                  </a:lnTo>
                  <a:lnTo>
                    <a:pt x="4900" y="834"/>
                  </a:lnTo>
                  <a:lnTo>
                    <a:pt x="4902" y="859"/>
                  </a:lnTo>
                  <a:lnTo>
                    <a:pt x="4904" y="884"/>
                  </a:lnTo>
                  <a:lnTo>
                    <a:pt x="4906" y="911"/>
                  </a:lnTo>
                  <a:lnTo>
                    <a:pt x="4908" y="939"/>
                  </a:lnTo>
                  <a:lnTo>
                    <a:pt x="4909" y="968"/>
                  </a:lnTo>
                  <a:lnTo>
                    <a:pt x="4911" y="1000"/>
                  </a:lnTo>
                  <a:lnTo>
                    <a:pt x="4912" y="1032"/>
                  </a:lnTo>
                  <a:lnTo>
                    <a:pt x="4912" y="1066"/>
                  </a:lnTo>
                  <a:lnTo>
                    <a:pt x="4912" y="1102"/>
                  </a:lnTo>
                  <a:lnTo>
                    <a:pt x="4913" y="1139"/>
                  </a:lnTo>
                  <a:lnTo>
                    <a:pt x="4912" y="1178"/>
                  </a:lnTo>
                  <a:lnTo>
                    <a:pt x="4912" y="1216"/>
                  </a:lnTo>
                  <a:lnTo>
                    <a:pt x="4911" y="1251"/>
                  </a:lnTo>
                  <a:lnTo>
                    <a:pt x="4909" y="1286"/>
                  </a:lnTo>
                  <a:lnTo>
                    <a:pt x="4907" y="1320"/>
                  </a:lnTo>
                  <a:lnTo>
                    <a:pt x="4905" y="1351"/>
                  </a:lnTo>
                  <a:lnTo>
                    <a:pt x="4902" y="1380"/>
                  </a:lnTo>
                  <a:lnTo>
                    <a:pt x="4899" y="1408"/>
                  </a:lnTo>
                  <a:lnTo>
                    <a:pt x="4894" y="1436"/>
                  </a:lnTo>
                  <a:lnTo>
                    <a:pt x="4890" y="1461"/>
                  </a:lnTo>
                  <a:lnTo>
                    <a:pt x="4886" y="1484"/>
                  </a:lnTo>
                  <a:lnTo>
                    <a:pt x="4880" y="1507"/>
                  </a:lnTo>
                  <a:lnTo>
                    <a:pt x="4875" y="1529"/>
                  </a:lnTo>
                  <a:lnTo>
                    <a:pt x="4868" y="1549"/>
                  </a:lnTo>
                  <a:lnTo>
                    <a:pt x="4862" y="1568"/>
                  </a:lnTo>
                  <a:lnTo>
                    <a:pt x="4855" y="1586"/>
                  </a:lnTo>
                  <a:lnTo>
                    <a:pt x="4848" y="1601"/>
                  </a:lnTo>
                  <a:lnTo>
                    <a:pt x="4840" y="1617"/>
                  </a:lnTo>
                  <a:lnTo>
                    <a:pt x="4831" y="1630"/>
                  </a:lnTo>
                  <a:lnTo>
                    <a:pt x="4824" y="1643"/>
                  </a:lnTo>
                  <a:lnTo>
                    <a:pt x="4815" y="1653"/>
                  </a:lnTo>
                  <a:lnTo>
                    <a:pt x="4805" y="1663"/>
                  </a:lnTo>
                  <a:lnTo>
                    <a:pt x="4796" y="1673"/>
                  </a:lnTo>
                  <a:lnTo>
                    <a:pt x="4786" y="1681"/>
                  </a:lnTo>
                  <a:lnTo>
                    <a:pt x="4776" y="1687"/>
                  </a:lnTo>
                  <a:lnTo>
                    <a:pt x="4765" y="1694"/>
                  </a:lnTo>
                  <a:lnTo>
                    <a:pt x="4754" y="1699"/>
                  </a:lnTo>
                  <a:lnTo>
                    <a:pt x="4745" y="1702"/>
                  </a:lnTo>
                  <a:lnTo>
                    <a:pt x="4734" y="1705"/>
                  </a:lnTo>
                  <a:lnTo>
                    <a:pt x="4722" y="1709"/>
                  </a:lnTo>
                  <a:lnTo>
                    <a:pt x="4711" y="1710"/>
                  </a:lnTo>
                  <a:lnTo>
                    <a:pt x="4699" y="1710"/>
                  </a:lnTo>
                  <a:lnTo>
                    <a:pt x="4689" y="1710"/>
                  </a:lnTo>
                  <a:lnTo>
                    <a:pt x="4679" y="1709"/>
                  </a:lnTo>
                  <a:lnTo>
                    <a:pt x="4669" y="1708"/>
                  </a:lnTo>
                  <a:lnTo>
                    <a:pt x="4658" y="1704"/>
                  </a:lnTo>
                  <a:lnTo>
                    <a:pt x="4647" y="1702"/>
                  </a:lnTo>
                  <a:lnTo>
                    <a:pt x="4636" y="1699"/>
                  </a:lnTo>
                  <a:lnTo>
                    <a:pt x="4626" y="1695"/>
                  </a:lnTo>
                  <a:lnTo>
                    <a:pt x="4614" y="1689"/>
                  </a:lnTo>
                  <a:lnTo>
                    <a:pt x="4591" y="1678"/>
                  </a:lnTo>
                  <a:lnTo>
                    <a:pt x="4567" y="1664"/>
                  </a:lnTo>
                  <a:lnTo>
                    <a:pt x="4543" y="1648"/>
                  </a:lnTo>
                  <a:lnTo>
                    <a:pt x="4518" y="1630"/>
                  </a:lnTo>
                  <a:lnTo>
                    <a:pt x="4492" y="1608"/>
                  </a:lnTo>
                  <a:lnTo>
                    <a:pt x="4464" y="1587"/>
                  </a:lnTo>
                  <a:lnTo>
                    <a:pt x="4435" y="1566"/>
                  </a:lnTo>
                  <a:lnTo>
                    <a:pt x="4404" y="1544"/>
                  </a:lnTo>
                  <a:lnTo>
                    <a:pt x="4372" y="1521"/>
                  </a:lnTo>
                  <a:lnTo>
                    <a:pt x="4337" y="1498"/>
                  </a:lnTo>
                  <a:lnTo>
                    <a:pt x="4301" y="1476"/>
                  </a:lnTo>
                  <a:lnTo>
                    <a:pt x="4264" y="1452"/>
                  </a:lnTo>
                  <a:lnTo>
                    <a:pt x="4225" y="1428"/>
                  </a:lnTo>
                  <a:lnTo>
                    <a:pt x="4183" y="1405"/>
                  </a:lnTo>
                  <a:lnTo>
                    <a:pt x="4141" y="1382"/>
                  </a:lnTo>
                  <a:lnTo>
                    <a:pt x="4097" y="1361"/>
                  </a:lnTo>
                  <a:lnTo>
                    <a:pt x="4051" y="1339"/>
                  </a:lnTo>
                  <a:lnTo>
                    <a:pt x="4003" y="1317"/>
                  </a:lnTo>
                  <a:lnTo>
                    <a:pt x="3955" y="1297"/>
                  </a:lnTo>
                  <a:lnTo>
                    <a:pt x="3904" y="1276"/>
                  </a:lnTo>
                  <a:lnTo>
                    <a:pt x="3877" y="1267"/>
                  </a:lnTo>
                  <a:lnTo>
                    <a:pt x="3850" y="1258"/>
                  </a:lnTo>
                  <a:lnTo>
                    <a:pt x="3822" y="1249"/>
                  </a:lnTo>
                  <a:lnTo>
                    <a:pt x="3793" y="1242"/>
                  </a:lnTo>
                  <a:lnTo>
                    <a:pt x="3765" y="1234"/>
                  </a:lnTo>
                  <a:lnTo>
                    <a:pt x="3735" y="1227"/>
                  </a:lnTo>
                  <a:lnTo>
                    <a:pt x="3705" y="1222"/>
                  </a:lnTo>
                  <a:lnTo>
                    <a:pt x="3674" y="1217"/>
                  </a:lnTo>
                  <a:lnTo>
                    <a:pt x="3643" y="1211"/>
                  </a:lnTo>
                  <a:lnTo>
                    <a:pt x="3611" y="1207"/>
                  </a:lnTo>
                  <a:lnTo>
                    <a:pt x="3579" y="1204"/>
                  </a:lnTo>
                  <a:lnTo>
                    <a:pt x="3545" y="1200"/>
                  </a:lnTo>
                  <a:lnTo>
                    <a:pt x="3511" y="1198"/>
                  </a:lnTo>
                  <a:lnTo>
                    <a:pt x="3477" y="1197"/>
                  </a:lnTo>
                  <a:lnTo>
                    <a:pt x="3442" y="1196"/>
                  </a:lnTo>
                  <a:lnTo>
                    <a:pt x="3406" y="1196"/>
                  </a:lnTo>
                  <a:lnTo>
                    <a:pt x="3371" y="1196"/>
                  </a:lnTo>
                  <a:lnTo>
                    <a:pt x="3336" y="1197"/>
                  </a:lnTo>
                  <a:lnTo>
                    <a:pt x="3301" y="1199"/>
                  </a:lnTo>
                  <a:lnTo>
                    <a:pt x="3268" y="1201"/>
                  </a:lnTo>
                  <a:lnTo>
                    <a:pt x="3234" y="1205"/>
                  </a:lnTo>
                  <a:lnTo>
                    <a:pt x="3203" y="1209"/>
                  </a:lnTo>
                  <a:lnTo>
                    <a:pt x="3170" y="1213"/>
                  </a:lnTo>
                  <a:lnTo>
                    <a:pt x="3140" y="1220"/>
                  </a:lnTo>
                  <a:lnTo>
                    <a:pt x="3109" y="1225"/>
                  </a:lnTo>
                  <a:lnTo>
                    <a:pt x="3079" y="1233"/>
                  </a:lnTo>
                  <a:lnTo>
                    <a:pt x="3051" y="1241"/>
                  </a:lnTo>
                  <a:lnTo>
                    <a:pt x="3023" y="1249"/>
                  </a:lnTo>
                  <a:lnTo>
                    <a:pt x="2994" y="1258"/>
                  </a:lnTo>
                  <a:lnTo>
                    <a:pt x="2967" y="1269"/>
                  </a:lnTo>
                  <a:lnTo>
                    <a:pt x="2941" y="1278"/>
                  </a:lnTo>
                  <a:lnTo>
                    <a:pt x="2916" y="1290"/>
                  </a:lnTo>
                  <a:lnTo>
                    <a:pt x="2892" y="1302"/>
                  </a:lnTo>
                  <a:lnTo>
                    <a:pt x="2867" y="1315"/>
                  </a:lnTo>
                  <a:lnTo>
                    <a:pt x="2843" y="1329"/>
                  </a:lnTo>
                  <a:lnTo>
                    <a:pt x="2819" y="1343"/>
                  </a:lnTo>
                  <a:lnTo>
                    <a:pt x="2796" y="1359"/>
                  </a:lnTo>
                  <a:lnTo>
                    <a:pt x="2774" y="1374"/>
                  </a:lnTo>
                  <a:lnTo>
                    <a:pt x="2753" y="1390"/>
                  </a:lnTo>
                  <a:lnTo>
                    <a:pt x="2732" y="1407"/>
                  </a:lnTo>
                  <a:lnTo>
                    <a:pt x="2713" y="1425"/>
                  </a:lnTo>
                  <a:lnTo>
                    <a:pt x="2692" y="1443"/>
                  </a:lnTo>
                  <a:lnTo>
                    <a:pt x="2674" y="1463"/>
                  </a:lnTo>
                  <a:lnTo>
                    <a:pt x="2655" y="1482"/>
                  </a:lnTo>
                  <a:lnTo>
                    <a:pt x="2637" y="1503"/>
                  </a:lnTo>
                  <a:lnTo>
                    <a:pt x="2619" y="1523"/>
                  </a:lnTo>
                  <a:lnTo>
                    <a:pt x="2603" y="1546"/>
                  </a:lnTo>
                  <a:lnTo>
                    <a:pt x="2587" y="1568"/>
                  </a:lnTo>
                  <a:lnTo>
                    <a:pt x="2572" y="1592"/>
                  </a:lnTo>
                  <a:lnTo>
                    <a:pt x="2557" y="1614"/>
                  </a:lnTo>
                  <a:lnTo>
                    <a:pt x="2541" y="1639"/>
                  </a:lnTo>
                  <a:lnTo>
                    <a:pt x="2528" y="1664"/>
                  </a:lnTo>
                  <a:lnTo>
                    <a:pt x="2514" y="1690"/>
                  </a:lnTo>
                  <a:lnTo>
                    <a:pt x="2501" y="1716"/>
                  </a:lnTo>
                  <a:lnTo>
                    <a:pt x="2489" y="1743"/>
                  </a:lnTo>
                  <a:lnTo>
                    <a:pt x="2478" y="1772"/>
                  </a:lnTo>
                  <a:lnTo>
                    <a:pt x="2467" y="1800"/>
                  </a:lnTo>
                  <a:lnTo>
                    <a:pt x="2456" y="1829"/>
                  </a:lnTo>
                  <a:lnTo>
                    <a:pt x="2445" y="1859"/>
                  </a:lnTo>
                  <a:lnTo>
                    <a:pt x="2435" y="1890"/>
                  </a:lnTo>
                  <a:lnTo>
                    <a:pt x="2427" y="1920"/>
                  </a:lnTo>
                  <a:lnTo>
                    <a:pt x="2418" y="1953"/>
                  </a:lnTo>
                  <a:lnTo>
                    <a:pt x="2409" y="1984"/>
                  </a:lnTo>
                  <a:lnTo>
                    <a:pt x="2402" y="2018"/>
                  </a:lnTo>
                  <a:lnTo>
                    <a:pt x="2395" y="2051"/>
                  </a:lnTo>
                  <a:lnTo>
                    <a:pt x="2388" y="2086"/>
                  </a:lnTo>
                  <a:lnTo>
                    <a:pt x="2382" y="2120"/>
                  </a:lnTo>
                  <a:lnTo>
                    <a:pt x="2377" y="2156"/>
                  </a:lnTo>
                  <a:lnTo>
                    <a:pt x="2371" y="2193"/>
                  </a:lnTo>
                  <a:lnTo>
                    <a:pt x="2367" y="2230"/>
                  </a:lnTo>
                  <a:lnTo>
                    <a:pt x="2363" y="2268"/>
                  </a:lnTo>
                  <a:lnTo>
                    <a:pt x="2358" y="2306"/>
                  </a:lnTo>
                  <a:lnTo>
                    <a:pt x="2353" y="2384"/>
                  </a:lnTo>
                  <a:lnTo>
                    <a:pt x="2349" y="2464"/>
                  </a:lnTo>
                  <a:lnTo>
                    <a:pt x="2345" y="2546"/>
                  </a:lnTo>
                  <a:lnTo>
                    <a:pt x="2344" y="2632"/>
                  </a:lnTo>
                  <a:lnTo>
                    <a:pt x="2344" y="3222"/>
                  </a:lnTo>
                  <a:lnTo>
                    <a:pt x="3897" y="3222"/>
                  </a:lnTo>
                  <a:lnTo>
                    <a:pt x="3910" y="3222"/>
                  </a:lnTo>
                  <a:lnTo>
                    <a:pt x="3922" y="3223"/>
                  </a:lnTo>
                  <a:lnTo>
                    <a:pt x="3934" y="3226"/>
                  </a:lnTo>
                  <a:lnTo>
                    <a:pt x="3946" y="3229"/>
                  </a:lnTo>
                  <a:lnTo>
                    <a:pt x="3958" y="3232"/>
                  </a:lnTo>
                  <a:lnTo>
                    <a:pt x="3970" y="3238"/>
                  </a:lnTo>
                  <a:lnTo>
                    <a:pt x="3981" y="3244"/>
                  </a:lnTo>
                  <a:lnTo>
                    <a:pt x="3992" y="3251"/>
                  </a:lnTo>
                  <a:lnTo>
                    <a:pt x="4002" y="3258"/>
                  </a:lnTo>
                  <a:lnTo>
                    <a:pt x="4013" y="3268"/>
                  </a:lnTo>
                  <a:lnTo>
                    <a:pt x="4023" y="3278"/>
                  </a:lnTo>
                  <a:lnTo>
                    <a:pt x="4032" y="3289"/>
                  </a:lnTo>
                  <a:lnTo>
                    <a:pt x="4041" y="3302"/>
                  </a:lnTo>
                  <a:lnTo>
                    <a:pt x="4049" y="3315"/>
                  </a:lnTo>
                  <a:lnTo>
                    <a:pt x="4058" y="3330"/>
                  </a:lnTo>
                  <a:lnTo>
                    <a:pt x="4065" y="3345"/>
                  </a:lnTo>
                  <a:lnTo>
                    <a:pt x="4072" y="3362"/>
                  </a:lnTo>
                  <a:lnTo>
                    <a:pt x="4078" y="3382"/>
                  </a:lnTo>
                  <a:lnTo>
                    <a:pt x="4084" y="3401"/>
                  </a:lnTo>
                  <a:lnTo>
                    <a:pt x="4090" y="3423"/>
                  </a:lnTo>
                  <a:lnTo>
                    <a:pt x="4096" y="3446"/>
                  </a:lnTo>
                  <a:lnTo>
                    <a:pt x="4101" y="3470"/>
                  </a:lnTo>
                  <a:lnTo>
                    <a:pt x="4105" y="3496"/>
                  </a:lnTo>
                  <a:lnTo>
                    <a:pt x="4111" y="3523"/>
                  </a:lnTo>
                  <a:lnTo>
                    <a:pt x="4114" y="3551"/>
                  </a:lnTo>
                  <a:lnTo>
                    <a:pt x="4118" y="3580"/>
                  </a:lnTo>
                  <a:lnTo>
                    <a:pt x="4120" y="3612"/>
                  </a:lnTo>
                  <a:lnTo>
                    <a:pt x="4124" y="3645"/>
                  </a:lnTo>
                  <a:lnTo>
                    <a:pt x="4126" y="3680"/>
                  </a:lnTo>
                  <a:lnTo>
                    <a:pt x="4127" y="3716"/>
                  </a:lnTo>
                  <a:lnTo>
                    <a:pt x="4128" y="3754"/>
                  </a:lnTo>
                  <a:lnTo>
                    <a:pt x="4128" y="3793"/>
                  </a:lnTo>
                  <a:lnTo>
                    <a:pt x="4128" y="3834"/>
                  </a:lnTo>
                  <a:lnTo>
                    <a:pt x="4127" y="3873"/>
                  </a:lnTo>
                  <a:lnTo>
                    <a:pt x="4126" y="3911"/>
                  </a:lnTo>
                  <a:lnTo>
                    <a:pt x="4124" y="3947"/>
                  </a:lnTo>
                  <a:lnTo>
                    <a:pt x="4120" y="3980"/>
                  </a:lnTo>
                  <a:lnTo>
                    <a:pt x="4118" y="4012"/>
                  </a:lnTo>
                  <a:lnTo>
                    <a:pt x="4114" y="4042"/>
                  </a:lnTo>
                  <a:lnTo>
                    <a:pt x="4111" y="4070"/>
                  </a:lnTo>
                  <a:lnTo>
                    <a:pt x="4105" y="4097"/>
                  </a:lnTo>
                  <a:lnTo>
                    <a:pt x="4101" y="4122"/>
                  </a:lnTo>
                  <a:lnTo>
                    <a:pt x="4096" y="4147"/>
                  </a:lnTo>
                  <a:lnTo>
                    <a:pt x="4089" y="4169"/>
                  </a:lnTo>
                  <a:lnTo>
                    <a:pt x="4083" y="4190"/>
                  </a:lnTo>
                  <a:lnTo>
                    <a:pt x="4076" y="4210"/>
                  </a:lnTo>
                  <a:lnTo>
                    <a:pt x="4068" y="4228"/>
                  </a:lnTo>
                  <a:lnTo>
                    <a:pt x="4061" y="4246"/>
                  </a:lnTo>
                  <a:lnTo>
                    <a:pt x="4053" y="4262"/>
                  </a:lnTo>
                  <a:lnTo>
                    <a:pt x="4046" y="4277"/>
                  </a:lnTo>
                  <a:lnTo>
                    <a:pt x="4037" y="4290"/>
                  </a:lnTo>
                  <a:lnTo>
                    <a:pt x="4027" y="4302"/>
                  </a:lnTo>
                  <a:lnTo>
                    <a:pt x="4019" y="4313"/>
                  </a:lnTo>
                  <a:lnTo>
                    <a:pt x="4009" y="4323"/>
                  </a:lnTo>
                  <a:lnTo>
                    <a:pt x="3999" y="4331"/>
                  </a:lnTo>
                  <a:lnTo>
                    <a:pt x="3990" y="4339"/>
                  </a:lnTo>
                  <a:lnTo>
                    <a:pt x="3980" y="4344"/>
                  </a:lnTo>
                  <a:lnTo>
                    <a:pt x="3969" y="4350"/>
                  </a:lnTo>
                  <a:lnTo>
                    <a:pt x="3958" y="4354"/>
                  </a:lnTo>
                  <a:lnTo>
                    <a:pt x="3946" y="4358"/>
                  </a:lnTo>
                  <a:lnTo>
                    <a:pt x="3934" y="4361"/>
                  </a:lnTo>
                  <a:lnTo>
                    <a:pt x="3922" y="4363"/>
                  </a:lnTo>
                  <a:lnTo>
                    <a:pt x="3910" y="4364"/>
                  </a:lnTo>
                  <a:lnTo>
                    <a:pt x="3897" y="4364"/>
                  </a:lnTo>
                  <a:lnTo>
                    <a:pt x="2344" y="4364"/>
                  </a:lnTo>
                  <a:lnTo>
                    <a:pt x="2344" y="6419"/>
                  </a:lnTo>
                  <a:lnTo>
                    <a:pt x="4861" y="6419"/>
                  </a:lnTo>
                  <a:lnTo>
                    <a:pt x="4874" y="6420"/>
                  </a:lnTo>
                  <a:lnTo>
                    <a:pt x="4887" y="6421"/>
                  </a:lnTo>
                  <a:lnTo>
                    <a:pt x="4900" y="6423"/>
                  </a:lnTo>
                  <a:lnTo>
                    <a:pt x="4912" y="6426"/>
                  </a:lnTo>
                  <a:lnTo>
                    <a:pt x="4922" y="6431"/>
                  </a:lnTo>
                  <a:lnTo>
                    <a:pt x="4934" y="6436"/>
                  </a:lnTo>
                  <a:lnTo>
                    <a:pt x="4945" y="6441"/>
                  </a:lnTo>
                  <a:lnTo>
                    <a:pt x="4956" y="6449"/>
                  </a:lnTo>
                  <a:lnTo>
                    <a:pt x="4967" y="6457"/>
                  </a:lnTo>
                  <a:lnTo>
                    <a:pt x="4977" y="6465"/>
                  </a:lnTo>
                  <a:lnTo>
                    <a:pt x="4986" y="6476"/>
                  </a:lnTo>
                  <a:lnTo>
                    <a:pt x="4996" y="6488"/>
                  </a:lnTo>
                  <a:lnTo>
                    <a:pt x="5005" y="6501"/>
                  </a:lnTo>
                  <a:lnTo>
                    <a:pt x="5012" y="6515"/>
                  </a:lnTo>
                  <a:lnTo>
                    <a:pt x="5021" y="6530"/>
                  </a:lnTo>
                  <a:lnTo>
                    <a:pt x="5029" y="6548"/>
                  </a:lnTo>
                  <a:lnTo>
                    <a:pt x="5035" y="6565"/>
                  </a:lnTo>
                  <a:lnTo>
                    <a:pt x="5043" y="6584"/>
                  </a:lnTo>
                  <a:lnTo>
                    <a:pt x="5049" y="6605"/>
                  </a:lnTo>
                  <a:lnTo>
                    <a:pt x="5055" y="6627"/>
                  </a:lnTo>
                  <a:lnTo>
                    <a:pt x="5060" y="6651"/>
                  </a:lnTo>
                  <a:lnTo>
                    <a:pt x="5066" y="6674"/>
                  </a:lnTo>
                  <a:lnTo>
                    <a:pt x="5070" y="6701"/>
                  </a:lnTo>
                  <a:lnTo>
                    <a:pt x="5074" y="6729"/>
                  </a:lnTo>
                  <a:lnTo>
                    <a:pt x="5077" y="6758"/>
                  </a:lnTo>
                  <a:lnTo>
                    <a:pt x="5082" y="6788"/>
                  </a:lnTo>
                  <a:lnTo>
                    <a:pt x="5085" y="6821"/>
                  </a:lnTo>
                  <a:lnTo>
                    <a:pt x="5087" y="6854"/>
                  </a:lnTo>
                  <a:lnTo>
                    <a:pt x="5089" y="6890"/>
                  </a:lnTo>
                  <a:lnTo>
                    <a:pt x="5090" y="6928"/>
                  </a:lnTo>
                  <a:lnTo>
                    <a:pt x="5092" y="6967"/>
                  </a:lnTo>
                  <a:lnTo>
                    <a:pt x="5092" y="70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500" b="0" i="0" u="none" strike="noStrike" kern="0" cap="none" spc="0" normalizeH="0" baseline="0" noProof="0" dirty="0">
                <a:ln>
                  <a:noFill/>
                </a:ln>
                <a:solidFill>
                  <a:srgbClr val="000000"/>
                </a:solidFill>
                <a:effectLst/>
                <a:uLnTx/>
                <a:uFillTx/>
                <a:latin typeface="Calibri" pitchFamily="34" charset="0"/>
              </a:endParaRPr>
            </a:p>
          </p:txBody>
        </p:sp>
        <p:sp>
          <p:nvSpPr>
            <p:cNvPr id="143" name="Freeform 9"/>
            <p:cNvSpPr>
              <a:spLocks/>
            </p:cNvSpPr>
            <p:nvPr/>
          </p:nvSpPr>
          <p:spPr bwMode="auto">
            <a:xfrm>
              <a:off x="9506498" y="5760717"/>
              <a:ext cx="167219" cy="340838"/>
            </a:xfrm>
            <a:custGeom>
              <a:avLst/>
              <a:gdLst/>
              <a:ahLst/>
              <a:cxnLst>
                <a:cxn ang="0">
                  <a:pos x="4917" y="7224"/>
                </a:cxn>
                <a:cxn ang="0">
                  <a:pos x="4595" y="7843"/>
                </a:cxn>
                <a:cxn ang="0">
                  <a:pos x="4079" y="8317"/>
                </a:cxn>
                <a:cxn ang="0">
                  <a:pos x="3385" y="8638"/>
                </a:cxn>
                <a:cxn ang="0">
                  <a:pos x="2551" y="8798"/>
                </a:cxn>
                <a:cxn ang="0">
                  <a:pos x="2354" y="10159"/>
                </a:cxn>
                <a:cxn ang="0">
                  <a:pos x="2100" y="10217"/>
                </a:cxn>
                <a:cxn ang="0">
                  <a:pos x="1641" y="10207"/>
                </a:cxn>
                <a:cxn ang="0">
                  <a:pos x="1403" y="10109"/>
                </a:cxn>
                <a:cxn ang="0">
                  <a:pos x="1434" y="8776"/>
                </a:cxn>
                <a:cxn ang="0">
                  <a:pos x="720" y="8608"/>
                </a:cxn>
                <a:cxn ang="0">
                  <a:pos x="231" y="8388"/>
                </a:cxn>
                <a:cxn ang="0">
                  <a:pos x="45" y="8169"/>
                </a:cxn>
                <a:cxn ang="0">
                  <a:pos x="1" y="7586"/>
                </a:cxn>
                <a:cxn ang="0">
                  <a:pos x="51" y="7204"/>
                </a:cxn>
                <a:cxn ang="0">
                  <a:pos x="184" y="7087"/>
                </a:cxn>
                <a:cxn ang="0">
                  <a:pos x="443" y="7170"/>
                </a:cxn>
                <a:cxn ang="0">
                  <a:pos x="1131" y="7483"/>
                </a:cxn>
                <a:cxn ang="0">
                  <a:pos x="1803" y="7625"/>
                </a:cxn>
                <a:cxn ang="0">
                  <a:pos x="2536" y="7608"/>
                </a:cxn>
                <a:cxn ang="0">
                  <a:pos x="2930" y="7496"/>
                </a:cxn>
                <a:cxn ang="0">
                  <a:pos x="3211" y="7304"/>
                </a:cxn>
                <a:cxn ang="0">
                  <a:pos x="3382" y="7052"/>
                </a:cxn>
                <a:cxn ang="0">
                  <a:pos x="3445" y="6745"/>
                </a:cxn>
                <a:cxn ang="0">
                  <a:pos x="3366" y="6359"/>
                </a:cxn>
                <a:cxn ang="0">
                  <a:pos x="3114" y="6075"/>
                </a:cxn>
                <a:cxn ang="0">
                  <a:pos x="2537" y="5761"/>
                </a:cxn>
                <a:cxn ang="0">
                  <a:pos x="1552" y="5382"/>
                </a:cxn>
                <a:cxn ang="0">
                  <a:pos x="892" y="5016"/>
                </a:cxn>
                <a:cxn ang="0">
                  <a:pos x="502" y="4641"/>
                </a:cxn>
                <a:cxn ang="0">
                  <a:pos x="228" y="4136"/>
                </a:cxn>
                <a:cxn ang="0">
                  <a:pos x="120" y="3466"/>
                </a:cxn>
                <a:cxn ang="0">
                  <a:pos x="202" y="2800"/>
                </a:cxn>
                <a:cxn ang="0">
                  <a:pos x="467" y="2248"/>
                </a:cxn>
                <a:cxn ang="0">
                  <a:pos x="901" y="1813"/>
                </a:cxn>
                <a:cxn ang="0">
                  <a:pos x="1500" y="1510"/>
                </a:cxn>
                <a:cxn ang="0">
                  <a:pos x="2245" y="1346"/>
                </a:cxn>
                <a:cxn ang="0">
                  <a:pos x="2436" y="63"/>
                </a:cxn>
                <a:cxn ang="0">
                  <a:pos x="2685" y="4"/>
                </a:cxn>
                <a:cxn ang="0">
                  <a:pos x="3148" y="17"/>
                </a:cxn>
                <a:cxn ang="0">
                  <a:pos x="3391" y="115"/>
                </a:cxn>
                <a:cxn ang="0">
                  <a:pos x="3354" y="1363"/>
                </a:cxn>
                <a:cxn ang="0">
                  <a:pos x="3909" y="1489"/>
                </a:cxn>
                <a:cxn ang="0">
                  <a:pos x="4355" y="1674"/>
                </a:cxn>
                <a:cxn ang="0">
                  <a:pos x="4534" y="1865"/>
                </a:cxn>
                <a:cxn ang="0">
                  <a:pos x="4581" y="2109"/>
                </a:cxn>
                <a:cxn ang="0">
                  <a:pos x="4587" y="2531"/>
                </a:cxn>
                <a:cxn ang="0">
                  <a:pos x="4542" y="2852"/>
                </a:cxn>
                <a:cxn ang="0">
                  <a:pos x="4446" y="2937"/>
                </a:cxn>
                <a:cxn ang="0">
                  <a:pos x="4090" y="2806"/>
                </a:cxn>
                <a:cxn ang="0">
                  <a:pos x="3367" y="2539"/>
                </a:cxn>
                <a:cxn ang="0">
                  <a:pos x="2886" y="2468"/>
                </a:cxn>
                <a:cxn ang="0">
                  <a:pos x="2250" y="2522"/>
                </a:cxn>
                <a:cxn ang="0">
                  <a:pos x="1921" y="2673"/>
                </a:cxn>
                <a:cxn ang="0">
                  <a:pos x="1745" y="2864"/>
                </a:cxn>
                <a:cxn ang="0">
                  <a:pos x="1645" y="3285"/>
                </a:cxn>
                <a:cxn ang="0">
                  <a:pos x="1754" y="3659"/>
                </a:cxn>
                <a:cxn ang="0">
                  <a:pos x="2032" y="3936"/>
                </a:cxn>
                <a:cxn ang="0">
                  <a:pos x="2715" y="4266"/>
                </a:cxn>
                <a:cxn ang="0">
                  <a:pos x="3721" y="4663"/>
                </a:cxn>
                <a:cxn ang="0">
                  <a:pos x="4303" y="5005"/>
                </a:cxn>
                <a:cxn ang="0">
                  <a:pos x="4679" y="5394"/>
                </a:cxn>
                <a:cxn ang="0">
                  <a:pos x="4934" y="5910"/>
                </a:cxn>
              </a:cxnLst>
              <a:rect l="0" t="0" r="r" b="b"/>
              <a:pathLst>
                <a:path w="5016" h="10224">
                  <a:moveTo>
                    <a:pt x="5016" y="6536"/>
                  </a:moveTo>
                  <a:lnTo>
                    <a:pt x="5015" y="6597"/>
                  </a:lnTo>
                  <a:lnTo>
                    <a:pt x="5013" y="6658"/>
                  </a:lnTo>
                  <a:lnTo>
                    <a:pt x="5010" y="6718"/>
                  </a:lnTo>
                  <a:lnTo>
                    <a:pt x="5005" y="6778"/>
                  </a:lnTo>
                  <a:lnTo>
                    <a:pt x="4999" y="6836"/>
                  </a:lnTo>
                  <a:lnTo>
                    <a:pt x="4992" y="6894"/>
                  </a:lnTo>
                  <a:lnTo>
                    <a:pt x="4982" y="6951"/>
                  </a:lnTo>
                  <a:lnTo>
                    <a:pt x="4972" y="7007"/>
                  </a:lnTo>
                  <a:lnTo>
                    <a:pt x="4960" y="7063"/>
                  </a:lnTo>
                  <a:lnTo>
                    <a:pt x="4947" y="7118"/>
                  </a:lnTo>
                  <a:lnTo>
                    <a:pt x="4932" y="7171"/>
                  </a:lnTo>
                  <a:lnTo>
                    <a:pt x="4917" y="7224"/>
                  </a:lnTo>
                  <a:lnTo>
                    <a:pt x="4899" y="7277"/>
                  </a:lnTo>
                  <a:lnTo>
                    <a:pt x="4880" y="7329"/>
                  </a:lnTo>
                  <a:lnTo>
                    <a:pt x="4860" y="7380"/>
                  </a:lnTo>
                  <a:lnTo>
                    <a:pt x="4839" y="7430"/>
                  </a:lnTo>
                  <a:lnTo>
                    <a:pt x="4816" y="7479"/>
                  </a:lnTo>
                  <a:lnTo>
                    <a:pt x="4793" y="7528"/>
                  </a:lnTo>
                  <a:lnTo>
                    <a:pt x="4768" y="7575"/>
                  </a:lnTo>
                  <a:lnTo>
                    <a:pt x="4742" y="7622"/>
                  </a:lnTo>
                  <a:lnTo>
                    <a:pt x="4715" y="7667"/>
                  </a:lnTo>
                  <a:lnTo>
                    <a:pt x="4687" y="7713"/>
                  </a:lnTo>
                  <a:lnTo>
                    <a:pt x="4657" y="7757"/>
                  </a:lnTo>
                  <a:lnTo>
                    <a:pt x="4626" y="7801"/>
                  </a:lnTo>
                  <a:lnTo>
                    <a:pt x="4595" y="7843"/>
                  </a:lnTo>
                  <a:lnTo>
                    <a:pt x="4561" y="7884"/>
                  </a:lnTo>
                  <a:lnTo>
                    <a:pt x="4528" y="7925"/>
                  </a:lnTo>
                  <a:lnTo>
                    <a:pt x="4492" y="7965"/>
                  </a:lnTo>
                  <a:lnTo>
                    <a:pt x="4456" y="8005"/>
                  </a:lnTo>
                  <a:lnTo>
                    <a:pt x="4418" y="8042"/>
                  </a:lnTo>
                  <a:lnTo>
                    <a:pt x="4380" y="8079"/>
                  </a:lnTo>
                  <a:lnTo>
                    <a:pt x="4340" y="8116"/>
                  </a:lnTo>
                  <a:lnTo>
                    <a:pt x="4299" y="8152"/>
                  </a:lnTo>
                  <a:lnTo>
                    <a:pt x="4258" y="8187"/>
                  </a:lnTo>
                  <a:lnTo>
                    <a:pt x="4214" y="8220"/>
                  </a:lnTo>
                  <a:lnTo>
                    <a:pt x="4171" y="8254"/>
                  </a:lnTo>
                  <a:lnTo>
                    <a:pt x="4126" y="8285"/>
                  </a:lnTo>
                  <a:lnTo>
                    <a:pt x="4079" y="8317"/>
                  </a:lnTo>
                  <a:lnTo>
                    <a:pt x="4032" y="8347"/>
                  </a:lnTo>
                  <a:lnTo>
                    <a:pt x="3984" y="8376"/>
                  </a:lnTo>
                  <a:lnTo>
                    <a:pt x="3935" y="8404"/>
                  </a:lnTo>
                  <a:lnTo>
                    <a:pt x="3884" y="8433"/>
                  </a:lnTo>
                  <a:lnTo>
                    <a:pt x="3833" y="8459"/>
                  </a:lnTo>
                  <a:lnTo>
                    <a:pt x="3781" y="8485"/>
                  </a:lnTo>
                  <a:lnTo>
                    <a:pt x="3727" y="8510"/>
                  </a:lnTo>
                  <a:lnTo>
                    <a:pt x="3673" y="8533"/>
                  </a:lnTo>
                  <a:lnTo>
                    <a:pt x="3616" y="8556"/>
                  </a:lnTo>
                  <a:lnTo>
                    <a:pt x="3560" y="8579"/>
                  </a:lnTo>
                  <a:lnTo>
                    <a:pt x="3502" y="8599"/>
                  </a:lnTo>
                  <a:lnTo>
                    <a:pt x="3445" y="8620"/>
                  </a:lnTo>
                  <a:lnTo>
                    <a:pt x="3385" y="8638"/>
                  </a:lnTo>
                  <a:lnTo>
                    <a:pt x="3326" y="8657"/>
                  </a:lnTo>
                  <a:lnTo>
                    <a:pt x="3266" y="8674"/>
                  </a:lnTo>
                  <a:lnTo>
                    <a:pt x="3204" y="8689"/>
                  </a:lnTo>
                  <a:lnTo>
                    <a:pt x="3143" y="8705"/>
                  </a:lnTo>
                  <a:lnTo>
                    <a:pt x="3080" y="8719"/>
                  </a:lnTo>
                  <a:lnTo>
                    <a:pt x="3017" y="8733"/>
                  </a:lnTo>
                  <a:lnTo>
                    <a:pt x="2952" y="8745"/>
                  </a:lnTo>
                  <a:lnTo>
                    <a:pt x="2887" y="8756"/>
                  </a:lnTo>
                  <a:lnTo>
                    <a:pt x="2822" y="8766"/>
                  </a:lnTo>
                  <a:lnTo>
                    <a:pt x="2755" y="8775"/>
                  </a:lnTo>
                  <a:lnTo>
                    <a:pt x="2687" y="8784"/>
                  </a:lnTo>
                  <a:lnTo>
                    <a:pt x="2620" y="8791"/>
                  </a:lnTo>
                  <a:lnTo>
                    <a:pt x="2551" y="8798"/>
                  </a:lnTo>
                  <a:lnTo>
                    <a:pt x="2428" y="10033"/>
                  </a:lnTo>
                  <a:lnTo>
                    <a:pt x="2425" y="10056"/>
                  </a:lnTo>
                  <a:lnTo>
                    <a:pt x="2420" y="10077"/>
                  </a:lnTo>
                  <a:lnTo>
                    <a:pt x="2417" y="10086"/>
                  </a:lnTo>
                  <a:lnTo>
                    <a:pt x="2412" y="10095"/>
                  </a:lnTo>
                  <a:lnTo>
                    <a:pt x="2408" y="10105"/>
                  </a:lnTo>
                  <a:lnTo>
                    <a:pt x="2404" y="10113"/>
                  </a:lnTo>
                  <a:lnTo>
                    <a:pt x="2398" y="10122"/>
                  </a:lnTo>
                  <a:lnTo>
                    <a:pt x="2391" y="10131"/>
                  </a:lnTo>
                  <a:lnTo>
                    <a:pt x="2383" y="10138"/>
                  </a:lnTo>
                  <a:lnTo>
                    <a:pt x="2374" y="10146"/>
                  </a:lnTo>
                  <a:lnTo>
                    <a:pt x="2365" y="10152"/>
                  </a:lnTo>
                  <a:lnTo>
                    <a:pt x="2354" y="10159"/>
                  </a:lnTo>
                  <a:lnTo>
                    <a:pt x="2342" y="10165"/>
                  </a:lnTo>
                  <a:lnTo>
                    <a:pt x="2329" y="10171"/>
                  </a:lnTo>
                  <a:lnTo>
                    <a:pt x="2314" y="10176"/>
                  </a:lnTo>
                  <a:lnTo>
                    <a:pt x="2298" y="10182"/>
                  </a:lnTo>
                  <a:lnTo>
                    <a:pt x="2281" y="10187"/>
                  </a:lnTo>
                  <a:lnTo>
                    <a:pt x="2263" y="10193"/>
                  </a:lnTo>
                  <a:lnTo>
                    <a:pt x="2244" y="10197"/>
                  </a:lnTo>
                  <a:lnTo>
                    <a:pt x="2224" y="10201"/>
                  </a:lnTo>
                  <a:lnTo>
                    <a:pt x="2202" y="10206"/>
                  </a:lnTo>
                  <a:lnTo>
                    <a:pt x="2179" y="10209"/>
                  </a:lnTo>
                  <a:lnTo>
                    <a:pt x="2154" y="10212"/>
                  </a:lnTo>
                  <a:lnTo>
                    <a:pt x="2128" y="10215"/>
                  </a:lnTo>
                  <a:lnTo>
                    <a:pt x="2100" y="10217"/>
                  </a:lnTo>
                  <a:lnTo>
                    <a:pt x="2071" y="10220"/>
                  </a:lnTo>
                  <a:lnTo>
                    <a:pt x="2040" y="10222"/>
                  </a:lnTo>
                  <a:lnTo>
                    <a:pt x="2008" y="10223"/>
                  </a:lnTo>
                  <a:lnTo>
                    <a:pt x="1973" y="10224"/>
                  </a:lnTo>
                  <a:lnTo>
                    <a:pt x="1939" y="10224"/>
                  </a:lnTo>
                  <a:lnTo>
                    <a:pt x="1893" y="10224"/>
                  </a:lnTo>
                  <a:lnTo>
                    <a:pt x="1851" y="10223"/>
                  </a:lnTo>
                  <a:lnTo>
                    <a:pt x="1810" y="10222"/>
                  </a:lnTo>
                  <a:lnTo>
                    <a:pt x="1772" y="10220"/>
                  </a:lnTo>
                  <a:lnTo>
                    <a:pt x="1736" y="10217"/>
                  </a:lnTo>
                  <a:lnTo>
                    <a:pt x="1701" y="10214"/>
                  </a:lnTo>
                  <a:lnTo>
                    <a:pt x="1670" y="10211"/>
                  </a:lnTo>
                  <a:lnTo>
                    <a:pt x="1641" y="10207"/>
                  </a:lnTo>
                  <a:lnTo>
                    <a:pt x="1613" y="10201"/>
                  </a:lnTo>
                  <a:lnTo>
                    <a:pt x="1587" y="10197"/>
                  </a:lnTo>
                  <a:lnTo>
                    <a:pt x="1564" y="10191"/>
                  </a:lnTo>
                  <a:lnTo>
                    <a:pt x="1541" y="10185"/>
                  </a:lnTo>
                  <a:lnTo>
                    <a:pt x="1519" y="10180"/>
                  </a:lnTo>
                  <a:lnTo>
                    <a:pt x="1500" y="10172"/>
                  </a:lnTo>
                  <a:lnTo>
                    <a:pt x="1481" y="10165"/>
                  </a:lnTo>
                  <a:lnTo>
                    <a:pt x="1465" y="10157"/>
                  </a:lnTo>
                  <a:lnTo>
                    <a:pt x="1451" y="10149"/>
                  </a:lnTo>
                  <a:lnTo>
                    <a:pt x="1437" y="10139"/>
                  </a:lnTo>
                  <a:lnTo>
                    <a:pt x="1424" y="10130"/>
                  </a:lnTo>
                  <a:lnTo>
                    <a:pt x="1413" y="10120"/>
                  </a:lnTo>
                  <a:lnTo>
                    <a:pt x="1403" y="10109"/>
                  </a:lnTo>
                  <a:lnTo>
                    <a:pt x="1395" y="10098"/>
                  </a:lnTo>
                  <a:lnTo>
                    <a:pt x="1388" y="10086"/>
                  </a:lnTo>
                  <a:lnTo>
                    <a:pt x="1383" y="10074"/>
                  </a:lnTo>
                  <a:lnTo>
                    <a:pt x="1378" y="10060"/>
                  </a:lnTo>
                  <a:lnTo>
                    <a:pt x="1374" y="10047"/>
                  </a:lnTo>
                  <a:lnTo>
                    <a:pt x="1372" y="10033"/>
                  </a:lnTo>
                  <a:lnTo>
                    <a:pt x="1370" y="10018"/>
                  </a:lnTo>
                  <a:lnTo>
                    <a:pt x="1369" y="10004"/>
                  </a:lnTo>
                  <a:lnTo>
                    <a:pt x="1369" y="9989"/>
                  </a:lnTo>
                  <a:lnTo>
                    <a:pt x="1371" y="9974"/>
                  </a:lnTo>
                  <a:lnTo>
                    <a:pt x="1373" y="9958"/>
                  </a:lnTo>
                  <a:lnTo>
                    <a:pt x="1495" y="8786"/>
                  </a:lnTo>
                  <a:lnTo>
                    <a:pt x="1434" y="8776"/>
                  </a:lnTo>
                  <a:lnTo>
                    <a:pt x="1373" y="8766"/>
                  </a:lnTo>
                  <a:lnTo>
                    <a:pt x="1312" y="8757"/>
                  </a:lnTo>
                  <a:lnTo>
                    <a:pt x="1254" y="8746"/>
                  </a:lnTo>
                  <a:lnTo>
                    <a:pt x="1195" y="8735"/>
                  </a:lnTo>
                  <a:lnTo>
                    <a:pt x="1139" y="8723"/>
                  </a:lnTo>
                  <a:lnTo>
                    <a:pt x="1081" y="8710"/>
                  </a:lnTo>
                  <a:lnTo>
                    <a:pt x="1026" y="8697"/>
                  </a:lnTo>
                  <a:lnTo>
                    <a:pt x="972" y="8683"/>
                  </a:lnTo>
                  <a:lnTo>
                    <a:pt x="919" y="8669"/>
                  </a:lnTo>
                  <a:lnTo>
                    <a:pt x="868" y="8654"/>
                  </a:lnTo>
                  <a:lnTo>
                    <a:pt x="817" y="8638"/>
                  </a:lnTo>
                  <a:lnTo>
                    <a:pt x="768" y="8623"/>
                  </a:lnTo>
                  <a:lnTo>
                    <a:pt x="720" y="8608"/>
                  </a:lnTo>
                  <a:lnTo>
                    <a:pt x="674" y="8592"/>
                  </a:lnTo>
                  <a:lnTo>
                    <a:pt x="628" y="8575"/>
                  </a:lnTo>
                  <a:lnTo>
                    <a:pt x="584" y="8558"/>
                  </a:lnTo>
                  <a:lnTo>
                    <a:pt x="542" y="8542"/>
                  </a:lnTo>
                  <a:lnTo>
                    <a:pt x="500" y="8526"/>
                  </a:lnTo>
                  <a:lnTo>
                    <a:pt x="461" y="8508"/>
                  </a:lnTo>
                  <a:lnTo>
                    <a:pt x="424" y="8491"/>
                  </a:lnTo>
                  <a:lnTo>
                    <a:pt x="387" y="8474"/>
                  </a:lnTo>
                  <a:lnTo>
                    <a:pt x="352" y="8456"/>
                  </a:lnTo>
                  <a:lnTo>
                    <a:pt x="318" y="8439"/>
                  </a:lnTo>
                  <a:lnTo>
                    <a:pt x="288" y="8422"/>
                  </a:lnTo>
                  <a:lnTo>
                    <a:pt x="259" y="8405"/>
                  </a:lnTo>
                  <a:lnTo>
                    <a:pt x="231" y="8388"/>
                  </a:lnTo>
                  <a:lnTo>
                    <a:pt x="206" y="8371"/>
                  </a:lnTo>
                  <a:lnTo>
                    <a:pt x="182" y="8355"/>
                  </a:lnTo>
                  <a:lnTo>
                    <a:pt x="160" y="8338"/>
                  </a:lnTo>
                  <a:lnTo>
                    <a:pt x="141" y="8321"/>
                  </a:lnTo>
                  <a:lnTo>
                    <a:pt x="123" y="8305"/>
                  </a:lnTo>
                  <a:lnTo>
                    <a:pt x="115" y="8296"/>
                  </a:lnTo>
                  <a:lnTo>
                    <a:pt x="107" y="8287"/>
                  </a:lnTo>
                  <a:lnTo>
                    <a:pt x="99" y="8278"/>
                  </a:lnTo>
                  <a:lnTo>
                    <a:pt x="92" y="8267"/>
                  </a:lnTo>
                  <a:lnTo>
                    <a:pt x="78" y="8245"/>
                  </a:lnTo>
                  <a:lnTo>
                    <a:pt x="66" y="8222"/>
                  </a:lnTo>
                  <a:lnTo>
                    <a:pt x="55" y="8196"/>
                  </a:lnTo>
                  <a:lnTo>
                    <a:pt x="45" y="8169"/>
                  </a:lnTo>
                  <a:lnTo>
                    <a:pt x="37" y="8139"/>
                  </a:lnTo>
                  <a:lnTo>
                    <a:pt x="29" y="8107"/>
                  </a:lnTo>
                  <a:lnTo>
                    <a:pt x="23" y="8074"/>
                  </a:lnTo>
                  <a:lnTo>
                    <a:pt x="16" y="8035"/>
                  </a:lnTo>
                  <a:lnTo>
                    <a:pt x="11" y="7993"/>
                  </a:lnTo>
                  <a:lnTo>
                    <a:pt x="6" y="7947"/>
                  </a:lnTo>
                  <a:lnTo>
                    <a:pt x="3" y="7897"/>
                  </a:lnTo>
                  <a:lnTo>
                    <a:pt x="1" y="7843"/>
                  </a:lnTo>
                  <a:lnTo>
                    <a:pt x="0" y="7786"/>
                  </a:lnTo>
                  <a:lnTo>
                    <a:pt x="0" y="7724"/>
                  </a:lnTo>
                  <a:lnTo>
                    <a:pt x="0" y="7676"/>
                  </a:lnTo>
                  <a:lnTo>
                    <a:pt x="0" y="7631"/>
                  </a:lnTo>
                  <a:lnTo>
                    <a:pt x="1" y="7586"/>
                  </a:lnTo>
                  <a:lnTo>
                    <a:pt x="2" y="7545"/>
                  </a:lnTo>
                  <a:lnTo>
                    <a:pt x="4" y="7506"/>
                  </a:lnTo>
                  <a:lnTo>
                    <a:pt x="6" y="7468"/>
                  </a:lnTo>
                  <a:lnTo>
                    <a:pt x="8" y="7433"/>
                  </a:lnTo>
                  <a:lnTo>
                    <a:pt x="11" y="7401"/>
                  </a:lnTo>
                  <a:lnTo>
                    <a:pt x="14" y="7369"/>
                  </a:lnTo>
                  <a:lnTo>
                    <a:pt x="18" y="7340"/>
                  </a:lnTo>
                  <a:lnTo>
                    <a:pt x="21" y="7313"/>
                  </a:lnTo>
                  <a:lnTo>
                    <a:pt x="27" y="7288"/>
                  </a:lnTo>
                  <a:lnTo>
                    <a:pt x="31" y="7264"/>
                  </a:lnTo>
                  <a:lnTo>
                    <a:pt x="38" y="7243"/>
                  </a:lnTo>
                  <a:lnTo>
                    <a:pt x="43" y="7222"/>
                  </a:lnTo>
                  <a:lnTo>
                    <a:pt x="51" y="7204"/>
                  </a:lnTo>
                  <a:lnTo>
                    <a:pt x="58" y="7187"/>
                  </a:lnTo>
                  <a:lnTo>
                    <a:pt x="66" y="7172"/>
                  </a:lnTo>
                  <a:lnTo>
                    <a:pt x="75" y="7158"/>
                  </a:lnTo>
                  <a:lnTo>
                    <a:pt x="83" y="7146"/>
                  </a:lnTo>
                  <a:lnTo>
                    <a:pt x="93" y="7134"/>
                  </a:lnTo>
                  <a:lnTo>
                    <a:pt x="103" y="7125"/>
                  </a:lnTo>
                  <a:lnTo>
                    <a:pt x="112" y="7116"/>
                  </a:lnTo>
                  <a:lnTo>
                    <a:pt x="123" y="7109"/>
                  </a:lnTo>
                  <a:lnTo>
                    <a:pt x="135" y="7103"/>
                  </a:lnTo>
                  <a:lnTo>
                    <a:pt x="146" y="7097"/>
                  </a:lnTo>
                  <a:lnTo>
                    <a:pt x="158" y="7093"/>
                  </a:lnTo>
                  <a:lnTo>
                    <a:pt x="171" y="7090"/>
                  </a:lnTo>
                  <a:lnTo>
                    <a:pt x="184" y="7087"/>
                  </a:lnTo>
                  <a:lnTo>
                    <a:pt x="197" y="7084"/>
                  </a:lnTo>
                  <a:lnTo>
                    <a:pt x="210" y="7083"/>
                  </a:lnTo>
                  <a:lnTo>
                    <a:pt x="224" y="7083"/>
                  </a:lnTo>
                  <a:lnTo>
                    <a:pt x="234" y="7083"/>
                  </a:lnTo>
                  <a:lnTo>
                    <a:pt x="245" y="7084"/>
                  </a:lnTo>
                  <a:lnTo>
                    <a:pt x="256" y="7087"/>
                  </a:lnTo>
                  <a:lnTo>
                    <a:pt x="266" y="7089"/>
                  </a:lnTo>
                  <a:lnTo>
                    <a:pt x="290" y="7095"/>
                  </a:lnTo>
                  <a:lnTo>
                    <a:pt x="317" y="7105"/>
                  </a:lnTo>
                  <a:lnTo>
                    <a:pt x="345" y="7118"/>
                  </a:lnTo>
                  <a:lnTo>
                    <a:pt x="376" y="7132"/>
                  </a:lnTo>
                  <a:lnTo>
                    <a:pt x="408" y="7149"/>
                  </a:lnTo>
                  <a:lnTo>
                    <a:pt x="443" y="7170"/>
                  </a:lnTo>
                  <a:lnTo>
                    <a:pt x="480" y="7192"/>
                  </a:lnTo>
                  <a:lnTo>
                    <a:pt x="520" y="7214"/>
                  </a:lnTo>
                  <a:lnTo>
                    <a:pt x="563" y="7237"/>
                  </a:lnTo>
                  <a:lnTo>
                    <a:pt x="608" y="7260"/>
                  </a:lnTo>
                  <a:lnTo>
                    <a:pt x="655" y="7285"/>
                  </a:lnTo>
                  <a:lnTo>
                    <a:pt x="705" y="7310"/>
                  </a:lnTo>
                  <a:lnTo>
                    <a:pt x="758" y="7335"/>
                  </a:lnTo>
                  <a:lnTo>
                    <a:pt x="814" y="7361"/>
                  </a:lnTo>
                  <a:lnTo>
                    <a:pt x="871" y="7387"/>
                  </a:lnTo>
                  <a:lnTo>
                    <a:pt x="932" y="7412"/>
                  </a:lnTo>
                  <a:lnTo>
                    <a:pt x="995" y="7437"/>
                  </a:lnTo>
                  <a:lnTo>
                    <a:pt x="1062" y="7460"/>
                  </a:lnTo>
                  <a:lnTo>
                    <a:pt x="1131" y="7483"/>
                  </a:lnTo>
                  <a:lnTo>
                    <a:pt x="1204" y="7506"/>
                  </a:lnTo>
                  <a:lnTo>
                    <a:pt x="1280" y="7529"/>
                  </a:lnTo>
                  <a:lnTo>
                    <a:pt x="1359" y="7550"/>
                  </a:lnTo>
                  <a:lnTo>
                    <a:pt x="1399" y="7561"/>
                  </a:lnTo>
                  <a:lnTo>
                    <a:pt x="1441" y="7571"/>
                  </a:lnTo>
                  <a:lnTo>
                    <a:pt x="1482" y="7581"/>
                  </a:lnTo>
                  <a:lnTo>
                    <a:pt x="1526" y="7588"/>
                  </a:lnTo>
                  <a:lnTo>
                    <a:pt x="1570" y="7597"/>
                  </a:lnTo>
                  <a:lnTo>
                    <a:pt x="1615" y="7604"/>
                  </a:lnTo>
                  <a:lnTo>
                    <a:pt x="1660" y="7610"/>
                  </a:lnTo>
                  <a:lnTo>
                    <a:pt x="1708" y="7615"/>
                  </a:lnTo>
                  <a:lnTo>
                    <a:pt x="1754" y="7621"/>
                  </a:lnTo>
                  <a:lnTo>
                    <a:pt x="1803" y="7625"/>
                  </a:lnTo>
                  <a:lnTo>
                    <a:pt x="1853" y="7628"/>
                  </a:lnTo>
                  <a:lnTo>
                    <a:pt x="1903" y="7632"/>
                  </a:lnTo>
                  <a:lnTo>
                    <a:pt x="1954" y="7634"/>
                  </a:lnTo>
                  <a:lnTo>
                    <a:pt x="2006" y="7636"/>
                  </a:lnTo>
                  <a:lnTo>
                    <a:pt x="2058" y="7637"/>
                  </a:lnTo>
                  <a:lnTo>
                    <a:pt x="2112" y="7637"/>
                  </a:lnTo>
                  <a:lnTo>
                    <a:pt x="2194" y="7636"/>
                  </a:lnTo>
                  <a:lnTo>
                    <a:pt x="2276" y="7633"/>
                  </a:lnTo>
                  <a:lnTo>
                    <a:pt x="2354" y="7628"/>
                  </a:lnTo>
                  <a:lnTo>
                    <a:pt x="2428" y="7622"/>
                  </a:lnTo>
                  <a:lnTo>
                    <a:pt x="2464" y="7618"/>
                  </a:lnTo>
                  <a:lnTo>
                    <a:pt x="2501" y="7613"/>
                  </a:lnTo>
                  <a:lnTo>
                    <a:pt x="2536" y="7608"/>
                  </a:lnTo>
                  <a:lnTo>
                    <a:pt x="2570" y="7602"/>
                  </a:lnTo>
                  <a:lnTo>
                    <a:pt x="2604" y="7596"/>
                  </a:lnTo>
                  <a:lnTo>
                    <a:pt x="2638" y="7589"/>
                  </a:lnTo>
                  <a:lnTo>
                    <a:pt x="2669" y="7582"/>
                  </a:lnTo>
                  <a:lnTo>
                    <a:pt x="2702" y="7574"/>
                  </a:lnTo>
                  <a:lnTo>
                    <a:pt x="2732" y="7567"/>
                  </a:lnTo>
                  <a:lnTo>
                    <a:pt x="2762" y="7558"/>
                  </a:lnTo>
                  <a:lnTo>
                    <a:pt x="2793" y="7549"/>
                  </a:lnTo>
                  <a:lnTo>
                    <a:pt x="2822" y="7540"/>
                  </a:lnTo>
                  <a:lnTo>
                    <a:pt x="2850" y="7530"/>
                  </a:lnTo>
                  <a:lnTo>
                    <a:pt x="2877" y="7519"/>
                  </a:lnTo>
                  <a:lnTo>
                    <a:pt x="2904" y="7508"/>
                  </a:lnTo>
                  <a:lnTo>
                    <a:pt x="2930" y="7496"/>
                  </a:lnTo>
                  <a:lnTo>
                    <a:pt x="2956" y="7484"/>
                  </a:lnTo>
                  <a:lnTo>
                    <a:pt x="2981" y="7472"/>
                  </a:lnTo>
                  <a:lnTo>
                    <a:pt x="3005" y="7459"/>
                  </a:lnTo>
                  <a:lnTo>
                    <a:pt x="3029" y="7445"/>
                  </a:lnTo>
                  <a:lnTo>
                    <a:pt x="3052" y="7431"/>
                  </a:lnTo>
                  <a:lnTo>
                    <a:pt x="3074" y="7417"/>
                  </a:lnTo>
                  <a:lnTo>
                    <a:pt x="3096" y="7402"/>
                  </a:lnTo>
                  <a:lnTo>
                    <a:pt x="3117" y="7387"/>
                  </a:lnTo>
                  <a:lnTo>
                    <a:pt x="3137" y="7371"/>
                  </a:lnTo>
                  <a:lnTo>
                    <a:pt x="3157" y="7354"/>
                  </a:lnTo>
                  <a:lnTo>
                    <a:pt x="3175" y="7338"/>
                  </a:lnTo>
                  <a:lnTo>
                    <a:pt x="3194" y="7322"/>
                  </a:lnTo>
                  <a:lnTo>
                    <a:pt x="3211" y="7304"/>
                  </a:lnTo>
                  <a:lnTo>
                    <a:pt x="3228" y="7287"/>
                  </a:lnTo>
                  <a:lnTo>
                    <a:pt x="3245" y="7269"/>
                  </a:lnTo>
                  <a:lnTo>
                    <a:pt x="3261" y="7251"/>
                  </a:lnTo>
                  <a:lnTo>
                    <a:pt x="3275" y="7233"/>
                  </a:lnTo>
                  <a:lnTo>
                    <a:pt x="3290" y="7213"/>
                  </a:lnTo>
                  <a:lnTo>
                    <a:pt x="3304" y="7195"/>
                  </a:lnTo>
                  <a:lnTo>
                    <a:pt x="3317" y="7175"/>
                  </a:lnTo>
                  <a:lnTo>
                    <a:pt x="3329" y="7155"/>
                  </a:lnTo>
                  <a:lnTo>
                    <a:pt x="3341" y="7135"/>
                  </a:lnTo>
                  <a:lnTo>
                    <a:pt x="3353" y="7115"/>
                  </a:lnTo>
                  <a:lnTo>
                    <a:pt x="3363" y="7094"/>
                  </a:lnTo>
                  <a:lnTo>
                    <a:pt x="3373" y="7074"/>
                  </a:lnTo>
                  <a:lnTo>
                    <a:pt x="3382" y="7052"/>
                  </a:lnTo>
                  <a:lnTo>
                    <a:pt x="3391" y="7030"/>
                  </a:lnTo>
                  <a:lnTo>
                    <a:pt x="3399" y="7009"/>
                  </a:lnTo>
                  <a:lnTo>
                    <a:pt x="3407" y="6986"/>
                  </a:lnTo>
                  <a:lnTo>
                    <a:pt x="3414" y="6963"/>
                  </a:lnTo>
                  <a:lnTo>
                    <a:pt x="3419" y="6940"/>
                  </a:lnTo>
                  <a:lnTo>
                    <a:pt x="3424" y="6916"/>
                  </a:lnTo>
                  <a:lnTo>
                    <a:pt x="3430" y="6894"/>
                  </a:lnTo>
                  <a:lnTo>
                    <a:pt x="3434" y="6870"/>
                  </a:lnTo>
                  <a:lnTo>
                    <a:pt x="3437" y="6845"/>
                  </a:lnTo>
                  <a:lnTo>
                    <a:pt x="3441" y="6820"/>
                  </a:lnTo>
                  <a:lnTo>
                    <a:pt x="3443" y="6795"/>
                  </a:lnTo>
                  <a:lnTo>
                    <a:pt x="3444" y="6770"/>
                  </a:lnTo>
                  <a:lnTo>
                    <a:pt x="3445" y="6745"/>
                  </a:lnTo>
                  <a:lnTo>
                    <a:pt x="3446" y="6719"/>
                  </a:lnTo>
                  <a:lnTo>
                    <a:pt x="3445" y="6685"/>
                  </a:lnTo>
                  <a:lnTo>
                    <a:pt x="3443" y="6652"/>
                  </a:lnTo>
                  <a:lnTo>
                    <a:pt x="3441" y="6618"/>
                  </a:lnTo>
                  <a:lnTo>
                    <a:pt x="3436" y="6587"/>
                  </a:lnTo>
                  <a:lnTo>
                    <a:pt x="3432" y="6556"/>
                  </a:lnTo>
                  <a:lnTo>
                    <a:pt x="3426" y="6525"/>
                  </a:lnTo>
                  <a:lnTo>
                    <a:pt x="3418" y="6496"/>
                  </a:lnTo>
                  <a:lnTo>
                    <a:pt x="3410" y="6467"/>
                  </a:lnTo>
                  <a:lnTo>
                    <a:pt x="3401" y="6438"/>
                  </a:lnTo>
                  <a:lnTo>
                    <a:pt x="3390" y="6411"/>
                  </a:lnTo>
                  <a:lnTo>
                    <a:pt x="3379" y="6384"/>
                  </a:lnTo>
                  <a:lnTo>
                    <a:pt x="3366" y="6359"/>
                  </a:lnTo>
                  <a:lnTo>
                    <a:pt x="3352" y="6333"/>
                  </a:lnTo>
                  <a:lnTo>
                    <a:pt x="3337" y="6310"/>
                  </a:lnTo>
                  <a:lnTo>
                    <a:pt x="3321" y="6287"/>
                  </a:lnTo>
                  <a:lnTo>
                    <a:pt x="3304" y="6264"/>
                  </a:lnTo>
                  <a:lnTo>
                    <a:pt x="3286" y="6241"/>
                  </a:lnTo>
                  <a:lnTo>
                    <a:pt x="3267" y="6220"/>
                  </a:lnTo>
                  <a:lnTo>
                    <a:pt x="3248" y="6198"/>
                  </a:lnTo>
                  <a:lnTo>
                    <a:pt x="3227" y="6176"/>
                  </a:lnTo>
                  <a:lnTo>
                    <a:pt x="3206" y="6156"/>
                  </a:lnTo>
                  <a:lnTo>
                    <a:pt x="3184" y="6135"/>
                  </a:lnTo>
                  <a:lnTo>
                    <a:pt x="3161" y="6114"/>
                  </a:lnTo>
                  <a:lnTo>
                    <a:pt x="3138" y="6095"/>
                  </a:lnTo>
                  <a:lnTo>
                    <a:pt x="3114" y="6075"/>
                  </a:lnTo>
                  <a:lnTo>
                    <a:pt x="3090" y="6056"/>
                  </a:lnTo>
                  <a:lnTo>
                    <a:pt x="3064" y="6038"/>
                  </a:lnTo>
                  <a:lnTo>
                    <a:pt x="3038" y="6019"/>
                  </a:lnTo>
                  <a:lnTo>
                    <a:pt x="3010" y="6001"/>
                  </a:lnTo>
                  <a:lnTo>
                    <a:pt x="2983" y="5983"/>
                  </a:lnTo>
                  <a:lnTo>
                    <a:pt x="2954" y="5966"/>
                  </a:lnTo>
                  <a:lnTo>
                    <a:pt x="2926" y="5949"/>
                  </a:lnTo>
                  <a:lnTo>
                    <a:pt x="2865" y="5915"/>
                  </a:lnTo>
                  <a:lnTo>
                    <a:pt x="2803" y="5883"/>
                  </a:lnTo>
                  <a:lnTo>
                    <a:pt x="2739" y="5851"/>
                  </a:lnTo>
                  <a:lnTo>
                    <a:pt x="2674" y="5820"/>
                  </a:lnTo>
                  <a:lnTo>
                    <a:pt x="2606" y="5790"/>
                  </a:lnTo>
                  <a:lnTo>
                    <a:pt x="2537" y="5761"/>
                  </a:lnTo>
                  <a:lnTo>
                    <a:pt x="2465" y="5733"/>
                  </a:lnTo>
                  <a:lnTo>
                    <a:pt x="2392" y="5706"/>
                  </a:lnTo>
                  <a:lnTo>
                    <a:pt x="2317" y="5679"/>
                  </a:lnTo>
                  <a:lnTo>
                    <a:pt x="2242" y="5652"/>
                  </a:lnTo>
                  <a:lnTo>
                    <a:pt x="2167" y="5625"/>
                  </a:lnTo>
                  <a:lnTo>
                    <a:pt x="2091" y="5596"/>
                  </a:lnTo>
                  <a:lnTo>
                    <a:pt x="2016" y="5567"/>
                  </a:lnTo>
                  <a:lnTo>
                    <a:pt x="1939" y="5538"/>
                  </a:lnTo>
                  <a:lnTo>
                    <a:pt x="1861" y="5509"/>
                  </a:lnTo>
                  <a:lnTo>
                    <a:pt x="1783" y="5477"/>
                  </a:lnTo>
                  <a:lnTo>
                    <a:pt x="1706" y="5447"/>
                  </a:lnTo>
                  <a:lnTo>
                    <a:pt x="1629" y="5414"/>
                  </a:lnTo>
                  <a:lnTo>
                    <a:pt x="1552" y="5382"/>
                  </a:lnTo>
                  <a:lnTo>
                    <a:pt x="1475" y="5347"/>
                  </a:lnTo>
                  <a:lnTo>
                    <a:pt x="1399" y="5311"/>
                  </a:lnTo>
                  <a:lnTo>
                    <a:pt x="1324" y="5275"/>
                  </a:lnTo>
                  <a:lnTo>
                    <a:pt x="1248" y="5236"/>
                  </a:lnTo>
                  <a:lnTo>
                    <a:pt x="1173" y="5195"/>
                  </a:lnTo>
                  <a:lnTo>
                    <a:pt x="1137" y="5175"/>
                  </a:lnTo>
                  <a:lnTo>
                    <a:pt x="1100" y="5154"/>
                  </a:lnTo>
                  <a:lnTo>
                    <a:pt x="1064" y="5133"/>
                  </a:lnTo>
                  <a:lnTo>
                    <a:pt x="1028" y="5110"/>
                  </a:lnTo>
                  <a:lnTo>
                    <a:pt x="994" y="5087"/>
                  </a:lnTo>
                  <a:lnTo>
                    <a:pt x="959" y="5064"/>
                  </a:lnTo>
                  <a:lnTo>
                    <a:pt x="925" y="5039"/>
                  </a:lnTo>
                  <a:lnTo>
                    <a:pt x="892" y="5016"/>
                  </a:lnTo>
                  <a:lnTo>
                    <a:pt x="858" y="4991"/>
                  </a:lnTo>
                  <a:lnTo>
                    <a:pt x="826" y="4965"/>
                  </a:lnTo>
                  <a:lnTo>
                    <a:pt x="793" y="4939"/>
                  </a:lnTo>
                  <a:lnTo>
                    <a:pt x="762" y="4912"/>
                  </a:lnTo>
                  <a:lnTo>
                    <a:pt x="730" y="4883"/>
                  </a:lnTo>
                  <a:lnTo>
                    <a:pt x="700" y="4856"/>
                  </a:lnTo>
                  <a:lnTo>
                    <a:pt x="670" y="4827"/>
                  </a:lnTo>
                  <a:lnTo>
                    <a:pt x="639" y="4798"/>
                  </a:lnTo>
                  <a:lnTo>
                    <a:pt x="611" y="4767"/>
                  </a:lnTo>
                  <a:lnTo>
                    <a:pt x="582" y="4737"/>
                  </a:lnTo>
                  <a:lnTo>
                    <a:pt x="555" y="4706"/>
                  </a:lnTo>
                  <a:lnTo>
                    <a:pt x="528" y="4673"/>
                  </a:lnTo>
                  <a:lnTo>
                    <a:pt x="502" y="4641"/>
                  </a:lnTo>
                  <a:lnTo>
                    <a:pt x="476" y="4606"/>
                  </a:lnTo>
                  <a:lnTo>
                    <a:pt x="451" y="4571"/>
                  </a:lnTo>
                  <a:lnTo>
                    <a:pt x="427" y="4535"/>
                  </a:lnTo>
                  <a:lnTo>
                    <a:pt x="404" y="4500"/>
                  </a:lnTo>
                  <a:lnTo>
                    <a:pt x="381" y="4463"/>
                  </a:lnTo>
                  <a:lnTo>
                    <a:pt x="360" y="4425"/>
                  </a:lnTo>
                  <a:lnTo>
                    <a:pt x="338" y="4386"/>
                  </a:lnTo>
                  <a:lnTo>
                    <a:pt x="318" y="4346"/>
                  </a:lnTo>
                  <a:lnTo>
                    <a:pt x="299" y="4306"/>
                  </a:lnTo>
                  <a:lnTo>
                    <a:pt x="279" y="4265"/>
                  </a:lnTo>
                  <a:lnTo>
                    <a:pt x="261" y="4222"/>
                  </a:lnTo>
                  <a:lnTo>
                    <a:pt x="245" y="4180"/>
                  </a:lnTo>
                  <a:lnTo>
                    <a:pt x="228" y="4136"/>
                  </a:lnTo>
                  <a:lnTo>
                    <a:pt x="213" y="4091"/>
                  </a:lnTo>
                  <a:lnTo>
                    <a:pt x="199" y="4046"/>
                  </a:lnTo>
                  <a:lnTo>
                    <a:pt x="186" y="3998"/>
                  </a:lnTo>
                  <a:lnTo>
                    <a:pt x="175" y="3950"/>
                  </a:lnTo>
                  <a:lnTo>
                    <a:pt x="165" y="3900"/>
                  </a:lnTo>
                  <a:lnTo>
                    <a:pt x="155" y="3851"/>
                  </a:lnTo>
                  <a:lnTo>
                    <a:pt x="147" y="3799"/>
                  </a:lnTo>
                  <a:lnTo>
                    <a:pt x="140" y="3745"/>
                  </a:lnTo>
                  <a:lnTo>
                    <a:pt x="133" y="3692"/>
                  </a:lnTo>
                  <a:lnTo>
                    <a:pt x="129" y="3637"/>
                  </a:lnTo>
                  <a:lnTo>
                    <a:pt x="124" y="3582"/>
                  </a:lnTo>
                  <a:lnTo>
                    <a:pt x="122" y="3524"/>
                  </a:lnTo>
                  <a:lnTo>
                    <a:pt x="120" y="3466"/>
                  </a:lnTo>
                  <a:lnTo>
                    <a:pt x="120" y="3407"/>
                  </a:lnTo>
                  <a:lnTo>
                    <a:pt x="120" y="3353"/>
                  </a:lnTo>
                  <a:lnTo>
                    <a:pt x="122" y="3299"/>
                  </a:lnTo>
                  <a:lnTo>
                    <a:pt x="124" y="3247"/>
                  </a:lnTo>
                  <a:lnTo>
                    <a:pt x="129" y="3195"/>
                  </a:lnTo>
                  <a:lnTo>
                    <a:pt x="134" y="3143"/>
                  </a:lnTo>
                  <a:lnTo>
                    <a:pt x="141" y="3092"/>
                  </a:lnTo>
                  <a:lnTo>
                    <a:pt x="147" y="3042"/>
                  </a:lnTo>
                  <a:lnTo>
                    <a:pt x="156" y="2992"/>
                  </a:lnTo>
                  <a:lnTo>
                    <a:pt x="166" y="2943"/>
                  </a:lnTo>
                  <a:lnTo>
                    <a:pt x="176" y="2896"/>
                  </a:lnTo>
                  <a:lnTo>
                    <a:pt x="188" y="2848"/>
                  </a:lnTo>
                  <a:lnTo>
                    <a:pt x="202" y="2800"/>
                  </a:lnTo>
                  <a:lnTo>
                    <a:pt x="217" y="2755"/>
                  </a:lnTo>
                  <a:lnTo>
                    <a:pt x="232" y="2708"/>
                  </a:lnTo>
                  <a:lnTo>
                    <a:pt x="248" y="2663"/>
                  </a:lnTo>
                  <a:lnTo>
                    <a:pt x="265" y="2618"/>
                  </a:lnTo>
                  <a:lnTo>
                    <a:pt x="284" y="2575"/>
                  </a:lnTo>
                  <a:lnTo>
                    <a:pt x="303" y="2532"/>
                  </a:lnTo>
                  <a:lnTo>
                    <a:pt x="324" y="2488"/>
                  </a:lnTo>
                  <a:lnTo>
                    <a:pt x="344" y="2447"/>
                  </a:lnTo>
                  <a:lnTo>
                    <a:pt x="367" y="2406"/>
                  </a:lnTo>
                  <a:lnTo>
                    <a:pt x="391" y="2365"/>
                  </a:lnTo>
                  <a:lnTo>
                    <a:pt x="415" y="2326"/>
                  </a:lnTo>
                  <a:lnTo>
                    <a:pt x="441" y="2286"/>
                  </a:lnTo>
                  <a:lnTo>
                    <a:pt x="467" y="2248"/>
                  </a:lnTo>
                  <a:lnTo>
                    <a:pt x="495" y="2210"/>
                  </a:lnTo>
                  <a:lnTo>
                    <a:pt x="523" y="2173"/>
                  </a:lnTo>
                  <a:lnTo>
                    <a:pt x="552" y="2136"/>
                  </a:lnTo>
                  <a:lnTo>
                    <a:pt x="584" y="2100"/>
                  </a:lnTo>
                  <a:lnTo>
                    <a:pt x="615" y="2066"/>
                  </a:lnTo>
                  <a:lnTo>
                    <a:pt x="648" y="2032"/>
                  </a:lnTo>
                  <a:lnTo>
                    <a:pt x="681" y="1998"/>
                  </a:lnTo>
                  <a:lnTo>
                    <a:pt x="715" y="1965"/>
                  </a:lnTo>
                  <a:lnTo>
                    <a:pt x="751" y="1933"/>
                  </a:lnTo>
                  <a:lnTo>
                    <a:pt x="787" y="1902"/>
                  </a:lnTo>
                  <a:lnTo>
                    <a:pt x="823" y="1872"/>
                  </a:lnTo>
                  <a:lnTo>
                    <a:pt x="861" y="1841"/>
                  </a:lnTo>
                  <a:lnTo>
                    <a:pt x="901" y="1813"/>
                  </a:lnTo>
                  <a:lnTo>
                    <a:pt x="942" y="1785"/>
                  </a:lnTo>
                  <a:lnTo>
                    <a:pt x="983" y="1758"/>
                  </a:lnTo>
                  <a:lnTo>
                    <a:pt x="1025" y="1731"/>
                  </a:lnTo>
                  <a:lnTo>
                    <a:pt x="1067" y="1705"/>
                  </a:lnTo>
                  <a:lnTo>
                    <a:pt x="1112" y="1680"/>
                  </a:lnTo>
                  <a:lnTo>
                    <a:pt x="1157" y="1656"/>
                  </a:lnTo>
                  <a:lnTo>
                    <a:pt x="1203" y="1633"/>
                  </a:lnTo>
                  <a:lnTo>
                    <a:pt x="1250" y="1610"/>
                  </a:lnTo>
                  <a:lnTo>
                    <a:pt x="1298" y="1589"/>
                  </a:lnTo>
                  <a:lnTo>
                    <a:pt x="1347" y="1568"/>
                  </a:lnTo>
                  <a:lnTo>
                    <a:pt x="1397" y="1549"/>
                  </a:lnTo>
                  <a:lnTo>
                    <a:pt x="1448" y="1529"/>
                  </a:lnTo>
                  <a:lnTo>
                    <a:pt x="1500" y="1510"/>
                  </a:lnTo>
                  <a:lnTo>
                    <a:pt x="1552" y="1492"/>
                  </a:lnTo>
                  <a:lnTo>
                    <a:pt x="1605" y="1475"/>
                  </a:lnTo>
                  <a:lnTo>
                    <a:pt x="1659" y="1460"/>
                  </a:lnTo>
                  <a:lnTo>
                    <a:pt x="1714" y="1445"/>
                  </a:lnTo>
                  <a:lnTo>
                    <a:pt x="1770" y="1429"/>
                  </a:lnTo>
                  <a:lnTo>
                    <a:pt x="1826" y="1416"/>
                  </a:lnTo>
                  <a:lnTo>
                    <a:pt x="1883" y="1403"/>
                  </a:lnTo>
                  <a:lnTo>
                    <a:pt x="1942" y="1392"/>
                  </a:lnTo>
                  <a:lnTo>
                    <a:pt x="2001" y="1381"/>
                  </a:lnTo>
                  <a:lnTo>
                    <a:pt x="2061" y="1371"/>
                  </a:lnTo>
                  <a:lnTo>
                    <a:pt x="2122" y="1361"/>
                  </a:lnTo>
                  <a:lnTo>
                    <a:pt x="2184" y="1354"/>
                  </a:lnTo>
                  <a:lnTo>
                    <a:pt x="2245" y="1346"/>
                  </a:lnTo>
                  <a:lnTo>
                    <a:pt x="2360" y="185"/>
                  </a:lnTo>
                  <a:lnTo>
                    <a:pt x="2363" y="163"/>
                  </a:lnTo>
                  <a:lnTo>
                    <a:pt x="2369" y="142"/>
                  </a:lnTo>
                  <a:lnTo>
                    <a:pt x="2372" y="132"/>
                  </a:lnTo>
                  <a:lnTo>
                    <a:pt x="2376" y="124"/>
                  </a:lnTo>
                  <a:lnTo>
                    <a:pt x="2381" y="115"/>
                  </a:lnTo>
                  <a:lnTo>
                    <a:pt x="2385" y="106"/>
                  </a:lnTo>
                  <a:lnTo>
                    <a:pt x="2392" y="99"/>
                  </a:lnTo>
                  <a:lnTo>
                    <a:pt x="2398" y="92"/>
                  </a:lnTo>
                  <a:lnTo>
                    <a:pt x="2406" y="85"/>
                  </a:lnTo>
                  <a:lnTo>
                    <a:pt x="2414" y="77"/>
                  </a:lnTo>
                  <a:lnTo>
                    <a:pt x="2425" y="70"/>
                  </a:lnTo>
                  <a:lnTo>
                    <a:pt x="2436" y="63"/>
                  </a:lnTo>
                  <a:lnTo>
                    <a:pt x="2448" y="56"/>
                  </a:lnTo>
                  <a:lnTo>
                    <a:pt x="2460" y="49"/>
                  </a:lnTo>
                  <a:lnTo>
                    <a:pt x="2475" y="43"/>
                  </a:lnTo>
                  <a:lnTo>
                    <a:pt x="2490" y="37"/>
                  </a:lnTo>
                  <a:lnTo>
                    <a:pt x="2508" y="31"/>
                  </a:lnTo>
                  <a:lnTo>
                    <a:pt x="2526" y="27"/>
                  </a:lnTo>
                  <a:lnTo>
                    <a:pt x="2544" y="23"/>
                  </a:lnTo>
                  <a:lnTo>
                    <a:pt x="2565" y="18"/>
                  </a:lnTo>
                  <a:lnTo>
                    <a:pt x="2586" y="15"/>
                  </a:lnTo>
                  <a:lnTo>
                    <a:pt x="2608" y="12"/>
                  </a:lnTo>
                  <a:lnTo>
                    <a:pt x="2632" y="9"/>
                  </a:lnTo>
                  <a:lnTo>
                    <a:pt x="2658" y="7"/>
                  </a:lnTo>
                  <a:lnTo>
                    <a:pt x="2685" y="4"/>
                  </a:lnTo>
                  <a:lnTo>
                    <a:pt x="2715" y="3"/>
                  </a:lnTo>
                  <a:lnTo>
                    <a:pt x="2746" y="2"/>
                  </a:lnTo>
                  <a:lnTo>
                    <a:pt x="2779" y="1"/>
                  </a:lnTo>
                  <a:lnTo>
                    <a:pt x="2814" y="0"/>
                  </a:lnTo>
                  <a:lnTo>
                    <a:pt x="2850" y="0"/>
                  </a:lnTo>
                  <a:lnTo>
                    <a:pt x="2894" y="0"/>
                  </a:lnTo>
                  <a:lnTo>
                    <a:pt x="2937" y="1"/>
                  </a:lnTo>
                  <a:lnTo>
                    <a:pt x="2977" y="2"/>
                  </a:lnTo>
                  <a:lnTo>
                    <a:pt x="3015" y="4"/>
                  </a:lnTo>
                  <a:lnTo>
                    <a:pt x="3051" y="7"/>
                  </a:lnTo>
                  <a:lnTo>
                    <a:pt x="3085" y="10"/>
                  </a:lnTo>
                  <a:lnTo>
                    <a:pt x="3118" y="14"/>
                  </a:lnTo>
                  <a:lnTo>
                    <a:pt x="3148" y="17"/>
                  </a:lnTo>
                  <a:lnTo>
                    <a:pt x="3176" y="23"/>
                  </a:lnTo>
                  <a:lnTo>
                    <a:pt x="3203" y="27"/>
                  </a:lnTo>
                  <a:lnTo>
                    <a:pt x="3229" y="33"/>
                  </a:lnTo>
                  <a:lnTo>
                    <a:pt x="3253" y="39"/>
                  </a:lnTo>
                  <a:lnTo>
                    <a:pt x="3275" y="46"/>
                  </a:lnTo>
                  <a:lnTo>
                    <a:pt x="3294" y="52"/>
                  </a:lnTo>
                  <a:lnTo>
                    <a:pt x="3313" y="60"/>
                  </a:lnTo>
                  <a:lnTo>
                    <a:pt x="3329" y="67"/>
                  </a:lnTo>
                  <a:lnTo>
                    <a:pt x="3345" y="76"/>
                  </a:lnTo>
                  <a:lnTo>
                    <a:pt x="3358" y="85"/>
                  </a:lnTo>
                  <a:lnTo>
                    <a:pt x="3371" y="94"/>
                  </a:lnTo>
                  <a:lnTo>
                    <a:pt x="3381" y="104"/>
                  </a:lnTo>
                  <a:lnTo>
                    <a:pt x="3391" y="115"/>
                  </a:lnTo>
                  <a:lnTo>
                    <a:pt x="3398" y="126"/>
                  </a:lnTo>
                  <a:lnTo>
                    <a:pt x="3405" y="138"/>
                  </a:lnTo>
                  <a:lnTo>
                    <a:pt x="3410" y="150"/>
                  </a:lnTo>
                  <a:lnTo>
                    <a:pt x="3415" y="164"/>
                  </a:lnTo>
                  <a:lnTo>
                    <a:pt x="3418" y="177"/>
                  </a:lnTo>
                  <a:lnTo>
                    <a:pt x="3421" y="191"/>
                  </a:lnTo>
                  <a:lnTo>
                    <a:pt x="3423" y="206"/>
                  </a:lnTo>
                  <a:lnTo>
                    <a:pt x="3426" y="220"/>
                  </a:lnTo>
                  <a:lnTo>
                    <a:pt x="3427" y="235"/>
                  </a:lnTo>
                  <a:lnTo>
                    <a:pt x="3428" y="250"/>
                  </a:lnTo>
                  <a:lnTo>
                    <a:pt x="3428" y="266"/>
                  </a:lnTo>
                  <a:lnTo>
                    <a:pt x="3314" y="1358"/>
                  </a:lnTo>
                  <a:lnTo>
                    <a:pt x="3354" y="1363"/>
                  </a:lnTo>
                  <a:lnTo>
                    <a:pt x="3395" y="1370"/>
                  </a:lnTo>
                  <a:lnTo>
                    <a:pt x="3436" y="1377"/>
                  </a:lnTo>
                  <a:lnTo>
                    <a:pt x="3479" y="1385"/>
                  </a:lnTo>
                  <a:lnTo>
                    <a:pt x="3521" y="1393"/>
                  </a:lnTo>
                  <a:lnTo>
                    <a:pt x="3564" y="1401"/>
                  </a:lnTo>
                  <a:lnTo>
                    <a:pt x="3609" y="1411"/>
                  </a:lnTo>
                  <a:lnTo>
                    <a:pt x="3652" y="1421"/>
                  </a:lnTo>
                  <a:lnTo>
                    <a:pt x="3698" y="1432"/>
                  </a:lnTo>
                  <a:lnTo>
                    <a:pt x="3741" y="1442"/>
                  </a:lnTo>
                  <a:lnTo>
                    <a:pt x="3784" y="1453"/>
                  </a:lnTo>
                  <a:lnTo>
                    <a:pt x="3826" y="1465"/>
                  </a:lnTo>
                  <a:lnTo>
                    <a:pt x="3868" y="1477"/>
                  </a:lnTo>
                  <a:lnTo>
                    <a:pt x="3909" y="1489"/>
                  </a:lnTo>
                  <a:lnTo>
                    <a:pt x="3949" y="1502"/>
                  </a:lnTo>
                  <a:lnTo>
                    <a:pt x="3988" y="1515"/>
                  </a:lnTo>
                  <a:lnTo>
                    <a:pt x="4026" y="1529"/>
                  </a:lnTo>
                  <a:lnTo>
                    <a:pt x="4064" y="1543"/>
                  </a:lnTo>
                  <a:lnTo>
                    <a:pt x="4101" y="1557"/>
                  </a:lnTo>
                  <a:lnTo>
                    <a:pt x="4136" y="1571"/>
                  </a:lnTo>
                  <a:lnTo>
                    <a:pt x="4172" y="1587"/>
                  </a:lnTo>
                  <a:lnTo>
                    <a:pt x="4206" y="1601"/>
                  </a:lnTo>
                  <a:lnTo>
                    <a:pt x="4239" y="1616"/>
                  </a:lnTo>
                  <a:lnTo>
                    <a:pt x="4271" y="1631"/>
                  </a:lnTo>
                  <a:lnTo>
                    <a:pt x="4302" y="1646"/>
                  </a:lnTo>
                  <a:lnTo>
                    <a:pt x="4330" y="1660"/>
                  </a:lnTo>
                  <a:lnTo>
                    <a:pt x="4355" y="1674"/>
                  </a:lnTo>
                  <a:lnTo>
                    <a:pt x="4379" y="1688"/>
                  </a:lnTo>
                  <a:lnTo>
                    <a:pt x="4400" y="1703"/>
                  </a:lnTo>
                  <a:lnTo>
                    <a:pt x="4418" y="1716"/>
                  </a:lnTo>
                  <a:lnTo>
                    <a:pt x="4433" y="1729"/>
                  </a:lnTo>
                  <a:lnTo>
                    <a:pt x="4446" y="1742"/>
                  </a:lnTo>
                  <a:lnTo>
                    <a:pt x="4458" y="1753"/>
                  </a:lnTo>
                  <a:lnTo>
                    <a:pt x="4470" y="1765"/>
                  </a:lnTo>
                  <a:lnTo>
                    <a:pt x="4480" y="1777"/>
                  </a:lnTo>
                  <a:lnTo>
                    <a:pt x="4490" y="1790"/>
                  </a:lnTo>
                  <a:lnTo>
                    <a:pt x="4507" y="1814"/>
                  </a:lnTo>
                  <a:lnTo>
                    <a:pt x="4521" y="1838"/>
                  </a:lnTo>
                  <a:lnTo>
                    <a:pt x="4528" y="1851"/>
                  </a:lnTo>
                  <a:lnTo>
                    <a:pt x="4534" y="1865"/>
                  </a:lnTo>
                  <a:lnTo>
                    <a:pt x="4540" y="1879"/>
                  </a:lnTo>
                  <a:lnTo>
                    <a:pt x="4545" y="1893"/>
                  </a:lnTo>
                  <a:lnTo>
                    <a:pt x="4550" y="1910"/>
                  </a:lnTo>
                  <a:lnTo>
                    <a:pt x="4555" y="1926"/>
                  </a:lnTo>
                  <a:lnTo>
                    <a:pt x="4559" y="1942"/>
                  </a:lnTo>
                  <a:lnTo>
                    <a:pt x="4562" y="1960"/>
                  </a:lnTo>
                  <a:lnTo>
                    <a:pt x="4567" y="1979"/>
                  </a:lnTo>
                  <a:lnTo>
                    <a:pt x="4570" y="1998"/>
                  </a:lnTo>
                  <a:lnTo>
                    <a:pt x="4572" y="2019"/>
                  </a:lnTo>
                  <a:lnTo>
                    <a:pt x="4575" y="2040"/>
                  </a:lnTo>
                  <a:lnTo>
                    <a:pt x="4578" y="2062"/>
                  </a:lnTo>
                  <a:lnTo>
                    <a:pt x="4580" y="2085"/>
                  </a:lnTo>
                  <a:lnTo>
                    <a:pt x="4581" y="2109"/>
                  </a:lnTo>
                  <a:lnTo>
                    <a:pt x="4583" y="2134"/>
                  </a:lnTo>
                  <a:lnTo>
                    <a:pt x="4584" y="2160"/>
                  </a:lnTo>
                  <a:lnTo>
                    <a:pt x="4585" y="2186"/>
                  </a:lnTo>
                  <a:lnTo>
                    <a:pt x="4586" y="2213"/>
                  </a:lnTo>
                  <a:lnTo>
                    <a:pt x="4587" y="2242"/>
                  </a:lnTo>
                  <a:lnTo>
                    <a:pt x="4587" y="2272"/>
                  </a:lnTo>
                  <a:lnTo>
                    <a:pt x="4588" y="2302"/>
                  </a:lnTo>
                  <a:lnTo>
                    <a:pt x="4588" y="2333"/>
                  </a:lnTo>
                  <a:lnTo>
                    <a:pt x="4588" y="2366"/>
                  </a:lnTo>
                  <a:lnTo>
                    <a:pt x="4588" y="2410"/>
                  </a:lnTo>
                  <a:lnTo>
                    <a:pt x="4588" y="2453"/>
                  </a:lnTo>
                  <a:lnTo>
                    <a:pt x="4587" y="2493"/>
                  </a:lnTo>
                  <a:lnTo>
                    <a:pt x="4587" y="2531"/>
                  </a:lnTo>
                  <a:lnTo>
                    <a:pt x="4586" y="2566"/>
                  </a:lnTo>
                  <a:lnTo>
                    <a:pt x="4584" y="2600"/>
                  </a:lnTo>
                  <a:lnTo>
                    <a:pt x="4583" y="2632"/>
                  </a:lnTo>
                  <a:lnTo>
                    <a:pt x="4581" y="2662"/>
                  </a:lnTo>
                  <a:lnTo>
                    <a:pt x="4579" y="2690"/>
                  </a:lnTo>
                  <a:lnTo>
                    <a:pt x="4575" y="2716"/>
                  </a:lnTo>
                  <a:lnTo>
                    <a:pt x="4571" y="2741"/>
                  </a:lnTo>
                  <a:lnTo>
                    <a:pt x="4568" y="2764"/>
                  </a:lnTo>
                  <a:lnTo>
                    <a:pt x="4563" y="2785"/>
                  </a:lnTo>
                  <a:lnTo>
                    <a:pt x="4558" y="2804"/>
                  </a:lnTo>
                  <a:lnTo>
                    <a:pt x="4553" y="2822"/>
                  </a:lnTo>
                  <a:lnTo>
                    <a:pt x="4547" y="2837"/>
                  </a:lnTo>
                  <a:lnTo>
                    <a:pt x="4542" y="2852"/>
                  </a:lnTo>
                  <a:lnTo>
                    <a:pt x="4536" y="2865"/>
                  </a:lnTo>
                  <a:lnTo>
                    <a:pt x="4530" y="2877"/>
                  </a:lnTo>
                  <a:lnTo>
                    <a:pt x="4523" y="2888"/>
                  </a:lnTo>
                  <a:lnTo>
                    <a:pt x="4517" y="2897"/>
                  </a:lnTo>
                  <a:lnTo>
                    <a:pt x="4510" y="2906"/>
                  </a:lnTo>
                  <a:lnTo>
                    <a:pt x="4503" y="2912"/>
                  </a:lnTo>
                  <a:lnTo>
                    <a:pt x="4496" y="2919"/>
                  </a:lnTo>
                  <a:lnTo>
                    <a:pt x="4489" y="2923"/>
                  </a:lnTo>
                  <a:lnTo>
                    <a:pt x="4481" y="2927"/>
                  </a:lnTo>
                  <a:lnTo>
                    <a:pt x="4472" y="2930"/>
                  </a:lnTo>
                  <a:lnTo>
                    <a:pt x="4465" y="2933"/>
                  </a:lnTo>
                  <a:lnTo>
                    <a:pt x="4455" y="2935"/>
                  </a:lnTo>
                  <a:lnTo>
                    <a:pt x="4446" y="2937"/>
                  </a:lnTo>
                  <a:lnTo>
                    <a:pt x="4437" y="2938"/>
                  </a:lnTo>
                  <a:lnTo>
                    <a:pt x="4427" y="2938"/>
                  </a:lnTo>
                  <a:lnTo>
                    <a:pt x="4407" y="2937"/>
                  </a:lnTo>
                  <a:lnTo>
                    <a:pt x="4386" y="2934"/>
                  </a:lnTo>
                  <a:lnTo>
                    <a:pt x="4361" y="2927"/>
                  </a:lnTo>
                  <a:lnTo>
                    <a:pt x="4335" y="2920"/>
                  </a:lnTo>
                  <a:lnTo>
                    <a:pt x="4306" y="2909"/>
                  </a:lnTo>
                  <a:lnTo>
                    <a:pt x="4275" y="2896"/>
                  </a:lnTo>
                  <a:lnTo>
                    <a:pt x="4243" y="2881"/>
                  </a:lnTo>
                  <a:lnTo>
                    <a:pt x="4208" y="2863"/>
                  </a:lnTo>
                  <a:lnTo>
                    <a:pt x="4171" y="2844"/>
                  </a:lnTo>
                  <a:lnTo>
                    <a:pt x="4132" y="2825"/>
                  </a:lnTo>
                  <a:lnTo>
                    <a:pt x="4090" y="2806"/>
                  </a:lnTo>
                  <a:lnTo>
                    <a:pt x="4046" y="2786"/>
                  </a:lnTo>
                  <a:lnTo>
                    <a:pt x="4001" y="2766"/>
                  </a:lnTo>
                  <a:lnTo>
                    <a:pt x="3953" y="2745"/>
                  </a:lnTo>
                  <a:lnTo>
                    <a:pt x="3903" y="2723"/>
                  </a:lnTo>
                  <a:lnTo>
                    <a:pt x="3851" y="2702"/>
                  </a:lnTo>
                  <a:lnTo>
                    <a:pt x="3798" y="2680"/>
                  </a:lnTo>
                  <a:lnTo>
                    <a:pt x="3743" y="2659"/>
                  </a:lnTo>
                  <a:lnTo>
                    <a:pt x="3685" y="2639"/>
                  </a:lnTo>
                  <a:lnTo>
                    <a:pt x="3625" y="2618"/>
                  </a:lnTo>
                  <a:lnTo>
                    <a:pt x="3564" y="2599"/>
                  </a:lnTo>
                  <a:lnTo>
                    <a:pt x="3500" y="2578"/>
                  </a:lnTo>
                  <a:lnTo>
                    <a:pt x="3434" y="2559"/>
                  </a:lnTo>
                  <a:lnTo>
                    <a:pt x="3367" y="2539"/>
                  </a:lnTo>
                  <a:lnTo>
                    <a:pt x="3332" y="2531"/>
                  </a:lnTo>
                  <a:lnTo>
                    <a:pt x="3298" y="2523"/>
                  </a:lnTo>
                  <a:lnTo>
                    <a:pt x="3263" y="2514"/>
                  </a:lnTo>
                  <a:lnTo>
                    <a:pt x="3227" y="2508"/>
                  </a:lnTo>
                  <a:lnTo>
                    <a:pt x="3191" y="2500"/>
                  </a:lnTo>
                  <a:lnTo>
                    <a:pt x="3155" y="2495"/>
                  </a:lnTo>
                  <a:lnTo>
                    <a:pt x="3118" y="2489"/>
                  </a:lnTo>
                  <a:lnTo>
                    <a:pt x="3080" y="2484"/>
                  </a:lnTo>
                  <a:lnTo>
                    <a:pt x="3042" y="2480"/>
                  </a:lnTo>
                  <a:lnTo>
                    <a:pt x="3004" y="2475"/>
                  </a:lnTo>
                  <a:lnTo>
                    <a:pt x="2965" y="2472"/>
                  </a:lnTo>
                  <a:lnTo>
                    <a:pt x="2926" y="2470"/>
                  </a:lnTo>
                  <a:lnTo>
                    <a:pt x="2886" y="2468"/>
                  </a:lnTo>
                  <a:lnTo>
                    <a:pt x="2846" y="2467"/>
                  </a:lnTo>
                  <a:lnTo>
                    <a:pt x="2805" y="2466"/>
                  </a:lnTo>
                  <a:lnTo>
                    <a:pt x="2763" y="2464"/>
                  </a:lnTo>
                  <a:lnTo>
                    <a:pt x="2691" y="2466"/>
                  </a:lnTo>
                  <a:lnTo>
                    <a:pt x="2619" y="2469"/>
                  </a:lnTo>
                  <a:lnTo>
                    <a:pt x="2552" y="2473"/>
                  </a:lnTo>
                  <a:lnTo>
                    <a:pt x="2486" y="2480"/>
                  </a:lnTo>
                  <a:lnTo>
                    <a:pt x="2423" y="2487"/>
                  </a:lnTo>
                  <a:lnTo>
                    <a:pt x="2362" y="2497"/>
                  </a:lnTo>
                  <a:lnTo>
                    <a:pt x="2333" y="2502"/>
                  </a:lnTo>
                  <a:lnTo>
                    <a:pt x="2305" y="2509"/>
                  </a:lnTo>
                  <a:lnTo>
                    <a:pt x="2277" y="2515"/>
                  </a:lnTo>
                  <a:lnTo>
                    <a:pt x="2250" y="2522"/>
                  </a:lnTo>
                  <a:lnTo>
                    <a:pt x="2198" y="2537"/>
                  </a:lnTo>
                  <a:lnTo>
                    <a:pt x="2149" y="2554"/>
                  </a:lnTo>
                  <a:lnTo>
                    <a:pt x="2125" y="2563"/>
                  </a:lnTo>
                  <a:lnTo>
                    <a:pt x="2101" y="2573"/>
                  </a:lnTo>
                  <a:lnTo>
                    <a:pt x="2079" y="2583"/>
                  </a:lnTo>
                  <a:lnTo>
                    <a:pt x="2057" y="2592"/>
                  </a:lnTo>
                  <a:lnTo>
                    <a:pt x="2036" y="2602"/>
                  </a:lnTo>
                  <a:lnTo>
                    <a:pt x="2016" y="2613"/>
                  </a:lnTo>
                  <a:lnTo>
                    <a:pt x="1995" y="2624"/>
                  </a:lnTo>
                  <a:lnTo>
                    <a:pt x="1977" y="2636"/>
                  </a:lnTo>
                  <a:lnTo>
                    <a:pt x="1957" y="2648"/>
                  </a:lnTo>
                  <a:lnTo>
                    <a:pt x="1940" y="2659"/>
                  </a:lnTo>
                  <a:lnTo>
                    <a:pt x="1921" y="2673"/>
                  </a:lnTo>
                  <a:lnTo>
                    <a:pt x="1905" y="2686"/>
                  </a:lnTo>
                  <a:lnTo>
                    <a:pt x="1889" y="2699"/>
                  </a:lnTo>
                  <a:lnTo>
                    <a:pt x="1872" y="2712"/>
                  </a:lnTo>
                  <a:lnTo>
                    <a:pt x="1857" y="2726"/>
                  </a:lnTo>
                  <a:lnTo>
                    <a:pt x="1842" y="2740"/>
                  </a:lnTo>
                  <a:lnTo>
                    <a:pt x="1828" y="2754"/>
                  </a:lnTo>
                  <a:lnTo>
                    <a:pt x="1815" y="2769"/>
                  </a:lnTo>
                  <a:lnTo>
                    <a:pt x="1802" y="2784"/>
                  </a:lnTo>
                  <a:lnTo>
                    <a:pt x="1789" y="2799"/>
                  </a:lnTo>
                  <a:lnTo>
                    <a:pt x="1777" y="2816"/>
                  </a:lnTo>
                  <a:lnTo>
                    <a:pt x="1766" y="2831"/>
                  </a:lnTo>
                  <a:lnTo>
                    <a:pt x="1754" y="2847"/>
                  </a:lnTo>
                  <a:lnTo>
                    <a:pt x="1745" y="2864"/>
                  </a:lnTo>
                  <a:lnTo>
                    <a:pt x="1735" y="2881"/>
                  </a:lnTo>
                  <a:lnTo>
                    <a:pt x="1725" y="2898"/>
                  </a:lnTo>
                  <a:lnTo>
                    <a:pt x="1716" y="2916"/>
                  </a:lnTo>
                  <a:lnTo>
                    <a:pt x="1708" y="2934"/>
                  </a:lnTo>
                  <a:lnTo>
                    <a:pt x="1694" y="2969"/>
                  </a:lnTo>
                  <a:lnTo>
                    <a:pt x="1681" y="3007"/>
                  </a:lnTo>
                  <a:lnTo>
                    <a:pt x="1670" y="3045"/>
                  </a:lnTo>
                  <a:lnTo>
                    <a:pt x="1661" y="3084"/>
                  </a:lnTo>
                  <a:lnTo>
                    <a:pt x="1654" y="3124"/>
                  </a:lnTo>
                  <a:lnTo>
                    <a:pt x="1649" y="3166"/>
                  </a:lnTo>
                  <a:lnTo>
                    <a:pt x="1646" y="3208"/>
                  </a:lnTo>
                  <a:lnTo>
                    <a:pt x="1645" y="3251"/>
                  </a:lnTo>
                  <a:lnTo>
                    <a:pt x="1645" y="3285"/>
                  </a:lnTo>
                  <a:lnTo>
                    <a:pt x="1647" y="3317"/>
                  </a:lnTo>
                  <a:lnTo>
                    <a:pt x="1649" y="3349"/>
                  </a:lnTo>
                  <a:lnTo>
                    <a:pt x="1654" y="3380"/>
                  </a:lnTo>
                  <a:lnTo>
                    <a:pt x="1659" y="3412"/>
                  </a:lnTo>
                  <a:lnTo>
                    <a:pt x="1664" y="3442"/>
                  </a:lnTo>
                  <a:lnTo>
                    <a:pt x="1672" y="3471"/>
                  </a:lnTo>
                  <a:lnTo>
                    <a:pt x="1681" y="3500"/>
                  </a:lnTo>
                  <a:lnTo>
                    <a:pt x="1689" y="3529"/>
                  </a:lnTo>
                  <a:lnTo>
                    <a:pt x="1700" y="3556"/>
                  </a:lnTo>
                  <a:lnTo>
                    <a:pt x="1712" y="3583"/>
                  </a:lnTo>
                  <a:lnTo>
                    <a:pt x="1725" y="3609"/>
                  </a:lnTo>
                  <a:lnTo>
                    <a:pt x="1739" y="3634"/>
                  </a:lnTo>
                  <a:lnTo>
                    <a:pt x="1754" y="3659"/>
                  </a:lnTo>
                  <a:lnTo>
                    <a:pt x="1771" y="3683"/>
                  </a:lnTo>
                  <a:lnTo>
                    <a:pt x="1788" y="3706"/>
                  </a:lnTo>
                  <a:lnTo>
                    <a:pt x="1807" y="3729"/>
                  </a:lnTo>
                  <a:lnTo>
                    <a:pt x="1826" y="3752"/>
                  </a:lnTo>
                  <a:lnTo>
                    <a:pt x="1846" y="3774"/>
                  </a:lnTo>
                  <a:lnTo>
                    <a:pt x="1867" y="3795"/>
                  </a:lnTo>
                  <a:lnTo>
                    <a:pt x="1889" y="3817"/>
                  </a:lnTo>
                  <a:lnTo>
                    <a:pt x="1910" y="3838"/>
                  </a:lnTo>
                  <a:lnTo>
                    <a:pt x="1933" y="3858"/>
                  </a:lnTo>
                  <a:lnTo>
                    <a:pt x="1957" y="3878"/>
                  </a:lnTo>
                  <a:lnTo>
                    <a:pt x="1981" y="3898"/>
                  </a:lnTo>
                  <a:lnTo>
                    <a:pt x="2007" y="3917"/>
                  </a:lnTo>
                  <a:lnTo>
                    <a:pt x="2032" y="3936"/>
                  </a:lnTo>
                  <a:lnTo>
                    <a:pt x="2059" y="3953"/>
                  </a:lnTo>
                  <a:lnTo>
                    <a:pt x="2086" y="3972"/>
                  </a:lnTo>
                  <a:lnTo>
                    <a:pt x="2114" y="3989"/>
                  </a:lnTo>
                  <a:lnTo>
                    <a:pt x="2143" y="4007"/>
                  </a:lnTo>
                  <a:lnTo>
                    <a:pt x="2173" y="4024"/>
                  </a:lnTo>
                  <a:lnTo>
                    <a:pt x="2233" y="4056"/>
                  </a:lnTo>
                  <a:lnTo>
                    <a:pt x="2296" y="4089"/>
                  </a:lnTo>
                  <a:lnTo>
                    <a:pt x="2361" y="4120"/>
                  </a:lnTo>
                  <a:lnTo>
                    <a:pt x="2428" y="4151"/>
                  </a:lnTo>
                  <a:lnTo>
                    <a:pt x="2497" y="4180"/>
                  </a:lnTo>
                  <a:lnTo>
                    <a:pt x="2567" y="4209"/>
                  </a:lnTo>
                  <a:lnTo>
                    <a:pt x="2640" y="4239"/>
                  </a:lnTo>
                  <a:lnTo>
                    <a:pt x="2715" y="4266"/>
                  </a:lnTo>
                  <a:lnTo>
                    <a:pt x="2790" y="4294"/>
                  </a:lnTo>
                  <a:lnTo>
                    <a:pt x="2867" y="4321"/>
                  </a:lnTo>
                  <a:lnTo>
                    <a:pt x="2944" y="4349"/>
                  </a:lnTo>
                  <a:lnTo>
                    <a:pt x="3021" y="4378"/>
                  </a:lnTo>
                  <a:lnTo>
                    <a:pt x="3098" y="4408"/>
                  </a:lnTo>
                  <a:lnTo>
                    <a:pt x="3176" y="4437"/>
                  </a:lnTo>
                  <a:lnTo>
                    <a:pt x="3254" y="4466"/>
                  </a:lnTo>
                  <a:lnTo>
                    <a:pt x="3333" y="4496"/>
                  </a:lnTo>
                  <a:lnTo>
                    <a:pt x="3411" y="4527"/>
                  </a:lnTo>
                  <a:lnTo>
                    <a:pt x="3489" y="4559"/>
                  </a:lnTo>
                  <a:lnTo>
                    <a:pt x="3567" y="4593"/>
                  </a:lnTo>
                  <a:lnTo>
                    <a:pt x="3644" y="4628"/>
                  </a:lnTo>
                  <a:lnTo>
                    <a:pt x="3721" y="4663"/>
                  </a:lnTo>
                  <a:lnTo>
                    <a:pt x="3798" y="4700"/>
                  </a:lnTo>
                  <a:lnTo>
                    <a:pt x="3874" y="4739"/>
                  </a:lnTo>
                  <a:lnTo>
                    <a:pt x="3950" y="4778"/>
                  </a:lnTo>
                  <a:lnTo>
                    <a:pt x="3988" y="4798"/>
                  </a:lnTo>
                  <a:lnTo>
                    <a:pt x="4025" y="4818"/>
                  </a:lnTo>
                  <a:lnTo>
                    <a:pt x="4062" y="4840"/>
                  </a:lnTo>
                  <a:lnTo>
                    <a:pt x="4097" y="4862"/>
                  </a:lnTo>
                  <a:lnTo>
                    <a:pt x="4133" y="4884"/>
                  </a:lnTo>
                  <a:lnTo>
                    <a:pt x="4169" y="4907"/>
                  </a:lnTo>
                  <a:lnTo>
                    <a:pt x="4203" y="4931"/>
                  </a:lnTo>
                  <a:lnTo>
                    <a:pt x="4237" y="4955"/>
                  </a:lnTo>
                  <a:lnTo>
                    <a:pt x="4271" y="4980"/>
                  </a:lnTo>
                  <a:lnTo>
                    <a:pt x="4303" y="5005"/>
                  </a:lnTo>
                  <a:lnTo>
                    <a:pt x="4336" y="5032"/>
                  </a:lnTo>
                  <a:lnTo>
                    <a:pt x="4367" y="5058"/>
                  </a:lnTo>
                  <a:lnTo>
                    <a:pt x="4399" y="5085"/>
                  </a:lnTo>
                  <a:lnTo>
                    <a:pt x="4430" y="5113"/>
                  </a:lnTo>
                  <a:lnTo>
                    <a:pt x="4460" y="5141"/>
                  </a:lnTo>
                  <a:lnTo>
                    <a:pt x="4490" y="5171"/>
                  </a:lnTo>
                  <a:lnTo>
                    <a:pt x="4519" y="5200"/>
                  </a:lnTo>
                  <a:lnTo>
                    <a:pt x="4547" y="5230"/>
                  </a:lnTo>
                  <a:lnTo>
                    <a:pt x="4575" y="5262"/>
                  </a:lnTo>
                  <a:lnTo>
                    <a:pt x="4602" y="5293"/>
                  </a:lnTo>
                  <a:lnTo>
                    <a:pt x="4628" y="5325"/>
                  </a:lnTo>
                  <a:lnTo>
                    <a:pt x="4654" y="5359"/>
                  </a:lnTo>
                  <a:lnTo>
                    <a:pt x="4679" y="5394"/>
                  </a:lnTo>
                  <a:lnTo>
                    <a:pt x="4704" y="5428"/>
                  </a:lnTo>
                  <a:lnTo>
                    <a:pt x="4727" y="5464"/>
                  </a:lnTo>
                  <a:lnTo>
                    <a:pt x="4750" y="5501"/>
                  </a:lnTo>
                  <a:lnTo>
                    <a:pt x="4773" y="5538"/>
                  </a:lnTo>
                  <a:lnTo>
                    <a:pt x="4794" y="5576"/>
                  </a:lnTo>
                  <a:lnTo>
                    <a:pt x="4815" y="5615"/>
                  </a:lnTo>
                  <a:lnTo>
                    <a:pt x="4834" y="5654"/>
                  </a:lnTo>
                  <a:lnTo>
                    <a:pt x="4854" y="5695"/>
                  </a:lnTo>
                  <a:lnTo>
                    <a:pt x="4872" y="5735"/>
                  </a:lnTo>
                  <a:lnTo>
                    <a:pt x="4890" y="5777"/>
                  </a:lnTo>
                  <a:lnTo>
                    <a:pt x="4906" y="5821"/>
                  </a:lnTo>
                  <a:lnTo>
                    <a:pt x="4921" y="5864"/>
                  </a:lnTo>
                  <a:lnTo>
                    <a:pt x="4934" y="5910"/>
                  </a:lnTo>
                  <a:lnTo>
                    <a:pt x="4947" y="5956"/>
                  </a:lnTo>
                  <a:lnTo>
                    <a:pt x="4959" y="6003"/>
                  </a:lnTo>
                  <a:lnTo>
                    <a:pt x="4970" y="6052"/>
                  </a:lnTo>
                  <a:lnTo>
                    <a:pt x="4980" y="6100"/>
                  </a:lnTo>
                  <a:lnTo>
                    <a:pt x="4988" y="6151"/>
                  </a:lnTo>
                  <a:lnTo>
                    <a:pt x="4996" y="6203"/>
                  </a:lnTo>
                  <a:lnTo>
                    <a:pt x="5001" y="6255"/>
                  </a:lnTo>
                  <a:lnTo>
                    <a:pt x="5007" y="6310"/>
                  </a:lnTo>
                  <a:lnTo>
                    <a:pt x="5011" y="6365"/>
                  </a:lnTo>
                  <a:lnTo>
                    <a:pt x="5014" y="6420"/>
                  </a:lnTo>
                  <a:lnTo>
                    <a:pt x="5015" y="6478"/>
                  </a:lnTo>
                  <a:lnTo>
                    <a:pt x="5016" y="65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2500" b="0" i="0" u="none" strike="noStrike" kern="0" cap="none" spc="0" normalizeH="0" baseline="0" noProof="0" dirty="0">
                <a:ln>
                  <a:noFill/>
                </a:ln>
                <a:solidFill>
                  <a:srgbClr val="000000"/>
                </a:solidFill>
                <a:effectLst/>
                <a:uLnTx/>
                <a:uFillTx/>
                <a:latin typeface="Calibri" pitchFamily="34" charset="0"/>
              </a:endParaRPr>
            </a:p>
          </p:txBody>
        </p:sp>
      </p:grpSp>
      <p:grpSp>
        <p:nvGrpSpPr>
          <p:cNvPr id="119" name="Group 59"/>
          <p:cNvGrpSpPr>
            <a:grpSpLocks noChangeAspect="1"/>
          </p:cNvGrpSpPr>
          <p:nvPr/>
        </p:nvGrpSpPr>
        <p:grpSpPr>
          <a:xfrm>
            <a:off x="655125" y="3224445"/>
            <a:ext cx="731293" cy="502023"/>
            <a:chOff x="6684963" y="3937000"/>
            <a:chExt cx="1174750" cy="806450"/>
          </a:xfrm>
          <a:solidFill>
            <a:srgbClr val="A1C46B">
              <a:lumMod val="75000"/>
            </a:srgbClr>
          </a:solidFill>
        </p:grpSpPr>
        <p:sp>
          <p:nvSpPr>
            <p:cNvPr id="130" name="Freeform 90"/>
            <p:cNvSpPr>
              <a:spLocks/>
            </p:cNvSpPr>
            <p:nvPr/>
          </p:nvSpPr>
          <p:spPr bwMode="auto">
            <a:xfrm>
              <a:off x="7450138" y="3937000"/>
              <a:ext cx="409575" cy="712788"/>
            </a:xfrm>
            <a:custGeom>
              <a:avLst/>
              <a:gdLst/>
              <a:ahLst/>
              <a:cxnLst>
                <a:cxn ang="0">
                  <a:pos x="66" y="76"/>
                </a:cxn>
                <a:cxn ang="0">
                  <a:pos x="53" y="70"/>
                </a:cxn>
                <a:cxn ang="0">
                  <a:pos x="65" y="63"/>
                </a:cxn>
                <a:cxn ang="0">
                  <a:pos x="82" y="34"/>
                </a:cxn>
                <a:cxn ang="0">
                  <a:pos x="44" y="0"/>
                </a:cxn>
                <a:cxn ang="0">
                  <a:pos x="7" y="34"/>
                </a:cxn>
                <a:cxn ang="0">
                  <a:pos x="24" y="63"/>
                </a:cxn>
                <a:cxn ang="0">
                  <a:pos x="36" y="70"/>
                </a:cxn>
                <a:cxn ang="0">
                  <a:pos x="23" y="76"/>
                </a:cxn>
                <a:cxn ang="0">
                  <a:pos x="17" y="78"/>
                </a:cxn>
                <a:cxn ang="0">
                  <a:pos x="11" y="82"/>
                </a:cxn>
                <a:cxn ang="0">
                  <a:pos x="5" y="86"/>
                </a:cxn>
                <a:cxn ang="0">
                  <a:pos x="0" y="92"/>
                </a:cxn>
                <a:cxn ang="0">
                  <a:pos x="32" y="165"/>
                </a:cxn>
                <a:cxn ang="0">
                  <a:pos x="31" y="181"/>
                </a:cxn>
                <a:cxn ang="0">
                  <a:pos x="31" y="183"/>
                </a:cxn>
                <a:cxn ang="0">
                  <a:pos x="30" y="184"/>
                </a:cxn>
                <a:cxn ang="0">
                  <a:pos x="27" y="188"/>
                </a:cxn>
                <a:cxn ang="0">
                  <a:pos x="44" y="190"/>
                </a:cxn>
                <a:cxn ang="0">
                  <a:pos x="108" y="159"/>
                </a:cxn>
                <a:cxn ang="0">
                  <a:pos x="109" y="146"/>
                </a:cxn>
                <a:cxn ang="0">
                  <a:pos x="66" y="76"/>
                </a:cxn>
              </a:cxnLst>
              <a:rect l="0" t="0" r="r" b="b"/>
              <a:pathLst>
                <a:path w="109" h="190">
                  <a:moveTo>
                    <a:pt x="66" y="76"/>
                  </a:moveTo>
                  <a:cubicBezTo>
                    <a:pt x="53" y="70"/>
                    <a:pt x="53" y="70"/>
                    <a:pt x="53" y="70"/>
                  </a:cubicBezTo>
                  <a:cubicBezTo>
                    <a:pt x="65" y="63"/>
                    <a:pt x="65" y="63"/>
                    <a:pt x="65" y="63"/>
                  </a:cubicBezTo>
                  <a:cubicBezTo>
                    <a:pt x="75" y="57"/>
                    <a:pt x="82" y="46"/>
                    <a:pt x="82" y="34"/>
                  </a:cubicBezTo>
                  <a:cubicBezTo>
                    <a:pt x="82" y="16"/>
                    <a:pt x="65" y="0"/>
                    <a:pt x="44" y="0"/>
                  </a:cubicBezTo>
                  <a:cubicBezTo>
                    <a:pt x="23" y="0"/>
                    <a:pt x="7" y="16"/>
                    <a:pt x="7" y="34"/>
                  </a:cubicBezTo>
                  <a:cubicBezTo>
                    <a:pt x="7" y="46"/>
                    <a:pt x="13" y="57"/>
                    <a:pt x="24" y="63"/>
                  </a:cubicBezTo>
                  <a:cubicBezTo>
                    <a:pt x="36" y="70"/>
                    <a:pt x="36" y="70"/>
                    <a:pt x="36" y="70"/>
                  </a:cubicBezTo>
                  <a:cubicBezTo>
                    <a:pt x="23" y="76"/>
                    <a:pt x="23" y="76"/>
                    <a:pt x="23" y="76"/>
                  </a:cubicBezTo>
                  <a:cubicBezTo>
                    <a:pt x="21" y="76"/>
                    <a:pt x="19" y="77"/>
                    <a:pt x="17" y="78"/>
                  </a:cubicBezTo>
                  <a:cubicBezTo>
                    <a:pt x="15" y="79"/>
                    <a:pt x="13" y="81"/>
                    <a:pt x="11" y="82"/>
                  </a:cubicBezTo>
                  <a:cubicBezTo>
                    <a:pt x="9" y="83"/>
                    <a:pt x="7" y="85"/>
                    <a:pt x="5" y="86"/>
                  </a:cubicBezTo>
                  <a:cubicBezTo>
                    <a:pt x="3" y="88"/>
                    <a:pt x="2" y="90"/>
                    <a:pt x="0" y="92"/>
                  </a:cubicBezTo>
                  <a:cubicBezTo>
                    <a:pt x="20" y="109"/>
                    <a:pt x="32" y="136"/>
                    <a:pt x="32" y="165"/>
                  </a:cubicBezTo>
                  <a:cubicBezTo>
                    <a:pt x="32" y="171"/>
                    <a:pt x="32" y="176"/>
                    <a:pt x="31" y="181"/>
                  </a:cubicBezTo>
                  <a:cubicBezTo>
                    <a:pt x="31" y="183"/>
                    <a:pt x="31" y="183"/>
                    <a:pt x="31" y="183"/>
                  </a:cubicBezTo>
                  <a:cubicBezTo>
                    <a:pt x="30" y="184"/>
                    <a:pt x="30" y="184"/>
                    <a:pt x="30" y="184"/>
                  </a:cubicBezTo>
                  <a:cubicBezTo>
                    <a:pt x="29" y="185"/>
                    <a:pt x="28" y="187"/>
                    <a:pt x="27" y="188"/>
                  </a:cubicBezTo>
                  <a:cubicBezTo>
                    <a:pt x="32" y="189"/>
                    <a:pt x="38" y="190"/>
                    <a:pt x="44" y="190"/>
                  </a:cubicBezTo>
                  <a:cubicBezTo>
                    <a:pt x="69" y="190"/>
                    <a:pt x="92" y="178"/>
                    <a:pt x="108" y="159"/>
                  </a:cubicBezTo>
                  <a:cubicBezTo>
                    <a:pt x="109" y="155"/>
                    <a:pt x="109" y="150"/>
                    <a:pt x="109" y="146"/>
                  </a:cubicBezTo>
                  <a:cubicBezTo>
                    <a:pt x="109" y="113"/>
                    <a:pt x="91" y="86"/>
                    <a:pt x="66" y="7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1" name="Freeform 91"/>
            <p:cNvSpPr>
              <a:spLocks/>
            </p:cNvSpPr>
            <p:nvPr/>
          </p:nvSpPr>
          <p:spPr bwMode="auto">
            <a:xfrm>
              <a:off x="6684963" y="3937000"/>
              <a:ext cx="409575" cy="712788"/>
            </a:xfrm>
            <a:custGeom>
              <a:avLst/>
              <a:gdLst/>
              <a:ahLst/>
              <a:cxnLst>
                <a:cxn ang="0">
                  <a:pos x="78" y="183"/>
                </a:cxn>
                <a:cxn ang="0">
                  <a:pos x="78" y="181"/>
                </a:cxn>
                <a:cxn ang="0">
                  <a:pos x="76" y="165"/>
                </a:cxn>
                <a:cxn ang="0">
                  <a:pos x="108" y="93"/>
                </a:cxn>
                <a:cxn ang="0">
                  <a:pos x="109" y="92"/>
                </a:cxn>
                <a:cxn ang="0">
                  <a:pos x="86" y="76"/>
                </a:cxn>
                <a:cxn ang="0">
                  <a:pos x="73" y="70"/>
                </a:cxn>
                <a:cxn ang="0">
                  <a:pos x="85" y="63"/>
                </a:cxn>
                <a:cxn ang="0">
                  <a:pos x="102" y="34"/>
                </a:cxn>
                <a:cxn ang="0">
                  <a:pos x="64" y="0"/>
                </a:cxn>
                <a:cxn ang="0">
                  <a:pos x="27" y="34"/>
                </a:cxn>
                <a:cxn ang="0">
                  <a:pos x="44" y="63"/>
                </a:cxn>
                <a:cxn ang="0">
                  <a:pos x="56" y="70"/>
                </a:cxn>
                <a:cxn ang="0">
                  <a:pos x="43" y="76"/>
                </a:cxn>
                <a:cxn ang="0">
                  <a:pos x="37" y="78"/>
                </a:cxn>
                <a:cxn ang="0">
                  <a:pos x="31" y="82"/>
                </a:cxn>
                <a:cxn ang="0">
                  <a:pos x="26" y="86"/>
                </a:cxn>
                <a:cxn ang="0">
                  <a:pos x="0" y="146"/>
                </a:cxn>
                <a:cxn ang="0">
                  <a:pos x="1" y="159"/>
                </a:cxn>
                <a:cxn ang="0">
                  <a:pos x="10" y="169"/>
                </a:cxn>
                <a:cxn ang="0">
                  <a:pos x="16" y="173"/>
                </a:cxn>
                <a:cxn ang="0">
                  <a:pos x="22" y="178"/>
                </a:cxn>
                <a:cxn ang="0">
                  <a:pos x="64" y="190"/>
                </a:cxn>
                <a:cxn ang="0">
                  <a:pos x="82" y="188"/>
                </a:cxn>
                <a:cxn ang="0">
                  <a:pos x="79" y="184"/>
                </a:cxn>
                <a:cxn ang="0">
                  <a:pos x="78" y="183"/>
                </a:cxn>
              </a:cxnLst>
              <a:rect l="0" t="0" r="r" b="b"/>
              <a:pathLst>
                <a:path w="109" h="190">
                  <a:moveTo>
                    <a:pt x="78" y="183"/>
                  </a:moveTo>
                  <a:cubicBezTo>
                    <a:pt x="78" y="181"/>
                    <a:pt x="78" y="181"/>
                    <a:pt x="78" y="181"/>
                  </a:cubicBezTo>
                  <a:cubicBezTo>
                    <a:pt x="77" y="176"/>
                    <a:pt x="76" y="170"/>
                    <a:pt x="76" y="165"/>
                  </a:cubicBezTo>
                  <a:cubicBezTo>
                    <a:pt x="76" y="137"/>
                    <a:pt x="88" y="110"/>
                    <a:pt x="108" y="93"/>
                  </a:cubicBezTo>
                  <a:cubicBezTo>
                    <a:pt x="108" y="92"/>
                    <a:pt x="109" y="92"/>
                    <a:pt x="109" y="92"/>
                  </a:cubicBezTo>
                  <a:cubicBezTo>
                    <a:pt x="102" y="85"/>
                    <a:pt x="95" y="79"/>
                    <a:pt x="86" y="76"/>
                  </a:cubicBezTo>
                  <a:cubicBezTo>
                    <a:pt x="73" y="70"/>
                    <a:pt x="73" y="70"/>
                    <a:pt x="73" y="70"/>
                  </a:cubicBezTo>
                  <a:cubicBezTo>
                    <a:pt x="85" y="63"/>
                    <a:pt x="85" y="63"/>
                    <a:pt x="85" y="63"/>
                  </a:cubicBezTo>
                  <a:cubicBezTo>
                    <a:pt x="95" y="57"/>
                    <a:pt x="102" y="46"/>
                    <a:pt x="102" y="34"/>
                  </a:cubicBezTo>
                  <a:cubicBezTo>
                    <a:pt x="102" y="16"/>
                    <a:pt x="86" y="0"/>
                    <a:pt x="64" y="0"/>
                  </a:cubicBezTo>
                  <a:cubicBezTo>
                    <a:pt x="43" y="0"/>
                    <a:pt x="27" y="16"/>
                    <a:pt x="27" y="34"/>
                  </a:cubicBezTo>
                  <a:cubicBezTo>
                    <a:pt x="27" y="46"/>
                    <a:pt x="33" y="57"/>
                    <a:pt x="44" y="63"/>
                  </a:cubicBezTo>
                  <a:cubicBezTo>
                    <a:pt x="56" y="70"/>
                    <a:pt x="56" y="70"/>
                    <a:pt x="56" y="70"/>
                  </a:cubicBezTo>
                  <a:cubicBezTo>
                    <a:pt x="43" y="76"/>
                    <a:pt x="43" y="76"/>
                    <a:pt x="43" y="76"/>
                  </a:cubicBezTo>
                  <a:cubicBezTo>
                    <a:pt x="41" y="76"/>
                    <a:pt x="39" y="77"/>
                    <a:pt x="37" y="78"/>
                  </a:cubicBezTo>
                  <a:cubicBezTo>
                    <a:pt x="35" y="79"/>
                    <a:pt x="33" y="81"/>
                    <a:pt x="31" y="82"/>
                  </a:cubicBezTo>
                  <a:cubicBezTo>
                    <a:pt x="29" y="83"/>
                    <a:pt x="27" y="85"/>
                    <a:pt x="26" y="86"/>
                  </a:cubicBezTo>
                  <a:cubicBezTo>
                    <a:pt x="10" y="100"/>
                    <a:pt x="0" y="121"/>
                    <a:pt x="0" y="146"/>
                  </a:cubicBezTo>
                  <a:cubicBezTo>
                    <a:pt x="0" y="150"/>
                    <a:pt x="0" y="155"/>
                    <a:pt x="1" y="159"/>
                  </a:cubicBezTo>
                  <a:cubicBezTo>
                    <a:pt x="4" y="162"/>
                    <a:pt x="7" y="166"/>
                    <a:pt x="10" y="169"/>
                  </a:cubicBezTo>
                  <a:cubicBezTo>
                    <a:pt x="12" y="170"/>
                    <a:pt x="14" y="172"/>
                    <a:pt x="16" y="173"/>
                  </a:cubicBezTo>
                  <a:cubicBezTo>
                    <a:pt x="18" y="175"/>
                    <a:pt x="20" y="176"/>
                    <a:pt x="22" y="178"/>
                  </a:cubicBezTo>
                  <a:cubicBezTo>
                    <a:pt x="34" y="185"/>
                    <a:pt x="49" y="190"/>
                    <a:pt x="64" y="190"/>
                  </a:cubicBezTo>
                  <a:cubicBezTo>
                    <a:pt x="71" y="190"/>
                    <a:pt x="76" y="189"/>
                    <a:pt x="82" y="188"/>
                  </a:cubicBezTo>
                  <a:cubicBezTo>
                    <a:pt x="81" y="187"/>
                    <a:pt x="80" y="185"/>
                    <a:pt x="79" y="184"/>
                  </a:cubicBezTo>
                  <a:lnTo>
                    <a:pt x="78" y="1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32" name="Freeform 92"/>
            <p:cNvSpPr>
              <a:spLocks/>
            </p:cNvSpPr>
            <p:nvPr/>
          </p:nvSpPr>
          <p:spPr bwMode="auto">
            <a:xfrm>
              <a:off x="6996113" y="3937000"/>
              <a:ext cx="552450" cy="806450"/>
            </a:xfrm>
            <a:custGeom>
              <a:avLst/>
              <a:gdLst/>
              <a:ahLst/>
              <a:cxnLst>
                <a:cxn ang="0">
                  <a:pos x="98" y="86"/>
                </a:cxn>
                <a:cxn ang="0">
                  <a:pos x="83" y="79"/>
                </a:cxn>
                <a:cxn ang="0">
                  <a:pos x="97" y="71"/>
                </a:cxn>
                <a:cxn ang="0">
                  <a:pos x="116" y="39"/>
                </a:cxn>
                <a:cxn ang="0">
                  <a:pos x="73" y="0"/>
                </a:cxn>
                <a:cxn ang="0">
                  <a:pos x="31" y="39"/>
                </a:cxn>
                <a:cxn ang="0">
                  <a:pos x="50" y="71"/>
                </a:cxn>
                <a:cxn ang="0">
                  <a:pos x="64" y="79"/>
                </a:cxn>
                <a:cxn ang="0">
                  <a:pos x="49" y="86"/>
                </a:cxn>
                <a:cxn ang="0">
                  <a:pos x="43" y="89"/>
                </a:cxn>
                <a:cxn ang="0">
                  <a:pos x="36" y="93"/>
                </a:cxn>
                <a:cxn ang="0">
                  <a:pos x="29" y="98"/>
                </a:cxn>
                <a:cxn ang="0">
                  <a:pos x="0" y="165"/>
                </a:cxn>
                <a:cxn ang="0">
                  <a:pos x="1" y="180"/>
                </a:cxn>
                <a:cxn ang="0">
                  <a:pos x="12" y="191"/>
                </a:cxn>
                <a:cxn ang="0">
                  <a:pos x="18" y="196"/>
                </a:cxn>
                <a:cxn ang="0">
                  <a:pos x="25" y="201"/>
                </a:cxn>
                <a:cxn ang="0">
                  <a:pos x="73" y="215"/>
                </a:cxn>
                <a:cxn ang="0">
                  <a:pos x="146" y="180"/>
                </a:cxn>
                <a:cxn ang="0">
                  <a:pos x="147" y="165"/>
                </a:cxn>
                <a:cxn ang="0">
                  <a:pos x="98" y="86"/>
                </a:cxn>
              </a:cxnLst>
              <a:rect l="0" t="0" r="r" b="b"/>
              <a:pathLst>
                <a:path w="147" h="215">
                  <a:moveTo>
                    <a:pt x="98" y="86"/>
                  </a:moveTo>
                  <a:cubicBezTo>
                    <a:pt x="83" y="79"/>
                    <a:pt x="83" y="79"/>
                    <a:pt x="83" y="79"/>
                  </a:cubicBezTo>
                  <a:cubicBezTo>
                    <a:pt x="97" y="71"/>
                    <a:pt x="97" y="71"/>
                    <a:pt x="97" y="71"/>
                  </a:cubicBezTo>
                  <a:cubicBezTo>
                    <a:pt x="109" y="64"/>
                    <a:pt x="116" y="52"/>
                    <a:pt x="116" y="39"/>
                  </a:cubicBezTo>
                  <a:cubicBezTo>
                    <a:pt x="116" y="18"/>
                    <a:pt x="97" y="0"/>
                    <a:pt x="73" y="0"/>
                  </a:cubicBezTo>
                  <a:cubicBezTo>
                    <a:pt x="49" y="0"/>
                    <a:pt x="31" y="18"/>
                    <a:pt x="31" y="39"/>
                  </a:cubicBezTo>
                  <a:cubicBezTo>
                    <a:pt x="31" y="52"/>
                    <a:pt x="38" y="64"/>
                    <a:pt x="50" y="71"/>
                  </a:cubicBezTo>
                  <a:cubicBezTo>
                    <a:pt x="64" y="79"/>
                    <a:pt x="64" y="79"/>
                    <a:pt x="64" y="79"/>
                  </a:cubicBezTo>
                  <a:cubicBezTo>
                    <a:pt x="49" y="86"/>
                    <a:pt x="49" y="86"/>
                    <a:pt x="49" y="86"/>
                  </a:cubicBezTo>
                  <a:cubicBezTo>
                    <a:pt x="47" y="86"/>
                    <a:pt x="45" y="87"/>
                    <a:pt x="43" y="89"/>
                  </a:cubicBezTo>
                  <a:cubicBezTo>
                    <a:pt x="40" y="90"/>
                    <a:pt x="38" y="91"/>
                    <a:pt x="36" y="93"/>
                  </a:cubicBezTo>
                  <a:cubicBezTo>
                    <a:pt x="34" y="94"/>
                    <a:pt x="31" y="96"/>
                    <a:pt x="29" y="98"/>
                  </a:cubicBezTo>
                  <a:cubicBezTo>
                    <a:pt x="12" y="113"/>
                    <a:pt x="0" y="138"/>
                    <a:pt x="0" y="165"/>
                  </a:cubicBezTo>
                  <a:cubicBezTo>
                    <a:pt x="0" y="170"/>
                    <a:pt x="0" y="175"/>
                    <a:pt x="1" y="180"/>
                  </a:cubicBezTo>
                  <a:cubicBezTo>
                    <a:pt x="4" y="184"/>
                    <a:pt x="8" y="188"/>
                    <a:pt x="12" y="191"/>
                  </a:cubicBezTo>
                  <a:cubicBezTo>
                    <a:pt x="14" y="193"/>
                    <a:pt x="16" y="195"/>
                    <a:pt x="18" y="196"/>
                  </a:cubicBezTo>
                  <a:cubicBezTo>
                    <a:pt x="21" y="198"/>
                    <a:pt x="23" y="200"/>
                    <a:pt x="25" y="201"/>
                  </a:cubicBezTo>
                  <a:cubicBezTo>
                    <a:pt x="39" y="210"/>
                    <a:pt x="56" y="215"/>
                    <a:pt x="73" y="215"/>
                  </a:cubicBezTo>
                  <a:cubicBezTo>
                    <a:pt x="102" y="215"/>
                    <a:pt x="128" y="202"/>
                    <a:pt x="146" y="180"/>
                  </a:cubicBezTo>
                  <a:cubicBezTo>
                    <a:pt x="146" y="175"/>
                    <a:pt x="147" y="170"/>
                    <a:pt x="147" y="165"/>
                  </a:cubicBezTo>
                  <a:cubicBezTo>
                    <a:pt x="147" y="128"/>
                    <a:pt x="126" y="97"/>
                    <a:pt x="98" y="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121" name="TextovéPole 61"/>
          <p:cNvSpPr txBox="1"/>
          <p:nvPr/>
        </p:nvSpPr>
        <p:spPr>
          <a:xfrm>
            <a:off x="6983475" y="1758318"/>
            <a:ext cx="1154476" cy="723275"/>
          </a:xfrm>
          <a:prstGeom prst="rect">
            <a:avLst/>
          </a:prstGeom>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cs-CZ" sz="1200" b="0" i="0" u="none" strike="noStrike" kern="0" cap="none" spc="0" normalizeH="0" baseline="0" noProof="0" dirty="0">
                <a:ln>
                  <a:noFill/>
                </a:ln>
                <a:solidFill>
                  <a:srgbClr val="404040"/>
                </a:solidFill>
                <a:effectLst/>
                <a:uLnTx/>
                <a:uFillTx/>
                <a:latin typeface="Calibri" pitchFamily="34" charset="0"/>
                <a:cs typeface="Arial" pitchFamily="34" charset="0"/>
              </a:rPr>
            </a:br>
            <a:r>
              <a:rPr lang="cs-CZ" sz="2000" kern="0" dirty="0">
                <a:solidFill>
                  <a:srgbClr val="404040"/>
                </a:solidFill>
                <a:latin typeface="Calibri" pitchFamily="34" charset="0"/>
                <a:cs typeface="Arial" pitchFamily="34" charset="0"/>
              </a:rPr>
              <a:t>10</a:t>
            </a:r>
            <a:r>
              <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rPr>
              <a:t> %</a:t>
            </a:r>
            <a:br>
              <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rPr>
            </a:br>
            <a:r>
              <a:rPr kumimoji="0" lang="cs-CZ" sz="900" b="0" i="0" u="none" strike="noStrike" kern="0" cap="none" spc="0" normalizeH="0" baseline="0" noProof="0" dirty="0">
                <a:ln>
                  <a:noFill/>
                </a:ln>
                <a:solidFill>
                  <a:srgbClr val="404040"/>
                </a:solidFill>
                <a:effectLst/>
                <a:uLnTx/>
                <a:uFillTx/>
                <a:latin typeface="Calibri" pitchFamily="34" charset="0"/>
                <a:cs typeface="Arial" pitchFamily="34" charset="0"/>
              </a:rPr>
              <a:t>2019</a:t>
            </a:r>
            <a:r>
              <a:rPr kumimoji="0" lang="cs-CZ" sz="900" b="0" i="0" u="none" strike="noStrike" kern="0" cap="none" spc="0" normalizeH="0" noProof="0" dirty="0">
                <a:ln>
                  <a:noFill/>
                </a:ln>
                <a:solidFill>
                  <a:srgbClr val="404040"/>
                </a:solidFill>
                <a:effectLst/>
                <a:uLnTx/>
                <a:uFillTx/>
                <a:latin typeface="Calibri" pitchFamily="34" charset="0"/>
                <a:cs typeface="Arial" pitchFamily="34" charset="0"/>
              </a:rPr>
              <a:t> </a:t>
            </a:r>
            <a:r>
              <a:rPr lang="cs-CZ" sz="900" kern="0" dirty="0">
                <a:solidFill>
                  <a:srgbClr val="404040"/>
                </a:solidFill>
                <a:latin typeface="Calibri" pitchFamily="34" charset="0"/>
                <a:cs typeface="Arial" pitchFamily="34" charset="0"/>
              </a:rPr>
              <a:t>22</a:t>
            </a:r>
            <a:r>
              <a:rPr kumimoji="0" lang="cs-CZ" sz="900" b="0" i="0" u="none" strike="noStrike" kern="0" cap="none" spc="0" normalizeH="0" baseline="0" noProof="0" dirty="0">
                <a:ln>
                  <a:noFill/>
                </a:ln>
                <a:solidFill>
                  <a:srgbClr val="404040"/>
                </a:solidFill>
                <a:effectLst/>
                <a:uLnTx/>
                <a:uFillTx/>
                <a:latin typeface="Calibri" pitchFamily="34" charset="0"/>
                <a:cs typeface="Arial" pitchFamily="34" charset="0"/>
              </a:rPr>
              <a:t> %</a:t>
            </a:r>
            <a:endPar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endParaRPr>
          </a:p>
        </p:txBody>
      </p:sp>
      <p:sp>
        <p:nvSpPr>
          <p:cNvPr id="122" name="TextovéPole 62"/>
          <p:cNvSpPr txBox="1"/>
          <p:nvPr/>
        </p:nvSpPr>
        <p:spPr>
          <a:xfrm>
            <a:off x="1657503" y="4007602"/>
            <a:ext cx="1154476" cy="723275"/>
          </a:xfrm>
          <a:prstGeom prst="rect">
            <a:avLst/>
          </a:prstGeom>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cs-CZ" sz="1200" b="0" i="0" u="none" strike="noStrike" kern="0" cap="none" spc="0" normalizeH="0" baseline="0" noProof="0" dirty="0">
                <a:ln>
                  <a:noFill/>
                </a:ln>
                <a:solidFill>
                  <a:srgbClr val="404040"/>
                </a:solidFill>
                <a:effectLst/>
                <a:uLnTx/>
                <a:uFillTx/>
                <a:latin typeface="Calibri" pitchFamily="34" charset="0"/>
                <a:cs typeface="Arial" pitchFamily="34" charset="0"/>
              </a:rPr>
            </a:br>
            <a:r>
              <a:rPr lang="cs-CZ" sz="2000" kern="0" dirty="0">
                <a:solidFill>
                  <a:srgbClr val="404040"/>
                </a:solidFill>
                <a:latin typeface="Calibri" pitchFamily="34" charset="0"/>
                <a:cs typeface="Arial" pitchFamily="34" charset="0"/>
              </a:rPr>
              <a:t>5</a:t>
            </a:r>
            <a:r>
              <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rPr>
              <a:t> %</a:t>
            </a:r>
            <a:br>
              <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rPr>
            </a:br>
            <a:r>
              <a:rPr kumimoji="0" lang="cs-CZ" sz="900" b="0" i="0" u="none" strike="noStrike" kern="0" cap="none" spc="0" normalizeH="0" baseline="0" noProof="0" dirty="0">
                <a:ln>
                  <a:noFill/>
                </a:ln>
                <a:solidFill>
                  <a:srgbClr val="404040"/>
                </a:solidFill>
                <a:effectLst/>
                <a:uLnTx/>
                <a:uFillTx/>
                <a:latin typeface="Calibri" pitchFamily="34" charset="0"/>
                <a:cs typeface="Arial" pitchFamily="34" charset="0"/>
              </a:rPr>
              <a:t>2019 </a:t>
            </a:r>
            <a:r>
              <a:rPr lang="cs-CZ" sz="900" kern="0" dirty="0">
                <a:solidFill>
                  <a:srgbClr val="404040"/>
                </a:solidFill>
                <a:latin typeface="Calibri" pitchFamily="34" charset="0"/>
                <a:cs typeface="Arial" pitchFamily="34" charset="0"/>
              </a:rPr>
              <a:t>6</a:t>
            </a:r>
            <a:r>
              <a:rPr kumimoji="0" lang="cs-CZ" sz="900" b="0" i="0" u="none" strike="noStrike" kern="0" cap="none" spc="0" normalizeH="0" baseline="0" noProof="0" dirty="0">
                <a:ln>
                  <a:noFill/>
                </a:ln>
                <a:solidFill>
                  <a:srgbClr val="404040"/>
                </a:solidFill>
                <a:effectLst/>
                <a:uLnTx/>
                <a:uFillTx/>
                <a:latin typeface="Calibri" pitchFamily="34" charset="0"/>
                <a:cs typeface="Arial" pitchFamily="34" charset="0"/>
              </a:rPr>
              <a:t> %</a:t>
            </a:r>
            <a:endPar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endParaRPr>
          </a:p>
        </p:txBody>
      </p:sp>
      <p:sp>
        <p:nvSpPr>
          <p:cNvPr id="123" name="TextovéPole 63"/>
          <p:cNvSpPr txBox="1"/>
          <p:nvPr/>
        </p:nvSpPr>
        <p:spPr>
          <a:xfrm>
            <a:off x="4318402" y="1970148"/>
            <a:ext cx="1154476" cy="846386"/>
          </a:xfrm>
          <a:prstGeom prst="rect">
            <a:avLst/>
          </a:prstGeom>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000" kern="0" dirty="0">
                <a:solidFill>
                  <a:srgbClr val="404040"/>
                </a:solidFill>
                <a:latin typeface="Calibri" pitchFamily="34" charset="0"/>
                <a:cs typeface="Arial" pitchFamily="34" charset="0"/>
              </a:rPr>
              <a:t>17 </a:t>
            </a:r>
            <a:r>
              <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rPr>
              <a:t>%</a:t>
            </a:r>
            <a:br>
              <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rPr>
            </a:br>
            <a:r>
              <a:rPr kumimoji="0" lang="cs-CZ" sz="900" b="0" i="0" u="none" strike="noStrike" kern="0" cap="none" spc="0" normalizeH="0" baseline="0" noProof="0" dirty="0">
                <a:ln>
                  <a:noFill/>
                </a:ln>
                <a:solidFill>
                  <a:srgbClr val="404040"/>
                </a:solidFill>
                <a:effectLst/>
                <a:uLnTx/>
                <a:uFillTx/>
                <a:latin typeface="Calibri" pitchFamily="34" charset="0"/>
                <a:cs typeface="Arial" pitchFamily="34" charset="0"/>
              </a:rPr>
              <a:t>2019</a:t>
            </a:r>
            <a:r>
              <a:rPr kumimoji="0" lang="cs-CZ" sz="900" b="0" i="0" u="none" strike="noStrike" kern="0" cap="none" spc="0" normalizeH="0" noProof="0" dirty="0">
                <a:ln>
                  <a:noFill/>
                </a:ln>
                <a:solidFill>
                  <a:srgbClr val="404040"/>
                </a:solidFill>
                <a:effectLst/>
                <a:uLnTx/>
                <a:uFillTx/>
                <a:latin typeface="Calibri" pitchFamily="34" charset="0"/>
                <a:cs typeface="Arial" pitchFamily="34" charset="0"/>
              </a:rPr>
              <a:t> </a:t>
            </a:r>
            <a:r>
              <a:rPr lang="cs-CZ" sz="900" kern="0" dirty="0">
                <a:solidFill>
                  <a:srgbClr val="404040"/>
                </a:solidFill>
                <a:latin typeface="Calibri" pitchFamily="34" charset="0"/>
                <a:cs typeface="Arial" pitchFamily="34" charset="0"/>
              </a:rPr>
              <a:t>29</a:t>
            </a:r>
            <a:r>
              <a:rPr kumimoji="0" lang="cs-CZ" sz="900" b="0" i="0" u="none" strike="noStrike" kern="0" cap="none" spc="0" normalizeH="0" baseline="0" noProof="0" dirty="0">
                <a:ln>
                  <a:noFill/>
                </a:ln>
                <a:solidFill>
                  <a:srgbClr val="404040"/>
                </a:solidFill>
                <a:effectLst/>
                <a:uLnTx/>
                <a:uFillTx/>
                <a:latin typeface="Calibri" pitchFamily="34" charset="0"/>
                <a:cs typeface="Arial" pitchFamily="34" charset="0"/>
              </a:rPr>
              <a:t>  %</a:t>
            </a:r>
            <a:br>
              <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rPr>
            </a:br>
            <a:endPar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endParaRPr>
          </a:p>
        </p:txBody>
      </p:sp>
      <p:sp>
        <p:nvSpPr>
          <p:cNvPr id="124" name="TextovéPole 64"/>
          <p:cNvSpPr txBox="1"/>
          <p:nvPr/>
        </p:nvSpPr>
        <p:spPr>
          <a:xfrm>
            <a:off x="1604022" y="2784637"/>
            <a:ext cx="1480330" cy="907941"/>
          </a:xfrm>
          <a:prstGeom prst="rect">
            <a:avLst/>
          </a:prstGeom>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200" b="0" i="0" u="none" strike="noStrike" kern="0" cap="none" spc="0" normalizeH="0" baseline="0" noProof="0" dirty="0">
                <a:ln>
                  <a:noFill/>
                </a:ln>
                <a:solidFill>
                  <a:srgbClr val="404040"/>
                </a:solidFill>
                <a:effectLst/>
                <a:uLnTx/>
                <a:uFillTx/>
                <a:latin typeface="Calibri" pitchFamily="34" charset="0"/>
                <a:cs typeface="Arial" pitchFamily="34" charset="0"/>
              </a:rPr>
              <a:t>Asociace, svazy, komory</a:t>
            </a:r>
            <a:br>
              <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rPr>
            </a:br>
            <a:r>
              <a:rPr lang="cs-CZ" sz="2000" kern="0" dirty="0">
                <a:solidFill>
                  <a:srgbClr val="404040"/>
                </a:solidFill>
                <a:latin typeface="Calibri" pitchFamily="34" charset="0"/>
                <a:cs typeface="Arial" pitchFamily="34" charset="0"/>
              </a:rPr>
              <a:t>12</a:t>
            </a:r>
            <a:r>
              <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rPr>
              <a:t> %</a:t>
            </a:r>
            <a:br>
              <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rPr>
            </a:br>
            <a:r>
              <a:rPr kumimoji="0" lang="cs-CZ" sz="900" b="0" i="0" u="none" strike="noStrike" kern="0" cap="none" spc="0" normalizeH="0" baseline="0" noProof="0" dirty="0">
                <a:ln>
                  <a:noFill/>
                </a:ln>
                <a:solidFill>
                  <a:srgbClr val="404040"/>
                </a:solidFill>
                <a:effectLst/>
                <a:uLnTx/>
                <a:uFillTx/>
                <a:latin typeface="Calibri" pitchFamily="34" charset="0"/>
                <a:cs typeface="Arial" pitchFamily="34" charset="0"/>
              </a:rPr>
              <a:t>2019 20 %</a:t>
            </a:r>
            <a:endPar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endParaRPr>
          </a:p>
        </p:txBody>
      </p:sp>
      <p:sp>
        <p:nvSpPr>
          <p:cNvPr id="125" name="TextovéPole 65"/>
          <p:cNvSpPr txBox="1"/>
          <p:nvPr/>
        </p:nvSpPr>
        <p:spPr>
          <a:xfrm>
            <a:off x="4313182" y="4178086"/>
            <a:ext cx="1651059" cy="723275"/>
          </a:xfrm>
          <a:prstGeom prst="rect">
            <a:avLst/>
          </a:prstGeom>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200" b="0" i="0" u="none" strike="noStrike" kern="0" cap="none" spc="0" normalizeH="0" baseline="0" noProof="0" dirty="0">
                <a:ln>
                  <a:noFill/>
                </a:ln>
                <a:solidFill>
                  <a:srgbClr val="404040"/>
                </a:solidFill>
                <a:effectLst/>
                <a:uLnTx/>
                <a:uFillTx/>
                <a:latin typeface="Calibri" pitchFamily="34" charset="0"/>
                <a:cs typeface="Arial" pitchFamily="34" charset="0"/>
              </a:rPr>
              <a:t>Poradenské firmy</a:t>
            </a:r>
            <a:br>
              <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rPr>
            </a:br>
            <a:r>
              <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rPr>
              <a:t>0,5 %</a:t>
            </a:r>
            <a:br>
              <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rPr>
            </a:br>
            <a:r>
              <a:rPr kumimoji="0" lang="cs-CZ" sz="900" b="0" i="0" u="none" strike="noStrike" kern="0" cap="none" spc="0" normalizeH="0" baseline="0" noProof="0" dirty="0">
                <a:ln>
                  <a:noFill/>
                </a:ln>
                <a:solidFill>
                  <a:srgbClr val="404040"/>
                </a:solidFill>
                <a:effectLst/>
                <a:uLnTx/>
                <a:uFillTx/>
                <a:latin typeface="Calibri" pitchFamily="34" charset="0"/>
                <a:cs typeface="Arial" pitchFamily="34" charset="0"/>
              </a:rPr>
              <a:t>2019</a:t>
            </a:r>
            <a:r>
              <a:rPr kumimoji="0" lang="cs-CZ" sz="900" b="0" i="0" u="none" strike="noStrike" kern="0" cap="none" spc="0" normalizeH="0" noProof="0" dirty="0">
                <a:ln>
                  <a:noFill/>
                </a:ln>
                <a:solidFill>
                  <a:srgbClr val="404040"/>
                </a:solidFill>
                <a:effectLst/>
                <a:uLnTx/>
                <a:uFillTx/>
                <a:latin typeface="Calibri" pitchFamily="34" charset="0"/>
                <a:cs typeface="Arial" pitchFamily="34" charset="0"/>
              </a:rPr>
              <a:t> 9</a:t>
            </a:r>
            <a:r>
              <a:rPr kumimoji="0" lang="cs-CZ" sz="900" b="0" i="0" u="none" strike="noStrike" kern="0" cap="none" spc="0" normalizeH="0" baseline="0" noProof="0" dirty="0">
                <a:ln>
                  <a:noFill/>
                </a:ln>
                <a:solidFill>
                  <a:srgbClr val="404040"/>
                </a:solidFill>
                <a:effectLst/>
                <a:uLnTx/>
                <a:uFillTx/>
                <a:latin typeface="Calibri" pitchFamily="34" charset="0"/>
                <a:cs typeface="Arial" pitchFamily="34" charset="0"/>
              </a:rPr>
              <a:t> %</a:t>
            </a:r>
            <a:endPar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endParaRPr>
          </a:p>
        </p:txBody>
      </p:sp>
      <p:sp>
        <p:nvSpPr>
          <p:cNvPr id="126" name="TextovéPole 66"/>
          <p:cNvSpPr txBox="1"/>
          <p:nvPr/>
        </p:nvSpPr>
        <p:spPr>
          <a:xfrm>
            <a:off x="4318402" y="2959538"/>
            <a:ext cx="1773210" cy="723275"/>
          </a:xfrm>
          <a:prstGeom prst="rect">
            <a:avLst/>
          </a:prstGeom>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200" b="0" i="0" u="none" strike="noStrike" kern="0" cap="none" spc="0" normalizeH="0" baseline="0" noProof="0" dirty="0">
                <a:ln>
                  <a:noFill/>
                </a:ln>
                <a:solidFill>
                  <a:srgbClr val="404040"/>
                </a:solidFill>
                <a:effectLst/>
                <a:uLnTx/>
                <a:uFillTx/>
                <a:latin typeface="Calibri" pitchFamily="34" charset="0"/>
                <a:cs typeface="Arial" pitchFamily="34" charset="0"/>
              </a:rPr>
              <a:t>MZV/zastupitelstva</a:t>
            </a:r>
            <a:br>
              <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rPr>
            </a:br>
            <a:r>
              <a:rPr lang="cs-CZ" sz="2000" kern="0" dirty="0">
                <a:solidFill>
                  <a:srgbClr val="404040"/>
                </a:solidFill>
                <a:latin typeface="Calibri" pitchFamily="34" charset="0"/>
                <a:cs typeface="Arial" pitchFamily="34" charset="0"/>
              </a:rPr>
              <a:t>8</a:t>
            </a:r>
            <a:r>
              <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rPr>
              <a:t> %</a:t>
            </a:r>
            <a:br>
              <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rPr>
            </a:br>
            <a:r>
              <a:rPr kumimoji="0" lang="cs-CZ" sz="900" b="0" i="0" u="none" strike="noStrike" kern="0" cap="none" spc="0" normalizeH="0" baseline="0" noProof="0" dirty="0">
                <a:ln>
                  <a:noFill/>
                </a:ln>
                <a:solidFill>
                  <a:srgbClr val="404040"/>
                </a:solidFill>
                <a:effectLst/>
                <a:uLnTx/>
                <a:uFillTx/>
                <a:latin typeface="Calibri" pitchFamily="34" charset="0"/>
                <a:cs typeface="Arial" pitchFamily="34" charset="0"/>
              </a:rPr>
              <a:t>2019 10 %</a:t>
            </a:r>
            <a:endPar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endParaRPr>
          </a:p>
        </p:txBody>
      </p:sp>
      <p:sp>
        <p:nvSpPr>
          <p:cNvPr id="127" name="TextovéPole 67"/>
          <p:cNvSpPr txBox="1"/>
          <p:nvPr/>
        </p:nvSpPr>
        <p:spPr>
          <a:xfrm>
            <a:off x="1615110" y="1834811"/>
            <a:ext cx="1773210" cy="723275"/>
          </a:xfrm>
          <a:prstGeom prst="rect">
            <a:avLst/>
          </a:prstGeom>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200" b="0" i="0" u="none" strike="noStrike" kern="0" cap="none" spc="0" normalizeH="0" baseline="0" noProof="0" dirty="0">
                <a:ln>
                  <a:noFill/>
                </a:ln>
                <a:solidFill>
                  <a:srgbClr val="404040"/>
                </a:solidFill>
                <a:effectLst/>
                <a:uLnTx/>
                <a:uFillTx/>
                <a:latin typeface="Calibri" pitchFamily="34" charset="0"/>
                <a:cs typeface="Arial" pitchFamily="34" charset="0"/>
              </a:rPr>
              <a:t>Banky</a:t>
            </a:r>
            <a:br>
              <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rPr>
            </a:br>
            <a:r>
              <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rPr>
              <a:t>23 %</a:t>
            </a:r>
            <a:br>
              <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rPr>
            </a:br>
            <a:r>
              <a:rPr kumimoji="0" lang="cs-CZ" sz="900" b="0" i="0" u="none" strike="noStrike" kern="0" cap="none" spc="0" normalizeH="0" baseline="0" noProof="0" dirty="0">
                <a:ln>
                  <a:noFill/>
                </a:ln>
                <a:solidFill>
                  <a:srgbClr val="404040"/>
                </a:solidFill>
                <a:effectLst/>
                <a:uLnTx/>
                <a:uFillTx/>
                <a:latin typeface="Calibri" pitchFamily="34" charset="0"/>
                <a:cs typeface="Arial" pitchFamily="34" charset="0"/>
              </a:rPr>
              <a:t>2018 30  %</a:t>
            </a:r>
            <a:endPar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endParaRPr>
          </a:p>
        </p:txBody>
      </p:sp>
      <p:sp>
        <p:nvSpPr>
          <p:cNvPr id="128" name="TextovéPole 68"/>
          <p:cNvSpPr txBox="1"/>
          <p:nvPr/>
        </p:nvSpPr>
        <p:spPr>
          <a:xfrm>
            <a:off x="6991661" y="3047172"/>
            <a:ext cx="1773210" cy="538609"/>
          </a:xfrm>
          <a:prstGeom prst="rect">
            <a:avLst/>
          </a:prstGeom>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rPr>
              <a:t> 7 %</a:t>
            </a:r>
            <a:br>
              <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rPr>
            </a:br>
            <a:r>
              <a:rPr kumimoji="0" lang="cs-CZ" sz="900" b="0" i="0" u="none" strike="noStrike" kern="0" cap="none" spc="0" normalizeH="0" baseline="0" noProof="0" dirty="0">
                <a:ln>
                  <a:noFill/>
                </a:ln>
                <a:solidFill>
                  <a:srgbClr val="404040"/>
                </a:solidFill>
                <a:effectLst/>
                <a:uLnTx/>
                <a:uFillTx/>
                <a:latin typeface="Calibri" pitchFamily="34" charset="0"/>
                <a:cs typeface="Arial" pitchFamily="34" charset="0"/>
              </a:rPr>
              <a:t>2019 </a:t>
            </a:r>
            <a:r>
              <a:rPr lang="cs-CZ" sz="900" kern="0" dirty="0">
                <a:solidFill>
                  <a:srgbClr val="404040"/>
                </a:solidFill>
                <a:latin typeface="Calibri" pitchFamily="34" charset="0"/>
                <a:cs typeface="Arial" pitchFamily="34" charset="0"/>
              </a:rPr>
              <a:t>5</a:t>
            </a:r>
            <a:r>
              <a:rPr kumimoji="0" lang="cs-CZ" sz="900" b="0" i="0" u="none" strike="noStrike" kern="0" cap="none" spc="0" normalizeH="0" baseline="0" noProof="0" dirty="0">
                <a:ln>
                  <a:noFill/>
                </a:ln>
                <a:solidFill>
                  <a:srgbClr val="404040"/>
                </a:solidFill>
                <a:effectLst/>
                <a:uLnTx/>
                <a:uFillTx/>
                <a:latin typeface="Calibri" pitchFamily="34" charset="0"/>
                <a:cs typeface="Arial" pitchFamily="34" charset="0"/>
              </a:rPr>
              <a:t> %</a:t>
            </a:r>
            <a:endParaRPr kumimoji="0" lang="cs-CZ" sz="2000" b="0" i="0" u="none" strike="noStrike" kern="0" cap="none" spc="0" normalizeH="0" baseline="0" noProof="0" dirty="0">
              <a:ln>
                <a:noFill/>
              </a:ln>
              <a:solidFill>
                <a:srgbClr val="404040"/>
              </a:solidFill>
              <a:effectLst/>
              <a:uLnTx/>
              <a:uFillTx/>
              <a:latin typeface="Calibri" pitchFamily="34" charset="0"/>
              <a:cs typeface="Arial" pitchFamily="34" charset="0"/>
            </a:endParaRPr>
          </a:p>
        </p:txBody>
      </p:sp>
      <p:sp>
        <p:nvSpPr>
          <p:cNvPr id="129" name="TextovéPole 69">
            <a:extLst>
              <a:ext uri="{FF2B5EF4-FFF2-40B4-BE49-F238E27FC236}">
                <a16:creationId xmlns:a16="http://schemas.microsoft.com/office/drawing/2014/main" id="{54331F15-BA19-4132-B938-AE4D73F5C126}"/>
              </a:ext>
            </a:extLst>
          </p:cNvPr>
          <p:cNvSpPr txBox="1"/>
          <p:nvPr/>
        </p:nvSpPr>
        <p:spPr>
          <a:xfrm>
            <a:off x="805695" y="5127546"/>
            <a:ext cx="4220532" cy="230832"/>
          </a:xfrm>
          <a:prstGeom prst="rect">
            <a:avLst/>
          </a:prstGeom>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900" b="0" i="0" u="none" strike="noStrike" kern="0" cap="none" spc="0" normalizeH="0" baseline="0" noProof="0" dirty="0">
                <a:ln>
                  <a:noFill/>
                </a:ln>
                <a:solidFill>
                  <a:srgbClr val="404040"/>
                </a:solidFill>
                <a:effectLst/>
                <a:uLnTx/>
                <a:uFillTx/>
                <a:latin typeface="Calibri" pitchFamily="34" charset="0"/>
                <a:cs typeface="Arial" pitchFamily="34" charset="0"/>
              </a:rPr>
              <a:t>Žádnou z uvedených forem podpory nevyužilo </a:t>
            </a:r>
            <a:r>
              <a:rPr lang="cs-CZ" sz="900" kern="0" dirty="0">
                <a:solidFill>
                  <a:srgbClr val="404040"/>
                </a:solidFill>
                <a:latin typeface="Calibri" pitchFamily="34" charset="0"/>
                <a:cs typeface="Arial" pitchFamily="34" charset="0"/>
              </a:rPr>
              <a:t>32 % (11 % oproti roku 2019)</a:t>
            </a:r>
            <a:endParaRPr kumimoji="0" lang="en-US" sz="900" b="0" i="0" u="none" strike="noStrike" kern="0" cap="none" spc="0" normalizeH="0" baseline="0" noProof="0" dirty="0">
              <a:ln>
                <a:noFill/>
              </a:ln>
              <a:solidFill>
                <a:srgbClr val="404040"/>
              </a:solidFill>
              <a:effectLst/>
              <a:uLnTx/>
              <a:uFillTx/>
              <a:latin typeface="Calibri" pitchFamily="34" charset="0"/>
              <a:cs typeface="Arial" pitchFamily="34" charset="0"/>
            </a:endParaRPr>
          </a:p>
        </p:txBody>
      </p:sp>
      <p:grpSp>
        <p:nvGrpSpPr>
          <p:cNvPr id="55" name="Group 54"/>
          <p:cNvGrpSpPr/>
          <p:nvPr/>
        </p:nvGrpSpPr>
        <p:grpSpPr>
          <a:xfrm>
            <a:off x="10313521" y="254455"/>
            <a:ext cx="1700935" cy="469722"/>
            <a:chOff x="10203793" y="254455"/>
            <a:chExt cx="1700935" cy="469722"/>
          </a:xfrm>
        </p:grpSpPr>
        <p:pic>
          <p:nvPicPr>
            <p:cNvPr id="56" name="Picture 2" descr="http://www.aspectio.cz/Files/logoAMSP.jpg"/>
            <p:cNvPicPr>
              <a:picLocks noChangeAspect="1" noChangeArrowheads="1"/>
            </p:cNvPicPr>
            <p:nvPr/>
          </p:nvPicPr>
          <p:blipFill>
            <a:blip r:embed="rId8" cstate="print"/>
            <a:srcRect/>
            <a:stretch>
              <a:fillRect/>
            </a:stretch>
          </p:blipFill>
          <p:spPr bwMode="auto">
            <a:xfrm>
              <a:off x="10203793" y="254455"/>
              <a:ext cx="440856" cy="469722"/>
            </a:xfrm>
            <a:prstGeom prst="rect">
              <a:avLst/>
            </a:prstGeom>
            <a:noFill/>
          </p:spPr>
        </p:pic>
        <p:pic>
          <p:nvPicPr>
            <p:cNvPr id="57" name="Obrázek 8"/>
            <p:cNvPicPr>
              <a:picLocks noChangeAspect="1"/>
            </p:cNvPicPr>
            <p:nvPr/>
          </p:nvPicPr>
          <p:blipFill rotWithShape="1">
            <a:blip r:embed="rId9" cstate="print">
              <a:extLst>
                <a:ext uri="{28A0092B-C50C-407E-A947-70E740481C1C}">
                  <a14:useLocalDpi xmlns:a14="http://schemas.microsoft.com/office/drawing/2010/main" val="0"/>
                </a:ext>
              </a:extLst>
            </a:blip>
            <a:srcRect l="11765" t="12991" r="11765" b="12932"/>
            <a:stretch/>
          </p:blipFill>
          <p:spPr>
            <a:xfrm>
              <a:off x="10635841" y="370007"/>
              <a:ext cx="539999" cy="332307"/>
            </a:xfrm>
            <a:prstGeom prst="rect">
              <a:avLst/>
            </a:prstGeom>
          </p:spPr>
        </p:pic>
        <p:pic>
          <p:nvPicPr>
            <p:cNvPr id="58"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7711" y="359121"/>
              <a:ext cx="697017" cy="329580"/>
            </a:xfrm>
            <a:prstGeom prst="rect">
              <a:avLst/>
            </a:prstGeom>
          </p:spPr>
        </p:pic>
      </p:grpSp>
    </p:spTree>
    <p:extLst>
      <p:ext uri="{BB962C8B-B14F-4D97-AF65-F5344CB8AC3E}">
        <p14:creationId xmlns:p14="http://schemas.microsoft.com/office/powerpoint/2010/main" val="792619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ulka 32">
            <a:extLst>
              <a:ext uri="{FF2B5EF4-FFF2-40B4-BE49-F238E27FC236}">
                <a16:creationId xmlns:a16="http://schemas.microsoft.com/office/drawing/2014/main" id="{09B85484-BE32-43A2-A48F-179C5307050E}"/>
              </a:ext>
            </a:extLst>
          </p:cNvPr>
          <p:cNvGraphicFramePr>
            <a:graphicFrameLocks noGrp="1"/>
          </p:cNvGraphicFramePr>
          <p:nvPr>
            <p:extLst>
              <p:ext uri="{D42A27DB-BD31-4B8C-83A1-F6EECF244321}">
                <p14:modId xmlns:p14="http://schemas.microsoft.com/office/powerpoint/2010/main" val="3791191816"/>
              </p:ext>
            </p:extLst>
          </p:nvPr>
        </p:nvGraphicFramePr>
        <p:xfrm>
          <a:off x="540682" y="1622126"/>
          <a:ext cx="6307520" cy="3978575"/>
        </p:xfrm>
        <a:graphic>
          <a:graphicData uri="http://schemas.openxmlformats.org/drawingml/2006/table">
            <a:tbl>
              <a:tblPr>
                <a:tableStyleId>{5C22544A-7EE6-4342-B048-85BDC9FD1C3A}</a:tableStyleId>
              </a:tblPr>
              <a:tblGrid>
                <a:gridCol w="3335993">
                  <a:extLst>
                    <a:ext uri="{9D8B030D-6E8A-4147-A177-3AD203B41FA5}">
                      <a16:colId xmlns:a16="http://schemas.microsoft.com/office/drawing/2014/main" val="20003"/>
                    </a:ext>
                  </a:extLst>
                </a:gridCol>
                <a:gridCol w="1390195">
                  <a:extLst>
                    <a:ext uri="{9D8B030D-6E8A-4147-A177-3AD203B41FA5}">
                      <a16:colId xmlns:a16="http://schemas.microsoft.com/office/drawing/2014/main" val="3805104068"/>
                    </a:ext>
                  </a:extLst>
                </a:gridCol>
                <a:gridCol w="790666">
                  <a:extLst>
                    <a:ext uri="{9D8B030D-6E8A-4147-A177-3AD203B41FA5}">
                      <a16:colId xmlns:a16="http://schemas.microsoft.com/office/drawing/2014/main" val="2968197675"/>
                    </a:ext>
                  </a:extLst>
                </a:gridCol>
                <a:gridCol w="790666">
                  <a:extLst>
                    <a:ext uri="{9D8B030D-6E8A-4147-A177-3AD203B41FA5}">
                      <a16:colId xmlns:a16="http://schemas.microsoft.com/office/drawing/2014/main" val="2393150660"/>
                    </a:ext>
                  </a:extLst>
                </a:gridCol>
              </a:tblGrid>
              <a:tr h="509519">
                <a:tc>
                  <a:txBody>
                    <a:bodyPr/>
                    <a:lstStyle/>
                    <a:p>
                      <a:pPr algn="ctr" fontAlgn="ctr"/>
                      <a:endParaRPr lang="en-US" sz="800" b="1" i="0" u="none" strike="noStrike" kern="1200" noProof="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800" b="1" i="0" u="none" strike="noStrike" kern="1200" noProof="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cs-CZ" sz="1050" b="1" i="0" u="none" strike="noStrike" kern="1200" noProof="0" dirty="0">
                          <a:solidFill>
                            <a:srgbClr val="000000"/>
                          </a:solidFill>
                          <a:effectLst/>
                          <a:latin typeface="+mn-lt"/>
                          <a:ea typeface="+mn-ea"/>
                          <a:cs typeface="+mn-cs"/>
                        </a:rPr>
                        <a:t>Do 50,99</a:t>
                      </a:r>
                      <a:r>
                        <a:rPr lang="cs-CZ" sz="1050" b="1" i="0" u="none" strike="noStrike" kern="1200" baseline="0" noProof="0" dirty="0">
                          <a:solidFill>
                            <a:srgbClr val="000000"/>
                          </a:solidFill>
                          <a:effectLst/>
                          <a:latin typeface="+mn-lt"/>
                          <a:ea typeface="+mn-ea"/>
                          <a:cs typeface="+mn-cs"/>
                        </a:rPr>
                        <a:t> mil. Kč</a:t>
                      </a:r>
                      <a:endParaRPr lang="en-US" sz="1050" b="1" i="0" u="none" strike="noStrike" kern="1200" noProof="0" dirty="0">
                        <a:solidFill>
                          <a:srgbClr val="00000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cs-CZ" sz="1050" b="1" i="0" u="none" strike="noStrike" kern="1200" noProof="0" dirty="0">
                          <a:solidFill>
                            <a:srgbClr val="000000"/>
                          </a:solidFill>
                          <a:effectLst/>
                          <a:latin typeface="+mn-lt"/>
                          <a:ea typeface="+mn-ea"/>
                          <a:cs typeface="+mn-cs"/>
                        </a:rPr>
                        <a:t>51 mil. Kč </a:t>
                      </a:r>
                      <a:br>
                        <a:rPr lang="cs-CZ" sz="1050" b="1" i="0" u="none" strike="noStrike" kern="1200" noProof="0" dirty="0">
                          <a:solidFill>
                            <a:srgbClr val="000000"/>
                          </a:solidFill>
                          <a:effectLst/>
                          <a:latin typeface="+mn-lt"/>
                          <a:ea typeface="+mn-ea"/>
                          <a:cs typeface="+mn-cs"/>
                        </a:rPr>
                      </a:br>
                      <a:r>
                        <a:rPr lang="cs-CZ" sz="1050" b="1" i="0" u="none" strike="noStrike" kern="1200" noProof="0" dirty="0">
                          <a:solidFill>
                            <a:srgbClr val="000000"/>
                          </a:solidFill>
                          <a:effectLst/>
                          <a:latin typeface="+mn-lt"/>
                          <a:ea typeface="+mn-ea"/>
                          <a:cs typeface="+mn-cs"/>
                        </a:rPr>
                        <a:t>a více</a:t>
                      </a:r>
                      <a:endParaRPr lang="en-US" sz="1050" b="1" i="0" u="none" strike="noStrike" kern="1200" noProof="0" dirty="0">
                        <a:solidFill>
                          <a:srgbClr val="00000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16816">
                <a:tc>
                  <a:txBody>
                    <a:bodyPr/>
                    <a:lstStyle/>
                    <a:p>
                      <a:pPr algn="r" fontAlgn="b"/>
                      <a:r>
                        <a:rPr lang="cs-CZ" sz="1000" b="0" i="0" u="none" strike="noStrike" dirty="0">
                          <a:solidFill>
                            <a:srgbClr val="000000"/>
                          </a:solidFill>
                          <a:effectLst/>
                          <a:latin typeface="+mn-lt"/>
                        </a:rPr>
                        <a:t>Ceny, cena dopravy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cs-CZ"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39</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1"/>
                  </a:ext>
                </a:extLst>
              </a:tr>
              <a:tr h="216816">
                <a:tc>
                  <a:txBody>
                    <a:bodyPr/>
                    <a:lstStyle/>
                    <a:p>
                      <a:pPr algn="r" fontAlgn="b"/>
                      <a:r>
                        <a:rPr lang="cs-CZ" sz="1000" b="0" i="0" u="none" strike="noStrike" dirty="0">
                          <a:solidFill>
                            <a:srgbClr val="000000"/>
                          </a:solidFill>
                          <a:effectLst/>
                          <a:latin typeface="+mn-lt"/>
                        </a:rPr>
                        <a:t>Rostoucí náklady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38</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2"/>
                  </a:ext>
                </a:extLst>
              </a:tr>
              <a:tr h="216816">
                <a:tc>
                  <a:txBody>
                    <a:bodyPr/>
                    <a:lstStyle/>
                    <a:p>
                      <a:pPr algn="r" fontAlgn="b"/>
                      <a:r>
                        <a:rPr lang="cs-CZ" sz="1000" b="0" i="0" u="none" strike="noStrike" dirty="0">
                          <a:solidFill>
                            <a:srgbClr val="000000"/>
                          </a:solidFill>
                          <a:effectLst/>
                          <a:latin typeface="+mn-lt"/>
                        </a:rPr>
                        <a:t>Covid-19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33</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3"/>
                  </a:ext>
                </a:extLst>
              </a:tr>
              <a:tr h="216816">
                <a:tc>
                  <a:txBody>
                    <a:bodyPr/>
                    <a:lstStyle/>
                    <a:p>
                      <a:pPr algn="r" fontAlgn="b"/>
                      <a:r>
                        <a:rPr lang="cs-CZ" sz="1000" b="0" i="0" u="none" strike="noStrike" dirty="0">
                          <a:solidFill>
                            <a:srgbClr val="000000"/>
                          </a:solidFill>
                          <a:effectLst/>
                          <a:latin typeface="+mn-lt"/>
                        </a:rPr>
                        <a:t>Kurzy, kurzové riziko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40</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10"/>
                  </a:ext>
                </a:extLst>
              </a:tr>
              <a:tr h="216816">
                <a:tc>
                  <a:txBody>
                    <a:bodyPr/>
                    <a:lstStyle/>
                    <a:p>
                      <a:pPr algn="r" fontAlgn="b"/>
                      <a:r>
                        <a:rPr lang="cs-CZ" sz="1000" b="0" i="0" u="none" strike="noStrike" dirty="0">
                          <a:solidFill>
                            <a:srgbClr val="000000"/>
                          </a:solidFill>
                          <a:effectLst/>
                          <a:latin typeface="+mn-lt"/>
                        </a:rPr>
                        <a:t>Nalezení vhodného partnera, zákazníka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27</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4"/>
                  </a:ext>
                </a:extLst>
              </a:tr>
              <a:tr h="216816">
                <a:tc>
                  <a:txBody>
                    <a:bodyPr/>
                    <a:lstStyle/>
                    <a:p>
                      <a:pPr algn="r" fontAlgn="b"/>
                      <a:r>
                        <a:rPr lang="cs-CZ" sz="1000" b="0" i="0" u="none" strike="noStrike" dirty="0">
                          <a:solidFill>
                            <a:srgbClr val="000000"/>
                          </a:solidFill>
                          <a:effectLst/>
                          <a:latin typeface="+mn-lt"/>
                        </a:rPr>
                        <a:t>Nedostatek kvalifikovaných lidí</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36</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11"/>
                  </a:ext>
                </a:extLst>
              </a:tr>
              <a:tr h="216816">
                <a:tc>
                  <a:txBody>
                    <a:bodyPr/>
                    <a:lstStyle/>
                    <a:p>
                      <a:pPr algn="r" fontAlgn="b"/>
                      <a:r>
                        <a:rPr lang="cs-CZ" sz="1000" b="0" i="0" u="none" strike="noStrike" dirty="0">
                          <a:solidFill>
                            <a:srgbClr val="000000"/>
                          </a:solidFill>
                          <a:effectLst/>
                          <a:latin typeface="+mn-lt"/>
                        </a:rPr>
                        <a:t>Regulace, byrokracie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22</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5"/>
                  </a:ext>
                </a:extLst>
              </a:tr>
              <a:tr h="216816">
                <a:tc>
                  <a:txBody>
                    <a:bodyPr/>
                    <a:lstStyle/>
                    <a:p>
                      <a:pPr algn="r" fontAlgn="b"/>
                      <a:r>
                        <a:rPr lang="cs-CZ" sz="1000" b="0" i="0" u="none" strike="noStrike" dirty="0">
                          <a:solidFill>
                            <a:srgbClr val="000000"/>
                          </a:solidFill>
                          <a:effectLst/>
                          <a:latin typeface="+mn-lt"/>
                        </a:rPr>
                        <a:t>Konkurence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19</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12"/>
                  </a:ext>
                </a:extLst>
              </a:tr>
              <a:tr h="216816">
                <a:tc>
                  <a:txBody>
                    <a:bodyPr/>
                    <a:lstStyle/>
                    <a:p>
                      <a:pPr algn="r" fontAlgn="b"/>
                      <a:r>
                        <a:rPr lang="cs-CZ" sz="1000" b="0" i="0" u="none" strike="noStrike" dirty="0">
                          <a:solidFill>
                            <a:srgbClr val="000000"/>
                          </a:solidFill>
                          <a:effectLst/>
                          <a:latin typeface="+mn-lt"/>
                        </a:rPr>
                        <a:t>Legislativa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17</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6"/>
                  </a:ext>
                </a:extLst>
              </a:tr>
              <a:tr h="216816">
                <a:tc>
                  <a:txBody>
                    <a:bodyPr/>
                    <a:lstStyle/>
                    <a:p>
                      <a:pPr algn="r" fontAlgn="b"/>
                      <a:r>
                        <a:rPr lang="cs-CZ" sz="1000" b="0" i="0" u="none" strike="noStrike" dirty="0">
                          <a:solidFill>
                            <a:srgbClr val="000000"/>
                          </a:solidFill>
                          <a:effectLst/>
                          <a:latin typeface="+mn-lt"/>
                        </a:rPr>
                        <a:t>Celní bariéry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18</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13"/>
                  </a:ext>
                </a:extLst>
              </a:tr>
              <a:tr h="216816">
                <a:tc>
                  <a:txBody>
                    <a:bodyPr/>
                    <a:lstStyle/>
                    <a:p>
                      <a:pPr algn="r" fontAlgn="b"/>
                      <a:r>
                        <a:rPr lang="cs-CZ" sz="1000" b="0" i="0" u="none" strike="noStrike" dirty="0">
                          <a:solidFill>
                            <a:srgbClr val="000000"/>
                          </a:solidFill>
                          <a:effectLst/>
                          <a:latin typeface="+mn-lt"/>
                        </a:rPr>
                        <a:t>Platební morálka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16</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7"/>
                  </a:ext>
                </a:extLst>
              </a:tr>
              <a:tr h="216816">
                <a:tc>
                  <a:txBody>
                    <a:bodyPr/>
                    <a:lstStyle/>
                    <a:p>
                      <a:pPr algn="r" fontAlgn="b"/>
                      <a:r>
                        <a:rPr lang="pl-PL" sz="1000" b="0" i="0" u="none" strike="noStrike">
                          <a:solidFill>
                            <a:srgbClr val="000000"/>
                          </a:solidFill>
                          <a:effectLst/>
                          <a:latin typeface="+mn-lt"/>
                        </a:rPr>
                        <a:t>Malá podpora ze strany státu</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9</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14"/>
                  </a:ext>
                </a:extLst>
              </a:tr>
              <a:tr h="216816">
                <a:tc>
                  <a:txBody>
                    <a:bodyPr/>
                    <a:lstStyle/>
                    <a:p>
                      <a:pPr algn="r" fontAlgn="b"/>
                      <a:r>
                        <a:rPr lang="cs-CZ" sz="1000" b="0" i="0" u="none" strike="noStrike" dirty="0">
                          <a:solidFill>
                            <a:srgbClr val="000000"/>
                          </a:solidFill>
                          <a:effectLst/>
                          <a:latin typeface="+mn-lt"/>
                        </a:rPr>
                        <a:t>Doprava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15</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8"/>
                  </a:ext>
                </a:extLst>
              </a:tr>
              <a:tr h="216816">
                <a:tc>
                  <a:txBody>
                    <a:bodyPr/>
                    <a:lstStyle/>
                    <a:p>
                      <a:pPr algn="r" fontAlgn="b"/>
                      <a:r>
                        <a:rPr lang="cs-CZ" sz="1000" b="0" i="0" u="none" strike="noStrike" dirty="0">
                          <a:solidFill>
                            <a:srgbClr val="000000"/>
                          </a:solidFill>
                          <a:effectLst/>
                          <a:latin typeface="+mn-lt"/>
                        </a:rPr>
                        <a:t>Omezení (embarga) do určitých zemí, mezinárodní sankce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11</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15"/>
                  </a:ext>
                </a:extLst>
              </a:tr>
              <a:tr h="216816">
                <a:tc>
                  <a:txBody>
                    <a:bodyPr/>
                    <a:lstStyle/>
                    <a:p>
                      <a:pPr algn="r" fontAlgn="b"/>
                      <a:r>
                        <a:rPr lang="cs-CZ" sz="1000" b="0" i="0" u="none" strike="noStrike" dirty="0">
                          <a:solidFill>
                            <a:srgbClr val="000000"/>
                          </a:solidFill>
                          <a:effectLst/>
                          <a:latin typeface="+mn-lt"/>
                        </a:rPr>
                        <a:t>Jazyková bariéra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7</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9"/>
                  </a:ext>
                </a:extLst>
              </a:tr>
              <a:tr h="216816">
                <a:tc>
                  <a:txBody>
                    <a:bodyPr/>
                    <a:lstStyle/>
                    <a:p>
                      <a:pPr algn="r" fontAlgn="b"/>
                      <a:r>
                        <a:rPr lang="cs-CZ" sz="1000" b="0" i="0" u="none" strike="noStrike" dirty="0">
                          <a:solidFill>
                            <a:srgbClr val="000000"/>
                          </a:solidFill>
                          <a:effectLst/>
                          <a:latin typeface="+mn-lt"/>
                        </a:rPr>
                        <a:t>Podcenění přípravy vstupu na zahraniční trh</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4</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16"/>
                  </a:ext>
                </a:extLst>
              </a:tr>
            </a:tbl>
          </a:graphicData>
        </a:graphic>
      </p:graphicFrame>
      <p:graphicFrame>
        <p:nvGraphicFramePr>
          <p:cNvPr id="34" name="Content Placeholder 4">
            <a:extLst>
              <a:ext uri="{FF2B5EF4-FFF2-40B4-BE49-F238E27FC236}">
                <a16:creationId xmlns:a16="http://schemas.microsoft.com/office/drawing/2014/main" id="{B19E5B8D-012E-4E48-A939-7041A2D13444}"/>
              </a:ext>
            </a:extLst>
          </p:cNvPr>
          <p:cNvGraphicFramePr>
            <a:graphicFrameLocks/>
          </p:cNvGraphicFramePr>
          <p:nvPr>
            <p:extLst>
              <p:ext uri="{D42A27DB-BD31-4B8C-83A1-F6EECF244321}">
                <p14:modId xmlns:p14="http://schemas.microsoft.com/office/powerpoint/2010/main" val="1227996050"/>
              </p:ext>
            </p:extLst>
          </p:nvPr>
        </p:nvGraphicFramePr>
        <p:xfrm>
          <a:off x="3914775" y="1670508"/>
          <a:ext cx="1790700" cy="3930191"/>
        </p:xfrm>
        <a:graphic>
          <a:graphicData uri="http://schemas.openxmlformats.org/drawingml/2006/chart">
            <c:chart xmlns:c="http://schemas.openxmlformats.org/drawingml/2006/chart" xmlns:r="http://schemas.openxmlformats.org/officeDocument/2006/relationships" r:id="rId3"/>
          </a:graphicData>
        </a:graphic>
      </p:graphicFrame>
      <p:sp>
        <p:nvSpPr>
          <p:cNvPr id="13" name="Nadpis 12">
            <a:extLst>
              <a:ext uri="{FF2B5EF4-FFF2-40B4-BE49-F238E27FC236}">
                <a16:creationId xmlns:a16="http://schemas.microsoft.com/office/drawing/2014/main" id="{0BEF0682-FB01-4B0B-8F68-75599C162BFF}"/>
              </a:ext>
            </a:extLst>
          </p:cNvPr>
          <p:cNvSpPr>
            <a:spLocks noGrp="1"/>
          </p:cNvSpPr>
          <p:nvPr>
            <p:ph type="title"/>
          </p:nvPr>
        </p:nvSpPr>
        <p:spPr>
          <a:xfrm>
            <a:off x="404786" y="403225"/>
            <a:ext cx="10425139" cy="701731"/>
          </a:xfrm>
        </p:spPr>
        <p:txBody>
          <a:bodyPr/>
          <a:lstStyle/>
          <a:p>
            <a:r>
              <a:rPr lang="cs-CZ" sz="2200" dirty="0"/>
              <a:t>Největšími problémy v exportu jsou podle firem ceny, rostoucí náklady a covid-19.</a:t>
            </a:r>
          </a:p>
        </p:txBody>
      </p:sp>
      <p:sp>
        <p:nvSpPr>
          <p:cNvPr id="5" name="Zástupný symbol pro číslo snímku 4">
            <a:extLst>
              <a:ext uri="{FF2B5EF4-FFF2-40B4-BE49-F238E27FC236}">
                <a16:creationId xmlns:a16="http://schemas.microsoft.com/office/drawing/2014/main" id="{5EA377B0-8C7E-4161-B3B2-8AF9234895B7}"/>
              </a:ext>
            </a:extLst>
          </p:cNvPr>
          <p:cNvSpPr>
            <a:spLocks noGrp="1"/>
          </p:cNvSpPr>
          <p:nvPr>
            <p:ph type="sldNum" sz="quarter" idx="14"/>
          </p:nvPr>
        </p:nvSpPr>
        <p:spPr>
          <a:xfrm>
            <a:off x="577672" y="6276384"/>
            <a:ext cx="360037" cy="365125"/>
          </a:xfrm>
        </p:spPr>
        <p:txBody>
          <a:bodyPr/>
          <a:lstStyle/>
          <a:p>
            <a:pPr algn="ctr">
              <a:defRPr/>
            </a:pPr>
            <a:fld id="{D61AABEC-672F-4B68-B914-690DA978312C}" type="slidenum">
              <a:rPr lang="en-GB" smtClean="0">
                <a:solidFill>
                  <a:srgbClr val="405A9C">
                    <a:lumMod val="75000"/>
                  </a:srgbClr>
                </a:solidFill>
              </a:rPr>
              <a:pPr algn="ctr">
                <a:defRPr/>
              </a:pPr>
              <a:t>13</a:t>
            </a:fld>
            <a:r>
              <a:rPr lang="en-GB" dirty="0">
                <a:solidFill>
                  <a:srgbClr val="405A9C">
                    <a:lumMod val="75000"/>
                  </a:srgbClr>
                </a:solidFill>
              </a:rPr>
              <a:t>  </a:t>
            </a:r>
          </a:p>
        </p:txBody>
      </p:sp>
      <p:sp>
        <p:nvSpPr>
          <p:cNvPr id="3" name="Zástupný symbol pro zápatí 2">
            <a:extLst>
              <a:ext uri="{FF2B5EF4-FFF2-40B4-BE49-F238E27FC236}">
                <a16:creationId xmlns:a16="http://schemas.microsoft.com/office/drawing/2014/main" id="{3C0E12F3-5CE2-4849-B33C-4E99138511DD}"/>
              </a:ext>
            </a:extLst>
          </p:cNvPr>
          <p:cNvSpPr>
            <a:spLocks noGrp="1"/>
          </p:cNvSpPr>
          <p:nvPr>
            <p:ph type="ftr" sz="quarter" idx="20"/>
          </p:nvPr>
        </p:nvSpPr>
        <p:spPr>
          <a:xfrm>
            <a:off x="1010055" y="6276384"/>
            <a:ext cx="9206839" cy="365125"/>
          </a:xfrm>
        </p:spPr>
        <p:txBody>
          <a:bodyPr/>
          <a:lstStyle/>
          <a:p>
            <a:pPr>
              <a:defRPr/>
            </a:pPr>
            <a:r>
              <a:rPr lang="cs-CZ" dirty="0">
                <a:solidFill>
                  <a:srgbClr val="405A9C">
                    <a:lumMod val="75000"/>
                  </a:srgbClr>
                </a:solidFill>
              </a:rPr>
              <a:t>© Ipsos pro AMSP | Export Malých a Středních Firem | 6/2021</a:t>
            </a:r>
          </a:p>
        </p:txBody>
      </p:sp>
      <p:sp>
        <p:nvSpPr>
          <p:cNvPr id="6" name="TextovéPole 5">
            <a:extLst>
              <a:ext uri="{FF2B5EF4-FFF2-40B4-BE49-F238E27FC236}">
                <a16:creationId xmlns:a16="http://schemas.microsoft.com/office/drawing/2014/main" id="{ADB85C70-8781-4E98-82F6-5929C5DF1387}"/>
              </a:ext>
            </a:extLst>
          </p:cNvPr>
          <p:cNvSpPr txBox="1"/>
          <p:nvPr/>
        </p:nvSpPr>
        <p:spPr>
          <a:xfrm>
            <a:off x="572398" y="1389896"/>
            <a:ext cx="10425139" cy="359073"/>
          </a:xfrm>
          <a:prstGeom prst="rect">
            <a:avLst/>
          </a:prstGeom>
          <a:noFill/>
        </p:spPr>
        <p:txBody>
          <a:bodyPr wrap="square" lIns="0" tIns="0" rIns="0" bIns="0" rtlCol="0">
            <a:spAutoFit/>
          </a:bodyPr>
          <a:lstStyle/>
          <a:p>
            <a:pPr defTabSz="914355">
              <a:lnSpc>
                <a:spcPts val="1400"/>
              </a:lnSpc>
              <a:defRPr/>
            </a:pPr>
            <a:r>
              <a:rPr lang="cs-CZ" sz="1600" dirty="0">
                <a:solidFill>
                  <a:prstClr val="black"/>
                </a:solidFill>
                <a:latin typeface="Arial Black"/>
              </a:rPr>
              <a:t>Největší problémy v exportu</a:t>
            </a:r>
            <a:br>
              <a:rPr lang="cs-CZ" sz="1600" dirty="0">
                <a:solidFill>
                  <a:prstClr val="black"/>
                </a:solidFill>
                <a:latin typeface="Arial Black"/>
              </a:rPr>
            </a:br>
            <a:r>
              <a:rPr lang="cs-CZ" sz="1200" dirty="0">
                <a:solidFill>
                  <a:prstClr val="black"/>
                </a:solidFill>
                <a:latin typeface="Arial Black"/>
              </a:rPr>
              <a:t>v</a:t>
            </a:r>
            <a:r>
              <a:rPr lang="en-US" sz="1200" dirty="0">
                <a:solidFill>
                  <a:prstClr val="black"/>
                </a:solidFill>
                <a:latin typeface="Arial Black"/>
              </a:rPr>
              <a:t> %</a:t>
            </a:r>
          </a:p>
        </p:txBody>
      </p:sp>
      <p:sp>
        <p:nvSpPr>
          <p:cNvPr id="2" name="Obdélník 1">
            <a:extLst>
              <a:ext uri="{FF2B5EF4-FFF2-40B4-BE49-F238E27FC236}">
                <a16:creationId xmlns:a16="http://schemas.microsoft.com/office/drawing/2014/main" id="{5D15F07E-BC52-4852-8BB0-88508E3F9776}"/>
              </a:ext>
            </a:extLst>
          </p:cNvPr>
          <p:cNvSpPr/>
          <p:nvPr/>
        </p:nvSpPr>
        <p:spPr>
          <a:xfrm>
            <a:off x="485774" y="5914201"/>
            <a:ext cx="10387965" cy="438646"/>
          </a:xfrm>
          <a:prstGeom prst="rect">
            <a:avLst/>
          </a:prstGeom>
        </p:spPr>
        <p:txBody>
          <a:bodyPr wrap="square">
            <a:spAutoFit/>
          </a:bodyPr>
          <a:lstStyle/>
          <a:p>
            <a:pPr defTabSz="914355">
              <a:lnSpc>
                <a:spcPts val="1400"/>
              </a:lnSpc>
              <a:defRPr/>
            </a:pPr>
            <a:r>
              <a:rPr lang="pl-PL" sz="1100" dirty="0">
                <a:solidFill>
                  <a:prstClr val="black"/>
                </a:solidFill>
              </a:rPr>
              <a:t>P2. Jaké jsou podle vás v současné době největší problémy exportu?</a:t>
            </a:r>
            <a:br>
              <a:rPr lang="pl-PL" sz="1100" dirty="0">
                <a:solidFill>
                  <a:prstClr val="black"/>
                </a:solidFill>
              </a:rPr>
            </a:br>
            <a:r>
              <a:rPr lang="cs-CZ" sz="1100" dirty="0">
                <a:solidFill>
                  <a:prstClr val="black"/>
                </a:solidFill>
              </a:rPr>
              <a:t>N=300/179/104</a:t>
            </a:r>
            <a:endParaRPr lang="en-US" sz="1100" dirty="0">
              <a:solidFill>
                <a:prstClr val="black"/>
              </a:solidFill>
            </a:endParaRPr>
          </a:p>
        </p:txBody>
      </p:sp>
      <p:sp>
        <p:nvSpPr>
          <p:cNvPr id="21" name="Zaoblený obdélník 32">
            <a:extLst>
              <a:ext uri="{FF2B5EF4-FFF2-40B4-BE49-F238E27FC236}">
                <a16:creationId xmlns:a16="http://schemas.microsoft.com/office/drawing/2014/main" id="{F2F47089-33B8-42D6-A69B-4750288B8E3A}"/>
              </a:ext>
            </a:extLst>
          </p:cNvPr>
          <p:cNvSpPr/>
          <p:nvPr/>
        </p:nvSpPr>
        <p:spPr>
          <a:xfrm>
            <a:off x="9382126" y="1389897"/>
            <a:ext cx="2507430" cy="4325858"/>
          </a:xfrm>
          <a:prstGeom prst="round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1400" b="1" kern="0" dirty="0">
                <a:solidFill>
                  <a:srgbClr val="FF0000"/>
                </a:solidFill>
                <a:latin typeface="Arial Black"/>
              </a:rPr>
              <a:t>Komentář AMSP ČR:</a:t>
            </a:r>
          </a:p>
          <a:p>
            <a:pPr algn="ctr">
              <a:defRPr/>
            </a:pPr>
            <a:r>
              <a:rPr lang="cs-CZ" sz="1200" kern="0" dirty="0">
                <a:solidFill>
                  <a:srgbClr val="405A9C">
                    <a:lumMod val="75000"/>
                  </a:srgbClr>
                </a:solidFill>
                <a:latin typeface="Calibri" pitchFamily="34" charset="0"/>
              </a:rPr>
              <a:t>Jako největší těžkosti spojené </a:t>
            </a:r>
          </a:p>
          <a:p>
            <a:pPr algn="ctr">
              <a:defRPr/>
            </a:pPr>
            <a:r>
              <a:rPr lang="cs-CZ" sz="1200" kern="0" dirty="0">
                <a:solidFill>
                  <a:srgbClr val="405A9C">
                    <a:lumMod val="75000"/>
                  </a:srgbClr>
                </a:solidFill>
                <a:latin typeface="Calibri" pitchFamily="34" charset="0"/>
              </a:rPr>
              <a:t>s exportem firmy uváděly rostoucí ceny a tím náklady. Průzkum zahrnuje přitom jen částečně v současnosti vyhrocenou situaci na globálním trhu vstupních surovin. Ta totiž každým dnem více kulminuje a překvapuje  novými a novými vrcholy. Ceny materiálů rostou bezprecedentně </a:t>
            </a:r>
          </a:p>
          <a:p>
            <a:pPr algn="ctr">
              <a:defRPr/>
            </a:pPr>
            <a:r>
              <a:rPr lang="cs-CZ" sz="1200" kern="0" dirty="0">
                <a:solidFill>
                  <a:srgbClr val="405A9C">
                    <a:lumMod val="75000"/>
                  </a:srgbClr>
                </a:solidFill>
                <a:latin typeface="Calibri" pitchFamily="34" charset="0"/>
              </a:rPr>
              <a:t>(klidně o 80-100%), a to znamená velmi silné zdražování i pro zákazníky (B2B i B2C). Může</a:t>
            </a:r>
          </a:p>
          <a:p>
            <a:pPr algn="ctr">
              <a:defRPr/>
            </a:pPr>
            <a:r>
              <a:rPr lang="cs-CZ" sz="1200" kern="0" dirty="0">
                <a:solidFill>
                  <a:srgbClr val="405A9C">
                    <a:lumMod val="75000"/>
                  </a:srgbClr>
                </a:solidFill>
                <a:latin typeface="Calibri" pitchFamily="34" charset="0"/>
              </a:rPr>
              <a:t>v tomto důsledku docházet </a:t>
            </a:r>
          </a:p>
          <a:p>
            <a:pPr algn="ctr">
              <a:defRPr/>
            </a:pPr>
            <a:r>
              <a:rPr lang="cs-CZ" sz="1200" kern="0" dirty="0">
                <a:solidFill>
                  <a:srgbClr val="405A9C">
                    <a:lumMod val="75000"/>
                  </a:srgbClr>
                </a:solidFill>
                <a:latin typeface="Calibri" pitchFamily="34" charset="0"/>
              </a:rPr>
              <a:t>i k odkládání zbytných investic. </a:t>
            </a:r>
          </a:p>
          <a:p>
            <a:pPr algn="ctr">
              <a:defRPr/>
            </a:pPr>
            <a:r>
              <a:rPr lang="cs-CZ" sz="1200" kern="0" dirty="0">
                <a:solidFill>
                  <a:srgbClr val="405A9C">
                    <a:lumMod val="75000"/>
                  </a:srgbClr>
                </a:solidFill>
                <a:latin typeface="Calibri" pitchFamily="34" charset="0"/>
              </a:rPr>
              <a:t>V ČR situaci  firem a průmyslu komplikuje též cena práce, která je v odvodové rovině jednou</a:t>
            </a:r>
          </a:p>
          <a:p>
            <a:pPr algn="ctr">
              <a:defRPr/>
            </a:pPr>
            <a:r>
              <a:rPr lang="cs-CZ" sz="1200" kern="0" dirty="0">
                <a:solidFill>
                  <a:srgbClr val="405A9C">
                    <a:lumMod val="75000"/>
                  </a:srgbClr>
                </a:solidFill>
                <a:latin typeface="Calibri" pitchFamily="34" charset="0"/>
              </a:rPr>
              <a:t>z nejvyšších v EU, jakož</a:t>
            </a:r>
          </a:p>
          <a:p>
            <a:pPr algn="ctr">
              <a:defRPr/>
            </a:pPr>
            <a:r>
              <a:rPr lang="cs-CZ" sz="1200" kern="0" dirty="0">
                <a:solidFill>
                  <a:srgbClr val="405A9C">
                    <a:lumMod val="75000"/>
                  </a:srgbClr>
                </a:solidFill>
                <a:latin typeface="Calibri" pitchFamily="34" charset="0"/>
              </a:rPr>
              <a:t>i nedostatek adekvátní</a:t>
            </a:r>
          </a:p>
          <a:p>
            <a:pPr algn="ctr">
              <a:defRPr/>
            </a:pPr>
            <a:r>
              <a:rPr lang="cs-CZ" sz="1200" kern="0" dirty="0">
                <a:solidFill>
                  <a:srgbClr val="405A9C">
                    <a:lumMod val="75000"/>
                  </a:srgbClr>
                </a:solidFill>
                <a:latin typeface="Calibri" pitchFamily="34" charset="0"/>
              </a:rPr>
              <a:t>pracovní síly. </a:t>
            </a:r>
          </a:p>
        </p:txBody>
      </p:sp>
      <p:sp>
        <p:nvSpPr>
          <p:cNvPr id="16" name="Obdélník 24">
            <a:extLst>
              <a:ext uri="{FF2B5EF4-FFF2-40B4-BE49-F238E27FC236}">
                <a16:creationId xmlns:a16="http://schemas.microsoft.com/office/drawing/2014/main" id="{DBBBEFC8-DE5B-4F81-AEA1-E8FA436B3626}"/>
              </a:ext>
            </a:extLst>
          </p:cNvPr>
          <p:cNvSpPr/>
          <p:nvPr/>
        </p:nvSpPr>
        <p:spPr>
          <a:xfrm>
            <a:off x="5784967" y="1259091"/>
            <a:ext cx="559769" cy="261610"/>
          </a:xfrm>
          <a:prstGeom prst="rect">
            <a:avLst/>
          </a:prstGeom>
        </p:spPr>
        <p:txBody>
          <a:bodyPr wrap="none">
            <a:spAutoFit/>
          </a:bodyPr>
          <a:lstStyle/>
          <a:p>
            <a:pPr>
              <a:defRPr/>
            </a:pPr>
            <a:r>
              <a:rPr lang="cs-CZ" sz="1100" b="1" dirty="0">
                <a:solidFill>
                  <a:prstClr val="black"/>
                </a:solidFill>
              </a:rPr>
              <a:t>Obrat</a:t>
            </a:r>
            <a:endParaRPr lang="cs-CZ" sz="1400" dirty="0">
              <a:solidFill>
                <a:prstClr val="black"/>
              </a:solidFill>
            </a:endParaRPr>
          </a:p>
        </p:txBody>
      </p:sp>
      <p:sp>
        <p:nvSpPr>
          <p:cNvPr id="17" name="Zaoblený obdélník 19"/>
          <p:cNvSpPr/>
          <p:nvPr/>
        </p:nvSpPr>
        <p:spPr>
          <a:xfrm>
            <a:off x="7077127" y="2839476"/>
            <a:ext cx="2016224" cy="1942835"/>
          </a:xfrm>
          <a:prstGeom prst="roundRect">
            <a:avLst/>
          </a:prstGeom>
          <a:solidFill>
            <a:srgbClr val="A1C4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1400" kern="0" dirty="0">
                <a:solidFill>
                  <a:schemeClr val="bg1"/>
                </a:solidFill>
                <a:latin typeface="Calibri" pitchFamily="34" charset="0"/>
              </a:rPr>
              <a:t>Oproti roku 2019 se do čela žebříčku dostaly odpovědi týkající se cen a rostoucích nákladů.</a:t>
            </a:r>
            <a:endParaRPr kumimoji="0" lang="cs-CZ" sz="1400" b="0" i="0" u="none" strike="noStrike" kern="0" cap="none" spc="0" normalizeH="0" baseline="0" noProof="0" dirty="0">
              <a:ln>
                <a:noFill/>
              </a:ln>
              <a:solidFill>
                <a:schemeClr val="bg1"/>
              </a:solidFill>
              <a:effectLst/>
              <a:uLnTx/>
              <a:uFillTx/>
              <a:latin typeface="Calibri" pitchFamily="34" charset="0"/>
            </a:endParaRPr>
          </a:p>
        </p:txBody>
      </p:sp>
      <p:grpSp>
        <p:nvGrpSpPr>
          <p:cNvPr id="18" name="Group 17"/>
          <p:cNvGrpSpPr/>
          <p:nvPr/>
        </p:nvGrpSpPr>
        <p:grpSpPr>
          <a:xfrm>
            <a:off x="10313521" y="254455"/>
            <a:ext cx="1700935" cy="469722"/>
            <a:chOff x="10203793" y="254455"/>
            <a:chExt cx="1700935" cy="469722"/>
          </a:xfrm>
        </p:grpSpPr>
        <p:pic>
          <p:nvPicPr>
            <p:cNvPr id="19" name="Picture 2" descr="http://www.aspectio.cz/Files/logoAMSP.jpg"/>
            <p:cNvPicPr>
              <a:picLocks noChangeAspect="1" noChangeArrowheads="1"/>
            </p:cNvPicPr>
            <p:nvPr/>
          </p:nvPicPr>
          <p:blipFill>
            <a:blip r:embed="rId4" cstate="print"/>
            <a:srcRect/>
            <a:stretch>
              <a:fillRect/>
            </a:stretch>
          </p:blipFill>
          <p:spPr bwMode="auto">
            <a:xfrm>
              <a:off x="10203793" y="254455"/>
              <a:ext cx="440856" cy="469722"/>
            </a:xfrm>
            <a:prstGeom prst="rect">
              <a:avLst/>
            </a:prstGeom>
            <a:noFill/>
          </p:spPr>
        </p:pic>
        <p:pic>
          <p:nvPicPr>
            <p:cNvPr id="20" name="Obrázek 8"/>
            <p:cNvPicPr>
              <a:picLocks noChangeAspect="1"/>
            </p:cNvPicPr>
            <p:nvPr/>
          </p:nvPicPr>
          <p:blipFill rotWithShape="1">
            <a:blip r:embed="rId5" cstate="print">
              <a:extLst>
                <a:ext uri="{28A0092B-C50C-407E-A947-70E740481C1C}">
                  <a14:useLocalDpi xmlns:a14="http://schemas.microsoft.com/office/drawing/2010/main" val="0"/>
                </a:ext>
              </a:extLst>
            </a:blip>
            <a:srcRect l="11765" t="12991" r="11765" b="12932"/>
            <a:stretch/>
          </p:blipFill>
          <p:spPr>
            <a:xfrm>
              <a:off x="10635841" y="370007"/>
              <a:ext cx="539999" cy="332307"/>
            </a:xfrm>
            <a:prstGeom prst="rect">
              <a:avLst/>
            </a:prstGeom>
          </p:spPr>
        </p:pic>
        <p:pic>
          <p:nvPicPr>
            <p:cNvPr id="22" name="Obráze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07711" y="359121"/>
              <a:ext cx="697017" cy="329580"/>
            </a:xfrm>
            <a:prstGeom prst="rect">
              <a:avLst/>
            </a:prstGeom>
          </p:spPr>
        </p:pic>
      </p:grpSp>
    </p:spTree>
    <p:extLst>
      <p:ext uri="{BB962C8B-B14F-4D97-AF65-F5344CB8AC3E}">
        <p14:creationId xmlns:p14="http://schemas.microsoft.com/office/powerpoint/2010/main" val="1249166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a:extLst>
              <a:ext uri="{FF2B5EF4-FFF2-40B4-BE49-F238E27FC236}">
                <a16:creationId xmlns:a16="http://schemas.microsoft.com/office/drawing/2014/main" id="{0BEF0682-FB01-4B0B-8F68-75599C162BFF}"/>
              </a:ext>
            </a:extLst>
          </p:cNvPr>
          <p:cNvSpPr>
            <a:spLocks noGrp="1"/>
          </p:cNvSpPr>
          <p:nvPr>
            <p:ph type="title"/>
          </p:nvPr>
        </p:nvSpPr>
        <p:spPr>
          <a:xfrm>
            <a:off x="404786" y="403225"/>
            <a:ext cx="10425139" cy="397032"/>
          </a:xfrm>
        </p:spPr>
        <p:txBody>
          <a:bodyPr/>
          <a:lstStyle/>
          <a:p>
            <a:r>
              <a:rPr lang="cs-CZ" sz="2200" dirty="0"/>
              <a:t>Jakou formu pomoci by firmy uvítaly a kde?</a:t>
            </a:r>
          </a:p>
        </p:txBody>
      </p:sp>
      <p:sp>
        <p:nvSpPr>
          <p:cNvPr id="5" name="Zástupný symbol pro číslo snímku 4">
            <a:extLst>
              <a:ext uri="{FF2B5EF4-FFF2-40B4-BE49-F238E27FC236}">
                <a16:creationId xmlns:a16="http://schemas.microsoft.com/office/drawing/2014/main" id="{5EA377B0-8C7E-4161-B3B2-8AF9234895B7}"/>
              </a:ext>
            </a:extLst>
          </p:cNvPr>
          <p:cNvSpPr>
            <a:spLocks noGrp="1"/>
          </p:cNvSpPr>
          <p:nvPr>
            <p:ph type="sldNum" sz="quarter" idx="14"/>
          </p:nvPr>
        </p:nvSpPr>
        <p:spPr>
          <a:xfrm>
            <a:off x="577672" y="6276384"/>
            <a:ext cx="360037" cy="365125"/>
          </a:xfrm>
        </p:spPr>
        <p:txBody>
          <a:bodyPr/>
          <a:lstStyle/>
          <a:p>
            <a:pPr algn="ctr">
              <a:defRPr/>
            </a:pPr>
            <a:fld id="{D61AABEC-672F-4B68-B914-690DA978312C}" type="slidenum">
              <a:rPr lang="en-GB" smtClean="0">
                <a:solidFill>
                  <a:srgbClr val="405A9C">
                    <a:lumMod val="75000"/>
                  </a:srgbClr>
                </a:solidFill>
              </a:rPr>
              <a:pPr algn="ctr">
                <a:defRPr/>
              </a:pPr>
              <a:t>14</a:t>
            </a:fld>
            <a:r>
              <a:rPr lang="en-GB" dirty="0">
                <a:solidFill>
                  <a:srgbClr val="405A9C">
                    <a:lumMod val="75000"/>
                  </a:srgbClr>
                </a:solidFill>
              </a:rPr>
              <a:t>  </a:t>
            </a:r>
          </a:p>
        </p:txBody>
      </p:sp>
      <p:sp>
        <p:nvSpPr>
          <p:cNvPr id="3" name="Zástupný symbol pro zápatí 2">
            <a:extLst>
              <a:ext uri="{FF2B5EF4-FFF2-40B4-BE49-F238E27FC236}">
                <a16:creationId xmlns:a16="http://schemas.microsoft.com/office/drawing/2014/main" id="{3C0E12F3-5CE2-4849-B33C-4E99138511DD}"/>
              </a:ext>
            </a:extLst>
          </p:cNvPr>
          <p:cNvSpPr>
            <a:spLocks noGrp="1"/>
          </p:cNvSpPr>
          <p:nvPr>
            <p:ph type="ftr" sz="quarter" idx="20"/>
          </p:nvPr>
        </p:nvSpPr>
        <p:spPr>
          <a:xfrm>
            <a:off x="1010055" y="6276384"/>
            <a:ext cx="9206839" cy="365125"/>
          </a:xfrm>
        </p:spPr>
        <p:txBody>
          <a:bodyPr/>
          <a:lstStyle/>
          <a:p>
            <a:pPr>
              <a:defRPr/>
            </a:pPr>
            <a:r>
              <a:rPr lang="cs-CZ" dirty="0">
                <a:solidFill>
                  <a:srgbClr val="405A9C">
                    <a:lumMod val="75000"/>
                  </a:srgbClr>
                </a:solidFill>
              </a:rPr>
              <a:t>© Ipsos pro AMSP | Export Malých a Středních Firem | 6/2021</a:t>
            </a:r>
          </a:p>
        </p:txBody>
      </p:sp>
      <p:sp>
        <p:nvSpPr>
          <p:cNvPr id="6" name="TextovéPole 5">
            <a:extLst>
              <a:ext uri="{FF2B5EF4-FFF2-40B4-BE49-F238E27FC236}">
                <a16:creationId xmlns:a16="http://schemas.microsoft.com/office/drawing/2014/main" id="{ADB85C70-8781-4E98-82F6-5929C5DF1387}"/>
              </a:ext>
            </a:extLst>
          </p:cNvPr>
          <p:cNvSpPr txBox="1"/>
          <p:nvPr/>
        </p:nvSpPr>
        <p:spPr>
          <a:xfrm>
            <a:off x="572398" y="1389896"/>
            <a:ext cx="10425139" cy="179536"/>
          </a:xfrm>
          <a:prstGeom prst="rect">
            <a:avLst/>
          </a:prstGeom>
          <a:noFill/>
        </p:spPr>
        <p:txBody>
          <a:bodyPr wrap="square" lIns="0" tIns="0" rIns="0" bIns="0" rtlCol="0">
            <a:spAutoFit/>
          </a:bodyPr>
          <a:lstStyle/>
          <a:p>
            <a:pPr defTabSz="914355">
              <a:lnSpc>
                <a:spcPts val="1400"/>
              </a:lnSpc>
              <a:defRPr/>
            </a:pPr>
            <a:r>
              <a:rPr lang="cs-CZ" sz="1600" dirty="0">
                <a:solidFill>
                  <a:prstClr val="black"/>
                </a:solidFill>
                <a:latin typeface="Arial Black"/>
              </a:rPr>
              <a:t>Příklady odpovědí </a:t>
            </a:r>
            <a:endParaRPr lang="en-US" sz="1200" dirty="0">
              <a:solidFill>
                <a:prstClr val="black"/>
              </a:solidFill>
              <a:latin typeface="Arial Black"/>
            </a:endParaRPr>
          </a:p>
        </p:txBody>
      </p:sp>
      <p:sp>
        <p:nvSpPr>
          <p:cNvPr id="2" name="Obdélník 1">
            <a:extLst>
              <a:ext uri="{FF2B5EF4-FFF2-40B4-BE49-F238E27FC236}">
                <a16:creationId xmlns:a16="http://schemas.microsoft.com/office/drawing/2014/main" id="{5D15F07E-BC52-4852-8BB0-88508E3F9776}"/>
              </a:ext>
            </a:extLst>
          </p:cNvPr>
          <p:cNvSpPr/>
          <p:nvPr/>
        </p:nvSpPr>
        <p:spPr>
          <a:xfrm>
            <a:off x="485774" y="5914201"/>
            <a:ext cx="10387965" cy="451406"/>
          </a:xfrm>
          <a:prstGeom prst="rect">
            <a:avLst/>
          </a:prstGeom>
        </p:spPr>
        <p:txBody>
          <a:bodyPr wrap="square">
            <a:spAutoFit/>
          </a:bodyPr>
          <a:lstStyle/>
          <a:p>
            <a:pPr defTabSz="914355">
              <a:lnSpc>
                <a:spcPts val="1400"/>
              </a:lnSpc>
              <a:defRPr/>
            </a:pPr>
            <a:r>
              <a:rPr lang="pl-PL" sz="1100" dirty="0">
                <a:solidFill>
                  <a:prstClr val="black"/>
                </a:solidFill>
              </a:rPr>
              <a:t>P3. Jakou konkrétní pomoc státu byste uvítali? V jakých zemích?</a:t>
            </a:r>
            <a:br>
              <a:rPr lang="pl-PL" sz="1100" dirty="0">
                <a:solidFill>
                  <a:prstClr val="black"/>
                </a:solidFill>
              </a:rPr>
            </a:br>
            <a:r>
              <a:rPr lang="cs-CZ" sz="1100" dirty="0">
                <a:solidFill>
                  <a:prstClr val="black"/>
                </a:solidFill>
              </a:rPr>
              <a:t>N=300</a:t>
            </a:r>
            <a:endParaRPr lang="en-US" sz="1100" dirty="0">
              <a:solidFill>
                <a:prstClr val="black"/>
              </a:solidFill>
            </a:endParaRPr>
          </a:p>
        </p:txBody>
      </p:sp>
      <p:sp>
        <p:nvSpPr>
          <p:cNvPr id="21" name="Zaoblený obdélník 32">
            <a:extLst>
              <a:ext uri="{FF2B5EF4-FFF2-40B4-BE49-F238E27FC236}">
                <a16:creationId xmlns:a16="http://schemas.microsoft.com/office/drawing/2014/main" id="{F2F47089-33B8-42D6-A69B-4750288B8E3A}"/>
              </a:ext>
            </a:extLst>
          </p:cNvPr>
          <p:cNvSpPr/>
          <p:nvPr/>
        </p:nvSpPr>
        <p:spPr>
          <a:xfrm>
            <a:off x="9382126" y="1737183"/>
            <a:ext cx="2507430" cy="3978571"/>
          </a:xfrm>
          <a:prstGeom prst="round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1400" b="1" kern="0" dirty="0">
                <a:solidFill>
                  <a:srgbClr val="FF0000"/>
                </a:solidFill>
                <a:latin typeface="Arial Black"/>
              </a:rPr>
              <a:t>Komentář AMSP ČR:</a:t>
            </a:r>
          </a:p>
          <a:p>
            <a:pPr algn="ctr">
              <a:defRPr/>
            </a:pPr>
            <a:r>
              <a:rPr lang="cs-CZ" sz="1200" kern="0" dirty="0">
                <a:solidFill>
                  <a:schemeClr val="bg2">
                    <a:lumMod val="75000"/>
                  </a:schemeClr>
                </a:solidFill>
                <a:latin typeface="Calibri" panose="020F0502020204030204" pitchFamily="34" charset="0"/>
                <a:cs typeface="Calibri" panose="020F0502020204030204" pitchFamily="34" charset="0"/>
              </a:rPr>
              <a:t>Nejvyšší poptávka je po nových obchodních kontaktech a poptávkách z oboru. Online forma veletrhů a výstav je pro mnohé obory naprosto nevyhovující.</a:t>
            </a:r>
          </a:p>
          <a:p>
            <a:pPr algn="ctr">
              <a:defRPr/>
            </a:pPr>
            <a:endParaRPr lang="cs-CZ" sz="1200" kern="0" dirty="0">
              <a:solidFill>
                <a:srgbClr val="405A9C">
                  <a:lumMod val="75000"/>
                </a:srgbClr>
              </a:solidFill>
              <a:latin typeface="Calibri" pitchFamily="34" charset="0"/>
            </a:endParaRPr>
          </a:p>
        </p:txBody>
      </p:sp>
      <p:pic>
        <p:nvPicPr>
          <p:cNvPr id="54" name="Obrázek 24">
            <a:extLst>
              <a:ext uri="{FF2B5EF4-FFF2-40B4-BE49-F238E27FC236}">
                <a16:creationId xmlns:a16="http://schemas.microsoft.com/office/drawing/2014/main" id="{8264503D-F15E-4CA0-BF75-98E262BB5C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689" y="2823523"/>
            <a:ext cx="808110" cy="808110"/>
          </a:xfrm>
          <a:prstGeom prst="rect">
            <a:avLst/>
          </a:prstGeom>
        </p:spPr>
      </p:pic>
      <p:sp>
        <p:nvSpPr>
          <p:cNvPr id="56" name="Obdélník: se zakulacenými rohy 26">
            <a:extLst>
              <a:ext uri="{FF2B5EF4-FFF2-40B4-BE49-F238E27FC236}">
                <a16:creationId xmlns:a16="http://schemas.microsoft.com/office/drawing/2014/main" id="{CE921D3F-EE97-4A97-ADB2-7FF1DB7BAF06}"/>
              </a:ext>
            </a:extLst>
          </p:cNvPr>
          <p:cNvSpPr/>
          <p:nvPr/>
        </p:nvSpPr>
        <p:spPr>
          <a:xfrm>
            <a:off x="2016334" y="2826428"/>
            <a:ext cx="5630186" cy="808110"/>
          </a:xfrm>
          <a:prstGeom prst="roundRect">
            <a:avLst/>
          </a:prstGeom>
          <a:solidFill>
            <a:srgbClr val="FFFFFF">
              <a:lumMod val="8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600" b="0" i="0" u="none" strike="noStrike" kern="0" cap="none" spc="0" normalizeH="0" baseline="0" noProof="0" dirty="0">
                <a:ln>
                  <a:noFill/>
                </a:ln>
                <a:solidFill>
                  <a:srgbClr val="000000"/>
                </a:solidFill>
                <a:effectLst/>
                <a:uLnTx/>
                <a:uFillTx/>
                <a:latin typeface="Calibri"/>
                <a:ea typeface="+mn-ea"/>
                <a:cs typeface="+mn-cs"/>
              </a:rPr>
              <a:t>„Nalezení obchodního</a:t>
            </a:r>
            <a:r>
              <a:rPr kumimoji="0" lang="cs-CZ" sz="1600" b="0" i="0" u="none" strike="noStrike" kern="0" cap="none" spc="0" normalizeH="0" noProof="0" dirty="0">
                <a:ln>
                  <a:noFill/>
                </a:ln>
                <a:solidFill>
                  <a:srgbClr val="000000"/>
                </a:solidFill>
                <a:effectLst/>
                <a:uLnTx/>
                <a:uFillTx/>
                <a:latin typeface="Calibri"/>
                <a:ea typeface="+mn-ea"/>
                <a:cs typeface="+mn-cs"/>
              </a:rPr>
              <a:t> partnera“</a:t>
            </a:r>
            <a:endParaRPr kumimoji="0" lang="cs-CZ" sz="1600" b="0" i="0" u="none" strike="noStrike" kern="0" cap="none" spc="0" normalizeH="0" baseline="0" noProof="0" dirty="0">
              <a:ln>
                <a:noFill/>
              </a:ln>
              <a:solidFill>
                <a:srgbClr val="000000"/>
              </a:solidFill>
              <a:effectLst/>
              <a:uLnTx/>
              <a:uFillTx/>
              <a:latin typeface="Calibri"/>
              <a:ea typeface="+mn-ea"/>
              <a:cs typeface="+mn-cs"/>
            </a:endParaRPr>
          </a:p>
        </p:txBody>
      </p:sp>
      <p:sp>
        <p:nvSpPr>
          <p:cNvPr id="57" name="Obdélník: se zakulacenými rohy 27">
            <a:extLst>
              <a:ext uri="{FF2B5EF4-FFF2-40B4-BE49-F238E27FC236}">
                <a16:creationId xmlns:a16="http://schemas.microsoft.com/office/drawing/2014/main" id="{EDE2561D-F5C0-4605-8639-0013C52A7147}"/>
              </a:ext>
            </a:extLst>
          </p:cNvPr>
          <p:cNvSpPr/>
          <p:nvPr/>
        </p:nvSpPr>
        <p:spPr>
          <a:xfrm>
            <a:off x="2024421" y="4865817"/>
            <a:ext cx="5630186" cy="808110"/>
          </a:xfrm>
          <a:prstGeom prst="roundRect">
            <a:avLst/>
          </a:prstGeom>
          <a:solidFill>
            <a:srgbClr val="FFFFFF">
              <a:lumMod val="8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600" b="0" i="0" u="none" strike="noStrike" kern="0" cap="none" spc="0" normalizeH="0" baseline="0" noProof="0" dirty="0">
                <a:ln>
                  <a:noFill/>
                </a:ln>
                <a:solidFill>
                  <a:srgbClr val="000000"/>
                </a:solidFill>
                <a:effectLst/>
                <a:uLnTx/>
                <a:uFillTx/>
                <a:latin typeface="Calibri"/>
                <a:ea typeface="+mn-ea"/>
                <a:cs typeface="+mn-cs"/>
              </a:rPr>
              <a:t>„Participace na výstavách a snadnější expedice výrobků.“</a:t>
            </a:r>
          </a:p>
        </p:txBody>
      </p:sp>
      <p:sp>
        <p:nvSpPr>
          <p:cNvPr id="58" name="Obdélník: se zakulacenými rohy 28">
            <a:extLst>
              <a:ext uri="{FF2B5EF4-FFF2-40B4-BE49-F238E27FC236}">
                <a16:creationId xmlns:a16="http://schemas.microsoft.com/office/drawing/2014/main" id="{E507FAB6-9101-465C-AF05-41CC44A7D81E}"/>
              </a:ext>
            </a:extLst>
          </p:cNvPr>
          <p:cNvSpPr/>
          <p:nvPr/>
        </p:nvSpPr>
        <p:spPr>
          <a:xfrm>
            <a:off x="2016106" y="1820073"/>
            <a:ext cx="5630186" cy="808110"/>
          </a:xfrm>
          <a:prstGeom prst="roundRect">
            <a:avLst/>
          </a:prstGeom>
          <a:solidFill>
            <a:srgbClr val="FFFFFF">
              <a:lumMod val="85000"/>
            </a:srgbClr>
          </a:solidFill>
          <a:ln w="25400" cap="flat" cmpd="sng" algn="ctr">
            <a:noFill/>
            <a:prstDash val="solid"/>
          </a:ln>
          <a:effectLst/>
        </p:spPr>
        <p:txBody>
          <a:bodyPr rtlCol="0" anchor="ctr"/>
          <a:lstStyle/>
          <a:p>
            <a:pPr lvl="0" algn="ctr"/>
            <a:r>
              <a:rPr lang="cs-CZ" sz="1600" kern="0" dirty="0">
                <a:solidFill>
                  <a:srgbClr val="000000"/>
                </a:solidFill>
                <a:latin typeface="Calibri"/>
              </a:rPr>
              <a:t>„Srozumitelné exportní podmínky, informace o vyhledávačích odběratelů.“</a:t>
            </a:r>
            <a:endParaRPr kumimoji="0" lang="cs-CZ" sz="1600" b="0" i="0" u="none" strike="noStrike" kern="0" cap="none" spc="0" normalizeH="0" baseline="0" noProof="0" dirty="0">
              <a:ln>
                <a:noFill/>
              </a:ln>
              <a:solidFill>
                <a:srgbClr val="000000"/>
              </a:solidFill>
              <a:effectLst/>
              <a:uLnTx/>
              <a:uFillTx/>
              <a:latin typeface="Calibri"/>
              <a:ea typeface="+mn-ea"/>
              <a:cs typeface="+mn-cs"/>
            </a:endParaRPr>
          </a:p>
        </p:txBody>
      </p:sp>
      <p:sp>
        <p:nvSpPr>
          <p:cNvPr id="60" name="Obdélník: se zakulacenými rohy 23">
            <a:extLst>
              <a:ext uri="{FF2B5EF4-FFF2-40B4-BE49-F238E27FC236}">
                <a16:creationId xmlns:a16="http://schemas.microsoft.com/office/drawing/2014/main" id="{D82228E3-10F1-4759-93DA-82CC5B708AA4}"/>
              </a:ext>
            </a:extLst>
          </p:cNvPr>
          <p:cNvSpPr/>
          <p:nvPr/>
        </p:nvSpPr>
        <p:spPr>
          <a:xfrm>
            <a:off x="2014958" y="3849215"/>
            <a:ext cx="5630186" cy="769240"/>
          </a:xfrm>
          <a:prstGeom prst="roundRect">
            <a:avLst/>
          </a:prstGeom>
          <a:solidFill>
            <a:srgbClr val="FFFFFF">
              <a:lumMod val="85000"/>
            </a:srgbClr>
          </a:solidFill>
          <a:ln w="25400" cap="flat" cmpd="sng" algn="ctr">
            <a:noFill/>
            <a:prstDash val="solid"/>
          </a:ln>
          <a:effectLst/>
        </p:spPr>
        <p:txBody>
          <a:bodyPr rtlCol="0" anchor="ctr"/>
          <a:lstStyle/>
          <a:p>
            <a:pPr lvl="0" algn="ctr"/>
            <a:r>
              <a:rPr lang="pl-PL" sz="1600" kern="0" dirty="0">
                <a:solidFill>
                  <a:srgbClr val="000000"/>
                </a:solidFill>
                <a:latin typeface="Calibri"/>
              </a:rPr>
              <a:t>„Kontakty na partnery, přístup k poptávkám z oboru.”</a:t>
            </a:r>
            <a:endParaRPr kumimoji="0" lang="cs-CZ" sz="1600" b="0" i="0" u="none" strike="noStrike" kern="0" cap="none" spc="0" normalizeH="0" baseline="0" noProof="0" dirty="0">
              <a:ln>
                <a:noFill/>
              </a:ln>
              <a:solidFill>
                <a:srgbClr val="000000"/>
              </a:solidFill>
              <a:effectLst/>
              <a:uLnTx/>
              <a:uFillTx/>
              <a:latin typeface="Calibri"/>
              <a:ea typeface="+mn-ea"/>
              <a:cs typeface="+mn-cs"/>
            </a:endParaRPr>
          </a:p>
        </p:txBody>
      </p:sp>
      <p:pic>
        <p:nvPicPr>
          <p:cNvPr id="61" name="Obrázek 15">
            <a:extLst>
              <a:ext uri="{FF2B5EF4-FFF2-40B4-BE49-F238E27FC236}">
                <a16:creationId xmlns:a16="http://schemas.microsoft.com/office/drawing/2014/main" id="{B855EE7B-E006-47A4-B0BD-37E0C06E26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689" y="1860760"/>
            <a:ext cx="808110" cy="80811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744" y="4891359"/>
            <a:ext cx="810000" cy="8100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3744" y="3840071"/>
            <a:ext cx="810000" cy="810000"/>
          </a:xfrm>
          <a:prstGeom prst="rect">
            <a:avLst/>
          </a:prstGeom>
        </p:spPr>
      </p:pic>
      <p:grpSp>
        <p:nvGrpSpPr>
          <p:cNvPr id="19" name="Group 18"/>
          <p:cNvGrpSpPr/>
          <p:nvPr/>
        </p:nvGrpSpPr>
        <p:grpSpPr>
          <a:xfrm>
            <a:off x="10313521" y="254455"/>
            <a:ext cx="1700935" cy="469722"/>
            <a:chOff x="10203793" y="254455"/>
            <a:chExt cx="1700935" cy="469722"/>
          </a:xfrm>
        </p:grpSpPr>
        <p:pic>
          <p:nvPicPr>
            <p:cNvPr id="20" name="Picture 2" descr="http://www.aspectio.cz/Files/logoAMSP.jpg"/>
            <p:cNvPicPr>
              <a:picLocks noChangeAspect="1" noChangeArrowheads="1"/>
            </p:cNvPicPr>
            <p:nvPr/>
          </p:nvPicPr>
          <p:blipFill>
            <a:blip r:embed="rId7" cstate="print"/>
            <a:srcRect/>
            <a:stretch>
              <a:fillRect/>
            </a:stretch>
          </p:blipFill>
          <p:spPr bwMode="auto">
            <a:xfrm>
              <a:off x="10203793" y="254455"/>
              <a:ext cx="440856" cy="469722"/>
            </a:xfrm>
            <a:prstGeom prst="rect">
              <a:avLst/>
            </a:prstGeom>
            <a:noFill/>
          </p:spPr>
        </p:pic>
        <p:pic>
          <p:nvPicPr>
            <p:cNvPr id="22" name="Obrázek 8"/>
            <p:cNvPicPr>
              <a:picLocks noChangeAspect="1"/>
            </p:cNvPicPr>
            <p:nvPr/>
          </p:nvPicPr>
          <p:blipFill rotWithShape="1">
            <a:blip r:embed="rId8" cstate="print">
              <a:extLst>
                <a:ext uri="{28A0092B-C50C-407E-A947-70E740481C1C}">
                  <a14:useLocalDpi xmlns:a14="http://schemas.microsoft.com/office/drawing/2010/main" val="0"/>
                </a:ext>
              </a:extLst>
            </a:blip>
            <a:srcRect l="11765" t="12991" r="11765" b="12932"/>
            <a:stretch/>
          </p:blipFill>
          <p:spPr>
            <a:xfrm>
              <a:off x="10635841" y="370007"/>
              <a:ext cx="539999" cy="332307"/>
            </a:xfrm>
            <a:prstGeom prst="rect">
              <a:avLst/>
            </a:prstGeom>
          </p:spPr>
        </p:pic>
        <p:pic>
          <p:nvPicPr>
            <p:cNvPr id="23" name="Obrázek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07711" y="359121"/>
              <a:ext cx="697017" cy="329580"/>
            </a:xfrm>
            <a:prstGeom prst="rect">
              <a:avLst/>
            </a:prstGeom>
          </p:spPr>
        </p:pic>
      </p:grpSp>
    </p:spTree>
    <p:extLst>
      <p:ext uri="{BB962C8B-B14F-4D97-AF65-F5344CB8AC3E}">
        <p14:creationId xmlns:p14="http://schemas.microsoft.com/office/powerpoint/2010/main" val="3356565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ulka 32">
            <a:extLst>
              <a:ext uri="{FF2B5EF4-FFF2-40B4-BE49-F238E27FC236}">
                <a16:creationId xmlns:a16="http://schemas.microsoft.com/office/drawing/2014/main" id="{09B85484-BE32-43A2-A48F-179C5307050E}"/>
              </a:ext>
            </a:extLst>
          </p:cNvPr>
          <p:cNvGraphicFramePr>
            <a:graphicFrameLocks noGrp="1"/>
          </p:cNvGraphicFramePr>
          <p:nvPr>
            <p:extLst>
              <p:ext uri="{D42A27DB-BD31-4B8C-83A1-F6EECF244321}">
                <p14:modId xmlns:p14="http://schemas.microsoft.com/office/powerpoint/2010/main" val="2382445641"/>
              </p:ext>
            </p:extLst>
          </p:nvPr>
        </p:nvGraphicFramePr>
        <p:xfrm>
          <a:off x="485774" y="1867986"/>
          <a:ext cx="7579191" cy="3929310"/>
        </p:xfrm>
        <a:graphic>
          <a:graphicData uri="http://schemas.openxmlformats.org/drawingml/2006/table">
            <a:tbl>
              <a:tblPr>
                <a:tableStyleId>{5C22544A-7EE6-4342-B048-85BDC9FD1C3A}</a:tableStyleId>
              </a:tblPr>
              <a:tblGrid>
                <a:gridCol w="3161612">
                  <a:extLst>
                    <a:ext uri="{9D8B030D-6E8A-4147-A177-3AD203B41FA5}">
                      <a16:colId xmlns:a16="http://schemas.microsoft.com/office/drawing/2014/main" val="20003"/>
                    </a:ext>
                  </a:extLst>
                </a:gridCol>
                <a:gridCol w="2517431">
                  <a:extLst>
                    <a:ext uri="{9D8B030D-6E8A-4147-A177-3AD203B41FA5}">
                      <a16:colId xmlns:a16="http://schemas.microsoft.com/office/drawing/2014/main" val="3805104068"/>
                    </a:ext>
                  </a:extLst>
                </a:gridCol>
                <a:gridCol w="950074">
                  <a:extLst>
                    <a:ext uri="{9D8B030D-6E8A-4147-A177-3AD203B41FA5}">
                      <a16:colId xmlns:a16="http://schemas.microsoft.com/office/drawing/2014/main" val="2968197675"/>
                    </a:ext>
                  </a:extLst>
                </a:gridCol>
                <a:gridCol w="950074">
                  <a:extLst>
                    <a:ext uri="{9D8B030D-6E8A-4147-A177-3AD203B41FA5}">
                      <a16:colId xmlns:a16="http://schemas.microsoft.com/office/drawing/2014/main" val="2393150660"/>
                    </a:ext>
                  </a:extLst>
                </a:gridCol>
              </a:tblGrid>
              <a:tr h="582942">
                <a:tc>
                  <a:txBody>
                    <a:bodyPr/>
                    <a:lstStyle/>
                    <a:p>
                      <a:pPr algn="ctr" fontAlgn="ctr"/>
                      <a:endParaRPr lang="en-US" sz="800" b="1" i="0" u="none" strike="noStrike" kern="1200" noProof="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800" b="1" i="0" u="none" strike="noStrike" kern="1200" noProof="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cs-CZ" sz="1050" b="1" i="0" u="none" strike="noStrike" kern="1200" noProof="0" dirty="0">
                          <a:solidFill>
                            <a:srgbClr val="000000"/>
                          </a:solidFill>
                          <a:effectLst/>
                          <a:latin typeface="+mn-lt"/>
                          <a:ea typeface="+mn-ea"/>
                          <a:cs typeface="+mn-cs"/>
                        </a:rPr>
                        <a:t>Do 50,99</a:t>
                      </a:r>
                      <a:r>
                        <a:rPr lang="cs-CZ" sz="1050" b="1" i="0" u="none" strike="noStrike" kern="1200" baseline="0" noProof="0" dirty="0">
                          <a:solidFill>
                            <a:srgbClr val="000000"/>
                          </a:solidFill>
                          <a:effectLst/>
                          <a:latin typeface="+mn-lt"/>
                          <a:ea typeface="+mn-ea"/>
                          <a:cs typeface="+mn-cs"/>
                        </a:rPr>
                        <a:t> mil. Kč</a:t>
                      </a:r>
                      <a:endParaRPr lang="en-US" sz="1050" b="1" i="0" u="none" strike="noStrike" kern="1200" noProof="0" dirty="0">
                        <a:solidFill>
                          <a:srgbClr val="00000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cs-CZ" sz="1050" b="1" i="0" u="none" strike="noStrike" kern="1200" noProof="0" dirty="0">
                          <a:solidFill>
                            <a:srgbClr val="000000"/>
                          </a:solidFill>
                          <a:effectLst/>
                          <a:latin typeface="+mn-lt"/>
                          <a:ea typeface="+mn-ea"/>
                          <a:cs typeface="+mn-cs"/>
                        </a:rPr>
                        <a:t>51. mil. Kč </a:t>
                      </a:r>
                      <a:br>
                        <a:rPr lang="cs-CZ" sz="1050" b="1" i="0" u="none" strike="noStrike" kern="1200" noProof="0" dirty="0">
                          <a:solidFill>
                            <a:srgbClr val="000000"/>
                          </a:solidFill>
                          <a:effectLst/>
                          <a:latin typeface="+mn-lt"/>
                          <a:ea typeface="+mn-ea"/>
                          <a:cs typeface="+mn-cs"/>
                        </a:rPr>
                      </a:br>
                      <a:r>
                        <a:rPr lang="cs-CZ" sz="1050" b="1" i="0" u="none" strike="noStrike" kern="1200" noProof="0" dirty="0">
                          <a:solidFill>
                            <a:srgbClr val="000000"/>
                          </a:solidFill>
                          <a:effectLst/>
                          <a:latin typeface="+mn-lt"/>
                          <a:ea typeface="+mn-ea"/>
                          <a:cs typeface="+mn-cs"/>
                        </a:rPr>
                        <a:t>a více</a:t>
                      </a:r>
                      <a:endParaRPr lang="en-US" sz="1050" b="1" i="0" u="none" strike="noStrike" kern="1200" noProof="0" dirty="0">
                        <a:solidFill>
                          <a:srgbClr val="00000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57728">
                <a:tc>
                  <a:txBody>
                    <a:bodyPr/>
                    <a:lstStyle/>
                    <a:p>
                      <a:pPr algn="r" fontAlgn="b"/>
                      <a:r>
                        <a:rPr lang="cs-CZ" sz="1200" kern="1200" baseline="0" dirty="0">
                          <a:solidFill>
                            <a:schemeClr val="tx1"/>
                          </a:solidFill>
                          <a:latin typeface="+mn-lt"/>
                          <a:ea typeface="+mn-ea"/>
                          <a:cs typeface="+mn-cs"/>
                        </a:rPr>
                        <a:t>Pokrok v digitalizaci firmy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cs-CZ"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30</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1"/>
                  </a:ext>
                </a:extLst>
              </a:tr>
              <a:tr h="557728">
                <a:tc>
                  <a:txBody>
                    <a:bodyPr/>
                    <a:lstStyle/>
                    <a:p>
                      <a:pPr algn="r" fontAlgn="b"/>
                      <a:r>
                        <a:rPr lang="cs-CZ" sz="1200" kern="1200" baseline="0" dirty="0">
                          <a:solidFill>
                            <a:schemeClr val="tx1"/>
                          </a:solidFill>
                          <a:latin typeface="+mn-lt"/>
                          <a:ea typeface="+mn-ea"/>
                          <a:cs typeface="+mn-cs"/>
                        </a:rPr>
                        <a:t>Změna/přizpůsobení nabídky výrobků/služeb určených na export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32</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2"/>
                  </a:ext>
                </a:extLst>
              </a:tr>
              <a:tr h="557728">
                <a:tc>
                  <a:txBody>
                    <a:bodyPr/>
                    <a:lstStyle/>
                    <a:p>
                      <a:pPr algn="r" fontAlgn="b"/>
                      <a:r>
                        <a:rPr lang="cs-CZ" sz="1200" kern="1200" baseline="0" dirty="0">
                          <a:solidFill>
                            <a:schemeClr val="tx1"/>
                          </a:solidFill>
                          <a:latin typeface="+mn-lt"/>
                          <a:ea typeface="+mn-ea"/>
                          <a:cs typeface="+mn-cs"/>
                        </a:rPr>
                        <a:t>Příprava nové strategie vstupu na zahraniční trhy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14</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3"/>
                  </a:ext>
                </a:extLst>
              </a:tr>
              <a:tr h="557728">
                <a:tc>
                  <a:txBody>
                    <a:bodyPr/>
                    <a:lstStyle/>
                    <a:p>
                      <a:pPr algn="r" fontAlgn="b"/>
                      <a:r>
                        <a:rPr lang="cs-CZ" sz="1200" kern="1200" baseline="0" dirty="0">
                          <a:solidFill>
                            <a:schemeClr val="tx1"/>
                          </a:solidFill>
                          <a:latin typeface="+mn-lt"/>
                          <a:ea typeface="+mn-ea"/>
                          <a:cs typeface="+mn-cs"/>
                        </a:rPr>
                        <a:t>Přechod na větší využití e-commerce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15</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4"/>
                  </a:ext>
                </a:extLst>
              </a:tr>
              <a:tr h="557728">
                <a:tc>
                  <a:txBody>
                    <a:bodyPr/>
                    <a:lstStyle/>
                    <a:p>
                      <a:pPr algn="r" fontAlgn="b"/>
                      <a:r>
                        <a:rPr lang="cs-CZ" sz="1200" kern="1200" baseline="0" dirty="0">
                          <a:solidFill>
                            <a:schemeClr val="tx1"/>
                          </a:solidFill>
                          <a:latin typeface="+mn-lt"/>
                          <a:ea typeface="+mn-ea"/>
                          <a:cs typeface="+mn-cs"/>
                        </a:rPr>
                        <a:t>Vzdělávání zaměstnanců v oblasti zahraničního obchodu</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12</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6"/>
                  </a:ext>
                </a:extLst>
              </a:tr>
              <a:tr h="557728">
                <a:tc>
                  <a:txBody>
                    <a:bodyPr/>
                    <a:lstStyle/>
                    <a:p>
                      <a:pPr algn="r" fontAlgn="b"/>
                      <a:r>
                        <a:rPr lang="cs-CZ" sz="1200" kern="1200" baseline="0" dirty="0">
                          <a:solidFill>
                            <a:schemeClr val="tx1"/>
                          </a:solidFill>
                          <a:latin typeface="+mn-lt"/>
                          <a:ea typeface="+mn-ea"/>
                          <a:cs typeface="+mn-cs"/>
                        </a:rPr>
                        <a:t>Nic z uvedeného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29</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5"/>
                  </a:ext>
                </a:extLst>
              </a:tr>
            </a:tbl>
          </a:graphicData>
        </a:graphic>
      </p:graphicFrame>
      <p:graphicFrame>
        <p:nvGraphicFramePr>
          <p:cNvPr id="34" name="Content Placeholder 4">
            <a:extLst>
              <a:ext uri="{FF2B5EF4-FFF2-40B4-BE49-F238E27FC236}">
                <a16:creationId xmlns:a16="http://schemas.microsoft.com/office/drawing/2014/main" id="{B19E5B8D-012E-4E48-A939-7041A2D13444}"/>
              </a:ext>
            </a:extLst>
          </p:cNvPr>
          <p:cNvGraphicFramePr>
            <a:graphicFrameLocks/>
          </p:cNvGraphicFramePr>
          <p:nvPr>
            <p:extLst>
              <p:ext uri="{D42A27DB-BD31-4B8C-83A1-F6EECF244321}">
                <p14:modId xmlns:p14="http://schemas.microsoft.com/office/powerpoint/2010/main" val="2775768338"/>
              </p:ext>
            </p:extLst>
          </p:nvPr>
        </p:nvGraphicFramePr>
        <p:xfrm>
          <a:off x="3837814" y="1574016"/>
          <a:ext cx="2160650" cy="4322543"/>
        </p:xfrm>
        <a:graphic>
          <a:graphicData uri="http://schemas.openxmlformats.org/drawingml/2006/chart">
            <c:chart xmlns:c="http://schemas.openxmlformats.org/drawingml/2006/chart" xmlns:r="http://schemas.openxmlformats.org/officeDocument/2006/relationships" r:id="rId3"/>
          </a:graphicData>
        </a:graphic>
      </p:graphicFrame>
      <p:sp>
        <p:nvSpPr>
          <p:cNvPr id="5" name="Zástupný symbol pro číslo snímku 4">
            <a:extLst>
              <a:ext uri="{FF2B5EF4-FFF2-40B4-BE49-F238E27FC236}">
                <a16:creationId xmlns:a16="http://schemas.microsoft.com/office/drawing/2014/main" id="{5EA377B0-8C7E-4161-B3B2-8AF9234895B7}"/>
              </a:ext>
            </a:extLst>
          </p:cNvPr>
          <p:cNvSpPr>
            <a:spLocks noGrp="1"/>
          </p:cNvSpPr>
          <p:nvPr>
            <p:ph type="sldNum" sz="quarter" idx="14"/>
          </p:nvPr>
        </p:nvSpPr>
        <p:spPr>
          <a:xfrm>
            <a:off x="577672" y="6276384"/>
            <a:ext cx="360037" cy="365125"/>
          </a:xfrm>
        </p:spPr>
        <p:txBody>
          <a:bodyPr/>
          <a:lstStyle/>
          <a:p>
            <a:pPr algn="ctr"/>
            <a:fld id="{D61AABEC-672F-4B68-B914-690DA978312C}" type="slidenum">
              <a:rPr lang="en-GB" smtClean="0">
                <a:solidFill>
                  <a:srgbClr val="405A9C">
                    <a:lumMod val="75000"/>
                  </a:srgbClr>
                </a:solidFill>
              </a:rPr>
              <a:pPr algn="ctr"/>
              <a:t>15</a:t>
            </a:fld>
            <a:r>
              <a:rPr lang="en-GB" dirty="0">
                <a:solidFill>
                  <a:srgbClr val="405A9C">
                    <a:lumMod val="75000"/>
                  </a:srgbClr>
                </a:solidFill>
              </a:rPr>
              <a:t>  </a:t>
            </a:r>
          </a:p>
        </p:txBody>
      </p:sp>
      <p:sp>
        <p:nvSpPr>
          <p:cNvPr id="3" name="Zástupný symbol pro zápatí 2">
            <a:extLst>
              <a:ext uri="{FF2B5EF4-FFF2-40B4-BE49-F238E27FC236}">
                <a16:creationId xmlns:a16="http://schemas.microsoft.com/office/drawing/2014/main" id="{3C0E12F3-5CE2-4849-B33C-4E99138511DD}"/>
              </a:ext>
            </a:extLst>
          </p:cNvPr>
          <p:cNvSpPr>
            <a:spLocks noGrp="1"/>
          </p:cNvSpPr>
          <p:nvPr>
            <p:ph type="ftr" sz="quarter" idx="20"/>
          </p:nvPr>
        </p:nvSpPr>
        <p:spPr>
          <a:xfrm>
            <a:off x="1010055" y="6276384"/>
            <a:ext cx="9206839" cy="365125"/>
          </a:xfrm>
        </p:spPr>
        <p:txBody>
          <a:bodyPr/>
          <a:lstStyle/>
          <a:p>
            <a:r>
              <a:rPr lang="cs-CZ" dirty="0">
                <a:solidFill>
                  <a:srgbClr val="405A9C">
                    <a:lumMod val="75000"/>
                  </a:srgbClr>
                </a:solidFill>
              </a:rPr>
              <a:t>© Ipsos pro AMSP | Export Malých a Středních Firem | 6/2021</a:t>
            </a:r>
          </a:p>
        </p:txBody>
      </p:sp>
      <p:sp>
        <p:nvSpPr>
          <p:cNvPr id="2" name="Obdélník 1">
            <a:extLst>
              <a:ext uri="{FF2B5EF4-FFF2-40B4-BE49-F238E27FC236}">
                <a16:creationId xmlns:a16="http://schemas.microsoft.com/office/drawing/2014/main" id="{5D15F07E-BC52-4852-8BB0-88508E3F9776}"/>
              </a:ext>
            </a:extLst>
          </p:cNvPr>
          <p:cNvSpPr/>
          <p:nvPr/>
        </p:nvSpPr>
        <p:spPr>
          <a:xfrm>
            <a:off x="485774" y="5914201"/>
            <a:ext cx="10387965" cy="438646"/>
          </a:xfrm>
          <a:prstGeom prst="rect">
            <a:avLst/>
          </a:prstGeom>
        </p:spPr>
        <p:txBody>
          <a:bodyPr wrap="square">
            <a:spAutoFit/>
          </a:bodyPr>
          <a:lstStyle/>
          <a:p>
            <a:pPr defTabSz="914355">
              <a:lnSpc>
                <a:spcPts val="1400"/>
              </a:lnSpc>
              <a:defRPr/>
            </a:pPr>
            <a:r>
              <a:rPr lang="pt-BR" sz="1100" dirty="0">
                <a:solidFill>
                  <a:prstClr val="black"/>
                </a:solidFill>
              </a:rPr>
              <a:t>C2. Jak jste využili dobu, která zamezila cestování za obchodem do zahraničí? Které z následujících kroků jste podnikli?</a:t>
            </a:r>
            <a:br>
              <a:rPr lang="cs-CZ" sz="1100" dirty="0">
                <a:solidFill>
                  <a:prstClr val="black"/>
                </a:solidFill>
              </a:rPr>
            </a:br>
            <a:r>
              <a:rPr lang="cs-CZ" sz="1100" dirty="0">
                <a:solidFill>
                  <a:prstClr val="black"/>
                </a:solidFill>
              </a:rPr>
              <a:t>N=300/179/104</a:t>
            </a:r>
            <a:endParaRPr lang="en-US" sz="1100" dirty="0">
              <a:solidFill>
                <a:prstClr val="black"/>
              </a:solidFill>
            </a:endParaRPr>
          </a:p>
        </p:txBody>
      </p:sp>
      <p:sp>
        <p:nvSpPr>
          <p:cNvPr id="21" name="Zaoblený obdélník 32">
            <a:extLst>
              <a:ext uri="{FF2B5EF4-FFF2-40B4-BE49-F238E27FC236}">
                <a16:creationId xmlns:a16="http://schemas.microsoft.com/office/drawing/2014/main" id="{F2F47089-33B8-42D6-A69B-4750288B8E3A}"/>
              </a:ext>
            </a:extLst>
          </p:cNvPr>
          <p:cNvSpPr/>
          <p:nvPr/>
        </p:nvSpPr>
        <p:spPr>
          <a:xfrm>
            <a:off x="9382126" y="1737183"/>
            <a:ext cx="2507430" cy="3978571"/>
          </a:xfrm>
          <a:prstGeom prst="round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1400" b="1" kern="0" dirty="0">
                <a:solidFill>
                  <a:srgbClr val="FF0000"/>
                </a:solidFill>
                <a:latin typeface="Arial Black"/>
              </a:rPr>
              <a:t>Komentář AMSP ČR:</a:t>
            </a:r>
          </a:p>
          <a:p>
            <a:pPr algn="ctr">
              <a:defRPr/>
            </a:pPr>
            <a:r>
              <a:rPr lang="cs-CZ" sz="1200" kern="0" dirty="0">
                <a:solidFill>
                  <a:srgbClr val="405A9C">
                    <a:lumMod val="75000"/>
                  </a:srgbClr>
                </a:solidFill>
                <a:latin typeface="Calibri" pitchFamily="34" charset="0"/>
              </a:rPr>
              <a:t>České firmy se postupně snaží přizpůsobit situaci na zahraničních trzích a v mezidobí si připravovaly výrobky a služby</a:t>
            </a:r>
          </a:p>
          <a:p>
            <a:pPr algn="ctr">
              <a:defRPr/>
            </a:pPr>
            <a:r>
              <a:rPr lang="cs-CZ" sz="1200" kern="0" dirty="0">
                <a:solidFill>
                  <a:srgbClr val="405A9C">
                    <a:lumMod val="75000"/>
                  </a:srgbClr>
                </a:solidFill>
                <a:latin typeface="Calibri" pitchFamily="34" charset="0"/>
              </a:rPr>
              <a:t>v souladu se stávající situací. Značná část firem se snažila zapracovat na svých nástrojích, ať už výrobních či marketingových, a přehodnocují a upravují </a:t>
            </a:r>
          </a:p>
          <a:p>
            <a:pPr algn="ctr">
              <a:defRPr/>
            </a:pPr>
            <a:r>
              <a:rPr lang="cs-CZ" sz="1200" kern="0" dirty="0">
                <a:solidFill>
                  <a:srgbClr val="405A9C">
                    <a:lumMod val="75000"/>
                  </a:srgbClr>
                </a:solidFill>
                <a:latin typeface="Calibri" pitchFamily="34" charset="0"/>
              </a:rPr>
              <a:t>i strategie vstupu</a:t>
            </a:r>
          </a:p>
          <a:p>
            <a:pPr algn="ctr">
              <a:defRPr/>
            </a:pPr>
            <a:r>
              <a:rPr lang="cs-CZ" sz="1200" kern="0" dirty="0">
                <a:solidFill>
                  <a:srgbClr val="405A9C">
                    <a:lumMod val="75000"/>
                  </a:srgbClr>
                </a:solidFill>
                <a:latin typeface="Calibri" pitchFamily="34" charset="0"/>
              </a:rPr>
              <a:t>na nové trhy. </a:t>
            </a:r>
          </a:p>
          <a:p>
            <a:pPr algn="ctr">
              <a:defRPr/>
            </a:pPr>
            <a:endParaRPr lang="cs-CZ" sz="1200" kern="0" dirty="0">
              <a:solidFill>
                <a:srgbClr val="405A9C">
                  <a:lumMod val="75000"/>
                </a:srgbClr>
              </a:solidFill>
              <a:latin typeface="Calibri" pitchFamily="34" charset="0"/>
            </a:endParaRPr>
          </a:p>
        </p:txBody>
      </p:sp>
      <p:sp>
        <p:nvSpPr>
          <p:cNvPr id="17" name="TextovéPole 5">
            <a:extLst>
              <a:ext uri="{FF2B5EF4-FFF2-40B4-BE49-F238E27FC236}">
                <a16:creationId xmlns:a16="http://schemas.microsoft.com/office/drawing/2014/main" id="{ADB85C70-8781-4E98-82F6-5929C5DF1387}"/>
              </a:ext>
            </a:extLst>
          </p:cNvPr>
          <p:cNvSpPr txBox="1"/>
          <p:nvPr/>
        </p:nvSpPr>
        <p:spPr>
          <a:xfrm>
            <a:off x="564778" y="1389896"/>
            <a:ext cx="9425039" cy="359073"/>
          </a:xfrm>
          <a:prstGeom prst="rect">
            <a:avLst/>
          </a:prstGeom>
          <a:noFill/>
        </p:spPr>
        <p:txBody>
          <a:bodyPr wrap="square" lIns="0" tIns="0" rIns="0" bIns="0" rtlCol="0">
            <a:spAutoFit/>
          </a:bodyPr>
          <a:lstStyle/>
          <a:p>
            <a:pPr defTabSz="914355">
              <a:lnSpc>
                <a:spcPts val="1400"/>
              </a:lnSpc>
              <a:defRPr/>
            </a:pPr>
            <a:r>
              <a:rPr lang="cs-CZ" sz="1600" dirty="0">
                <a:solidFill>
                  <a:prstClr val="black"/>
                </a:solidFill>
                <a:latin typeface="Arial Black"/>
              </a:rPr>
              <a:t>Jak firmy využily dobu, která zamezila cestování za obchodem do zahraničí?</a:t>
            </a:r>
            <a:endParaRPr lang="en-US" sz="1600" dirty="0">
              <a:solidFill>
                <a:prstClr val="black"/>
              </a:solidFill>
              <a:latin typeface="Arial Black"/>
            </a:endParaRPr>
          </a:p>
          <a:p>
            <a:pPr defTabSz="914355">
              <a:lnSpc>
                <a:spcPts val="1400"/>
              </a:lnSpc>
              <a:defRPr/>
            </a:pPr>
            <a:r>
              <a:rPr lang="cs-CZ" sz="1200" dirty="0">
                <a:solidFill>
                  <a:prstClr val="black"/>
                </a:solidFill>
                <a:latin typeface="Arial Black"/>
              </a:rPr>
              <a:t>v</a:t>
            </a:r>
            <a:r>
              <a:rPr lang="en-US" sz="1200" dirty="0">
                <a:solidFill>
                  <a:prstClr val="black"/>
                </a:solidFill>
                <a:latin typeface="Arial Black"/>
              </a:rPr>
              <a:t> % </a:t>
            </a:r>
          </a:p>
        </p:txBody>
      </p:sp>
      <p:sp>
        <p:nvSpPr>
          <p:cNvPr id="18" name="Obdélník 24">
            <a:extLst>
              <a:ext uri="{FF2B5EF4-FFF2-40B4-BE49-F238E27FC236}">
                <a16:creationId xmlns:a16="http://schemas.microsoft.com/office/drawing/2014/main" id="{DBBBEFC8-DE5B-4F81-AEA1-E8FA436B3626}"/>
              </a:ext>
            </a:extLst>
          </p:cNvPr>
          <p:cNvSpPr/>
          <p:nvPr/>
        </p:nvSpPr>
        <p:spPr>
          <a:xfrm>
            <a:off x="6790807" y="1737183"/>
            <a:ext cx="559769" cy="261610"/>
          </a:xfrm>
          <a:prstGeom prst="rect">
            <a:avLst/>
          </a:prstGeom>
        </p:spPr>
        <p:txBody>
          <a:bodyPr wrap="none">
            <a:spAutoFit/>
          </a:bodyPr>
          <a:lstStyle/>
          <a:p>
            <a:pPr>
              <a:defRPr/>
            </a:pPr>
            <a:r>
              <a:rPr lang="cs-CZ" sz="1100" b="1" dirty="0">
                <a:solidFill>
                  <a:prstClr val="black"/>
                </a:solidFill>
              </a:rPr>
              <a:t>Obrat</a:t>
            </a:r>
            <a:endParaRPr lang="cs-CZ" sz="1400" dirty="0">
              <a:solidFill>
                <a:prstClr val="black"/>
              </a:solidFill>
            </a:endParaRPr>
          </a:p>
        </p:txBody>
      </p:sp>
      <p:sp>
        <p:nvSpPr>
          <p:cNvPr id="13" name="Nadpis 12">
            <a:extLst>
              <a:ext uri="{FF2B5EF4-FFF2-40B4-BE49-F238E27FC236}">
                <a16:creationId xmlns:a16="http://schemas.microsoft.com/office/drawing/2014/main" id="{0BEF0682-FB01-4B0B-8F68-75599C162BFF}"/>
              </a:ext>
            </a:extLst>
          </p:cNvPr>
          <p:cNvSpPr>
            <a:spLocks noGrp="1"/>
          </p:cNvSpPr>
          <p:nvPr>
            <p:ph type="title"/>
          </p:nvPr>
        </p:nvSpPr>
        <p:spPr>
          <a:xfrm>
            <a:off x="404786" y="403225"/>
            <a:ext cx="10425139" cy="701731"/>
          </a:xfrm>
        </p:spPr>
        <p:txBody>
          <a:bodyPr/>
          <a:lstStyle/>
          <a:p>
            <a:r>
              <a:rPr lang="cs-CZ" sz="2200" dirty="0"/>
              <a:t>Třetina firem využila situAci k pokroku v digitalizaci. podobný </a:t>
            </a:r>
            <a:br>
              <a:rPr lang="cs-CZ" sz="2200" dirty="0"/>
            </a:br>
            <a:r>
              <a:rPr lang="cs-CZ" sz="2200" dirty="0"/>
              <a:t>podíl firem přizpůsobil nabídku exportních služeb/výrobků.</a:t>
            </a:r>
          </a:p>
        </p:txBody>
      </p:sp>
      <p:grpSp>
        <p:nvGrpSpPr>
          <p:cNvPr id="16" name="Group 15"/>
          <p:cNvGrpSpPr/>
          <p:nvPr/>
        </p:nvGrpSpPr>
        <p:grpSpPr>
          <a:xfrm>
            <a:off x="10313521" y="254455"/>
            <a:ext cx="1700935" cy="469722"/>
            <a:chOff x="10203793" y="254455"/>
            <a:chExt cx="1700935" cy="469722"/>
          </a:xfrm>
        </p:grpSpPr>
        <p:pic>
          <p:nvPicPr>
            <p:cNvPr id="19" name="Picture 2" descr="http://www.aspectio.cz/Files/logoAMSP.jpg"/>
            <p:cNvPicPr>
              <a:picLocks noChangeAspect="1" noChangeArrowheads="1"/>
            </p:cNvPicPr>
            <p:nvPr/>
          </p:nvPicPr>
          <p:blipFill>
            <a:blip r:embed="rId4" cstate="print"/>
            <a:srcRect/>
            <a:stretch>
              <a:fillRect/>
            </a:stretch>
          </p:blipFill>
          <p:spPr bwMode="auto">
            <a:xfrm>
              <a:off x="10203793" y="254455"/>
              <a:ext cx="440856" cy="469722"/>
            </a:xfrm>
            <a:prstGeom prst="rect">
              <a:avLst/>
            </a:prstGeom>
            <a:noFill/>
          </p:spPr>
        </p:pic>
        <p:pic>
          <p:nvPicPr>
            <p:cNvPr id="20" name="Obrázek 8"/>
            <p:cNvPicPr>
              <a:picLocks noChangeAspect="1"/>
            </p:cNvPicPr>
            <p:nvPr/>
          </p:nvPicPr>
          <p:blipFill rotWithShape="1">
            <a:blip r:embed="rId5" cstate="print">
              <a:extLst>
                <a:ext uri="{28A0092B-C50C-407E-A947-70E740481C1C}">
                  <a14:useLocalDpi xmlns:a14="http://schemas.microsoft.com/office/drawing/2010/main" val="0"/>
                </a:ext>
              </a:extLst>
            </a:blip>
            <a:srcRect l="11765" t="12991" r="11765" b="12932"/>
            <a:stretch/>
          </p:blipFill>
          <p:spPr>
            <a:xfrm>
              <a:off x="10635841" y="370007"/>
              <a:ext cx="539999" cy="332307"/>
            </a:xfrm>
            <a:prstGeom prst="rect">
              <a:avLst/>
            </a:prstGeom>
          </p:spPr>
        </p:pic>
        <p:pic>
          <p:nvPicPr>
            <p:cNvPr id="22" name="Obráze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07711" y="359121"/>
              <a:ext cx="697017" cy="329580"/>
            </a:xfrm>
            <a:prstGeom prst="rect">
              <a:avLst/>
            </a:prstGeom>
          </p:spPr>
        </p:pic>
      </p:grpSp>
    </p:spTree>
    <p:extLst>
      <p:ext uri="{BB962C8B-B14F-4D97-AF65-F5344CB8AC3E}">
        <p14:creationId xmlns:p14="http://schemas.microsoft.com/office/powerpoint/2010/main" val="156697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ulka 32">
            <a:extLst>
              <a:ext uri="{FF2B5EF4-FFF2-40B4-BE49-F238E27FC236}">
                <a16:creationId xmlns:a16="http://schemas.microsoft.com/office/drawing/2014/main" id="{09B85484-BE32-43A2-A48F-179C5307050E}"/>
              </a:ext>
            </a:extLst>
          </p:cNvPr>
          <p:cNvGraphicFramePr>
            <a:graphicFrameLocks noGrp="1"/>
          </p:cNvGraphicFramePr>
          <p:nvPr>
            <p:extLst>
              <p:ext uri="{D42A27DB-BD31-4B8C-83A1-F6EECF244321}">
                <p14:modId xmlns:p14="http://schemas.microsoft.com/office/powerpoint/2010/main" val="2042876324"/>
              </p:ext>
            </p:extLst>
          </p:nvPr>
        </p:nvGraphicFramePr>
        <p:xfrm>
          <a:off x="485774" y="2020825"/>
          <a:ext cx="7579191" cy="3776472"/>
        </p:xfrm>
        <a:graphic>
          <a:graphicData uri="http://schemas.openxmlformats.org/drawingml/2006/table">
            <a:tbl>
              <a:tblPr>
                <a:tableStyleId>{5C22544A-7EE6-4342-B048-85BDC9FD1C3A}</a:tableStyleId>
              </a:tblPr>
              <a:tblGrid>
                <a:gridCol w="3161612">
                  <a:extLst>
                    <a:ext uri="{9D8B030D-6E8A-4147-A177-3AD203B41FA5}">
                      <a16:colId xmlns:a16="http://schemas.microsoft.com/office/drawing/2014/main" val="20003"/>
                    </a:ext>
                  </a:extLst>
                </a:gridCol>
                <a:gridCol w="2517431">
                  <a:extLst>
                    <a:ext uri="{9D8B030D-6E8A-4147-A177-3AD203B41FA5}">
                      <a16:colId xmlns:a16="http://schemas.microsoft.com/office/drawing/2014/main" val="3805104068"/>
                    </a:ext>
                  </a:extLst>
                </a:gridCol>
                <a:gridCol w="950074">
                  <a:extLst>
                    <a:ext uri="{9D8B030D-6E8A-4147-A177-3AD203B41FA5}">
                      <a16:colId xmlns:a16="http://schemas.microsoft.com/office/drawing/2014/main" val="2968197675"/>
                    </a:ext>
                  </a:extLst>
                </a:gridCol>
                <a:gridCol w="950074">
                  <a:extLst>
                    <a:ext uri="{9D8B030D-6E8A-4147-A177-3AD203B41FA5}">
                      <a16:colId xmlns:a16="http://schemas.microsoft.com/office/drawing/2014/main" val="2393150660"/>
                    </a:ext>
                  </a:extLst>
                </a:gridCol>
              </a:tblGrid>
              <a:tr h="560267">
                <a:tc>
                  <a:txBody>
                    <a:bodyPr/>
                    <a:lstStyle/>
                    <a:p>
                      <a:pPr algn="ctr" fontAlgn="ctr"/>
                      <a:endParaRPr lang="en-US" sz="800" b="1" i="0" u="none" strike="noStrike" kern="1200" noProof="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800" b="1" i="0" u="none" strike="noStrike" kern="1200" noProof="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cs-CZ" sz="1050" b="1" i="0" u="none" strike="noStrike" kern="1200" noProof="0" dirty="0">
                          <a:solidFill>
                            <a:srgbClr val="000000"/>
                          </a:solidFill>
                          <a:effectLst/>
                          <a:latin typeface="+mn-lt"/>
                          <a:ea typeface="+mn-ea"/>
                          <a:cs typeface="+mn-cs"/>
                        </a:rPr>
                        <a:t>Do 50,99</a:t>
                      </a:r>
                      <a:r>
                        <a:rPr lang="cs-CZ" sz="1050" b="1" i="0" u="none" strike="noStrike" kern="1200" baseline="0" noProof="0" dirty="0">
                          <a:solidFill>
                            <a:srgbClr val="000000"/>
                          </a:solidFill>
                          <a:effectLst/>
                          <a:latin typeface="+mn-lt"/>
                          <a:ea typeface="+mn-ea"/>
                          <a:cs typeface="+mn-cs"/>
                        </a:rPr>
                        <a:t> mil. Kč</a:t>
                      </a:r>
                      <a:endParaRPr lang="en-US" sz="1050" b="1" i="0" u="none" strike="noStrike" kern="1200" noProof="0" dirty="0">
                        <a:solidFill>
                          <a:srgbClr val="00000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cs-CZ" sz="1050" b="1" i="0" u="none" strike="noStrike" kern="1200" noProof="0" dirty="0">
                          <a:solidFill>
                            <a:srgbClr val="000000"/>
                          </a:solidFill>
                          <a:effectLst/>
                          <a:latin typeface="+mn-lt"/>
                          <a:ea typeface="+mn-ea"/>
                          <a:cs typeface="+mn-cs"/>
                        </a:rPr>
                        <a:t>51. mil. Kč </a:t>
                      </a:r>
                      <a:br>
                        <a:rPr lang="cs-CZ" sz="1050" b="1" i="0" u="none" strike="noStrike" kern="1200" noProof="0" dirty="0">
                          <a:solidFill>
                            <a:srgbClr val="000000"/>
                          </a:solidFill>
                          <a:effectLst/>
                          <a:latin typeface="+mn-lt"/>
                          <a:ea typeface="+mn-ea"/>
                          <a:cs typeface="+mn-cs"/>
                        </a:rPr>
                      </a:br>
                      <a:r>
                        <a:rPr lang="cs-CZ" sz="1050" b="1" i="0" u="none" strike="noStrike" kern="1200" noProof="0" dirty="0">
                          <a:solidFill>
                            <a:srgbClr val="000000"/>
                          </a:solidFill>
                          <a:effectLst/>
                          <a:latin typeface="+mn-lt"/>
                          <a:ea typeface="+mn-ea"/>
                          <a:cs typeface="+mn-cs"/>
                        </a:rPr>
                        <a:t>a více</a:t>
                      </a:r>
                      <a:endParaRPr lang="en-US" sz="1050" b="1" i="0" u="none" strike="noStrike" kern="1200" noProof="0" dirty="0">
                        <a:solidFill>
                          <a:srgbClr val="00000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43241">
                <a:tc>
                  <a:txBody>
                    <a:bodyPr/>
                    <a:lstStyle/>
                    <a:p>
                      <a:pPr algn="l" fontAlgn="ctr"/>
                      <a:r>
                        <a:rPr lang="cs-CZ" sz="1200" kern="1200" baseline="0" dirty="0">
                          <a:solidFill>
                            <a:schemeClr val="tx1"/>
                          </a:solidFill>
                          <a:latin typeface="+mn-lt"/>
                          <a:ea typeface="+mn-ea"/>
                          <a:cs typeface="+mn-cs"/>
                        </a:rPr>
                        <a:t>Růst na stávajících zahraničních trzích</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cs-CZ"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47</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1"/>
                  </a:ext>
                </a:extLst>
              </a:tr>
              <a:tr h="643241">
                <a:tc>
                  <a:txBody>
                    <a:bodyPr/>
                    <a:lstStyle/>
                    <a:p>
                      <a:pPr algn="l" fontAlgn="ctr"/>
                      <a:r>
                        <a:rPr lang="cs-CZ" sz="1200" kern="1200" baseline="0" dirty="0">
                          <a:solidFill>
                            <a:schemeClr val="tx1"/>
                          </a:solidFill>
                          <a:latin typeface="+mn-lt"/>
                          <a:ea typeface="+mn-ea"/>
                          <a:cs typeface="+mn-cs"/>
                        </a:rPr>
                        <a:t>Růst na domácím trhu</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37</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2"/>
                  </a:ext>
                </a:extLst>
              </a:tr>
              <a:tr h="643241">
                <a:tc>
                  <a:txBody>
                    <a:bodyPr/>
                    <a:lstStyle/>
                    <a:p>
                      <a:pPr algn="l" fontAlgn="ctr"/>
                      <a:r>
                        <a:rPr lang="cs-CZ" sz="1200" kern="1200" baseline="0" dirty="0">
                          <a:solidFill>
                            <a:schemeClr val="tx1"/>
                          </a:solidFill>
                          <a:latin typeface="+mn-lt"/>
                          <a:ea typeface="+mn-ea"/>
                          <a:cs typeface="+mn-cs"/>
                        </a:rPr>
                        <a:t>Inovace výrobků nebo služeb</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37</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3"/>
                  </a:ext>
                </a:extLst>
              </a:tr>
              <a:tr h="643241">
                <a:tc>
                  <a:txBody>
                    <a:bodyPr/>
                    <a:lstStyle/>
                    <a:p>
                      <a:pPr algn="l" fontAlgn="ctr"/>
                      <a:r>
                        <a:rPr lang="pt-BR" sz="1200" kern="1200" baseline="0" dirty="0">
                          <a:solidFill>
                            <a:schemeClr val="tx1"/>
                          </a:solidFill>
                          <a:latin typeface="+mn-lt"/>
                          <a:ea typeface="+mn-ea"/>
                          <a:cs typeface="+mn-cs"/>
                        </a:rPr>
                        <a:t>Expanze na nové zahraniční trhy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26</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4"/>
                  </a:ext>
                </a:extLst>
              </a:tr>
              <a:tr h="643241">
                <a:tc>
                  <a:txBody>
                    <a:bodyPr/>
                    <a:lstStyle/>
                    <a:p>
                      <a:pPr algn="l" fontAlgn="ctr"/>
                      <a:r>
                        <a:rPr lang="cs-CZ" sz="1200" kern="1200" baseline="0" dirty="0">
                          <a:solidFill>
                            <a:schemeClr val="tx1"/>
                          </a:solidFill>
                          <a:latin typeface="+mn-lt"/>
                          <a:ea typeface="+mn-ea"/>
                          <a:cs typeface="+mn-cs"/>
                        </a:rPr>
                        <a:t>Nevidíme příležitosti k růstu</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11</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5"/>
                  </a:ext>
                </a:extLst>
              </a:tr>
            </a:tbl>
          </a:graphicData>
        </a:graphic>
      </p:graphicFrame>
      <p:graphicFrame>
        <p:nvGraphicFramePr>
          <p:cNvPr id="34" name="Content Placeholder 4">
            <a:extLst>
              <a:ext uri="{FF2B5EF4-FFF2-40B4-BE49-F238E27FC236}">
                <a16:creationId xmlns:a16="http://schemas.microsoft.com/office/drawing/2014/main" id="{B19E5B8D-012E-4E48-A939-7041A2D13444}"/>
              </a:ext>
            </a:extLst>
          </p:cNvPr>
          <p:cNvGraphicFramePr>
            <a:graphicFrameLocks/>
          </p:cNvGraphicFramePr>
          <p:nvPr>
            <p:extLst>
              <p:ext uri="{D42A27DB-BD31-4B8C-83A1-F6EECF244321}">
                <p14:modId xmlns:p14="http://schemas.microsoft.com/office/powerpoint/2010/main" val="3172677683"/>
              </p:ext>
            </p:extLst>
          </p:nvPr>
        </p:nvGraphicFramePr>
        <p:xfrm>
          <a:off x="3837814" y="1574016"/>
          <a:ext cx="2160650" cy="4322543"/>
        </p:xfrm>
        <a:graphic>
          <a:graphicData uri="http://schemas.openxmlformats.org/drawingml/2006/chart">
            <c:chart xmlns:c="http://schemas.openxmlformats.org/drawingml/2006/chart" xmlns:r="http://schemas.openxmlformats.org/officeDocument/2006/relationships" r:id="rId3"/>
          </a:graphicData>
        </a:graphic>
      </p:graphicFrame>
      <p:sp>
        <p:nvSpPr>
          <p:cNvPr id="5" name="Zástupný symbol pro číslo snímku 4">
            <a:extLst>
              <a:ext uri="{FF2B5EF4-FFF2-40B4-BE49-F238E27FC236}">
                <a16:creationId xmlns:a16="http://schemas.microsoft.com/office/drawing/2014/main" id="{5EA377B0-8C7E-4161-B3B2-8AF9234895B7}"/>
              </a:ext>
            </a:extLst>
          </p:cNvPr>
          <p:cNvSpPr>
            <a:spLocks noGrp="1"/>
          </p:cNvSpPr>
          <p:nvPr>
            <p:ph type="sldNum" sz="quarter" idx="14"/>
          </p:nvPr>
        </p:nvSpPr>
        <p:spPr>
          <a:xfrm>
            <a:off x="577672" y="6276384"/>
            <a:ext cx="360037" cy="365125"/>
          </a:xfrm>
        </p:spPr>
        <p:txBody>
          <a:bodyPr/>
          <a:lstStyle/>
          <a:p>
            <a:pPr algn="ctr"/>
            <a:fld id="{D61AABEC-672F-4B68-B914-690DA978312C}" type="slidenum">
              <a:rPr lang="en-GB" smtClean="0">
                <a:solidFill>
                  <a:srgbClr val="405A9C">
                    <a:lumMod val="75000"/>
                  </a:srgbClr>
                </a:solidFill>
              </a:rPr>
              <a:pPr algn="ctr"/>
              <a:t>16</a:t>
            </a:fld>
            <a:r>
              <a:rPr lang="en-GB" dirty="0">
                <a:solidFill>
                  <a:srgbClr val="405A9C">
                    <a:lumMod val="75000"/>
                  </a:srgbClr>
                </a:solidFill>
              </a:rPr>
              <a:t>  </a:t>
            </a:r>
          </a:p>
        </p:txBody>
      </p:sp>
      <p:sp>
        <p:nvSpPr>
          <p:cNvPr id="3" name="Zástupný symbol pro zápatí 2">
            <a:extLst>
              <a:ext uri="{FF2B5EF4-FFF2-40B4-BE49-F238E27FC236}">
                <a16:creationId xmlns:a16="http://schemas.microsoft.com/office/drawing/2014/main" id="{3C0E12F3-5CE2-4849-B33C-4E99138511DD}"/>
              </a:ext>
            </a:extLst>
          </p:cNvPr>
          <p:cNvSpPr>
            <a:spLocks noGrp="1"/>
          </p:cNvSpPr>
          <p:nvPr>
            <p:ph type="ftr" sz="quarter" idx="20"/>
          </p:nvPr>
        </p:nvSpPr>
        <p:spPr>
          <a:xfrm>
            <a:off x="1010055" y="6276384"/>
            <a:ext cx="9206839" cy="365125"/>
          </a:xfrm>
        </p:spPr>
        <p:txBody>
          <a:bodyPr/>
          <a:lstStyle/>
          <a:p>
            <a:r>
              <a:rPr lang="cs-CZ" dirty="0">
                <a:solidFill>
                  <a:srgbClr val="405A9C">
                    <a:lumMod val="75000"/>
                  </a:srgbClr>
                </a:solidFill>
              </a:rPr>
              <a:t>© Ipsos pro AMSP | Export Malých a Středních Firem | 6/2021</a:t>
            </a:r>
          </a:p>
        </p:txBody>
      </p:sp>
      <p:sp>
        <p:nvSpPr>
          <p:cNvPr id="2" name="Obdélník 1">
            <a:extLst>
              <a:ext uri="{FF2B5EF4-FFF2-40B4-BE49-F238E27FC236}">
                <a16:creationId xmlns:a16="http://schemas.microsoft.com/office/drawing/2014/main" id="{5D15F07E-BC52-4852-8BB0-88508E3F9776}"/>
              </a:ext>
            </a:extLst>
          </p:cNvPr>
          <p:cNvSpPr/>
          <p:nvPr/>
        </p:nvSpPr>
        <p:spPr>
          <a:xfrm>
            <a:off x="485774" y="5914201"/>
            <a:ext cx="10387965" cy="438646"/>
          </a:xfrm>
          <a:prstGeom prst="rect">
            <a:avLst/>
          </a:prstGeom>
        </p:spPr>
        <p:txBody>
          <a:bodyPr wrap="square">
            <a:spAutoFit/>
          </a:bodyPr>
          <a:lstStyle/>
          <a:p>
            <a:pPr defTabSz="914355">
              <a:lnSpc>
                <a:spcPts val="1400"/>
              </a:lnSpc>
              <a:defRPr/>
            </a:pPr>
            <a:r>
              <a:rPr lang="pt-BR" sz="1100" dirty="0">
                <a:solidFill>
                  <a:prstClr val="black"/>
                </a:solidFill>
              </a:rPr>
              <a:t>C1. V čem vidíte jako MSP příležitosti pro růst vaší firmy v období následujícího jednoho roku?</a:t>
            </a:r>
            <a:br>
              <a:rPr lang="cs-CZ" sz="1100" dirty="0">
                <a:solidFill>
                  <a:prstClr val="black"/>
                </a:solidFill>
              </a:rPr>
            </a:br>
            <a:r>
              <a:rPr lang="cs-CZ" sz="1100" dirty="0">
                <a:solidFill>
                  <a:prstClr val="black"/>
                </a:solidFill>
              </a:rPr>
              <a:t>N=300/179/104</a:t>
            </a:r>
            <a:endParaRPr lang="en-US" sz="1100" dirty="0">
              <a:solidFill>
                <a:prstClr val="black"/>
              </a:solidFill>
            </a:endParaRPr>
          </a:p>
        </p:txBody>
      </p:sp>
      <p:sp>
        <p:nvSpPr>
          <p:cNvPr id="21" name="Zaoblený obdélník 32">
            <a:extLst>
              <a:ext uri="{FF2B5EF4-FFF2-40B4-BE49-F238E27FC236}">
                <a16:creationId xmlns:a16="http://schemas.microsoft.com/office/drawing/2014/main" id="{F2F47089-33B8-42D6-A69B-4750288B8E3A}"/>
              </a:ext>
            </a:extLst>
          </p:cNvPr>
          <p:cNvSpPr/>
          <p:nvPr/>
        </p:nvSpPr>
        <p:spPr>
          <a:xfrm>
            <a:off x="9382126" y="1737183"/>
            <a:ext cx="2507430" cy="3978571"/>
          </a:xfrm>
          <a:prstGeom prst="round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1400" b="1" kern="0" dirty="0">
                <a:solidFill>
                  <a:srgbClr val="FF0000"/>
                </a:solidFill>
                <a:latin typeface="Arial Black"/>
              </a:rPr>
              <a:t>Komentář AMSP ČR:</a:t>
            </a:r>
          </a:p>
          <a:p>
            <a:pPr algn="ctr">
              <a:defRPr/>
            </a:pPr>
            <a:r>
              <a:rPr lang="cs-CZ" sz="1200" kern="0" dirty="0">
                <a:solidFill>
                  <a:srgbClr val="405A9C">
                    <a:lumMod val="75000"/>
                  </a:srgbClr>
                </a:solidFill>
                <a:latin typeface="Calibri" pitchFamily="34" charset="0"/>
              </a:rPr>
              <a:t>Z průzkumu vyplývá, že podnikatelé vidí příležitosti na všech trzích, a to i včetně domácího. Více jak třetina dotázaných vidí příležitosti</a:t>
            </a:r>
          </a:p>
          <a:p>
            <a:pPr algn="ctr">
              <a:defRPr/>
            </a:pPr>
            <a:r>
              <a:rPr lang="cs-CZ" sz="1200" kern="0" dirty="0">
                <a:solidFill>
                  <a:srgbClr val="405A9C">
                    <a:lumMod val="75000"/>
                  </a:srgbClr>
                </a:solidFill>
                <a:latin typeface="Calibri" pitchFamily="34" charset="0"/>
              </a:rPr>
              <a:t>v inovaci svých výrobků a služeb. Tuto informaci lze vnímat několika způsoby – jednak jako nový  výrobek/službu s vyšší přidanou hodnotou či výrobek</a:t>
            </a:r>
          </a:p>
          <a:p>
            <a:pPr algn="ctr">
              <a:defRPr/>
            </a:pPr>
            <a:r>
              <a:rPr lang="cs-CZ" sz="1200" kern="0" dirty="0">
                <a:solidFill>
                  <a:srgbClr val="405A9C">
                    <a:lumMod val="75000"/>
                  </a:srgbClr>
                </a:solidFill>
                <a:latin typeface="Calibri" pitchFamily="34" charset="0"/>
              </a:rPr>
              <a:t>a službu přizpůsobenou </a:t>
            </a:r>
            <a:r>
              <a:rPr lang="cs-CZ" sz="1200" kern="0" dirty="0" err="1">
                <a:solidFill>
                  <a:srgbClr val="405A9C">
                    <a:lumMod val="75000"/>
                  </a:srgbClr>
                </a:solidFill>
                <a:latin typeface="Calibri" pitchFamily="34" charset="0"/>
              </a:rPr>
              <a:t>postpandemickým</a:t>
            </a:r>
            <a:r>
              <a:rPr lang="cs-CZ" sz="1200" kern="0" dirty="0">
                <a:solidFill>
                  <a:srgbClr val="405A9C">
                    <a:lumMod val="75000"/>
                  </a:srgbClr>
                </a:solidFill>
                <a:latin typeface="Calibri" pitchFamily="34" charset="0"/>
              </a:rPr>
              <a:t> potřebám. </a:t>
            </a:r>
          </a:p>
          <a:p>
            <a:pPr algn="ctr">
              <a:defRPr/>
            </a:pPr>
            <a:r>
              <a:rPr lang="cs-CZ" sz="1200" kern="0" dirty="0">
                <a:solidFill>
                  <a:srgbClr val="405A9C">
                    <a:lumMod val="75000"/>
                  </a:srgbClr>
                </a:solidFill>
                <a:latin typeface="Calibri" pitchFamily="34" charset="0"/>
              </a:rPr>
              <a:t>Za zmínku stojí i fakt, že</a:t>
            </a:r>
          </a:p>
          <a:p>
            <a:pPr algn="ctr">
              <a:defRPr/>
            </a:pPr>
            <a:r>
              <a:rPr lang="cs-CZ" sz="1200" kern="0" dirty="0">
                <a:solidFill>
                  <a:srgbClr val="405A9C">
                    <a:lumMod val="75000"/>
                  </a:srgbClr>
                </a:solidFill>
                <a:latin typeface="Calibri" pitchFamily="34" charset="0"/>
              </a:rPr>
              <a:t>příležitost v podobě expanze</a:t>
            </a:r>
          </a:p>
          <a:p>
            <a:pPr algn="ctr">
              <a:defRPr/>
            </a:pPr>
            <a:r>
              <a:rPr lang="cs-CZ" sz="1200" kern="0" dirty="0">
                <a:solidFill>
                  <a:srgbClr val="405A9C">
                    <a:lumMod val="75000"/>
                  </a:srgbClr>
                </a:solidFill>
                <a:latin typeface="Calibri" pitchFamily="34" charset="0"/>
              </a:rPr>
              <a:t>na nové trhy vidí daleko více těch menších podniků v porovnání</a:t>
            </a:r>
          </a:p>
          <a:p>
            <a:pPr algn="ctr">
              <a:defRPr/>
            </a:pPr>
            <a:r>
              <a:rPr lang="cs-CZ" sz="1200" kern="0" dirty="0">
                <a:solidFill>
                  <a:srgbClr val="405A9C">
                    <a:lumMod val="75000"/>
                  </a:srgbClr>
                </a:solidFill>
                <a:latin typeface="Calibri" pitchFamily="34" charset="0"/>
              </a:rPr>
              <a:t>s podniky většími. </a:t>
            </a:r>
          </a:p>
          <a:p>
            <a:pPr algn="ctr">
              <a:defRPr/>
            </a:pPr>
            <a:endParaRPr lang="cs-CZ" sz="1200" kern="0" dirty="0">
              <a:solidFill>
                <a:srgbClr val="405A9C">
                  <a:lumMod val="75000"/>
                </a:srgbClr>
              </a:solidFill>
              <a:latin typeface="Calibri" pitchFamily="34" charset="0"/>
            </a:endParaRPr>
          </a:p>
        </p:txBody>
      </p:sp>
      <p:sp>
        <p:nvSpPr>
          <p:cNvPr id="17" name="TextovéPole 5">
            <a:extLst>
              <a:ext uri="{FF2B5EF4-FFF2-40B4-BE49-F238E27FC236}">
                <a16:creationId xmlns:a16="http://schemas.microsoft.com/office/drawing/2014/main" id="{ADB85C70-8781-4E98-82F6-5929C5DF1387}"/>
              </a:ext>
            </a:extLst>
          </p:cNvPr>
          <p:cNvSpPr txBox="1"/>
          <p:nvPr/>
        </p:nvSpPr>
        <p:spPr>
          <a:xfrm>
            <a:off x="564778" y="1389896"/>
            <a:ext cx="9425039" cy="368242"/>
          </a:xfrm>
          <a:prstGeom prst="rect">
            <a:avLst/>
          </a:prstGeom>
          <a:noFill/>
        </p:spPr>
        <p:txBody>
          <a:bodyPr wrap="square" lIns="0" tIns="0" rIns="0" bIns="0" rtlCol="0">
            <a:spAutoFit/>
          </a:bodyPr>
          <a:lstStyle/>
          <a:p>
            <a:pPr defTabSz="914355">
              <a:lnSpc>
                <a:spcPts val="1400"/>
              </a:lnSpc>
              <a:defRPr/>
            </a:pPr>
            <a:r>
              <a:rPr lang="cs-CZ" sz="1600" dirty="0">
                <a:solidFill>
                  <a:prstClr val="black"/>
                </a:solidFill>
                <a:latin typeface="Arial Black"/>
              </a:rPr>
              <a:t>Vnímané příležitosti pro růst během následujícího roku</a:t>
            </a:r>
            <a:endParaRPr lang="en-US" sz="1600" dirty="0">
              <a:solidFill>
                <a:prstClr val="black"/>
              </a:solidFill>
              <a:latin typeface="Arial Black"/>
            </a:endParaRPr>
          </a:p>
          <a:p>
            <a:pPr defTabSz="914355">
              <a:lnSpc>
                <a:spcPts val="1400"/>
              </a:lnSpc>
              <a:defRPr/>
            </a:pPr>
            <a:r>
              <a:rPr lang="cs-CZ" sz="1200" dirty="0">
                <a:solidFill>
                  <a:prstClr val="black"/>
                </a:solidFill>
                <a:latin typeface="Arial Black"/>
              </a:rPr>
              <a:t>v</a:t>
            </a:r>
            <a:r>
              <a:rPr lang="en-US" sz="1200" dirty="0">
                <a:solidFill>
                  <a:prstClr val="black"/>
                </a:solidFill>
                <a:latin typeface="Arial Black"/>
              </a:rPr>
              <a:t> % </a:t>
            </a:r>
          </a:p>
        </p:txBody>
      </p:sp>
      <p:sp>
        <p:nvSpPr>
          <p:cNvPr id="18" name="Obdélník 24">
            <a:extLst>
              <a:ext uri="{FF2B5EF4-FFF2-40B4-BE49-F238E27FC236}">
                <a16:creationId xmlns:a16="http://schemas.microsoft.com/office/drawing/2014/main" id="{DBBBEFC8-DE5B-4F81-AEA1-E8FA436B3626}"/>
              </a:ext>
            </a:extLst>
          </p:cNvPr>
          <p:cNvSpPr/>
          <p:nvPr/>
        </p:nvSpPr>
        <p:spPr>
          <a:xfrm>
            <a:off x="6790807" y="1737183"/>
            <a:ext cx="559769" cy="261610"/>
          </a:xfrm>
          <a:prstGeom prst="rect">
            <a:avLst/>
          </a:prstGeom>
        </p:spPr>
        <p:txBody>
          <a:bodyPr wrap="none">
            <a:spAutoFit/>
          </a:bodyPr>
          <a:lstStyle/>
          <a:p>
            <a:pPr>
              <a:defRPr/>
            </a:pPr>
            <a:r>
              <a:rPr lang="cs-CZ" sz="1100" b="1" dirty="0">
                <a:solidFill>
                  <a:prstClr val="black"/>
                </a:solidFill>
              </a:rPr>
              <a:t>Obrat</a:t>
            </a:r>
            <a:endParaRPr lang="cs-CZ" sz="1400" dirty="0">
              <a:solidFill>
                <a:prstClr val="black"/>
              </a:solidFill>
            </a:endParaRPr>
          </a:p>
        </p:txBody>
      </p:sp>
      <p:sp>
        <p:nvSpPr>
          <p:cNvPr id="13" name="Nadpis 12">
            <a:extLst>
              <a:ext uri="{FF2B5EF4-FFF2-40B4-BE49-F238E27FC236}">
                <a16:creationId xmlns:a16="http://schemas.microsoft.com/office/drawing/2014/main" id="{0BEF0682-FB01-4B0B-8F68-75599C162BFF}"/>
              </a:ext>
            </a:extLst>
          </p:cNvPr>
          <p:cNvSpPr>
            <a:spLocks noGrp="1"/>
          </p:cNvSpPr>
          <p:nvPr>
            <p:ph type="title"/>
          </p:nvPr>
        </p:nvSpPr>
        <p:spPr>
          <a:xfrm>
            <a:off x="404786" y="403225"/>
            <a:ext cx="10425139" cy="701731"/>
          </a:xfrm>
        </p:spPr>
        <p:txBody>
          <a:bodyPr/>
          <a:lstStyle/>
          <a:p>
            <a:r>
              <a:rPr lang="cs-CZ" sz="2200" dirty="0"/>
              <a:t>4 z 10 firem vidí příležitost růstu na stávajících zahraničních </a:t>
            </a:r>
            <a:br>
              <a:rPr lang="cs-CZ" sz="2200" dirty="0"/>
            </a:br>
            <a:r>
              <a:rPr lang="cs-CZ" sz="2200" dirty="0"/>
              <a:t>trzích během následujícího roku.</a:t>
            </a:r>
          </a:p>
        </p:txBody>
      </p:sp>
      <p:grpSp>
        <p:nvGrpSpPr>
          <p:cNvPr id="16" name="Group 15"/>
          <p:cNvGrpSpPr/>
          <p:nvPr/>
        </p:nvGrpSpPr>
        <p:grpSpPr>
          <a:xfrm>
            <a:off x="10313521" y="254455"/>
            <a:ext cx="1700935" cy="469722"/>
            <a:chOff x="10203793" y="254455"/>
            <a:chExt cx="1700935" cy="469722"/>
          </a:xfrm>
        </p:grpSpPr>
        <p:pic>
          <p:nvPicPr>
            <p:cNvPr id="19" name="Picture 2" descr="http://www.aspectio.cz/Files/logoAMSP.jpg"/>
            <p:cNvPicPr>
              <a:picLocks noChangeAspect="1" noChangeArrowheads="1"/>
            </p:cNvPicPr>
            <p:nvPr/>
          </p:nvPicPr>
          <p:blipFill>
            <a:blip r:embed="rId4" cstate="print"/>
            <a:srcRect/>
            <a:stretch>
              <a:fillRect/>
            </a:stretch>
          </p:blipFill>
          <p:spPr bwMode="auto">
            <a:xfrm>
              <a:off x="10203793" y="254455"/>
              <a:ext cx="440856" cy="469722"/>
            </a:xfrm>
            <a:prstGeom prst="rect">
              <a:avLst/>
            </a:prstGeom>
            <a:noFill/>
          </p:spPr>
        </p:pic>
        <p:pic>
          <p:nvPicPr>
            <p:cNvPr id="20" name="Obrázek 8"/>
            <p:cNvPicPr>
              <a:picLocks noChangeAspect="1"/>
            </p:cNvPicPr>
            <p:nvPr/>
          </p:nvPicPr>
          <p:blipFill rotWithShape="1">
            <a:blip r:embed="rId5" cstate="print">
              <a:extLst>
                <a:ext uri="{28A0092B-C50C-407E-A947-70E740481C1C}">
                  <a14:useLocalDpi xmlns:a14="http://schemas.microsoft.com/office/drawing/2010/main" val="0"/>
                </a:ext>
              </a:extLst>
            </a:blip>
            <a:srcRect l="11765" t="12991" r="11765" b="12932"/>
            <a:stretch/>
          </p:blipFill>
          <p:spPr>
            <a:xfrm>
              <a:off x="10635841" y="370007"/>
              <a:ext cx="539999" cy="332307"/>
            </a:xfrm>
            <a:prstGeom prst="rect">
              <a:avLst/>
            </a:prstGeom>
          </p:spPr>
        </p:pic>
        <p:pic>
          <p:nvPicPr>
            <p:cNvPr id="22" name="Obráze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07711" y="359121"/>
              <a:ext cx="697017" cy="329580"/>
            </a:xfrm>
            <a:prstGeom prst="rect">
              <a:avLst/>
            </a:prstGeom>
          </p:spPr>
        </p:pic>
      </p:grpSp>
    </p:spTree>
    <p:extLst>
      <p:ext uri="{BB962C8B-B14F-4D97-AF65-F5344CB8AC3E}">
        <p14:creationId xmlns:p14="http://schemas.microsoft.com/office/powerpoint/2010/main" val="3357663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BC6BEE64-6E9D-4A8A-9CAF-A5D47AEAF446}"/>
              </a:ext>
            </a:extLst>
          </p:cNvPr>
          <p:cNvSpPr>
            <a:spLocks noGrp="1"/>
          </p:cNvSpPr>
          <p:nvPr>
            <p:ph type="title"/>
          </p:nvPr>
        </p:nvSpPr>
        <p:spPr>
          <a:xfrm>
            <a:off x="459207" y="546021"/>
            <a:ext cx="7551996" cy="1587679"/>
          </a:xfrm>
        </p:spPr>
        <p:txBody>
          <a:bodyPr/>
          <a:lstStyle/>
          <a:p>
            <a:r>
              <a:rPr lang="cs-CZ" dirty="0"/>
              <a:t>Státní podpora</a:t>
            </a:r>
            <a:endParaRPr lang="en-US" dirty="0"/>
          </a:p>
        </p:txBody>
      </p:sp>
    </p:spTree>
    <p:extLst>
      <p:ext uri="{BB962C8B-B14F-4D97-AF65-F5344CB8AC3E}">
        <p14:creationId xmlns:p14="http://schemas.microsoft.com/office/powerpoint/2010/main" val="3415020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a:extLst>
              <a:ext uri="{FF2B5EF4-FFF2-40B4-BE49-F238E27FC236}">
                <a16:creationId xmlns:a16="http://schemas.microsoft.com/office/drawing/2014/main" id="{0BEF0682-FB01-4B0B-8F68-75599C162BFF}"/>
              </a:ext>
            </a:extLst>
          </p:cNvPr>
          <p:cNvSpPr>
            <a:spLocks noGrp="1"/>
          </p:cNvSpPr>
          <p:nvPr>
            <p:ph type="title"/>
          </p:nvPr>
        </p:nvSpPr>
        <p:spPr>
          <a:xfrm>
            <a:off x="404786" y="403225"/>
            <a:ext cx="10425139" cy="701731"/>
          </a:xfrm>
        </p:spPr>
        <p:txBody>
          <a:bodyPr/>
          <a:lstStyle/>
          <a:p>
            <a:r>
              <a:rPr lang="cs-CZ" sz="2200" dirty="0"/>
              <a:t>88 % firem zná agenturu CzechTrade a 30 % z nich využívá jejich služeb.</a:t>
            </a:r>
          </a:p>
        </p:txBody>
      </p:sp>
      <p:sp>
        <p:nvSpPr>
          <p:cNvPr id="5" name="Zástupný symbol pro číslo snímku 4">
            <a:extLst>
              <a:ext uri="{FF2B5EF4-FFF2-40B4-BE49-F238E27FC236}">
                <a16:creationId xmlns:a16="http://schemas.microsoft.com/office/drawing/2014/main" id="{5EA377B0-8C7E-4161-B3B2-8AF9234895B7}"/>
              </a:ext>
            </a:extLst>
          </p:cNvPr>
          <p:cNvSpPr>
            <a:spLocks noGrp="1"/>
          </p:cNvSpPr>
          <p:nvPr>
            <p:ph type="sldNum" sz="quarter" idx="14"/>
          </p:nvPr>
        </p:nvSpPr>
        <p:spPr>
          <a:xfrm>
            <a:off x="577672" y="6276384"/>
            <a:ext cx="360037" cy="365125"/>
          </a:xfrm>
        </p:spPr>
        <p:txBody>
          <a:bodyPr/>
          <a:lstStyle/>
          <a:p>
            <a:pPr algn="ctr">
              <a:defRPr/>
            </a:pPr>
            <a:fld id="{D61AABEC-672F-4B68-B914-690DA978312C}" type="slidenum">
              <a:rPr lang="en-GB" smtClean="0">
                <a:solidFill>
                  <a:srgbClr val="405A9C">
                    <a:lumMod val="75000"/>
                  </a:srgbClr>
                </a:solidFill>
              </a:rPr>
              <a:pPr algn="ctr">
                <a:defRPr/>
              </a:pPr>
              <a:t>18</a:t>
            </a:fld>
            <a:r>
              <a:rPr lang="en-GB" dirty="0">
                <a:solidFill>
                  <a:srgbClr val="405A9C">
                    <a:lumMod val="75000"/>
                  </a:srgbClr>
                </a:solidFill>
              </a:rPr>
              <a:t>  </a:t>
            </a:r>
          </a:p>
        </p:txBody>
      </p:sp>
      <p:sp>
        <p:nvSpPr>
          <p:cNvPr id="3" name="Zástupný symbol pro zápatí 2">
            <a:extLst>
              <a:ext uri="{FF2B5EF4-FFF2-40B4-BE49-F238E27FC236}">
                <a16:creationId xmlns:a16="http://schemas.microsoft.com/office/drawing/2014/main" id="{3C0E12F3-5CE2-4849-B33C-4E99138511DD}"/>
              </a:ext>
            </a:extLst>
          </p:cNvPr>
          <p:cNvSpPr>
            <a:spLocks noGrp="1"/>
          </p:cNvSpPr>
          <p:nvPr>
            <p:ph type="ftr" sz="quarter" idx="20"/>
          </p:nvPr>
        </p:nvSpPr>
        <p:spPr>
          <a:xfrm>
            <a:off x="1010055" y="6276384"/>
            <a:ext cx="9206839" cy="365125"/>
          </a:xfrm>
        </p:spPr>
        <p:txBody>
          <a:bodyPr/>
          <a:lstStyle/>
          <a:p>
            <a:pPr>
              <a:defRPr/>
            </a:pPr>
            <a:r>
              <a:rPr lang="cs-CZ" dirty="0">
                <a:solidFill>
                  <a:srgbClr val="405A9C">
                    <a:lumMod val="75000"/>
                  </a:srgbClr>
                </a:solidFill>
              </a:rPr>
              <a:t>© Ipsos pro AMSP | Export Malých a Středních Firem | 6/2021</a:t>
            </a:r>
          </a:p>
        </p:txBody>
      </p:sp>
      <p:sp>
        <p:nvSpPr>
          <p:cNvPr id="6" name="TextovéPole 5">
            <a:extLst>
              <a:ext uri="{FF2B5EF4-FFF2-40B4-BE49-F238E27FC236}">
                <a16:creationId xmlns:a16="http://schemas.microsoft.com/office/drawing/2014/main" id="{ADB85C70-8781-4E98-82F6-5929C5DF1387}"/>
              </a:ext>
            </a:extLst>
          </p:cNvPr>
          <p:cNvSpPr txBox="1"/>
          <p:nvPr/>
        </p:nvSpPr>
        <p:spPr>
          <a:xfrm>
            <a:off x="572399" y="1389896"/>
            <a:ext cx="3661274" cy="359073"/>
          </a:xfrm>
          <a:prstGeom prst="rect">
            <a:avLst/>
          </a:prstGeom>
          <a:noFill/>
        </p:spPr>
        <p:txBody>
          <a:bodyPr wrap="square" lIns="0" tIns="0" rIns="0" bIns="0" rtlCol="0">
            <a:spAutoFit/>
          </a:bodyPr>
          <a:lstStyle/>
          <a:p>
            <a:pPr defTabSz="914355">
              <a:lnSpc>
                <a:spcPts val="1400"/>
              </a:lnSpc>
              <a:defRPr/>
            </a:pPr>
            <a:r>
              <a:rPr lang="cs-CZ" sz="1600" dirty="0">
                <a:solidFill>
                  <a:prstClr val="black"/>
                </a:solidFill>
                <a:latin typeface="Arial Black"/>
              </a:rPr>
              <a:t>Znalost agentury CzechTrade</a:t>
            </a:r>
            <a:br>
              <a:rPr lang="cs-CZ" sz="1600" dirty="0">
                <a:solidFill>
                  <a:prstClr val="black"/>
                </a:solidFill>
                <a:latin typeface="Arial Black"/>
              </a:rPr>
            </a:br>
            <a:r>
              <a:rPr lang="cs-CZ" sz="1200" dirty="0">
                <a:solidFill>
                  <a:prstClr val="black"/>
                </a:solidFill>
                <a:latin typeface="Arial Black"/>
              </a:rPr>
              <a:t>v</a:t>
            </a:r>
            <a:r>
              <a:rPr lang="en-US" sz="1200" dirty="0">
                <a:solidFill>
                  <a:prstClr val="black"/>
                </a:solidFill>
                <a:latin typeface="Arial Black"/>
              </a:rPr>
              <a:t> %</a:t>
            </a:r>
          </a:p>
        </p:txBody>
      </p:sp>
      <p:sp>
        <p:nvSpPr>
          <p:cNvPr id="2" name="Obdélník 1">
            <a:extLst>
              <a:ext uri="{FF2B5EF4-FFF2-40B4-BE49-F238E27FC236}">
                <a16:creationId xmlns:a16="http://schemas.microsoft.com/office/drawing/2014/main" id="{5D15F07E-BC52-4852-8BB0-88508E3F9776}"/>
              </a:ext>
            </a:extLst>
          </p:cNvPr>
          <p:cNvSpPr/>
          <p:nvPr/>
        </p:nvSpPr>
        <p:spPr>
          <a:xfrm>
            <a:off x="485774" y="5914201"/>
            <a:ext cx="10387965" cy="451406"/>
          </a:xfrm>
          <a:prstGeom prst="rect">
            <a:avLst/>
          </a:prstGeom>
        </p:spPr>
        <p:txBody>
          <a:bodyPr wrap="square">
            <a:spAutoFit/>
          </a:bodyPr>
          <a:lstStyle/>
          <a:p>
            <a:pPr defTabSz="914355">
              <a:lnSpc>
                <a:spcPts val="1400"/>
              </a:lnSpc>
              <a:defRPr/>
            </a:pPr>
            <a:r>
              <a:rPr lang="pl-PL" sz="1100" dirty="0">
                <a:solidFill>
                  <a:prstClr val="black"/>
                </a:solidFill>
              </a:rPr>
              <a:t>C3. Znáte agenturu CzechTrade? C4. Využili jste už služeb CzechTrade?</a:t>
            </a:r>
            <a:br>
              <a:rPr lang="pl-PL" sz="1100" dirty="0">
                <a:solidFill>
                  <a:prstClr val="black"/>
                </a:solidFill>
              </a:rPr>
            </a:br>
            <a:r>
              <a:rPr lang="cs-CZ" sz="1100" dirty="0">
                <a:solidFill>
                  <a:prstClr val="black"/>
                </a:solidFill>
              </a:rPr>
              <a:t>N=300/179/104</a:t>
            </a:r>
            <a:endParaRPr lang="en-US" sz="1100" dirty="0">
              <a:solidFill>
                <a:prstClr val="black"/>
              </a:solidFill>
            </a:endParaRPr>
          </a:p>
        </p:txBody>
      </p:sp>
      <p:grpSp>
        <p:nvGrpSpPr>
          <p:cNvPr id="11" name="Skupina 10">
            <a:extLst>
              <a:ext uri="{FF2B5EF4-FFF2-40B4-BE49-F238E27FC236}">
                <a16:creationId xmlns:a16="http://schemas.microsoft.com/office/drawing/2014/main" id="{0589C15F-11E6-4432-881B-E27899DBFB5A}"/>
              </a:ext>
            </a:extLst>
          </p:cNvPr>
          <p:cNvGrpSpPr/>
          <p:nvPr/>
        </p:nvGrpSpPr>
        <p:grpSpPr>
          <a:xfrm>
            <a:off x="10487025" y="92424"/>
            <a:ext cx="1562100" cy="821975"/>
            <a:chOff x="7992336" y="-1018"/>
            <a:chExt cx="1044160" cy="549170"/>
          </a:xfrm>
        </p:grpSpPr>
        <p:sp>
          <p:nvSpPr>
            <p:cNvPr id="12" name="Obdélník 11">
              <a:extLst>
                <a:ext uri="{FF2B5EF4-FFF2-40B4-BE49-F238E27FC236}">
                  <a16:creationId xmlns:a16="http://schemas.microsoft.com/office/drawing/2014/main" id="{0CFED43B-5A1F-4AB7-B0A5-5B2E83C1E39D}"/>
                </a:ext>
              </a:extLst>
            </p:cNvPr>
            <p:cNvSpPr/>
            <p:nvPr/>
          </p:nvSpPr>
          <p:spPr>
            <a:xfrm>
              <a:off x="7992336" y="-1018"/>
              <a:ext cx="1044160" cy="549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cs-CZ" sz="2000" dirty="0">
                <a:solidFill>
                  <a:srgbClr val="003399"/>
                </a:solidFill>
                <a:latin typeface="Calibri" pitchFamily="34" charset="0"/>
              </a:endParaRPr>
            </a:p>
          </p:txBody>
        </p:sp>
        <p:pic>
          <p:nvPicPr>
            <p:cNvPr id="14" name="Picture 2" descr="http://www.aspectio.cz/Files/logoAMSP.jpg">
              <a:extLst>
                <a:ext uri="{FF2B5EF4-FFF2-40B4-BE49-F238E27FC236}">
                  <a16:creationId xmlns:a16="http://schemas.microsoft.com/office/drawing/2014/main" id="{7E736A1A-8CF7-4234-B617-AC791CB883B3}"/>
                </a:ext>
              </a:extLst>
            </p:cNvPr>
            <p:cNvPicPr>
              <a:picLocks noChangeAspect="1" noChangeArrowheads="1"/>
            </p:cNvPicPr>
            <p:nvPr/>
          </p:nvPicPr>
          <p:blipFill>
            <a:blip r:embed="rId3" cstate="print"/>
            <a:srcRect/>
            <a:stretch>
              <a:fillRect/>
            </a:stretch>
          </p:blipFill>
          <p:spPr bwMode="auto">
            <a:xfrm>
              <a:off x="8296770" y="38706"/>
              <a:ext cx="440856" cy="469722"/>
            </a:xfrm>
            <a:prstGeom prst="rect">
              <a:avLst/>
            </a:prstGeom>
            <a:noFill/>
          </p:spPr>
        </p:pic>
      </p:grpSp>
      <p:sp>
        <p:nvSpPr>
          <p:cNvPr id="21" name="Zaoblený obdélník 32">
            <a:extLst>
              <a:ext uri="{FF2B5EF4-FFF2-40B4-BE49-F238E27FC236}">
                <a16:creationId xmlns:a16="http://schemas.microsoft.com/office/drawing/2014/main" id="{F2F47089-33B8-42D6-A69B-4750288B8E3A}"/>
              </a:ext>
            </a:extLst>
          </p:cNvPr>
          <p:cNvSpPr/>
          <p:nvPr/>
        </p:nvSpPr>
        <p:spPr>
          <a:xfrm>
            <a:off x="9382126" y="1737183"/>
            <a:ext cx="2507430" cy="3978571"/>
          </a:xfrm>
          <a:prstGeom prst="round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1400" b="1" kern="0" dirty="0">
                <a:solidFill>
                  <a:srgbClr val="FF0000"/>
                </a:solidFill>
                <a:latin typeface="Arial Black"/>
              </a:rPr>
              <a:t>Komentář AMSP ČR:</a:t>
            </a:r>
          </a:p>
          <a:p>
            <a:pPr algn="ctr">
              <a:defRPr/>
            </a:pPr>
            <a:r>
              <a:rPr lang="cs-CZ" sz="1200" kern="0" dirty="0">
                <a:solidFill>
                  <a:srgbClr val="405A9C">
                    <a:lumMod val="75000"/>
                  </a:srgbClr>
                </a:solidFill>
                <a:latin typeface="Calibri" pitchFamily="34" charset="0"/>
              </a:rPr>
              <a:t>Průzkum jednoznačně potvrzuje znalost agentury CzechTrade</a:t>
            </a:r>
          </a:p>
          <a:p>
            <a:pPr algn="ctr">
              <a:defRPr/>
            </a:pPr>
            <a:r>
              <a:rPr lang="cs-CZ" sz="1200" kern="0" dirty="0">
                <a:solidFill>
                  <a:srgbClr val="405A9C">
                    <a:lumMod val="75000"/>
                  </a:srgbClr>
                </a:solidFill>
                <a:latin typeface="Calibri" pitchFamily="34" charset="0"/>
              </a:rPr>
              <a:t>a jejích nástrojů pro podporu exportu. Výstupy průzkumu také reflektují mírný pokles využití exportních nástrojů, což je odraz vývoje exportních aktivit českých podnikatelů během pandemie.</a:t>
            </a:r>
          </a:p>
          <a:p>
            <a:pPr algn="ctr">
              <a:defRPr/>
            </a:pPr>
            <a:r>
              <a:rPr lang="cs-CZ" sz="1200" kern="0" dirty="0">
                <a:solidFill>
                  <a:srgbClr val="405A9C">
                    <a:lumMod val="75000"/>
                  </a:srgbClr>
                </a:solidFill>
                <a:latin typeface="Calibri" pitchFamily="34" charset="0"/>
              </a:rPr>
              <a:t>V mnoha případech byla na vině </a:t>
            </a:r>
          </a:p>
          <a:p>
            <a:pPr algn="ctr">
              <a:defRPr/>
            </a:pPr>
            <a:r>
              <a:rPr lang="cs-CZ" sz="1200" kern="0" dirty="0">
                <a:solidFill>
                  <a:srgbClr val="405A9C">
                    <a:lumMod val="75000"/>
                  </a:srgbClr>
                </a:solidFill>
                <a:latin typeface="Calibri" pitchFamily="34" charset="0"/>
              </a:rPr>
              <a:t>i nemožnost obchodních návštěv z důvodu pandemie Covid-19.</a:t>
            </a:r>
          </a:p>
          <a:p>
            <a:pPr algn="ctr">
              <a:defRPr/>
            </a:pPr>
            <a:endParaRPr lang="cs-CZ" sz="1200" kern="0" dirty="0">
              <a:solidFill>
                <a:srgbClr val="405A9C">
                  <a:lumMod val="75000"/>
                </a:srgbClr>
              </a:solidFill>
              <a:latin typeface="Calibri" pitchFamily="34" charset="0"/>
            </a:endParaRPr>
          </a:p>
        </p:txBody>
      </p:sp>
      <p:sp>
        <p:nvSpPr>
          <p:cNvPr id="18" name="TextovéPole 5">
            <a:extLst>
              <a:ext uri="{FF2B5EF4-FFF2-40B4-BE49-F238E27FC236}">
                <a16:creationId xmlns:a16="http://schemas.microsoft.com/office/drawing/2014/main" id="{ADB85C70-8781-4E98-82F6-5929C5DF1387}"/>
              </a:ext>
            </a:extLst>
          </p:cNvPr>
          <p:cNvSpPr txBox="1"/>
          <p:nvPr/>
        </p:nvSpPr>
        <p:spPr>
          <a:xfrm>
            <a:off x="5040766" y="1377350"/>
            <a:ext cx="4697593" cy="359073"/>
          </a:xfrm>
          <a:prstGeom prst="rect">
            <a:avLst/>
          </a:prstGeom>
          <a:noFill/>
        </p:spPr>
        <p:txBody>
          <a:bodyPr wrap="square" lIns="0" tIns="0" rIns="0" bIns="0" rtlCol="0">
            <a:spAutoFit/>
          </a:bodyPr>
          <a:lstStyle/>
          <a:p>
            <a:pPr defTabSz="914355">
              <a:lnSpc>
                <a:spcPts val="1400"/>
              </a:lnSpc>
              <a:defRPr/>
            </a:pPr>
            <a:r>
              <a:rPr lang="cs-CZ" sz="1600" dirty="0">
                <a:solidFill>
                  <a:prstClr val="black"/>
                </a:solidFill>
                <a:latin typeface="Arial Black"/>
              </a:rPr>
              <a:t>Využití služeb agentury CzechTrade</a:t>
            </a:r>
            <a:br>
              <a:rPr lang="cs-CZ" sz="1600" dirty="0">
                <a:solidFill>
                  <a:prstClr val="black"/>
                </a:solidFill>
                <a:latin typeface="Arial Black"/>
              </a:rPr>
            </a:br>
            <a:r>
              <a:rPr lang="cs-CZ" sz="1200" dirty="0">
                <a:solidFill>
                  <a:prstClr val="black"/>
                </a:solidFill>
                <a:latin typeface="Arial Black"/>
              </a:rPr>
              <a:t>v %, báze firmy, které znají agenturu CT</a:t>
            </a:r>
          </a:p>
        </p:txBody>
      </p:sp>
      <p:sp>
        <p:nvSpPr>
          <p:cNvPr id="22" name="Oval 29">
            <a:extLst>
              <a:ext uri="{FF2B5EF4-FFF2-40B4-BE49-F238E27FC236}">
                <a16:creationId xmlns:a16="http://schemas.microsoft.com/office/drawing/2014/main" id="{8C99839A-0BD7-46A7-BA9F-F84F22771814}"/>
              </a:ext>
            </a:extLst>
          </p:cNvPr>
          <p:cNvSpPr>
            <a:spLocks noChangeAspect="1"/>
          </p:cNvSpPr>
          <p:nvPr/>
        </p:nvSpPr>
        <p:spPr bwMode="auto">
          <a:xfrm>
            <a:off x="985476" y="2205392"/>
            <a:ext cx="2060643" cy="2060643"/>
          </a:xfrm>
          <a:prstGeom prst="ellipse">
            <a:avLst/>
          </a:prstGeom>
          <a:solidFill>
            <a:srgbClr val="008BCA">
              <a:lumMod val="5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cs-CZ" sz="2400" b="1" kern="0" noProof="0" dirty="0">
                <a:solidFill>
                  <a:srgbClr val="FFFFFF"/>
                </a:solidFill>
                <a:latin typeface="Arial" charset="0"/>
              </a:rPr>
              <a:t>88 </a:t>
            </a:r>
            <a:r>
              <a:rPr kumimoji="0" lang="en-GB" sz="2400" b="1" i="0" u="none" strike="noStrike" kern="0" cap="none" spc="0" normalizeH="0" baseline="0" noProof="0" dirty="0">
                <a:ln>
                  <a:noFill/>
                </a:ln>
                <a:solidFill>
                  <a:srgbClr val="FFFFFF"/>
                </a:solidFill>
                <a:effectLst/>
                <a:uLnTx/>
                <a:uFillTx/>
                <a:latin typeface="Arial" charset="0"/>
              </a:rPr>
              <a:t>%</a:t>
            </a:r>
            <a:br>
              <a:rPr kumimoji="0" lang="cs-CZ" sz="2400" b="1" i="0" u="none" strike="noStrike" kern="0" cap="none" spc="0" normalizeH="0" baseline="0" noProof="0" dirty="0">
                <a:ln>
                  <a:noFill/>
                </a:ln>
                <a:solidFill>
                  <a:srgbClr val="FFFFFF"/>
                </a:solidFill>
                <a:effectLst/>
                <a:uLnTx/>
                <a:uFillTx/>
                <a:latin typeface="Arial" charset="0"/>
              </a:rPr>
            </a:br>
            <a:r>
              <a:rPr kumimoji="0" lang="cs-CZ" sz="900" b="1" i="0" u="none" strike="noStrike" kern="0" cap="none" spc="0" normalizeH="0" baseline="0" noProof="0" dirty="0">
                <a:ln>
                  <a:noFill/>
                </a:ln>
                <a:solidFill>
                  <a:srgbClr val="FFFFFF"/>
                </a:solidFill>
                <a:effectLst/>
                <a:uLnTx/>
                <a:uFillTx/>
                <a:latin typeface="Arial" charset="0"/>
              </a:rPr>
              <a:t>2019</a:t>
            </a:r>
            <a:r>
              <a:rPr kumimoji="0" lang="cs-CZ" sz="900" b="1" i="0" u="none" strike="noStrike" kern="0" cap="none" spc="0" normalizeH="0" noProof="0" dirty="0">
                <a:ln>
                  <a:noFill/>
                </a:ln>
                <a:solidFill>
                  <a:srgbClr val="FFFFFF"/>
                </a:solidFill>
                <a:effectLst/>
                <a:uLnTx/>
                <a:uFillTx/>
                <a:latin typeface="Arial" charset="0"/>
              </a:rPr>
              <a:t> 95 %</a:t>
            </a:r>
            <a:br>
              <a:rPr kumimoji="0" lang="cs-CZ" sz="900" b="1" i="0" u="none" strike="noStrike" kern="0" cap="none" spc="0" normalizeH="0" noProof="0" dirty="0">
                <a:ln>
                  <a:noFill/>
                </a:ln>
                <a:solidFill>
                  <a:srgbClr val="FFFFFF"/>
                </a:solidFill>
                <a:effectLst/>
                <a:uLnTx/>
                <a:uFillTx/>
                <a:latin typeface="Arial" charset="0"/>
              </a:rPr>
            </a:br>
            <a:r>
              <a:rPr kumimoji="0" lang="cs-CZ" sz="900" b="1" i="0" u="none" strike="noStrike" kern="0" cap="none" spc="0" normalizeH="0" noProof="0" dirty="0">
                <a:ln>
                  <a:noFill/>
                </a:ln>
                <a:solidFill>
                  <a:srgbClr val="FFFFFF"/>
                </a:solidFill>
                <a:effectLst/>
                <a:uLnTx/>
                <a:uFillTx/>
                <a:latin typeface="Arial" charset="0"/>
              </a:rPr>
              <a:t>obrat do 50,99 mil.: 87 %</a:t>
            </a:r>
            <a:br>
              <a:rPr kumimoji="0" lang="cs-CZ" sz="900" b="1" i="0" u="none" strike="noStrike" kern="0" cap="none" spc="0" normalizeH="0" noProof="0" dirty="0">
                <a:ln>
                  <a:noFill/>
                </a:ln>
                <a:solidFill>
                  <a:srgbClr val="FFFFFF"/>
                </a:solidFill>
                <a:effectLst/>
                <a:uLnTx/>
                <a:uFillTx/>
                <a:latin typeface="Arial" charset="0"/>
              </a:rPr>
            </a:br>
            <a:r>
              <a:rPr kumimoji="0" lang="cs-CZ" sz="900" b="1" i="0" u="none" strike="noStrike" kern="0" cap="none" spc="0" normalizeH="0" noProof="0" dirty="0">
                <a:ln>
                  <a:noFill/>
                </a:ln>
                <a:solidFill>
                  <a:srgbClr val="FFFFFF"/>
                </a:solidFill>
                <a:effectLst/>
                <a:uLnTx/>
                <a:uFillTx/>
                <a:latin typeface="Arial" charset="0"/>
              </a:rPr>
              <a:t>obrat 51. mil.+: 93 %</a:t>
            </a:r>
            <a:endParaRPr kumimoji="0" lang="en-GB" sz="900" b="1" i="0" u="none" strike="noStrike" kern="0" cap="none" spc="0" normalizeH="0" baseline="0" noProof="0" dirty="0">
              <a:ln>
                <a:noFill/>
              </a:ln>
              <a:solidFill>
                <a:srgbClr val="FFFFFF"/>
              </a:solidFill>
              <a:effectLst/>
              <a:uLnTx/>
              <a:uFillTx/>
              <a:latin typeface="Arial" charset="0"/>
            </a:endParaRPr>
          </a:p>
        </p:txBody>
      </p:sp>
      <p:sp>
        <p:nvSpPr>
          <p:cNvPr id="23" name="Oval 34">
            <a:extLst>
              <a:ext uri="{FF2B5EF4-FFF2-40B4-BE49-F238E27FC236}">
                <a16:creationId xmlns:a16="http://schemas.microsoft.com/office/drawing/2014/main" id="{C5CCF79A-49B8-4772-8B61-0E9E5DE61E98}"/>
              </a:ext>
            </a:extLst>
          </p:cNvPr>
          <p:cNvSpPr>
            <a:spLocks noChangeAspect="1"/>
          </p:cNvSpPr>
          <p:nvPr/>
        </p:nvSpPr>
        <p:spPr bwMode="auto">
          <a:xfrm>
            <a:off x="5912744" y="2407621"/>
            <a:ext cx="1656184" cy="1656184"/>
          </a:xfrm>
          <a:prstGeom prst="ellipse">
            <a:avLst/>
          </a:prstGeom>
          <a:solidFill>
            <a:srgbClr val="008BCA">
              <a:lumMod val="75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lvl="0" algn="ctr" fontAlgn="base">
              <a:spcBef>
                <a:spcPct val="0"/>
              </a:spcBef>
              <a:spcAft>
                <a:spcPct val="0"/>
              </a:spcAft>
              <a:defRPr/>
            </a:pPr>
            <a:r>
              <a:rPr lang="cs-CZ" b="1" kern="0" dirty="0">
                <a:solidFill>
                  <a:srgbClr val="FFFFFF"/>
                </a:solidFill>
                <a:latin typeface="Arial" charset="0"/>
              </a:rPr>
              <a:t>30 </a:t>
            </a:r>
            <a:r>
              <a:rPr kumimoji="0" lang="en-GB" sz="1800" b="1" i="0" u="none" strike="noStrike" kern="0" cap="none" spc="0" normalizeH="0" baseline="0" noProof="0" dirty="0">
                <a:ln>
                  <a:noFill/>
                </a:ln>
                <a:solidFill>
                  <a:srgbClr val="FFFFFF"/>
                </a:solidFill>
                <a:effectLst/>
                <a:uLnTx/>
                <a:uFillTx/>
                <a:latin typeface="Arial" charset="0"/>
              </a:rPr>
              <a:t>%</a:t>
            </a:r>
            <a:br>
              <a:rPr kumimoji="0" lang="cs-CZ" sz="1800" b="1" i="0" u="none" strike="noStrike" kern="0" cap="none" spc="0" normalizeH="0" baseline="0" noProof="0" dirty="0">
                <a:ln>
                  <a:noFill/>
                </a:ln>
                <a:solidFill>
                  <a:srgbClr val="FFFFFF"/>
                </a:solidFill>
                <a:effectLst/>
                <a:uLnTx/>
                <a:uFillTx/>
                <a:latin typeface="Arial" charset="0"/>
              </a:rPr>
            </a:br>
            <a:r>
              <a:rPr lang="cs-CZ" sz="700" b="1" kern="0" dirty="0">
                <a:solidFill>
                  <a:srgbClr val="FFFFFF"/>
                </a:solidFill>
                <a:latin typeface="Arial" charset="0"/>
              </a:rPr>
              <a:t>2019 40 %</a:t>
            </a:r>
            <a:br>
              <a:rPr lang="cs-CZ" sz="700" b="1" kern="0" dirty="0">
                <a:solidFill>
                  <a:srgbClr val="FFFFFF"/>
                </a:solidFill>
                <a:latin typeface="Arial" charset="0"/>
              </a:rPr>
            </a:br>
            <a:r>
              <a:rPr lang="cs-CZ" sz="700" b="1" kern="0" dirty="0">
                <a:solidFill>
                  <a:srgbClr val="FFFFFF"/>
                </a:solidFill>
                <a:latin typeface="Arial" charset="0"/>
              </a:rPr>
              <a:t>obrat do 50,99 mil.: 87 %</a:t>
            </a:r>
            <a:br>
              <a:rPr lang="cs-CZ" sz="700" b="1" kern="0" dirty="0">
                <a:solidFill>
                  <a:srgbClr val="FFFFFF"/>
                </a:solidFill>
                <a:latin typeface="Arial" charset="0"/>
              </a:rPr>
            </a:br>
            <a:r>
              <a:rPr lang="cs-CZ" sz="700" b="1" kern="0" dirty="0">
                <a:solidFill>
                  <a:srgbClr val="FFFFFF"/>
                </a:solidFill>
                <a:latin typeface="Arial" charset="0"/>
              </a:rPr>
              <a:t>obrat 51. mil.+: 93 %</a:t>
            </a:r>
            <a:br>
              <a:rPr lang="cs-CZ" sz="700" b="1" kern="0" dirty="0">
                <a:solidFill>
                  <a:srgbClr val="FFFFFF"/>
                </a:solidFill>
                <a:latin typeface="Arial" charset="0"/>
              </a:rPr>
            </a:br>
            <a:endParaRPr lang="en-GB" sz="700" b="1" kern="0" dirty="0">
              <a:solidFill>
                <a:srgbClr val="FFFFFF"/>
              </a:solidFill>
              <a:latin typeface="Arial" charset="0"/>
            </a:endParaRPr>
          </a:p>
        </p:txBody>
      </p:sp>
      <p:sp>
        <p:nvSpPr>
          <p:cNvPr id="24" name="Zaoblený obdélník 35"/>
          <p:cNvSpPr/>
          <p:nvPr/>
        </p:nvSpPr>
        <p:spPr>
          <a:xfrm>
            <a:off x="1839203" y="4825473"/>
            <a:ext cx="5301004" cy="600325"/>
          </a:xfrm>
          <a:prstGeom prst="roundRect">
            <a:avLst/>
          </a:prstGeom>
          <a:solidFill>
            <a:srgbClr val="A1C4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bg1"/>
                </a:solidFill>
                <a:latin typeface="Calibri" pitchFamily="34" charset="0"/>
              </a:rPr>
              <a:t>Mírný pokles oproti předchozí vlně odráží celkově menší využívání nástrojů na podporu exportu.</a:t>
            </a:r>
          </a:p>
        </p:txBody>
      </p:sp>
    </p:spTree>
    <p:extLst>
      <p:ext uri="{BB962C8B-B14F-4D97-AF65-F5344CB8AC3E}">
        <p14:creationId xmlns:p14="http://schemas.microsoft.com/office/powerpoint/2010/main" val="1665850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ulka 32">
            <a:extLst>
              <a:ext uri="{FF2B5EF4-FFF2-40B4-BE49-F238E27FC236}">
                <a16:creationId xmlns:a16="http://schemas.microsoft.com/office/drawing/2014/main" id="{09B85484-BE32-43A2-A48F-179C5307050E}"/>
              </a:ext>
            </a:extLst>
          </p:cNvPr>
          <p:cNvGraphicFramePr>
            <a:graphicFrameLocks noGrp="1"/>
          </p:cNvGraphicFramePr>
          <p:nvPr>
            <p:extLst>
              <p:ext uri="{D42A27DB-BD31-4B8C-83A1-F6EECF244321}">
                <p14:modId xmlns:p14="http://schemas.microsoft.com/office/powerpoint/2010/main" val="3803715289"/>
              </p:ext>
            </p:extLst>
          </p:nvPr>
        </p:nvGraphicFramePr>
        <p:xfrm>
          <a:off x="485774" y="2088116"/>
          <a:ext cx="7579191" cy="3723757"/>
        </p:xfrm>
        <a:graphic>
          <a:graphicData uri="http://schemas.openxmlformats.org/drawingml/2006/table">
            <a:tbl>
              <a:tblPr>
                <a:tableStyleId>{5C22544A-7EE6-4342-B048-85BDC9FD1C3A}</a:tableStyleId>
              </a:tblPr>
              <a:tblGrid>
                <a:gridCol w="3161612">
                  <a:extLst>
                    <a:ext uri="{9D8B030D-6E8A-4147-A177-3AD203B41FA5}">
                      <a16:colId xmlns:a16="http://schemas.microsoft.com/office/drawing/2014/main" val="20003"/>
                    </a:ext>
                  </a:extLst>
                </a:gridCol>
                <a:gridCol w="2517431">
                  <a:extLst>
                    <a:ext uri="{9D8B030D-6E8A-4147-A177-3AD203B41FA5}">
                      <a16:colId xmlns:a16="http://schemas.microsoft.com/office/drawing/2014/main" val="3805104068"/>
                    </a:ext>
                  </a:extLst>
                </a:gridCol>
                <a:gridCol w="950074">
                  <a:extLst>
                    <a:ext uri="{9D8B030D-6E8A-4147-A177-3AD203B41FA5}">
                      <a16:colId xmlns:a16="http://schemas.microsoft.com/office/drawing/2014/main" val="2968197675"/>
                    </a:ext>
                  </a:extLst>
                </a:gridCol>
                <a:gridCol w="950074">
                  <a:extLst>
                    <a:ext uri="{9D8B030D-6E8A-4147-A177-3AD203B41FA5}">
                      <a16:colId xmlns:a16="http://schemas.microsoft.com/office/drawing/2014/main" val="2393150660"/>
                    </a:ext>
                  </a:extLst>
                </a:gridCol>
              </a:tblGrid>
              <a:tr h="386267">
                <a:tc>
                  <a:txBody>
                    <a:bodyPr/>
                    <a:lstStyle/>
                    <a:p>
                      <a:pPr algn="ctr" fontAlgn="ctr"/>
                      <a:endParaRPr lang="en-US" sz="800" b="1" i="0" u="none" strike="noStrike" kern="1200" noProof="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800" b="1" i="0" u="none" strike="noStrike" kern="1200" noProof="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cs-CZ" sz="1050" b="1" i="0" u="none" strike="noStrike" kern="1200" noProof="0" dirty="0">
                          <a:solidFill>
                            <a:srgbClr val="000000"/>
                          </a:solidFill>
                          <a:effectLst/>
                          <a:latin typeface="+mn-lt"/>
                          <a:ea typeface="+mn-ea"/>
                          <a:cs typeface="+mn-cs"/>
                        </a:rPr>
                        <a:t>Do 50,99</a:t>
                      </a:r>
                      <a:r>
                        <a:rPr lang="cs-CZ" sz="1050" b="1" i="0" u="none" strike="noStrike" kern="1200" baseline="0" noProof="0" dirty="0">
                          <a:solidFill>
                            <a:srgbClr val="000000"/>
                          </a:solidFill>
                          <a:effectLst/>
                          <a:latin typeface="+mn-lt"/>
                          <a:ea typeface="+mn-ea"/>
                          <a:cs typeface="+mn-cs"/>
                        </a:rPr>
                        <a:t> mil. Kč</a:t>
                      </a:r>
                      <a:endParaRPr lang="en-US" sz="1050" b="1" i="0" u="none" strike="noStrike" kern="1200" noProof="0" dirty="0">
                        <a:solidFill>
                          <a:srgbClr val="00000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cs-CZ" sz="1050" b="1" i="0" u="none" strike="noStrike" kern="1200" noProof="0" dirty="0">
                          <a:solidFill>
                            <a:srgbClr val="000000"/>
                          </a:solidFill>
                          <a:effectLst/>
                          <a:latin typeface="+mn-lt"/>
                          <a:ea typeface="+mn-ea"/>
                          <a:cs typeface="+mn-cs"/>
                        </a:rPr>
                        <a:t>51. mil. Kč </a:t>
                      </a:r>
                      <a:br>
                        <a:rPr lang="cs-CZ" sz="1050" b="1" i="0" u="none" strike="noStrike" kern="1200" noProof="0" dirty="0">
                          <a:solidFill>
                            <a:srgbClr val="000000"/>
                          </a:solidFill>
                          <a:effectLst/>
                          <a:latin typeface="+mn-lt"/>
                          <a:ea typeface="+mn-ea"/>
                          <a:cs typeface="+mn-cs"/>
                        </a:rPr>
                      </a:br>
                      <a:r>
                        <a:rPr lang="cs-CZ" sz="1050" b="1" i="0" u="none" strike="noStrike" kern="1200" noProof="0" dirty="0">
                          <a:solidFill>
                            <a:srgbClr val="000000"/>
                          </a:solidFill>
                          <a:effectLst/>
                          <a:latin typeface="+mn-lt"/>
                          <a:ea typeface="+mn-ea"/>
                          <a:cs typeface="+mn-cs"/>
                        </a:rPr>
                        <a:t>a více</a:t>
                      </a:r>
                      <a:endParaRPr lang="en-US" sz="1050" b="1" i="0" u="none" strike="noStrike" kern="1200" noProof="0" dirty="0">
                        <a:solidFill>
                          <a:srgbClr val="00000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9560">
                <a:tc>
                  <a:txBody>
                    <a:bodyPr/>
                    <a:lstStyle/>
                    <a:p>
                      <a:pPr algn="r" fontAlgn="ctr"/>
                      <a:r>
                        <a:rPr lang="cs-CZ" sz="1200" kern="1200" baseline="0" dirty="0">
                          <a:solidFill>
                            <a:schemeClr val="tx1"/>
                          </a:solidFill>
                          <a:latin typeface="+mn-lt"/>
                          <a:ea typeface="+mn-ea"/>
                          <a:cs typeface="+mn-cs"/>
                        </a:rPr>
                        <a:t>Marketingová podpora českých firem v zahraničí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cs-CZ"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15</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1"/>
                  </a:ext>
                </a:extLst>
              </a:tr>
              <a:tr h="369560">
                <a:tc>
                  <a:txBody>
                    <a:bodyPr/>
                    <a:lstStyle/>
                    <a:p>
                      <a:pPr algn="r" fontAlgn="ctr"/>
                      <a:r>
                        <a:rPr lang="cs-CZ" sz="1200" kern="1200" baseline="0" dirty="0">
                          <a:solidFill>
                            <a:schemeClr val="tx1"/>
                          </a:solidFill>
                          <a:latin typeface="+mn-lt"/>
                          <a:ea typeface="+mn-ea"/>
                          <a:cs typeface="+mn-cs"/>
                        </a:rPr>
                        <a:t>Market Entry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13</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2"/>
                  </a:ext>
                </a:extLst>
              </a:tr>
              <a:tr h="369560">
                <a:tc>
                  <a:txBody>
                    <a:bodyPr/>
                    <a:lstStyle/>
                    <a:p>
                      <a:pPr algn="r" fontAlgn="ctr"/>
                      <a:r>
                        <a:rPr lang="cs-CZ" sz="1200" kern="1200" baseline="0" dirty="0">
                          <a:solidFill>
                            <a:schemeClr val="tx1"/>
                          </a:solidFill>
                          <a:latin typeface="+mn-lt"/>
                          <a:ea typeface="+mn-ea"/>
                          <a:cs typeface="+mn-cs"/>
                        </a:rPr>
                        <a:t>Exportní inkubátory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9</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3"/>
                  </a:ext>
                </a:extLst>
              </a:tr>
              <a:tr h="369560">
                <a:tc>
                  <a:txBody>
                    <a:bodyPr/>
                    <a:lstStyle/>
                    <a:p>
                      <a:pPr algn="r" fontAlgn="ctr"/>
                      <a:r>
                        <a:rPr lang="en-US" sz="1200" kern="1200" baseline="0" dirty="0">
                          <a:solidFill>
                            <a:schemeClr val="tx1"/>
                          </a:solidFill>
                          <a:latin typeface="+mn-lt"/>
                          <a:ea typeface="+mn-ea"/>
                          <a:cs typeface="+mn-cs"/>
                        </a:rPr>
                        <a:t>Online Sourcing Days a B2B Matchmaking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6</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4"/>
                  </a:ext>
                </a:extLst>
              </a:tr>
              <a:tr h="369560">
                <a:tc>
                  <a:txBody>
                    <a:bodyPr/>
                    <a:lstStyle/>
                    <a:p>
                      <a:pPr algn="r" fontAlgn="ctr"/>
                      <a:r>
                        <a:rPr lang="cs-CZ" sz="1200" kern="1200" baseline="0" dirty="0">
                          <a:solidFill>
                            <a:schemeClr val="tx1"/>
                          </a:solidFill>
                          <a:latin typeface="+mn-lt"/>
                          <a:ea typeface="+mn-ea"/>
                          <a:cs typeface="+mn-cs"/>
                        </a:rPr>
                        <a:t>Exportní aliance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4</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6"/>
                  </a:ext>
                </a:extLst>
              </a:tr>
              <a:tr h="369560">
                <a:tc>
                  <a:txBody>
                    <a:bodyPr/>
                    <a:lstStyle/>
                    <a:p>
                      <a:pPr algn="r" fontAlgn="ctr"/>
                      <a:r>
                        <a:rPr lang="cs-CZ" sz="1200" kern="1200" baseline="0" dirty="0">
                          <a:solidFill>
                            <a:schemeClr val="tx1"/>
                          </a:solidFill>
                          <a:latin typeface="+mn-lt"/>
                          <a:ea typeface="+mn-ea"/>
                          <a:cs typeface="+mn-cs"/>
                        </a:rPr>
                        <a:t>Prohloubení aktivit na podporu průmyslového designu v rámci Design Centra CzechTrade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2</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5"/>
                  </a:ext>
                </a:extLst>
              </a:tr>
              <a:tr h="369560">
                <a:tc>
                  <a:txBody>
                    <a:bodyPr/>
                    <a:lstStyle/>
                    <a:p>
                      <a:pPr algn="r" fontAlgn="ctr"/>
                      <a:r>
                        <a:rPr lang="pl-PL" sz="1200" kern="1200" baseline="0" dirty="0">
                          <a:solidFill>
                            <a:schemeClr val="tx1"/>
                          </a:solidFill>
                          <a:latin typeface="+mn-lt"/>
                          <a:ea typeface="+mn-ea"/>
                          <a:cs typeface="+mn-cs"/>
                        </a:rPr>
                        <a:t>Pomoc se založením firmy v zahraničí</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4</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7"/>
                  </a:ext>
                </a:extLst>
              </a:tr>
              <a:tr h="369560">
                <a:tc>
                  <a:txBody>
                    <a:bodyPr/>
                    <a:lstStyle/>
                    <a:p>
                      <a:pPr algn="r" fontAlgn="ctr"/>
                      <a:r>
                        <a:rPr lang="cs-CZ" sz="1200" kern="1200" baseline="0" dirty="0">
                          <a:solidFill>
                            <a:schemeClr val="tx1"/>
                          </a:solidFill>
                          <a:latin typeface="+mn-lt"/>
                          <a:ea typeface="+mn-ea"/>
                          <a:cs typeface="+mn-cs"/>
                        </a:rPr>
                        <a:t>Ne, žádnou nezvažujeme, ale některé známe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41</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8"/>
                  </a:ext>
                </a:extLst>
              </a:tr>
              <a:tr h="369560">
                <a:tc>
                  <a:txBody>
                    <a:bodyPr/>
                    <a:lstStyle/>
                    <a:p>
                      <a:pPr algn="r" fontAlgn="ctr"/>
                      <a:r>
                        <a:rPr lang="cs-CZ" sz="1200" kern="1200" baseline="0" dirty="0">
                          <a:solidFill>
                            <a:schemeClr val="tx1"/>
                          </a:solidFill>
                          <a:latin typeface="+mn-lt"/>
                          <a:ea typeface="+mn-ea"/>
                          <a:cs typeface="+mn-cs"/>
                        </a:rPr>
                        <a:t>Ne, žádnou neznáme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22</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9"/>
                  </a:ext>
                </a:extLst>
              </a:tr>
            </a:tbl>
          </a:graphicData>
        </a:graphic>
      </p:graphicFrame>
      <p:graphicFrame>
        <p:nvGraphicFramePr>
          <p:cNvPr id="34" name="Content Placeholder 4">
            <a:extLst>
              <a:ext uri="{FF2B5EF4-FFF2-40B4-BE49-F238E27FC236}">
                <a16:creationId xmlns:a16="http://schemas.microsoft.com/office/drawing/2014/main" id="{B19E5B8D-012E-4E48-A939-7041A2D13444}"/>
              </a:ext>
            </a:extLst>
          </p:cNvPr>
          <p:cNvGraphicFramePr>
            <a:graphicFrameLocks/>
          </p:cNvGraphicFramePr>
          <p:nvPr>
            <p:extLst>
              <p:ext uri="{D42A27DB-BD31-4B8C-83A1-F6EECF244321}">
                <p14:modId xmlns:p14="http://schemas.microsoft.com/office/powerpoint/2010/main" val="4284500780"/>
              </p:ext>
            </p:extLst>
          </p:nvPr>
        </p:nvGraphicFramePr>
        <p:xfrm>
          <a:off x="3837814" y="1574016"/>
          <a:ext cx="2160650" cy="4322543"/>
        </p:xfrm>
        <a:graphic>
          <a:graphicData uri="http://schemas.openxmlformats.org/drawingml/2006/chart">
            <c:chart xmlns:c="http://schemas.openxmlformats.org/drawingml/2006/chart" xmlns:r="http://schemas.openxmlformats.org/officeDocument/2006/relationships" r:id="rId3"/>
          </a:graphicData>
        </a:graphic>
      </p:graphicFrame>
      <p:sp>
        <p:nvSpPr>
          <p:cNvPr id="5" name="Zástupný symbol pro číslo snímku 4">
            <a:extLst>
              <a:ext uri="{FF2B5EF4-FFF2-40B4-BE49-F238E27FC236}">
                <a16:creationId xmlns:a16="http://schemas.microsoft.com/office/drawing/2014/main" id="{5EA377B0-8C7E-4161-B3B2-8AF9234895B7}"/>
              </a:ext>
            </a:extLst>
          </p:cNvPr>
          <p:cNvSpPr>
            <a:spLocks noGrp="1"/>
          </p:cNvSpPr>
          <p:nvPr>
            <p:ph type="sldNum" sz="quarter" idx="14"/>
          </p:nvPr>
        </p:nvSpPr>
        <p:spPr>
          <a:xfrm>
            <a:off x="577672" y="6276384"/>
            <a:ext cx="360037" cy="365125"/>
          </a:xfrm>
        </p:spPr>
        <p:txBody>
          <a:bodyPr/>
          <a:lstStyle/>
          <a:p>
            <a:pPr algn="ctr"/>
            <a:fld id="{D61AABEC-672F-4B68-B914-690DA978312C}" type="slidenum">
              <a:rPr lang="en-GB" smtClean="0">
                <a:solidFill>
                  <a:srgbClr val="405A9C">
                    <a:lumMod val="75000"/>
                  </a:srgbClr>
                </a:solidFill>
              </a:rPr>
              <a:pPr algn="ctr"/>
              <a:t>19</a:t>
            </a:fld>
            <a:r>
              <a:rPr lang="en-GB" dirty="0">
                <a:solidFill>
                  <a:srgbClr val="405A9C">
                    <a:lumMod val="75000"/>
                  </a:srgbClr>
                </a:solidFill>
              </a:rPr>
              <a:t>  </a:t>
            </a:r>
          </a:p>
        </p:txBody>
      </p:sp>
      <p:sp>
        <p:nvSpPr>
          <p:cNvPr id="3" name="Zástupný symbol pro zápatí 2">
            <a:extLst>
              <a:ext uri="{FF2B5EF4-FFF2-40B4-BE49-F238E27FC236}">
                <a16:creationId xmlns:a16="http://schemas.microsoft.com/office/drawing/2014/main" id="{3C0E12F3-5CE2-4849-B33C-4E99138511DD}"/>
              </a:ext>
            </a:extLst>
          </p:cNvPr>
          <p:cNvSpPr>
            <a:spLocks noGrp="1"/>
          </p:cNvSpPr>
          <p:nvPr>
            <p:ph type="ftr" sz="quarter" idx="20"/>
          </p:nvPr>
        </p:nvSpPr>
        <p:spPr>
          <a:xfrm>
            <a:off x="1010055" y="6276384"/>
            <a:ext cx="9206839" cy="365125"/>
          </a:xfrm>
        </p:spPr>
        <p:txBody>
          <a:bodyPr/>
          <a:lstStyle/>
          <a:p>
            <a:r>
              <a:rPr lang="cs-CZ" dirty="0">
                <a:solidFill>
                  <a:srgbClr val="405A9C">
                    <a:lumMod val="75000"/>
                  </a:srgbClr>
                </a:solidFill>
              </a:rPr>
              <a:t>© Ipsos pro AMSP | Export Malých a Středních Firem | 6/2021</a:t>
            </a:r>
          </a:p>
        </p:txBody>
      </p:sp>
      <p:sp>
        <p:nvSpPr>
          <p:cNvPr id="2" name="Obdélník 1">
            <a:extLst>
              <a:ext uri="{FF2B5EF4-FFF2-40B4-BE49-F238E27FC236}">
                <a16:creationId xmlns:a16="http://schemas.microsoft.com/office/drawing/2014/main" id="{5D15F07E-BC52-4852-8BB0-88508E3F9776}"/>
              </a:ext>
            </a:extLst>
          </p:cNvPr>
          <p:cNvSpPr/>
          <p:nvPr/>
        </p:nvSpPr>
        <p:spPr>
          <a:xfrm>
            <a:off x="485774" y="5914201"/>
            <a:ext cx="11867770" cy="451406"/>
          </a:xfrm>
          <a:prstGeom prst="rect">
            <a:avLst/>
          </a:prstGeom>
        </p:spPr>
        <p:txBody>
          <a:bodyPr wrap="square">
            <a:spAutoFit/>
          </a:bodyPr>
          <a:lstStyle/>
          <a:p>
            <a:pPr defTabSz="914355">
              <a:lnSpc>
                <a:spcPts val="1400"/>
              </a:lnSpc>
              <a:defRPr/>
            </a:pPr>
            <a:r>
              <a:rPr lang="pt-BR" sz="1100" dirty="0">
                <a:solidFill>
                  <a:prstClr val="black"/>
                </a:solidFill>
              </a:rPr>
              <a:t>C5. CzechTrade v reakci na situaci spojenou s covid-19 zavedl nové služby a projekty. Zvažujete využití některých z nich? Uveďte, které služby/projekty zvažujete.</a:t>
            </a:r>
            <a:br>
              <a:rPr lang="cs-CZ" sz="1100" dirty="0">
                <a:solidFill>
                  <a:prstClr val="black"/>
                </a:solidFill>
              </a:rPr>
            </a:br>
            <a:r>
              <a:rPr lang="cs-CZ" sz="1100" dirty="0">
                <a:solidFill>
                  <a:prstClr val="black"/>
                </a:solidFill>
              </a:rPr>
              <a:t>N=264/155/97</a:t>
            </a:r>
            <a:endParaRPr lang="en-US" sz="1100" dirty="0">
              <a:solidFill>
                <a:prstClr val="black"/>
              </a:solidFill>
            </a:endParaRPr>
          </a:p>
        </p:txBody>
      </p:sp>
      <p:grpSp>
        <p:nvGrpSpPr>
          <p:cNvPr id="11" name="Skupina 10">
            <a:extLst>
              <a:ext uri="{FF2B5EF4-FFF2-40B4-BE49-F238E27FC236}">
                <a16:creationId xmlns:a16="http://schemas.microsoft.com/office/drawing/2014/main" id="{0589C15F-11E6-4432-881B-E27899DBFB5A}"/>
              </a:ext>
            </a:extLst>
          </p:cNvPr>
          <p:cNvGrpSpPr/>
          <p:nvPr/>
        </p:nvGrpSpPr>
        <p:grpSpPr>
          <a:xfrm>
            <a:off x="10487025" y="92424"/>
            <a:ext cx="1562100" cy="821975"/>
            <a:chOff x="7992336" y="-1018"/>
            <a:chExt cx="1044160" cy="549170"/>
          </a:xfrm>
        </p:grpSpPr>
        <p:sp>
          <p:nvSpPr>
            <p:cNvPr id="12" name="Obdélník 11">
              <a:extLst>
                <a:ext uri="{FF2B5EF4-FFF2-40B4-BE49-F238E27FC236}">
                  <a16:creationId xmlns:a16="http://schemas.microsoft.com/office/drawing/2014/main" id="{0CFED43B-5A1F-4AB7-B0A5-5B2E83C1E39D}"/>
                </a:ext>
              </a:extLst>
            </p:cNvPr>
            <p:cNvSpPr/>
            <p:nvPr/>
          </p:nvSpPr>
          <p:spPr>
            <a:xfrm>
              <a:off x="7992336" y="-1018"/>
              <a:ext cx="1044160" cy="549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dirty="0">
                <a:solidFill>
                  <a:srgbClr val="003399"/>
                </a:solidFill>
                <a:latin typeface="Calibri" pitchFamily="34" charset="0"/>
              </a:endParaRPr>
            </a:p>
          </p:txBody>
        </p:sp>
        <p:pic>
          <p:nvPicPr>
            <p:cNvPr id="14" name="Picture 2" descr="http://www.aspectio.cz/Files/logoAMSP.jpg">
              <a:extLst>
                <a:ext uri="{FF2B5EF4-FFF2-40B4-BE49-F238E27FC236}">
                  <a16:creationId xmlns:a16="http://schemas.microsoft.com/office/drawing/2014/main" id="{7E736A1A-8CF7-4234-B617-AC791CB883B3}"/>
                </a:ext>
              </a:extLst>
            </p:cNvPr>
            <p:cNvPicPr>
              <a:picLocks noChangeAspect="1" noChangeArrowheads="1"/>
            </p:cNvPicPr>
            <p:nvPr/>
          </p:nvPicPr>
          <p:blipFill>
            <a:blip r:embed="rId4" cstate="print"/>
            <a:srcRect/>
            <a:stretch>
              <a:fillRect/>
            </a:stretch>
          </p:blipFill>
          <p:spPr bwMode="auto">
            <a:xfrm>
              <a:off x="8296770" y="38706"/>
              <a:ext cx="440856" cy="469722"/>
            </a:xfrm>
            <a:prstGeom prst="rect">
              <a:avLst/>
            </a:prstGeom>
            <a:noFill/>
          </p:spPr>
        </p:pic>
      </p:grpSp>
      <p:sp>
        <p:nvSpPr>
          <p:cNvPr id="21" name="Zaoblený obdélník 32">
            <a:extLst>
              <a:ext uri="{FF2B5EF4-FFF2-40B4-BE49-F238E27FC236}">
                <a16:creationId xmlns:a16="http://schemas.microsoft.com/office/drawing/2014/main" id="{F2F47089-33B8-42D6-A69B-4750288B8E3A}"/>
              </a:ext>
            </a:extLst>
          </p:cNvPr>
          <p:cNvSpPr/>
          <p:nvPr/>
        </p:nvSpPr>
        <p:spPr>
          <a:xfrm>
            <a:off x="9382126" y="1737183"/>
            <a:ext cx="2507430" cy="3978571"/>
          </a:xfrm>
          <a:prstGeom prst="round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1400" b="1" kern="0" dirty="0">
                <a:solidFill>
                  <a:srgbClr val="FF0000"/>
                </a:solidFill>
                <a:latin typeface="Arial Black"/>
              </a:rPr>
              <a:t>Komentář AMSP ČR:</a:t>
            </a:r>
          </a:p>
          <a:p>
            <a:pPr algn="ctr">
              <a:defRPr/>
            </a:pPr>
            <a:r>
              <a:rPr lang="cs-CZ" sz="1200" kern="0" dirty="0">
                <a:solidFill>
                  <a:srgbClr val="405A9C">
                    <a:lumMod val="75000"/>
                  </a:srgbClr>
                </a:solidFill>
                <a:latin typeface="Calibri" pitchFamily="34" charset="0"/>
              </a:rPr>
              <a:t>Jednou z nejpřitažlivějších a nejvíce zajímavých služeb agentury CzechTrade je marketingová podpora českých firem na zahraničních trzích. Tuto službu považuje pětina exportérů jako velmi zajímavou.</a:t>
            </a:r>
          </a:p>
          <a:p>
            <a:pPr algn="ctr">
              <a:defRPr/>
            </a:pPr>
            <a:endParaRPr lang="cs-CZ" sz="1200" kern="0" dirty="0">
              <a:solidFill>
                <a:srgbClr val="405A9C">
                  <a:lumMod val="75000"/>
                </a:srgbClr>
              </a:solidFill>
              <a:latin typeface="Calibri" pitchFamily="34" charset="0"/>
            </a:endParaRPr>
          </a:p>
        </p:txBody>
      </p:sp>
      <p:sp>
        <p:nvSpPr>
          <p:cNvPr id="17" name="TextovéPole 5">
            <a:extLst>
              <a:ext uri="{FF2B5EF4-FFF2-40B4-BE49-F238E27FC236}">
                <a16:creationId xmlns:a16="http://schemas.microsoft.com/office/drawing/2014/main" id="{ADB85C70-8781-4E98-82F6-5929C5DF1387}"/>
              </a:ext>
            </a:extLst>
          </p:cNvPr>
          <p:cNvSpPr txBox="1"/>
          <p:nvPr/>
        </p:nvSpPr>
        <p:spPr>
          <a:xfrm>
            <a:off x="564778" y="1389896"/>
            <a:ext cx="9425039" cy="359073"/>
          </a:xfrm>
          <a:prstGeom prst="rect">
            <a:avLst/>
          </a:prstGeom>
          <a:noFill/>
        </p:spPr>
        <p:txBody>
          <a:bodyPr wrap="square" lIns="0" tIns="0" rIns="0" bIns="0" rtlCol="0">
            <a:spAutoFit/>
          </a:bodyPr>
          <a:lstStyle/>
          <a:p>
            <a:pPr defTabSz="914355">
              <a:lnSpc>
                <a:spcPts val="1400"/>
              </a:lnSpc>
              <a:defRPr/>
            </a:pPr>
            <a:r>
              <a:rPr lang="cs-CZ" sz="1600" dirty="0">
                <a:solidFill>
                  <a:prstClr val="black"/>
                </a:solidFill>
                <a:latin typeface="Arial Black"/>
              </a:rPr>
              <a:t>Zvažování služeb CzechTrade</a:t>
            </a:r>
            <a:endParaRPr lang="en-US" sz="1600" dirty="0">
              <a:solidFill>
                <a:prstClr val="black"/>
              </a:solidFill>
              <a:latin typeface="Arial Black"/>
            </a:endParaRPr>
          </a:p>
          <a:p>
            <a:pPr defTabSz="914355">
              <a:lnSpc>
                <a:spcPts val="1400"/>
              </a:lnSpc>
              <a:defRPr/>
            </a:pPr>
            <a:r>
              <a:rPr lang="cs-CZ" sz="1200" dirty="0">
                <a:solidFill>
                  <a:prstClr val="black"/>
                </a:solidFill>
                <a:latin typeface="Arial Black"/>
              </a:rPr>
              <a:t>v</a:t>
            </a:r>
            <a:r>
              <a:rPr lang="en-US" sz="1200" dirty="0">
                <a:solidFill>
                  <a:prstClr val="black"/>
                </a:solidFill>
                <a:latin typeface="Arial Black"/>
              </a:rPr>
              <a:t> %</a:t>
            </a:r>
            <a:r>
              <a:rPr lang="cs-CZ" sz="1200" dirty="0">
                <a:solidFill>
                  <a:prstClr val="black"/>
                </a:solidFill>
                <a:latin typeface="Arial Black"/>
              </a:rPr>
              <a:t>, báze ti co znají CzechTrade</a:t>
            </a:r>
            <a:endParaRPr lang="en-US" sz="1200" dirty="0">
              <a:solidFill>
                <a:prstClr val="black"/>
              </a:solidFill>
              <a:latin typeface="Arial Black"/>
            </a:endParaRPr>
          </a:p>
        </p:txBody>
      </p:sp>
      <p:sp>
        <p:nvSpPr>
          <p:cNvPr id="18" name="Obdélník 24">
            <a:extLst>
              <a:ext uri="{FF2B5EF4-FFF2-40B4-BE49-F238E27FC236}">
                <a16:creationId xmlns:a16="http://schemas.microsoft.com/office/drawing/2014/main" id="{DBBBEFC8-DE5B-4F81-AEA1-E8FA436B3626}"/>
              </a:ext>
            </a:extLst>
          </p:cNvPr>
          <p:cNvSpPr/>
          <p:nvPr/>
        </p:nvSpPr>
        <p:spPr>
          <a:xfrm>
            <a:off x="6790807" y="1737183"/>
            <a:ext cx="559769" cy="261610"/>
          </a:xfrm>
          <a:prstGeom prst="rect">
            <a:avLst/>
          </a:prstGeom>
        </p:spPr>
        <p:txBody>
          <a:bodyPr wrap="none">
            <a:spAutoFit/>
          </a:bodyPr>
          <a:lstStyle/>
          <a:p>
            <a:pPr>
              <a:defRPr/>
            </a:pPr>
            <a:r>
              <a:rPr lang="cs-CZ" sz="1100" b="1" dirty="0">
                <a:solidFill>
                  <a:prstClr val="black"/>
                </a:solidFill>
              </a:rPr>
              <a:t>Obrat</a:t>
            </a:r>
            <a:endParaRPr lang="cs-CZ" sz="1400" dirty="0">
              <a:solidFill>
                <a:prstClr val="black"/>
              </a:solidFill>
            </a:endParaRPr>
          </a:p>
        </p:txBody>
      </p:sp>
      <p:sp>
        <p:nvSpPr>
          <p:cNvPr id="13" name="Nadpis 12">
            <a:extLst>
              <a:ext uri="{FF2B5EF4-FFF2-40B4-BE49-F238E27FC236}">
                <a16:creationId xmlns:a16="http://schemas.microsoft.com/office/drawing/2014/main" id="{0BEF0682-FB01-4B0B-8F68-75599C162BFF}"/>
              </a:ext>
            </a:extLst>
          </p:cNvPr>
          <p:cNvSpPr>
            <a:spLocks noGrp="1"/>
          </p:cNvSpPr>
          <p:nvPr>
            <p:ph type="title"/>
          </p:nvPr>
        </p:nvSpPr>
        <p:spPr>
          <a:xfrm>
            <a:off x="404786" y="403225"/>
            <a:ext cx="10425139" cy="701731"/>
          </a:xfrm>
        </p:spPr>
        <p:txBody>
          <a:bodyPr/>
          <a:lstStyle/>
          <a:p>
            <a:r>
              <a:rPr lang="cs-CZ" sz="2200" dirty="0"/>
              <a:t>Pětina firem zvažuje využívání marketingové podpory ze strany czech trade. Následují market entry a exportní inkubátory.</a:t>
            </a:r>
          </a:p>
        </p:txBody>
      </p:sp>
    </p:spTree>
    <p:extLst>
      <p:ext uri="{BB962C8B-B14F-4D97-AF65-F5344CB8AC3E}">
        <p14:creationId xmlns:p14="http://schemas.microsoft.com/office/powerpoint/2010/main" val="3017218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260B017D-63F7-46BD-951E-A5F86CC0D0E5}"/>
              </a:ext>
            </a:extLst>
          </p:cNvPr>
          <p:cNvSpPr>
            <a:spLocks noGrp="1"/>
          </p:cNvSpPr>
          <p:nvPr>
            <p:ph type="title"/>
          </p:nvPr>
        </p:nvSpPr>
        <p:spPr>
          <a:xfrm>
            <a:off x="404786" y="431800"/>
            <a:ext cx="11382428" cy="480131"/>
          </a:xfrm>
        </p:spPr>
        <p:txBody>
          <a:bodyPr/>
          <a:lstStyle/>
          <a:p>
            <a:r>
              <a:rPr lang="cs-CZ" dirty="0"/>
              <a:t>Výzkumné pozadí</a:t>
            </a:r>
          </a:p>
        </p:txBody>
      </p:sp>
      <p:sp>
        <p:nvSpPr>
          <p:cNvPr id="2" name="Zástupný symbol pro číslo snímku 1">
            <a:extLst>
              <a:ext uri="{FF2B5EF4-FFF2-40B4-BE49-F238E27FC236}">
                <a16:creationId xmlns:a16="http://schemas.microsoft.com/office/drawing/2014/main" id="{BC44E496-229D-4B64-8602-3307F4478A1C}"/>
              </a:ext>
            </a:extLst>
          </p:cNvPr>
          <p:cNvSpPr>
            <a:spLocks noGrp="1"/>
          </p:cNvSpPr>
          <p:nvPr>
            <p:ph type="sldNum" sz="quarter" idx="14"/>
          </p:nvPr>
        </p:nvSpPr>
        <p:spPr>
          <a:xfrm>
            <a:off x="577672" y="6276384"/>
            <a:ext cx="360037" cy="365125"/>
          </a:xfrm>
        </p:spPr>
        <p:txBody>
          <a:bodyPr/>
          <a:lstStyle/>
          <a:p>
            <a:pPr algn="ctr"/>
            <a:fld id="{D61AABEC-672F-4B68-B914-690DA978312C}" type="slidenum">
              <a:rPr lang="en-GB" smtClean="0"/>
              <a:pPr algn="ctr"/>
              <a:t>2</a:t>
            </a:fld>
            <a:r>
              <a:rPr lang="en-GB" dirty="0"/>
              <a:t>  </a:t>
            </a:r>
          </a:p>
        </p:txBody>
      </p:sp>
      <p:sp>
        <p:nvSpPr>
          <p:cNvPr id="4" name="Zástupný symbol pro zápatí 3">
            <a:extLst>
              <a:ext uri="{FF2B5EF4-FFF2-40B4-BE49-F238E27FC236}">
                <a16:creationId xmlns:a16="http://schemas.microsoft.com/office/drawing/2014/main" id="{210E8A2A-96A3-40E3-A68A-60D09FA9E605}"/>
              </a:ext>
            </a:extLst>
          </p:cNvPr>
          <p:cNvSpPr>
            <a:spLocks noGrp="1"/>
          </p:cNvSpPr>
          <p:nvPr>
            <p:ph type="ftr" sz="quarter" idx="18"/>
          </p:nvPr>
        </p:nvSpPr>
        <p:spPr>
          <a:xfrm>
            <a:off x="1010056" y="6276384"/>
            <a:ext cx="9206839" cy="365125"/>
          </a:xfrm>
        </p:spPr>
        <p:txBody>
          <a:bodyPr/>
          <a:lstStyle/>
          <a:p>
            <a:r>
              <a:rPr lang="cs-CZ" dirty="0"/>
              <a:t>© Ipsos pro AMSP | Export Malých a Středních Firem | 6/2021</a:t>
            </a:r>
          </a:p>
        </p:txBody>
      </p:sp>
      <p:sp>
        <p:nvSpPr>
          <p:cNvPr id="6" name="Obdélník 5">
            <a:extLst>
              <a:ext uri="{FF2B5EF4-FFF2-40B4-BE49-F238E27FC236}">
                <a16:creationId xmlns:a16="http://schemas.microsoft.com/office/drawing/2014/main" id="{8AE5B3A5-4694-4E5C-B611-382143F22DA8}"/>
              </a:ext>
            </a:extLst>
          </p:cNvPr>
          <p:cNvSpPr/>
          <p:nvPr/>
        </p:nvSpPr>
        <p:spPr>
          <a:xfrm>
            <a:off x="1367992" y="1521606"/>
            <a:ext cx="9585555" cy="2554545"/>
          </a:xfrm>
          <a:prstGeom prst="rect">
            <a:avLst/>
          </a:prstGeom>
        </p:spPr>
        <p:txBody>
          <a:bodyPr wrap="square">
            <a:spAutoFit/>
          </a:bodyPr>
          <a:lstStyle/>
          <a:p>
            <a:pPr algn="ctr"/>
            <a:r>
              <a:rPr lang="cs-CZ" sz="2000" b="1" dirty="0">
                <a:solidFill>
                  <a:srgbClr val="ED6737"/>
                </a:solidFill>
              </a:rPr>
              <a:t>Asociace malých a středních podniků a živnostníků ČR </a:t>
            </a:r>
            <a:r>
              <a:rPr lang="cs-CZ" sz="2000" b="1" dirty="0">
                <a:solidFill>
                  <a:schemeClr val="bg1"/>
                </a:solidFill>
              </a:rPr>
              <a:t>sdružuje na otevřené, nepolitické platformě malé a střední podniky a živnostníky i jejich organizace z celé České republiky. Kromě návrhů legislativy se zabývá také tématy jako je export, inovace, financování či vzdělávání. </a:t>
            </a:r>
          </a:p>
          <a:p>
            <a:pPr algn="ctr"/>
            <a:endParaRPr lang="cs-CZ" sz="2000" b="1" dirty="0">
              <a:solidFill>
                <a:schemeClr val="bg1"/>
              </a:solidFill>
            </a:endParaRPr>
          </a:p>
          <a:p>
            <a:pPr algn="ctr"/>
            <a:endParaRPr lang="cs-CZ" sz="2000" b="1" dirty="0">
              <a:solidFill>
                <a:schemeClr val="bg1"/>
              </a:solidFill>
            </a:endParaRPr>
          </a:p>
          <a:p>
            <a:pPr algn="ctr"/>
            <a:r>
              <a:rPr lang="cs-CZ" sz="2000" b="1" dirty="0">
                <a:solidFill>
                  <a:schemeClr val="bg1"/>
                </a:solidFill>
              </a:rPr>
              <a:t>Ve spolupráci se svými partnery AMSP ČR průběžně realizuje projekty cílené </a:t>
            </a:r>
            <a:br>
              <a:rPr lang="cs-CZ" sz="2000" b="1" dirty="0">
                <a:solidFill>
                  <a:schemeClr val="bg1"/>
                </a:solidFill>
              </a:rPr>
            </a:br>
            <a:r>
              <a:rPr lang="cs-CZ" sz="2000" b="1" dirty="0">
                <a:solidFill>
                  <a:schemeClr val="bg1"/>
                </a:solidFill>
              </a:rPr>
              <a:t>na aktuální otázky ve své oblasti působení, podporované výzkumy trhu. </a:t>
            </a:r>
          </a:p>
        </p:txBody>
      </p:sp>
      <p:sp>
        <p:nvSpPr>
          <p:cNvPr id="9" name="Obdélník: se zakulacenými rohy 8">
            <a:extLst>
              <a:ext uri="{FF2B5EF4-FFF2-40B4-BE49-F238E27FC236}">
                <a16:creationId xmlns:a16="http://schemas.microsoft.com/office/drawing/2014/main" id="{547318AC-9AD7-4210-B88E-2F74D8306D0B}"/>
              </a:ext>
            </a:extLst>
          </p:cNvPr>
          <p:cNvSpPr/>
          <p:nvPr/>
        </p:nvSpPr>
        <p:spPr>
          <a:xfrm>
            <a:off x="845820" y="1265789"/>
            <a:ext cx="10629900" cy="3066181"/>
          </a:xfrm>
          <a:prstGeom prst="roundRect">
            <a:avLst/>
          </a:prstGeom>
          <a:noFill/>
          <a:ln w="3810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 name="Obdélník 9">
            <a:extLst>
              <a:ext uri="{FF2B5EF4-FFF2-40B4-BE49-F238E27FC236}">
                <a16:creationId xmlns:a16="http://schemas.microsoft.com/office/drawing/2014/main" id="{DAA8963C-A394-4552-9BCB-490FA6807408}"/>
              </a:ext>
            </a:extLst>
          </p:cNvPr>
          <p:cNvSpPr/>
          <p:nvPr/>
        </p:nvSpPr>
        <p:spPr>
          <a:xfrm>
            <a:off x="2750058" y="4777752"/>
            <a:ext cx="8267497" cy="1015663"/>
          </a:xfrm>
          <a:prstGeom prst="rect">
            <a:avLst/>
          </a:prstGeom>
        </p:spPr>
        <p:txBody>
          <a:bodyPr wrap="square">
            <a:spAutoFit/>
          </a:bodyPr>
          <a:lstStyle/>
          <a:p>
            <a:pPr algn="ctr"/>
            <a:r>
              <a:rPr lang="cs-CZ" sz="2000" b="1" dirty="0">
                <a:solidFill>
                  <a:schemeClr val="bg1"/>
                </a:solidFill>
              </a:rPr>
              <a:t>Hlavním cílem výzkumu bylo </a:t>
            </a:r>
            <a:r>
              <a:rPr lang="cs-CZ" sz="2000" b="1" dirty="0">
                <a:solidFill>
                  <a:srgbClr val="ED6737"/>
                </a:solidFill>
              </a:rPr>
              <a:t>zmapovat export a exportní oblasti mezi malými a středními firmami, znalost a využívání CzechTrade </a:t>
            </a:r>
            <a:br>
              <a:rPr lang="cs-CZ" sz="2000" b="1" dirty="0">
                <a:solidFill>
                  <a:srgbClr val="ED6737"/>
                </a:solidFill>
              </a:rPr>
            </a:br>
            <a:r>
              <a:rPr lang="cs-CZ" sz="2000" b="1" dirty="0">
                <a:solidFill>
                  <a:srgbClr val="ED6737"/>
                </a:solidFill>
              </a:rPr>
              <a:t>a srovnat výsledky s předchozí vlnou.</a:t>
            </a:r>
          </a:p>
        </p:txBody>
      </p:sp>
      <p:sp>
        <p:nvSpPr>
          <p:cNvPr id="11" name="Šipka: ohnutá nahoru 10">
            <a:extLst>
              <a:ext uri="{FF2B5EF4-FFF2-40B4-BE49-F238E27FC236}">
                <a16:creationId xmlns:a16="http://schemas.microsoft.com/office/drawing/2014/main" id="{401BBDA6-59D2-4F92-BA59-4933E29CEAE5}"/>
              </a:ext>
            </a:extLst>
          </p:cNvPr>
          <p:cNvSpPr/>
          <p:nvPr/>
        </p:nvSpPr>
        <p:spPr>
          <a:xfrm rot="5400000">
            <a:off x="1322110" y="4715096"/>
            <a:ext cx="799651" cy="707886"/>
          </a:xfrm>
          <a:prstGeom prst="bentUpArrow">
            <a:avLst>
              <a:gd name="adj1" fmla="val 28230"/>
              <a:gd name="adj2" fmla="val 29844"/>
              <a:gd name="adj3" fmla="val 395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6" name="Obdélník: se zakulacenými rohy 45">
            <a:extLst>
              <a:ext uri="{FF2B5EF4-FFF2-40B4-BE49-F238E27FC236}">
                <a16:creationId xmlns:a16="http://schemas.microsoft.com/office/drawing/2014/main" id="{AF43EDA5-E5A4-40AE-9B03-E7521E1BBDCB}"/>
              </a:ext>
            </a:extLst>
          </p:cNvPr>
          <p:cNvSpPr/>
          <p:nvPr/>
        </p:nvSpPr>
        <p:spPr>
          <a:xfrm>
            <a:off x="2588921" y="4669213"/>
            <a:ext cx="8886799" cy="1230083"/>
          </a:xfrm>
          <a:prstGeom prst="roundRect">
            <a:avLst/>
          </a:prstGeom>
          <a:noFill/>
          <a:ln w="3810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4280770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ulka 32">
            <a:extLst>
              <a:ext uri="{FF2B5EF4-FFF2-40B4-BE49-F238E27FC236}">
                <a16:creationId xmlns:a16="http://schemas.microsoft.com/office/drawing/2014/main" id="{09B85484-BE32-43A2-A48F-179C5307050E}"/>
              </a:ext>
            </a:extLst>
          </p:cNvPr>
          <p:cNvGraphicFramePr>
            <a:graphicFrameLocks noGrp="1"/>
          </p:cNvGraphicFramePr>
          <p:nvPr>
            <p:extLst>
              <p:ext uri="{D42A27DB-BD31-4B8C-83A1-F6EECF244321}">
                <p14:modId xmlns:p14="http://schemas.microsoft.com/office/powerpoint/2010/main" val="2484598596"/>
              </p:ext>
            </p:extLst>
          </p:nvPr>
        </p:nvGraphicFramePr>
        <p:xfrm>
          <a:off x="485774" y="2023821"/>
          <a:ext cx="7762114" cy="3747817"/>
        </p:xfrm>
        <a:graphic>
          <a:graphicData uri="http://schemas.openxmlformats.org/drawingml/2006/table">
            <a:tbl>
              <a:tblPr>
                <a:tableStyleId>{5C22544A-7EE6-4342-B048-85BDC9FD1C3A}</a:tableStyleId>
              </a:tblPr>
              <a:tblGrid>
                <a:gridCol w="3161612">
                  <a:extLst>
                    <a:ext uri="{9D8B030D-6E8A-4147-A177-3AD203B41FA5}">
                      <a16:colId xmlns:a16="http://schemas.microsoft.com/office/drawing/2014/main" val="20003"/>
                    </a:ext>
                  </a:extLst>
                </a:gridCol>
                <a:gridCol w="1976174">
                  <a:extLst>
                    <a:ext uri="{9D8B030D-6E8A-4147-A177-3AD203B41FA5}">
                      <a16:colId xmlns:a16="http://schemas.microsoft.com/office/drawing/2014/main" val="3805104068"/>
                    </a:ext>
                  </a:extLst>
                </a:gridCol>
                <a:gridCol w="841248">
                  <a:extLst>
                    <a:ext uri="{9D8B030D-6E8A-4147-A177-3AD203B41FA5}">
                      <a16:colId xmlns:a16="http://schemas.microsoft.com/office/drawing/2014/main" val="2968197675"/>
                    </a:ext>
                  </a:extLst>
                </a:gridCol>
                <a:gridCol w="1783080">
                  <a:extLst>
                    <a:ext uri="{9D8B030D-6E8A-4147-A177-3AD203B41FA5}">
                      <a16:colId xmlns:a16="http://schemas.microsoft.com/office/drawing/2014/main" val="2393150660"/>
                    </a:ext>
                  </a:extLst>
                </a:gridCol>
              </a:tblGrid>
              <a:tr h="346343">
                <a:tc>
                  <a:txBody>
                    <a:bodyPr/>
                    <a:lstStyle/>
                    <a:p>
                      <a:pPr algn="ctr" fontAlgn="ctr"/>
                      <a:endParaRPr lang="en-US" sz="800" b="1" i="0" u="none" strike="noStrike" kern="1200" noProof="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800" b="1" i="0" u="none" strike="noStrike" kern="1200" noProof="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cs-CZ" sz="1050" b="1" i="0" u="none" strike="noStrike" kern="1200" noProof="0" dirty="0">
                          <a:solidFill>
                            <a:srgbClr val="000000"/>
                          </a:solidFill>
                          <a:effectLst/>
                          <a:latin typeface="+mn-lt"/>
                          <a:ea typeface="+mn-ea"/>
                          <a:cs typeface="+mn-cs"/>
                        </a:rPr>
                        <a:t>Do 50,99</a:t>
                      </a:r>
                      <a:r>
                        <a:rPr lang="cs-CZ" sz="1050" b="1" i="0" u="none" strike="noStrike" kern="1200" baseline="0" noProof="0" dirty="0">
                          <a:solidFill>
                            <a:srgbClr val="000000"/>
                          </a:solidFill>
                          <a:effectLst/>
                          <a:latin typeface="+mn-lt"/>
                          <a:ea typeface="+mn-ea"/>
                          <a:cs typeface="+mn-cs"/>
                        </a:rPr>
                        <a:t> mil. Kč</a:t>
                      </a:r>
                      <a:endParaRPr lang="en-US" sz="1050" b="1" i="0" u="none" strike="noStrike" kern="1200" noProof="0" dirty="0">
                        <a:solidFill>
                          <a:srgbClr val="00000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cs-CZ" sz="1050" b="1" i="0" u="none" strike="noStrike" kern="1200" noProof="0" dirty="0">
                          <a:solidFill>
                            <a:srgbClr val="000000"/>
                          </a:solidFill>
                          <a:effectLst/>
                          <a:latin typeface="+mn-lt"/>
                          <a:ea typeface="+mn-ea"/>
                          <a:cs typeface="+mn-cs"/>
                        </a:rPr>
                        <a:t>51. mil. Kč </a:t>
                      </a:r>
                      <a:br>
                        <a:rPr lang="cs-CZ" sz="1050" b="1" i="0" u="none" strike="noStrike" kern="1200" noProof="0" dirty="0">
                          <a:solidFill>
                            <a:srgbClr val="000000"/>
                          </a:solidFill>
                          <a:effectLst/>
                          <a:latin typeface="+mn-lt"/>
                          <a:ea typeface="+mn-ea"/>
                          <a:cs typeface="+mn-cs"/>
                        </a:rPr>
                      </a:br>
                      <a:r>
                        <a:rPr lang="cs-CZ" sz="1050" b="1" i="0" u="none" strike="noStrike" kern="1200" noProof="0" dirty="0">
                          <a:solidFill>
                            <a:srgbClr val="000000"/>
                          </a:solidFill>
                          <a:effectLst/>
                          <a:latin typeface="+mn-lt"/>
                          <a:ea typeface="+mn-ea"/>
                          <a:cs typeface="+mn-cs"/>
                        </a:rPr>
                        <a:t>a více</a:t>
                      </a:r>
                      <a:endParaRPr lang="en-US" sz="1050" b="1" i="0" u="none" strike="noStrike" kern="1200" noProof="0" dirty="0">
                        <a:solidFill>
                          <a:srgbClr val="00000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31363">
                <a:tc>
                  <a:txBody>
                    <a:bodyPr/>
                    <a:lstStyle/>
                    <a:p>
                      <a:pPr marL="0" algn="r" defTabSz="914400" rtl="0" eaLnBrk="1" fontAlgn="ctr" latinLnBrk="0" hangingPunct="1"/>
                      <a:r>
                        <a:rPr lang="cs-CZ" sz="1200" kern="1200" baseline="0" dirty="0">
                          <a:solidFill>
                            <a:schemeClr val="tx1"/>
                          </a:solidFill>
                          <a:latin typeface="+mn-lt"/>
                          <a:ea typeface="+mn-ea"/>
                          <a:cs typeface="+mn-cs"/>
                        </a:rPr>
                        <a:t>Podpora propagace, výstavy, veletrhy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cs-CZ"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14</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1"/>
                  </a:ext>
                </a:extLst>
              </a:tr>
              <a:tr h="331363">
                <a:tc>
                  <a:txBody>
                    <a:bodyPr/>
                    <a:lstStyle/>
                    <a:p>
                      <a:pPr marL="0" algn="r" defTabSz="914400" rtl="0" eaLnBrk="1" fontAlgn="ctr" latinLnBrk="0" hangingPunct="1"/>
                      <a:r>
                        <a:rPr lang="cs-CZ" sz="1200" kern="1200" baseline="0" dirty="0">
                          <a:solidFill>
                            <a:schemeClr val="tx1"/>
                          </a:solidFill>
                          <a:latin typeface="+mn-lt"/>
                          <a:ea typeface="+mn-ea"/>
                          <a:cs typeface="+mn-cs"/>
                        </a:rPr>
                        <a:t>Finanční podpora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7</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3"/>
                  </a:ext>
                </a:extLst>
              </a:tr>
              <a:tr h="331363">
                <a:tc>
                  <a:txBody>
                    <a:bodyPr/>
                    <a:lstStyle/>
                    <a:p>
                      <a:pPr marL="0" algn="r" defTabSz="914400" rtl="0" eaLnBrk="1" fontAlgn="ctr" latinLnBrk="0" hangingPunct="1"/>
                      <a:r>
                        <a:rPr lang="cs-CZ" sz="1200" kern="1200" baseline="0" dirty="0">
                          <a:solidFill>
                            <a:schemeClr val="tx1"/>
                          </a:solidFill>
                          <a:latin typeface="+mn-lt"/>
                          <a:ea typeface="+mn-ea"/>
                          <a:cs typeface="+mn-cs"/>
                        </a:rPr>
                        <a:t>Otevření, oživení trhu, výroby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4</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4"/>
                  </a:ext>
                </a:extLst>
              </a:tr>
              <a:tr h="331363">
                <a:tc>
                  <a:txBody>
                    <a:bodyPr/>
                    <a:lstStyle/>
                    <a:p>
                      <a:pPr marL="0" algn="r" defTabSz="914400" rtl="0" eaLnBrk="1" fontAlgn="ctr" latinLnBrk="0" hangingPunct="1"/>
                      <a:r>
                        <a:rPr lang="cs-CZ" sz="1200" kern="1200" baseline="0" dirty="0">
                          <a:solidFill>
                            <a:schemeClr val="tx1"/>
                          </a:solidFill>
                          <a:latin typeface="+mn-lt"/>
                          <a:ea typeface="+mn-ea"/>
                          <a:cs typeface="+mn-cs"/>
                        </a:rPr>
                        <a:t>Omezení kurzových rizik</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9</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6"/>
                  </a:ext>
                </a:extLst>
              </a:tr>
              <a:tr h="347343">
                <a:tc>
                  <a:txBody>
                    <a:bodyPr/>
                    <a:lstStyle/>
                    <a:p>
                      <a:pPr marL="0" algn="r" defTabSz="914400" rtl="0" eaLnBrk="1" fontAlgn="ctr" latinLnBrk="0" hangingPunct="1"/>
                      <a:r>
                        <a:rPr lang="cs-CZ" sz="1200" kern="1200" baseline="0" dirty="0">
                          <a:solidFill>
                            <a:schemeClr val="tx1"/>
                          </a:solidFill>
                          <a:latin typeface="+mn-lt"/>
                          <a:ea typeface="+mn-ea"/>
                          <a:cs typeface="+mn-cs"/>
                        </a:rPr>
                        <a:t>Lepší komunikace, rychlejší řešení problémů, větší informovanost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4</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5"/>
                  </a:ext>
                </a:extLst>
              </a:tr>
              <a:tr h="331363">
                <a:tc>
                  <a:txBody>
                    <a:bodyPr/>
                    <a:lstStyle/>
                    <a:p>
                      <a:pPr marL="0" algn="r" defTabSz="914400" rtl="0" eaLnBrk="1" fontAlgn="ctr" latinLnBrk="0" hangingPunct="1"/>
                      <a:r>
                        <a:rPr lang="cs-CZ" sz="1200" kern="1200" baseline="0" dirty="0">
                          <a:solidFill>
                            <a:schemeClr val="tx1"/>
                          </a:solidFill>
                          <a:latin typeface="+mn-lt"/>
                          <a:ea typeface="+mn-ea"/>
                          <a:cs typeface="+mn-cs"/>
                        </a:rPr>
                        <a:t>Zrušení covidových omezení</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7</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7"/>
                  </a:ext>
                </a:extLst>
              </a:tr>
              <a:tr h="347343">
                <a:tc>
                  <a:txBody>
                    <a:bodyPr/>
                    <a:lstStyle/>
                    <a:p>
                      <a:pPr marL="0" algn="r" defTabSz="914400" rtl="0" eaLnBrk="1" fontAlgn="ctr" latinLnBrk="0" hangingPunct="1"/>
                      <a:r>
                        <a:rPr lang="pt-BR" sz="1200" kern="1200" baseline="0" dirty="0">
                          <a:solidFill>
                            <a:schemeClr val="tx1"/>
                          </a:solidFill>
                          <a:latin typeface="+mn-lt"/>
                          <a:ea typeface="+mn-ea"/>
                          <a:cs typeface="+mn-cs"/>
                        </a:rPr>
                        <a:t>Legislativní podpora, právní pomoc, poradenství</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1</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8"/>
                  </a:ext>
                </a:extLst>
              </a:tr>
              <a:tr h="331363">
                <a:tc>
                  <a:txBody>
                    <a:bodyPr/>
                    <a:lstStyle/>
                    <a:p>
                      <a:pPr marL="0" algn="r" defTabSz="914400" rtl="0" eaLnBrk="1" fontAlgn="ctr" latinLnBrk="0" hangingPunct="1"/>
                      <a:r>
                        <a:rPr lang="cs-CZ" sz="1200" kern="1200" baseline="0" dirty="0">
                          <a:solidFill>
                            <a:schemeClr val="tx1"/>
                          </a:solidFill>
                          <a:latin typeface="+mn-lt"/>
                          <a:ea typeface="+mn-ea"/>
                          <a:cs typeface="+mn-cs"/>
                        </a:rPr>
                        <a:t>Dotace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5</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9"/>
                  </a:ext>
                </a:extLst>
              </a:tr>
              <a:tr h="331363">
                <a:tc>
                  <a:txBody>
                    <a:bodyPr/>
                    <a:lstStyle/>
                    <a:p>
                      <a:pPr marL="0" algn="r" defTabSz="914400" rtl="0" eaLnBrk="1" fontAlgn="ctr" latinLnBrk="0" hangingPunct="1"/>
                      <a:r>
                        <a:rPr lang="cs-CZ" sz="1200" kern="1200" baseline="0" dirty="0">
                          <a:solidFill>
                            <a:schemeClr val="tx1"/>
                          </a:solidFill>
                          <a:latin typeface="+mn-lt"/>
                          <a:ea typeface="+mn-ea"/>
                          <a:cs typeface="+mn-cs"/>
                        </a:rPr>
                        <a:t>Nevím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16</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10"/>
                  </a:ext>
                </a:extLst>
              </a:tr>
              <a:tr h="331363">
                <a:tc>
                  <a:txBody>
                    <a:bodyPr/>
                    <a:lstStyle/>
                    <a:p>
                      <a:pPr marL="0" algn="r" defTabSz="914400" rtl="0" eaLnBrk="1" fontAlgn="ctr" latinLnBrk="0" hangingPunct="1"/>
                      <a:r>
                        <a:rPr lang="cs-CZ" sz="1200" kern="1200" baseline="0" dirty="0">
                          <a:solidFill>
                            <a:schemeClr val="tx1"/>
                          </a:solidFill>
                          <a:latin typeface="+mn-lt"/>
                          <a:ea typeface="+mn-ea"/>
                          <a:cs typeface="+mn-cs"/>
                        </a:rPr>
                        <a:t>Nestojíme o pomoc státu</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9</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11"/>
                  </a:ext>
                </a:extLst>
              </a:tr>
            </a:tbl>
          </a:graphicData>
        </a:graphic>
      </p:graphicFrame>
      <p:graphicFrame>
        <p:nvGraphicFramePr>
          <p:cNvPr id="34" name="Content Placeholder 4">
            <a:extLst>
              <a:ext uri="{FF2B5EF4-FFF2-40B4-BE49-F238E27FC236}">
                <a16:creationId xmlns:a16="http://schemas.microsoft.com/office/drawing/2014/main" id="{B19E5B8D-012E-4E48-A939-7041A2D13444}"/>
              </a:ext>
            </a:extLst>
          </p:cNvPr>
          <p:cNvGraphicFramePr>
            <a:graphicFrameLocks/>
          </p:cNvGraphicFramePr>
          <p:nvPr>
            <p:extLst>
              <p:ext uri="{D42A27DB-BD31-4B8C-83A1-F6EECF244321}">
                <p14:modId xmlns:p14="http://schemas.microsoft.com/office/powerpoint/2010/main" val="2678460231"/>
              </p:ext>
            </p:extLst>
          </p:nvPr>
        </p:nvGraphicFramePr>
        <p:xfrm>
          <a:off x="3901822" y="1389896"/>
          <a:ext cx="2160650" cy="4497843"/>
        </p:xfrm>
        <a:graphic>
          <a:graphicData uri="http://schemas.openxmlformats.org/drawingml/2006/chart">
            <c:chart xmlns:c="http://schemas.openxmlformats.org/drawingml/2006/chart" xmlns:r="http://schemas.openxmlformats.org/officeDocument/2006/relationships" r:id="rId3"/>
          </a:graphicData>
        </a:graphic>
      </p:graphicFrame>
      <p:sp>
        <p:nvSpPr>
          <p:cNvPr id="5" name="Zástupný symbol pro číslo snímku 4">
            <a:extLst>
              <a:ext uri="{FF2B5EF4-FFF2-40B4-BE49-F238E27FC236}">
                <a16:creationId xmlns:a16="http://schemas.microsoft.com/office/drawing/2014/main" id="{5EA377B0-8C7E-4161-B3B2-8AF9234895B7}"/>
              </a:ext>
            </a:extLst>
          </p:cNvPr>
          <p:cNvSpPr>
            <a:spLocks noGrp="1"/>
          </p:cNvSpPr>
          <p:nvPr>
            <p:ph type="sldNum" sz="quarter" idx="14"/>
          </p:nvPr>
        </p:nvSpPr>
        <p:spPr>
          <a:xfrm>
            <a:off x="577672" y="6276384"/>
            <a:ext cx="360037" cy="365125"/>
          </a:xfrm>
        </p:spPr>
        <p:txBody>
          <a:bodyPr/>
          <a:lstStyle/>
          <a:p>
            <a:pPr algn="ctr"/>
            <a:fld id="{D61AABEC-672F-4B68-B914-690DA978312C}" type="slidenum">
              <a:rPr lang="en-GB" smtClean="0">
                <a:solidFill>
                  <a:srgbClr val="405A9C">
                    <a:lumMod val="75000"/>
                  </a:srgbClr>
                </a:solidFill>
              </a:rPr>
              <a:pPr algn="ctr"/>
              <a:t>20</a:t>
            </a:fld>
            <a:r>
              <a:rPr lang="en-GB" dirty="0">
                <a:solidFill>
                  <a:srgbClr val="405A9C">
                    <a:lumMod val="75000"/>
                  </a:srgbClr>
                </a:solidFill>
              </a:rPr>
              <a:t>  </a:t>
            </a:r>
          </a:p>
        </p:txBody>
      </p:sp>
      <p:sp>
        <p:nvSpPr>
          <p:cNvPr id="3" name="Zástupný symbol pro zápatí 2">
            <a:extLst>
              <a:ext uri="{FF2B5EF4-FFF2-40B4-BE49-F238E27FC236}">
                <a16:creationId xmlns:a16="http://schemas.microsoft.com/office/drawing/2014/main" id="{3C0E12F3-5CE2-4849-B33C-4E99138511DD}"/>
              </a:ext>
            </a:extLst>
          </p:cNvPr>
          <p:cNvSpPr>
            <a:spLocks noGrp="1"/>
          </p:cNvSpPr>
          <p:nvPr>
            <p:ph type="ftr" sz="quarter" idx="20"/>
          </p:nvPr>
        </p:nvSpPr>
        <p:spPr>
          <a:xfrm>
            <a:off x="1010055" y="6276384"/>
            <a:ext cx="9206839" cy="365125"/>
          </a:xfrm>
        </p:spPr>
        <p:txBody>
          <a:bodyPr/>
          <a:lstStyle/>
          <a:p>
            <a:r>
              <a:rPr lang="cs-CZ" dirty="0">
                <a:solidFill>
                  <a:srgbClr val="405A9C">
                    <a:lumMod val="75000"/>
                  </a:srgbClr>
                </a:solidFill>
              </a:rPr>
              <a:t>© Ipsos pro AMSP | Export Malých a Středních Firem | 6/2021</a:t>
            </a:r>
          </a:p>
        </p:txBody>
      </p:sp>
      <p:sp>
        <p:nvSpPr>
          <p:cNvPr id="2" name="Obdélník 1">
            <a:extLst>
              <a:ext uri="{FF2B5EF4-FFF2-40B4-BE49-F238E27FC236}">
                <a16:creationId xmlns:a16="http://schemas.microsoft.com/office/drawing/2014/main" id="{5D15F07E-BC52-4852-8BB0-88508E3F9776}"/>
              </a:ext>
            </a:extLst>
          </p:cNvPr>
          <p:cNvSpPr/>
          <p:nvPr/>
        </p:nvSpPr>
        <p:spPr>
          <a:xfrm>
            <a:off x="485774" y="5914201"/>
            <a:ext cx="11867770" cy="451406"/>
          </a:xfrm>
          <a:prstGeom prst="rect">
            <a:avLst/>
          </a:prstGeom>
        </p:spPr>
        <p:txBody>
          <a:bodyPr wrap="square">
            <a:spAutoFit/>
          </a:bodyPr>
          <a:lstStyle/>
          <a:p>
            <a:pPr defTabSz="914355">
              <a:lnSpc>
                <a:spcPts val="1400"/>
              </a:lnSpc>
              <a:defRPr/>
            </a:pPr>
            <a:r>
              <a:rPr lang="pt-BR" sz="1100" dirty="0">
                <a:solidFill>
                  <a:prstClr val="black"/>
                </a:solidFill>
              </a:rPr>
              <a:t>C7. Jaká forma podpory by vám nyní jako exportérům nejvíce pomohla v oživení/posílení exportních aktivit?</a:t>
            </a:r>
            <a:br>
              <a:rPr lang="cs-CZ" sz="1100" dirty="0">
                <a:solidFill>
                  <a:prstClr val="black"/>
                </a:solidFill>
              </a:rPr>
            </a:br>
            <a:r>
              <a:rPr lang="cs-CZ" sz="1100" dirty="0">
                <a:solidFill>
                  <a:prstClr val="black"/>
                </a:solidFill>
              </a:rPr>
              <a:t>N=264/155/97</a:t>
            </a:r>
            <a:endParaRPr lang="en-US" sz="1100" dirty="0">
              <a:solidFill>
                <a:prstClr val="black"/>
              </a:solidFill>
            </a:endParaRPr>
          </a:p>
        </p:txBody>
      </p:sp>
      <p:grpSp>
        <p:nvGrpSpPr>
          <p:cNvPr id="11" name="Skupina 10">
            <a:extLst>
              <a:ext uri="{FF2B5EF4-FFF2-40B4-BE49-F238E27FC236}">
                <a16:creationId xmlns:a16="http://schemas.microsoft.com/office/drawing/2014/main" id="{0589C15F-11E6-4432-881B-E27899DBFB5A}"/>
              </a:ext>
            </a:extLst>
          </p:cNvPr>
          <p:cNvGrpSpPr/>
          <p:nvPr/>
        </p:nvGrpSpPr>
        <p:grpSpPr>
          <a:xfrm>
            <a:off x="10487025" y="92424"/>
            <a:ext cx="1562100" cy="821975"/>
            <a:chOff x="7992336" y="-1018"/>
            <a:chExt cx="1044160" cy="549170"/>
          </a:xfrm>
        </p:grpSpPr>
        <p:sp>
          <p:nvSpPr>
            <p:cNvPr id="12" name="Obdélník 11">
              <a:extLst>
                <a:ext uri="{FF2B5EF4-FFF2-40B4-BE49-F238E27FC236}">
                  <a16:creationId xmlns:a16="http://schemas.microsoft.com/office/drawing/2014/main" id="{0CFED43B-5A1F-4AB7-B0A5-5B2E83C1E39D}"/>
                </a:ext>
              </a:extLst>
            </p:cNvPr>
            <p:cNvSpPr/>
            <p:nvPr/>
          </p:nvSpPr>
          <p:spPr>
            <a:xfrm>
              <a:off x="7992336" y="-1018"/>
              <a:ext cx="1044160" cy="549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dirty="0">
                <a:solidFill>
                  <a:srgbClr val="003399"/>
                </a:solidFill>
                <a:latin typeface="Calibri" pitchFamily="34" charset="0"/>
              </a:endParaRPr>
            </a:p>
          </p:txBody>
        </p:sp>
        <p:pic>
          <p:nvPicPr>
            <p:cNvPr id="14" name="Picture 2" descr="http://www.aspectio.cz/Files/logoAMSP.jpg">
              <a:extLst>
                <a:ext uri="{FF2B5EF4-FFF2-40B4-BE49-F238E27FC236}">
                  <a16:creationId xmlns:a16="http://schemas.microsoft.com/office/drawing/2014/main" id="{7E736A1A-8CF7-4234-B617-AC791CB883B3}"/>
                </a:ext>
              </a:extLst>
            </p:cNvPr>
            <p:cNvPicPr>
              <a:picLocks noChangeAspect="1" noChangeArrowheads="1"/>
            </p:cNvPicPr>
            <p:nvPr/>
          </p:nvPicPr>
          <p:blipFill>
            <a:blip r:embed="rId4" cstate="print"/>
            <a:srcRect/>
            <a:stretch>
              <a:fillRect/>
            </a:stretch>
          </p:blipFill>
          <p:spPr bwMode="auto">
            <a:xfrm>
              <a:off x="8296770" y="38706"/>
              <a:ext cx="440856" cy="469722"/>
            </a:xfrm>
            <a:prstGeom prst="rect">
              <a:avLst/>
            </a:prstGeom>
            <a:noFill/>
          </p:spPr>
        </p:pic>
      </p:grpSp>
      <p:sp>
        <p:nvSpPr>
          <p:cNvPr id="21" name="Zaoblený obdélník 32">
            <a:extLst>
              <a:ext uri="{FF2B5EF4-FFF2-40B4-BE49-F238E27FC236}">
                <a16:creationId xmlns:a16="http://schemas.microsoft.com/office/drawing/2014/main" id="{F2F47089-33B8-42D6-A69B-4750288B8E3A}"/>
              </a:ext>
            </a:extLst>
          </p:cNvPr>
          <p:cNvSpPr/>
          <p:nvPr/>
        </p:nvSpPr>
        <p:spPr>
          <a:xfrm>
            <a:off x="9382126" y="1737183"/>
            <a:ext cx="2507430" cy="3978571"/>
          </a:xfrm>
          <a:prstGeom prst="round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1400" b="1" kern="0" dirty="0">
                <a:solidFill>
                  <a:srgbClr val="FF0000"/>
                </a:solidFill>
                <a:latin typeface="Arial Black"/>
              </a:rPr>
              <a:t>Komentář AMSP ČR:</a:t>
            </a:r>
          </a:p>
          <a:p>
            <a:pPr algn="ctr">
              <a:defRPr/>
            </a:pPr>
            <a:r>
              <a:rPr lang="cs-CZ" sz="1200" kern="0" dirty="0">
                <a:solidFill>
                  <a:srgbClr val="405A9C">
                    <a:lumMod val="75000"/>
                  </a:srgbClr>
                </a:solidFill>
                <a:latin typeface="Calibri" pitchFamily="34" charset="0"/>
              </a:rPr>
              <a:t>Čeští podnikatelé se nejvíce zajímají o podporu marketingovou. Čtvrtina malých firem to vnímá v podstatě jako jedinou zásadní podporu, která by jim mohla pomoci. U větších podniků je pak velmi důležitým faktorem i kurzové riziko a jeho eliminace. Jako nezajímavou podporu pak čeští  exportéři vidí podporu formou různých dotací. </a:t>
            </a:r>
          </a:p>
          <a:p>
            <a:pPr algn="ctr">
              <a:defRPr/>
            </a:pPr>
            <a:endParaRPr lang="cs-CZ" sz="1200" kern="0" dirty="0">
              <a:solidFill>
                <a:srgbClr val="405A9C">
                  <a:lumMod val="75000"/>
                </a:srgbClr>
              </a:solidFill>
              <a:latin typeface="Calibri" pitchFamily="34" charset="0"/>
            </a:endParaRPr>
          </a:p>
        </p:txBody>
      </p:sp>
      <p:sp>
        <p:nvSpPr>
          <p:cNvPr id="17" name="TextovéPole 5">
            <a:extLst>
              <a:ext uri="{FF2B5EF4-FFF2-40B4-BE49-F238E27FC236}">
                <a16:creationId xmlns:a16="http://schemas.microsoft.com/office/drawing/2014/main" id="{ADB85C70-8781-4E98-82F6-5929C5DF1387}"/>
              </a:ext>
            </a:extLst>
          </p:cNvPr>
          <p:cNvSpPr txBox="1"/>
          <p:nvPr/>
        </p:nvSpPr>
        <p:spPr>
          <a:xfrm>
            <a:off x="564778" y="1389896"/>
            <a:ext cx="11404718" cy="359073"/>
          </a:xfrm>
          <a:prstGeom prst="rect">
            <a:avLst/>
          </a:prstGeom>
          <a:noFill/>
        </p:spPr>
        <p:txBody>
          <a:bodyPr wrap="square" lIns="0" tIns="0" rIns="0" bIns="0" rtlCol="0">
            <a:spAutoFit/>
          </a:bodyPr>
          <a:lstStyle/>
          <a:p>
            <a:pPr defTabSz="914355">
              <a:lnSpc>
                <a:spcPts val="1400"/>
              </a:lnSpc>
              <a:defRPr/>
            </a:pPr>
            <a:r>
              <a:rPr lang="cs-CZ" sz="1600" dirty="0">
                <a:solidFill>
                  <a:prstClr val="black"/>
                </a:solidFill>
                <a:latin typeface="Arial Black"/>
              </a:rPr>
              <a:t>Jaká forma podpory by nejvíce pomohla nejvíce pomohla v oživení/posílení exportních aktivit?</a:t>
            </a:r>
            <a:endParaRPr lang="en-US" sz="1600" dirty="0">
              <a:solidFill>
                <a:prstClr val="black"/>
              </a:solidFill>
              <a:latin typeface="Arial Black"/>
            </a:endParaRPr>
          </a:p>
          <a:p>
            <a:pPr defTabSz="914355">
              <a:lnSpc>
                <a:spcPts val="1400"/>
              </a:lnSpc>
              <a:defRPr/>
            </a:pPr>
            <a:r>
              <a:rPr lang="cs-CZ" sz="1200" dirty="0">
                <a:solidFill>
                  <a:prstClr val="black"/>
                </a:solidFill>
                <a:latin typeface="Arial Black"/>
              </a:rPr>
              <a:t>v</a:t>
            </a:r>
            <a:r>
              <a:rPr lang="en-US" sz="1200" dirty="0">
                <a:solidFill>
                  <a:prstClr val="black"/>
                </a:solidFill>
                <a:latin typeface="Arial Black"/>
              </a:rPr>
              <a:t> %</a:t>
            </a:r>
            <a:r>
              <a:rPr lang="cs-CZ" sz="1200" dirty="0">
                <a:solidFill>
                  <a:prstClr val="black"/>
                </a:solidFill>
                <a:latin typeface="Arial Black"/>
              </a:rPr>
              <a:t>, báze ti co znají CzechTrade</a:t>
            </a:r>
            <a:endParaRPr lang="en-US" sz="1200" dirty="0">
              <a:solidFill>
                <a:prstClr val="black"/>
              </a:solidFill>
              <a:latin typeface="Arial Black"/>
            </a:endParaRPr>
          </a:p>
        </p:txBody>
      </p:sp>
      <p:sp>
        <p:nvSpPr>
          <p:cNvPr id="18" name="Obdélník 24">
            <a:extLst>
              <a:ext uri="{FF2B5EF4-FFF2-40B4-BE49-F238E27FC236}">
                <a16:creationId xmlns:a16="http://schemas.microsoft.com/office/drawing/2014/main" id="{DBBBEFC8-DE5B-4F81-AEA1-E8FA436B3626}"/>
              </a:ext>
            </a:extLst>
          </p:cNvPr>
          <p:cNvSpPr/>
          <p:nvPr/>
        </p:nvSpPr>
        <p:spPr>
          <a:xfrm>
            <a:off x="6543919" y="1670770"/>
            <a:ext cx="559769" cy="261610"/>
          </a:xfrm>
          <a:prstGeom prst="rect">
            <a:avLst/>
          </a:prstGeom>
        </p:spPr>
        <p:txBody>
          <a:bodyPr wrap="none">
            <a:spAutoFit/>
          </a:bodyPr>
          <a:lstStyle/>
          <a:p>
            <a:pPr>
              <a:defRPr/>
            </a:pPr>
            <a:r>
              <a:rPr lang="cs-CZ" sz="1100" b="1" dirty="0">
                <a:solidFill>
                  <a:prstClr val="black"/>
                </a:solidFill>
              </a:rPr>
              <a:t>Obrat</a:t>
            </a:r>
            <a:endParaRPr lang="cs-CZ" sz="1400" dirty="0">
              <a:solidFill>
                <a:prstClr val="black"/>
              </a:solidFill>
            </a:endParaRPr>
          </a:p>
        </p:txBody>
      </p:sp>
      <p:sp>
        <p:nvSpPr>
          <p:cNvPr id="13" name="Nadpis 12">
            <a:extLst>
              <a:ext uri="{FF2B5EF4-FFF2-40B4-BE49-F238E27FC236}">
                <a16:creationId xmlns:a16="http://schemas.microsoft.com/office/drawing/2014/main" id="{0BEF0682-FB01-4B0B-8F68-75599C162BFF}"/>
              </a:ext>
            </a:extLst>
          </p:cNvPr>
          <p:cNvSpPr>
            <a:spLocks noGrp="1"/>
          </p:cNvSpPr>
          <p:nvPr>
            <p:ph type="title"/>
          </p:nvPr>
        </p:nvSpPr>
        <p:spPr>
          <a:xfrm>
            <a:off x="404786" y="403225"/>
            <a:ext cx="10425139" cy="701731"/>
          </a:xfrm>
        </p:spPr>
        <p:txBody>
          <a:bodyPr/>
          <a:lstStyle/>
          <a:p>
            <a:r>
              <a:rPr lang="cs-CZ" sz="2200" dirty="0"/>
              <a:t>Pro oživení exportních aktivit by firmy ocenily podporu propagace, výstavy a veletrhy.</a:t>
            </a:r>
          </a:p>
        </p:txBody>
      </p:sp>
      <p:sp>
        <p:nvSpPr>
          <p:cNvPr id="4" name="TextBox 3"/>
          <p:cNvSpPr txBox="1"/>
          <p:nvPr/>
        </p:nvSpPr>
        <p:spPr>
          <a:xfrm>
            <a:off x="564778" y="2005532"/>
            <a:ext cx="4078224" cy="261610"/>
          </a:xfrm>
          <a:prstGeom prst="rect">
            <a:avLst/>
          </a:prstGeom>
          <a:noFill/>
        </p:spPr>
        <p:txBody>
          <a:bodyPr wrap="square" rtlCol="0">
            <a:spAutoFit/>
          </a:bodyPr>
          <a:lstStyle/>
          <a:p>
            <a:r>
              <a:rPr lang="cs-CZ" sz="1100" dirty="0">
                <a:solidFill>
                  <a:prstClr val="black"/>
                </a:solidFill>
              </a:rPr>
              <a:t>Zobrazeny odpovědi dosahující alespoň 3 %</a:t>
            </a:r>
          </a:p>
        </p:txBody>
      </p:sp>
    </p:spTree>
    <p:extLst>
      <p:ext uri="{BB962C8B-B14F-4D97-AF65-F5344CB8AC3E}">
        <p14:creationId xmlns:p14="http://schemas.microsoft.com/office/powerpoint/2010/main" val="185382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a:extLst>
              <a:ext uri="{FF2B5EF4-FFF2-40B4-BE49-F238E27FC236}">
                <a16:creationId xmlns:a16="http://schemas.microsoft.com/office/drawing/2014/main" id="{0BEF0682-FB01-4B0B-8F68-75599C162BFF}"/>
              </a:ext>
            </a:extLst>
          </p:cNvPr>
          <p:cNvSpPr>
            <a:spLocks noGrp="1"/>
          </p:cNvSpPr>
          <p:nvPr>
            <p:ph type="title"/>
          </p:nvPr>
        </p:nvSpPr>
        <p:spPr>
          <a:xfrm>
            <a:off x="404786" y="403225"/>
            <a:ext cx="10425139" cy="397032"/>
          </a:xfrm>
        </p:spPr>
        <p:txBody>
          <a:bodyPr/>
          <a:lstStyle/>
          <a:p>
            <a:r>
              <a:rPr lang="cs-CZ" sz="2200" dirty="0"/>
              <a:t>41 % firem zná nebo využívá portál businessinfo.cz.</a:t>
            </a:r>
          </a:p>
        </p:txBody>
      </p:sp>
      <p:sp>
        <p:nvSpPr>
          <p:cNvPr id="5" name="Zástupný symbol pro číslo snímku 4">
            <a:extLst>
              <a:ext uri="{FF2B5EF4-FFF2-40B4-BE49-F238E27FC236}">
                <a16:creationId xmlns:a16="http://schemas.microsoft.com/office/drawing/2014/main" id="{5EA377B0-8C7E-4161-B3B2-8AF9234895B7}"/>
              </a:ext>
            </a:extLst>
          </p:cNvPr>
          <p:cNvSpPr>
            <a:spLocks noGrp="1"/>
          </p:cNvSpPr>
          <p:nvPr>
            <p:ph type="sldNum" sz="quarter" idx="14"/>
          </p:nvPr>
        </p:nvSpPr>
        <p:spPr>
          <a:xfrm>
            <a:off x="577672" y="6276384"/>
            <a:ext cx="360037" cy="365125"/>
          </a:xfrm>
        </p:spPr>
        <p:txBody>
          <a:bodyPr/>
          <a:lstStyle/>
          <a:p>
            <a:pPr algn="ctr">
              <a:defRPr/>
            </a:pPr>
            <a:fld id="{D61AABEC-672F-4B68-B914-690DA978312C}" type="slidenum">
              <a:rPr lang="en-GB" smtClean="0">
                <a:solidFill>
                  <a:srgbClr val="405A9C">
                    <a:lumMod val="75000"/>
                  </a:srgbClr>
                </a:solidFill>
              </a:rPr>
              <a:pPr algn="ctr">
                <a:defRPr/>
              </a:pPr>
              <a:t>21</a:t>
            </a:fld>
            <a:r>
              <a:rPr lang="en-GB" dirty="0">
                <a:solidFill>
                  <a:srgbClr val="405A9C">
                    <a:lumMod val="75000"/>
                  </a:srgbClr>
                </a:solidFill>
              </a:rPr>
              <a:t>  </a:t>
            </a:r>
          </a:p>
        </p:txBody>
      </p:sp>
      <p:sp>
        <p:nvSpPr>
          <p:cNvPr id="3" name="Zástupný symbol pro zápatí 2">
            <a:extLst>
              <a:ext uri="{FF2B5EF4-FFF2-40B4-BE49-F238E27FC236}">
                <a16:creationId xmlns:a16="http://schemas.microsoft.com/office/drawing/2014/main" id="{3C0E12F3-5CE2-4849-B33C-4E99138511DD}"/>
              </a:ext>
            </a:extLst>
          </p:cNvPr>
          <p:cNvSpPr>
            <a:spLocks noGrp="1"/>
          </p:cNvSpPr>
          <p:nvPr>
            <p:ph type="ftr" sz="quarter" idx="20"/>
          </p:nvPr>
        </p:nvSpPr>
        <p:spPr>
          <a:xfrm>
            <a:off x="1010055" y="6276384"/>
            <a:ext cx="9206839" cy="365125"/>
          </a:xfrm>
        </p:spPr>
        <p:txBody>
          <a:bodyPr/>
          <a:lstStyle/>
          <a:p>
            <a:pPr>
              <a:defRPr/>
            </a:pPr>
            <a:r>
              <a:rPr lang="cs-CZ" dirty="0">
                <a:solidFill>
                  <a:srgbClr val="405A9C">
                    <a:lumMod val="75000"/>
                  </a:srgbClr>
                </a:solidFill>
              </a:rPr>
              <a:t>© Ipsos pro AMSP | Export Malých a Středních Firem | 6/2021</a:t>
            </a:r>
          </a:p>
        </p:txBody>
      </p:sp>
      <p:sp>
        <p:nvSpPr>
          <p:cNvPr id="6" name="TextovéPole 5">
            <a:extLst>
              <a:ext uri="{FF2B5EF4-FFF2-40B4-BE49-F238E27FC236}">
                <a16:creationId xmlns:a16="http://schemas.microsoft.com/office/drawing/2014/main" id="{ADB85C70-8781-4E98-82F6-5929C5DF1387}"/>
              </a:ext>
            </a:extLst>
          </p:cNvPr>
          <p:cNvSpPr txBox="1"/>
          <p:nvPr/>
        </p:nvSpPr>
        <p:spPr>
          <a:xfrm>
            <a:off x="572398" y="1389896"/>
            <a:ext cx="6889105" cy="359073"/>
          </a:xfrm>
          <a:prstGeom prst="rect">
            <a:avLst/>
          </a:prstGeom>
          <a:noFill/>
        </p:spPr>
        <p:txBody>
          <a:bodyPr wrap="square" lIns="0" tIns="0" rIns="0" bIns="0" rtlCol="0">
            <a:spAutoFit/>
          </a:bodyPr>
          <a:lstStyle/>
          <a:p>
            <a:pPr defTabSz="914355">
              <a:lnSpc>
                <a:spcPts val="1400"/>
              </a:lnSpc>
              <a:defRPr/>
            </a:pPr>
            <a:r>
              <a:rPr lang="cs-CZ" sz="1600" dirty="0">
                <a:solidFill>
                  <a:prstClr val="black"/>
                </a:solidFill>
                <a:latin typeface="Arial Black"/>
              </a:rPr>
              <a:t>Znalost/využívání portálu BusinessInfo.cz</a:t>
            </a:r>
            <a:br>
              <a:rPr lang="cs-CZ" sz="1600" dirty="0">
                <a:solidFill>
                  <a:prstClr val="black"/>
                </a:solidFill>
                <a:latin typeface="Arial Black"/>
              </a:rPr>
            </a:br>
            <a:r>
              <a:rPr lang="cs-CZ" sz="1200" dirty="0">
                <a:solidFill>
                  <a:prstClr val="black"/>
                </a:solidFill>
                <a:latin typeface="Arial Black"/>
              </a:rPr>
              <a:t>v</a:t>
            </a:r>
            <a:r>
              <a:rPr lang="en-US" sz="1200" dirty="0">
                <a:solidFill>
                  <a:prstClr val="black"/>
                </a:solidFill>
                <a:latin typeface="Arial Black"/>
              </a:rPr>
              <a:t> %</a:t>
            </a:r>
          </a:p>
        </p:txBody>
      </p:sp>
      <p:sp>
        <p:nvSpPr>
          <p:cNvPr id="2" name="Obdélník 1">
            <a:extLst>
              <a:ext uri="{FF2B5EF4-FFF2-40B4-BE49-F238E27FC236}">
                <a16:creationId xmlns:a16="http://schemas.microsoft.com/office/drawing/2014/main" id="{5D15F07E-BC52-4852-8BB0-88508E3F9776}"/>
              </a:ext>
            </a:extLst>
          </p:cNvPr>
          <p:cNvSpPr/>
          <p:nvPr/>
        </p:nvSpPr>
        <p:spPr>
          <a:xfrm>
            <a:off x="485774" y="5914201"/>
            <a:ext cx="10387965" cy="451406"/>
          </a:xfrm>
          <a:prstGeom prst="rect">
            <a:avLst/>
          </a:prstGeom>
        </p:spPr>
        <p:txBody>
          <a:bodyPr wrap="square">
            <a:spAutoFit/>
          </a:bodyPr>
          <a:lstStyle/>
          <a:p>
            <a:pPr defTabSz="914355">
              <a:lnSpc>
                <a:spcPts val="1400"/>
              </a:lnSpc>
              <a:defRPr/>
            </a:pPr>
            <a:r>
              <a:rPr lang="pl-PL" sz="1100" dirty="0">
                <a:solidFill>
                  <a:prstClr val="black"/>
                </a:solidFill>
              </a:rPr>
              <a:t>C8. Využíváte nebo znáte portál BusinessInfo.cz?</a:t>
            </a:r>
            <a:br>
              <a:rPr lang="pl-PL" sz="1100" dirty="0">
                <a:solidFill>
                  <a:prstClr val="black"/>
                </a:solidFill>
              </a:rPr>
            </a:br>
            <a:r>
              <a:rPr lang="cs-CZ" sz="1100" dirty="0">
                <a:solidFill>
                  <a:prstClr val="black"/>
                </a:solidFill>
              </a:rPr>
              <a:t>N=300/179/104</a:t>
            </a:r>
            <a:endParaRPr lang="en-US" sz="1100" dirty="0">
              <a:solidFill>
                <a:prstClr val="black"/>
              </a:solidFill>
            </a:endParaRPr>
          </a:p>
        </p:txBody>
      </p:sp>
      <p:sp>
        <p:nvSpPr>
          <p:cNvPr id="21" name="Zaoblený obdélník 32">
            <a:extLst>
              <a:ext uri="{FF2B5EF4-FFF2-40B4-BE49-F238E27FC236}">
                <a16:creationId xmlns:a16="http://schemas.microsoft.com/office/drawing/2014/main" id="{F2F47089-33B8-42D6-A69B-4750288B8E3A}"/>
              </a:ext>
            </a:extLst>
          </p:cNvPr>
          <p:cNvSpPr/>
          <p:nvPr/>
        </p:nvSpPr>
        <p:spPr>
          <a:xfrm>
            <a:off x="9382126" y="1737183"/>
            <a:ext cx="2507430" cy="3978571"/>
          </a:xfrm>
          <a:prstGeom prst="round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1400" b="1" kern="0" dirty="0">
                <a:solidFill>
                  <a:srgbClr val="FF0000"/>
                </a:solidFill>
                <a:latin typeface="Arial Black"/>
              </a:rPr>
              <a:t>Komentář AMSP ČR:</a:t>
            </a:r>
          </a:p>
          <a:p>
            <a:pPr algn="ctr">
              <a:defRPr/>
            </a:pPr>
            <a:r>
              <a:rPr lang="cs-CZ" sz="1200" kern="0" dirty="0">
                <a:solidFill>
                  <a:srgbClr val="405A9C">
                    <a:lumMod val="75000"/>
                  </a:srgbClr>
                </a:solidFill>
                <a:latin typeface="Calibri" pitchFamily="34" charset="0"/>
              </a:rPr>
              <a:t>Takřka každý druhý podnikatel zná portál BusinessInfo.cz. I přes mírný pokles jeho využívání ale</a:t>
            </a:r>
          </a:p>
          <a:p>
            <a:pPr algn="ctr">
              <a:defRPr/>
            </a:pPr>
            <a:r>
              <a:rPr lang="cs-CZ" sz="1200" kern="0" dirty="0">
                <a:solidFill>
                  <a:srgbClr val="405A9C">
                    <a:lumMod val="75000"/>
                  </a:srgbClr>
                </a:solidFill>
                <a:latin typeface="Calibri" pitchFamily="34" charset="0"/>
              </a:rPr>
              <a:t>i nadále zůstává důležitým rozcestníkem českých exportérů. </a:t>
            </a:r>
          </a:p>
          <a:p>
            <a:pPr algn="ctr">
              <a:defRPr/>
            </a:pPr>
            <a:endParaRPr lang="cs-CZ" sz="1200" kern="0" dirty="0">
              <a:solidFill>
                <a:srgbClr val="405A9C">
                  <a:lumMod val="75000"/>
                </a:srgbClr>
              </a:solidFill>
              <a:latin typeface="Calibri" pitchFamily="34" charset="0"/>
            </a:endParaRPr>
          </a:p>
        </p:txBody>
      </p:sp>
      <p:sp>
        <p:nvSpPr>
          <p:cNvPr id="22" name="Oval 29">
            <a:extLst>
              <a:ext uri="{FF2B5EF4-FFF2-40B4-BE49-F238E27FC236}">
                <a16:creationId xmlns:a16="http://schemas.microsoft.com/office/drawing/2014/main" id="{8C99839A-0BD7-46A7-BA9F-F84F22771814}"/>
              </a:ext>
            </a:extLst>
          </p:cNvPr>
          <p:cNvSpPr>
            <a:spLocks noChangeAspect="1"/>
          </p:cNvSpPr>
          <p:nvPr/>
        </p:nvSpPr>
        <p:spPr bwMode="auto">
          <a:xfrm>
            <a:off x="985476" y="2205392"/>
            <a:ext cx="2060643" cy="2060643"/>
          </a:xfrm>
          <a:prstGeom prst="ellipse">
            <a:avLst/>
          </a:prstGeom>
          <a:solidFill>
            <a:srgbClr val="008BCA">
              <a:lumMod val="50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base">
              <a:spcBef>
                <a:spcPct val="0"/>
              </a:spcBef>
              <a:spcAft>
                <a:spcPct val="0"/>
              </a:spcAft>
              <a:defRPr/>
            </a:pPr>
            <a:r>
              <a:rPr lang="cs-CZ" sz="2400" b="1" kern="0" dirty="0">
                <a:solidFill>
                  <a:srgbClr val="FFFFFF"/>
                </a:solidFill>
              </a:rPr>
              <a:t>41 </a:t>
            </a:r>
            <a:r>
              <a:rPr lang="en-GB" sz="2400" b="1" kern="0" dirty="0">
                <a:solidFill>
                  <a:srgbClr val="FFFFFF"/>
                </a:solidFill>
              </a:rPr>
              <a:t>%</a:t>
            </a:r>
            <a:br>
              <a:rPr lang="cs-CZ" sz="2400" b="1" kern="0" dirty="0">
                <a:solidFill>
                  <a:srgbClr val="FFFFFF"/>
                </a:solidFill>
              </a:rPr>
            </a:br>
            <a:r>
              <a:rPr lang="cs-CZ" sz="900" b="1" kern="0" dirty="0">
                <a:solidFill>
                  <a:srgbClr val="FFFFFF"/>
                </a:solidFill>
              </a:rPr>
              <a:t>obrat do 50,99 mil.: 43 %</a:t>
            </a:r>
            <a:br>
              <a:rPr lang="cs-CZ" sz="900" b="1" kern="0" dirty="0">
                <a:solidFill>
                  <a:srgbClr val="FFFFFF"/>
                </a:solidFill>
              </a:rPr>
            </a:br>
            <a:r>
              <a:rPr lang="cs-CZ" sz="900" b="1" kern="0" dirty="0">
                <a:solidFill>
                  <a:srgbClr val="FFFFFF"/>
                </a:solidFill>
              </a:rPr>
              <a:t>obrat 51. mil.+: 38 %</a:t>
            </a:r>
            <a:endParaRPr lang="en-GB" sz="900" b="1" kern="0" dirty="0">
              <a:solidFill>
                <a:srgbClr val="FFFFFF"/>
              </a:solidFill>
            </a:endParaRPr>
          </a:p>
        </p:txBody>
      </p:sp>
      <p:sp>
        <p:nvSpPr>
          <p:cNvPr id="24" name="Zaoblený obdélník 35"/>
          <p:cNvSpPr/>
          <p:nvPr/>
        </p:nvSpPr>
        <p:spPr>
          <a:xfrm>
            <a:off x="4298938" y="2950985"/>
            <a:ext cx="3125989" cy="600325"/>
          </a:xfrm>
          <a:prstGeom prst="roundRect">
            <a:avLst/>
          </a:prstGeom>
          <a:solidFill>
            <a:srgbClr val="A1C4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prstClr val="white"/>
                </a:solidFill>
                <a:latin typeface="Calibri" pitchFamily="34" charset="0"/>
              </a:rPr>
              <a:t>Oproti minulé vlně klesla znalost portálu </a:t>
            </a:r>
          </a:p>
          <a:p>
            <a:pPr algn="ctr"/>
            <a:r>
              <a:rPr lang="cs-CZ" sz="1200" dirty="0">
                <a:solidFill>
                  <a:prstClr val="white"/>
                </a:solidFill>
                <a:latin typeface="Calibri" pitchFamily="34" charset="0"/>
              </a:rPr>
              <a:t>o 5 procentních bodů.</a:t>
            </a:r>
          </a:p>
        </p:txBody>
      </p:sp>
      <p:grpSp>
        <p:nvGrpSpPr>
          <p:cNvPr id="15" name="Group 14"/>
          <p:cNvGrpSpPr/>
          <p:nvPr/>
        </p:nvGrpSpPr>
        <p:grpSpPr>
          <a:xfrm>
            <a:off x="10313521" y="254455"/>
            <a:ext cx="1700935" cy="469722"/>
            <a:chOff x="10203793" y="254455"/>
            <a:chExt cx="1700935" cy="469722"/>
          </a:xfrm>
        </p:grpSpPr>
        <p:pic>
          <p:nvPicPr>
            <p:cNvPr id="16" name="Picture 2" descr="http://www.aspectio.cz/Files/logoAMSP.jpg"/>
            <p:cNvPicPr>
              <a:picLocks noChangeAspect="1" noChangeArrowheads="1"/>
            </p:cNvPicPr>
            <p:nvPr/>
          </p:nvPicPr>
          <p:blipFill>
            <a:blip r:embed="rId3" cstate="print"/>
            <a:srcRect/>
            <a:stretch>
              <a:fillRect/>
            </a:stretch>
          </p:blipFill>
          <p:spPr bwMode="auto">
            <a:xfrm>
              <a:off x="10203793" y="254455"/>
              <a:ext cx="440856" cy="469722"/>
            </a:xfrm>
            <a:prstGeom prst="rect">
              <a:avLst/>
            </a:prstGeom>
            <a:noFill/>
          </p:spPr>
        </p:pic>
        <p:pic>
          <p:nvPicPr>
            <p:cNvPr id="17" name="Obrázek 8"/>
            <p:cNvPicPr>
              <a:picLocks noChangeAspect="1"/>
            </p:cNvPicPr>
            <p:nvPr/>
          </p:nvPicPr>
          <p:blipFill rotWithShape="1">
            <a:blip r:embed="rId4" cstate="print">
              <a:extLst>
                <a:ext uri="{28A0092B-C50C-407E-A947-70E740481C1C}">
                  <a14:useLocalDpi xmlns:a14="http://schemas.microsoft.com/office/drawing/2010/main" val="0"/>
                </a:ext>
              </a:extLst>
            </a:blip>
            <a:srcRect l="11765" t="12991" r="11765" b="12932"/>
            <a:stretch/>
          </p:blipFill>
          <p:spPr>
            <a:xfrm>
              <a:off x="10635841" y="370007"/>
              <a:ext cx="539999" cy="332307"/>
            </a:xfrm>
            <a:prstGeom prst="rect">
              <a:avLst/>
            </a:prstGeom>
          </p:spPr>
        </p:pic>
        <p:pic>
          <p:nvPicPr>
            <p:cNvPr id="19" name="Obráze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07711" y="359121"/>
              <a:ext cx="697017" cy="329580"/>
            </a:xfrm>
            <a:prstGeom prst="rect">
              <a:avLst/>
            </a:prstGeom>
          </p:spPr>
        </p:pic>
      </p:grpSp>
    </p:spTree>
    <p:extLst>
      <p:ext uri="{BB962C8B-B14F-4D97-AF65-F5344CB8AC3E}">
        <p14:creationId xmlns:p14="http://schemas.microsoft.com/office/powerpoint/2010/main" val="3802363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ulka 32">
            <a:extLst>
              <a:ext uri="{FF2B5EF4-FFF2-40B4-BE49-F238E27FC236}">
                <a16:creationId xmlns:a16="http://schemas.microsoft.com/office/drawing/2014/main" id="{09B85484-BE32-43A2-A48F-179C5307050E}"/>
              </a:ext>
            </a:extLst>
          </p:cNvPr>
          <p:cNvGraphicFramePr>
            <a:graphicFrameLocks noGrp="1"/>
          </p:cNvGraphicFramePr>
          <p:nvPr>
            <p:extLst>
              <p:ext uri="{D42A27DB-BD31-4B8C-83A1-F6EECF244321}">
                <p14:modId xmlns:p14="http://schemas.microsoft.com/office/powerpoint/2010/main" val="2460800654"/>
              </p:ext>
            </p:extLst>
          </p:nvPr>
        </p:nvGraphicFramePr>
        <p:xfrm>
          <a:off x="572398" y="1511557"/>
          <a:ext cx="7908375" cy="4022886"/>
        </p:xfrm>
        <a:graphic>
          <a:graphicData uri="http://schemas.openxmlformats.org/drawingml/2006/table">
            <a:tbl>
              <a:tblPr>
                <a:tableStyleId>{5C22544A-7EE6-4342-B048-85BDC9FD1C3A}</a:tableStyleId>
              </a:tblPr>
              <a:tblGrid>
                <a:gridCol w="4182671">
                  <a:extLst>
                    <a:ext uri="{9D8B030D-6E8A-4147-A177-3AD203B41FA5}">
                      <a16:colId xmlns:a16="http://schemas.microsoft.com/office/drawing/2014/main" val="20003"/>
                    </a:ext>
                  </a:extLst>
                </a:gridCol>
                <a:gridCol w="1743028">
                  <a:extLst>
                    <a:ext uri="{9D8B030D-6E8A-4147-A177-3AD203B41FA5}">
                      <a16:colId xmlns:a16="http://schemas.microsoft.com/office/drawing/2014/main" val="3805104068"/>
                    </a:ext>
                  </a:extLst>
                </a:gridCol>
                <a:gridCol w="991338">
                  <a:extLst>
                    <a:ext uri="{9D8B030D-6E8A-4147-A177-3AD203B41FA5}">
                      <a16:colId xmlns:a16="http://schemas.microsoft.com/office/drawing/2014/main" val="2968197675"/>
                    </a:ext>
                  </a:extLst>
                </a:gridCol>
                <a:gridCol w="991338">
                  <a:extLst>
                    <a:ext uri="{9D8B030D-6E8A-4147-A177-3AD203B41FA5}">
                      <a16:colId xmlns:a16="http://schemas.microsoft.com/office/drawing/2014/main" val="2393150660"/>
                    </a:ext>
                  </a:extLst>
                </a:gridCol>
              </a:tblGrid>
              <a:tr h="488569">
                <a:tc>
                  <a:txBody>
                    <a:bodyPr/>
                    <a:lstStyle/>
                    <a:p>
                      <a:pPr algn="ctr" fontAlgn="ctr"/>
                      <a:endParaRPr lang="en-US" sz="800" b="1" i="0" u="none" strike="noStrike" kern="1200" noProof="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800" b="1" i="0" u="none" strike="noStrike" kern="1200" noProof="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cs-CZ" sz="1050" b="1" i="0" u="none" strike="noStrike" kern="1200" noProof="0" dirty="0">
                          <a:solidFill>
                            <a:srgbClr val="000000"/>
                          </a:solidFill>
                          <a:effectLst/>
                          <a:latin typeface="+mn-lt"/>
                          <a:ea typeface="+mn-ea"/>
                          <a:cs typeface="+mn-cs"/>
                        </a:rPr>
                        <a:t>Do 50,99</a:t>
                      </a:r>
                      <a:r>
                        <a:rPr lang="cs-CZ" sz="1050" b="1" i="0" u="none" strike="noStrike" kern="1200" baseline="0" noProof="0" dirty="0">
                          <a:solidFill>
                            <a:srgbClr val="000000"/>
                          </a:solidFill>
                          <a:effectLst/>
                          <a:latin typeface="+mn-lt"/>
                          <a:ea typeface="+mn-ea"/>
                          <a:cs typeface="+mn-cs"/>
                        </a:rPr>
                        <a:t> mil. Kč</a:t>
                      </a:r>
                      <a:endParaRPr lang="en-US" sz="1050" b="1" i="0" u="none" strike="noStrike" kern="1200" noProof="0" dirty="0">
                        <a:solidFill>
                          <a:srgbClr val="00000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cs-CZ" sz="1050" b="1" i="0" u="none" strike="noStrike" kern="1200" noProof="0" dirty="0">
                          <a:solidFill>
                            <a:srgbClr val="000000"/>
                          </a:solidFill>
                          <a:effectLst/>
                          <a:latin typeface="+mn-lt"/>
                          <a:ea typeface="+mn-ea"/>
                          <a:cs typeface="+mn-cs"/>
                        </a:rPr>
                        <a:t>51 mil. Kč </a:t>
                      </a:r>
                      <a:br>
                        <a:rPr lang="cs-CZ" sz="1050" b="1" i="0" u="none" strike="noStrike" kern="1200" noProof="0" dirty="0">
                          <a:solidFill>
                            <a:srgbClr val="000000"/>
                          </a:solidFill>
                          <a:effectLst/>
                          <a:latin typeface="+mn-lt"/>
                          <a:ea typeface="+mn-ea"/>
                          <a:cs typeface="+mn-cs"/>
                        </a:rPr>
                      </a:br>
                      <a:r>
                        <a:rPr lang="cs-CZ" sz="1050" b="1" i="0" u="none" strike="noStrike" kern="1200" noProof="0" dirty="0">
                          <a:solidFill>
                            <a:srgbClr val="000000"/>
                          </a:solidFill>
                          <a:effectLst/>
                          <a:latin typeface="+mn-lt"/>
                          <a:ea typeface="+mn-ea"/>
                          <a:cs typeface="+mn-cs"/>
                        </a:rPr>
                        <a:t>a více</a:t>
                      </a:r>
                      <a:endParaRPr lang="en-US" sz="1050" b="1" i="0" u="none" strike="noStrike" kern="1200" noProof="0" dirty="0">
                        <a:solidFill>
                          <a:srgbClr val="00000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07901">
                <a:tc>
                  <a:txBody>
                    <a:bodyPr/>
                    <a:lstStyle/>
                    <a:p>
                      <a:pPr algn="r" fontAlgn="b"/>
                      <a:r>
                        <a:rPr lang="cs-CZ" sz="1050" kern="1200" baseline="0" dirty="0">
                          <a:solidFill>
                            <a:schemeClr val="tx1"/>
                          </a:solidFill>
                          <a:latin typeface="+mn-lt"/>
                          <a:ea typeface="+mn-ea"/>
                          <a:cs typeface="+mn-cs"/>
                        </a:rPr>
                        <a:t>Vyhledávání nových exportních příležitostí</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cs-CZ"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36</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1"/>
                  </a:ext>
                </a:extLst>
              </a:tr>
              <a:tr h="207901">
                <a:tc>
                  <a:txBody>
                    <a:bodyPr/>
                    <a:lstStyle/>
                    <a:p>
                      <a:pPr algn="r" fontAlgn="b"/>
                      <a:r>
                        <a:rPr lang="cs-CZ" sz="1050" kern="1200" baseline="0" dirty="0">
                          <a:solidFill>
                            <a:schemeClr val="tx1"/>
                          </a:solidFill>
                          <a:latin typeface="+mn-lt"/>
                          <a:ea typeface="+mn-ea"/>
                          <a:cs typeface="+mn-cs"/>
                        </a:rPr>
                        <a:t>Průzkumy trhu pro konkrétní produkt/službu</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30</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2"/>
                  </a:ext>
                </a:extLst>
              </a:tr>
              <a:tr h="207901">
                <a:tc>
                  <a:txBody>
                    <a:bodyPr/>
                    <a:lstStyle/>
                    <a:p>
                      <a:pPr algn="r" fontAlgn="b"/>
                      <a:r>
                        <a:rPr lang="cs-CZ" sz="1050" kern="1200" baseline="0" dirty="0">
                          <a:solidFill>
                            <a:schemeClr val="tx1"/>
                          </a:solidFill>
                          <a:latin typeface="+mn-lt"/>
                          <a:ea typeface="+mn-ea"/>
                          <a:cs typeface="+mn-cs"/>
                        </a:rPr>
                        <a:t>Aktuální informace ze zahraničních trhů</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31</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3"/>
                  </a:ext>
                </a:extLst>
              </a:tr>
              <a:tr h="207901">
                <a:tc>
                  <a:txBody>
                    <a:bodyPr/>
                    <a:lstStyle/>
                    <a:p>
                      <a:pPr algn="r" fontAlgn="b"/>
                      <a:r>
                        <a:rPr lang="cs-CZ" sz="1050" kern="1200" baseline="0" dirty="0">
                          <a:solidFill>
                            <a:schemeClr val="tx1"/>
                          </a:solidFill>
                          <a:latin typeface="+mn-lt"/>
                          <a:ea typeface="+mn-ea"/>
                          <a:cs typeface="+mn-cs"/>
                        </a:rPr>
                        <a:t>Společné účasti na výstavách a veletrzích v zahraničí</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23</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10"/>
                  </a:ext>
                </a:extLst>
              </a:tr>
              <a:tr h="207901">
                <a:tc>
                  <a:txBody>
                    <a:bodyPr/>
                    <a:lstStyle/>
                    <a:p>
                      <a:pPr algn="r" fontAlgn="b"/>
                      <a:r>
                        <a:rPr lang="cs-CZ" sz="1050" kern="1200" baseline="0" dirty="0">
                          <a:solidFill>
                            <a:schemeClr val="tx1"/>
                          </a:solidFill>
                          <a:latin typeface="+mn-lt"/>
                          <a:ea typeface="+mn-ea"/>
                          <a:cs typeface="+mn-cs"/>
                        </a:rPr>
                        <a:t>Bezplatné osobní nebo online exportní konzultace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17</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4"/>
                  </a:ext>
                </a:extLst>
              </a:tr>
              <a:tr h="207901">
                <a:tc>
                  <a:txBody>
                    <a:bodyPr/>
                    <a:lstStyle/>
                    <a:p>
                      <a:pPr algn="r" fontAlgn="b"/>
                      <a:r>
                        <a:rPr lang="cs-CZ" sz="1050" kern="1200" baseline="0" dirty="0">
                          <a:solidFill>
                            <a:schemeClr val="tx1"/>
                          </a:solidFill>
                          <a:latin typeface="+mn-lt"/>
                          <a:ea typeface="+mn-ea"/>
                          <a:cs typeface="+mn-cs"/>
                        </a:rPr>
                        <a:t>Zajištění zázemí pro české firmy v zahraničí</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15</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11"/>
                  </a:ext>
                </a:extLst>
              </a:tr>
              <a:tr h="207901">
                <a:tc>
                  <a:txBody>
                    <a:bodyPr/>
                    <a:lstStyle/>
                    <a:p>
                      <a:pPr algn="r" fontAlgn="b"/>
                      <a:r>
                        <a:rPr lang="cs-CZ" sz="1050" kern="1200" baseline="0" dirty="0">
                          <a:solidFill>
                            <a:schemeClr val="tx1"/>
                          </a:solidFill>
                          <a:latin typeface="+mn-lt"/>
                          <a:ea typeface="+mn-ea"/>
                          <a:cs typeface="+mn-cs"/>
                        </a:rPr>
                        <a:t>Asistence při hledání nových dodavatelů</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22</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5"/>
                  </a:ext>
                </a:extLst>
              </a:tr>
              <a:tr h="207901">
                <a:tc>
                  <a:txBody>
                    <a:bodyPr/>
                    <a:lstStyle/>
                    <a:p>
                      <a:pPr algn="r" fontAlgn="b"/>
                      <a:r>
                        <a:rPr lang="cs-CZ" sz="1050" kern="1200" baseline="0" dirty="0">
                          <a:solidFill>
                            <a:schemeClr val="tx1"/>
                          </a:solidFill>
                          <a:latin typeface="+mn-lt"/>
                          <a:ea typeface="+mn-ea"/>
                          <a:cs typeface="+mn-cs"/>
                        </a:rPr>
                        <a:t>Ověření zájmu zahraničních obchodních partnerů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14</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12"/>
                  </a:ext>
                </a:extLst>
              </a:tr>
              <a:tr h="207901">
                <a:tc>
                  <a:txBody>
                    <a:bodyPr/>
                    <a:lstStyle/>
                    <a:p>
                      <a:pPr algn="r" fontAlgn="b"/>
                      <a:r>
                        <a:rPr lang="cs-CZ" sz="1050" kern="1200" baseline="0" dirty="0">
                          <a:solidFill>
                            <a:schemeClr val="tx1"/>
                          </a:solidFill>
                          <a:latin typeface="+mn-lt"/>
                          <a:ea typeface="+mn-ea"/>
                          <a:cs typeface="+mn-cs"/>
                        </a:rPr>
                        <a:t>Exportní financování a pojišťování</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23</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6"/>
                  </a:ext>
                </a:extLst>
              </a:tr>
              <a:tr h="207901">
                <a:tc>
                  <a:txBody>
                    <a:bodyPr/>
                    <a:lstStyle/>
                    <a:p>
                      <a:pPr algn="r" fontAlgn="b"/>
                      <a:r>
                        <a:rPr lang="cs-CZ" sz="1050" kern="1200" baseline="0" dirty="0">
                          <a:solidFill>
                            <a:schemeClr val="tx1"/>
                          </a:solidFill>
                          <a:latin typeface="+mn-lt"/>
                          <a:ea typeface="+mn-ea"/>
                          <a:cs typeface="+mn-cs"/>
                        </a:rPr>
                        <a:t>Asistence při investování českých firem v zahraničí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12</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13"/>
                  </a:ext>
                </a:extLst>
              </a:tr>
              <a:tr h="207901">
                <a:tc>
                  <a:txBody>
                    <a:bodyPr/>
                    <a:lstStyle/>
                    <a:p>
                      <a:pPr algn="r" fontAlgn="b"/>
                      <a:r>
                        <a:rPr lang="cs-CZ" sz="1050" kern="1200" baseline="0" dirty="0">
                          <a:solidFill>
                            <a:schemeClr val="tx1"/>
                          </a:solidFill>
                          <a:latin typeface="+mn-lt"/>
                          <a:ea typeface="+mn-ea"/>
                          <a:cs typeface="+mn-cs"/>
                        </a:rPr>
                        <a:t>Asistence místních sektorových specialistů</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10</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7"/>
                  </a:ext>
                </a:extLst>
              </a:tr>
              <a:tr h="207901">
                <a:tc>
                  <a:txBody>
                    <a:bodyPr/>
                    <a:lstStyle/>
                    <a:p>
                      <a:pPr algn="r" fontAlgn="b"/>
                      <a:r>
                        <a:rPr lang="cs-CZ" sz="1050" kern="1200" baseline="0" dirty="0">
                          <a:solidFill>
                            <a:schemeClr val="tx1"/>
                          </a:solidFill>
                          <a:latin typeface="+mn-lt"/>
                          <a:ea typeface="+mn-ea"/>
                          <a:cs typeface="+mn-cs"/>
                        </a:rPr>
                        <a:t>Regionální sektorové analýzy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8</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14"/>
                  </a:ext>
                </a:extLst>
              </a:tr>
              <a:tr h="207901">
                <a:tc>
                  <a:txBody>
                    <a:bodyPr/>
                    <a:lstStyle/>
                    <a:p>
                      <a:pPr algn="r" fontAlgn="b"/>
                      <a:r>
                        <a:rPr lang="cs-CZ" sz="1050" kern="1200" baseline="0" dirty="0">
                          <a:solidFill>
                            <a:schemeClr val="tx1"/>
                          </a:solidFill>
                          <a:latin typeface="+mn-lt"/>
                          <a:ea typeface="+mn-ea"/>
                          <a:cs typeface="+mn-cs"/>
                        </a:rPr>
                        <a:t>Podnikatelské mise do zahraničí</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10</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8"/>
                  </a:ext>
                </a:extLst>
              </a:tr>
              <a:tr h="207901">
                <a:tc>
                  <a:txBody>
                    <a:bodyPr/>
                    <a:lstStyle/>
                    <a:p>
                      <a:pPr algn="r" fontAlgn="b"/>
                      <a:r>
                        <a:rPr lang="cs-CZ" sz="1050" kern="1200" baseline="0" dirty="0">
                          <a:solidFill>
                            <a:schemeClr val="tx1"/>
                          </a:solidFill>
                          <a:latin typeface="+mn-lt"/>
                          <a:ea typeface="+mn-ea"/>
                          <a:cs typeface="+mn-cs"/>
                        </a:rPr>
                        <a:t>Exportní vzdělávání</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11</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15"/>
                  </a:ext>
                </a:extLst>
              </a:tr>
              <a:tr h="207901">
                <a:tc>
                  <a:txBody>
                    <a:bodyPr/>
                    <a:lstStyle/>
                    <a:p>
                      <a:pPr algn="r" fontAlgn="b"/>
                      <a:r>
                        <a:rPr lang="cs-CZ" sz="1050" kern="1200" baseline="0" dirty="0">
                          <a:solidFill>
                            <a:schemeClr val="tx1"/>
                          </a:solidFill>
                          <a:latin typeface="+mn-lt"/>
                          <a:ea typeface="+mn-ea"/>
                          <a:cs typeface="+mn-cs"/>
                        </a:rPr>
                        <a:t>Sourcing Days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5</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9"/>
                  </a:ext>
                </a:extLst>
              </a:tr>
              <a:tr h="207901">
                <a:tc>
                  <a:txBody>
                    <a:bodyPr/>
                    <a:lstStyle/>
                    <a:p>
                      <a:pPr algn="r" fontAlgn="b"/>
                      <a:r>
                        <a:rPr lang="cs-CZ" sz="1050" kern="1200" baseline="0" dirty="0">
                          <a:solidFill>
                            <a:schemeClr val="tx1"/>
                          </a:solidFill>
                          <a:latin typeface="+mn-lt"/>
                          <a:ea typeface="+mn-ea"/>
                          <a:cs typeface="+mn-cs"/>
                        </a:rPr>
                        <a:t>Podpora průmyslového designu zaměřená na exportní potenciál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2</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16"/>
                  </a:ext>
                </a:extLst>
              </a:tr>
              <a:tr h="207901">
                <a:tc>
                  <a:txBody>
                    <a:bodyPr/>
                    <a:lstStyle/>
                    <a:p>
                      <a:pPr algn="r" fontAlgn="b"/>
                      <a:r>
                        <a:rPr lang="cs-CZ" sz="1050" kern="1200" baseline="0" dirty="0">
                          <a:solidFill>
                            <a:schemeClr val="tx1"/>
                          </a:solidFill>
                          <a:latin typeface="+mn-lt"/>
                          <a:ea typeface="+mn-ea"/>
                          <a:cs typeface="+mn-cs"/>
                        </a:rPr>
                        <a:t>Incomingové mise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100" b="1" kern="1200" dirty="0">
                          <a:solidFill>
                            <a:schemeClr val="bg1"/>
                          </a:solidFill>
                          <a:latin typeface="+mn-lt"/>
                          <a:ea typeface="+mn-ea"/>
                          <a:cs typeface="+mn-cs"/>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100" b="1" kern="1200" dirty="0">
                          <a:solidFill>
                            <a:schemeClr val="bg1"/>
                          </a:solidFill>
                          <a:latin typeface="+mn-lt"/>
                          <a:ea typeface="+mn-ea"/>
                          <a:cs typeface="+mn-cs"/>
                        </a:rPr>
                        <a:t>0</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17"/>
                  </a:ext>
                </a:extLst>
              </a:tr>
            </a:tbl>
          </a:graphicData>
        </a:graphic>
      </p:graphicFrame>
      <p:graphicFrame>
        <p:nvGraphicFramePr>
          <p:cNvPr id="34" name="Content Placeholder 4">
            <a:extLst>
              <a:ext uri="{FF2B5EF4-FFF2-40B4-BE49-F238E27FC236}">
                <a16:creationId xmlns:a16="http://schemas.microsoft.com/office/drawing/2014/main" id="{B19E5B8D-012E-4E48-A939-7041A2D13444}"/>
              </a:ext>
            </a:extLst>
          </p:cNvPr>
          <p:cNvGraphicFramePr>
            <a:graphicFrameLocks/>
          </p:cNvGraphicFramePr>
          <p:nvPr>
            <p:extLst>
              <p:ext uri="{D42A27DB-BD31-4B8C-83A1-F6EECF244321}">
                <p14:modId xmlns:p14="http://schemas.microsoft.com/office/powerpoint/2010/main" val="3478583244"/>
              </p:ext>
            </p:extLst>
          </p:nvPr>
        </p:nvGraphicFramePr>
        <p:xfrm>
          <a:off x="4701159" y="1496772"/>
          <a:ext cx="1790700" cy="4035348"/>
        </p:xfrm>
        <a:graphic>
          <a:graphicData uri="http://schemas.openxmlformats.org/drawingml/2006/chart">
            <c:chart xmlns:c="http://schemas.openxmlformats.org/drawingml/2006/chart" xmlns:r="http://schemas.openxmlformats.org/officeDocument/2006/relationships" r:id="rId3"/>
          </a:graphicData>
        </a:graphic>
      </p:graphicFrame>
      <p:sp>
        <p:nvSpPr>
          <p:cNvPr id="13" name="Nadpis 12">
            <a:extLst>
              <a:ext uri="{FF2B5EF4-FFF2-40B4-BE49-F238E27FC236}">
                <a16:creationId xmlns:a16="http://schemas.microsoft.com/office/drawing/2014/main" id="{0BEF0682-FB01-4B0B-8F68-75599C162BFF}"/>
              </a:ext>
            </a:extLst>
          </p:cNvPr>
          <p:cNvSpPr>
            <a:spLocks noGrp="1"/>
          </p:cNvSpPr>
          <p:nvPr>
            <p:ph type="title"/>
          </p:nvPr>
        </p:nvSpPr>
        <p:spPr>
          <a:xfrm>
            <a:off x="404786" y="403225"/>
            <a:ext cx="10425139" cy="701731"/>
          </a:xfrm>
        </p:spPr>
        <p:txBody>
          <a:bodyPr/>
          <a:lstStyle/>
          <a:p>
            <a:r>
              <a:rPr lang="cs-CZ" sz="2200" dirty="0"/>
              <a:t>Za nejdůležitější službu pro podporu exportu firmy považují vyhledávání nových příležitostí a průzkum trhu.</a:t>
            </a:r>
          </a:p>
        </p:txBody>
      </p:sp>
      <p:sp>
        <p:nvSpPr>
          <p:cNvPr id="5" name="Zástupný symbol pro číslo snímku 4">
            <a:extLst>
              <a:ext uri="{FF2B5EF4-FFF2-40B4-BE49-F238E27FC236}">
                <a16:creationId xmlns:a16="http://schemas.microsoft.com/office/drawing/2014/main" id="{5EA377B0-8C7E-4161-B3B2-8AF9234895B7}"/>
              </a:ext>
            </a:extLst>
          </p:cNvPr>
          <p:cNvSpPr>
            <a:spLocks noGrp="1"/>
          </p:cNvSpPr>
          <p:nvPr>
            <p:ph type="sldNum" sz="quarter" idx="14"/>
          </p:nvPr>
        </p:nvSpPr>
        <p:spPr>
          <a:xfrm>
            <a:off x="577672" y="6276384"/>
            <a:ext cx="360037" cy="365125"/>
          </a:xfrm>
        </p:spPr>
        <p:txBody>
          <a:bodyPr/>
          <a:lstStyle/>
          <a:p>
            <a:pPr algn="ctr">
              <a:defRPr/>
            </a:pPr>
            <a:fld id="{D61AABEC-672F-4B68-B914-690DA978312C}" type="slidenum">
              <a:rPr lang="en-GB" smtClean="0">
                <a:solidFill>
                  <a:srgbClr val="405A9C">
                    <a:lumMod val="75000"/>
                  </a:srgbClr>
                </a:solidFill>
              </a:rPr>
              <a:pPr algn="ctr">
                <a:defRPr/>
              </a:pPr>
              <a:t>22</a:t>
            </a:fld>
            <a:r>
              <a:rPr lang="en-GB" dirty="0">
                <a:solidFill>
                  <a:srgbClr val="405A9C">
                    <a:lumMod val="75000"/>
                  </a:srgbClr>
                </a:solidFill>
              </a:rPr>
              <a:t>  </a:t>
            </a:r>
          </a:p>
        </p:txBody>
      </p:sp>
      <p:sp>
        <p:nvSpPr>
          <p:cNvPr id="3" name="Zástupný symbol pro zápatí 2">
            <a:extLst>
              <a:ext uri="{FF2B5EF4-FFF2-40B4-BE49-F238E27FC236}">
                <a16:creationId xmlns:a16="http://schemas.microsoft.com/office/drawing/2014/main" id="{3C0E12F3-5CE2-4849-B33C-4E99138511DD}"/>
              </a:ext>
            </a:extLst>
          </p:cNvPr>
          <p:cNvSpPr>
            <a:spLocks noGrp="1"/>
          </p:cNvSpPr>
          <p:nvPr>
            <p:ph type="ftr" sz="quarter" idx="20"/>
          </p:nvPr>
        </p:nvSpPr>
        <p:spPr>
          <a:xfrm>
            <a:off x="1010055" y="6276384"/>
            <a:ext cx="9206839" cy="365125"/>
          </a:xfrm>
        </p:spPr>
        <p:txBody>
          <a:bodyPr/>
          <a:lstStyle/>
          <a:p>
            <a:pPr>
              <a:defRPr/>
            </a:pPr>
            <a:r>
              <a:rPr lang="cs-CZ" dirty="0">
                <a:solidFill>
                  <a:srgbClr val="405A9C">
                    <a:lumMod val="75000"/>
                  </a:srgbClr>
                </a:solidFill>
              </a:rPr>
              <a:t>© Ipsos pro AMSP | Export Malých a Středních Firem | 6/2021</a:t>
            </a:r>
          </a:p>
        </p:txBody>
      </p:sp>
      <p:sp>
        <p:nvSpPr>
          <p:cNvPr id="6" name="TextovéPole 5">
            <a:extLst>
              <a:ext uri="{FF2B5EF4-FFF2-40B4-BE49-F238E27FC236}">
                <a16:creationId xmlns:a16="http://schemas.microsoft.com/office/drawing/2014/main" id="{ADB85C70-8781-4E98-82F6-5929C5DF1387}"/>
              </a:ext>
            </a:extLst>
          </p:cNvPr>
          <p:cNvSpPr txBox="1"/>
          <p:nvPr/>
        </p:nvSpPr>
        <p:spPr>
          <a:xfrm>
            <a:off x="572398" y="1389896"/>
            <a:ext cx="10425139" cy="359073"/>
          </a:xfrm>
          <a:prstGeom prst="rect">
            <a:avLst/>
          </a:prstGeom>
          <a:noFill/>
        </p:spPr>
        <p:txBody>
          <a:bodyPr wrap="square" lIns="0" tIns="0" rIns="0" bIns="0" rtlCol="0">
            <a:spAutoFit/>
          </a:bodyPr>
          <a:lstStyle/>
          <a:p>
            <a:pPr defTabSz="914355">
              <a:lnSpc>
                <a:spcPts val="1400"/>
              </a:lnSpc>
              <a:defRPr/>
            </a:pPr>
            <a:r>
              <a:rPr lang="cs-CZ" sz="1600" dirty="0">
                <a:solidFill>
                  <a:prstClr val="black"/>
                </a:solidFill>
                <a:latin typeface="Arial Black"/>
              </a:rPr>
              <a:t>Nejdůležitější služby pro podporu exportu</a:t>
            </a:r>
            <a:br>
              <a:rPr lang="cs-CZ" sz="1600" dirty="0">
                <a:solidFill>
                  <a:prstClr val="black"/>
                </a:solidFill>
                <a:latin typeface="Arial Black"/>
              </a:rPr>
            </a:br>
            <a:r>
              <a:rPr lang="cs-CZ" sz="1200" dirty="0">
                <a:solidFill>
                  <a:prstClr val="black"/>
                </a:solidFill>
                <a:latin typeface="Arial Black"/>
              </a:rPr>
              <a:t>v</a:t>
            </a:r>
            <a:r>
              <a:rPr lang="en-US" sz="1200" dirty="0">
                <a:solidFill>
                  <a:prstClr val="black"/>
                </a:solidFill>
                <a:latin typeface="Arial Black"/>
              </a:rPr>
              <a:t> %</a:t>
            </a:r>
            <a:r>
              <a:rPr lang="cs-CZ" sz="1200" dirty="0">
                <a:solidFill>
                  <a:prstClr val="black"/>
                </a:solidFill>
                <a:latin typeface="Arial Black"/>
              </a:rPr>
              <a:t>, vybrané max. 3 odpovědi</a:t>
            </a:r>
            <a:endParaRPr lang="en-US" sz="1200" dirty="0">
              <a:solidFill>
                <a:prstClr val="black"/>
              </a:solidFill>
              <a:latin typeface="Arial Black"/>
            </a:endParaRPr>
          </a:p>
        </p:txBody>
      </p:sp>
      <p:sp>
        <p:nvSpPr>
          <p:cNvPr id="2" name="Obdélník 1">
            <a:extLst>
              <a:ext uri="{FF2B5EF4-FFF2-40B4-BE49-F238E27FC236}">
                <a16:creationId xmlns:a16="http://schemas.microsoft.com/office/drawing/2014/main" id="{5D15F07E-BC52-4852-8BB0-88508E3F9776}"/>
              </a:ext>
            </a:extLst>
          </p:cNvPr>
          <p:cNvSpPr/>
          <p:nvPr/>
        </p:nvSpPr>
        <p:spPr>
          <a:xfrm>
            <a:off x="485774" y="5914201"/>
            <a:ext cx="10387965" cy="451406"/>
          </a:xfrm>
          <a:prstGeom prst="rect">
            <a:avLst/>
          </a:prstGeom>
        </p:spPr>
        <p:txBody>
          <a:bodyPr wrap="square">
            <a:spAutoFit/>
          </a:bodyPr>
          <a:lstStyle/>
          <a:p>
            <a:pPr defTabSz="914355">
              <a:lnSpc>
                <a:spcPts val="1400"/>
              </a:lnSpc>
              <a:defRPr/>
            </a:pPr>
            <a:r>
              <a:rPr lang="pl-PL" sz="1100" dirty="0">
                <a:solidFill>
                  <a:prstClr val="black"/>
                </a:solidFill>
              </a:rPr>
              <a:t>M1. Jakou podporu (služby) při obchodních aktivitách považujete za nejdůležitější?</a:t>
            </a:r>
            <a:br>
              <a:rPr lang="pl-PL" sz="1100" dirty="0">
                <a:solidFill>
                  <a:prstClr val="black"/>
                </a:solidFill>
              </a:rPr>
            </a:br>
            <a:r>
              <a:rPr lang="cs-CZ" sz="1100" dirty="0">
                <a:solidFill>
                  <a:prstClr val="black"/>
                </a:solidFill>
              </a:rPr>
              <a:t>N=300/179/104</a:t>
            </a:r>
            <a:endParaRPr lang="en-US" sz="1100" dirty="0">
              <a:solidFill>
                <a:prstClr val="black"/>
              </a:solidFill>
            </a:endParaRPr>
          </a:p>
        </p:txBody>
      </p:sp>
      <p:sp>
        <p:nvSpPr>
          <p:cNvPr id="21" name="Zaoblený obdélník 32">
            <a:extLst>
              <a:ext uri="{FF2B5EF4-FFF2-40B4-BE49-F238E27FC236}">
                <a16:creationId xmlns:a16="http://schemas.microsoft.com/office/drawing/2014/main" id="{F2F47089-33B8-42D6-A69B-4750288B8E3A}"/>
              </a:ext>
            </a:extLst>
          </p:cNvPr>
          <p:cNvSpPr/>
          <p:nvPr/>
        </p:nvSpPr>
        <p:spPr>
          <a:xfrm>
            <a:off x="9382126" y="1737183"/>
            <a:ext cx="2507430" cy="3978571"/>
          </a:xfrm>
          <a:prstGeom prst="round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1400" b="1" kern="0" dirty="0">
                <a:solidFill>
                  <a:srgbClr val="FF0000"/>
                </a:solidFill>
                <a:latin typeface="Arial Black"/>
              </a:rPr>
              <a:t>Komentář AMSP ČR:</a:t>
            </a:r>
          </a:p>
          <a:p>
            <a:pPr algn="ctr">
              <a:defRPr/>
            </a:pPr>
            <a:r>
              <a:rPr lang="cs-CZ" sz="1200" kern="0" dirty="0">
                <a:solidFill>
                  <a:srgbClr val="405A9C">
                    <a:lumMod val="75000"/>
                  </a:srgbClr>
                </a:solidFill>
                <a:latin typeface="Calibri" pitchFamily="34" charset="0"/>
              </a:rPr>
              <a:t>Čeští průmyslníci a exportéři považují za nejdůležitější faktor pro podporu exportu vyhledávaní nových příležitostí. Zhruba jedna třetina dotázaných podniků využívá průzkumy ze zahraničních trhů jako vodítko pro své další kroky. Pětina dotázaných ale vidí jako velmi důležité zejména zázemí na nových trzích, dostupnost finančních nástrojů a ověřování potenciálních zákazníků. </a:t>
            </a:r>
          </a:p>
          <a:p>
            <a:pPr algn="ctr">
              <a:defRPr/>
            </a:pPr>
            <a:endParaRPr lang="cs-CZ" sz="1200" kern="0" dirty="0">
              <a:solidFill>
                <a:srgbClr val="405A9C">
                  <a:lumMod val="75000"/>
                </a:srgbClr>
              </a:solidFill>
              <a:latin typeface="Calibri" pitchFamily="34" charset="0"/>
            </a:endParaRPr>
          </a:p>
        </p:txBody>
      </p:sp>
      <p:sp>
        <p:nvSpPr>
          <p:cNvPr id="16" name="Obdélník 24">
            <a:extLst>
              <a:ext uri="{FF2B5EF4-FFF2-40B4-BE49-F238E27FC236}">
                <a16:creationId xmlns:a16="http://schemas.microsoft.com/office/drawing/2014/main" id="{DBBBEFC8-DE5B-4F81-AEA1-E8FA436B3626}"/>
              </a:ext>
            </a:extLst>
          </p:cNvPr>
          <p:cNvSpPr/>
          <p:nvPr/>
        </p:nvSpPr>
        <p:spPr>
          <a:xfrm>
            <a:off x="7140264" y="1222515"/>
            <a:ext cx="559769" cy="261610"/>
          </a:xfrm>
          <a:prstGeom prst="rect">
            <a:avLst/>
          </a:prstGeom>
        </p:spPr>
        <p:txBody>
          <a:bodyPr wrap="none">
            <a:spAutoFit/>
          </a:bodyPr>
          <a:lstStyle/>
          <a:p>
            <a:pPr>
              <a:defRPr/>
            </a:pPr>
            <a:r>
              <a:rPr lang="cs-CZ" sz="1100" b="1" dirty="0">
                <a:solidFill>
                  <a:prstClr val="black"/>
                </a:solidFill>
              </a:rPr>
              <a:t>Obrat</a:t>
            </a:r>
            <a:endParaRPr lang="cs-CZ" sz="1400" dirty="0">
              <a:solidFill>
                <a:prstClr val="black"/>
              </a:solidFill>
            </a:endParaRPr>
          </a:p>
        </p:txBody>
      </p:sp>
      <p:grpSp>
        <p:nvGrpSpPr>
          <p:cNvPr id="18" name="Group 17"/>
          <p:cNvGrpSpPr/>
          <p:nvPr/>
        </p:nvGrpSpPr>
        <p:grpSpPr>
          <a:xfrm>
            <a:off x="10313521" y="254455"/>
            <a:ext cx="1700935" cy="469722"/>
            <a:chOff x="10203793" y="254455"/>
            <a:chExt cx="1700935" cy="469722"/>
          </a:xfrm>
        </p:grpSpPr>
        <p:pic>
          <p:nvPicPr>
            <p:cNvPr id="19" name="Picture 2" descr="http://www.aspectio.cz/Files/logoAMSP.jpg"/>
            <p:cNvPicPr>
              <a:picLocks noChangeAspect="1" noChangeArrowheads="1"/>
            </p:cNvPicPr>
            <p:nvPr/>
          </p:nvPicPr>
          <p:blipFill>
            <a:blip r:embed="rId4" cstate="print"/>
            <a:srcRect/>
            <a:stretch>
              <a:fillRect/>
            </a:stretch>
          </p:blipFill>
          <p:spPr bwMode="auto">
            <a:xfrm>
              <a:off x="10203793" y="254455"/>
              <a:ext cx="440856" cy="469722"/>
            </a:xfrm>
            <a:prstGeom prst="rect">
              <a:avLst/>
            </a:prstGeom>
            <a:noFill/>
          </p:spPr>
        </p:pic>
        <p:pic>
          <p:nvPicPr>
            <p:cNvPr id="20" name="Obrázek 8"/>
            <p:cNvPicPr>
              <a:picLocks noChangeAspect="1"/>
            </p:cNvPicPr>
            <p:nvPr/>
          </p:nvPicPr>
          <p:blipFill rotWithShape="1">
            <a:blip r:embed="rId5" cstate="print">
              <a:extLst>
                <a:ext uri="{28A0092B-C50C-407E-A947-70E740481C1C}">
                  <a14:useLocalDpi xmlns:a14="http://schemas.microsoft.com/office/drawing/2010/main" val="0"/>
                </a:ext>
              </a:extLst>
            </a:blip>
            <a:srcRect l="11765" t="12991" r="11765" b="12932"/>
            <a:stretch/>
          </p:blipFill>
          <p:spPr>
            <a:xfrm>
              <a:off x="10635841" y="370007"/>
              <a:ext cx="539999" cy="332307"/>
            </a:xfrm>
            <a:prstGeom prst="rect">
              <a:avLst/>
            </a:prstGeom>
          </p:spPr>
        </p:pic>
        <p:pic>
          <p:nvPicPr>
            <p:cNvPr id="22" name="Obráze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07711" y="359121"/>
              <a:ext cx="697017" cy="329580"/>
            </a:xfrm>
            <a:prstGeom prst="rect">
              <a:avLst/>
            </a:prstGeom>
          </p:spPr>
        </p:pic>
      </p:grpSp>
    </p:spTree>
    <p:extLst>
      <p:ext uri="{BB962C8B-B14F-4D97-AF65-F5344CB8AC3E}">
        <p14:creationId xmlns:p14="http://schemas.microsoft.com/office/powerpoint/2010/main" val="40863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BC6BEE64-6E9D-4A8A-9CAF-A5D47AEAF446}"/>
              </a:ext>
            </a:extLst>
          </p:cNvPr>
          <p:cNvSpPr>
            <a:spLocks noGrp="1"/>
          </p:cNvSpPr>
          <p:nvPr>
            <p:ph type="title"/>
          </p:nvPr>
        </p:nvSpPr>
        <p:spPr>
          <a:xfrm>
            <a:off x="459207" y="537475"/>
            <a:ext cx="7551996" cy="1587679"/>
          </a:xfrm>
        </p:spPr>
        <p:txBody>
          <a:bodyPr/>
          <a:lstStyle/>
          <a:p>
            <a:r>
              <a:rPr lang="cs-CZ" dirty="0"/>
              <a:t>Struktura vzorku</a:t>
            </a:r>
            <a:endParaRPr lang="en-US" dirty="0"/>
          </a:p>
        </p:txBody>
      </p:sp>
    </p:spTree>
    <p:extLst>
      <p:ext uri="{BB962C8B-B14F-4D97-AF65-F5344CB8AC3E}">
        <p14:creationId xmlns:p14="http://schemas.microsoft.com/office/powerpoint/2010/main" val="3653179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a:extLst>
              <a:ext uri="{FF2B5EF4-FFF2-40B4-BE49-F238E27FC236}">
                <a16:creationId xmlns:a16="http://schemas.microsoft.com/office/drawing/2014/main" id="{0BEF0682-FB01-4B0B-8F68-75599C162BFF}"/>
              </a:ext>
            </a:extLst>
          </p:cNvPr>
          <p:cNvSpPr>
            <a:spLocks noGrp="1"/>
          </p:cNvSpPr>
          <p:nvPr>
            <p:ph type="title"/>
          </p:nvPr>
        </p:nvSpPr>
        <p:spPr>
          <a:xfrm>
            <a:off x="404786" y="431800"/>
            <a:ext cx="11382428" cy="424732"/>
          </a:xfrm>
        </p:spPr>
        <p:txBody>
          <a:bodyPr/>
          <a:lstStyle/>
          <a:p>
            <a:r>
              <a:rPr lang="cs-CZ" sz="2400" dirty="0"/>
              <a:t>Struktura vzorku</a:t>
            </a:r>
          </a:p>
        </p:txBody>
      </p:sp>
      <p:sp>
        <p:nvSpPr>
          <p:cNvPr id="5" name="Zástupný symbol pro číslo snímku 4">
            <a:extLst>
              <a:ext uri="{FF2B5EF4-FFF2-40B4-BE49-F238E27FC236}">
                <a16:creationId xmlns:a16="http://schemas.microsoft.com/office/drawing/2014/main" id="{5EA377B0-8C7E-4161-B3B2-8AF9234895B7}"/>
              </a:ext>
            </a:extLst>
          </p:cNvPr>
          <p:cNvSpPr>
            <a:spLocks noGrp="1"/>
          </p:cNvSpPr>
          <p:nvPr>
            <p:ph type="sldNum" sz="quarter" idx="14"/>
          </p:nvPr>
        </p:nvSpPr>
        <p:spPr>
          <a:xfrm>
            <a:off x="577672" y="6276384"/>
            <a:ext cx="360037" cy="365125"/>
          </a:xfrm>
        </p:spPr>
        <p:txBody>
          <a:bodyPr/>
          <a:lstStyle/>
          <a:p>
            <a:pPr algn="ctr"/>
            <a:fld id="{D61AABEC-672F-4B68-B914-690DA978312C}" type="slidenum">
              <a:rPr lang="en-GB" smtClean="0"/>
              <a:pPr algn="ctr"/>
              <a:t>24</a:t>
            </a:fld>
            <a:r>
              <a:rPr lang="en-GB" dirty="0"/>
              <a:t>  </a:t>
            </a:r>
          </a:p>
        </p:txBody>
      </p:sp>
      <p:sp>
        <p:nvSpPr>
          <p:cNvPr id="3" name="Zástupný symbol pro zápatí 2">
            <a:extLst>
              <a:ext uri="{FF2B5EF4-FFF2-40B4-BE49-F238E27FC236}">
                <a16:creationId xmlns:a16="http://schemas.microsoft.com/office/drawing/2014/main" id="{3C0E12F3-5CE2-4849-B33C-4E99138511DD}"/>
              </a:ext>
            </a:extLst>
          </p:cNvPr>
          <p:cNvSpPr>
            <a:spLocks noGrp="1"/>
          </p:cNvSpPr>
          <p:nvPr>
            <p:ph type="ftr" sz="quarter" idx="20"/>
          </p:nvPr>
        </p:nvSpPr>
        <p:spPr>
          <a:xfrm>
            <a:off x="1010056" y="6276384"/>
            <a:ext cx="9206839" cy="365125"/>
          </a:xfrm>
        </p:spPr>
        <p:txBody>
          <a:bodyPr/>
          <a:lstStyle/>
          <a:p>
            <a:r>
              <a:rPr lang="cs-CZ" dirty="0"/>
              <a:t>© Ipsos pro AMSP | Export Malých a Středních Firem | 6/2021</a:t>
            </a:r>
          </a:p>
        </p:txBody>
      </p:sp>
      <p:sp>
        <p:nvSpPr>
          <p:cNvPr id="2" name="Obdélník 1">
            <a:extLst>
              <a:ext uri="{FF2B5EF4-FFF2-40B4-BE49-F238E27FC236}">
                <a16:creationId xmlns:a16="http://schemas.microsoft.com/office/drawing/2014/main" id="{13FC8E96-A37F-43F1-AB09-2A0B0D782991}"/>
              </a:ext>
            </a:extLst>
          </p:cNvPr>
          <p:cNvSpPr/>
          <p:nvPr/>
        </p:nvSpPr>
        <p:spPr>
          <a:xfrm>
            <a:off x="577672" y="5646917"/>
            <a:ext cx="604653" cy="261610"/>
          </a:xfrm>
          <a:prstGeom prst="rect">
            <a:avLst/>
          </a:prstGeom>
        </p:spPr>
        <p:txBody>
          <a:bodyPr wrap="none">
            <a:spAutoFit/>
          </a:bodyPr>
          <a:lstStyle/>
          <a:p>
            <a:r>
              <a:rPr lang="cs-CZ" sz="1100" dirty="0"/>
              <a:t>N=300</a:t>
            </a:r>
          </a:p>
        </p:txBody>
      </p:sp>
      <p:sp>
        <p:nvSpPr>
          <p:cNvPr id="30" name="Zaoblený obdélník 22"/>
          <p:cNvSpPr/>
          <p:nvPr/>
        </p:nvSpPr>
        <p:spPr>
          <a:xfrm>
            <a:off x="1088277" y="1211083"/>
            <a:ext cx="2492984" cy="172407"/>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1100" dirty="0">
                <a:solidFill>
                  <a:prstClr val="black"/>
                </a:solidFill>
                <a:latin typeface="Arial Black"/>
              </a:rPr>
              <a:t>Obrat</a:t>
            </a:r>
          </a:p>
        </p:txBody>
      </p:sp>
      <p:graphicFrame>
        <p:nvGraphicFramePr>
          <p:cNvPr id="31" name="Content Placeholder 4"/>
          <p:cNvGraphicFramePr>
            <a:graphicFrameLocks/>
          </p:cNvGraphicFramePr>
          <p:nvPr>
            <p:extLst>
              <p:ext uri="{D42A27DB-BD31-4B8C-83A1-F6EECF244321}">
                <p14:modId xmlns:p14="http://schemas.microsoft.com/office/powerpoint/2010/main" val="1383055823"/>
              </p:ext>
            </p:extLst>
          </p:nvPr>
        </p:nvGraphicFramePr>
        <p:xfrm>
          <a:off x="301658" y="1383491"/>
          <a:ext cx="4135375" cy="1552256"/>
        </p:xfrm>
        <a:graphic>
          <a:graphicData uri="http://schemas.openxmlformats.org/drawingml/2006/chart">
            <c:chart xmlns:c="http://schemas.openxmlformats.org/drawingml/2006/chart" xmlns:r="http://schemas.openxmlformats.org/officeDocument/2006/relationships" r:id="rId2"/>
          </a:graphicData>
        </a:graphic>
      </p:graphicFrame>
      <p:sp>
        <p:nvSpPr>
          <p:cNvPr id="32" name="Zaoblený obdélník 28"/>
          <p:cNvSpPr/>
          <p:nvPr/>
        </p:nvSpPr>
        <p:spPr>
          <a:xfrm>
            <a:off x="6116213" y="1211082"/>
            <a:ext cx="2492984" cy="172407"/>
          </a:xfrm>
          <a:prstGeom prst="roundRect">
            <a:avLst/>
          </a:prstGeom>
          <a:solidFill>
            <a:srgbClr val="FFFFFF"/>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1100" dirty="0">
                <a:solidFill>
                  <a:prstClr val="black"/>
                </a:solidFill>
                <a:latin typeface="Arial Black"/>
              </a:rPr>
              <a:t>Počet zaměstnanců</a:t>
            </a:r>
          </a:p>
        </p:txBody>
      </p:sp>
      <p:graphicFrame>
        <p:nvGraphicFramePr>
          <p:cNvPr id="33" name="Content Placeholder 4"/>
          <p:cNvGraphicFramePr>
            <a:graphicFrameLocks/>
          </p:cNvGraphicFramePr>
          <p:nvPr>
            <p:extLst>
              <p:ext uri="{D42A27DB-BD31-4B8C-83A1-F6EECF244321}">
                <p14:modId xmlns:p14="http://schemas.microsoft.com/office/powerpoint/2010/main" val="983100787"/>
              </p:ext>
            </p:extLst>
          </p:nvPr>
        </p:nvGraphicFramePr>
        <p:xfrm>
          <a:off x="5333341" y="1383489"/>
          <a:ext cx="4135375" cy="1765063"/>
        </p:xfrm>
        <a:graphic>
          <a:graphicData uri="http://schemas.openxmlformats.org/drawingml/2006/chart">
            <c:chart xmlns:c="http://schemas.openxmlformats.org/drawingml/2006/chart" xmlns:r="http://schemas.openxmlformats.org/officeDocument/2006/relationships" r:id="rId3"/>
          </a:graphicData>
        </a:graphic>
      </p:graphicFrame>
      <p:sp>
        <p:nvSpPr>
          <p:cNvPr id="34" name="Zaoblený obdélník 33"/>
          <p:cNvSpPr/>
          <p:nvPr/>
        </p:nvSpPr>
        <p:spPr>
          <a:xfrm>
            <a:off x="1486060" y="3583588"/>
            <a:ext cx="2492984" cy="172407"/>
          </a:xfrm>
          <a:prstGeom prst="roundRect">
            <a:avLst/>
          </a:prstGeom>
          <a:solidFill>
            <a:srgbClr val="FFFFFF"/>
          </a:solidFill>
          <a:ln w="25400" cap="flat" cmpd="sng" algn="ctr">
            <a:solidFill>
              <a:srgbClr val="FFFFFF"/>
            </a:solidFill>
            <a:prstDash val="solid"/>
          </a:ln>
          <a:effectLst/>
        </p:spPr>
        <p:txBody>
          <a:bodyPr rtlCol="0" anchor="ctr"/>
          <a:lstStyle/>
          <a:p>
            <a:pPr algn="ctr"/>
            <a:r>
              <a:rPr lang="cs-CZ" sz="1100" dirty="0">
                <a:solidFill>
                  <a:prstClr val="black"/>
                </a:solidFill>
                <a:latin typeface="Arial Black"/>
              </a:rPr>
              <a:t>Jak dlouho exportují?</a:t>
            </a:r>
          </a:p>
        </p:txBody>
      </p:sp>
      <p:graphicFrame>
        <p:nvGraphicFramePr>
          <p:cNvPr id="35" name="Content Placeholder 4"/>
          <p:cNvGraphicFramePr>
            <a:graphicFrameLocks/>
          </p:cNvGraphicFramePr>
          <p:nvPr>
            <p:extLst>
              <p:ext uri="{D42A27DB-BD31-4B8C-83A1-F6EECF244321}">
                <p14:modId xmlns:p14="http://schemas.microsoft.com/office/powerpoint/2010/main" val="2557847768"/>
              </p:ext>
            </p:extLst>
          </p:nvPr>
        </p:nvGraphicFramePr>
        <p:xfrm>
          <a:off x="703189" y="3755996"/>
          <a:ext cx="3240360" cy="1552256"/>
        </p:xfrm>
        <a:graphic>
          <a:graphicData uri="http://schemas.openxmlformats.org/drawingml/2006/chart">
            <c:chart xmlns:c="http://schemas.openxmlformats.org/drawingml/2006/chart" xmlns:r="http://schemas.openxmlformats.org/officeDocument/2006/relationships" r:id="rId4"/>
          </a:graphicData>
        </a:graphic>
      </p:graphicFrame>
      <p:sp>
        <p:nvSpPr>
          <p:cNvPr id="36" name="Zaoblený obdélník 38"/>
          <p:cNvSpPr/>
          <p:nvPr/>
        </p:nvSpPr>
        <p:spPr>
          <a:xfrm>
            <a:off x="6116213" y="3607905"/>
            <a:ext cx="2492984" cy="172407"/>
          </a:xfrm>
          <a:prstGeom prst="roundRect">
            <a:avLst/>
          </a:prstGeom>
          <a:solidFill>
            <a:srgbClr val="FFFFFF"/>
          </a:solidFill>
          <a:ln w="25400" cap="flat" cmpd="sng" algn="ctr">
            <a:solidFill>
              <a:srgbClr val="FFFFFF"/>
            </a:solidFill>
            <a:prstDash val="solid"/>
          </a:ln>
          <a:effectLst/>
        </p:spPr>
        <p:txBody>
          <a:bodyPr rtlCol="0" anchor="ctr"/>
          <a:lstStyle/>
          <a:p>
            <a:pPr algn="ctr">
              <a:defRPr/>
            </a:pPr>
            <a:r>
              <a:rPr lang="cs-CZ" sz="1100" dirty="0">
                <a:solidFill>
                  <a:prstClr val="black"/>
                </a:solidFill>
                <a:latin typeface="Arial Black"/>
              </a:rPr>
              <a:t>Průměrný podíl na obratu</a:t>
            </a:r>
          </a:p>
        </p:txBody>
      </p:sp>
      <p:graphicFrame>
        <p:nvGraphicFramePr>
          <p:cNvPr id="37" name="Content Placeholder 4"/>
          <p:cNvGraphicFramePr>
            <a:graphicFrameLocks/>
          </p:cNvGraphicFramePr>
          <p:nvPr>
            <p:extLst>
              <p:ext uri="{D42A27DB-BD31-4B8C-83A1-F6EECF244321}">
                <p14:modId xmlns:p14="http://schemas.microsoft.com/office/powerpoint/2010/main" val="462631091"/>
              </p:ext>
            </p:extLst>
          </p:nvPr>
        </p:nvGraphicFramePr>
        <p:xfrm>
          <a:off x="5333341" y="3780313"/>
          <a:ext cx="4135375" cy="1552256"/>
        </p:xfrm>
        <a:graphic>
          <a:graphicData uri="http://schemas.openxmlformats.org/drawingml/2006/chart">
            <c:chart xmlns:c="http://schemas.openxmlformats.org/drawingml/2006/chart" xmlns:r="http://schemas.openxmlformats.org/officeDocument/2006/relationships" r:id="rId5"/>
          </a:graphicData>
        </a:graphic>
      </p:graphicFrame>
      <p:grpSp>
        <p:nvGrpSpPr>
          <p:cNvPr id="38" name="Group 37"/>
          <p:cNvGrpSpPr/>
          <p:nvPr/>
        </p:nvGrpSpPr>
        <p:grpSpPr>
          <a:xfrm>
            <a:off x="10313521" y="254455"/>
            <a:ext cx="1700935" cy="469722"/>
            <a:chOff x="10203793" y="254455"/>
            <a:chExt cx="1700935" cy="469722"/>
          </a:xfrm>
        </p:grpSpPr>
        <p:pic>
          <p:nvPicPr>
            <p:cNvPr id="39" name="Picture 2" descr="http://www.aspectio.cz/Files/logoAMSP.jpg"/>
            <p:cNvPicPr>
              <a:picLocks noChangeAspect="1" noChangeArrowheads="1"/>
            </p:cNvPicPr>
            <p:nvPr/>
          </p:nvPicPr>
          <p:blipFill>
            <a:blip r:embed="rId6" cstate="print"/>
            <a:srcRect/>
            <a:stretch>
              <a:fillRect/>
            </a:stretch>
          </p:blipFill>
          <p:spPr bwMode="auto">
            <a:xfrm>
              <a:off x="10203793" y="254455"/>
              <a:ext cx="440856" cy="469722"/>
            </a:xfrm>
            <a:prstGeom prst="rect">
              <a:avLst/>
            </a:prstGeom>
            <a:noFill/>
          </p:spPr>
        </p:pic>
        <p:pic>
          <p:nvPicPr>
            <p:cNvPr id="40" name="Obrázek 8"/>
            <p:cNvPicPr>
              <a:picLocks noChangeAspect="1"/>
            </p:cNvPicPr>
            <p:nvPr/>
          </p:nvPicPr>
          <p:blipFill rotWithShape="1">
            <a:blip r:embed="rId7" cstate="print">
              <a:extLst>
                <a:ext uri="{28A0092B-C50C-407E-A947-70E740481C1C}">
                  <a14:useLocalDpi xmlns:a14="http://schemas.microsoft.com/office/drawing/2010/main" val="0"/>
                </a:ext>
              </a:extLst>
            </a:blip>
            <a:srcRect l="11765" t="12991" r="11765" b="12932"/>
            <a:stretch/>
          </p:blipFill>
          <p:spPr>
            <a:xfrm>
              <a:off x="10635841" y="370007"/>
              <a:ext cx="539999" cy="332307"/>
            </a:xfrm>
            <a:prstGeom prst="rect">
              <a:avLst/>
            </a:prstGeom>
          </p:spPr>
        </p:pic>
        <p:pic>
          <p:nvPicPr>
            <p:cNvPr id="41" name="Obrázek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07711" y="359121"/>
              <a:ext cx="697017" cy="329580"/>
            </a:xfrm>
            <a:prstGeom prst="rect">
              <a:avLst/>
            </a:prstGeom>
          </p:spPr>
        </p:pic>
      </p:grpSp>
    </p:spTree>
    <p:extLst>
      <p:ext uri="{BB962C8B-B14F-4D97-AF65-F5344CB8AC3E}">
        <p14:creationId xmlns:p14="http://schemas.microsoft.com/office/powerpoint/2010/main" val="2826437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260B017D-63F7-46BD-951E-A5F86CC0D0E5}"/>
              </a:ext>
            </a:extLst>
          </p:cNvPr>
          <p:cNvSpPr>
            <a:spLocks noGrp="1"/>
          </p:cNvSpPr>
          <p:nvPr>
            <p:ph type="title"/>
          </p:nvPr>
        </p:nvSpPr>
        <p:spPr>
          <a:xfrm>
            <a:off x="404786" y="431800"/>
            <a:ext cx="11382428" cy="480131"/>
          </a:xfrm>
        </p:spPr>
        <p:txBody>
          <a:bodyPr/>
          <a:lstStyle/>
          <a:p>
            <a:r>
              <a:rPr lang="cs-CZ" dirty="0"/>
              <a:t>metodika</a:t>
            </a:r>
          </a:p>
        </p:txBody>
      </p:sp>
      <p:sp>
        <p:nvSpPr>
          <p:cNvPr id="2" name="Zástupný symbol pro číslo snímku 1">
            <a:extLst>
              <a:ext uri="{FF2B5EF4-FFF2-40B4-BE49-F238E27FC236}">
                <a16:creationId xmlns:a16="http://schemas.microsoft.com/office/drawing/2014/main" id="{BC44E496-229D-4B64-8602-3307F4478A1C}"/>
              </a:ext>
            </a:extLst>
          </p:cNvPr>
          <p:cNvSpPr>
            <a:spLocks noGrp="1"/>
          </p:cNvSpPr>
          <p:nvPr>
            <p:ph type="sldNum" sz="quarter" idx="14"/>
          </p:nvPr>
        </p:nvSpPr>
        <p:spPr>
          <a:xfrm>
            <a:off x="577672" y="6276384"/>
            <a:ext cx="360037" cy="365125"/>
          </a:xfrm>
        </p:spPr>
        <p:txBody>
          <a:bodyPr/>
          <a:lstStyle/>
          <a:p>
            <a:pPr algn="ctr"/>
            <a:fld id="{D61AABEC-672F-4B68-B914-690DA978312C}" type="slidenum">
              <a:rPr lang="en-GB" smtClean="0"/>
              <a:pPr algn="ctr"/>
              <a:t>3</a:t>
            </a:fld>
            <a:r>
              <a:rPr lang="en-GB" dirty="0"/>
              <a:t>  </a:t>
            </a:r>
          </a:p>
        </p:txBody>
      </p:sp>
      <p:sp>
        <p:nvSpPr>
          <p:cNvPr id="4" name="Zástupný symbol pro zápatí 3">
            <a:extLst>
              <a:ext uri="{FF2B5EF4-FFF2-40B4-BE49-F238E27FC236}">
                <a16:creationId xmlns:a16="http://schemas.microsoft.com/office/drawing/2014/main" id="{210E8A2A-96A3-40E3-A68A-60D09FA9E605}"/>
              </a:ext>
            </a:extLst>
          </p:cNvPr>
          <p:cNvSpPr>
            <a:spLocks noGrp="1"/>
          </p:cNvSpPr>
          <p:nvPr>
            <p:ph type="ftr" sz="quarter" idx="18"/>
          </p:nvPr>
        </p:nvSpPr>
        <p:spPr>
          <a:xfrm>
            <a:off x="1010056" y="6276384"/>
            <a:ext cx="9206839" cy="365125"/>
          </a:xfrm>
        </p:spPr>
        <p:txBody>
          <a:bodyPr/>
          <a:lstStyle/>
          <a:p>
            <a:r>
              <a:rPr lang="cs-CZ" dirty="0"/>
              <a:t>© Ipsos pro AMSP | Export Malých a Středních Firem | 6/2021</a:t>
            </a:r>
          </a:p>
        </p:txBody>
      </p:sp>
      <p:graphicFrame>
        <p:nvGraphicFramePr>
          <p:cNvPr id="26" name="Tabulka 25">
            <a:extLst>
              <a:ext uri="{FF2B5EF4-FFF2-40B4-BE49-F238E27FC236}">
                <a16:creationId xmlns:a16="http://schemas.microsoft.com/office/drawing/2014/main" id="{7A8059C3-46EE-49A8-A22C-EF6388023A37}"/>
              </a:ext>
            </a:extLst>
          </p:cNvPr>
          <p:cNvGraphicFramePr>
            <a:graphicFrameLocks noGrp="1"/>
          </p:cNvGraphicFramePr>
          <p:nvPr>
            <p:extLst>
              <p:ext uri="{D42A27DB-BD31-4B8C-83A1-F6EECF244321}">
                <p14:modId xmlns:p14="http://schemas.microsoft.com/office/powerpoint/2010/main" val="1143827606"/>
              </p:ext>
            </p:extLst>
          </p:nvPr>
        </p:nvGraphicFramePr>
        <p:xfrm>
          <a:off x="1813297" y="1304764"/>
          <a:ext cx="10203147" cy="4248472"/>
        </p:xfrm>
        <a:graphic>
          <a:graphicData uri="http://schemas.openxmlformats.org/drawingml/2006/table">
            <a:tbl>
              <a:tblPr firstRow="1" bandRow="1"/>
              <a:tblGrid>
                <a:gridCol w="1957167">
                  <a:extLst>
                    <a:ext uri="{9D8B030D-6E8A-4147-A177-3AD203B41FA5}">
                      <a16:colId xmlns:a16="http://schemas.microsoft.com/office/drawing/2014/main" val="20000"/>
                    </a:ext>
                  </a:extLst>
                </a:gridCol>
                <a:gridCol w="8245980">
                  <a:extLst>
                    <a:ext uri="{9D8B030D-6E8A-4147-A177-3AD203B41FA5}">
                      <a16:colId xmlns:a16="http://schemas.microsoft.com/office/drawing/2014/main" val="20001"/>
                    </a:ext>
                  </a:extLst>
                </a:gridCol>
              </a:tblGrid>
              <a:tr h="106211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b="1" kern="1200" dirty="0">
                          <a:solidFill>
                            <a:srgbClr val="CCCCCC"/>
                          </a:solidFill>
                          <a:latin typeface="+mj-lt"/>
                          <a:ea typeface="+mn-ea"/>
                          <a:cs typeface="+mn-cs"/>
                        </a:rPr>
                        <a:t>Metoda</a:t>
                      </a:r>
                      <a:br>
                        <a:rPr lang="cs-CZ" sz="1800" b="1" kern="1200" dirty="0">
                          <a:solidFill>
                            <a:srgbClr val="CCCCCC"/>
                          </a:solidFill>
                          <a:latin typeface="+mj-lt"/>
                          <a:ea typeface="+mn-ea"/>
                          <a:cs typeface="+mn-cs"/>
                        </a:rPr>
                      </a:br>
                      <a:r>
                        <a:rPr lang="cs-CZ" sz="1800" b="1" kern="1200" dirty="0">
                          <a:solidFill>
                            <a:srgbClr val="CCCCCC"/>
                          </a:solidFill>
                          <a:latin typeface="+mj-lt"/>
                          <a:ea typeface="+mn-ea"/>
                          <a:cs typeface="+mn-cs"/>
                        </a:rPr>
                        <a:t>výzkumu</a:t>
                      </a:r>
                      <a:endParaRPr lang="en-GB" sz="1800" b="1" kern="1200" dirty="0">
                        <a:solidFill>
                          <a:srgbClr val="CCCCCC"/>
                        </a:solidFill>
                        <a:latin typeface="+mj-lt"/>
                        <a:ea typeface="+mn-ea"/>
                        <a:cs typeface="+mn-cs"/>
                      </a:endParaRPr>
                    </a:p>
                  </a:txBody>
                  <a:tcPr anchor="ctr">
                    <a:lnL w="12700" cmpd="sng">
                      <a:noFill/>
                    </a:lnL>
                    <a:lnR w="12700" cmpd="sng">
                      <a:noFill/>
                    </a:lnR>
                    <a:lnT w="12700" cmpd="sng">
                      <a:noFill/>
                    </a:lnT>
                    <a:lnB w="381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157" rtl="0" eaLnBrk="1" fontAlgn="auto" latinLnBrk="0" hangingPunct="1">
                        <a:lnSpc>
                          <a:spcPct val="100000"/>
                        </a:lnSpc>
                        <a:spcBef>
                          <a:spcPts val="0"/>
                        </a:spcBef>
                        <a:spcAft>
                          <a:spcPts val="0"/>
                        </a:spcAft>
                        <a:buClrTx/>
                        <a:buSzTx/>
                        <a:buFontTx/>
                        <a:buNone/>
                        <a:tabLst/>
                        <a:defRPr/>
                      </a:pPr>
                      <a:r>
                        <a:rPr lang="cs-CZ" sz="1800" kern="1200" noProof="0" dirty="0">
                          <a:solidFill>
                            <a:srgbClr val="FFFFFF"/>
                          </a:solidFill>
                          <a:latin typeface="+mj-lt"/>
                          <a:ea typeface="+mn-ea"/>
                          <a:cs typeface="+mn-cs"/>
                        </a:rPr>
                        <a:t>Kombinace online</a:t>
                      </a:r>
                      <a:r>
                        <a:rPr lang="cs-CZ" sz="1800" kern="1200" baseline="0" noProof="0" dirty="0">
                          <a:solidFill>
                            <a:srgbClr val="FFFFFF"/>
                          </a:solidFill>
                          <a:latin typeface="+mj-lt"/>
                          <a:ea typeface="+mn-ea"/>
                          <a:cs typeface="+mn-cs"/>
                        </a:rPr>
                        <a:t> a telefonického dotazování (CAWI/CATI)</a:t>
                      </a:r>
                      <a:endParaRPr lang="cs-CZ" sz="1800" kern="1200" noProof="0" dirty="0">
                        <a:solidFill>
                          <a:srgbClr val="FFFFFF"/>
                        </a:solidFill>
                        <a:latin typeface="+mj-lt"/>
                        <a:ea typeface="+mn-ea"/>
                        <a:cs typeface="+mn-cs"/>
                      </a:endParaRPr>
                    </a:p>
                  </a:txBody>
                  <a:tcPr anchor="ctr">
                    <a:lnL w="12700" cmpd="sng">
                      <a:noFill/>
                    </a:lnL>
                    <a:lnR w="12700" cmpd="sng">
                      <a:noFill/>
                    </a:lnR>
                    <a:lnT w="12700" cmpd="sng">
                      <a:noFill/>
                    </a:lnT>
                    <a:lnB w="381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621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b="1" kern="1200" dirty="0">
                          <a:solidFill>
                            <a:srgbClr val="C2A9EE"/>
                          </a:solidFill>
                          <a:latin typeface="+mj-lt"/>
                          <a:ea typeface="+mn-ea"/>
                          <a:cs typeface="+mn-cs"/>
                        </a:rPr>
                        <a:t>Cílová</a:t>
                      </a:r>
                      <a:br>
                        <a:rPr lang="cs-CZ" sz="1800" b="1" kern="1200" dirty="0">
                          <a:solidFill>
                            <a:srgbClr val="C2A9EE"/>
                          </a:solidFill>
                          <a:latin typeface="+mj-lt"/>
                          <a:ea typeface="+mn-ea"/>
                          <a:cs typeface="+mn-cs"/>
                        </a:rPr>
                      </a:br>
                      <a:r>
                        <a:rPr lang="cs-CZ" sz="1800" b="1" kern="1200" dirty="0">
                          <a:solidFill>
                            <a:srgbClr val="C2A9EE"/>
                          </a:solidFill>
                          <a:latin typeface="+mj-lt"/>
                          <a:ea typeface="+mn-ea"/>
                          <a:cs typeface="+mn-cs"/>
                        </a:rPr>
                        <a:t>skupina</a:t>
                      </a:r>
                      <a:endParaRPr lang="en-GB" sz="1800" b="1" kern="1200" dirty="0">
                        <a:solidFill>
                          <a:srgbClr val="C2A9EE"/>
                        </a:solidFill>
                        <a:latin typeface="+mj-lt"/>
                        <a:ea typeface="+mn-ea"/>
                        <a:cs typeface="+mn-cs"/>
                      </a:endParaRPr>
                    </a:p>
                  </a:txBody>
                  <a:tcPr anchor="ctr">
                    <a:lnL w="12700" cmpd="sng">
                      <a:noFill/>
                    </a:lnL>
                    <a:lnR w="12700" cmpd="sng">
                      <a:noFill/>
                    </a:lnR>
                    <a:lnT w="38100" cap="flat" cmpd="sng" algn="ctr">
                      <a:noFill/>
                      <a:prstDash val="sysDot"/>
                      <a:round/>
                      <a:headEnd type="none" w="med" len="med"/>
                      <a:tailEnd type="none" w="med" len="med"/>
                    </a:lnT>
                    <a:lnB w="381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cs-CZ" sz="1800" b="1" kern="1200" dirty="0">
                          <a:solidFill>
                            <a:srgbClr val="FFFFFF"/>
                          </a:solidFill>
                          <a:latin typeface="+mj-lt"/>
                          <a:ea typeface="+mn-ea"/>
                          <a:cs typeface="+mn-cs"/>
                        </a:rPr>
                        <a:t>OSVČ a majitelé, jednatelé, ředitelé malých </a:t>
                      </a:r>
                      <a:br>
                        <a:rPr lang="cs-CZ" sz="1800" b="1" kern="1200" dirty="0">
                          <a:solidFill>
                            <a:srgbClr val="FFFFFF"/>
                          </a:solidFill>
                          <a:latin typeface="+mj-lt"/>
                          <a:ea typeface="+mn-ea"/>
                          <a:cs typeface="+mn-cs"/>
                        </a:rPr>
                      </a:br>
                      <a:r>
                        <a:rPr lang="cs-CZ" sz="1800" b="1" kern="1200" dirty="0">
                          <a:solidFill>
                            <a:srgbClr val="FFFFFF"/>
                          </a:solidFill>
                          <a:latin typeface="+mj-lt"/>
                          <a:ea typeface="+mn-ea"/>
                          <a:cs typeface="+mn-cs"/>
                        </a:rPr>
                        <a:t>a středních podniků o velikosti 4-250 zaměstnanců</a:t>
                      </a:r>
                    </a:p>
                    <a:p>
                      <a:r>
                        <a:rPr lang="cs-CZ" sz="900" b="1" kern="1200" dirty="0">
                          <a:solidFill>
                            <a:srgbClr val="FFFFFF"/>
                          </a:solidFill>
                          <a:latin typeface="+mj-lt"/>
                          <a:ea typeface="+mn-ea"/>
                          <a:cs typeface="+mn-cs"/>
                        </a:rPr>
                        <a:t>Vyznačené</a:t>
                      </a:r>
                      <a:r>
                        <a:rPr lang="cs-CZ" sz="900" b="1" kern="1200" baseline="0" dirty="0">
                          <a:solidFill>
                            <a:srgbClr val="FFFFFF"/>
                          </a:solidFill>
                          <a:latin typeface="+mj-lt"/>
                          <a:ea typeface="+mn-ea"/>
                          <a:cs typeface="+mn-cs"/>
                        </a:rPr>
                        <a:t> rozdíly </a:t>
                      </a:r>
                      <a:r>
                        <a:rPr lang="cs-CZ" sz="900" b="1" kern="1200" dirty="0">
                          <a:solidFill>
                            <a:srgbClr val="FFFFFF"/>
                          </a:solidFill>
                          <a:latin typeface="+mj-lt"/>
                          <a:ea typeface="+mn-ea"/>
                          <a:cs typeface="+mn-cs"/>
                        </a:rPr>
                        <a:t>dosahují statistické</a:t>
                      </a:r>
                      <a:r>
                        <a:rPr lang="cs-CZ" sz="900" b="1" kern="1200" baseline="0" dirty="0">
                          <a:solidFill>
                            <a:srgbClr val="FFFFFF"/>
                          </a:solidFill>
                          <a:latin typeface="+mj-lt"/>
                          <a:ea typeface="+mn-ea"/>
                          <a:cs typeface="+mn-cs"/>
                        </a:rPr>
                        <a:t> významnosti 90 %</a:t>
                      </a:r>
                      <a:endParaRPr lang="cs-CZ" sz="900" b="1" kern="1200" dirty="0">
                        <a:solidFill>
                          <a:srgbClr val="FFFFFF"/>
                        </a:solidFill>
                        <a:latin typeface="+mj-lt"/>
                        <a:ea typeface="+mn-ea"/>
                        <a:cs typeface="+mn-cs"/>
                      </a:endParaRPr>
                    </a:p>
                  </a:txBody>
                  <a:tcPr anchor="ctr">
                    <a:lnL w="12700" cmpd="sng">
                      <a:noFill/>
                    </a:lnL>
                    <a:lnR w="12700" cmpd="sng">
                      <a:noFill/>
                    </a:lnR>
                    <a:lnT w="38100" cap="flat" cmpd="sng" algn="ctr">
                      <a:noFill/>
                      <a:prstDash val="sysDot"/>
                      <a:round/>
                      <a:headEnd type="none" w="med" len="med"/>
                      <a:tailEnd type="none" w="med" len="med"/>
                    </a:lnT>
                    <a:lnB w="381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621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defTabSz="914157">
                        <a:defRPr/>
                      </a:pPr>
                      <a:r>
                        <a:rPr lang="cs-CZ" sz="1800" b="1" kern="1200" dirty="0">
                          <a:solidFill>
                            <a:srgbClr val="ED6737"/>
                          </a:solidFill>
                          <a:latin typeface="+mj-lt"/>
                          <a:ea typeface="+mn-ea"/>
                          <a:cs typeface="+mn-cs"/>
                        </a:rPr>
                        <a:t>Velikost</a:t>
                      </a:r>
                      <a:br>
                        <a:rPr lang="cs-CZ" sz="1800" b="1" kern="1200" dirty="0">
                          <a:solidFill>
                            <a:srgbClr val="ED6737"/>
                          </a:solidFill>
                          <a:latin typeface="+mj-lt"/>
                          <a:ea typeface="+mn-ea"/>
                          <a:cs typeface="+mn-cs"/>
                        </a:rPr>
                      </a:br>
                      <a:r>
                        <a:rPr lang="cs-CZ" sz="1800" b="1" kern="1200" dirty="0">
                          <a:solidFill>
                            <a:srgbClr val="ED6737"/>
                          </a:solidFill>
                          <a:latin typeface="+mj-lt"/>
                          <a:ea typeface="+mn-ea"/>
                          <a:cs typeface="+mn-cs"/>
                        </a:rPr>
                        <a:t>vzorku</a:t>
                      </a:r>
                      <a:endParaRPr lang="en-GB" sz="1800" b="1" kern="1200" dirty="0">
                        <a:solidFill>
                          <a:srgbClr val="ED6737"/>
                        </a:solidFill>
                        <a:latin typeface="+mj-lt"/>
                        <a:ea typeface="+mn-ea"/>
                        <a:cs typeface="+mn-cs"/>
                      </a:endParaRPr>
                    </a:p>
                  </a:txBody>
                  <a:tcPr anchor="ctr">
                    <a:lnL w="12700" cmpd="sng">
                      <a:noFill/>
                    </a:lnL>
                    <a:lnR w="12700" cmpd="sng">
                      <a:noFill/>
                    </a:lnR>
                    <a:lnT w="38100" cap="flat" cmpd="sng" algn="ctr">
                      <a:noFill/>
                      <a:prstDash val="sysDot"/>
                      <a:round/>
                      <a:headEnd type="none" w="med" len="med"/>
                      <a:tailEnd type="none" w="med" len="med"/>
                    </a:lnT>
                    <a:lnB w="381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b="1" kern="1200" noProof="0" dirty="0">
                          <a:solidFill>
                            <a:srgbClr val="FFFFFF"/>
                          </a:solidFill>
                          <a:latin typeface="+mj-lt"/>
                          <a:ea typeface="+mn-ea"/>
                          <a:cs typeface="+mn-cs"/>
                        </a:rPr>
                        <a:t>300 podniků, sběr proběhl 17-29.6.</a:t>
                      </a:r>
                      <a:endParaRPr lang="en-US" sz="1800" b="1" kern="1200" noProof="0" dirty="0">
                        <a:solidFill>
                          <a:srgbClr val="FFFFFF"/>
                        </a:solidFill>
                        <a:latin typeface="+mj-lt"/>
                        <a:ea typeface="+mn-ea"/>
                        <a:cs typeface="+mn-cs"/>
                      </a:endParaRPr>
                    </a:p>
                  </a:txBody>
                  <a:tcPr anchor="ctr">
                    <a:lnL w="12700" cmpd="sng">
                      <a:noFill/>
                    </a:lnL>
                    <a:lnR w="12700" cmpd="sng">
                      <a:noFill/>
                    </a:lnR>
                    <a:lnT w="38100" cap="flat" cmpd="sng" algn="ctr">
                      <a:noFill/>
                      <a:prstDash val="sysDot"/>
                      <a:round/>
                      <a:headEnd type="none" w="med" len="med"/>
                      <a:tailEnd type="none" w="med" len="med"/>
                    </a:lnT>
                    <a:lnB w="381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621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lvl="0" defTabSz="914157">
                        <a:defRPr/>
                      </a:pPr>
                      <a:r>
                        <a:rPr lang="cs-CZ" sz="1800" b="1" kern="1200" dirty="0">
                          <a:solidFill>
                            <a:srgbClr val="FBB040"/>
                          </a:solidFill>
                          <a:latin typeface="+mj-lt"/>
                          <a:ea typeface="+mn-ea"/>
                          <a:cs typeface="+mn-cs"/>
                        </a:rPr>
                        <a:t>Výzkumný nástroj</a:t>
                      </a:r>
                    </a:p>
                  </a:txBody>
                  <a:tcPr anchor="ctr">
                    <a:lnL w="12700" cmpd="sng">
                      <a:noFill/>
                    </a:lnL>
                    <a:lnR w="12700" cmpd="sng">
                      <a:noFill/>
                    </a:lnR>
                    <a:lnT w="381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0" fontAlgn="base" latinLnBrk="0" hangingPunct="0">
                        <a:lnSpc>
                          <a:spcPct val="100000"/>
                        </a:lnSpc>
                        <a:spcBef>
                          <a:spcPts val="300"/>
                        </a:spcBef>
                        <a:spcAft>
                          <a:spcPct val="0"/>
                        </a:spcAft>
                        <a:buClrTx/>
                        <a:buSzTx/>
                        <a:buFontTx/>
                        <a:buNone/>
                        <a:tabLst/>
                        <a:defRPr/>
                      </a:pPr>
                      <a:r>
                        <a:rPr lang="cs-CZ" sz="1800" b="1" kern="1200" noProof="0" dirty="0">
                          <a:solidFill>
                            <a:srgbClr val="FFFFFF"/>
                          </a:solidFill>
                          <a:latin typeface="+mj-lt"/>
                          <a:ea typeface="+mn-ea"/>
                          <a:cs typeface="+mn-cs"/>
                        </a:rPr>
                        <a:t>Strukturovaný dotazník o délce cca 10 minut</a:t>
                      </a:r>
                      <a:endParaRPr lang="en-US" sz="1800" b="1" kern="1200" noProof="0" dirty="0">
                        <a:solidFill>
                          <a:srgbClr val="FFFFFF"/>
                        </a:solidFill>
                        <a:latin typeface="+mj-lt"/>
                        <a:ea typeface="+mn-ea"/>
                        <a:cs typeface="+mn-cs"/>
                      </a:endParaRPr>
                    </a:p>
                  </a:txBody>
                  <a:tcPr anchor="ctr">
                    <a:lnL w="12700" cmpd="sng">
                      <a:noFill/>
                    </a:lnL>
                    <a:lnR w="12700" cmpd="sng">
                      <a:noFill/>
                    </a:lnR>
                    <a:lnT w="381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27" name="Group 15">
            <a:extLst>
              <a:ext uri="{FF2B5EF4-FFF2-40B4-BE49-F238E27FC236}">
                <a16:creationId xmlns:a16="http://schemas.microsoft.com/office/drawing/2014/main" id="{32250F5E-C42C-4D2A-BCEC-E29726EAAF87}"/>
              </a:ext>
            </a:extLst>
          </p:cNvPr>
          <p:cNvGrpSpPr>
            <a:grpSpLocks noChangeAspect="1"/>
          </p:cNvGrpSpPr>
          <p:nvPr/>
        </p:nvGrpSpPr>
        <p:grpSpPr>
          <a:xfrm>
            <a:off x="887865" y="1560925"/>
            <a:ext cx="687134" cy="574232"/>
            <a:chOff x="5308593" y="2025650"/>
            <a:chExt cx="812804" cy="704850"/>
          </a:xfrm>
          <a:solidFill>
            <a:schemeClr val="tx1">
              <a:lumMod val="20000"/>
              <a:lumOff val="80000"/>
            </a:schemeClr>
          </a:solidFill>
        </p:grpSpPr>
        <p:sp>
          <p:nvSpPr>
            <p:cNvPr id="28" name="Freeform 5">
              <a:extLst>
                <a:ext uri="{FF2B5EF4-FFF2-40B4-BE49-F238E27FC236}">
                  <a16:creationId xmlns:a16="http://schemas.microsoft.com/office/drawing/2014/main" id="{D4A77865-0367-432A-95C9-2CE38226F622}"/>
                </a:ext>
              </a:extLst>
            </p:cNvPr>
            <p:cNvSpPr>
              <a:spLocks noEditPoints="1"/>
            </p:cNvSpPr>
            <p:nvPr/>
          </p:nvSpPr>
          <p:spPr bwMode="auto">
            <a:xfrm>
              <a:off x="5575297" y="2184400"/>
              <a:ext cx="546100" cy="546100"/>
            </a:xfrm>
            <a:custGeom>
              <a:avLst/>
              <a:gdLst/>
              <a:ahLst/>
              <a:cxnLst>
                <a:cxn ang="0">
                  <a:pos x="44" y="106"/>
                </a:cxn>
                <a:cxn ang="0">
                  <a:pos x="28" y="118"/>
                </a:cxn>
                <a:cxn ang="0">
                  <a:pos x="4" y="126"/>
                </a:cxn>
                <a:cxn ang="0">
                  <a:pos x="6" y="158"/>
                </a:cxn>
                <a:cxn ang="0">
                  <a:pos x="28" y="178"/>
                </a:cxn>
                <a:cxn ang="0">
                  <a:pos x="20" y="196"/>
                </a:cxn>
                <a:cxn ang="0">
                  <a:pos x="4" y="218"/>
                </a:cxn>
                <a:cxn ang="0">
                  <a:pos x="22" y="244"/>
                </a:cxn>
                <a:cxn ang="0">
                  <a:pos x="46" y="244"/>
                </a:cxn>
                <a:cxn ang="0">
                  <a:pos x="52" y="268"/>
                </a:cxn>
                <a:cxn ang="0">
                  <a:pos x="48" y="296"/>
                </a:cxn>
                <a:cxn ang="0">
                  <a:pos x="76" y="310"/>
                </a:cxn>
                <a:cxn ang="0">
                  <a:pos x="106" y="302"/>
                </a:cxn>
                <a:cxn ang="0">
                  <a:pos x="116" y="316"/>
                </a:cxn>
                <a:cxn ang="0">
                  <a:pos x="126" y="342"/>
                </a:cxn>
                <a:cxn ang="0">
                  <a:pos x="158" y="338"/>
                </a:cxn>
                <a:cxn ang="0">
                  <a:pos x="178" y="318"/>
                </a:cxn>
                <a:cxn ang="0">
                  <a:pos x="196" y="324"/>
                </a:cxn>
                <a:cxn ang="0">
                  <a:pos x="216" y="342"/>
                </a:cxn>
                <a:cxn ang="0">
                  <a:pos x="242" y="324"/>
                </a:cxn>
                <a:cxn ang="0">
                  <a:pos x="250" y="294"/>
                </a:cxn>
                <a:cxn ang="0">
                  <a:pos x="268" y="292"/>
                </a:cxn>
                <a:cxn ang="0">
                  <a:pos x="296" y="296"/>
                </a:cxn>
                <a:cxn ang="0">
                  <a:pos x="308" y="268"/>
                </a:cxn>
                <a:cxn ang="0">
                  <a:pos x="300" y="240"/>
                </a:cxn>
                <a:cxn ang="0">
                  <a:pos x="316" y="228"/>
                </a:cxn>
                <a:cxn ang="0">
                  <a:pos x="340" y="218"/>
                </a:cxn>
                <a:cxn ang="0">
                  <a:pos x="338" y="186"/>
                </a:cxn>
                <a:cxn ang="0">
                  <a:pos x="316" y="166"/>
                </a:cxn>
                <a:cxn ang="0">
                  <a:pos x="324" y="148"/>
                </a:cxn>
                <a:cxn ang="0">
                  <a:pos x="340" y="128"/>
                </a:cxn>
                <a:cxn ang="0">
                  <a:pos x="322" y="102"/>
                </a:cxn>
                <a:cxn ang="0">
                  <a:pos x="294" y="94"/>
                </a:cxn>
                <a:cxn ang="0">
                  <a:pos x="292" y="76"/>
                </a:cxn>
                <a:cxn ang="0">
                  <a:pos x="296" y="50"/>
                </a:cxn>
                <a:cxn ang="0">
                  <a:pos x="268" y="36"/>
                </a:cxn>
                <a:cxn ang="0">
                  <a:pos x="238" y="44"/>
                </a:cxn>
                <a:cxn ang="0">
                  <a:pos x="228" y="28"/>
                </a:cxn>
                <a:cxn ang="0">
                  <a:pos x="218" y="4"/>
                </a:cxn>
                <a:cxn ang="0">
                  <a:pos x="186" y="6"/>
                </a:cxn>
                <a:cxn ang="0">
                  <a:pos x="166" y="28"/>
                </a:cxn>
                <a:cxn ang="0">
                  <a:pos x="148" y="20"/>
                </a:cxn>
                <a:cxn ang="0">
                  <a:pos x="128" y="4"/>
                </a:cxn>
                <a:cxn ang="0">
                  <a:pos x="102" y="22"/>
                </a:cxn>
                <a:cxn ang="0">
                  <a:pos x="94" y="50"/>
                </a:cxn>
                <a:cxn ang="0">
                  <a:pos x="76" y="52"/>
                </a:cxn>
                <a:cxn ang="0">
                  <a:pos x="48" y="48"/>
                </a:cxn>
                <a:cxn ang="0">
                  <a:pos x="36" y="78"/>
                </a:cxn>
                <a:cxn ang="0">
                  <a:pos x="162" y="72"/>
                </a:cxn>
                <a:cxn ang="0">
                  <a:pos x="248" y="106"/>
                </a:cxn>
                <a:cxn ang="0">
                  <a:pos x="272" y="182"/>
                </a:cxn>
                <a:cxn ang="0">
                  <a:pos x="222" y="260"/>
                </a:cxn>
                <a:cxn ang="0">
                  <a:pos x="144" y="270"/>
                </a:cxn>
                <a:cxn ang="0">
                  <a:pos x="76" y="204"/>
                </a:cxn>
                <a:cxn ang="0">
                  <a:pos x="82" y="126"/>
                </a:cxn>
                <a:cxn ang="0">
                  <a:pos x="142" y="76"/>
                </a:cxn>
              </a:cxnLst>
              <a:rect l="0" t="0" r="r" b="b"/>
              <a:pathLst>
                <a:path w="344" h="344">
                  <a:moveTo>
                    <a:pt x="38" y="82"/>
                  </a:moveTo>
                  <a:lnTo>
                    <a:pt x="38" y="82"/>
                  </a:lnTo>
                  <a:lnTo>
                    <a:pt x="42" y="90"/>
                  </a:lnTo>
                  <a:lnTo>
                    <a:pt x="44" y="98"/>
                  </a:lnTo>
                  <a:lnTo>
                    <a:pt x="44" y="106"/>
                  </a:lnTo>
                  <a:lnTo>
                    <a:pt x="42" y="112"/>
                  </a:lnTo>
                  <a:lnTo>
                    <a:pt x="42" y="112"/>
                  </a:lnTo>
                  <a:lnTo>
                    <a:pt x="40" y="114"/>
                  </a:lnTo>
                  <a:lnTo>
                    <a:pt x="34" y="116"/>
                  </a:lnTo>
                  <a:lnTo>
                    <a:pt x="28" y="118"/>
                  </a:lnTo>
                  <a:lnTo>
                    <a:pt x="22" y="116"/>
                  </a:lnTo>
                  <a:lnTo>
                    <a:pt x="22" y="116"/>
                  </a:lnTo>
                  <a:lnTo>
                    <a:pt x="14" y="116"/>
                  </a:lnTo>
                  <a:lnTo>
                    <a:pt x="8" y="120"/>
                  </a:lnTo>
                  <a:lnTo>
                    <a:pt x="4" y="126"/>
                  </a:lnTo>
                  <a:lnTo>
                    <a:pt x="0" y="136"/>
                  </a:lnTo>
                  <a:lnTo>
                    <a:pt x="0" y="136"/>
                  </a:lnTo>
                  <a:lnTo>
                    <a:pt x="0" y="144"/>
                  </a:lnTo>
                  <a:lnTo>
                    <a:pt x="2" y="152"/>
                  </a:lnTo>
                  <a:lnTo>
                    <a:pt x="6" y="158"/>
                  </a:lnTo>
                  <a:lnTo>
                    <a:pt x="12" y="162"/>
                  </a:lnTo>
                  <a:lnTo>
                    <a:pt x="12" y="162"/>
                  </a:lnTo>
                  <a:lnTo>
                    <a:pt x="18" y="166"/>
                  </a:lnTo>
                  <a:lnTo>
                    <a:pt x="24" y="172"/>
                  </a:lnTo>
                  <a:lnTo>
                    <a:pt x="28" y="178"/>
                  </a:lnTo>
                  <a:lnTo>
                    <a:pt x="28" y="184"/>
                  </a:lnTo>
                  <a:lnTo>
                    <a:pt x="28" y="184"/>
                  </a:lnTo>
                  <a:lnTo>
                    <a:pt x="28" y="188"/>
                  </a:lnTo>
                  <a:lnTo>
                    <a:pt x="24" y="192"/>
                  </a:lnTo>
                  <a:lnTo>
                    <a:pt x="20" y="196"/>
                  </a:lnTo>
                  <a:lnTo>
                    <a:pt x="14" y="200"/>
                  </a:lnTo>
                  <a:lnTo>
                    <a:pt x="14" y="200"/>
                  </a:lnTo>
                  <a:lnTo>
                    <a:pt x="8" y="202"/>
                  </a:lnTo>
                  <a:lnTo>
                    <a:pt x="4" y="210"/>
                  </a:lnTo>
                  <a:lnTo>
                    <a:pt x="4" y="218"/>
                  </a:lnTo>
                  <a:lnTo>
                    <a:pt x="4" y="226"/>
                  </a:lnTo>
                  <a:lnTo>
                    <a:pt x="4" y="226"/>
                  </a:lnTo>
                  <a:lnTo>
                    <a:pt x="8" y="234"/>
                  </a:lnTo>
                  <a:lnTo>
                    <a:pt x="14" y="240"/>
                  </a:lnTo>
                  <a:lnTo>
                    <a:pt x="22" y="244"/>
                  </a:lnTo>
                  <a:lnTo>
                    <a:pt x="28" y="244"/>
                  </a:lnTo>
                  <a:lnTo>
                    <a:pt x="28" y="244"/>
                  </a:lnTo>
                  <a:lnTo>
                    <a:pt x="34" y="242"/>
                  </a:lnTo>
                  <a:lnTo>
                    <a:pt x="40" y="242"/>
                  </a:lnTo>
                  <a:lnTo>
                    <a:pt x="46" y="244"/>
                  </a:lnTo>
                  <a:lnTo>
                    <a:pt x="48" y="246"/>
                  </a:lnTo>
                  <a:lnTo>
                    <a:pt x="48" y="246"/>
                  </a:lnTo>
                  <a:lnTo>
                    <a:pt x="50" y="252"/>
                  </a:lnTo>
                  <a:lnTo>
                    <a:pt x="52" y="260"/>
                  </a:lnTo>
                  <a:lnTo>
                    <a:pt x="52" y="268"/>
                  </a:lnTo>
                  <a:lnTo>
                    <a:pt x="48" y="274"/>
                  </a:lnTo>
                  <a:lnTo>
                    <a:pt x="48" y="274"/>
                  </a:lnTo>
                  <a:lnTo>
                    <a:pt x="46" y="280"/>
                  </a:lnTo>
                  <a:lnTo>
                    <a:pt x="46" y="288"/>
                  </a:lnTo>
                  <a:lnTo>
                    <a:pt x="48" y="296"/>
                  </a:lnTo>
                  <a:lnTo>
                    <a:pt x="54" y="302"/>
                  </a:lnTo>
                  <a:lnTo>
                    <a:pt x="54" y="302"/>
                  </a:lnTo>
                  <a:lnTo>
                    <a:pt x="62" y="308"/>
                  </a:lnTo>
                  <a:lnTo>
                    <a:pt x="70" y="310"/>
                  </a:lnTo>
                  <a:lnTo>
                    <a:pt x="76" y="310"/>
                  </a:lnTo>
                  <a:lnTo>
                    <a:pt x="82" y="306"/>
                  </a:lnTo>
                  <a:lnTo>
                    <a:pt x="82" y="306"/>
                  </a:lnTo>
                  <a:lnTo>
                    <a:pt x="88" y="302"/>
                  </a:lnTo>
                  <a:lnTo>
                    <a:pt x="98" y="300"/>
                  </a:lnTo>
                  <a:lnTo>
                    <a:pt x="106" y="302"/>
                  </a:lnTo>
                  <a:lnTo>
                    <a:pt x="110" y="302"/>
                  </a:lnTo>
                  <a:lnTo>
                    <a:pt x="110" y="302"/>
                  </a:lnTo>
                  <a:lnTo>
                    <a:pt x="114" y="306"/>
                  </a:lnTo>
                  <a:lnTo>
                    <a:pt x="116" y="310"/>
                  </a:lnTo>
                  <a:lnTo>
                    <a:pt x="116" y="316"/>
                  </a:lnTo>
                  <a:lnTo>
                    <a:pt x="116" y="322"/>
                  </a:lnTo>
                  <a:lnTo>
                    <a:pt x="116" y="322"/>
                  </a:lnTo>
                  <a:lnTo>
                    <a:pt x="116" y="330"/>
                  </a:lnTo>
                  <a:lnTo>
                    <a:pt x="120" y="336"/>
                  </a:lnTo>
                  <a:lnTo>
                    <a:pt x="126" y="342"/>
                  </a:lnTo>
                  <a:lnTo>
                    <a:pt x="134" y="344"/>
                  </a:lnTo>
                  <a:lnTo>
                    <a:pt x="134" y="344"/>
                  </a:lnTo>
                  <a:lnTo>
                    <a:pt x="144" y="344"/>
                  </a:lnTo>
                  <a:lnTo>
                    <a:pt x="152" y="342"/>
                  </a:lnTo>
                  <a:lnTo>
                    <a:pt x="158" y="338"/>
                  </a:lnTo>
                  <a:lnTo>
                    <a:pt x="162" y="332"/>
                  </a:lnTo>
                  <a:lnTo>
                    <a:pt x="162" y="332"/>
                  </a:lnTo>
                  <a:lnTo>
                    <a:pt x="164" y="326"/>
                  </a:lnTo>
                  <a:lnTo>
                    <a:pt x="172" y="322"/>
                  </a:lnTo>
                  <a:lnTo>
                    <a:pt x="178" y="318"/>
                  </a:lnTo>
                  <a:lnTo>
                    <a:pt x="184" y="316"/>
                  </a:lnTo>
                  <a:lnTo>
                    <a:pt x="184" y="316"/>
                  </a:lnTo>
                  <a:lnTo>
                    <a:pt x="188" y="316"/>
                  </a:lnTo>
                  <a:lnTo>
                    <a:pt x="192" y="320"/>
                  </a:lnTo>
                  <a:lnTo>
                    <a:pt x="196" y="324"/>
                  </a:lnTo>
                  <a:lnTo>
                    <a:pt x="198" y="330"/>
                  </a:lnTo>
                  <a:lnTo>
                    <a:pt x="198" y="330"/>
                  </a:lnTo>
                  <a:lnTo>
                    <a:pt x="202" y="336"/>
                  </a:lnTo>
                  <a:lnTo>
                    <a:pt x="208" y="340"/>
                  </a:lnTo>
                  <a:lnTo>
                    <a:pt x="216" y="342"/>
                  </a:lnTo>
                  <a:lnTo>
                    <a:pt x="226" y="340"/>
                  </a:lnTo>
                  <a:lnTo>
                    <a:pt x="226" y="340"/>
                  </a:lnTo>
                  <a:lnTo>
                    <a:pt x="234" y="336"/>
                  </a:lnTo>
                  <a:lnTo>
                    <a:pt x="240" y="330"/>
                  </a:lnTo>
                  <a:lnTo>
                    <a:pt x="242" y="324"/>
                  </a:lnTo>
                  <a:lnTo>
                    <a:pt x="242" y="316"/>
                  </a:lnTo>
                  <a:lnTo>
                    <a:pt x="242" y="316"/>
                  </a:lnTo>
                  <a:lnTo>
                    <a:pt x="242" y="310"/>
                  </a:lnTo>
                  <a:lnTo>
                    <a:pt x="246" y="302"/>
                  </a:lnTo>
                  <a:lnTo>
                    <a:pt x="250" y="294"/>
                  </a:lnTo>
                  <a:lnTo>
                    <a:pt x="254" y="290"/>
                  </a:lnTo>
                  <a:lnTo>
                    <a:pt x="254" y="290"/>
                  </a:lnTo>
                  <a:lnTo>
                    <a:pt x="258" y="290"/>
                  </a:lnTo>
                  <a:lnTo>
                    <a:pt x="264" y="290"/>
                  </a:lnTo>
                  <a:lnTo>
                    <a:pt x="268" y="292"/>
                  </a:lnTo>
                  <a:lnTo>
                    <a:pt x="274" y="296"/>
                  </a:lnTo>
                  <a:lnTo>
                    <a:pt x="274" y="296"/>
                  </a:lnTo>
                  <a:lnTo>
                    <a:pt x="280" y="300"/>
                  </a:lnTo>
                  <a:lnTo>
                    <a:pt x="288" y="300"/>
                  </a:lnTo>
                  <a:lnTo>
                    <a:pt x="296" y="296"/>
                  </a:lnTo>
                  <a:lnTo>
                    <a:pt x="302" y="290"/>
                  </a:lnTo>
                  <a:lnTo>
                    <a:pt x="302" y="290"/>
                  </a:lnTo>
                  <a:lnTo>
                    <a:pt x="308" y="282"/>
                  </a:lnTo>
                  <a:lnTo>
                    <a:pt x="310" y="274"/>
                  </a:lnTo>
                  <a:lnTo>
                    <a:pt x="308" y="268"/>
                  </a:lnTo>
                  <a:lnTo>
                    <a:pt x="306" y="262"/>
                  </a:lnTo>
                  <a:lnTo>
                    <a:pt x="306" y="262"/>
                  </a:lnTo>
                  <a:lnTo>
                    <a:pt x="302" y="256"/>
                  </a:lnTo>
                  <a:lnTo>
                    <a:pt x="300" y="248"/>
                  </a:lnTo>
                  <a:lnTo>
                    <a:pt x="300" y="240"/>
                  </a:lnTo>
                  <a:lnTo>
                    <a:pt x="302" y="234"/>
                  </a:lnTo>
                  <a:lnTo>
                    <a:pt x="302" y="234"/>
                  </a:lnTo>
                  <a:lnTo>
                    <a:pt x="304" y="230"/>
                  </a:lnTo>
                  <a:lnTo>
                    <a:pt x="310" y="228"/>
                  </a:lnTo>
                  <a:lnTo>
                    <a:pt x="316" y="228"/>
                  </a:lnTo>
                  <a:lnTo>
                    <a:pt x="322" y="228"/>
                  </a:lnTo>
                  <a:lnTo>
                    <a:pt x="322" y="228"/>
                  </a:lnTo>
                  <a:lnTo>
                    <a:pt x="330" y="228"/>
                  </a:lnTo>
                  <a:lnTo>
                    <a:pt x="336" y="224"/>
                  </a:lnTo>
                  <a:lnTo>
                    <a:pt x="340" y="218"/>
                  </a:lnTo>
                  <a:lnTo>
                    <a:pt x="344" y="210"/>
                  </a:lnTo>
                  <a:lnTo>
                    <a:pt x="344" y="210"/>
                  </a:lnTo>
                  <a:lnTo>
                    <a:pt x="344" y="200"/>
                  </a:lnTo>
                  <a:lnTo>
                    <a:pt x="342" y="192"/>
                  </a:lnTo>
                  <a:lnTo>
                    <a:pt x="338" y="186"/>
                  </a:lnTo>
                  <a:lnTo>
                    <a:pt x="332" y="184"/>
                  </a:lnTo>
                  <a:lnTo>
                    <a:pt x="332" y="184"/>
                  </a:lnTo>
                  <a:lnTo>
                    <a:pt x="326" y="180"/>
                  </a:lnTo>
                  <a:lnTo>
                    <a:pt x="320" y="174"/>
                  </a:lnTo>
                  <a:lnTo>
                    <a:pt x="316" y="166"/>
                  </a:lnTo>
                  <a:lnTo>
                    <a:pt x="316" y="160"/>
                  </a:lnTo>
                  <a:lnTo>
                    <a:pt x="316" y="160"/>
                  </a:lnTo>
                  <a:lnTo>
                    <a:pt x="316" y="156"/>
                  </a:lnTo>
                  <a:lnTo>
                    <a:pt x="320" y="152"/>
                  </a:lnTo>
                  <a:lnTo>
                    <a:pt x="324" y="148"/>
                  </a:lnTo>
                  <a:lnTo>
                    <a:pt x="330" y="146"/>
                  </a:lnTo>
                  <a:lnTo>
                    <a:pt x="330" y="146"/>
                  </a:lnTo>
                  <a:lnTo>
                    <a:pt x="336" y="142"/>
                  </a:lnTo>
                  <a:lnTo>
                    <a:pt x="340" y="136"/>
                  </a:lnTo>
                  <a:lnTo>
                    <a:pt x="340" y="128"/>
                  </a:lnTo>
                  <a:lnTo>
                    <a:pt x="340" y="118"/>
                  </a:lnTo>
                  <a:lnTo>
                    <a:pt x="340" y="118"/>
                  </a:lnTo>
                  <a:lnTo>
                    <a:pt x="336" y="110"/>
                  </a:lnTo>
                  <a:lnTo>
                    <a:pt x="330" y="104"/>
                  </a:lnTo>
                  <a:lnTo>
                    <a:pt x="322" y="102"/>
                  </a:lnTo>
                  <a:lnTo>
                    <a:pt x="316" y="102"/>
                  </a:lnTo>
                  <a:lnTo>
                    <a:pt x="316" y="102"/>
                  </a:lnTo>
                  <a:lnTo>
                    <a:pt x="308" y="102"/>
                  </a:lnTo>
                  <a:lnTo>
                    <a:pt x="302" y="98"/>
                  </a:lnTo>
                  <a:lnTo>
                    <a:pt x="294" y="94"/>
                  </a:lnTo>
                  <a:lnTo>
                    <a:pt x="290" y="90"/>
                  </a:lnTo>
                  <a:lnTo>
                    <a:pt x="290" y="90"/>
                  </a:lnTo>
                  <a:lnTo>
                    <a:pt x="288" y="86"/>
                  </a:lnTo>
                  <a:lnTo>
                    <a:pt x="290" y="82"/>
                  </a:lnTo>
                  <a:lnTo>
                    <a:pt x="292" y="76"/>
                  </a:lnTo>
                  <a:lnTo>
                    <a:pt x="296" y="70"/>
                  </a:lnTo>
                  <a:lnTo>
                    <a:pt x="296" y="70"/>
                  </a:lnTo>
                  <a:lnTo>
                    <a:pt x="298" y="64"/>
                  </a:lnTo>
                  <a:lnTo>
                    <a:pt x="298" y="56"/>
                  </a:lnTo>
                  <a:lnTo>
                    <a:pt x="296" y="50"/>
                  </a:lnTo>
                  <a:lnTo>
                    <a:pt x="290" y="42"/>
                  </a:lnTo>
                  <a:lnTo>
                    <a:pt x="290" y="42"/>
                  </a:lnTo>
                  <a:lnTo>
                    <a:pt x="282" y="38"/>
                  </a:lnTo>
                  <a:lnTo>
                    <a:pt x="274" y="34"/>
                  </a:lnTo>
                  <a:lnTo>
                    <a:pt x="268" y="36"/>
                  </a:lnTo>
                  <a:lnTo>
                    <a:pt x="262" y="40"/>
                  </a:lnTo>
                  <a:lnTo>
                    <a:pt x="262" y="40"/>
                  </a:lnTo>
                  <a:lnTo>
                    <a:pt x="256" y="42"/>
                  </a:lnTo>
                  <a:lnTo>
                    <a:pt x="246" y="44"/>
                  </a:lnTo>
                  <a:lnTo>
                    <a:pt x="238" y="44"/>
                  </a:lnTo>
                  <a:lnTo>
                    <a:pt x="234" y="42"/>
                  </a:lnTo>
                  <a:lnTo>
                    <a:pt x="234" y="42"/>
                  </a:lnTo>
                  <a:lnTo>
                    <a:pt x="230" y="40"/>
                  </a:lnTo>
                  <a:lnTo>
                    <a:pt x="228" y="34"/>
                  </a:lnTo>
                  <a:lnTo>
                    <a:pt x="228" y="28"/>
                  </a:lnTo>
                  <a:lnTo>
                    <a:pt x="228" y="22"/>
                  </a:lnTo>
                  <a:lnTo>
                    <a:pt x="228" y="22"/>
                  </a:lnTo>
                  <a:lnTo>
                    <a:pt x="228" y="16"/>
                  </a:lnTo>
                  <a:lnTo>
                    <a:pt x="224" y="8"/>
                  </a:lnTo>
                  <a:lnTo>
                    <a:pt x="218" y="4"/>
                  </a:lnTo>
                  <a:lnTo>
                    <a:pt x="210" y="0"/>
                  </a:lnTo>
                  <a:lnTo>
                    <a:pt x="210" y="0"/>
                  </a:lnTo>
                  <a:lnTo>
                    <a:pt x="200" y="0"/>
                  </a:lnTo>
                  <a:lnTo>
                    <a:pt x="192" y="2"/>
                  </a:lnTo>
                  <a:lnTo>
                    <a:pt x="186" y="6"/>
                  </a:lnTo>
                  <a:lnTo>
                    <a:pt x="182" y="12"/>
                  </a:lnTo>
                  <a:lnTo>
                    <a:pt x="182" y="12"/>
                  </a:lnTo>
                  <a:lnTo>
                    <a:pt x="180" y="18"/>
                  </a:lnTo>
                  <a:lnTo>
                    <a:pt x="172" y="24"/>
                  </a:lnTo>
                  <a:lnTo>
                    <a:pt x="166" y="28"/>
                  </a:lnTo>
                  <a:lnTo>
                    <a:pt x="160" y="30"/>
                  </a:lnTo>
                  <a:lnTo>
                    <a:pt x="160" y="30"/>
                  </a:lnTo>
                  <a:lnTo>
                    <a:pt x="156" y="28"/>
                  </a:lnTo>
                  <a:lnTo>
                    <a:pt x="152" y="26"/>
                  </a:lnTo>
                  <a:lnTo>
                    <a:pt x="148" y="20"/>
                  </a:lnTo>
                  <a:lnTo>
                    <a:pt x="146" y="14"/>
                  </a:lnTo>
                  <a:lnTo>
                    <a:pt x="146" y="14"/>
                  </a:lnTo>
                  <a:lnTo>
                    <a:pt x="142" y="8"/>
                  </a:lnTo>
                  <a:lnTo>
                    <a:pt x="136" y="4"/>
                  </a:lnTo>
                  <a:lnTo>
                    <a:pt x="128" y="4"/>
                  </a:lnTo>
                  <a:lnTo>
                    <a:pt x="118" y="6"/>
                  </a:lnTo>
                  <a:lnTo>
                    <a:pt x="118" y="6"/>
                  </a:lnTo>
                  <a:lnTo>
                    <a:pt x="110" y="10"/>
                  </a:lnTo>
                  <a:lnTo>
                    <a:pt x="104" y="14"/>
                  </a:lnTo>
                  <a:lnTo>
                    <a:pt x="102" y="22"/>
                  </a:lnTo>
                  <a:lnTo>
                    <a:pt x="102" y="28"/>
                  </a:lnTo>
                  <a:lnTo>
                    <a:pt x="102" y="28"/>
                  </a:lnTo>
                  <a:lnTo>
                    <a:pt x="102" y="36"/>
                  </a:lnTo>
                  <a:lnTo>
                    <a:pt x="98" y="44"/>
                  </a:lnTo>
                  <a:lnTo>
                    <a:pt x="94" y="50"/>
                  </a:lnTo>
                  <a:lnTo>
                    <a:pt x="90" y="54"/>
                  </a:lnTo>
                  <a:lnTo>
                    <a:pt x="90" y="54"/>
                  </a:lnTo>
                  <a:lnTo>
                    <a:pt x="86" y="56"/>
                  </a:lnTo>
                  <a:lnTo>
                    <a:pt x="80" y="54"/>
                  </a:lnTo>
                  <a:lnTo>
                    <a:pt x="76" y="52"/>
                  </a:lnTo>
                  <a:lnTo>
                    <a:pt x="70" y="48"/>
                  </a:lnTo>
                  <a:lnTo>
                    <a:pt x="70" y="48"/>
                  </a:lnTo>
                  <a:lnTo>
                    <a:pt x="64" y="46"/>
                  </a:lnTo>
                  <a:lnTo>
                    <a:pt x="56" y="46"/>
                  </a:lnTo>
                  <a:lnTo>
                    <a:pt x="48" y="48"/>
                  </a:lnTo>
                  <a:lnTo>
                    <a:pt x="42" y="54"/>
                  </a:lnTo>
                  <a:lnTo>
                    <a:pt x="42" y="54"/>
                  </a:lnTo>
                  <a:lnTo>
                    <a:pt x="36" y="62"/>
                  </a:lnTo>
                  <a:lnTo>
                    <a:pt x="34" y="70"/>
                  </a:lnTo>
                  <a:lnTo>
                    <a:pt x="36" y="78"/>
                  </a:lnTo>
                  <a:lnTo>
                    <a:pt x="38" y="82"/>
                  </a:lnTo>
                  <a:lnTo>
                    <a:pt x="38" y="82"/>
                  </a:lnTo>
                  <a:close/>
                  <a:moveTo>
                    <a:pt x="142" y="76"/>
                  </a:moveTo>
                  <a:lnTo>
                    <a:pt x="142" y="76"/>
                  </a:lnTo>
                  <a:lnTo>
                    <a:pt x="162" y="72"/>
                  </a:lnTo>
                  <a:lnTo>
                    <a:pt x="180" y="72"/>
                  </a:lnTo>
                  <a:lnTo>
                    <a:pt x="200" y="76"/>
                  </a:lnTo>
                  <a:lnTo>
                    <a:pt x="218" y="82"/>
                  </a:lnTo>
                  <a:lnTo>
                    <a:pt x="234" y="94"/>
                  </a:lnTo>
                  <a:lnTo>
                    <a:pt x="248" y="106"/>
                  </a:lnTo>
                  <a:lnTo>
                    <a:pt x="260" y="122"/>
                  </a:lnTo>
                  <a:lnTo>
                    <a:pt x="268" y="142"/>
                  </a:lnTo>
                  <a:lnTo>
                    <a:pt x="268" y="142"/>
                  </a:lnTo>
                  <a:lnTo>
                    <a:pt x="272" y="162"/>
                  </a:lnTo>
                  <a:lnTo>
                    <a:pt x="272" y="182"/>
                  </a:lnTo>
                  <a:lnTo>
                    <a:pt x="268" y="200"/>
                  </a:lnTo>
                  <a:lnTo>
                    <a:pt x="262" y="218"/>
                  </a:lnTo>
                  <a:lnTo>
                    <a:pt x="252" y="234"/>
                  </a:lnTo>
                  <a:lnTo>
                    <a:pt x="238" y="248"/>
                  </a:lnTo>
                  <a:lnTo>
                    <a:pt x="222" y="260"/>
                  </a:lnTo>
                  <a:lnTo>
                    <a:pt x="202" y="268"/>
                  </a:lnTo>
                  <a:lnTo>
                    <a:pt x="202" y="268"/>
                  </a:lnTo>
                  <a:lnTo>
                    <a:pt x="182" y="272"/>
                  </a:lnTo>
                  <a:lnTo>
                    <a:pt x="164" y="272"/>
                  </a:lnTo>
                  <a:lnTo>
                    <a:pt x="144" y="270"/>
                  </a:lnTo>
                  <a:lnTo>
                    <a:pt x="126" y="262"/>
                  </a:lnTo>
                  <a:lnTo>
                    <a:pt x="110" y="252"/>
                  </a:lnTo>
                  <a:lnTo>
                    <a:pt x="96" y="238"/>
                  </a:lnTo>
                  <a:lnTo>
                    <a:pt x="84" y="222"/>
                  </a:lnTo>
                  <a:lnTo>
                    <a:pt x="76" y="204"/>
                  </a:lnTo>
                  <a:lnTo>
                    <a:pt x="76" y="204"/>
                  </a:lnTo>
                  <a:lnTo>
                    <a:pt x="72" y="184"/>
                  </a:lnTo>
                  <a:lnTo>
                    <a:pt x="72" y="164"/>
                  </a:lnTo>
                  <a:lnTo>
                    <a:pt x="76" y="144"/>
                  </a:lnTo>
                  <a:lnTo>
                    <a:pt x="82" y="126"/>
                  </a:lnTo>
                  <a:lnTo>
                    <a:pt x="92" y="110"/>
                  </a:lnTo>
                  <a:lnTo>
                    <a:pt x="106" y="96"/>
                  </a:lnTo>
                  <a:lnTo>
                    <a:pt x="122" y="84"/>
                  </a:lnTo>
                  <a:lnTo>
                    <a:pt x="142" y="76"/>
                  </a:lnTo>
                  <a:lnTo>
                    <a:pt x="14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497D"/>
                </a:solidFill>
                <a:effectLst/>
                <a:uLnTx/>
                <a:uFillTx/>
                <a:latin typeface="Calibri"/>
                <a:ea typeface="+mn-ea"/>
                <a:cs typeface="+mn-cs"/>
              </a:endParaRPr>
            </a:p>
          </p:txBody>
        </p:sp>
        <p:sp>
          <p:nvSpPr>
            <p:cNvPr id="29" name="Freeform 6">
              <a:extLst>
                <a:ext uri="{FF2B5EF4-FFF2-40B4-BE49-F238E27FC236}">
                  <a16:creationId xmlns:a16="http://schemas.microsoft.com/office/drawing/2014/main" id="{DF3D2F8D-9C32-42BC-9D15-587FE041E7C7}"/>
                </a:ext>
              </a:extLst>
            </p:cNvPr>
            <p:cNvSpPr>
              <a:spLocks noEditPoints="1"/>
            </p:cNvSpPr>
            <p:nvPr/>
          </p:nvSpPr>
          <p:spPr bwMode="auto">
            <a:xfrm>
              <a:off x="5308593" y="2025650"/>
              <a:ext cx="352425" cy="349250"/>
            </a:xfrm>
            <a:custGeom>
              <a:avLst/>
              <a:gdLst/>
              <a:ahLst/>
              <a:cxnLst>
                <a:cxn ang="0">
                  <a:pos x="28" y="70"/>
                </a:cxn>
                <a:cxn ang="0">
                  <a:pos x="14" y="74"/>
                </a:cxn>
                <a:cxn ang="0">
                  <a:pos x="0" y="86"/>
                </a:cxn>
                <a:cxn ang="0">
                  <a:pos x="8" y="102"/>
                </a:cxn>
                <a:cxn ang="0">
                  <a:pos x="18" y="120"/>
                </a:cxn>
                <a:cxn ang="0">
                  <a:pos x="4" y="134"/>
                </a:cxn>
                <a:cxn ang="0">
                  <a:pos x="10" y="154"/>
                </a:cxn>
                <a:cxn ang="0">
                  <a:pos x="30" y="156"/>
                </a:cxn>
                <a:cxn ang="0">
                  <a:pos x="32" y="176"/>
                </a:cxn>
                <a:cxn ang="0">
                  <a:pos x="36" y="194"/>
                </a:cxn>
                <a:cxn ang="0">
                  <a:pos x="54" y="196"/>
                </a:cxn>
                <a:cxn ang="0">
                  <a:pos x="72" y="194"/>
                </a:cxn>
                <a:cxn ang="0">
                  <a:pos x="76" y="212"/>
                </a:cxn>
                <a:cxn ang="0">
                  <a:pos x="94" y="220"/>
                </a:cxn>
                <a:cxn ang="0">
                  <a:pos x="106" y="208"/>
                </a:cxn>
                <a:cxn ang="0">
                  <a:pos x="124" y="204"/>
                </a:cxn>
                <a:cxn ang="0">
                  <a:pos x="140" y="218"/>
                </a:cxn>
                <a:cxn ang="0">
                  <a:pos x="156" y="208"/>
                </a:cxn>
                <a:cxn ang="0">
                  <a:pos x="164" y="186"/>
                </a:cxn>
                <a:cxn ang="0">
                  <a:pos x="176" y="190"/>
                </a:cxn>
                <a:cxn ang="0">
                  <a:pos x="194" y="186"/>
                </a:cxn>
                <a:cxn ang="0">
                  <a:pos x="196" y="168"/>
                </a:cxn>
                <a:cxn ang="0">
                  <a:pos x="196" y="148"/>
                </a:cxn>
                <a:cxn ang="0">
                  <a:pos x="216" y="144"/>
                </a:cxn>
                <a:cxn ang="0">
                  <a:pos x="220" y="122"/>
                </a:cxn>
                <a:cxn ang="0">
                  <a:pos x="206" y="110"/>
                </a:cxn>
                <a:cxn ang="0">
                  <a:pos x="212" y="92"/>
                </a:cxn>
                <a:cxn ang="0">
                  <a:pos x="218" y="76"/>
                </a:cxn>
                <a:cxn ang="0">
                  <a:pos x="204" y="64"/>
                </a:cxn>
                <a:cxn ang="0">
                  <a:pos x="188" y="58"/>
                </a:cxn>
                <a:cxn ang="0">
                  <a:pos x="192" y="40"/>
                </a:cxn>
                <a:cxn ang="0">
                  <a:pos x="182" y="22"/>
                </a:cxn>
                <a:cxn ang="0">
                  <a:pos x="164" y="26"/>
                </a:cxn>
                <a:cxn ang="0">
                  <a:pos x="148" y="22"/>
                </a:cxn>
                <a:cxn ang="0">
                  <a:pos x="140" y="2"/>
                </a:cxn>
                <a:cxn ang="0">
                  <a:pos x="120" y="4"/>
                </a:cxn>
                <a:cxn ang="0">
                  <a:pos x="104" y="18"/>
                </a:cxn>
                <a:cxn ang="0">
                  <a:pos x="94" y="8"/>
                </a:cxn>
                <a:cxn ang="0">
                  <a:pos x="76" y="2"/>
                </a:cxn>
                <a:cxn ang="0">
                  <a:pos x="66" y="18"/>
                </a:cxn>
                <a:cxn ang="0">
                  <a:pos x="56" y="34"/>
                </a:cxn>
                <a:cxn ang="0">
                  <a:pos x="36" y="28"/>
                </a:cxn>
                <a:cxn ang="0">
                  <a:pos x="22" y="44"/>
                </a:cxn>
                <a:cxn ang="0">
                  <a:pos x="92" y="48"/>
                </a:cxn>
                <a:cxn ang="0">
                  <a:pos x="152" y="58"/>
                </a:cxn>
                <a:cxn ang="0">
                  <a:pos x="176" y="102"/>
                </a:cxn>
                <a:cxn ang="0">
                  <a:pos x="154" y="160"/>
                </a:cxn>
                <a:cxn ang="0">
                  <a:pos x="106" y="174"/>
                </a:cxn>
                <a:cxn ang="0">
                  <a:pos x="54" y="142"/>
                </a:cxn>
                <a:cxn ang="0">
                  <a:pos x="48" y="92"/>
                </a:cxn>
                <a:cxn ang="0">
                  <a:pos x="92" y="48"/>
                </a:cxn>
              </a:cxnLst>
              <a:rect l="0" t="0" r="r" b="b"/>
              <a:pathLst>
                <a:path w="222" h="220">
                  <a:moveTo>
                    <a:pt x="26" y="52"/>
                  </a:moveTo>
                  <a:lnTo>
                    <a:pt x="26" y="52"/>
                  </a:lnTo>
                  <a:lnTo>
                    <a:pt x="28" y="56"/>
                  </a:lnTo>
                  <a:lnTo>
                    <a:pt x="28" y="62"/>
                  </a:lnTo>
                  <a:lnTo>
                    <a:pt x="28" y="70"/>
                  </a:lnTo>
                  <a:lnTo>
                    <a:pt x="28" y="70"/>
                  </a:lnTo>
                  <a:lnTo>
                    <a:pt x="26" y="72"/>
                  </a:lnTo>
                  <a:lnTo>
                    <a:pt x="22" y="74"/>
                  </a:lnTo>
                  <a:lnTo>
                    <a:pt x="14" y="74"/>
                  </a:lnTo>
                  <a:lnTo>
                    <a:pt x="14" y="74"/>
                  </a:lnTo>
                  <a:lnTo>
                    <a:pt x="10" y="74"/>
                  </a:lnTo>
                  <a:lnTo>
                    <a:pt x="6" y="76"/>
                  </a:lnTo>
                  <a:lnTo>
                    <a:pt x="2" y="80"/>
                  </a:lnTo>
                  <a:lnTo>
                    <a:pt x="0" y="86"/>
                  </a:lnTo>
                  <a:lnTo>
                    <a:pt x="0" y="86"/>
                  </a:lnTo>
                  <a:lnTo>
                    <a:pt x="0" y="92"/>
                  </a:lnTo>
                  <a:lnTo>
                    <a:pt x="2" y="98"/>
                  </a:lnTo>
                  <a:lnTo>
                    <a:pt x="4" y="100"/>
                  </a:lnTo>
                  <a:lnTo>
                    <a:pt x="8" y="102"/>
                  </a:lnTo>
                  <a:lnTo>
                    <a:pt x="8" y="102"/>
                  </a:lnTo>
                  <a:lnTo>
                    <a:pt x="12" y="106"/>
                  </a:lnTo>
                  <a:lnTo>
                    <a:pt x="16" y="110"/>
                  </a:lnTo>
                  <a:lnTo>
                    <a:pt x="18" y="118"/>
                  </a:lnTo>
                  <a:lnTo>
                    <a:pt x="18" y="118"/>
                  </a:lnTo>
                  <a:lnTo>
                    <a:pt x="18" y="120"/>
                  </a:lnTo>
                  <a:lnTo>
                    <a:pt x="16" y="122"/>
                  </a:lnTo>
                  <a:lnTo>
                    <a:pt x="10" y="128"/>
                  </a:lnTo>
                  <a:lnTo>
                    <a:pt x="10" y="128"/>
                  </a:lnTo>
                  <a:lnTo>
                    <a:pt x="6" y="130"/>
                  </a:lnTo>
                  <a:lnTo>
                    <a:pt x="4" y="134"/>
                  </a:lnTo>
                  <a:lnTo>
                    <a:pt x="2" y="138"/>
                  </a:lnTo>
                  <a:lnTo>
                    <a:pt x="4" y="144"/>
                  </a:lnTo>
                  <a:lnTo>
                    <a:pt x="4" y="144"/>
                  </a:lnTo>
                  <a:lnTo>
                    <a:pt x="6" y="150"/>
                  </a:lnTo>
                  <a:lnTo>
                    <a:pt x="10" y="154"/>
                  </a:lnTo>
                  <a:lnTo>
                    <a:pt x="14" y="156"/>
                  </a:lnTo>
                  <a:lnTo>
                    <a:pt x="18" y="156"/>
                  </a:lnTo>
                  <a:lnTo>
                    <a:pt x="18" y="156"/>
                  </a:lnTo>
                  <a:lnTo>
                    <a:pt x="26" y="154"/>
                  </a:lnTo>
                  <a:lnTo>
                    <a:pt x="30" y="156"/>
                  </a:lnTo>
                  <a:lnTo>
                    <a:pt x="32" y="158"/>
                  </a:lnTo>
                  <a:lnTo>
                    <a:pt x="32" y="158"/>
                  </a:lnTo>
                  <a:lnTo>
                    <a:pt x="34" y="166"/>
                  </a:lnTo>
                  <a:lnTo>
                    <a:pt x="34" y="172"/>
                  </a:lnTo>
                  <a:lnTo>
                    <a:pt x="32" y="176"/>
                  </a:lnTo>
                  <a:lnTo>
                    <a:pt x="32" y="176"/>
                  </a:lnTo>
                  <a:lnTo>
                    <a:pt x="30" y="180"/>
                  </a:lnTo>
                  <a:lnTo>
                    <a:pt x="30" y="184"/>
                  </a:lnTo>
                  <a:lnTo>
                    <a:pt x="32" y="190"/>
                  </a:lnTo>
                  <a:lnTo>
                    <a:pt x="36" y="194"/>
                  </a:lnTo>
                  <a:lnTo>
                    <a:pt x="36" y="194"/>
                  </a:lnTo>
                  <a:lnTo>
                    <a:pt x="40" y="196"/>
                  </a:lnTo>
                  <a:lnTo>
                    <a:pt x="46" y="198"/>
                  </a:lnTo>
                  <a:lnTo>
                    <a:pt x="50" y="198"/>
                  </a:lnTo>
                  <a:lnTo>
                    <a:pt x="54" y="196"/>
                  </a:lnTo>
                  <a:lnTo>
                    <a:pt x="54" y="196"/>
                  </a:lnTo>
                  <a:lnTo>
                    <a:pt x="58" y="194"/>
                  </a:lnTo>
                  <a:lnTo>
                    <a:pt x="62" y="192"/>
                  </a:lnTo>
                  <a:lnTo>
                    <a:pt x="72" y="194"/>
                  </a:lnTo>
                  <a:lnTo>
                    <a:pt x="72" y="194"/>
                  </a:lnTo>
                  <a:lnTo>
                    <a:pt x="74" y="196"/>
                  </a:lnTo>
                  <a:lnTo>
                    <a:pt x="74" y="198"/>
                  </a:lnTo>
                  <a:lnTo>
                    <a:pt x="76" y="206"/>
                  </a:lnTo>
                  <a:lnTo>
                    <a:pt x="76" y="206"/>
                  </a:lnTo>
                  <a:lnTo>
                    <a:pt x="76" y="212"/>
                  </a:lnTo>
                  <a:lnTo>
                    <a:pt x="78" y="216"/>
                  </a:lnTo>
                  <a:lnTo>
                    <a:pt x="82" y="218"/>
                  </a:lnTo>
                  <a:lnTo>
                    <a:pt x="88" y="220"/>
                  </a:lnTo>
                  <a:lnTo>
                    <a:pt x="88" y="220"/>
                  </a:lnTo>
                  <a:lnTo>
                    <a:pt x="94" y="220"/>
                  </a:lnTo>
                  <a:lnTo>
                    <a:pt x="98" y="220"/>
                  </a:lnTo>
                  <a:lnTo>
                    <a:pt x="102" y="216"/>
                  </a:lnTo>
                  <a:lnTo>
                    <a:pt x="104" y="212"/>
                  </a:lnTo>
                  <a:lnTo>
                    <a:pt x="104" y="212"/>
                  </a:lnTo>
                  <a:lnTo>
                    <a:pt x="106" y="208"/>
                  </a:lnTo>
                  <a:lnTo>
                    <a:pt x="110" y="206"/>
                  </a:lnTo>
                  <a:lnTo>
                    <a:pt x="118" y="202"/>
                  </a:lnTo>
                  <a:lnTo>
                    <a:pt x="118" y="202"/>
                  </a:lnTo>
                  <a:lnTo>
                    <a:pt x="122" y="202"/>
                  </a:lnTo>
                  <a:lnTo>
                    <a:pt x="124" y="204"/>
                  </a:lnTo>
                  <a:lnTo>
                    <a:pt x="128" y="212"/>
                  </a:lnTo>
                  <a:lnTo>
                    <a:pt x="128" y="212"/>
                  </a:lnTo>
                  <a:lnTo>
                    <a:pt x="130" y="216"/>
                  </a:lnTo>
                  <a:lnTo>
                    <a:pt x="134" y="218"/>
                  </a:lnTo>
                  <a:lnTo>
                    <a:pt x="140" y="218"/>
                  </a:lnTo>
                  <a:lnTo>
                    <a:pt x="146" y="218"/>
                  </a:lnTo>
                  <a:lnTo>
                    <a:pt x="146" y="218"/>
                  </a:lnTo>
                  <a:lnTo>
                    <a:pt x="150" y="214"/>
                  </a:lnTo>
                  <a:lnTo>
                    <a:pt x="154" y="212"/>
                  </a:lnTo>
                  <a:lnTo>
                    <a:pt x="156" y="208"/>
                  </a:lnTo>
                  <a:lnTo>
                    <a:pt x="156" y="202"/>
                  </a:lnTo>
                  <a:lnTo>
                    <a:pt x="156" y="202"/>
                  </a:lnTo>
                  <a:lnTo>
                    <a:pt x="156" y="198"/>
                  </a:lnTo>
                  <a:lnTo>
                    <a:pt x="158" y="192"/>
                  </a:lnTo>
                  <a:lnTo>
                    <a:pt x="164" y="186"/>
                  </a:lnTo>
                  <a:lnTo>
                    <a:pt x="164" y="186"/>
                  </a:lnTo>
                  <a:lnTo>
                    <a:pt x="166" y="186"/>
                  </a:lnTo>
                  <a:lnTo>
                    <a:pt x="170" y="186"/>
                  </a:lnTo>
                  <a:lnTo>
                    <a:pt x="176" y="190"/>
                  </a:lnTo>
                  <a:lnTo>
                    <a:pt x="176" y="190"/>
                  </a:lnTo>
                  <a:lnTo>
                    <a:pt x="180" y="192"/>
                  </a:lnTo>
                  <a:lnTo>
                    <a:pt x="186" y="192"/>
                  </a:lnTo>
                  <a:lnTo>
                    <a:pt x="190" y="190"/>
                  </a:lnTo>
                  <a:lnTo>
                    <a:pt x="194" y="186"/>
                  </a:lnTo>
                  <a:lnTo>
                    <a:pt x="194" y="186"/>
                  </a:lnTo>
                  <a:lnTo>
                    <a:pt x="198" y="180"/>
                  </a:lnTo>
                  <a:lnTo>
                    <a:pt x="200" y="176"/>
                  </a:lnTo>
                  <a:lnTo>
                    <a:pt x="200" y="172"/>
                  </a:lnTo>
                  <a:lnTo>
                    <a:pt x="196" y="168"/>
                  </a:lnTo>
                  <a:lnTo>
                    <a:pt x="196" y="168"/>
                  </a:lnTo>
                  <a:lnTo>
                    <a:pt x="194" y="164"/>
                  </a:lnTo>
                  <a:lnTo>
                    <a:pt x="194" y="158"/>
                  </a:lnTo>
                  <a:lnTo>
                    <a:pt x="194" y="150"/>
                  </a:lnTo>
                  <a:lnTo>
                    <a:pt x="194" y="150"/>
                  </a:lnTo>
                  <a:lnTo>
                    <a:pt x="196" y="148"/>
                  </a:lnTo>
                  <a:lnTo>
                    <a:pt x="200" y="146"/>
                  </a:lnTo>
                  <a:lnTo>
                    <a:pt x="208" y="146"/>
                  </a:lnTo>
                  <a:lnTo>
                    <a:pt x="208" y="146"/>
                  </a:lnTo>
                  <a:lnTo>
                    <a:pt x="212" y="146"/>
                  </a:lnTo>
                  <a:lnTo>
                    <a:pt x="216" y="144"/>
                  </a:lnTo>
                  <a:lnTo>
                    <a:pt x="220" y="140"/>
                  </a:lnTo>
                  <a:lnTo>
                    <a:pt x="222" y="134"/>
                  </a:lnTo>
                  <a:lnTo>
                    <a:pt x="222" y="134"/>
                  </a:lnTo>
                  <a:lnTo>
                    <a:pt x="222" y="128"/>
                  </a:lnTo>
                  <a:lnTo>
                    <a:pt x="220" y="122"/>
                  </a:lnTo>
                  <a:lnTo>
                    <a:pt x="218" y="118"/>
                  </a:lnTo>
                  <a:lnTo>
                    <a:pt x="214" y="116"/>
                  </a:lnTo>
                  <a:lnTo>
                    <a:pt x="214" y="116"/>
                  </a:lnTo>
                  <a:lnTo>
                    <a:pt x="210" y="114"/>
                  </a:lnTo>
                  <a:lnTo>
                    <a:pt x="206" y="110"/>
                  </a:lnTo>
                  <a:lnTo>
                    <a:pt x="204" y="102"/>
                  </a:lnTo>
                  <a:lnTo>
                    <a:pt x="204" y="102"/>
                  </a:lnTo>
                  <a:lnTo>
                    <a:pt x="204" y="100"/>
                  </a:lnTo>
                  <a:lnTo>
                    <a:pt x="206" y="96"/>
                  </a:lnTo>
                  <a:lnTo>
                    <a:pt x="212" y="92"/>
                  </a:lnTo>
                  <a:lnTo>
                    <a:pt x="212" y="92"/>
                  </a:lnTo>
                  <a:lnTo>
                    <a:pt x="216" y="90"/>
                  </a:lnTo>
                  <a:lnTo>
                    <a:pt x="218" y="86"/>
                  </a:lnTo>
                  <a:lnTo>
                    <a:pt x="220" y="82"/>
                  </a:lnTo>
                  <a:lnTo>
                    <a:pt x="218" y="76"/>
                  </a:lnTo>
                  <a:lnTo>
                    <a:pt x="218" y="76"/>
                  </a:lnTo>
                  <a:lnTo>
                    <a:pt x="216" y="70"/>
                  </a:lnTo>
                  <a:lnTo>
                    <a:pt x="212" y="66"/>
                  </a:lnTo>
                  <a:lnTo>
                    <a:pt x="208" y="64"/>
                  </a:lnTo>
                  <a:lnTo>
                    <a:pt x="204" y="64"/>
                  </a:lnTo>
                  <a:lnTo>
                    <a:pt x="204" y="64"/>
                  </a:lnTo>
                  <a:lnTo>
                    <a:pt x="200" y="64"/>
                  </a:lnTo>
                  <a:lnTo>
                    <a:pt x="194" y="62"/>
                  </a:lnTo>
                  <a:lnTo>
                    <a:pt x="188" y="58"/>
                  </a:lnTo>
                  <a:lnTo>
                    <a:pt x="188" y="58"/>
                  </a:lnTo>
                  <a:lnTo>
                    <a:pt x="186" y="54"/>
                  </a:lnTo>
                  <a:lnTo>
                    <a:pt x="186" y="52"/>
                  </a:lnTo>
                  <a:lnTo>
                    <a:pt x="190" y="44"/>
                  </a:lnTo>
                  <a:lnTo>
                    <a:pt x="190" y="44"/>
                  </a:lnTo>
                  <a:lnTo>
                    <a:pt x="192" y="40"/>
                  </a:lnTo>
                  <a:lnTo>
                    <a:pt x="192" y="36"/>
                  </a:lnTo>
                  <a:lnTo>
                    <a:pt x="190" y="30"/>
                  </a:lnTo>
                  <a:lnTo>
                    <a:pt x="188" y="26"/>
                  </a:lnTo>
                  <a:lnTo>
                    <a:pt x="188" y="26"/>
                  </a:lnTo>
                  <a:lnTo>
                    <a:pt x="182" y="22"/>
                  </a:lnTo>
                  <a:lnTo>
                    <a:pt x="178" y="22"/>
                  </a:lnTo>
                  <a:lnTo>
                    <a:pt x="172" y="22"/>
                  </a:lnTo>
                  <a:lnTo>
                    <a:pt x="168" y="24"/>
                  </a:lnTo>
                  <a:lnTo>
                    <a:pt x="168" y="24"/>
                  </a:lnTo>
                  <a:lnTo>
                    <a:pt x="164" y="26"/>
                  </a:lnTo>
                  <a:lnTo>
                    <a:pt x="160" y="28"/>
                  </a:lnTo>
                  <a:lnTo>
                    <a:pt x="150" y="26"/>
                  </a:lnTo>
                  <a:lnTo>
                    <a:pt x="150" y="26"/>
                  </a:lnTo>
                  <a:lnTo>
                    <a:pt x="148" y="24"/>
                  </a:lnTo>
                  <a:lnTo>
                    <a:pt x="148" y="22"/>
                  </a:lnTo>
                  <a:lnTo>
                    <a:pt x="148" y="14"/>
                  </a:lnTo>
                  <a:lnTo>
                    <a:pt x="148" y="14"/>
                  </a:lnTo>
                  <a:lnTo>
                    <a:pt x="146" y="8"/>
                  </a:lnTo>
                  <a:lnTo>
                    <a:pt x="144" y="4"/>
                  </a:lnTo>
                  <a:lnTo>
                    <a:pt x="140" y="2"/>
                  </a:lnTo>
                  <a:lnTo>
                    <a:pt x="134" y="0"/>
                  </a:lnTo>
                  <a:lnTo>
                    <a:pt x="134" y="0"/>
                  </a:lnTo>
                  <a:lnTo>
                    <a:pt x="130" y="0"/>
                  </a:lnTo>
                  <a:lnTo>
                    <a:pt x="124" y="0"/>
                  </a:lnTo>
                  <a:lnTo>
                    <a:pt x="120" y="4"/>
                  </a:lnTo>
                  <a:lnTo>
                    <a:pt x="118" y="6"/>
                  </a:lnTo>
                  <a:lnTo>
                    <a:pt x="118" y="6"/>
                  </a:lnTo>
                  <a:lnTo>
                    <a:pt x="116" y="10"/>
                  </a:lnTo>
                  <a:lnTo>
                    <a:pt x="112" y="14"/>
                  </a:lnTo>
                  <a:lnTo>
                    <a:pt x="104" y="18"/>
                  </a:lnTo>
                  <a:lnTo>
                    <a:pt x="104" y="18"/>
                  </a:lnTo>
                  <a:lnTo>
                    <a:pt x="100" y="18"/>
                  </a:lnTo>
                  <a:lnTo>
                    <a:pt x="98" y="16"/>
                  </a:lnTo>
                  <a:lnTo>
                    <a:pt x="94" y="8"/>
                  </a:lnTo>
                  <a:lnTo>
                    <a:pt x="94" y="8"/>
                  </a:lnTo>
                  <a:lnTo>
                    <a:pt x="92" y="4"/>
                  </a:lnTo>
                  <a:lnTo>
                    <a:pt x="88" y="2"/>
                  </a:lnTo>
                  <a:lnTo>
                    <a:pt x="82" y="2"/>
                  </a:lnTo>
                  <a:lnTo>
                    <a:pt x="76" y="2"/>
                  </a:lnTo>
                  <a:lnTo>
                    <a:pt x="76" y="2"/>
                  </a:lnTo>
                  <a:lnTo>
                    <a:pt x="72" y="4"/>
                  </a:lnTo>
                  <a:lnTo>
                    <a:pt x="68" y="8"/>
                  </a:lnTo>
                  <a:lnTo>
                    <a:pt x="66" y="12"/>
                  </a:lnTo>
                  <a:lnTo>
                    <a:pt x="66" y="18"/>
                  </a:lnTo>
                  <a:lnTo>
                    <a:pt x="66" y="18"/>
                  </a:lnTo>
                  <a:lnTo>
                    <a:pt x="66" y="22"/>
                  </a:lnTo>
                  <a:lnTo>
                    <a:pt x="64" y="26"/>
                  </a:lnTo>
                  <a:lnTo>
                    <a:pt x="58" y="34"/>
                  </a:lnTo>
                  <a:lnTo>
                    <a:pt x="58" y="34"/>
                  </a:lnTo>
                  <a:lnTo>
                    <a:pt x="56" y="34"/>
                  </a:lnTo>
                  <a:lnTo>
                    <a:pt x="52" y="34"/>
                  </a:lnTo>
                  <a:lnTo>
                    <a:pt x="46" y="30"/>
                  </a:lnTo>
                  <a:lnTo>
                    <a:pt x="46" y="30"/>
                  </a:lnTo>
                  <a:lnTo>
                    <a:pt x="42" y="28"/>
                  </a:lnTo>
                  <a:lnTo>
                    <a:pt x="36" y="28"/>
                  </a:lnTo>
                  <a:lnTo>
                    <a:pt x="32" y="30"/>
                  </a:lnTo>
                  <a:lnTo>
                    <a:pt x="28" y="34"/>
                  </a:lnTo>
                  <a:lnTo>
                    <a:pt x="28" y="34"/>
                  </a:lnTo>
                  <a:lnTo>
                    <a:pt x="24" y="38"/>
                  </a:lnTo>
                  <a:lnTo>
                    <a:pt x="22" y="44"/>
                  </a:lnTo>
                  <a:lnTo>
                    <a:pt x="24" y="48"/>
                  </a:lnTo>
                  <a:lnTo>
                    <a:pt x="26" y="52"/>
                  </a:lnTo>
                  <a:lnTo>
                    <a:pt x="26" y="52"/>
                  </a:lnTo>
                  <a:close/>
                  <a:moveTo>
                    <a:pt x="92" y="48"/>
                  </a:moveTo>
                  <a:lnTo>
                    <a:pt x="92" y="48"/>
                  </a:lnTo>
                  <a:lnTo>
                    <a:pt x="104" y="46"/>
                  </a:lnTo>
                  <a:lnTo>
                    <a:pt x="116" y="46"/>
                  </a:lnTo>
                  <a:lnTo>
                    <a:pt x="130" y="48"/>
                  </a:lnTo>
                  <a:lnTo>
                    <a:pt x="140" y="52"/>
                  </a:lnTo>
                  <a:lnTo>
                    <a:pt x="152" y="58"/>
                  </a:lnTo>
                  <a:lnTo>
                    <a:pt x="160" y="68"/>
                  </a:lnTo>
                  <a:lnTo>
                    <a:pt x="168" y="78"/>
                  </a:lnTo>
                  <a:lnTo>
                    <a:pt x="172" y="90"/>
                  </a:lnTo>
                  <a:lnTo>
                    <a:pt x="172" y="90"/>
                  </a:lnTo>
                  <a:lnTo>
                    <a:pt x="176" y="102"/>
                  </a:lnTo>
                  <a:lnTo>
                    <a:pt x="176" y="116"/>
                  </a:lnTo>
                  <a:lnTo>
                    <a:pt x="174" y="128"/>
                  </a:lnTo>
                  <a:lnTo>
                    <a:pt x="168" y="140"/>
                  </a:lnTo>
                  <a:lnTo>
                    <a:pt x="162" y="150"/>
                  </a:lnTo>
                  <a:lnTo>
                    <a:pt x="154" y="160"/>
                  </a:lnTo>
                  <a:lnTo>
                    <a:pt x="144" y="166"/>
                  </a:lnTo>
                  <a:lnTo>
                    <a:pt x="130" y="172"/>
                  </a:lnTo>
                  <a:lnTo>
                    <a:pt x="130" y="172"/>
                  </a:lnTo>
                  <a:lnTo>
                    <a:pt x="118" y="174"/>
                  </a:lnTo>
                  <a:lnTo>
                    <a:pt x="106" y="174"/>
                  </a:lnTo>
                  <a:lnTo>
                    <a:pt x="94" y="172"/>
                  </a:lnTo>
                  <a:lnTo>
                    <a:pt x="82" y="168"/>
                  </a:lnTo>
                  <a:lnTo>
                    <a:pt x="70" y="160"/>
                  </a:lnTo>
                  <a:lnTo>
                    <a:pt x="62" y="152"/>
                  </a:lnTo>
                  <a:lnTo>
                    <a:pt x="54" y="142"/>
                  </a:lnTo>
                  <a:lnTo>
                    <a:pt x="50" y="130"/>
                  </a:lnTo>
                  <a:lnTo>
                    <a:pt x="50" y="130"/>
                  </a:lnTo>
                  <a:lnTo>
                    <a:pt x="46" y="116"/>
                  </a:lnTo>
                  <a:lnTo>
                    <a:pt x="46" y="104"/>
                  </a:lnTo>
                  <a:lnTo>
                    <a:pt x="48" y="92"/>
                  </a:lnTo>
                  <a:lnTo>
                    <a:pt x="54" y="80"/>
                  </a:lnTo>
                  <a:lnTo>
                    <a:pt x="60" y="70"/>
                  </a:lnTo>
                  <a:lnTo>
                    <a:pt x="68" y="60"/>
                  </a:lnTo>
                  <a:lnTo>
                    <a:pt x="80" y="54"/>
                  </a:lnTo>
                  <a:lnTo>
                    <a:pt x="92" y="48"/>
                  </a:lnTo>
                  <a:lnTo>
                    <a:pt x="92"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497D"/>
                </a:solidFill>
                <a:effectLst/>
                <a:uLnTx/>
                <a:uFillTx/>
                <a:latin typeface="Calibri"/>
                <a:ea typeface="+mn-ea"/>
                <a:cs typeface="+mn-cs"/>
              </a:endParaRPr>
            </a:p>
          </p:txBody>
        </p:sp>
        <p:sp>
          <p:nvSpPr>
            <p:cNvPr id="30" name="Freeform 7">
              <a:extLst>
                <a:ext uri="{FF2B5EF4-FFF2-40B4-BE49-F238E27FC236}">
                  <a16:creationId xmlns:a16="http://schemas.microsoft.com/office/drawing/2014/main" id="{20C16AAB-7349-43B8-ACBD-164932FAB39E}"/>
                </a:ext>
              </a:extLst>
            </p:cNvPr>
            <p:cNvSpPr>
              <a:spLocks noEditPoints="1"/>
            </p:cNvSpPr>
            <p:nvPr/>
          </p:nvSpPr>
          <p:spPr bwMode="auto">
            <a:xfrm>
              <a:off x="5311776" y="2378075"/>
              <a:ext cx="269874" cy="269875"/>
            </a:xfrm>
            <a:custGeom>
              <a:avLst/>
              <a:gdLst/>
              <a:ahLst/>
              <a:cxnLst>
                <a:cxn ang="0">
                  <a:pos x="20" y="48"/>
                </a:cxn>
                <a:cxn ang="0">
                  <a:pos x="10" y="58"/>
                </a:cxn>
                <a:cxn ang="0">
                  <a:pos x="2" y="62"/>
                </a:cxn>
                <a:cxn ang="0">
                  <a:pos x="0" y="76"/>
                </a:cxn>
                <a:cxn ang="0">
                  <a:pos x="8" y="82"/>
                </a:cxn>
                <a:cxn ang="0">
                  <a:pos x="12" y="96"/>
                </a:cxn>
                <a:cxn ang="0">
                  <a:pos x="2" y="104"/>
                </a:cxn>
                <a:cxn ang="0">
                  <a:pos x="4" y="116"/>
                </a:cxn>
                <a:cxn ang="0">
                  <a:pos x="14" y="120"/>
                </a:cxn>
                <a:cxn ang="0">
                  <a:pos x="24" y="128"/>
                </a:cxn>
                <a:cxn ang="0">
                  <a:pos x="22" y="138"/>
                </a:cxn>
                <a:cxn ang="0">
                  <a:pos x="26" y="150"/>
                </a:cxn>
                <a:cxn ang="0">
                  <a:pos x="40" y="152"/>
                </a:cxn>
                <a:cxn ang="0">
                  <a:pos x="54" y="150"/>
                </a:cxn>
                <a:cxn ang="0">
                  <a:pos x="56" y="160"/>
                </a:cxn>
                <a:cxn ang="0">
                  <a:pos x="66" y="170"/>
                </a:cxn>
                <a:cxn ang="0">
                  <a:pos x="78" y="168"/>
                </a:cxn>
                <a:cxn ang="0">
                  <a:pos x="84" y="158"/>
                </a:cxn>
                <a:cxn ang="0">
                  <a:pos x="98" y="164"/>
                </a:cxn>
                <a:cxn ang="0">
                  <a:pos x="106" y="168"/>
                </a:cxn>
                <a:cxn ang="0">
                  <a:pos x="118" y="164"/>
                </a:cxn>
                <a:cxn ang="0">
                  <a:pos x="120" y="154"/>
                </a:cxn>
                <a:cxn ang="0">
                  <a:pos x="130" y="144"/>
                </a:cxn>
                <a:cxn ang="0">
                  <a:pos x="142" y="148"/>
                </a:cxn>
                <a:cxn ang="0">
                  <a:pos x="152" y="140"/>
                </a:cxn>
                <a:cxn ang="0">
                  <a:pos x="150" y="130"/>
                </a:cxn>
                <a:cxn ang="0">
                  <a:pos x="148" y="116"/>
                </a:cxn>
                <a:cxn ang="0">
                  <a:pos x="162" y="112"/>
                </a:cxn>
                <a:cxn ang="0">
                  <a:pos x="170" y="104"/>
                </a:cxn>
                <a:cxn ang="0">
                  <a:pos x="164" y="90"/>
                </a:cxn>
                <a:cxn ang="0">
                  <a:pos x="156" y="80"/>
                </a:cxn>
                <a:cxn ang="0">
                  <a:pos x="162" y="72"/>
                </a:cxn>
                <a:cxn ang="0">
                  <a:pos x="168" y="58"/>
                </a:cxn>
                <a:cxn ang="0">
                  <a:pos x="160" y="50"/>
                </a:cxn>
                <a:cxn ang="0">
                  <a:pos x="148" y="48"/>
                </a:cxn>
                <a:cxn ang="0">
                  <a:pos x="146" y="34"/>
                </a:cxn>
                <a:cxn ang="0">
                  <a:pos x="146" y="24"/>
                </a:cxn>
                <a:cxn ang="0">
                  <a:pos x="136" y="18"/>
                </a:cxn>
                <a:cxn ang="0">
                  <a:pos x="126" y="22"/>
                </a:cxn>
                <a:cxn ang="0">
                  <a:pos x="112" y="18"/>
                </a:cxn>
                <a:cxn ang="0">
                  <a:pos x="110" y="4"/>
                </a:cxn>
                <a:cxn ang="0">
                  <a:pos x="98" y="0"/>
                </a:cxn>
                <a:cxn ang="0">
                  <a:pos x="90" y="6"/>
                </a:cxn>
                <a:cxn ang="0">
                  <a:pos x="78" y="14"/>
                </a:cxn>
                <a:cxn ang="0">
                  <a:pos x="70" y="4"/>
                </a:cxn>
                <a:cxn ang="0">
                  <a:pos x="58" y="2"/>
                </a:cxn>
                <a:cxn ang="0">
                  <a:pos x="50" y="14"/>
                </a:cxn>
                <a:cxn ang="0">
                  <a:pos x="44" y="26"/>
                </a:cxn>
                <a:cxn ang="0">
                  <a:pos x="34" y="24"/>
                </a:cxn>
                <a:cxn ang="0">
                  <a:pos x="20" y="28"/>
                </a:cxn>
                <a:cxn ang="0">
                  <a:pos x="16" y="38"/>
                </a:cxn>
                <a:cxn ang="0">
                  <a:pos x="70" y="38"/>
                </a:cxn>
                <a:cxn ang="0">
                  <a:pos x="108" y="40"/>
                </a:cxn>
                <a:cxn ang="0">
                  <a:pos x="132" y="70"/>
                </a:cxn>
                <a:cxn ang="0">
                  <a:pos x="132" y="100"/>
                </a:cxn>
                <a:cxn ang="0">
                  <a:pos x="108" y="128"/>
                </a:cxn>
                <a:cxn ang="0">
                  <a:pos x="80" y="136"/>
                </a:cxn>
                <a:cxn ang="0">
                  <a:pos x="46" y="118"/>
                </a:cxn>
                <a:cxn ang="0">
                  <a:pos x="34" y="90"/>
                </a:cxn>
                <a:cxn ang="0">
                  <a:pos x="46" y="54"/>
                </a:cxn>
                <a:cxn ang="0">
                  <a:pos x="70" y="38"/>
                </a:cxn>
              </a:cxnLst>
              <a:rect l="0" t="0" r="r" b="b"/>
              <a:pathLst>
                <a:path w="170" h="170">
                  <a:moveTo>
                    <a:pt x="18" y="42"/>
                  </a:moveTo>
                  <a:lnTo>
                    <a:pt x="18" y="42"/>
                  </a:lnTo>
                  <a:lnTo>
                    <a:pt x="20" y="44"/>
                  </a:lnTo>
                  <a:lnTo>
                    <a:pt x="20" y="48"/>
                  </a:lnTo>
                  <a:lnTo>
                    <a:pt x="20" y="56"/>
                  </a:lnTo>
                  <a:lnTo>
                    <a:pt x="20" y="56"/>
                  </a:lnTo>
                  <a:lnTo>
                    <a:pt x="16" y="58"/>
                  </a:lnTo>
                  <a:lnTo>
                    <a:pt x="10" y="58"/>
                  </a:lnTo>
                  <a:lnTo>
                    <a:pt x="10" y="58"/>
                  </a:lnTo>
                  <a:lnTo>
                    <a:pt x="6" y="58"/>
                  </a:lnTo>
                  <a:lnTo>
                    <a:pt x="4" y="60"/>
                  </a:lnTo>
                  <a:lnTo>
                    <a:pt x="2" y="62"/>
                  </a:lnTo>
                  <a:lnTo>
                    <a:pt x="0" y="68"/>
                  </a:lnTo>
                  <a:lnTo>
                    <a:pt x="0" y="68"/>
                  </a:lnTo>
                  <a:lnTo>
                    <a:pt x="0" y="72"/>
                  </a:lnTo>
                  <a:lnTo>
                    <a:pt x="0" y="76"/>
                  </a:lnTo>
                  <a:lnTo>
                    <a:pt x="2" y="78"/>
                  </a:lnTo>
                  <a:lnTo>
                    <a:pt x="6" y="80"/>
                  </a:lnTo>
                  <a:lnTo>
                    <a:pt x="6" y="80"/>
                  </a:lnTo>
                  <a:lnTo>
                    <a:pt x="8" y="82"/>
                  </a:lnTo>
                  <a:lnTo>
                    <a:pt x="10" y="86"/>
                  </a:lnTo>
                  <a:lnTo>
                    <a:pt x="14" y="92"/>
                  </a:lnTo>
                  <a:lnTo>
                    <a:pt x="14" y="92"/>
                  </a:lnTo>
                  <a:lnTo>
                    <a:pt x="12" y="96"/>
                  </a:lnTo>
                  <a:lnTo>
                    <a:pt x="6" y="98"/>
                  </a:lnTo>
                  <a:lnTo>
                    <a:pt x="6" y="98"/>
                  </a:lnTo>
                  <a:lnTo>
                    <a:pt x="4" y="100"/>
                  </a:lnTo>
                  <a:lnTo>
                    <a:pt x="2" y="104"/>
                  </a:lnTo>
                  <a:lnTo>
                    <a:pt x="0" y="108"/>
                  </a:lnTo>
                  <a:lnTo>
                    <a:pt x="2" y="112"/>
                  </a:lnTo>
                  <a:lnTo>
                    <a:pt x="2" y="112"/>
                  </a:lnTo>
                  <a:lnTo>
                    <a:pt x="4" y="116"/>
                  </a:lnTo>
                  <a:lnTo>
                    <a:pt x="6" y="118"/>
                  </a:lnTo>
                  <a:lnTo>
                    <a:pt x="10" y="120"/>
                  </a:lnTo>
                  <a:lnTo>
                    <a:pt x="14" y="120"/>
                  </a:lnTo>
                  <a:lnTo>
                    <a:pt x="14" y="120"/>
                  </a:lnTo>
                  <a:lnTo>
                    <a:pt x="20" y="120"/>
                  </a:lnTo>
                  <a:lnTo>
                    <a:pt x="24" y="122"/>
                  </a:lnTo>
                  <a:lnTo>
                    <a:pt x="24" y="122"/>
                  </a:lnTo>
                  <a:lnTo>
                    <a:pt x="24" y="128"/>
                  </a:lnTo>
                  <a:lnTo>
                    <a:pt x="24" y="132"/>
                  </a:lnTo>
                  <a:lnTo>
                    <a:pt x="24" y="136"/>
                  </a:lnTo>
                  <a:lnTo>
                    <a:pt x="24" y="136"/>
                  </a:lnTo>
                  <a:lnTo>
                    <a:pt x="22" y="138"/>
                  </a:lnTo>
                  <a:lnTo>
                    <a:pt x="22" y="142"/>
                  </a:lnTo>
                  <a:lnTo>
                    <a:pt x="24" y="146"/>
                  </a:lnTo>
                  <a:lnTo>
                    <a:pt x="26" y="150"/>
                  </a:lnTo>
                  <a:lnTo>
                    <a:pt x="26" y="150"/>
                  </a:lnTo>
                  <a:lnTo>
                    <a:pt x="30" y="152"/>
                  </a:lnTo>
                  <a:lnTo>
                    <a:pt x="34" y="154"/>
                  </a:lnTo>
                  <a:lnTo>
                    <a:pt x="38" y="154"/>
                  </a:lnTo>
                  <a:lnTo>
                    <a:pt x="40" y="152"/>
                  </a:lnTo>
                  <a:lnTo>
                    <a:pt x="40" y="152"/>
                  </a:lnTo>
                  <a:lnTo>
                    <a:pt x="44" y="150"/>
                  </a:lnTo>
                  <a:lnTo>
                    <a:pt x="48" y="148"/>
                  </a:lnTo>
                  <a:lnTo>
                    <a:pt x="54" y="150"/>
                  </a:lnTo>
                  <a:lnTo>
                    <a:pt x="54" y="150"/>
                  </a:lnTo>
                  <a:lnTo>
                    <a:pt x="56" y="154"/>
                  </a:lnTo>
                  <a:lnTo>
                    <a:pt x="56" y="160"/>
                  </a:lnTo>
                  <a:lnTo>
                    <a:pt x="56" y="160"/>
                  </a:lnTo>
                  <a:lnTo>
                    <a:pt x="56" y="164"/>
                  </a:lnTo>
                  <a:lnTo>
                    <a:pt x="58" y="166"/>
                  </a:lnTo>
                  <a:lnTo>
                    <a:pt x="62" y="168"/>
                  </a:lnTo>
                  <a:lnTo>
                    <a:pt x="66" y="170"/>
                  </a:lnTo>
                  <a:lnTo>
                    <a:pt x="66" y="170"/>
                  </a:lnTo>
                  <a:lnTo>
                    <a:pt x="70" y="170"/>
                  </a:lnTo>
                  <a:lnTo>
                    <a:pt x="74" y="170"/>
                  </a:lnTo>
                  <a:lnTo>
                    <a:pt x="78" y="168"/>
                  </a:lnTo>
                  <a:lnTo>
                    <a:pt x="80" y="164"/>
                  </a:lnTo>
                  <a:lnTo>
                    <a:pt x="80" y="164"/>
                  </a:lnTo>
                  <a:lnTo>
                    <a:pt x="80" y="162"/>
                  </a:lnTo>
                  <a:lnTo>
                    <a:pt x="84" y="158"/>
                  </a:lnTo>
                  <a:lnTo>
                    <a:pt x="90" y="156"/>
                  </a:lnTo>
                  <a:lnTo>
                    <a:pt x="90" y="156"/>
                  </a:lnTo>
                  <a:lnTo>
                    <a:pt x="94" y="158"/>
                  </a:lnTo>
                  <a:lnTo>
                    <a:pt x="98" y="164"/>
                  </a:lnTo>
                  <a:lnTo>
                    <a:pt x="98" y="164"/>
                  </a:lnTo>
                  <a:lnTo>
                    <a:pt x="100" y="166"/>
                  </a:lnTo>
                  <a:lnTo>
                    <a:pt x="102" y="168"/>
                  </a:lnTo>
                  <a:lnTo>
                    <a:pt x="106" y="168"/>
                  </a:lnTo>
                  <a:lnTo>
                    <a:pt x="112" y="168"/>
                  </a:lnTo>
                  <a:lnTo>
                    <a:pt x="112" y="168"/>
                  </a:lnTo>
                  <a:lnTo>
                    <a:pt x="116" y="166"/>
                  </a:lnTo>
                  <a:lnTo>
                    <a:pt x="118" y="164"/>
                  </a:lnTo>
                  <a:lnTo>
                    <a:pt x="120" y="160"/>
                  </a:lnTo>
                  <a:lnTo>
                    <a:pt x="120" y="156"/>
                  </a:lnTo>
                  <a:lnTo>
                    <a:pt x="120" y="156"/>
                  </a:lnTo>
                  <a:lnTo>
                    <a:pt x="120" y="154"/>
                  </a:lnTo>
                  <a:lnTo>
                    <a:pt x="120" y="150"/>
                  </a:lnTo>
                  <a:lnTo>
                    <a:pt x="124" y="144"/>
                  </a:lnTo>
                  <a:lnTo>
                    <a:pt x="124" y="144"/>
                  </a:lnTo>
                  <a:lnTo>
                    <a:pt x="130" y="144"/>
                  </a:lnTo>
                  <a:lnTo>
                    <a:pt x="134" y="146"/>
                  </a:lnTo>
                  <a:lnTo>
                    <a:pt x="134" y="146"/>
                  </a:lnTo>
                  <a:lnTo>
                    <a:pt x="138" y="148"/>
                  </a:lnTo>
                  <a:lnTo>
                    <a:pt x="142" y="148"/>
                  </a:lnTo>
                  <a:lnTo>
                    <a:pt x="146" y="146"/>
                  </a:lnTo>
                  <a:lnTo>
                    <a:pt x="148" y="144"/>
                  </a:lnTo>
                  <a:lnTo>
                    <a:pt x="148" y="144"/>
                  </a:lnTo>
                  <a:lnTo>
                    <a:pt x="152" y="140"/>
                  </a:lnTo>
                  <a:lnTo>
                    <a:pt x="152" y="136"/>
                  </a:lnTo>
                  <a:lnTo>
                    <a:pt x="152" y="132"/>
                  </a:lnTo>
                  <a:lnTo>
                    <a:pt x="150" y="130"/>
                  </a:lnTo>
                  <a:lnTo>
                    <a:pt x="150" y="130"/>
                  </a:lnTo>
                  <a:lnTo>
                    <a:pt x="148" y="126"/>
                  </a:lnTo>
                  <a:lnTo>
                    <a:pt x="148" y="122"/>
                  </a:lnTo>
                  <a:lnTo>
                    <a:pt x="148" y="116"/>
                  </a:lnTo>
                  <a:lnTo>
                    <a:pt x="148" y="116"/>
                  </a:lnTo>
                  <a:lnTo>
                    <a:pt x="152" y="114"/>
                  </a:lnTo>
                  <a:lnTo>
                    <a:pt x="158" y="114"/>
                  </a:lnTo>
                  <a:lnTo>
                    <a:pt x="158" y="114"/>
                  </a:lnTo>
                  <a:lnTo>
                    <a:pt x="162" y="112"/>
                  </a:lnTo>
                  <a:lnTo>
                    <a:pt x="166" y="112"/>
                  </a:lnTo>
                  <a:lnTo>
                    <a:pt x="168" y="108"/>
                  </a:lnTo>
                  <a:lnTo>
                    <a:pt x="170" y="104"/>
                  </a:lnTo>
                  <a:lnTo>
                    <a:pt x="170" y="104"/>
                  </a:lnTo>
                  <a:lnTo>
                    <a:pt x="170" y="100"/>
                  </a:lnTo>
                  <a:lnTo>
                    <a:pt x="168" y="96"/>
                  </a:lnTo>
                  <a:lnTo>
                    <a:pt x="166" y="92"/>
                  </a:lnTo>
                  <a:lnTo>
                    <a:pt x="164" y="90"/>
                  </a:lnTo>
                  <a:lnTo>
                    <a:pt x="164" y="90"/>
                  </a:lnTo>
                  <a:lnTo>
                    <a:pt x="160" y="90"/>
                  </a:lnTo>
                  <a:lnTo>
                    <a:pt x="158" y="86"/>
                  </a:lnTo>
                  <a:lnTo>
                    <a:pt x="156" y="80"/>
                  </a:lnTo>
                  <a:lnTo>
                    <a:pt x="156" y="80"/>
                  </a:lnTo>
                  <a:lnTo>
                    <a:pt x="158" y="76"/>
                  </a:lnTo>
                  <a:lnTo>
                    <a:pt x="162" y="72"/>
                  </a:lnTo>
                  <a:lnTo>
                    <a:pt x="162" y="72"/>
                  </a:lnTo>
                  <a:lnTo>
                    <a:pt x="166" y="70"/>
                  </a:lnTo>
                  <a:lnTo>
                    <a:pt x="168" y="68"/>
                  </a:lnTo>
                  <a:lnTo>
                    <a:pt x="168" y="64"/>
                  </a:lnTo>
                  <a:lnTo>
                    <a:pt x="168" y="58"/>
                  </a:lnTo>
                  <a:lnTo>
                    <a:pt x="168" y="58"/>
                  </a:lnTo>
                  <a:lnTo>
                    <a:pt x="166" y="54"/>
                  </a:lnTo>
                  <a:lnTo>
                    <a:pt x="162" y="52"/>
                  </a:lnTo>
                  <a:lnTo>
                    <a:pt x="160" y="50"/>
                  </a:lnTo>
                  <a:lnTo>
                    <a:pt x="156" y="50"/>
                  </a:lnTo>
                  <a:lnTo>
                    <a:pt x="156" y="50"/>
                  </a:lnTo>
                  <a:lnTo>
                    <a:pt x="152" y="50"/>
                  </a:lnTo>
                  <a:lnTo>
                    <a:pt x="148" y="48"/>
                  </a:lnTo>
                  <a:lnTo>
                    <a:pt x="142" y="44"/>
                  </a:lnTo>
                  <a:lnTo>
                    <a:pt x="142" y="44"/>
                  </a:lnTo>
                  <a:lnTo>
                    <a:pt x="142" y="40"/>
                  </a:lnTo>
                  <a:lnTo>
                    <a:pt x="146" y="34"/>
                  </a:lnTo>
                  <a:lnTo>
                    <a:pt x="146" y="34"/>
                  </a:lnTo>
                  <a:lnTo>
                    <a:pt x="148" y="32"/>
                  </a:lnTo>
                  <a:lnTo>
                    <a:pt x="148" y="28"/>
                  </a:lnTo>
                  <a:lnTo>
                    <a:pt x="146" y="24"/>
                  </a:lnTo>
                  <a:lnTo>
                    <a:pt x="142" y="20"/>
                  </a:lnTo>
                  <a:lnTo>
                    <a:pt x="142" y="20"/>
                  </a:lnTo>
                  <a:lnTo>
                    <a:pt x="138" y="18"/>
                  </a:lnTo>
                  <a:lnTo>
                    <a:pt x="136" y="18"/>
                  </a:lnTo>
                  <a:lnTo>
                    <a:pt x="132" y="18"/>
                  </a:lnTo>
                  <a:lnTo>
                    <a:pt x="128" y="20"/>
                  </a:lnTo>
                  <a:lnTo>
                    <a:pt x="128" y="20"/>
                  </a:lnTo>
                  <a:lnTo>
                    <a:pt x="126" y="22"/>
                  </a:lnTo>
                  <a:lnTo>
                    <a:pt x="122" y="22"/>
                  </a:lnTo>
                  <a:lnTo>
                    <a:pt x="114" y="22"/>
                  </a:lnTo>
                  <a:lnTo>
                    <a:pt x="114" y="22"/>
                  </a:lnTo>
                  <a:lnTo>
                    <a:pt x="112" y="18"/>
                  </a:lnTo>
                  <a:lnTo>
                    <a:pt x="112" y="10"/>
                  </a:lnTo>
                  <a:lnTo>
                    <a:pt x="112" y="10"/>
                  </a:lnTo>
                  <a:lnTo>
                    <a:pt x="112" y="8"/>
                  </a:lnTo>
                  <a:lnTo>
                    <a:pt x="110" y="4"/>
                  </a:lnTo>
                  <a:lnTo>
                    <a:pt x="106" y="2"/>
                  </a:lnTo>
                  <a:lnTo>
                    <a:pt x="102" y="0"/>
                  </a:lnTo>
                  <a:lnTo>
                    <a:pt x="102" y="0"/>
                  </a:lnTo>
                  <a:lnTo>
                    <a:pt x="98" y="0"/>
                  </a:lnTo>
                  <a:lnTo>
                    <a:pt x="94" y="2"/>
                  </a:lnTo>
                  <a:lnTo>
                    <a:pt x="92" y="4"/>
                  </a:lnTo>
                  <a:lnTo>
                    <a:pt x="90" y="6"/>
                  </a:lnTo>
                  <a:lnTo>
                    <a:pt x="90" y="6"/>
                  </a:lnTo>
                  <a:lnTo>
                    <a:pt x="88" y="10"/>
                  </a:lnTo>
                  <a:lnTo>
                    <a:pt x="84" y="12"/>
                  </a:lnTo>
                  <a:lnTo>
                    <a:pt x="78" y="14"/>
                  </a:lnTo>
                  <a:lnTo>
                    <a:pt x="78" y="14"/>
                  </a:lnTo>
                  <a:lnTo>
                    <a:pt x="74" y="12"/>
                  </a:lnTo>
                  <a:lnTo>
                    <a:pt x="72" y="8"/>
                  </a:lnTo>
                  <a:lnTo>
                    <a:pt x="72" y="8"/>
                  </a:lnTo>
                  <a:lnTo>
                    <a:pt x="70" y="4"/>
                  </a:lnTo>
                  <a:lnTo>
                    <a:pt x="66" y="2"/>
                  </a:lnTo>
                  <a:lnTo>
                    <a:pt x="62" y="2"/>
                  </a:lnTo>
                  <a:lnTo>
                    <a:pt x="58" y="2"/>
                  </a:lnTo>
                  <a:lnTo>
                    <a:pt x="58" y="2"/>
                  </a:lnTo>
                  <a:lnTo>
                    <a:pt x="54" y="4"/>
                  </a:lnTo>
                  <a:lnTo>
                    <a:pt x="50" y="8"/>
                  </a:lnTo>
                  <a:lnTo>
                    <a:pt x="50" y="10"/>
                  </a:lnTo>
                  <a:lnTo>
                    <a:pt x="50" y="14"/>
                  </a:lnTo>
                  <a:lnTo>
                    <a:pt x="50" y="14"/>
                  </a:lnTo>
                  <a:lnTo>
                    <a:pt x="50" y="18"/>
                  </a:lnTo>
                  <a:lnTo>
                    <a:pt x="48" y="22"/>
                  </a:lnTo>
                  <a:lnTo>
                    <a:pt x="44" y="26"/>
                  </a:lnTo>
                  <a:lnTo>
                    <a:pt x="44" y="26"/>
                  </a:lnTo>
                  <a:lnTo>
                    <a:pt x="40" y="28"/>
                  </a:lnTo>
                  <a:lnTo>
                    <a:pt x="34" y="24"/>
                  </a:lnTo>
                  <a:lnTo>
                    <a:pt x="34" y="24"/>
                  </a:lnTo>
                  <a:lnTo>
                    <a:pt x="30" y="22"/>
                  </a:lnTo>
                  <a:lnTo>
                    <a:pt x="28" y="22"/>
                  </a:lnTo>
                  <a:lnTo>
                    <a:pt x="24" y="24"/>
                  </a:lnTo>
                  <a:lnTo>
                    <a:pt x="20" y="28"/>
                  </a:lnTo>
                  <a:lnTo>
                    <a:pt x="20" y="28"/>
                  </a:lnTo>
                  <a:lnTo>
                    <a:pt x="18" y="30"/>
                  </a:lnTo>
                  <a:lnTo>
                    <a:pt x="16" y="34"/>
                  </a:lnTo>
                  <a:lnTo>
                    <a:pt x="16" y="38"/>
                  </a:lnTo>
                  <a:lnTo>
                    <a:pt x="18" y="42"/>
                  </a:lnTo>
                  <a:lnTo>
                    <a:pt x="18" y="42"/>
                  </a:lnTo>
                  <a:close/>
                  <a:moveTo>
                    <a:pt x="70" y="38"/>
                  </a:moveTo>
                  <a:lnTo>
                    <a:pt x="70" y="38"/>
                  </a:lnTo>
                  <a:lnTo>
                    <a:pt x="78" y="36"/>
                  </a:lnTo>
                  <a:lnTo>
                    <a:pt x="88" y="36"/>
                  </a:lnTo>
                  <a:lnTo>
                    <a:pt x="98" y="38"/>
                  </a:lnTo>
                  <a:lnTo>
                    <a:pt x="108" y="40"/>
                  </a:lnTo>
                  <a:lnTo>
                    <a:pt x="116" y="46"/>
                  </a:lnTo>
                  <a:lnTo>
                    <a:pt x="122" y="52"/>
                  </a:lnTo>
                  <a:lnTo>
                    <a:pt x="128" y="60"/>
                  </a:lnTo>
                  <a:lnTo>
                    <a:pt x="132" y="70"/>
                  </a:lnTo>
                  <a:lnTo>
                    <a:pt x="132" y="70"/>
                  </a:lnTo>
                  <a:lnTo>
                    <a:pt x="134" y="80"/>
                  </a:lnTo>
                  <a:lnTo>
                    <a:pt x="134" y="90"/>
                  </a:lnTo>
                  <a:lnTo>
                    <a:pt x="132" y="100"/>
                  </a:lnTo>
                  <a:lnTo>
                    <a:pt x="128" y="108"/>
                  </a:lnTo>
                  <a:lnTo>
                    <a:pt x="124" y="116"/>
                  </a:lnTo>
                  <a:lnTo>
                    <a:pt x="116" y="124"/>
                  </a:lnTo>
                  <a:lnTo>
                    <a:pt x="108" y="128"/>
                  </a:lnTo>
                  <a:lnTo>
                    <a:pt x="100" y="132"/>
                  </a:lnTo>
                  <a:lnTo>
                    <a:pt x="100" y="132"/>
                  </a:lnTo>
                  <a:lnTo>
                    <a:pt x="90" y="134"/>
                  </a:lnTo>
                  <a:lnTo>
                    <a:pt x="80" y="136"/>
                  </a:lnTo>
                  <a:lnTo>
                    <a:pt x="70" y="134"/>
                  </a:lnTo>
                  <a:lnTo>
                    <a:pt x="62" y="130"/>
                  </a:lnTo>
                  <a:lnTo>
                    <a:pt x="54" y="124"/>
                  </a:lnTo>
                  <a:lnTo>
                    <a:pt x="46" y="118"/>
                  </a:lnTo>
                  <a:lnTo>
                    <a:pt x="40" y="110"/>
                  </a:lnTo>
                  <a:lnTo>
                    <a:pt x="36" y="100"/>
                  </a:lnTo>
                  <a:lnTo>
                    <a:pt x="36" y="100"/>
                  </a:lnTo>
                  <a:lnTo>
                    <a:pt x="34" y="90"/>
                  </a:lnTo>
                  <a:lnTo>
                    <a:pt x="34" y="80"/>
                  </a:lnTo>
                  <a:lnTo>
                    <a:pt x="36" y="72"/>
                  </a:lnTo>
                  <a:lnTo>
                    <a:pt x="40" y="62"/>
                  </a:lnTo>
                  <a:lnTo>
                    <a:pt x="46" y="54"/>
                  </a:lnTo>
                  <a:lnTo>
                    <a:pt x="52" y="48"/>
                  </a:lnTo>
                  <a:lnTo>
                    <a:pt x="60" y="42"/>
                  </a:lnTo>
                  <a:lnTo>
                    <a:pt x="70" y="38"/>
                  </a:lnTo>
                  <a:lnTo>
                    <a:pt x="70"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497D"/>
                </a:solidFill>
                <a:effectLst/>
                <a:uLnTx/>
                <a:uFillTx/>
                <a:latin typeface="Calibri"/>
                <a:ea typeface="+mn-ea"/>
                <a:cs typeface="+mn-cs"/>
              </a:endParaRPr>
            </a:p>
          </p:txBody>
        </p:sp>
      </p:grpSp>
      <p:sp>
        <p:nvSpPr>
          <p:cNvPr id="31" name="Freeform 30">
            <a:extLst>
              <a:ext uri="{FF2B5EF4-FFF2-40B4-BE49-F238E27FC236}">
                <a16:creationId xmlns:a16="http://schemas.microsoft.com/office/drawing/2014/main" id="{028D9C6C-33A0-44BB-A621-9F8EE25C759A}"/>
              </a:ext>
            </a:extLst>
          </p:cNvPr>
          <p:cNvSpPr>
            <a:spLocks noEditPoints="1"/>
          </p:cNvSpPr>
          <p:nvPr/>
        </p:nvSpPr>
        <p:spPr bwMode="auto">
          <a:xfrm>
            <a:off x="890556" y="2623938"/>
            <a:ext cx="690524" cy="586438"/>
          </a:xfrm>
          <a:custGeom>
            <a:avLst/>
            <a:gdLst>
              <a:gd name="T0" fmla="*/ 773 w 1545"/>
              <a:gd name="T1" fmla="*/ 0 h 1545"/>
              <a:gd name="T2" fmla="*/ 0 w 1545"/>
              <a:gd name="T3" fmla="*/ 773 h 1545"/>
              <a:gd name="T4" fmla="*/ 773 w 1545"/>
              <a:gd name="T5" fmla="*/ 1545 h 1545"/>
              <a:gd name="T6" fmla="*/ 1545 w 1545"/>
              <a:gd name="T7" fmla="*/ 773 h 1545"/>
              <a:gd name="T8" fmla="*/ 773 w 1545"/>
              <a:gd name="T9" fmla="*/ 0 h 1545"/>
              <a:gd name="T10" fmla="*/ 1217 w 1545"/>
              <a:gd name="T11" fmla="*/ 1217 h 1545"/>
              <a:gd name="T12" fmla="*/ 845 w 1545"/>
              <a:gd name="T13" fmla="*/ 1397 h 1545"/>
              <a:gd name="T14" fmla="*/ 845 w 1545"/>
              <a:gd name="T15" fmla="*/ 1215 h 1545"/>
              <a:gd name="T16" fmla="*/ 701 w 1545"/>
              <a:gd name="T17" fmla="*/ 1215 h 1545"/>
              <a:gd name="T18" fmla="*/ 701 w 1545"/>
              <a:gd name="T19" fmla="*/ 1397 h 1545"/>
              <a:gd name="T20" fmla="*/ 328 w 1545"/>
              <a:gd name="T21" fmla="*/ 1217 h 1545"/>
              <a:gd name="T22" fmla="*/ 148 w 1545"/>
              <a:gd name="T23" fmla="*/ 845 h 1545"/>
              <a:gd name="T24" fmla="*/ 330 w 1545"/>
              <a:gd name="T25" fmla="*/ 845 h 1545"/>
              <a:gd name="T26" fmla="*/ 330 w 1545"/>
              <a:gd name="T27" fmla="*/ 701 h 1545"/>
              <a:gd name="T28" fmla="*/ 148 w 1545"/>
              <a:gd name="T29" fmla="*/ 701 h 1545"/>
              <a:gd name="T30" fmla="*/ 328 w 1545"/>
              <a:gd name="T31" fmla="*/ 328 h 1545"/>
              <a:gd name="T32" fmla="*/ 701 w 1545"/>
              <a:gd name="T33" fmla="*/ 149 h 1545"/>
              <a:gd name="T34" fmla="*/ 701 w 1545"/>
              <a:gd name="T35" fmla="*/ 330 h 1545"/>
              <a:gd name="T36" fmla="*/ 845 w 1545"/>
              <a:gd name="T37" fmla="*/ 330 h 1545"/>
              <a:gd name="T38" fmla="*/ 845 w 1545"/>
              <a:gd name="T39" fmla="*/ 149 h 1545"/>
              <a:gd name="T40" fmla="*/ 1217 w 1545"/>
              <a:gd name="T41" fmla="*/ 328 h 1545"/>
              <a:gd name="T42" fmla="*/ 1397 w 1545"/>
              <a:gd name="T43" fmla="*/ 701 h 1545"/>
              <a:gd name="T44" fmla="*/ 1215 w 1545"/>
              <a:gd name="T45" fmla="*/ 701 h 1545"/>
              <a:gd name="T46" fmla="*/ 1215 w 1545"/>
              <a:gd name="T47" fmla="*/ 845 h 1545"/>
              <a:gd name="T48" fmla="*/ 1397 w 1545"/>
              <a:gd name="T49" fmla="*/ 845 h 1545"/>
              <a:gd name="T50" fmla="*/ 1217 w 1545"/>
              <a:gd name="T51" fmla="*/ 1217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5" h="1545">
                <a:moveTo>
                  <a:pt x="773" y="0"/>
                </a:moveTo>
                <a:cubicBezTo>
                  <a:pt x="346" y="0"/>
                  <a:pt x="0" y="346"/>
                  <a:pt x="0" y="773"/>
                </a:cubicBezTo>
                <a:cubicBezTo>
                  <a:pt x="0" y="1199"/>
                  <a:pt x="346" y="1545"/>
                  <a:pt x="773" y="1545"/>
                </a:cubicBezTo>
                <a:cubicBezTo>
                  <a:pt x="1199" y="1545"/>
                  <a:pt x="1545" y="1199"/>
                  <a:pt x="1545" y="773"/>
                </a:cubicBezTo>
                <a:cubicBezTo>
                  <a:pt x="1545" y="346"/>
                  <a:pt x="1199" y="0"/>
                  <a:pt x="773" y="0"/>
                </a:cubicBezTo>
                <a:close/>
                <a:moveTo>
                  <a:pt x="1217" y="1217"/>
                </a:moveTo>
                <a:cubicBezTo>
                  <a:pt x="1115" y="1319"/>
                  <a:pt x="985" y="1381"/>
                  <a:pt x="845" y="1397"/>
                </a:cubicBezTo>
                <a:cubicBezTo>
                  <a:pt x="845" y="1215"/>
                  <a:pt x="845" y="1215"/>
                  <a:pt x="845" y="1215"/>
                </a:cubicBezTo>
                <a:cubicBezTo>
                  <a:pt x="701" y="1215"/>
                  <a:pt x="701" y="1215"/>
                  <a:pt x="701" y="1215"/>
                </a:cubicBezTo>
                <a:cubicBezTo>
                  <a:pt x="701" y="1397"/>
                  <a:pt x="701" y="1397"/>
                  <a:pt x="701" y="1397"/>
                </a:cubicBezTo>
                <a:cubicBezTo>
                  <a:pt x="560" y="1381"/>
                  <a:pt x="430" y="1319"/>
                  <a:pt x="328" y="1217"/>
                </a:cubicBezTo>
                <a:cubicBezTo>
                  <a:pt x="227" y="1115"/>
                  <a:pt x="164" y="985"/>
                  <a:pt x="148" y="845"/>
                </a:cubicBezTo>
                <a:cubicBezTo>
                  <a:pt x="330" y="845"/>
                  <a:pt x="330" y="845"/>
                  <a:pt x="330" y="845"/>
                </a:cubicBezTo>
                <a:cubicBezTo>
                  <a:pt x="330" y="701"/>
                  <a:pt x="330" y="701"/>
                  <a:pt x="330" y="701"/>
                </a:cubicBezTo>
                <a:cubicBezTo>
                  <a:pt x="148" y="701"/>
                  <a:pt x="148" y="701"/>
                  <a:pt x="148" y="701"/>
                </a:cubicBezTo>
                <a:cubicBezTo>
                  <a:pt x="164" y="560"/>
                  <a:pt x="227" y="430"/>
                  <a:pt x="328" y="328"/>
                </a:cubicBezTo>
                <a:cubicBezTo>
                  <a:pt x="430" y="227"/>
                  <a:pt x="560" y="164"/>
                  <a:pt x="701" y="149"/>
                </a:cubicBezTo>
                <a:cubicBezTo>
                  <a:pt x="701" y="330"/>
                  <a:pt x="701" y="330"/>
                  <a:pt x="701" y="330"/>
                </a:cubicBezTo>
                <a:cubicBezTo>
                  <a:pt x="845" y="330"/>
                  <a:pt x="845" y="330"/>
                  <a:pt x="845" y="330"/>
                </a:cubicBezTo>
                <a:cubicBezTo>
                  <a:pt x="845" y="149"/>
                  <a:pt x="845" y="149"/>
                  <a:pt x="845" y="149"/>
                </a:cubicBezTo>
                <a:cubicBezTo>
                  <a:pt x="985" y="164"/>
                  <a:pt x="1115" y="227"/>
                  <a:pt x="1217" y="328"/>
                </a:cubicBezTo>
                <a:cubicBezTo>
                  <a:pt x="1318" y="430"/>
                  <a:pt x="1381" y="560"/>
                  <a:pt x="1397" y="701"/>
                </a:cubicBezTo>
                <a:cubicBezTo>
                  <a:pt x="1215" y="701"/>
                  <a:pt x="1215" y="701"/>
                  <a:pt x="1215" y="701"/>
                </a:cubicBezTo>
                <a:cubicBezTo>
                  <a:pt x="1215" y="845"/>
                  <a:pt x="1215" y="845"/>
                  <a:pt x="1215" y="845"/>
                </a:cubicBezTo>
                <a:cubicBezTo>
                  <a:pt x="1397" y="845"/>
                  <a:pt x="1397" y="845"/>
                  <a:pt x="1397" y="845"/>
                </a:cubicBezTo>
                <a:cubicBezTo>
                  <a:pt x="1381" y="985"/>
                  <a:pt x="1318" y="1115"/>
                  <a:pt x="1217" y="1217"/>
                </a:cubicBezTo>
                <a:close/>
              </a:path>
            </a:pathLst>
          </a:custGeom>
          <a:solidFill>
            <a:srgbClr val="281051">
              <a:lumMod val="25000"/>
              <a:lumOff val="75000"/>
            </a:srgbClr>
          </a:solidFill>
          <a:ln>
            <a:noFill/>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497D"/>
              </a:solidFill>
              <a:effectLst/>
              <a:uLnTx/>
              <a:uFillTx/>
              <a:latin typeface="Calibri"/>
              <a:ea typeface="+mn-ea"/>
              <a:cs typeface="+mn-cs"/>
            </a:endParaRPr>
          </a:p>
        </p:txBody>
      </p:sp>
      <p:sp>
        <p:nvSpPr>
          <p:cNvPr id="32" name="Freeform 17">
            <a:extLst>
              <a:ext uri="{FF2B5EF4-FFF2-40B4-BE49-F238E27FC236}">
                <a16:creationId xmlns:a16="http://schemas.microsoft.com/office/drawing/2014/main" id="{A66DDDD8-CB88-445C-8344-12B26EE1EB53}"/>
              </a:ext>
            </a:extLst>
          </p:cNvPr>
          <p:cNvSpPr>
            <a:spLocks noChangeAspect="1" noEditPoints="1"/>
          </p:cNvSpPr>
          <p:nvPr/>
        </p:nvSpPr>
        <p:spPr bwMode="auto">
          <a:xfrm>
            <a:off x="954059" y="3664380"/>
            <a:ext cx="554745" cy="658135"/>
          </a:xfrm>
          <a:custGeom>
            <a:avLst/>
            <a:gdLst/>
            <a:ahLst/>
            <a:cxnLst>
              <a:cxn ang="0">
                <a:pos x="1" y="132"/>
              </a:cxn>
              <a:cxn ang="0">
                <a:pos x="7" y="95"/>
              </a:cxn>
              <a:cxn ang="0">
                <a:pos x="33" y="76"/>
              </a:cxn>
              <a:cxn ang="0">
                <a:pos x="37" y="76"/>
              </a:cxn>
              <a:cxn ang="0">
                <a:pos x="65" y="81"/>
              </a:cxn>
              <a:cxn ang="0">
                <a:pos x="63" y="86"/>
              </a:cxn>
              <a:cxn ang="0">
                <a:pos x="55" y="132"/>
              </a:cxn>
              <a:cxn ang="0">
                <a:pos x="55" y="183"/>
              </a:cxn>
              <a:cxn ang="0">
                <a:pos x="79" y="202"/>
              </a:cxn>
              <a:cxn ang="0">
                <a:pos x="80" y="278"/>
              </a:cxn>
              <a:cxn ang="0">
                <a:pos x="55" y="275"/>
              </a:cxn>
              <a:cxn ang="0">
                <a:pos x="23" y="266"/>
              </a:cxn>
              <a:cxn ang="0">
                <a:pos x="22" y="182"/>
              </a:cxn>
              <a:cxn ang="0">
                <a:pos x="1" y="177"/>
              </a:cxn>
              <a:cxn ang="0">
                <a:pos x="1" y="132"/>
              </a:cxn>
              <a:cxn ang="0">
                <a:pos x="79" y="39"/>
              </a:cxn>
              <a:cxn ang="0">
                <a:pos x="55" y="16"/>
              </a:cxn>
              <a:cxn ang="0">
                <a:pos x="30" y="39"/>
              </a:cxn>
              <a:cxn ang="0">
                <a:pos x="79" y="39"/>
              </a:cxn>
              <a:cxn ang="0">
                <a:pos x="185" y="81"/>
              </a:cxn>
              <a:cxn ang="0">
                <a:pos x="214" y="76"/>
              </a:cxn>
              <a:cxn ang="0">
                <a:pos x="218" y="76"/>
              </a:cxn>
              <a:cxn ang="0">
                <a:pos x="244" y="95"/>
              </a:cxn>
              <a:cxn ang="0">
                <a:pos x="250" y="132"/>
              </a:cxn>
              <a:cxn ang="0">
                <a:pos x="250" y="177"/>
              </a:cxn>
              <a:cxn ang="0">
                <a:pos x="229" y="182"/>
              </a:cxn>
              <a:cxn ang="0">
                <a:pos x="227" y="266"/>
              </a:cxn>
              <a:cxn ang="0">
                <a:pos x="196" y="275"/>
              </a:cxn>
              <a:cxn ang="0">
                <a:pos x="170" y="278"/>
              </a:cxn>
              <a:cxn ang="0">
                <a:pos x="172" y="202"/>
              </a:cxn>
              <a:cxn ang="0">
                <a:pos x="196" y="183"/>
              </a:cxn>
              <a:cxn ang="0">
                <a:pos x="196" y="132"/>
              </a:cxn>
              <a:cxn ang="0">
                <a:pos x="188" y="86"/>
              </a:cxn>
              <a:cxn ang="0">
                <a:pos x="185" y="81"/>
              </a:cxn>
              <a:cxn ang="0">
                <a:pos x="220" y="39"/>
              </a:cxn>
              <a:cxn ang="0">
                <a:pos x="196" y="16"/>
              </a:cxn>
              <a:cxn ang="0">
                <a:pos x="172" y="39"/>
              </a:cxn>
              <a:cxn ang="0">
                <a:pos x="220" y="39"/>
              </a:cxn>
              <a:cxn ang="0">
                <a:pos x="64" y="132"/>
              </a:cxn>
              <a:cxn ang="0">
                <a:pos x="71" y="90"/>
              </a:cxn>
              <a:cxn ang="0">
                <a:pos x="100" y="69"/>
              </a:cxn>
              <a:cxn ang="0">
                <a:pos x="105" y="69"/>
              </a:cxn>
              <a:cxn ang="0">
                <a:pos x="146" y="69"/>
              </a:cxn>
              <a:cxn ang="0">
                <a:pos x="150" y="69"/>
              </a:cxn>
              <a:cxn ang="0">
                <a:pos x="180" y="90"/>
              </a:cxn>
              <a:cxn ang="0">
                <a:pos x="187" y="132"/>
              </a:cxn>
              <a:cxn ang="0">
                <a:pos x="187" y="183"/>
              </a:cxn>
              <a:cxn ang="0">
                <a:pos x="163" y="189"/>
              </a:cxn>
              <a:cxn ang="0">
                <a:pos x="161" y="285"/>
              </a:cxn>
              <a:cxn ang="0">
                <a:pos x="125" y="295"/>
              </a:cxn>
              <a:cxn ang="0">
                <a:pos x="89" y="285"/>
              </a:cxn>
              <a:cxn ang="0">
                <a:pos x="88" y="189"/>
              </a:cxn>
              <a:cxn ang="0">
                <a:pos x="64" y="183"/>
              </a:cxn>
              <a:cxn ang="0">
                <a:pos x="64" y="132"/>
              </a:cxn>
              <a:cxn ang="0">
                <a:pos x="153" y="27"/>
              </a:cxn>
              <a:cxn ang="0">
                <a:pos x="125" y="0"/>
              </a:cxn>
              <a:cxn ang="0">
                <a:pos x="98" y="27"/>
              </a:cxn>
              <a:cxn ang="0">
                <a:pos x="153" y="27"/>
              </a:cxn>
            </a:cxnLst>
            <a:rect l="0" t="0" r="r" b="b"/>
            <a:pathLst>
              <a:path w="251" h="308">
                <a:moveTo>
                  <a:pt x="1" y="132"/>
                </a:moveTo>
                <a:cubicBezTo>
                  <a:pt x="1" y="119"/>
                  <a:pt x="1" y="105"/>
                  <a:pt x="7" y="95"/>
                </a:cubicBezTo>
                <a:cubicBezTo>
                  <a:pt x="12" y="85"/>
                  <a:pt x="21" y="76"/>
                  <a:pt x="33" y="76"/>
                </a:cubicBezTo>
                <a:cubicBezTo>
                  <a:pt x="37" y="76"/>
                  <a:pt x="37" y="76"/>
                  <a:pt x="37" y="76"/>
                </a:cubicBezTo>
                <a:cubicBezTo>
                  <a:pt x="44" y="84"/>
                  <a:pt x="56" y="86"/>
                  <a:pt x="65" y="81"/>
                </a:cubicBezTo>
                <a:cubicBezTo>
                  <a:pt x="65" y="83"/>
                  <a:pt x="64" y="84"/>
                  <a:pt x="63" y="86"/>
                </a:cubicBezTo>
                <a:cubicBezTo>
                  <a:pt x="56" y="100"/>
                  <a:pt x="55" y="117"/>
                  <a:pt x="55" y="132"/>
                </a:cubicBezTo>
                <a:cubicBezTo>
                  <a:pt x="55" y="149"/>
                  <a:pt x="56" y="166"/>
                  <a:pt x="55" y="183"/>
                </a:cubicBezTo>
                <a:cubicBezTo>
                  <a:pt x="54" y="195"/>
                  <a:pt x="67" y="202"/>
                  <a:pt x="79" y="202"/>
                </a:cubicBezTo>
                <a:cubicBezTo>
                  <a:pt x="80" y="278"/>
                  <a:pt x="80" y="278"/>
                  <a:pt x="80" y="278"/>
                </a:cubicBezTo>
                <a:cubicBezTo>
                  <a:pt x="73" y="283"/>
                  <a:pt x="61" y="283"/>
                  <a:pt x="55" y="275"/>
                </a:cubicBezTo>
                <a:cubicBezTo>
                  <a:pt x="45" y="286"/>
                  <a:pt x="23" y="282"/>
                  <a:pt x="23" y="266"/>
                </a:cubicBezTo>
                <a:cubicBezTo>
                  <a:pt x="22" y="182"/>
                  <a:pt x="22" y="182"/>
                  <a:pt x="22" y="182"/>
                </a:cubicBezTo>
                <a:cubicBezTo>
                  <a:pt x="17" y="187"/>
                  <a:pt x="0" y="185"/>
                  <a:pt x="1" y="177"/>
                </a:cubicBezTo>
                <a:cubicBezTo>
                  <a:pt x="1" y="158"/>
                  <a:pt x="1" y="150"/>
                  <a:pt x="1" y="132"/>
                </a:cubicBezTo>
                <a:close/>
                <a:moveTo>
                  <a:pt x="79" y="39"/>
                </a:moveTo>
                <a:cubicBezTo>
                  <a:pt x="78" y="26"/>
                  <a:pt x="69" y="16"/>
                  <a:pt x="55" y="16"/>
                </a:cubicBezTo>
                <a:cubicBezTo>
                  <a:pt x="39" y="16"/>
                  <a:pt x="31" y="26"/>
                  <a:pt x="30" y="39"/>
                </a:cubicBezTo>
                <a:cubicBezTo>
                  <a:pt x="30" y="90"/>
                  <a:pt x="79" y="89"/>
                  <a:pt x="79" y="39"/>
                </a:cubicBezTo>
                <a:close/>
                <a:moveTo>
                  <a:pt x="185" y="81"/>
                </a:moveTo>
                <a:cubicBezTo>
                  <a:pt x="195" y="86"/>
                  <a:pt x="206" y="84"/>
                  <a:pt x="214" y="76"/>
                </a:cubicBezTo>
                <a:cubicBezTo>
                  <a:pt x="218" y="76"/>
                  <a:pt x="218" y="76"/>
                  <a:pt x="218" y="76"/>
                </a:cubicBezTo>
                <a:cubicBezTo>
                  <a:pt x="229" y="76"/>
                  <a:pt x="239" y="85"/>
                  <a:pt x="244" y="95"/>
                </a:cubicBezTo>
                <a:cubicBezTo>
                  <a:pt x="249" y="105"/>
                  <a:pt x="250" y="119"/>
                  <a:pt x="250" y="132"/>
                </a:cubicBezTo>
                <a:cubicBezTo>
                  <a:pt x="250" y="150"/>
                  <a:pt x="250" y="158"/>
                  <a:pt x="250" y="177"/>
                </a:cubicBezTo>
                <a:cubicBezTo>
                  <a:pt x="251" y="185"/>
                  <a:pt x="233" y="187"/>
                  <a:pt x="229" y="182"/>
                </a:cubicBezTo>
                <a:cubicBezTo>
                  <a:pt x="227" y="266"/>
                  <a:pt x="227" y="266"/>
                  <a:pt x="227" y="266"/>
                </a:cubicBezTo>
                <a:cubicBezTo>
                  <a:pt x="227" y="282"/>
                  <a:pt x="205" y="286"/>
                  <a:pt x="196" y="275"/>
                </a:cubicBezTo>
                <a:cubicBezTo>
                  <a:pt x="190" y="283"/>
                  <a:pt x="177" y="283"/>
                  <a:pt x="170" y="278"/>
                </a:cubicBezTo>
                <a:cubicBezTo>
                  <a:pt x="172" y="202"/>
                  <a:pt x="172" y="202"/>
                  <a:pt x="172" y="202"/>
                </a:cubicBezTo>
                <a:cubicBezTo>
                  <a:pt x="183" y="202"/>
                  <a:pt x="196" y="195"/>
                  <a:pt x="196" y="183"/>
                </a:cubicBezTo>
                <a:cubicBezTo>
                  <a:pt x="195" y="166"/>
                  <a:pt x="196" y="149"/>
                  <a:pt x="196" y="132"/>
                </a:cubicBezTo>
                <a:cubicBezTo>
                  <a:pt x="196" y="117"/>
                  <a:pt x="195" y="100"/>
                  <a:pt x="188" y="86"/>
                </a:cubicBezTo>
                <a:cubicBezTo>
                  <a:pt x="187" y="84"/>
                  <a:pt x="186" y="83"/>
                  <a:pt x="185" y="81"/>
                </a:cubicBezTo>
                <a:close/>
                <a:moveTo>
                  <a:pt x="220" y="39"/>
                </a:moveTo>
                <a:cubicBezTo>
                  <a:pt x="220" y="26"/>
                  <a:pt x="210" y="16"/>
                  <a:pt x="196" y="16"/>
                </a:cubicBezTo>
                <a:cubicBezTo>
                  <a:pt x="181" y="16"/>
                  <a:pt x="172" y="26"/>
                  <a:pt x="172" y="39"/>
                </a:cubicBezTo>
                <a:cubicBezTo>
                  <a:pt x="172" y="90"/>
                  <a:pt x="220" y="89"/>
                  <a:pt x="220" y="39"/>
                </a:cubicBezTo>
                <a:close/>
                <a:moveTo>
                  <a:pt x="64" y="132"/>
                </a:moveTo>
                <a:cubicBezTo>
                  <a:pt x="64" y="118"/>
                  <a:pt x="65" y="102"/>
                  <a:pt x="71" y="90"/>
                </a:cubicBezTo>
                <a:cubicBezTo>
                  <a:pt x="77" y="79"/>
                  <a:pt x="88" y="69"/>
                  <a:pt x="100" y="69"/>
                </a:cubicBezTo>
                <a:cubicBezTo>
                  <a:pt x="105" y="69"/>
                  <a:pt x="105" y="69"/>
                  <a:pt x="105" y="69"/>
                </a:cubicBezTo>
                <a:cubicBezTo>
                  <a:pt x="117" y="80"/>
                  <a:pt x="134" y="80"/>
                  <a:pt x="146" y="69"/>
                </a:cubicBezTo>
                <a:cubicBezTo>
                  <a:pt x="150" y="69"/>
                  <a:pt x="150" y="69"/>
                  <a:pt x="150" y="69"/>
                </a:cubicBezTo>
                <a:cubicBezTo>
                  <a:pt x="163" y="69"/>
                  <a:pt x="174" y="79"/>
                  <a:pt x="180" y="90"/>
                </a:cubicBezTo>
                <a:cubicBezTo>
                  <a:pt x="186" y="102"/>
                  <a:pt x="187" y="118"/>
                  <a:pt x="187" y="132"/>
                </a:cubicBezTo>
                <a:cubicBezTo>
                  <a:pt x="187" y="153"/>
                  <a:pt x="187" y="162"/>
                  <a:pt x="187" y="183"/>
                </a:cubicBezTo>
                <a:cubicBezTo>
                  <a:pt x="187" y="193"/>
                  <a:pt x="168" y="196"/>
                  <a:pt x="163" y="189"/>
                </a:cubicBezTo>
                <a:cubicBezTo>
                  <a:pt x="161" y="285"/>
                  <a:pt x="161" y="285"/>
                  <a:pt x="161" y="285"/>
                </a:cubicBezTo>
                <a:cubicBezTo>
                  <a:pt x="161" y="304"/>
                  <a:pt x="136" y="308"/>
                  <a:pt x="125" y="295"/>
                </a:cubicBezTo>
                <a:cubicBezTo>
                  <a:pt x="115" y="308"/>
                  <a:pt x="89" y="304"/>
                  <a:pt x="89" y="285"/>
                </a:cubicBezTo>
                <a:cubicBezTo>
                  <a:pt x="88" y="189"/>
                  <a:pt x="88" y="189"/>
                  <a:pt x="88" y="189"/>
                </a:cubicBezTo>
                <a:cubicBezTo>
                  <a:pt x="83" y="196"/>
                  <a:pt x="63" y="193"/>
                  <a:pt x="64" y="183"/>
                </a:cubicBezTo>
                <a:cubicBezTo>
                  <a:pt x="64" y="162"/>
                  <a:pt x="64" y="153"/>
                  <a:pt x="64" y="132"/>
                </a:cubicBezTo>
                <a:close/>
                <a:moveTo>
                  <a:pt x="153" y="27"/>
                </a:moveTo>
                <a:cubicBezTo>
                  <a:pt x="153" y="12"/>
                  <a:pt x="142" y="0"/>
                  <a:pt x="125" y="0"/>
                </a:cubicBezTo>
                <a:cubicBezTo>
                  <a:pt x="108" y="0"/>
                  <a:pt x="98" y="12"/>
                  <a:pt x="98" y="27"/>
                </a:cubicBezTo>
                <a:cubicBezTo>
                  <a:pt x="98" y="84"/>
                  <a:pt x="153" y="83"/>
                  <a:pt x="153" y="27"/>
                </a:cubicBezTo>
                <a:close/>
              </a:path>
            </a:pathLst>
          </a:custGeom>
          <a:solidFill>
            <a:srgbClr val="ED6737"/>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497D"/>
              </a:solidFill>
              <a:effectLst/>
              <a:uLnTx/>
              <a:uFillTx/>
              <a:latin typeface="Calibri"/>
              <a:ea typeface="+mn-ea"/>
              <a:cs typeface="+mn-cs"/>
            </a:endParaRPr>
          </a:p>
        </p:txBody>
      </p:sp>
      <p:grpSp>
        <p:nvGrpSpPr>
          <p:cNvPr id="33" name="Group 205">
            <a:extLst>
              <a:ext uri="{FF2B5EF4-FFF2-40B4-BE49-F238E27FC236}">
                <a16:creationId xmlns:a16="http://schemas.microsoft.com/office/drawing/2014/main" id="{70393CFB-8132-4C53-8F1D-17CA71403183}"/>
              </a:ext>
            </a:extLst>
          </p:cNvPr>
          <p:cNvGrpSpPr>
            <a:grpSpLocks noChangeAspect="1"/>
          </p:cNvGrpSpPr>
          <p:nvPr/>
        </p:nvGrpSpPr>
        <p:grpSpPr>
          <a:xfrm>
            <a:off x="951043" y="4717070"/>
            <a:ext cx="654877" cy="716643"/>
            <a:chOff x="2679700" y="2424113"/>
            <a:chExt cx="846138" cy="960684"/>
          </a:xfrm>
          <a:solidFill>
            <a:srgbClr val="FBB040"/>
          </a:solidFill>
        </p:grpSpPr>
        <p:sp>
          <p:nvSpPr>
            <p:cNvPr id="34" name="Freeform 51">
              <a:extLst>
                <a:ext uri="{FF2B5EF4-FFF2-40B4-BE49-F238E27FC236}">
                  <a16:creationId xmlns:a16="http://schemas.microsoft.com/office/drawing/2014/main" id="{D85C2A0A-2A67-4CA9-A577-4CC746F75E8A}"/>
                </a:ext>
              </a:extLst>
            </p:cNvPr>
            <p:cNvSpPr>
              <a:spLocks/>
            </p:cNvSpPr>
            <p:nvPr/>
          </p:nvSpPr>
          <p:spPr bwMode="auto">
            <a:xfrm>
              <a:off x="3076575" y="2730500"/>
              <a:ext cx="9525" cy="7937"/>
            </a:xfrm>
            <a:custGeom>
              <a:avLst/>
              <a:gdLst/>
              <a:ahLst/>
              <a:cxnLst>
                <a:cxn ang="0">
                  <a:pos x="5" y="3"/>
                </a:cxn>
                <a:cxn ang="0">
                  <a:pos x="5" y="4"/>
                </a:cxn>
                <a:cxn ang="0">
                  <a:pos x="0" y="0"/>
                </a:cxn>
                <a:cxn ang="0">
                  <a:pos x="5" y="3"/>
                </a:cxn>
              </a:cxnLst>
              <a:rect l="0" t="0" r="r" b="b"/>
              <a:pathLst>
                <a:path w="5" h="4">
                  <a:moveTo>
                    <a:pt x="5" y="3"/>
                  </a:moveTo>
                  <a:cubicBezTo>
                    <a:pt x="5" y="4"/>
                    <a:pt x="5" y="4"/>
                    <a:pt x="5" y="4"/>
                  </a:cubicBezTo>
                  <a:cubicBezTo>
                    <a:pt x="3" y="3"/>
                    <a:pt x="2" y="1"/>
                    <a:pt x="0" y="0"/>
                  </a:cubicBezTo>
                  <a:lnTo>
                    <a:pt x="5"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497D"/>
                </a:solidFill>
                <a:effectLst/>
                <a:uLnTx/>
                <a:uFillTx/>
                <a:latin typeface="Calibri"/>
                <a:ea typeface="+mn-ea"/>
                <a:cs typeface="+mn-cs"/>
              </a:endParaRPr>
            </a:p>
          </p:txBody>
        </p:sp>
        <p:sp>
          <p:nvSpPr>
            <p:cNvPr id="35" name="Freeform 52">
              <a:extLst>
                <a:ext uri="{FF2B5EF4-FFF2-40B4-BE49-F238E27FC236}">
                  <a16:creationId xmlns:a16="http://schemas.microsoft.com/office/drawing/2014/main" id="{64B4F3DB-ACCF-448A-B224-EB40D8B8FA63}"/>
                </a:ext>
              </a:extLst>
            </p:cNvPr>
            <p:cNvSpPr>
              <a:spLocks/>
            </p:cNvSpPr>
            <p:nvPr/>
          </p:nvSpPr>
          <p:spPr bwMode="auto">
            <a:xfrm>
              <a:off x="3074988" y="2732088"/>
              <a:ext cx="11113" cy="6350"/>
            </a:xfrm>
            <a:custGeom>
              <a:avLst/>
              <a:gdLst/>
              <a:ahLst/>
              <a:cxnLst>
                <a:cxn ang="0">
                  <a:pos x="0" y="0"/>
                </a:cxn>
                <a:cxn ang="0">
                  <a:pos x="6" y="2"/>
                </a:cxn>
                <a:cxn ang="0">
                  <a:pos x="6" y="3"/>
                </a:cxn>
                <a:cxn ang="0">
                  <a:pos x="0" y="0"/>
                </a:cxn>
              </a:cxnLst>
              <a:rect l="0" t="0" r="r" b="b"/>
              <a:pathLst>
                <a:path w="6" h="3">
                  <a:moveTo>
                    <a:pt x="0" y="0"/>
                  </a:moveTo>
                  <a:cubicBezTo>
                    <a:pt x="2" y="1"/>
                    <a:pt x="4" y="2"/>
                    <a:pt x="6" y="2"/>
                  </a:cubicBezTo>
                  <a:cubicBezTo>
                    <a:pt x="6" y="3"/>
                    <a:pt x="6" y="3"/>
                    <a:pt x="6" y="3"/>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497D"/>
                </a:solidFill>
                <a:effectLst/>
                <a:uLnTx/>
                <a:uFillTx/>
                <a:latin typeface="Calibri"/>
                <a:ea typeface="+mn-ea"/>
                <a:cs typeface="+mn-cs"/>
              </a:endParaRPr>
            </a:p>
          </p:txBody>
        </p:sp>
        <p:sp>
          <p:nvSpPr>
            <p:cNvPr id="36" name="Freeform 53">
              <a:extLst>
                <a:ext uri="{FF2B5EF4-FFF2-40B4-BE49-F238E27FC236}">
                  <a16:creationId xmlns:a16="http://schemas.microsoft.com/office/drawing/2014/main" id="{46D125AE-ED9F-4754-846E-94296AE128CA}"/>
                </a:ext>
              </a:extLst>
            </p:cNvPr>
            <p:cNvSpPr>
              <a:spLocks/>
            </p:cNvSpPr>
            <p:nvPr/>
          </p:nvSpPr>
          <p:spPr bwMode="auto">
            <a:xfrm>
              <a:off x="2679700" y="2424113"/>
              <a:ext cx="496888" cy="442912"/>
            </a:xfrm>
            <a:custGeom>
              <a:avLst/>
              <a:gdLst/>
              <a:ahLst/>
              <a:cxnLst>
                <a:cxn ang="0">
                  <a:pos x="235" y="178"/>
                </a:cxn>
                <a:cxn ang="0">
                  <a:pos x="175" y="231"/>
                </a:cxn>
                <a:cxn ang="0">
                  <a:pos x="169" y="230"/>
                </a:cxn>
                <a:cxn ang="0">
                  <a:pos x="15" y="142"/>
                </a:cxn>
                <a:cxn ang="0">
                  <a:pos x="12" y="140"/>
                </a:cxn>
                <a:cxn ang="0">
                  <a:pos x="26" y="58"/>
                </a:cxn>
                <a:cxn ang="0">
                  <a:pos x="89" y="5"/>
                </a:cxn>
                <a:cxn ang="0">
                  <a:pos x="92" y="6"/>
                </a:cxn>
                <a:cxn ang="0">
                  <a:pos x="246" y="94"/>
                </a:cxn>
                <a:cxn ang="0">
                  <a:pos x="251" y="98"/>
                </a:cxn>
                <a:cxn ang="0">
                  <a:pos x="235" y="178"/>
                </a:cxn>
              </a:cxnLst>
              <a:rect l="0" t="0" r="r" b="b"/>
              <a:pathLst>
                <a:path w="260" h="232">
                  <a:moveTo>
                    <a:pt x="235" y="178"/>
                  </a:moveTo>
                  <a:cubicBezTo>
                    <a:pt x="217" y="210"/>
                    <a:pt x="191" y="232"/>
                    <a:pt x="175" y="231"/>
                  </a:cubicBezTo>
                  <a:cubicBezTo>
                    <a:pt x="173" y="231"/>
                    <a:pt x="171" y="231"/>
                    <a:pt x="169" y="230"/>
                  </a:cubicBezTo>
                  <a:cubicBezTo>
                    <a:pt x="15" y="142"/>
                    <a:pt x="15" y="142"/>
                    <a:pt x="15" y="142"/>
                  </a:cubicBezTo>
                  <a:cubicBezTo>
                    <a:pt x="14" y="141"/>
                    <a:pt x="13" y="141"/>
                    <a:pt x="12" y="140"/>
                  </a:cubicBezTo>
                  <a:cubicBezTo>
                    <a:pt x="0" y="128"/>
                    <a:pt x="6" y="93"/>
                    <a:pt x="26" y="58"/>
                  </a:cubicBezTo>
                  <a:cubicBezTo>
                    <a:pt x="45" y="23"/>
                    <a:pt x="73" y="0"/>
                    <a:pt x="89" y="5"/>
                  </a:cubicBezTo>
                  <a:cubicBezTo>
                    <a:pt x="90" y="5"/>
                    <a:pt x="91" y="5"/>
                    <a:pt x="92" y="6"/>
                  </a:cubicBezTo>
                  <a:cubicBezTo>
                    <a:pt x="246" y="94"/>
                    <a:pt x="246" y="94"/>
                    <a:pt x="246" y="94"/>
                  </a:cubicBezTo>
                  <a:cubicBezTo>
                    <a:pt x="248" y="95"/>
                    <a:pt x="250" y="96"/>
                    <a:pt x="251" y="98"/>
                  </a:cubicBezTo>
                  <a:cubicBezTo>
                    <a:pt x="260" y="112"/>
                    <a:pt x="254" y="145"/>
                    <a:pt x="235" y="17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497D"/>
                </a:solidFill>
                <a:effectLst/>
                <a:uLnTx/>
                <a:uFillTx/>
                <a:latin typeface="Calibri"/>
                <a:ea typeface="+mn-ea"/>
                <a:cs typeface="+mn-cs"/>
              </a:endParaRPr>
            </a:p>
          </p:txBody>
        </p:sp>
        <p:sp>
          <p:nvSpPr>
            <p:cNvPr id="37" name="Freeform 54">
              <a:extLst>
                <a:ext uri="{FF2B5EF4-FFF2-40B4-BE49-F238E27FC236}">
                  <a16:creationId xmlns:a16="http://schemas.microsoft.com/office/drawing/2014/main" id="{F2C1F91D-D522-44BD-89E6-E87C82635D2A}"/>
                </a:ext>
              </a:extLst>
            </p:cNvPr>
            <p:cNvSpPr>
              <a:spLocks/>
            </p:cNvSpPr>
            <p:nvPr/>
          </p:nvSpPr>
          <p:spPr bwMode="auto">
            <a:xfrm>
              <a:off x="2979738" y="2647950"/>
              <a:ext cx="368300" cy="301625"/>
            </a:xfrm>
            <a:custGeom>
              <a:avLst/>
              <a:gdLst/>
              <a:ahLst/>
              <a:cxnLst>
                <a:cxn ang="0">
                  <a:pos x="42" y="113"/>
                </a:cxn>
                <a:cxn ang="0">
                  <a:pos x="94" y="69"/>
                </a:cxn>
                <a:cxn ang="0">
                  <a:pos x="106" y="1"/>
                </a:cxn>
                <a:cxn ang="0">
                  <a:pos x="105" y="0"/>
                </a:cxn>
                <a:cxn ang="0">
                  <a:pos x="106" y="0"/>
                </a:cxn>
                <a:cxn ang="0">
                  <a:pos x="179" y="42"/>
                </a:cxn>
                <a:cxn ang="0">
                  <a:pos x="176" y="115"/>
                </a:cxn>
                <a:cxn ang="0">
                  <a:pos x="115" y="155"/>
                </a:cxn>
                <a:cxn ang="0">
                  <a:pos x="0" y="90"/>
                </a:cxn>
                <a:cxn ang="0">
                  <a:pos x="40" y="113"/>
                </a:cxn>
                <a:cxn ang="0">
                  <a:pos x="42" y="113"/>
                </a:cxn>
              </a:cxnLst>
              <a:rect l="0" t="0" r="r" b="b"/>
              <a:pathLst>
                <a:path w="193" h="158">
                  <a:moveTo>
                    <a:pt x="42" y="113"/>
                  </a:moveTo>
                  <a:cubicBezTo>
                    <a:pt x="55" y="117"/>
                    <a:pt x="78" y="98"/>
                    <a:pt x="94" y="69"/>
                  </a:cubicBezTo>
                  <a:cubicBezTo>
                    <a:pt x="111" y="39"/>
                    <a:pt x="115" y="10"/>
                    <a:pt x="106" y="1"/>
                  </a:cubicBezTo>
                  <a:cubicBezTo>
                    <a:pt x="105" y="0"/>
                    <a:pt x="105" y="0"/>
                    <a:pt x="105" y="0"/>
                  </a:cubicBezTo>
                  <a:cubicBezTo>
                    <a:pt x="105" y="0"/>
                    <a:pt x="106" y="0"/>
                    <a:pt x="106" y="0"/>
                  </a:cubicBezTo>
                  <a:cubicBezTo>
                    <a:pt x="106" y="0"/>
                    <a:pt x="179" y="42"/>
                    <a:pt x="179" y="42"/>
                  </a:cubicBezTo>
                  <a:cubicBezTo>
                    <a:pt x="189" y="52"/>
                    <a:pt x="193" y="86"/>
                    <a:pt x="176" y="115"/>
                  </a:cubicBezTo>
                  <a:cubicBezTo>
                    <a:pt x="159" y="144"/>
                    <a:pt x="129" y="158"/>
                    <a:pt x="115" y="155"/>
                  </a:cubicBezTo>
                  <a:cubicBezTo>
                    <a:pt x="114" y="155"/>
                    <a:pt x="0" y="90"/>
                    <a:pt x="0" y="90"/>
                  </a:cubicBezTo>
                  <a:cubicBezTo>
                    <a:pt x="0" y="90"/>
                    <a:pt x="41" y="113"/>
                    <a:pt x="40" y="113"/>
                  </a:cubicBezTo>
                  <a:cubicBezTo>
                    <a:pt x="41" y="113"/>
                    <a:pt x="41" y="113"/>
                    <a:pt x="42" y="1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497D"/>
                </a:solidFill>
                <a:effectLst/>
                <a:uLnTx/>
                <a:uFillTx/>
                <a:latin typeface="Calibri"/>
                <a:ea typeface="+mn-ea"/>
                <a:cs typeface="+mn-cs"/>
              </a:endParaRPr>
            </a:p>
          </p:txBody>
        </p:sp>
        <p:sp>
          <p:nvSpPr>
            <p:cNvPr id="38" name="Freeform 55">
              <a:extLst>
                <a:ext uri="{FF2B5EF4-FFF2-40B4-BE49-F238E27FC236}">
                  <a16:creationId xmlns:a16="http://schemas.microsoft.com/office/drawing/2014/main" id="{90DE8B01-3450-40E9-8A04-9BA4BE5A7ADA}"/>
                </a:ext>
              </a:extLst>
            </p:cNvPr>
            <p:cNvSpPr>
              <a:spLocks/>
            </p:cNvSpPr>
            <p:nvPr/>
          </p:nvSpPr>
          <p:spPr bwMode="auto">
            <a:xfrm>
              <a:off x="3263900" y="2792413"/>
              <a:ext cx="261938" cy="227012"/>
            </a:xfrm>
            <a:custGeom>
              <a:avLst/>
              <a:gdLst/>
              <a:ahLst/>
              <a:cxnLst>
                <a:cxn ang="0">
                  <a:pos x="129" y="98"/>
                </a:cxn>
                <a:cxn ang="0">
                  <a:pos x="98" y="113"/>
                </a:cxn>
                <a:cxn ang="0">
                  <a:pos x="81" y="104"/>
                </a:cxn>
                <a:cxn ang="0">
                  <a:pos x="77" y="100"/>
                </a:cxn>
                <a:cxn ang="0">
                  <a:pos x="54" y="107"/>
                </a:cxn>
                <a:cxn ang="0">
                  <a:pos x="0" y="76"/>
                </a:cxn>
                <a:cxn ang="0">
                  <a:pos x="3" y="78"/>
                </a:cxn>
                <a:cxn ang="0">
                  <a:pos x="3" y="78"/>
                </a:cxn>
                <a:cxn ang="0">
                  <a:pos x="40" y="47"/>
                </a:cxn>
                <a:cxn ang="0">
                  <a:pos x="48" y="0"/>
                </a:cxn>
                <a:cxn ang="0">
                  <a:pos x="47" y="0"/>
                </a:cxn>
                <a:cxn ang="0">
                  <a:pos x="48" y="0"/>
                </a:cxn>
                <a:cxn ang="0">
                  <a:pos x="99" y="29"/>
                </a:cxn>
                <a:cxn ang="0">
                  <a:pos x="104" y="53"/>
                </a:cxn>
                <a:cxn ang="0">
                  <a:pos x="109" y="54"/>
                </a:cxn>
                <a:cxn ang="0">
                  <a:pos x="126" y="64"/>
                </a:cxn>
                <a:cxn ang="0">
                  <a:pos x="129" y="98"/>
                </a:cxn>
              </a:cxnLst>
              <a:rect l="0" t="0" r="r" b="b"/>
              <a:pathLst>
                <a:path w="137" h="119">
                  <a:moveTo>
                    <a:pt x="129" y="98"/>
                  </a:moveTo>
                  <a:cubicBezTo>
                    <a:pt x="122" y="112"/>
                    <a:pt x="107" y="119"/>
                    <a:pt x="98" y="113"/>
                  </a:cubicBezTo>
                  <a:cubicBezTo>
                    <a:pt x="81" y="104"/>
                    <a:pt x="81" y="104"/>
                    <a:pt x="81" y="104"/>
                  </a:cubicBezTo>
                  <a:cubicBezTo>
                    <a:pt x="80" y="103"/>
                    <a:pt x="78" y="102"/>
                    <a:pt x="77" y="100"/>
                  </a:cubicBezTo>
                  <a:cubicBezTo>
                    <a:pt x="68" y="106"/>
                    <a:pt x="59" y="108"/>
                    <a:pt x="54" y="107"/>
                  </a:cubicBezTo>
                  <a:cubicBezTo>
                    <a:pt x="54" y="107"/>
                    <a:pt x="23" y="90"/>
                    <a:pt x="0" y="76"/>
                  </a:cubicBezTo>
                  <a:cubicBezTo>
                    <a:pt x="2" y="77"/>
                    <a:pt x="3" y="78"/>
                    <a:pt x="3" y="78"/>
                  </a:cubicBezTo>
                  <a:cubicBezTo>
                    <a:pt x="3" y="78"/>
                    <a:pt x="3" y="78"/>
                    <a:pt x="3" y="78"/>
                  </a:cubicBezTo>
                  <a:cubicBezTo>
                    <a:pt x="13" y="81"/>
                    <a:pt x="28" y="68"/>
                    <a:pt x="40" y="47"/>
                  </a:cubicBezTo>
                  <a:cubicBezTo>
                    <a:pt x="51" y="27"/>
                    <a:pt x="54" y="7"/>
                    <a:pt x="48" y="0"/>
                  </a:cubicBezTo>
                  <a:cubicBezTo>
                    <a:pt x="47" y="0"/>
                    <a:pt x="47" y="0"/>
                    <a:pt x="47" y="0"/>
                  </a:cubicBezTo>
                  <a:cubicBezTo>
                    <a:pt x="47" y="0"/>
                    <a:pt x="48" y="0"/>
                    <a:pt x="48" y="0"/>
                  </a:cubicBezTo>
                  <a:cubicBezTo>
                    <a:pt x="48" y="0"/>
                    <a:pt x="98" y="29"/>
                    <a:pt x="99" y="29"/>
                  </a:cubicBezTo>
                  <a:cubicBezTo>
                    <a:pt x="102" y="33"/>
                    <a:pt x="105" y="42"/>
                    <a:pt x="104" y="53"/>
                  </a:cubicBezTo>
                  <a:cubicBezTo>
                    <a:pt x="106" y="53"/>
                    <a:pt x="108" y="53"/>
                    <a:pt x="109" y="54"/>
                  </a:cubicBezTo>
                  <a:cubicBezTo>
                    <a:pt x="126" y="64"/>
                    <a:pt x="126" y="64"/>
                    <a:pt x="126" y="64"/>
                  </a:cubicBezTo>
                  <a:cubicBezTo>
                    <a:pt x="136" y="69"/>
                    <a:pt x="137" y="85"/>
                    <a:pt x="129" y="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497D"/>
                </a:solidFill>
                <a:effectLst/>
                <a:uLnTx/>
                <a:uFillTx/>
                <a:latin typeface="Calibri"/>
                <a:ea typeface="+mn-ea"/>
                <a:cs typeface="+mn-cs"/>
              </a:endParaRPr>
            </a:p>
          </p:txBody>
        </p:sp>
        <p:sp>
          <p:nvSpPr>
            <p:cNvPr id="39" name="Freeform 56">
              <a:extLst>
                <a:ext uri="{FF2B5EF4-FFF2-40B4-BE49-F238E27FC236}">
                  <a16:creationId xmlns:a16="http://schemas.microsoft.com/office/drawing/2014/main" id="{651E9484-5935-45D1-8240-4172F5AF9FF9}"/>
                </a:ext>
              </a:extLst>
            </p:cNvPr>
            <p:cNvSpPr>
              <a:spLocks/>
            </p:cNvSpPr>
            <p:nvPr/>
          </p:nvSpPr>
          <p:spPr bwMode="auto">
            <a:xfrm>
              <a:off x="2705100" y="2447925"/>
              <a:ext cx="179388" cy="249237"/>
            </a:xfrm>
            <a:custGeom>
              <a:avLst/>
              <a:gdLst/>
              <a:ahLst/>
              <a:cxnLst>
                <a:cxn ang="0">
                  <a:pos x="74" y="80"/>
                </a:cxn>
                <a:cxn ang="0">
                  <a:pos x="15" y="122"/>
                </a:cxn>
                <a:cxn ang="0">
                  <a:pos x="21" y="50"/>
                </a:cxn>
                <a:cxn ang="0">
                  <a:pos x="80" y="8"/>
                </a:cxn>
                <a:cxn ang="0">
                  <a:pos x="74" y="80"/>
                </a:cxn>
              </a:cxnLst>
              <a:rect l="0" t="0" r="r" b="b"/>
              <a:pathLst>
                <a:path w="94" h="130">
                  <a:moveTo>
                    <a:pt x="74" y="80"/>
                  </a:moveTo>
                  <a:cubicBezTo>
                    <a:pt x="56" y="111"/>
                    <a:pt x="29" y="130"/>
                    <a:pt x="15" y="122"/>
                  </a:cubicBezTo>
                  <a:cubicBezTo>
                    <a:pt x="0" y="114"/>
                    <a:pt x="3" y="81"/>
                    <a:pt x="21" y="50"/>
                  </a:cubicBezTo>
                  <a:cubicBezTo>
                    <a:pt x="39" y="18"/>
                    <a:pt x="65" y="0"/>
                    <a:pt x="80" y="8"/>
                  </a:cubicBezTo>
                  <a:cubicBezTo>
                    <a:pt x="94" y="16"/>
                    <a:pt x="92" y="48"/>
                    <a:pt x="74" y="80"/>
                  </a:cubicBez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497D"/>
                </a:solidFill>
                <a:effectLst/>
                <a:uLnTx/>
                <a:uFillTx/>
                <a:latin typeface="Calibri"/>
                <a:ea typeface="+mn-ea"/>
                <a:cs typeface="+mn-cs"/>
              </a:endParaRPr>
            </a:p>
          </p:txBody>
        </p:sp>
        <p:sp>
          <p:nvSpPr>
            <p:cNvPr id="40" name="Freeform 57">
              <a:extLst>
                <a:ext uri="{FF2B5EF4-FFF2-40B4-BE49-F238E27FC236}">
                  <a16:creationId xmlns:a16="http://schemas.microsoft.com/office/drawing/2014/main" id="{C0733732-4FC1-4177-BB3F-484D2E1A8BCE}"/>
                </a:ext>
              </a:extLst>
            </p:cNvPr>
            <p:cNvSpPr>
              <a:spLocks/>
            </p:cNvSpPr>
            <p:nvPr/>
          </p:nvSpPr>
          <p:spPr bwMode="auto">
            <a:xfrm>
              <a:off x="2727325" y="2486025"/>
              <a:ext cx="107950" cy="158750"/>
            </a:xfrm>
            <a:custGeom>
              <a:avLst/>
              <a:gdLst/>
              <a:ahLst/>
              <a:cxnLst>
                <a:cxn ang="0">
                  <a:pos x="21" y="37"/>
                </a:cxn>
                <a:cxn ang="0">
                  <a:pos x="56" y="8"/>
                </a:cxn>
                <a:cxn ang="0">
                  <a:pos x="53" y="6"/>
                </a:cxn>
                <a:cxn ang="0">
                  <a:pos x="14" y="34"/>
                </a:cxn>
                <a:cxn ang="0">
                  <a:pos x="10" y="82"/>
                </a:cxn>
                <a:cxn ang="0">
                  <a:pos x="14" y="83"/>
                </a:cxn>
                <a:cxn ang="0">
                  <a:pos x="21" y="37"/>
                </a:cxn>
              </a:cxnLst>
              <a:rect l="0" t="0" r="r" b="b"/>
              <a:pathLst>
                <a:path w="56" h="83">
                  <a:moveTo>
                    <a:pt x="21" y="37"/>
                  </a:moveTo>
                  <a:cubicBezTo>
                    <a:pt x="31" y="19"/>
                    <a:pt x="46" y="7"/>
                    <a:pt x="56" y="8"/>
                  </a:cubicBezTo>
                  <a:cubicBezTo>
                    <a:pt x="55" y="7"/>
                    <a:pt x="54" y="6"/>
                    <a:pt x="53" y="6"/>
                  </a:cubicBezTo>
                  <a:cubicBezTo>
                    <a:pt x="44" y="0"/>
                    <a:pt x="26" y="13"/>
                    <a:pt x="14" y="34"/>
                  </a:cubicBezTo>
                  <a:cubicBezTo>
                    <a:pt x="2" y="55"/>
                    <a:pt x="0" y="76"/>
                    <a:pt x="10" y="82"/>
                  </a:cubicBezTo>
                  <a:cubicBezTo>
                    <a:pt x="11" y="83"/>
                    <a:pt x="13" y="83"/>
                    <a:pt x="14" y="83"/>
                  </a:cubicBezTo>
                  <a:cubicBezTo>
                    <a:pt x="7" y="76"/>
                    <a:pt x="10" y="56"/>
                    <a:pt x="21"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497D"/>
                </a:solidFill>
                <a:effectLst/>
                <a:uLnTx/>
                <a:uFillTx/>
                <a:latin typeface="Calibri"/>
                <a:ea typeface="+mn-ea"/>
                <a:cs typeface="+mn-cs"/>
              </a:endParaRPr>
            </a:p>
          </p:txBody>
        </p:sp>
        <p:sp>
          <p:nvSpPr>
            <p:cNvPr id="41" name="Oval 58">
              <a:extLst>
                <a:ext uri="{FF2B5EF4-FFF2-40B4-BE49-F238E27FC236}">
                  <a16:creationId xmlns:a16="http://schemas.microsoft.com/office/drawing/2014/main" id="{8D2FF78A-40F3-447C-9A46-A916DFD78870}"/>
                </a:ext>
              </a:extLst>
            </p:cNvPr>
            <p:cNvSpPr>
              <a:spLocks noChangeArrowheads="1"/>
            </p:cNvSpPr>
            <p:nvPr/>
          </p:nvSpPr>
          <p:spPr bwMode="auto">
            <a:xfrm>
              <a:off x="3040064" y="2921248"/>
              <a:ext cx="115887" cy="1143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497D"/>
                </a:solidFill>
                <a:effectLst/>
                <a:uLnTx/>
                <a:uFillTx/>
                <a:latin typeface="Calibri"/>
                <a:ea typeface="+mn-ea"/>
                <a:cs typeface="+mn-cs"/>
              </a:endParaRPr>
            </a:p>
          </p:txBody>
        </p:sp>
        <p:sp>
          <p:nvSpPr>
            <p:cNvPr id="42" name="Freeform 59">
              <a:extLst>
                <a:ext uri="{FF2B5EF4-FFF2-40B4-BE49-F238E27FC236}">
                  <a16:creationId xmlns:a16="http://schemas.microsoft.com/office/drawing/2014/main" id="{C57F4B67-8785-47B6-87A1-80D7DD36280F}"/>
                </a:ext>
              </a:extLst>
            </p:cNvPr>
            <p:cNvSpPr>
              <a:spLocks/>
            </p:cNvSpPr>
            <p:nvPr/>
          </p:nvSpPr>
          <p:spPr bwMode="auto">
            <a:xfrm>
              <a:off x="2940050" y="3056185"/>
              <a:ext cx="331789" cy="328612"/>
            </a:xfrm>
            <a:custGeom>
              <a:avLst/>
              <a:gdLst/>
              <a:ahLst/>
              <a:cxnLst>
                <a:cxn ang="0">
                  <a:pos x="174" y="158"/>
                </a:cxn>
                <a:cxn ang="0">
                  <a:pos x="166" y="170"/>
                </a:cxn>
                <a:cxn ang="0">
                  <a:pos x="153" y="158"/>
                </a:cxn>
                <a:cxn ang="0">
                  <a:pos x="126" y="21"/>
                </a:cxn>
                <a:cxn ang="0">
                  <a:pos x="96" y="21"/>
                </a:cxn>
                <a:cxn ang="0">
                  <a:pos x="96" y="157"/>
                </a:cxn>
                <a:cxn ang="0">
                  <a:pos x="86" y="172"/>
                </a:cxn>
                <a:cxn ang="0">
                  <a:pos x="75" y="157"/>
                </a:cxn>
                <a:cxn ang="0">
                  <a:pos x="75" y="21"/>
                </a:cxn>
                <a:cxn ang="0">
                  <a:pos x="48" y="21"/>
                </a:cxn>
                <a:cxn ang="0">
                  <a:pos x="21" y="158"/>
                </a:cxn>
                <a:cxn ang="0">
                  <a:pos x="8" y="170"/>
                </a:cxn>
                <a:cxn ang="0">
                  <a:pos x="0" y="158"/>
                </a:cxn>
                <a:cxn ang="0">
                  <a:pos x="1" y="154"/>
                </a:cxn>
                <a:cxn ang="0">
                  <a:pos x="28" y="18"/>
                </a:cxn>
                <a:cxn ang="0">
                  <a:pos x="25" y="11"/>
                </a:cxn>
                <a:cxn ang="0">
                  <a:pos x="36" y="0"/>
                </a:cxn>
                <a:cxn ang="0">
                  <a:pos x="136" y="0"/>
                </a:cxn>
                <a:cxn ang="0">
                  <a:pos x="146" y="11"/>
                </a:cxn>
                <a:cxn ang="0">
                  <a:pos x="146" y="15"/>
                </a:cxn>
                <a:cxn ang="0">
                  <a:pos x="146" y="16"/>
                </a:cxn>
                <a:cxn ang="0">
                  <a:pos x="174" y="154"/>
                </a:cxn>
                <a:cxn ang="0">
                  <a:pos x="174" y="158"/>
                </a:cxn>
              </a:cxnLst>
              <a:rect l="0" t="0" r="r" b="b"/>
              <a:pathLst>
                <a:path w="174" h="172">
                  <a:moveTo>
                    <a:pt x="174" y="158"/>
                  </a:moveTo>
                  <a:cubicBezTo>
                    <a:pt x="174" y="164"/>
                    <a:pt x="171" y="169"/>
                    <a:pt x="166" y="170"/>
                  </a:cubicBezTo>
                  <a:cubicBezTo>
                    <a:pt x="161" y="172"/>
                    <a:pt x="155" y="166"/>
                    <a:pt x="153" y="158"/>
                  </a:cubicBezTo>
                  <a:cubicBezTo>
                    <a:pt x="126" y="21"/>
                    <a:pt x="126" y="21"/>
                    <a:pt x="126" y="21"/>
                  </a:cubicBezTo>
                  <a:cubicBezTo>
                    <a:pt x="96" y="21"/>
                    <a:pt x="96" y="21"/>
                    <a:pt x="96" y="21"/>
                  </a:cubicBezTo>
                  <a:cubicBezTo>
                    <a:pt x="96" y="157"/>
                    <a:pt x="96" y="157"/>
                    <a:pt x="96" y="157"/>
                  </a:cubicBezTo>
                  <a:cubicBezTo>
                    <a:pt x="96" y="165"/>
                    <a:pt x="92" y="172"/>
                    <a:pt x="86" y="172"/>
                  </a:cubicBezTo>
                  <a:cubicBezTo>
                    <a:pt x="80" y="172"/>
                    <a:pt x="75" y="166"/>
                    <a:pt x="75" y="157"/>
                  </a:cubicBezTo>
                  <a:cubicBezTo>
                    <a:pt x="75" y="21"/>
                    <a:pt x="75" y="21"/>
                    <a:pt x="75" y="21"/>
                  </a:cubicBezTo>
                  <a:cubicBezTo>
                    <a:pt x="48" y="21"/>
                    <a:pt x="48" y="21"/>
                    <a:pt x="48" y="21"/>
                  </a:cubicBezTo>
                  <a:cubicBezTo>
                    <a:pt x="21" y="158"/>
                    <a:pt x="21" y="158"/>
                    <a:pt x="21" y="158"/>
                  </a:cubicBezTo>
                  <a:cubicBezTo>
                    <a:pt x="19" y="166"/>
                    <a:pt x="13" y="172"/>
                    <a:pt x="8" y="170"/>
                  </a:cubicBezTo>
                  <a:cubicBezTo>
                    <a:pt x="3" y="169"/>
                    <a:pt x="0" y="164"/>
                    <a:pt x="0" y="158"/>
                  </a:cubicBezTo>
                  <a:cubicBezTo>
                    <a:pt x="0" y="157"/>
                    <a:pt x="0" y="155"/>
                    <a:pt x="1" y="154"/>
                  </a:cubicBezTo>
                  <a:cubicBezTo>
                    <a:pt x="28" y="18"/>
                    <a:pt x="28" y="18"/>
                    <a:pt x="28" y="18"/>
                  </a:cubicBezTo>
                  <a:cubicBezTo>
                    <a:pt x="26" y="16"/>
                    <a:pt x="25" y="13"/>
                    <a:pt x="25" y="11"/>
                  </a:cubicBezTo>
                  <a:cubicBezTo>
                    <a:pt x="25" y="5"/>
                    <a:pt x="30" y="0"/>
                    <a:pt x="36" y="0"/>
                  </a:cubicBezTo>
                  <a:cubicBezTo>
                    <a:pt x="136" y="0"/>
                    <a:pt x="136" y="0"/>
                    <a:pt x="136" y="0"/>
                  </a:cubicBezTo>
                  <a:cubicBezTo>
                    <a:pt x="142" y="0"/>
                    <a:pt x="146" y="5"/>
                    <a:pt x="146" y="11"/>
                  </a:cubicBezTo>
                  <a:cubicBezTo>
                    <a:pt x="146" y="12"/>
                    <a:pt x="146" y="13"/>
                    <a:pt x="146" y="15"/>
                  </a:cubicBezTo>
                  <a:cubicBezTo>
                    <a:pt x="146" y="15"/>
                    <a:pt x="146" y="16"/>
                    <a:pt x="146" y="16"/>
                  </a:cubicBezTo>
                  <a:cubicBezTo>
                    <a:pt x="174" y="154"/>
                    <a:pt x="174" y="154"/>
                    <a:pt x="174" y="154"/>
                  </a:cubicBezTo>
                  <a:cubicBezTo>
                    <a:pt x="174" y="155"/>
                    <a:pt x="174" y="157"/>
                    <a:pt x="174" y="15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F497D"/>
                </a:solidFill>
                <a:effectLst/>
                <a:uLnTx/>
                <a:uFillTx/>
                <a:latin typeface="Calibri"/>
                <a:ea typeface="+mn-ea"/>
                <a:cs typeface="+mn-cs"/>
              </a:endParaRPr>
            </a:p>
          </p:txBody>
        </p:sp>
      </p:grpSp>
      <p:cxnSp>
        <p:nvCxnSpPr>
          <p:cNvPr id="43" name="Přímá spojnice se šipkou 42">
            <a:extLst>
              <a:ext uri="{FF2B5EF4-FFF2-40B4-BE49-F238E27FC236}">
                <a16:creationId xmlns:a16="http://schemas.microsoft.com/office/drawing/2014/main" id="{12C59846-560E-48CB-93CB-3576BB9408F9}"/>
              </a:ext>
            </a:extLst>
          </p:cNvPr>
          <p:cNvCxnSpPr>
            <a:cxnSpLocks/>
          </p:cNvCxnSpPr>
          <p:nvPr/>
        </p:nvCxnSpPr>
        <p:spPr>
          <a:xfrm flipH="1" flipV="1">
            <a:off x="791967" y="3418362"/>
            <a:ext cx="10628508" cy="10638"/>
          </a:xfrm>
          <a:prstGeom prst="straightConnector1">
            <a:avLst/>
          </a:prstGeom>
          <a:noFill/>
          <a:ln w="28575" cap="rnd" cmpd="sng" algn="ctr">
            <a:solidFill>
              <a:srgbClr val="FFFFFF"/>
            </a:solidFill>
            <a:prstDash val="sysDot"/>
            <a:tailEnd type="none" w="med" len="sm"/>
          </a:ln>
          <a:effectLst/>
        </p:spPr>
      </p:cxnSp>
      <p:cxnSp>
        <p:nvCxnSpPr>
          <p:cNvPr id="44" name="Přímá spojnice se šipkou 43">
            <a:extLst>
              <a:ext uri="{FF2B5EF4-FFF2-40B4-BE49-F238E27FC236}">
                <a16:creationId xmlns:a16="http://schemas.microsoft.com/office/drawing/2014/main" id="{795B4F70-1768-4B50-9192-395AA0740F28}"/>
              </a:ext>
            </a:extLst>
          </p:cNvPr>
          <p:cNvCxnSpPr>
            <a:cxnSpLocks/>
          </p:cNvCxnSpPr>
          <p:nvPr/>
        </p:nvCxnSpPr>
        <p:spPr>
          <a:xfrm flipH="1">
            <a:off x="791967" y="2359687"/>
            <a:ext cx="10628508" cy="0"/>
          </a:xfrm>
          <a:prstGeom prst="straightConnector1">
            <a:avLst/>
          </a:prstGeom>
          <a:noFill/>
          <a:ln w="28575" cap="rnd" cmpd="sng" algn="ctr">
            <a:solidFill>
              <a:srgbClr val="FFFFFF"/>
            </a:solidFill>
            <a:prstDash val="sysDot"/>
            <a:tailEnd type="none" w="med" len="sm"/>
          </a:ln>
          <a:effectLst/>
        </p:spPr>
      </p:cxnSp>
      <p:cxnSp>
        <p:nvCxnSpPr>
          <p:cNvPr id="45" name="Přímá spojnice se šipkou 44">
            <a:extLst>
              <a:ext uri="{FF2B5EF4-FFF2-40B4-BE49-F238E27FC236}">
                <a16:creationId xmlns:a16="http://schemas.microsoft.com/office/drawing/2014/main" id="{B037A7B2-A824-4894-932A-5449B21F5E4C}"/>
              </a:ext>
            </a:extLst>
          </p:cNvPr>
          <p:cNvCxnSpPr>
            <a:cxnSpLocks/>
          </p:cNvCxnSpPr>
          <p:nvPr/>
        </p:nvCxnSpPr>
        <p:spPr>
          <a:xfrm flipH="1">
            <a:off x="791967" y="4521046"/>
            <a:ext cx="10561833" cy="0"/>
          </a:xfrm>
          <a:prstGeom prst="straightConnector1">
            <a:avLst/>
          </a:prstGeom>
          <a:noFill/>
          <a:ln w="28575" cap="rnd" cmpd="sng" algn="ctr">
            <a:solidFill>
              <a:srgbClr val="FFFFFF"/>
            </a:solidFill>
            <a:prstDash val="sysDot"/>
            <a:tailEnd type="none" w="med" len="sm"/>
          </a:ln>
          <a:effectLst/>
        </p:spPr>
      </p:cxnSp>
    </p:spTree>
    <p:extLst>
      <p:ext uri="{BB962C8B-B14F-4D97-AF65-F5344CB8AC3E}">
        <p14:creationId xmlns:p14="http://schemas.microsoft.com/office/powerpoint/2010/main" val="2393331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BC6BEE64-6E9D-4A8A-9CAF-A5D47AEAF446}"/>
              </a:ext>
            </a:extLst>
          </p:cNvPr>
          <p:cNvSpPr>
            <a:spLocks noGrp="1"/>
          </p:cNvSpPr>
          <p:nvPr>
            <p:ph type="title"/>
          </p:nvPr>
        </p:nvSpPr>
        <p:spPr>
          <a:xfrm>
            <a:off x="459207" y="546021"/>
            <a:ext cx="7551996" cy="1587679"/>
          </a:xfrm>
        </p:spPr>
        <p:txBody>
          <a:bodyPr/>
          <a:lstStyle/>
          <a:p>
            <a:r>
              <a:rPr lang="cs-CZ" dirty="0"/>
              <a:t>Shrnutí výsledků</a:t>
            </a:r>
            <a:endParaRPr lang="en-US" dirty="0"/>
          </a:p>
        </p:txBody>
      </p:sp>
    </p:spTree>
    <p:extLst>
      <p:ext uri="{BB962C8B-B14F-4D97-AF65-F5344CB8AC3E}">
        <p14:creationId xmlns:p14="http://schemas.microsoft.com/office/powerpoint/2010/main" val="3073710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260B017D-63F7-46BD-951E-A5F86CC0D0E5}"/>
              </a:ext>
            </a:extLst>
          </p:cNvPr>
          <p:cNvSpPr>
            <a:spLocks noGrp="1"/>
          </p:cNvSpPr>
          <p:nvPr>
            <p:ph type="title"/>
          </p:nvPr>
        </p:nvSpPr>
        <p:spPr>
          <a:xfrm>
            <a:off x="404786" y="469900"/>
            <a:ext cx="11382428" cy="480131"/>
          </a:xfrm>
        </p:spPr>
        <p:txBody>
          <a:bodyPr/>
          <a:lstStyle/>
          <a:p>
            <a:r>
              <a:rPr lang="cs-CZ" dirty="0"/>
              <a:t>HLAVNÍ ZÁVĚRY</a:t>
            </a:r>
          </a:p>
        </p:txBody>
      </p:sp>
      <p:sp>
        <p:nvSpPr>
          <p:cNvPr id="12" name="Zástupný symbol pro obsah 3">
            <a:extLst>
              <a:ext uri="{FF2B5EF4-FFF2-40B4-BE49-F238E27FC236}">
                <a16:creationId xmlns:a16="http://schemas.microsoft.com/office/drawing/2014/main" id="{F1544787-BDF3-42ED-AAB5-4E20D782C97B}"/>
              </a:ext>
            </a:extLst>
          </p:cNvPr>
          <p:cNvSpPr txBox="1">
            <a:spLocks/>
          </p:cNvSpPr>
          <p:nvPr/>
        </p:nvSpPr>
        <p:spPr>
          <a:xfrm>
            <a:off x="1591202" y="1309088"/>
            <a:ext cx="9994989" cy="4371271"/>
          </a:xfrm>
          <a:prstGeom prst="rect">
            <a:avLst/>
          </a:prstGeom>
        </p:spPr>
        <p:txBody>
          <a:bodyPr lIns="0" tIns="0" rIns="0" bIns="0"/>
          <a:lstStyle>
            <a:lvl1pPr marL="380990" indent="-380990" algn="l" defTabSz="1219140" rtl="0" eaLnBrk="1" latinLnBrk="0" hangingPunct="1">
              <a:spcBef>
                <a:spcPct val="20000"/>
              </a:spcBef>
              <a:buFont typeface="Arial" panose="020B0604020202020204" pitchFamily="34" charset="0"/>
              <a:buChar char="•"/>
              <a:defRPr sz="2133" kern="1200">
                <a:solidFill>
                  <a:schemeClr val="bg1"/>
                </a:solidFill>
                <a:latin typeface="+mn-lt"/>
                <a:ea typeface="+mn-ea"/>
                <a:cs typeface="+mn-cs"/>
              </a:defRPr>
            </a:lvl1pPr>
            <a:lvl2pPr marL="721749" indent="-268804" algn="l" defTabSz="1219140" rtl="0" eaLnBrk="1" latinLnBrk="0" hangingPunct="1">
              <a:spcBef>
                <a:spcPct val="20000"/>
              </a:spcBef>
              <a:buFont typeface="Arial" panose="020B0604020202020204" pitchFamily="34" charset="0"/>
              <a:buChar char="•"/>
              <a:defRPr sz="2133" kern="1200">
                <a:solidFill>
                  <a:schemeClr val="bg1"/>
                </a:solidFill>
                <a:latin typeface="+mn-lt"/>
                <a:ea typeface="+mn-ea"/>
                <a:cs typeface="+mn-cs"/>
              </a:defRPr>
            </a:lvl2pPr>
            <a:lvl3pPr marL="1202207" indent="-239173" algn="l" defTabSz="1219140" rtl="0" eaLnBrk="1" latinLnBrk="0" hangingPunct="1">
              <a:spcBef>
                <a:spcPct val="20000"/>
              </a:spcBef>
              <a:buSzPct val="80000"/>
              <a:buFont typeface="Courier New" panose="02070309020205020404" pitchFamily="49" charset="0"/>
              <a:buChar char="o"/>
              <a:defRPr sz="1867" kern="1200">
                <a:solidFill>
                  <a:schemeClr val="bg1"/>
                </a:solidFill>
                <a:latin typeface="+mn-lt"/>
                <a:ea typeface="+mn-ea"/>
                <a:cs typeface="+mn-cs"/>
              </a:defRPr>
            </a:lvl3pPr>
            <a:lvl4pPr marL="1667850" indent="-239173" algn="l" defTabSz="1219140" rtl="0" eaLnBrk="1" latinLnBrk="0" hangingPunct="1">
              <a:spcBef>
                <a:spcPct val="20000"/>
              </a:spcBef>
              <a:buSzPct val="90000"/>
              <a:buFont typeface="Arial" pitchFamily="34" charset="0"/>
              <a:buChar char="–"/>
              <a:defRPr sz="1600" kern="1200">
                <a:solidFill>
                  <a:schemeClr val="bg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667" kern="1200">
                <a:solidFill>
                  <a:srgbClr val="404040"/>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fontAlgn="ctr">
              <a:buNone/>
            </a:pPr>
            <a:r>
              <a:rPr lang="cs-CZ" sz="1600" b="1" dirty="0">
                <a:solidFill>
                  <a:srgbClr val="ED6737"/>
                </a:solidFill>
              </a:rPr>
              <a:t>Oproti roku 2019 došlo k poklesu oblastí i zemí, do kterých firmy exportují, což je dáno situací kolem Covidu-19. </a:t>
            </a:r>
            <a:r>
              <a:rPr lang="cs-CZ" sz="1600" dirty="0"/>
              <a:t>Stejně tak firmy využily menší množství forem podpory – celkově se obtížná situace promítá do odpovědí firem napříč průzkumem.</a:t>
            </a:r>
          </a:p>
          <a:p>
            <a:pPr marL="0" indent="0" fontAlgn="ctr">
              <a:buNone/>
            </a:pPr>
            <a:br>
              <a:rPr lang="cs-CZ" sz="1600" b="1" dirty="0">
                <a:solidFill>
                  <a:srgbClr val="ED6737"/>
                </a:solidFill>
              </a:rPr>
            </a:br>
            <a:r>
              <a:rPr lang="cs-CZ" sz="1600" b="1" dirty="0">
                <a:solidFill>
                  <a:srgbClr val="ED6737"/>
                </a:solidFill>
              </a:rPr>
              <a:t>97 % vývozců exportuje do zemí EU.</a:t>
            </a:r>
            <a:r>
              <a:rPr lang="cs-CZ" sz="1600" dirty="0">
                <a:solidFill>
                  <a:srgbClr val="ED6737"/>
                </a:solidFill>
              </a:rPr>
              <a:t> </a:t>
            </a:r>
            <a:r>
              <a:rPr lang="cs-CZ" sz="1600" dirty="0"/>
              <a:t>Následují s velmi výrazným odstupem SNS a Blízký Východ (obě oblasti po 14 %). </a:t>
            </a:r>
            <a:r>
              <a:rPr lang="pl-PL" sz="1600" dirty="0"/>
              <a:t>Z hlediska objemu je stále nejvíce vyváženo do Německa </a:t>
            </a:r>
            <a:br>
              <a:rPr lang="pl-PL" sz="1600" dirty="0"/>
            </a:br>
            <a:r>
              <a:rPr lang="pl-PL" sz="1600" dirty="0"/>
              <a:t>a na Slovensko – to potvrzuje výsledky výzkumu z roku 2019.</a:t>
            </a:r>
            <a:br>
              <a:rPr lang="cs-CZ" sz="1600" dirty="0"/>
            </a:br>
            <a:endParaRPr lang="cs-CZ" sz="1600" dirty="0"/>
          </a:p>
          <a:p>
            <a:pPr marL="0" indent="0" fontAlgn="ctr">
              <a:buNone/>
            </a:pPr>
            <a:r>
              <a:rPr lang="cs-CZ" sz="1600" b="1" dirty="0">
                <a:solidFill>
                  <a:srgbClr val="ED6737"/>
                </a:solidFill>
              </a:rPr>
              <a:t>Firmy se celkově staví vlažně k tomu, zda jim digitalizace pomohla řešit problémy s exportem vzniklé situací kolem Covidu-19. </a:t>
            </a:r>
            <a:r>
              <a:rPr lang="cs-CZ" sz="1600" dirty="0"/>
              <a:t>3 z 10 firem uvedly, že jim digitalizace pomohla, 4 z 10 v ní naopak pomoc nespatřovaly.</a:t>
            </a:r>
          </a:p>
          <a:p>
            <a:pPr marL="0" indent="0" fontAlgn="ctr">
              <a:buNone/>
            </a:pPr>
            <a:endParaRPr lang="cs-CZ" sz="1600" b="1" dirty="0">
              <a:solidFill>
                <a:srgbClr val="ED6737"/>
              </a:solidFill>
            </a:endParaRPr>
          </a:p>
          <a:p>
            <a:pPr marL="0" indent="0" fontAlgn="ctr">
              <a:buNone/>
            </a:pPr>
            <a:r>
              <a:rPr lang="cs-CZ" sz="1600" b="1" dirty="0">
                <a:solidFill>
                  <a:srgbClr val="ED6737"/>
                </a:solidFill>
              </a:rPr>
              <a:t>Za největší problémy exportu firmy v současnosti označují</a:t>
            </a:r>
            <a:r>
              <a:rPr lang="cs-CZ" sz="1600" dirty="0"/>
              <a:t> ceny, rostoucí náklady </a:t>
            </a:r>
            <a:br>
              <a:rPr lang="cs-CZ" sz="1600" dirty="0"/>
            </a:br>
            <a:r>
              <a:rPr lang="cs-CZ" sz="1600" dirty="0"/>
              <a:t>a Covid-19. Oživit export by jim nejvíce pomohla podpora propagace, výstavy a veletrhy.</a:t>
            </a:r>
          </a:p>
          <a:p>
            <a:pPr marL="0" indent="0">
              <a:buNone/>
            </a:pPr>
            <a:endParaRPr lang="cs-CZ" sz="1600" b="1" dirty="0">
              <a:solidFill>
                <a:srgbClr val="FFFFFF"/>
              </a:solidFill>
            </a:endParaRPr>
          </a:p>
          <a:p>
            <a:pPr marL="0" indent="0" fontAlgn="ctr">
              <a:buNone/>
            </a:pPr>
            <a:r>
              <a:rPr lang="cs-CZ" sz="1600" b="1" dirty="0">
                <a:solidFill>
                  <a:srgbClr val="ED6737"/>
                </a:solidFill>
              </a:rPr>
              <a:t>88 % exportérů zná agenturu CzechTrade a 30 % z nich využívá jejich služeb</a:t>
            </a:r>
            <a:r>
              <a:rPr lang="cs-CZ" sz="1600" dirty="0"/>
              <a:t>. Z nových služeb je pro firmy nejzajímavější Marketingová podpora českých firem v zahraničí. Portál BusinessInfo.cz zná nebo využívá 41 % firem.</a:t>
            </a:r>
          </a:p>
        </p:txBody>
      </p:sp>
      <p:sp>
        <p:nvSpPr>
          <p:cNvPr id="2" name="Zástupný symbol pro číslo snímku 1">
            <a:extLst>
              <a:ext uri="{FF2B5EF4-FFF2-40B4-BE49-F238E27FC236}">
                <a16:creationId xmlns:a16="http://schemas.microsoft.com/office/drawing/2014/main" id="{BC44E496-229D-4B64-8602-3307F4478A1C}"/>
              </a:ext>
            </a:extLst>
          </p:cNvPr>
          <p:cNvSpPr>
            <a:spLocks noGrp="1"/>
          </p:cNvSpPr>
          <p:nvPr>
            <p:ph type="sldNum" sz="quarter" idx="14"/>
          </p:nvPr>
        </p:nvSpPr>
        <p:spPr>
          <a:xfrm>
            <a:off x="577672" y="6276384"/>
            <a:ext cx="360037" cy="365125"/>
          </a:xfrm>
        </p:spPr>
        <p:txBody>
          <a:bodyPr/>
          <a:lstStyle/>
          <a:p>
            <a:pPr algn="ctr"/>
            <a:fld id="{D61AABEC-672F-4B68-B914-690DA978312C}" type="slidenum">
              <a:rPr lang="en-GB" smtClean="0"/>
              <a:pPr algn="ctr"/>
              <a:t>5</a:t>
            </a:fld>
            <a:r>
              <a:rPr lang="en-GB" dirty="0"/>
              <a:t>  </a:t>
            </a:r>
          </a:p>
        </p:txBody>
      </p:sp>
      <p:sp>
        <p:nvSpPr>
          <p:cNvPr id="4" name="Zástupný symbol pro zápatí 3">
            <a:extLst>
              <a:ext uri="{FF2B5EF4-FFF2-40B4-BE49-F238E27FC236}">
                <a16:creationId xmlns:a16="http://schemas.microsoft.com/office/drawing/2014/main" id="{210E8A2A-96A3-40E3-A68A-60D09FA9E605}"/>
              </a:ext>
            </a:extLst>
          </p:cNvPr>
          <p:cNvSpPr>
            <a:spLocks noGrp="1"/>
          </p:cNvSpPr>
          <p:nvPr>
            <p:ph type="ftr" sz="quarter" idx="18"/>
          </p:nvPr>
        </p:nvSpPr>
        <p:spPr>
          <a:xfrm>
            <a:off x="1010056" y="6276384"/>
            <a:ext cx="9206839" cy="365125"/>
          </a:xfrm>
        </p:spPr>
        <p:txBody>
          <a:bodyPr/>
          <a:lstStyle/>
          <a:p>
            <a:r>
              <a:rPr lang="cs-CZ" dirty="0"/>
              <a:t>© Ipsos pro AMSP | Export Malých a Středních Firem | 6/2021</a:t>
            </a:r>
          </a:p>
        </p:txBody>
      </p:sp>
      <p:sp>
        <p:nvSpPr>
          <p:cNvPr id="71" name="Freeform 8"/>
          <p:cNvSpPr>
            <a:spLocks noChangeAspect="1" noEditPoints="1"/>
          </p:cNvSpPr>
          <p:nvPr/>
        </p:nvSpPr>
        <p:spPr bwMode="auto">
          <a:xfrm>
            <a:off x="616307" y="3332749"/>
            <a:ext cx="462457" cy="607836"/>
          </a:xfrm>
          <a:custGeom>
            <a:avLst/>
            <a:gdLst/>
            <a:ahLst/>
            <a:cxnLst>
              <a:cxn ang="0">
                <a:pos x="236" y="33"/>
              </a:cxn>
              <a:cxn ang="0">
                <a:pos x="119" y="0"/>
              </a:cxn>
              <a:cxn ang="0">
                <a:pos x="2" y="33"/>
              </a:cxn>
              <a:cxn ang="0">
                <a:pos x="0" y="39"/>
              </a:cxn>
              <a:cxn ang="0">
                <a:pos x="13" y="215"/>
              </a:cxn>
              <a:cxn ang="0">
                <a:pos x="119" y="313"/>
              </a:cxn>
              <a:cxn ang="0">
                <a:pos x="225" y="215"/>
              </a:cxn>
              <a:cxn ang="0">
                <a:pos x="238" y="39"/>
              </a:cxn>
              <a:cxn ang="0">
                <a:pos x="236" y="33"/>
              </a:cxn>
              <a:cxn ang="0">
                <a:pos x="130" y="179"/>
              </a:cxn>
              <a:cxn ang="0">
                <a:pos x="119" y="187"/>
              </a:cxn>
              <a:cxn ang="0">
                <a:pos x="108" y="179"/>
              </a:cxn>
              <a:cxn ang="0">
                <a:pos x="119" y="182"/>
              </a:cxn>
              <a:cxn ang="0">
                <a:pos x="130" y="179"/>
              </a:cxn>
              <a:cxn ang="0">
                <a:pos x="33" y="95"/>
              </a:cxn>
              <a:cxn ang="0">
                <a:pos x="73" y="82"/>
              </a:cxn>
              <a:cxn ang="0">
                <a:pos x="100" y="92"/>
              </a:cxn>
              <a:cxn ang="0">
                <a:pos x="99" y="93"/>
              </a:cxn>
              <a:cxn ang="0">
                <a:pos x="72" y="87"/>
              </a:cxn>
              <a:cxn ang="0">
                <a:pos x="33" y="96"/>
              </a:cxn>
              <a:cxn ang="0">
                <a:pos x="33" y="95"/>
              </a:cxn>
              <a:cxn ang="0">
                <a:pos x="41" y="135"/>
              </a:cxn>
              <a:cxn ang="0">
                <a:pos x="70" y="111"/>
              </a:cxn>
              <a:cxn ang="0">
                <a:pos x="95" y="130"/>
              </a:cxn>
              <a:cxn ang="0">
                <a:pos x="41" y="135"/>
              </a:cxn>
              <a:cxn ang="0">
                <a:pos x="205" y="96"/>
              </a:cxn>
              <a:cxn ang="0">
                <a:pos x="165" y="87"/>
              </a:cxn>
              <a:cxn ang="0">
                <a:pos x="139" y="93"/>
              </a:cxn>
              <a:cxn ang="0">
                <a:pos x="138" y="92"/>
              </a:cxn>
              <a:cxn ang="0">
                <a:pos x="165" y="82"/>
              </a:cxn>
              <a:cxn ang="0">
                <a:pos x="205" y="95"/>
              </a:cxn>
              <a:cxn ang="0">
                <a:pos x="205" y="96"/>
              </a:cxn>
              <a:cxn ang="0">
                <a:pos x="143" y="130"/>
              </a:cxn>
              <a:cxn ang="0">
                <a:pos x="167" y="111"/>
              </a:cxn>
              <a:cxn ang="0">
                <a:pos x="196" y="135"/>
              </a:cxn>
              <a:cxn ang="0">
                <a:pos x="143" y="130"/>
              </a:cxn>
              <a:cxn ang="0">
                <a:pos x="160" y="234"/>
              </a:cxn>
              <a:cxn ang="0">
                <a:pos x="119" y="239"/>
              </a:cxn>
              <a:cxn ang="0">
                <a:pos x="78" y="234"/>
              </a:cxn>
              <a:cxn ang="0">
                <a:pos x="119" y="230"/>
              </a:cxn>
              <a:cxn ang="0">
                <a:pos x="160" y="234"/>
              </a:cxn>
            </a:cxnLst>
            <a:rect l="0" t="0" r="r" b="b"/>
            <a:pathLst>
              <a:path w="238" h="313">
                <a:moveTo>
                  <a:pt x="236" y="33"/>
                </a:moveTo>
                <a:cubicBezTo>
                  <a:pt x="226" y="25"/>
                  <a:pt x="187" y="0"/>
                  <a:pt x="119" y="0"/>
                </a:cubicBezTo>
                <a:cubicBezTo>
                  <a:pt x="51" y="0"/>
                  <a:pt x="12" y="25"/>
                  <a:pt x="2" y="33"/>
                </a:cubicBezTo>
                <a:cubicBezTo>
                  <a:pt x="0" y="34"/>
                  <a:pt x="0" y="36"/>
                  <a:pt x="0" y="39"/>
                </a:cubicBezTo>
                <a:cubicBezTo>
                  <a:pt x="0" y="60"/>
                  <a:pt x="3" y="175"/>
                  <a:pt x="13" y="215"/>
                </a:cubicBezTo>
                <a:cubicBezTo>
                  <a:pt x="24" y="260"/>
                  <a:pt x="79" y="313"/>
                  <a:pt x="119" y="313"/>
                </a:cubicBezTo>
                <a:cubicBezTo>
                  <a:pt x="158" y="313"/>
                  <a:pt x="214" y="260"/>
                  <a:pt x="225" y="215"/>
                </a:cubicBezTo>
                <a:cubicBezTo>
                  <a:pt x="235" y="175"/>
                  <a:pt x="238" y="60"/>
                  <a:pt x="238" y="39"/>
                </a:cubicBezTo>
                <a:cubicBezTo>
                  <a:pt x="238" y="36"/>
                  <a:pt x="237" y="34"/>
                  <a:pt x="236" y="33"/>
                </a:cubicBezTo>
                <a:close/>
                <a:moveTo>
                  <a:pt x="130" y="179"/>
                </a:moveTo>
                <a:cubicBezTo>
                  <a:pt x="130" y="180"/>
                  <a:pt x="126" y="187"/>
                  <a:pt x="119" y="187"/>
                </a:cubicBezTo>
                <a:cubicBezTo>
                  <a:pt x="111" y="187"/>
                  <a:pt x="108" y="180"/>
                  <a:pt x="108" y="179"/>
                </a:cubicBezTo>
                <a:cubicBezTo>
                  <a:pt x="108" y="177"/>
                  <a:pt x="111" y="182"/>
                  <a:pt x="119" y="182"/>
                </a:cubicBezTo>
                <a:cubicBezTo>
                  <a:pt x="126" y="182"/>
                  <a:pt x="130" y="177"/>
                  <a:pt x="130" y="179"/>
                </a:cubicBezTo>
                <a:close/>
                <a:moveTo>
                  <a:pt x="33" y="95"/>
                </a:moveTo>
                <a:cubicBezTo>
                  <a:pt x="45" y="90"/>
                  <a:pt x="64" y="82"/>
                  <a:pt x="73" y="82"/>
                </a:cubicBezTo>
                <a:cubicBezTo>
                  <a:pt x="81" y="82"/>
                  <a:pt x="92" y="87"/>
                  <a:pt x="100" y="92"/>
                </a:cubicBezTo>
                <a:cubicBezTo>
                  <a:pt x="105" y="95"/>
                  <a:pt x="104" y="96"/>
                  <a:pt x="99" y="93"/>
                </a:cubicBezTo>
                <a:cubicBezTo>
                  <a:pt x="91" y="91"/>
                  <a:pt x="81" y="87"/>
                  <a:pt x="72" y="87"/>
                </a:cubicBezTo>
                <a:cubicBezTo>
                  <a:pt x="63" y="87"/>
                  <a:pt x="44" y="93"/>
                  <a:pt x="33" y="96"/>
                </a:cubicBezTo>
                <a:cubicBezTo>
                  <a:pt x="27" y="98"/>
                  <a:pt x="27" y="98"/>
                  <a:pt x="33" y="95"/>
                </a:cubicBezTo>
                <a:close/>
                <a:moveTo>
                  <a:pt x="41" y="135"/>
                </a:moveTo>
                <a:cubicBezTo>
                  <a:pt x="41" y="126"/>
                  <a:pt x="56" y="111"/>
                  <a:pt x="70" y="111"/>
                </a:cubicBezTo>
                <a:cubicBezTo>
                  <a:pt x="85" y="111"/>
                  <a:pt x="95" y="122"/>
                  <a:pt x="95" y="130"/>
                </a:cubicBezTo>
                <a:cubicBezTo>
                  <a:pt x="86" y="141"/>
                  <a:pt x="60" y="136"/>
                  <a:pt x="41" y="135"/>
                </a:cubicBezTo>
                <a:close/>
                <a:moveTo>
                  <a:pt x="205" y="96"/>
                </a:moveTo>
                <a:cubicBezTo>
                  <a:pt x="193" y="93"/>
                  <a:pt x="175" y="87"/>
                  <a:pt x="165" y="87"/>
                </a:cubicBezTo>
                <a:cubicBezTo>
                  <a:pt x="157" y="87"/>
                  <a:pt x="147" y="91"/>
                  <a:pt x="139" y="93"/>
                </a:cubicBezTo>
                <a:cubicBezTo>
                  <a:pt x="133" y="96"/>
                  <a:pt x="133" y="95"/>
                  <a:pt x="138" y="92"/>
                </a:cubicBezTo>
                <a:cubicBezTo>
                  <a:pt x="146" y="87"/>
                  <a:pt x="157" y="82"/>
                  <a:pt x="165" y="82"/>
                </a:cubicBezTo>
                <a:cubicBezTo>
                  <a:pt x="173" y="82"/>
                  <a:pt x="193" y="90"/>
                  <a:pt x="205" y="95"/>
                </a:cubicBezTo>
                <a:cubicBezTo>
                  <a:pt x="211" y="98"/>
                  <a:pt x="211" y="98"/>
                  <a:pt x="205" y="96"/>
                </a:cubicBezTo>
                <a:close/>
                <a:moveTo>
                  <a:pt x="143" y="130"/>
                </a:moveTo>
                <a:cubicBezTo>
                  <a:pt x="143" y="122"/>
                  <a:pt x="153" y="111"/>
                  <a:pt x="167" y="111"/>
                </a:cubicBezTo>
                <a:cubicBezTo>
                  <a:pt x="182" y="111"/>
                  <a:pt x="196" y="126"/>
                  <a:pt x="196" y="135"/>
                </a:cubicBezTo>
                <a:cubicBezTo>
                  <a:pt x="178" y="136"/>
                  <a:pt x="152" y="141"/>
                  <a:pt x="143" y="130"/>
                </a:cubicBezTo>
                <a:close/>
                <a:moveTo>
                  <a:pt x="160" y="234"/>
                </a:moveTo>
                <a:cubicBezTo>
                  <a:pt x="160" y="237"/>
                  <a:pt x="142" y="239"/>
                  <a:pt x="119" y="239"/>
                </a:cubicBezTo>
                <a:cubicBezTo>
                  <a:pt x="96" y="239"/>
                  <a:pt x="78" y="237"/>
                  <a:pt x="78" y="234"/>
                </a:cubicBezTo>
                <a:cubicBezTo>
                  <a:pt x="78" y="232"/>
                  <a:pt x="96" y="230"/>
                  <a:pt x="119" y="230"/>
                </a:cubicBezTo>
                <a:cubicBezTo>
                  <a:pt x="142" y="230"/>
                  <a:pt x="160" y="232"/>
                  <a:pt x="160" y="23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29" name="Group 101">
            <a:extLst>
              <a:ext uri="{FF2B5EF4-FFF2-40B4-BE49-F238E27FC236}">
                <a16:creationId xmlns:a16="http://schemas.microsoft.com/office/drawing/2014/main" id="{D3801C0F-32A9-4E8C-9653-99E02525FEA9}"/>
              </a:ext>
            </a:extLst>
          </p:cNvPr>
          <p:cNvGrpSpPr>
            <a:grpSpLocks noChangeAspect="1"/>
          </p:cNvGrpSpPr>
          <p:nvPr/>
        </p:nvGrpSpPr>
        <p:grpSpPr>
          <a:xfrm>
            <a:off x="439856" y="5183753"/>
            <a:ext cx="713626" cy="648515"/>
            <a:chOff x="6557963" y="3495675"/>
            <a:chExt cx="869950" cy="790575"/>
          </a:xfrm>
          <a:solidFill>
            <a:schemeClr val="bg1"/>
          </a:solidFill>
        </p:grpSpPr>
        <p:sp>
          <p:nvSpPr>
            <p:cNvPr id="30" name="Freeform 11">
              <a:extLst>
                <a:ext uri="{FF2B5EF4-FFF2-40B4-BE49-F238E27FC236}">
                  <a16:creationId xmlns:a16="http://schemas.microsoft.com/office/drawing/2014/main" id="{5195DE18-D802-4553-B1E1-1810867D7A68}"/>
                </a:ext>
              </a:extLst>
            </p:cNvPr>
            <p:cNvSpPr>
              <a:spLocks/>
            </p:cNvSpPr>
            <p:nvPr/>
          </p:nvSpPr>
          <p:spPr bwMode="auto">
            <a:xfrm>
              <a:off x="6757988" y="3987800"/>
              <a:ext cx="88900" cy="298450"/>
            </a:xfrm>
            <a:custGeom>
              <a:avLst/>
              <a:gdLst/>
              <a:ahLst/>
              <a:cxnLst>
                <a:cxn ang="0">
                  <a:pos x="0" y="34"/>
                </a:cxn>
                <a:cxn ang="0">
                  <a:pos x="0" y="188"/>
                </a:cxn>
                <a:cxn ang="0">
                  <a:pos x="56" y="188"/>
                </a:cxn>
                <a:cxn ang="0">
                  <a:pos x="56" y="22"/>
                </a:cxn>
                <a:cxn ang="0">
                  <a:pos x="34" y="0"/>
                </a:cxn>
                <a:cxn ang="0">
                  <a:pos x="0" y="34"/>
                </a:cxn>
              </a:cxnLst>
              <a:rect l="0" t="0" r="r" b="b"/>
              <a:pathLst>
                <a:path w="56" h="188">
                  <a:moveTo>
                    <a:pt x="0" y="34"/>
                  </a:moveTo>
                  <a:lnTo>
                    <a:pt x="0" y="188"/>
                  </a:lnTo>
                  <a:lnTo>
                    <a:pt x="56" y="188"/>
                  </a:lnTo>
                  <a:lnTo>
                    <a:pt x="56" y="22"/>
                  </a:lnTo>
                  <a:lnTo>
                    <a:pt x="34" y="0"/>
                  </a:lnTo>
                  <a:lnTo>
                    <a:pt x="0"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12">
              <a:extLst>
                <a:ext uri="{FF2B5EF4-FFF2-40B4-BE49-F238E27FC236}">
                  <a16:creationId xmlns:a16="http://schemas.microsoft.com/office/drawing/2014/main" id="{C020F9C6-F131-4DFF-93FB-EE1C2FD77828}"/>
                </a:ext>
              </a:extLst>
            </p:cNvPr>
            <p:cNvSpPr>
              <a:spLocks/>
            </p:cNvSpPr>
            <p:nvPr/>
          </p:nvSpPr>
          <p:spPr bwMode="auto">
            <a:xfrm>
              <a:off x="6659563" y="4083050"/>
              <a:ext cx="57150" cy="203200"/>
            </a:xfrm>
            <a:custGeom>
              <a:avLst/>
              <a:gdLst/>
              <a:ahLst/>
              <a:cxnLst>
                <a:cxn ang="0">
                  <a:pos x="0" y="128"/>
                </a:cxn>
                <a:cxn ang="0">
                  <a:pos x="36" y="128"/>
                </a:cxn>
                <a:cxn ang="0">
                  <a:pos x="36" y="0"/>
                </a:cxn>
                <a:cxn ang="0">
                  <a:pos x="0" y="34"/>
                </a:cxn>
                <a:cxn ang="0">
                  <a:pos x="0" y="128"/>
                </a:cxn>
              </a:cxnLst>
              <a:rect l="0" t="0" r="r" b="b"/>
              <a:pathLst>
                <a:path w="36" h="128">
                  <a:moveTo>
                    <a:pt x="0" y="128"/>
                  </a:moveTo>
                  <a:lnTo>
                    <a:pt x="36" y="128"/>
                  </a:lnTo>
                  <a:lnTo>
                    <a:pt x="36" y="0"/>
                  </a:lnTo>
                  <a:lnTo>
                    <a:pt x="0" y="34"/>
                  </a:lnTo>
                  <a:lnTo>
                    <a:pt x="0"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13">
              <a:extLst>
                <a:ext uri="{FF2B5EF4-FFF2-40B4-BE49-F238E27FC236}">
                  <a16:creationId xmlns:a16="http://schemas.microsoft.com/office/drawing/2014/main" id="{238718F2-57F4-4A65-BCCF-5A7270A6925C}"/>
                </a:ext>
              </a:extLst>
            </p:cNvPr>
            <p:cNvSpPr>
              <a:spLocks/>
            </p:cNvSpPr>
            <p:nvPr/>
          </p:nvSpPr>
          <p:spPr bwMode="auto">
            <a:xfrm>
              <a:off x="7138988" y="3686175"/>
              <a:ext cx="187325" cy="600075"/>
            </a:xfrm>
            <a:custGeom>
              <a:avLst/>
              <a:gdLst/>
              <a:ahLst/>
              <a:cxnLst>
                <a:cxn ang="0">
                  <a:pos x="0" y="378"/>
                </a:cxn>
                <a:cxn ang="0">
                  <a:pos x="118" y="378"/>
                </a:cxn>
                <a:cxn ang="0">
                  <a:pos x="118" y="0"/>
                </a:cxn>
                <a:cxn ang="0">
                  <a:pos x="0" y="118"/>
                </a:cxn>
                <a:cxn ang="0">
                  <a:pos x="0" y="378"/>
                </a:cxn>
              </a:cxnLst>
              <a:rect l="0" t="0" r="r" b="b"/>
              <a:pathLst>
                <a:path w="118" h="378">
                  <a:moveTo>
                    <a:pt x="0" y="378"/>
                  </a:moveTo>
                  <a:lnTo>
                    <a:pt x="118" y="378"/>
                  </a:lnTo>
                  <a:lnTo>
                    <a:pt x="118" y="0"/>
                  </a:lnTo>
                  <a:lnTo>
                    <a:pt x="0" y="118"/>
                  </a:lnTo>
                  <a:lnTo>
                    <a:pt x="0" y="3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14">
              <a:extLst>
                <a:ext uri="{FF2B5EF4-FFF2-40B4-BE49-F238E27FC236}">
                  <a16:creationId xmlns:a16="http://schemas.microsoft.com/office/drawing/2014/main" id="{80A0BFB0-AA96-4545-A8A4-EC889F5A4CC3}"/>
                </a:ext>
              </a:extLst>
            </p:cNvPr>
            <p:cNvSpPr>
              <a:spLocks/>
            </p:cNvSpPr>
            <p:nvPr/>
          </p:nvSpPr>
          <p:spPr bwMode="auto">
            <a:xfrm>
              <a:off x="6986588" y="3924300"/>
              <a:ext cx="111125" cy="361950"/>
            </a:xfrm>
            <a:custGeom>
              <a:avLst/>
              <a:gdLst/>
              <a:ahLst/>
              <a:cxnLst>
                <a:cxn ang="0">
                  <a:pos x="0" y="64"/>
                </a:cxn>
                <a:cxn ang="0">
                  <a:pos x="0" y="228"/>
                </a:cxn>
                <a:cxn ang="0">
                  <a:pos x="70" y="228"/>
                </a:cxn>
                <a:cxn ang="0">
                  <a:pos x="70" y="0"/>
                </a:cxn>
                <a:cxn ang="0">
                  <a:pos x="64" y="0"/>
                </a:cxn>
                <a:cxn ang="0">
                  <a:pos x="0" y="64"/>
                </a:cxn>
              </a:cxnLst>
              <a:rect l="0" t="0" r="r" b="b"/>
              <a:pathLst>
                <a:path w="70" h="228">
                  <a:moveTo>
                    <a:pt x="0" y="64"/>
                  </a:moveTo>
                  <a:lnTo>
                    <a:pt x="0" y="228"/>
                  </a:lnTo>
                  <a:lnTo>
                    <a:pt x="70" y="228"/>
                  </a:lnTo>
                  <a:lnTo>
                    <a:pt x="70" y="0"/>
                  </a:lnTo>
                  <a:lnTo>
                    <a:pt x="64" y="0"/>
                  </a:lnTo>
                  <a:lnTo>
                    <a:pt x="0"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15">
              <a:extLst>
                <a:ext uri="{FF2B5EF4-FFF2-40B4-BE49-F238E27FC236}">
                  <a16:creationId xmlns:a16="http://schemas.microsoft.com/office/drawing/2014/main" id="{DAD33276-8ABE-4D51-A2E9-F86CDBB4325A}"/>
                </a:ext>
              </a:extLst>
            </p:cNvPr>
            <p:cNvSpPr>
              <a:spLocks/>
            </p:cNvSpPr>
            <p:nvPr/>
          </p:nvSpPr>
          <p:spPr bwMode="auto">
            <a:xfrm>
              <a:off x="6888163" y="4064000"/>
              <a:ext cx="57150" cy="222250"/>
            </a:xfrm>
            <a:custGeom>
              <a:avLst/>
              <a:gdLst/>
              <a:ahLst/>
              <a:cxnLst>
                <a:cxn ang="0">
                  <a:pos x="18" y="20"/>
                </a:cxn>
                <a:cxn ang="0">
                  <a:pos x="6" y="8"/>
                </a:cxn>
                <a:cxn ang="0">
                  <a:pos x="0" y="0"/>
                </a:cxn>
                <a:cxn ang="0">
                  <a:pos x="0" y="140"/>
                </a:cxn>
                <a:cxn ang="0">
                  <a:pos x="36" y="140"/>
                </a:cxn>
                <a:cxn ang="0">
                  <a:pos x="36" y="2"/>
                </a:cxn>
                <a:cxn ang="0">
                  <a:pos x="30" y="8"/>
                </a:cxn>
                <a:cxn ang="0">
                  <a:pos x="18" y="20"/>
                </a:cxn>
              </a:cxnLst>
              <a:rect l="0" t="0" r="r" b="b"/>
              <a:pathLst>
                <a:path w="36" h="140">
                  <a:moveTo>
                    <a:pt x="18" y="20"/>
                  </a:moveTo>
                  <a:lnTo>
                    <a:pt x="6" y="8"/>
                  </a:lnTo>
                  <a:lnTo>
                    <a:pt x="0" y="0"/>
                  </a:lnTo>
                  <a:lnTo>
                    <a:pt x="0" y="140"/>
                  </a:lnTo>
                  <a:lnTo>
                    <a:pt x="36" y="140"/>
                  </a:lnTo>
                  <a:lnTo>
                    <a:pt x="36" y="2"/>
                  </a:lnTo>
                  <a:lnTo>
                    <a:pt x="30" y="8"/>
                  </a:lnTo>
                  <a:lnTo>
                    <a:pt x="1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16">
              <a:extLst>
                <a:ext uri="{FF2B5EF4-FFF2-40B4-BE49-F238E27FC236}">
                  <a16:creationId xmlns:a16="http://schemas.microsoft.com/office/drawing/2014/main" id="{A634476A-CC4A-4AFA-A257-9CB8550394CA}"/>
                </a:ext>
              </a:extLst>
            </p:cNvPr>
            <p:cNvSpPr>
              <a:spLocks/>
            </p:cNvSpPr>
            <p:nvPr/>
          </p:nvSpPr>
          <p:spPr bwMode="auto">
            <a:xfrm>
              <a:off x="6557963" y="3495675"/>
              <a:ext cx="869950" cy="654050"/>
            </a:xfrm>
            <a:custGeom>
              <a:avLst/>
              <a:gdLst/>
              <a:ahLst/>
              <a:cxnLst>
                <a:cxn ang="0">
                  <a:pos x="526" y="20"/>
                </a:cxn>
                <a:cxn ang="0">
                  <a:pos x="404" y="0"/>
                </a:cxn>
                <a:cxn ang="0">
                  <a:pos x="460" y="56"/>
                </a:cxn>
                <a:cxn ang="0">
                  <a:pos x="226" y="290"/>
                </a:cxn>
                <a:cxn ang="0">
                  <a:pos x="160" y="224"/>
                </a:cxn>
                <a:cxn ang="0">
                  <a:pos x="0" y="382"/>
                </a:cxn>
                <a:cxn ang="0">
                  <a:pos x="32" y="412"/>
                </a:cxn>
                <a:cxn ang="0">
                  <a:pos x="160" y="286"/>
                </a:cxn>
                <a:cxn ang="0">
                  <a:pos x="196" y="322"/>
                </a:cxn>
                <a:cxn ang="0">
                  <a:pos x="196" y="322"/>
                </a:cxn>
                <a:cxn ang="0">
                  <a:pos x="226" y="352"/>
                </a:cxn>
                <a:cxn ang="0">
                  <a:pos x="226" y="352"/>
                </a:cxn>
                <a:cxn ang="0">
                  <a:pos x="258" y="322"/>
                </a:cxn>
                <a:cxn ang="0">
                  <a:pos x="492" y="88"/>
                </a:cxn>
                <a:cxn ang="0">
                  <a:pos x="548" y="144"/>
                </a:cxn>
                <a:cxn ang="0">
                  <a:pos x="526" y="20"/>
                </a:cxn>
              </a:cxnLst>
              <a:rect l="0" t="0" r="r" b="b"/>
              <a:pathLst>
                <a:path w="548" h="412">
                  <a:moveTo>
                    <a:pt x="526" y="20"/>
                  </a:moveTo>
                  <a:lnTo>
                    <a:pt x="404" y="0"/>
                  </a:lnTo>
                  <a:lnTo>
                    <a:pt x="460" y="56"/>
                  </a:lnTo>
                  <a:lnTo>
                    <a:pt x="226" y="290"/>
                  </a:lnTo>
                  <a:lnTo>
                    <a:pt x="160" y="224"/>
                  </a:lnTo>
                  <a:lnTo>
                    <a:pt x="0" y="382"/>
                  </a:lnTo>
                  <a:lnTo>
                    <a:pt x="32" y="412"/>
                  </a:lnTo>
                  <a:lnTo>
                    <a:pt x="160" y="286"/>
                  </a:lnTo>
                  <a:lnTo>
                    <a:pt x="196" y="322"/>
                  </a:lnTo>
                  <a:lnTo>
                    <a:pt x="196" y="322"/>
                  </a:lnTo>
                  <a:lnTo>
                    <a:pt x="226" y="352"/>
                  </a:lnTo>
                  <a:lnTo>
                    <a:pt x="226" y="352"/>
                  </a:lnTo>
                  <a:lnTo>
                    <a:pt x="258" y="322"/>
                  </a:lnTo>
                  <a:lnTo>
                    <a:pt x="492" y="88"/>
                  </a:lnTo>
                  <a:lnTo>
                    <a:pt x="548" y="144"/>
                  </a:lnTo>
                  <a:lnTo>
                    <a:pt x="526"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6" name="Group 92">
            <a:extLst>
              <a:ext uri="{FF2B5EF4-FFF2-40B4-BE49-F238E27FC236}">
                <a16:creationId xmlns:a16="http://schemas.microsoft.com/office/drawing/2014/main" id="{1430E77C-FF79-49D7-B62F-701684E0566F}"/>
              </a:ext>
            </a:extLst>
          </p:cNvPr>
          <p:cNvGrpSpPr>
            <a:grpSpLocks noChangeAspect="1"/>
          </p:cNvGrpSpPr>
          <p:nvPr/>
        </p:nvGrpSpPr>
        <p:grpSpPr>
          <a:xfrm>
            <a:off x="399532" y="2298696"/>
            <a:ext cx="716139" cy="717840"/>
            <a:chOff x="5140325" y="2913063"/>
            <a:chExt cx="668338" cy="669926"/>
          </a:xfrm>
          <a:solidFill>
            <a:schemeClr val="bg1"/>
          </a:solidFill>
        </p:grpSpPr>
        <p:sp>
          <p:nvSpPr>
            <p:cNvPr id="37" name="Freeform 10">
              <a:extLst>
                <a:ext uri="{FF2B5EF4-FFF2-40B4-BE49-F238E27FC236}">
                  <a16:creationId xmlns:a16="http://schemas.microsoft.com/office/drawing/2014/main" id="{E72D4002-A4B7-4B79-AE77-E8497308CF96}"/>
                </a:ext>
              </a:extLst>
            </p:cNvPr>
            <p:cNvSpPr>
              <a:spLocks noEditPoints="1"/>
            </p:cNvSpPr>
            <p:nvPr/>
          </p:nvSpPr>
          <p:spPr bwMode="auto">
            <a:xfrm>
              <a:off x="5140325" y="2913063"/>
              <a:ext cx="309563" cy="336550"/>
            </a:xfrm>
            <a:custGeom>
              <a:avLst/>
              <a:gdLst/>
              <a:ahLst/>
              <a:cxnLst>
                <a:cxn ang="0">
                  <a:pos x="64" y="100"/>
                </a:cxn>
                <a:cxn ang="0">
                  <a:pos x="80" y="57"/>
                </a:cxn>
                <a:cxn ang="0">
                  <a:pos x="58" y="35"/>
                </a:cxn>
                <a:cxn ang="0">
                  <a:pos x="36" y="57"/>
                </a:cxn>
                <a:cxn ang="0">
                  <a:pos x="52" y="100"/>
                </a:cxn>
                <a:cxn ang="0">
                  <a:pos x="48" y="108"/>
                </a:cxn>
                <a:cxn ang="0">
                  <a:pos x="37" y="81"/>
                </a:cxn>
                <a:cxn ang="0">
                  <a:pos x="37" y="36"/>
                </a:cxn>
                <a:cxn ang="0">
                  <a:pos x="79" y="36"/>
                </a:cxn>
                <a:cxn ang="0">
                  <a:pos x="79" y="81"/>
                </a:cxn>
                <a:cxn ang="0">
                  <a:pos x="68" y="108"/>
                </a:cxn>
                <a:cxn ang="0">
                  <a:pos x="50" y="123"/>
                </a:cxn>
                <a:cxn ang="0">
                  <a:pos x="48" y="122"/>
                </a:cxn>
                <a:cxn ang="0">
                  <a:pos x="46" y="116"/>
                </a:cxn>
                <a:cxn ang="0">
                  <a:pos x="48" y="111"/>
                </a:cxn>
                <a:cxn ang="0">
                  <a:pos x="71" y="114"/>
                </a:cxn>
                <a:cxn ang="0">
                  <a:pos x="71" y="119"/>
                </a:cxn>
                <a:cxn ang="0">
                  <a:pos x="66" y="122"/>
                </a:cxn>
                <a:cxn ang="0">
                  <a:pos x="63" y="126"/>
                </a:cxn>
                <a:cxn ang="0">
                  <a:pos x="55" y="70"/>
                </a:cxn>
                <a:cxn ang="0">
                  <a:pos x="53" y="42"/>
                </a:cxn>
                <a:cxn ang="0">
                  <a:pos x="63" y="55"/>
                </a:cxn>
                <a:cxn ang="0">
                  <a:pos x="55" y="70"/>
                </a:cxn>
                <a:cxn ang="0">
                  <a:pos x="54" y="77"/>
                </a:cxn>
                <a:cxn ang="0">
                  <a:pos x="62" y="85"/>
                </a:cxn>
                <a:cxn ang="0">
                  <a:pos x="61" y="19"/>
                </a:cxn>
                <a:cxn ang="0">
                  <a:pos x="54" y="5"/>
                </a:cxn>
                <a:cxn ang="0">
                  <a:pos x="61" y="19"/>
                </a:cxn>
                <a:cxn ang="0">
                  <a:pos x="83" y="29"/>
                </a:cxn>
                <a:cxn ang="0">
                  <a:pos x="98" y="24"/>
                </a:cxn>
                <a:cxn ang="0">
                  <a:pos x="29" y="33"/>
                </a:cxn>
                <a:cxn ang="0">
                  <a:pos x="23" y="18"/>
                </a:cxn>
                <a:cxn ang="0">
                  <a:pos x="29" y="33"/>
                </a:cxn>
                <a:cxn ang="0">
                  <a:pos x="96" y="55"/>
                </a:cxn>
                <a:cxn ang="0">
                  <a:pos x="111" y="62"/>
                </a:cxn>
                <a:cxn ang="0">
                  <a:pos x="19" y="61"/>
                </a:cxn>
                <a:cxn ang="0">
                  <a:pos x="5" y="54"/>
                </a:cxn>
                <a:cxn ang="0">
                  <a:pos x="19" y="61"/>
                </a:cxn>
                <a:cxn ang="0">
                  <a:pos x="87" y="83"/>
                </a:cxn>
                <a:cxn ang="0">
                  <a:pos x="92" y="98"/>
                </a:cxn>
                <a:cxn ang="0">
                  <a:pos x="33" y="87"/>
                </a:cxn>
                <a:cxn ang="0">
                  <a:pos x="18" y="92"/>
                </a:cxn>
                <a:cxn ang="0">
                  <a:pos x="33" y="87"/>
                </a:cxn>
              </a:cxnLst>
              <a:rect l="0" t="0" r="r" b="b"/>
              <a:pathLst>
                <a:path w="116" h="126">
                  <a:moveTo>
                    <a:pt x="52" y="100"/>
                  </a:moveTo>
                  <a:cubicBezTo>
                    <a:pt x="64" y="100"/>
                    <a:pt x="64" y="100"/>
                    <a:pt x="64" y="100"/>
                  </a:cubicBezTo>
                  <a:cubicBezTo>
                    <a:pt x="64" y="91"/>
                    <a:pt x="68" y="85"/>
                    <a:pt x="73" y="77"/>
                  </a:cubicBezTo>
                  <a:cubicBezTo>
                    <a:pt x="77" y="70"/>
                    <a:pt x="80" y="65"/>
                    <a:pt x="80" y="57"/>
                  </a:cubicBezTo>
                  <a:cubicBezTo>
                    <a:pt x="80" y="51"/>
                    <a:pt x="78" y="46"/>
                    <a:pt x="73" y="42"/>
                  </a:cubicBezTo>
                  <a:cubicBezTo>
                    <a:pt x="69" y="37"/>
                    <a:pt x="64" y="35"/>
                    <a:pt x="58" y="35"/>
                  </a:cubicBezTo>
                  <a:cubicBezTo>
                    <a:pt x="52" y="35"/>
                    <a:pt x="46" y="37"/>
                    <a:pt x="42" y="42"/>
                  </a:cubicBezTo>
                  <a:cubicBezTo>
                    <a:pt x="38" y="46"/>
                    <a:pt x="36" y="51"/>
                    <a:pt x="36" y="57"/>
                  </a:cubicBezTo>
                  <a:cubicBezTo>
                    <a:pt x="36" y="65"/>
                    <a:pt x="39" y="70"/>
                    <a:pt x="43" y="77"/>
                  </a:cubicBezTo>
                  <a:cubicBezTo>
                    <a:pt x="48" y="85"/>
                    <a:pt x="51" y="91"/>
                    <a:pt x="52" y="100"/>
                  </a:cubicBezTo>
                  <a:close/>
                  <a:moveTo>
                    <a:pt x="68" y="108"/>
                  </a:moveTo>
                  <a:cubicBezTo>
                    <a:pt x="48" y="108"/>
                    <a:pt x="48" y="108"/>
                    <a:pt x="48" y="108"/>
                  </a:cubicBezTo>
                  <a:cubicBezTo>
                    <a:pt x="46" y="108"/>
                    <a:pt x="45" y="106"/>
                    <a:pt x="45" y="105"/>
                  </a:cubicBezTo>
                  <a:cubicBezTo>
                    <a:pt x="45" y="94"/>
                    <a:pt x="41" y="87"/>
                    <a:pt x="37" y="81"/>
                  </a:cubicBezTo>
                  <a:cubicBezTo>
                    <a:pt x="32" y="74"/>
                    <a:pt x="28" y="68"/>
                    <a:pt x="28" y="57"/>
                  </a:cubicBezTo>
                  <a:cubicBezTo>
                    <a:pt x="28" y="49"/>
                    <a:pt x="32" y="42"/>
                    <a:pt x="37" y="36"/>
                  </a:cubicBezTo>
                  <a:cubicBezTo>
                    <a:pt x="42" y="31"/>
                    <a:pt x="50" y="28"/>
                    <a:pt x="58" y="28"/>
                  </a:cubicBezTo>
                  <a:cubicBezTo>
                    <a:pt x="66" y="28"/>
                    <a:pt x="73" y="31"/>
                    <a:pt x="79" y="36"/>
                  </a:cubicBezTo>
                  <a:cubicBezTo>
                    <a:pt x="84" y="42"/>
                    <a:pt x="87" y="49"/>
                    <a:pt x="87" y="57"/>
                  </a:cubicBezTo>
                  <a:cubicBezTo>
                    <a:pt x="87" y="68"/>
                    <a:pt x="83" y="74"/>
                    <a:pt x="79" y="81"/>
                  </a:cubicBezTo>
                  <a:cubicBezTo>
                    <a:pt x="75" y="87"/>
                    <a:pt x="71" y="94"/>
                    <a:pt x="71" y="105"/>
                  </a:cubicBezTo>
                  <a:cubicBezTo>
                    <a:pt x="71" y="106"/>
                    <a:pt x="70" y="108"/>
                    <a:pt x="68" y="108"/>
                  </a:cubicBezTo>
                  <a:close/>
                  <a:moveTo>
                    <a:pt x="53" y="126"/>
                  </a:moveTo>
                  <a:cubicBezTo>
                    <a:pt x="51" y="126"/>
                    <a:pt x="50" y="125"/>
                    <a:pt x="50" y="123"/>
                  </a:cubicBezTo>
                  <a:cubicBezTo>
                    <a:pt x="50" y="123"/>
                    <a:pt x="50" y="122"/>
                    <a:pt x="50" y="122"/>
                  </a:cubicBezTo>
                  <a:cubicBezTo>
                    <a:pt x="48" y="122"/>
                    <a:pt x="48" y="122"/>
                    <a:pt x="48" y="122"/>
                  </a:cubicBezTo>
                  <a:cubicBezTo>
                    <a:pt x="46" y="122"/>
                    <a:pt x="45" y="120"/>
                    <a:pt x="45" y="119"/>
                  </a:cubicBezTo>
                  <a:cubicBezTo>
                    <a:pt x="45" y="118"/>
                    <a:pt x="45" y="117"/>
                    <a:pt x="46" y="116"/>
                  </a:cubicBezTo>
                  <a:cubicBezTo>
                    <a:pt x="45" y="116"/>
                    <a:pt x="45" y="115"/>
                    <a:pt x="45" y="114"/>
                  </a:cubicBezTo>
                  <a:cubicBezTo>
                    <a:pt x="45" y="112"/>
                    <a:pt x="46" y="111"/>
                    <a:pt x="48" y="111"/>
                  </a:cubicBezTo>
                  <a:cubicBezTo>
                    <a:pt x="68" y="111"/>
                    <a:pt x="68" y="111"/>
                    <a:pt x="68" y="111"/>
                  </a:cubicBezTo>
                  <a:cubicBezTo>
                    <a:pt x="70" y="111"/>
                    <a:pt x="71" y="112"/>
                    <a:pt x="71" y="114"/>
                  </a:cubicBezTo>
                  <a:cubicBezTo>
                    <a:pt x="71" y="115"/>
                    <a:pt x="71" y="116"/>
                    <a:pt x="70" y="116"/>
                  </a:cubicBezTo>
                  <a:cubicBezTo>
                    <a:pt x="71" y="117"/>
                    <a:pt x="71" y="118"/>
                    <a:pt x="71" y="119"/>
                  </a:cubicBezTo>
                  <a:cubicBezTo>
                    <a:pt x="71" y="120"/>
                    <a:pt x="70" y="122"/>
                    <a:pt x="68" y="122"/>
                  </a:cubicBezTo>
                  <a:cubicBezTo>
                    <a:pt x="66" y="122"/>
                    <a:pt x="66" y="122"/>
                    <a:pt x="66" y="122"/>
                  </a:cubicBezTo>
                  <a:cubicBezTo>
                    <a:pt x="66" y="122"/>
                    <a:pt x="66" y="123"/>
                    <a:pt x="66" y="123"/>
                  </a:cubicBezTo>
                  <a:cubicBezTo>
                    <a:pt x="66" y="125"/>
                    <a:pt x="65" y="126"/>
                    <a:pt x="63" y="126"/>
                  </a:cubicBezTo>
                  <a:cubicBezTo>
                    <a:pt x="53" y="126"/>
                    <a:pt x="53" y="126"/>
                    <a:pt x="53" y="126"/>
                  </a:cubicBezTo>
                  <a:close/>
                  <a:moveTo>
                    <a:pt x="55" y="70"/>
                  </a:moveTo>
                  <a:cubicBezTo>
                    <a:pt x="53" y="55"/>
                    <a:pt x="53" y="55"/>
                    <a:pt x="53" y="55"/>
                  </a:cubicBezTo>
                  <a:cubicBezTo>
                    <a:pt x="53" y="42"/>
                    <a:pt x="53" y="42"/>
                    <a:pt x="53" y="42"/>
                  </a:cubicBezTo>
                  <a:cubicBezTo>
                    <a:pt x="63" y="42"/>
                    <a:pt x="63" y="42"/>
                    <a:pt x="63" y="42"/>
                  </a:cubicBezTo>
                  <a:cubicBezTo>
                    <a:pt x="63" y="55"/>
                    <a:pt x="63" y="55"/>
                    <a:pt x="63" y="55"/>
                  </a:cubicBezTo>
                  <a:cubicBezTo>
                    <a:pt x="60" y="70"/>
                    <a:pt x="60" y="70"/>
                    <a:pt x="60" y="70"/>
                  </a:cubicBezTo>
                  <a:cubicBezTo>
                    <a:pt x="55" y="70"/>
                    <a:pt x="55" y="70"/>
                    <a:pt x="55" y="70"/>
                  </a:cubicBezTo>
                  <a:close/>
                  <a:moveTo>
                    <a:pt x="54" y="85"/>
                  </a:moveTo>
                  <a:cubicBezTo>
                    <a:pt x="54" y="77"/>
                    <a:pt x="54" y="77"/>
                    <a:pt x="54" y="77"/>
                  </a:cubicBezTo>
                  <a:cubicBezTo>
                    <a:pt x="62" y="77"/>
                    <a:pt x="62" y="77"/>
                    <a:pt x="62" y="77"/>
                  </a:cubicBezTo>
                  <a:cubicBezTo>
                    <a:pt x="62" y="85"/>
                    <a:pt x="62" y="85"/>
                    <a:pt x="62" y="85"/>
                  </a:cubicBezTo>
                  <a:cubicBezTo>
                    <a:pt x="54" y="85"/>
                    <a:pt x="54" y="85"/>
                    <a:pt x="54" y="85"/>
                  </a:cubicBezTo>
                  <a:close/>
                  <a:moveTo>
                    <a:pt x="61" y="19"/>
                  </a:moveTo>
                  <a:cubicBezTo>
                    <a:pt x="61" y="23"/>
                    <a:pt x="56" y="23"/>
                    <a:pt x="55" y="19"/>
                  </a:cubicBezTo>
                  <a:cubicBezTo>
                    <a:pt x="54" y="5"/>
                    <a:pt x="54" y="5"/>
                    <a:pt x="54" y="5"/>
                  </a:cubicBezTo>
                  <a:cubicBezTo>
                    <a:pt x="54" y="0"/>
                    <a:pt x="63" y="0"/>
                    <a:pt x="62" y="5"/>
                  </a:cubicBezTo>
                  <a:cubicBezTo>
                    <a:pt x="61" y="19"/>
                    <a:pt x="61" y="19"/>
                    <a:pt x="61" y="19"/>
                  </a:cubicBezTo>
                  <a:close/>
                  <a:moveTo>
                    <a:pt x="87" y="33"/>
                  </a:moveTo>
                  <a:cubicBezTo>
                    <a:pt x="84" y="35"/>
                    <a:pt x="81" y="32"/>
                    <a:pt x="83" y="29"/>
                  </a:cubicBezTo>
                  <a:cubicBezTo>
                    <a:pt x="92" y="18"/>
                    <a:pt x="92" y="18"/>
                    <a:pt x="92" y="18"/>
                  </a:cubicBezTo>
                  <a:cubicBezTo>
                    <a:pt x="96" y="14"/>
                    <a:pt x="102" y="20"/>
                    <a:pt x="98" y="24"/>
                  </a:cubicBezTo>
                  <a:cubicBezTo>
                    <a:pt x="87" y="33"/>
                    <a:pt x="87" y="33"/>
                    <a:pt x="87" y="33"/>
                  </a:cubicBezTo>
                  <a:close/>
                  <a:moveTo>
                    <a:pt x="29" y="33"/>
                  </a:moveTo>
                  <a:cubicBezTo>
                    <a:pt x="32" y="35"/>
                    <a:pt x="35" y="32"/>
                    <a:pt x="32" y="29"/>
                  </a:cubicBezTo>
                  <a:cubicBezTo>
                    <a:pt x="23" y="18"/>
                    <a:pt x="23" y="18"/>
                    <a:pt x="23" y="18"/>
                  </a:cubicBezTo>
                  <a:cubicBezTo>
                    <a:pt x="20" y="14"/>
                    <a:pt x="14" y="20"/>
                    <a:pt x="18" y="24"/>
                  </a:cubicBezTo>
                  <a:cubicBezTo>
                    <a:pt x="29" y="33"/>
                    <a:pt x="29" y="33"/>
                    <a:pt x="29" y="33"/>
                  </a:cubicBezTo>
                  <a:close/>
                  <a:moveTo>
                    <a:pt x="96" y="61"/>
                  </a:moveTo>
                  <a:cubicBezTo>
                    <a:pt x="93" y="60"/>
                    <a:pt x="93" y="56"/>
                    <a:pt x="96" y="55"/>
                  </a:cubicBezTo>
                  <a:cubicBezTo>
                    <a:pt x="111" y="54"/>
                    <a:pt x="111" y="54"/>
                    <a:pt x="111" y="54"/>
                  </a:cubicBezTo>
                  <a:cubicBezTo>
                    <a:pt x="116" y="53"/>
                    <a:pt x="116" y="63"/>
                    <a:pt x="111" y="62"/>
                  </a:cubicBezTo>
                  <a:cubicBezTo>
                    <a:pt x="96" y="61"/>
                    <a:pt x="96" y="61"/>
                    <a:pt x="96" y="61"/>
                  </a:cubicBezTo>
                  <a:close/>
                  <a:moveTo>
                    <a:pt x="19" y="61"/>
                  </a:moveTo>
                  <a:cubicBezTo>
                    <a:pt x="23" y="60"/>
                    <a:pt x="23" y="56"/>
                    <a:pt x="19" y="55"/>
                  </a:cubicBezTo>
                  <a:cubicBezTo>
                    <a:pt x="5" y="54"/>
                    <a:pt x="5" y="54"/>
                    <a:pt x="5" y="54"/>
                  </a:cubicBezTo>
                  <a:cubicBezTo>
                    <a:pt x="0" y="53"/>
                    <a:pt x="0" y="63"/>
                    <a:pt x="5" y="62"/>
                  </a:cubicBezTo>
                  <a:cubicBezTo>
                    <a:pt x="19" y="61"/>
                    <a:pt x="19" y="61"/>
                    <a:pt x="19" y="61"/>
                  </a:cubicBezTo>
                  <a:close/>
                  <a:moveTo>
                    <a:pt x="83" y="87"/>
                  </a:moveTo>
                  <a:cubicBezTo>
                    <a:pt x="80" y="84"/>
                    <a:pt x="84" y="81"/>
                    <a:pt x="87" y="83"/>
                  </a:cubicBezTo>
                  <a:cubicBezTo>
                    <a:pt x="98" y="92"/>
                    <a:pt x="98" y="92"/>
                    <a:pt x="98" y="92"/>
                  </a:cubicBezTo>
                  <a:cubicBezTo>
                    <a:pt x="102" y="95"/>
                    <a:pt x="95" y="102"/>
                    <a:pt x="92" y="98"/>
                  </a:cubicBezTo>
                  <a:cubicBezTo>
                    <a:pt x="83" y="87"/>
                    <a:pt x="83" y="87"/>
                    <a:pt x="83" y="87"/>
                  </a:cubicBezTo>
                  <a:close/>
                  <a:moveTo>
                    <a:pt x="33" y="87"/>
                  </a:moveTo>
                  <a:cubicBezTo>
                    <a:pt x="35" y="84"/>
                    <a:pt x="32" y="81"/>
                    <a:pt x="29" y="83"/>
                  </a:cubicBezTo>
                  <a:cubicBezTo>
                    <a:pt x="18" y="92"/>
                    <a:pt x="18" y="92"/>
                    <a:pt x="18" y="92"/>
                  </a:cubicBezTo>
                  <a:cubicBezTo>
                    <a:pt x="14" y="95"/>
                    <a:pt x="21" y="102"/>
                    <a:pt x="24" y="98"/>
                  </a:cubicBezTo>
                  <a:cubicBezTo>
                    <a:pt x="33" y="87"/>
                    <a:pt x="33" y="87"/>
                    <a:pt x="33" y="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56">
              <a:extLst>
                <a:ext uri="{FF2B5EF4-FFF2-40B4-BE49-F238E27FC236}">
                  <a16:creationId xmlns:a16="http://schemas.microsoft.com/office/drawing/2014/main" id="{C299B54B-0CB1-47F9-8693-EB18C936E544}"/>
                </a:ext>
              </a:extLst>
            </p:cNvPr>
            <p:cNvSpPr>
              <a:spLocks noEditPoints="1"/>
            </p:cNvSpPr>
            <p:nvPr/>
          </p:nvSpPr>
          <p:spPr bwMode="auto">
            <a:xfrm>
              <a:off x="5375275" y="3035301"/>
              <a:ext cx="433388" cy="547688"/>
            </a:xfrm>
            <a:custGeom>
              <a:avLst/>
              <a:gdLst/>
              <a:ahLst/>
              <a:cxnLst>
                <a:cxn ang="0">
                  <a:pos x="87" y="0"/>
                </a:cxn>
                <a:cxn ang="0">
                  <a:pos x="107" y="10"/>
                </a:cxn>
                <a:cxn ang="0">
                  <a:pos x="121" y="28"/>
                </a:cxn>
                <a:cxn ang="0">
                  <a:pos x="120" y="52"/>
                </a:cxn>
                <a:cxn ang="0">
                  <a:pos x="120" y="52"/>
                </a:cxn>
                <a:cxn ang="0">
                  <a:pos x="124" y="54"/>
                </a:cxn>
                <a:cxn ang="0">
                  <a:pos x="124" y="63"/>
                </a:cxn>
                <a:cxn ang="0">
                  <a:pos x="118" y="69"/>
                </a:cxn>
                <a:cxn ang="0">
                  <a:pos x="114" y="71"/>
                </a:cxn>
                <a:cxn ang="0">
                  <a:pos x="81" y="103"/>
                </a:cxn>
                <a:cxn ang="0">
                  <a:pos x="48" y="71"/>
                </a:cxn>
                <a:cxn ang="0">
                  <a:pos x="45" y="69"/>
                </a:cxn>
                <a:cxn ang="0">
                  <a:pos x="39" y="63"/>
                </a:cxn>
                <a:cxn ang="0">
                  <a:pos x="38" y="54"/>
                </a:cxn>
                <a:cxn ang="0">
                  <a:pos x="43" y="52"/>
                </a:cxn>
                <a:cxn ang="0">
                  <a:pos x="42" y="28"/>
                </a:cxn>
                <a:cxn ang="0">
                  <a:pos x="56" y="10"/>
                </a:cxn>
                <a:cxn ang="0">
                  <a:pos x="56" y="10"/>
                </a:cxn>
                <a:cxn ang="0">
                  <a:pos x="56" y="10"/>
                </a:cxn>
                <a:cxn ang="0">
                  <a:pos x="56" y="9"/>
                </a:cxn>
                <a:cxn ang="0">
                  <a:pos x="56" y="9"/>
                </a:cxn>
                <a:cxn ang="0">
                  <a:pos x="76" y="0"/>
                </a:cxn>
                <a:cxn ang="0">
                  <a:pos x="81" y="0"/>
                </a:cxn>
                <a:cxn ang="0">
                  <a:pos x="87" y="0"/>
                </a:cxn>
                <a:cxn ang="0">
                  <a:pos x="81" y="117"/>
                </a:cxn>
                <a:cxn ang="0">
                  <a:pos x="73" y="122"/>
                </a:cxn>
                <a:cxn ang="0">
                  <a:pos x="76" y="132"/>
                </a:cxn>
                <a:cxn ang="0">
                  <a:pos x="69" y="172"/>
                </a:cxn>
                <a:cxn ang="0">
                  <a:pos x="49" y="109"/>
                </a:cxn>
                <a:cxn ang="0">
                  <a:pos x="11" y="130"/>
                </a:cxn>
                <a:cxn ang="0">
                  <a:pos x="0" y="198"/>
                </a:cxn>
                <a:cxn ang="0">
                  <a:pos x="2" y="203"/>
                </a:cxn>
                <a:cxn ang="0">
                  <a:pos x="6" y="205"/>
                </a:cxn>
                <a:cxn ang="0">
                  <a:pos x="156" y="205"/>
                </a:cxn>
                <a:cxn ang="0">
                  <a:pos x="161" y="203"/>
                </a:cxn>
                <a:cxn ang="0">
                  <a:pos x="163" y="198"/>
                </a:cxn>
                <a:cxn ang="0">
                  <a:pos x="152" y="130"/>
                </a:cxn>
                <a:cxn ang="0">
                  <a:pos x="114" y="109"/>
                </a:cxn>
                <a:cxn ang="0">
                  <a:pos x="93" y="172"/>
                </a:cxn>
                <a:cxn ang="0">
                  <a:pos x="87" y="132"/>
                </a:cxn>
                <a:cxn ang="0">
                  <a:pos x="90" y="122"/>
                </a:cxn>
                <a:cxn ang="0">
                  <a:pos x="81" y="117"/>
                </a:cxn>
              </a:cxnLst>
              <a:rect l="0" t="0" r="r" b="b"/>
              <a:pathLst>
                <a:path w="163" h="205">
                  <a:moveTo>
                    <a:pt x="87" y="0"/>
                  </a:moveTo>
                  <a:cubicBezTo>
                    <a:pt x="95" y="2"/>
                    <a:pt x="102" y="5"/>
                    <a:pt x="107" y="10"/>
                  </a:cubicBezTo>
                  <a:cubicBezTo>
                    <a:pt x="113" y="15"/>
                    <a:pt x="119" y="18"/>
                    <a:pt x="121" y="28"/>
                  </a:cubicBezTo>
                  <a:cubicBezTo>
                    <a:pt x="123" y="36"/>
                    <a:pt x="121" y="45"/>
                    <a:pt x="120" y="52"/>
                  </a:cubicBezTo>
                  <a:cubicBezTo>
                    <a:pt x="120" y="52"/>
                    <a:pt x="120" y="52"/>
                    <a:pt x="120" y="52"/>
                  </a:cubicBezTo>
                  <a:cubicBezTo>
                    <a:pt x="122" y="52"/>
                    <a:pt x="124" y="52"/>
                    <a:pt x="124" y="54"/>
                  </a:cubicBezTo>
                  <a:cubicBezTo>
                    <a:pt x="125" y="57"/>
                    <a:pt x="125" y="60"/>
                    <a:pt x="124" y="63"/>
                  </a:cubicBezTo>
                  <a:cubicBezTo>
                    <a:pt x="123" y="65"/>
                    <a:pt x="120" y="67"/>
                    <a:pt x="118" y="69"/>
                  </a:cubicBezTo>
                  <a:cubicBezTo>
                    <a:pt x="117" y="70"/>
                    <a:pt x="116" y="71"/>
                    <a:pt x="114" y="71"/>
                  </a:cubicBezTo>
                  <a:cubicBezTo>
                    <a:pt x="108" y="88"/>
                    <a:pt x="96" y="103"/>
                    <a:pt x="81" y="103"/>
                  </a:cubicBezTo>
                  <a:cubicBezTo>
                    <a:pt x="67" y="103"/>
                    <a:pt x="55" y="88"/>
                    <a:pt x="48" y="71"/>
                  </a:cubicBezTo>
                  <a:cubicBezTo>
                    <a:pt x="47" y="71"/>
                    <a:pt x="46" y="70"/>
                    <a:pt x="45" y="69"/>
                  </a:cubicBezTo>
                  <a:cubicBezTo>
                    <a:pt x="43" y="67"/>
                    <a:pt x="39" y="65"/>
                    <a:pt x="39" y="63"/>
                  </a:cubicBezTo>
                  <a:cubicBezTo>
                    <a:pt x="38" y="60"/>
                    <a:pt x="37" y="57"/>
                    <a:pt x="38" y="54"/>
                  </a:cubicBezTo>
                  <a:cubicBezTo>
                    <a:pt x="39" y="52"/>
                    <a:pt x="41" y="52"/>
                    <a:pt x="43" y="52"/>
                  </a:cubicBezTo>
                  <a:cubicBezTo>
                    <a:pt x="41" y="45"/>
                    <a:pt x="40" y="36"/>
                    <a:pt x="42" y="28"/>
                  </a:cubicBezTo>
                  <a:cubicBezTo>
                    <a:pt x="44" y="18"/>
                    <a:pt x="50" y="15"/>
                    <a:pt x="56" y="10"/>
                  </a:cubicBezTo>
                  <a:cubicBezTo>
                    <a:pt x="56" y="10"/>
                    <a:pt x="56" y="10"/>
                    <a:pt x="56" y="10"/>
                  </a:cubicBezTo>
                  <a:cubicBezTo>
                    <a:pt x="56" y="10"/>
                    <a:pt x="56" y="10"/>
                    <a:pt x="56" y="10"/>
                  </a:cubicBezTo>
                  <a:cubicBezTo>
                    <a:pt x="56" y="9"/>
                    <a:pt x="56" y="9"/>
                    <a:pt x="56" y="9"/>
                  </a:cubicBezTo>
                  <a:cubicBezTo>
                    <a:pt x="56" y="9"/>
                    <a:pt x="56" y="9"/>
                    <a:pt x="56" y="9"/>
                  </a:cubicBezTo>
                  <a:cubicBezTo>
                    <a:pt x="62" y="5"/>
                    <a:pt x="68" y="1"/>
                    <a:pt x="76" y="0"/>
                  </a:cubicBezTo>
                  <a:cubicBezTo>
                    <a:pt x="77" y="0"/>
                    <a:pt x="79" y="0"/>
                    <a:pt x="81" y="0"/>
                  </a:cubicBezTo>
                  <a:cubicBezTo>
                    <a:pt x="84" y="0"/>
                    <a:pt x="85" y="0"/>
                    <a:pt x="87" y="0"/>
                  </a:cubicBezTo>
                  <a:close/>
                  <a:moveTo>
                    <a:pt x="81" y="117"/>
                  </a:moveTo>
                  <a:cubicBezTo>
                    <a:pt x="73" y="122"/>
                    <a:pt x="73" y="122"/>
                    <a:pt x="73" y="122"/>
                  </a:cubicBezTo>
                  <a:cubicBezTo>
                    <a:pt x="76" y="132"/>
                    <a:pt x="76" y="132"/>
                    <a:pt x="76" y="132"/>
                  </a:cubicBezTo>
                  <a:cubicBezTo>
                    <a:pt x="69" y="172"/>
                    <a:pt x="69" y="172"/>
                    <a:pt x="69" y="172"/>
                  </a:cubicBezTo>
                  <a:cubicBezTo>
                    <a:pt x="61" y="155"/>
                    <a:pt x="54" y="127"/>
                    <a:pt x="49" y="109"/>
                  </a:cubicBezTo>
                  <a:cubicBezTo>
                    <a:pt x="36" y="115"/>
                    <a:pt x="17" y="116"/>
                    <a:pt x="11" y="130"/>
                  </a:cubicBezTo>
                  <a:cubicBezTo>
                    <a:pt x="4" y="143"/>
                    <a:pt x="1" y="174"/>
                    <a:pt x="0" y="198"/>
                  </a:cubicBezTo>
                  <a:cubicBezTo>
                    <a:pt x="0" y="200"/>
                    <a:pt x="0" y="201"/>
                    <a:pt x="2" y="203"/>
                  </a:cubicBezTo>
                  <a:cubicBezTo>
                    <a:pt x="3" y="204"/>
                    <a:pt x="5" y="205"/>
                    <a:pt x="6" y="205"/>
                  </a:cubicBezTo>
                  <a:cubicBezTo>
                    <a:pt x="156" y="205"/>
                    <a:pt x="156" y="205"/>
                    <a:pt x="156" y="205"/>
                  </a:cubicBezTo>
                  <a:cubicBezTo>
                    <a:pt x="158" y="205"/>
                    <a:pt x="160" y="204"/>
                    <a:pt x="161" y="203"/>
                  </a:cubicBezTo>
                  <a:cubicBezTo>
                    <a:pt x="162" y="201"/>
                    <a:pt x="163" y="200"/>
                    <a:pt x="163" y="198"/>
                  </a:cubicBezTo>
                  <a:cubicBezTo>
                    <a:pt x="162" y="174"/>
                    <a:pt x="159" y="143"/>
                    <a:pt x="152" y="130"/>
                  </a:cubicBezTo>
                  <a:cubicBezTo>
                    <a:pt x="145" y="116"/>
                    <a:pt x="127" y="115"/>
                    <a:pt x="114" y="109"/>
                  </a:cubicBezTo>
                  <a:cubicBezTo>
                    <a:pt x="109" y="127"/>
                    <a:pt x="102" y="155"/>
                    <a:pt x="93" y="172"/>
                  </a:cubicBezTo>
                  <a:cubicBezTo>
                    <a:pt x="87" y="132"/>
                    <a:pt x="87" y="132"/>
                    <a:pt x="87" y="132"/>
                  </a:cubicBezTo>
                  <a:cubicBezTo>
                    <a:pt x="90" y="122"/>
                    <a:pt x="90" y="122"/>
                    <a:pt x="90" y="122"/>
                  </a:cubicBezTo>
                  <a:cubicBezTo>
                    <a:pt x="81" y="117"/>
                    <a:pt x="81" y="117"/>
                    <a:pt x="81" y="1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9" name="Group 38"/>
          <p:cNvGrpSpPr>
            <a:grpSpLocks noChangeAspect="1"/>
          </p:cNvGrpSpPr>
          <p:nvPr/>
        </p:nvGrpSpPr>
        <p:grpSpPr>
          <a:xfrm>
            <a:off x="503734" y="4368817"/>
            <a:ext cx="646440" cy="517759"/>
            <a:chOff x="3008784" y="1889772"/>
            <a:chExt cx="639767" cy="512414"/>
          </a:xfrm>
          <a:solidFill>
            <a:schemeClr val="bg1"/>
          </a:solidFill>
        </p:grpSpPr>
        <p:sp>
          <p:nvSpPr>
            <p:cNvPr id="40" name="Freeform 56"/>
            <p:cNvSpPr>
              <a:spLocks noEditPoints="1"/>
            </p:cNvSpPr>
            <p:nvPr/>
          </p:nvSpPr>
          <p:spPr bwMode="auto">
            <a:xfrm>
              <a:off x="3008784" y="1889772"/>
              <a:ext cx="639767" cy="275310"/>
            </a:xfrm>
            <a:custGeom>
              <a:avLst/>
              <a:gdLst/>
              <a:ahLst/>
              <a:cxnLst>
                <a:cxn ang="0">
                  <a:pos x="720" y="3"/>
                </a:cxn>
                <a:cxn ang="0">
                  <a:pos x="710" y="0"/>
                </a:cxn>
                <a:cxn ang="0">
                  <a:pos x="13" y="0"/>
                </a:cxn>
                <a:cxn ang="0">
                  <a:pos x="4" y="3"/>
                </a:cxn>
                <a:cxn ang="0">
                  <a:pos x="0" y="12"/>
                </a:cxn>
                <a:cxn ang="0">
                  <a:pos x="0" y="298"/>
                </a:cxn>
                <a:cxn ang="0">
                  <a:pos x="4" y="307"/>
                </a:cxn>
                <a:cxn ang="0">
                  <a:pos x="13" y="311"/>
                </a:cxn>
                <a:cxn ang="0">
                  <a:pos x="710" y="311"/>
                </a:cxn>
                <a:cxn ang="0">
                  <a:pos x="720" y="307"/>
                </a:cxn>
                <a:cxn ang="0">
                  <a:pos x="723" y="298"/>
                </a:cxn>
                <a:cxn ang="0">
                  <a:pos x="723" y="12"/>
                </a:cxn>
                <a:cxn ang="0">
                  <a:pos x="720" y="3"/>
                </a:cxn>
                <a:cxn ang="0">
                  <a:pos x="26" y="124"/>
                </a:cxn>
                <a:cxn ang="0">
                  <a:pos x="107" y="25"/>
                </a:cxn>
                <a:cxn ang="0">
                  <a:pos x="212" y="25"/>
                </a:cxn>
                <a:cxn ang="0">
                  <a:pos x="26" y="251"/>
                </a:cxn>
                <a:cxn ang="0">
                  <a:pos x="26" y="124"/>
                </a:cxn>
                <a:cxn ang="0">
                  <a:pos x="103" y="285"/>
                </a:cxn>
                <a:cxn ang="0">
                  <a:pos x="317" y="25"/>
                </a:cxn>
                <a:cxn ang="0">
                  <a:pos x="422" y="25"/>
                </a:cxn>
                <a:cxn ang="0">
                  <a:pos x="208" y="285"/>
                </a:cxn>
                <a:cxn ang="0">
                  <a:pos x="103" y="285"/>
                </a:cxn>
                <a:cxn ang="0">
                  <a:pos x="312" y="285"/>
                </a:cxn>
                <a:cxn ang="0">
                  <a:pos x="526" y="25"/>
                </a:cxn>
                <a:cxn ang="0">
                  <a:pos x="631" y="25"/>
                </a:cxn>
                <a:cxn ang="0">
                  <a:pos x="417" y="285"/>
                </a:cxn>
                <a:cxn ang="0">
                  <a:pos x="312" y="285"/>
                </a:cxn>
                <a:cxn ang="0">
                  <a:pos x="697" y="199"/>
                </a:cxn>
                <a:cxn ang="0">
                  <a:pos x="627" y="285"/>
                </a:cxn>
                <a:cxn ang="0">
                  <a:pos x="522" y="285"/>
                </a:cxn>
                <a:cxn ang="0">
                  <a:pos x="697" y="72"/>
                </a:cxn>
                <a:cxn ang="0">
                  <a:pos x="697" y="199"/>
                </a:cxn>
              </a:cxnLst>
              <a:rect l="0" t="0" r="r" b="b"/>
              <a:pathLst>
                <a:path w="723" h="311">
                  <a:moveTo>
                    <a:pt x="720" y="3"/>
                  </a:moveTo>
                  <a:cubicBezTo>
                    <a:pt x="717" y="1"/>
                    <a:pt x="714" y="0"/>
                    <a:pt x="710" y="0"/>
                  </a:cubicBezTo>
                  <a:cubicBezTo>
                    <a:pt x="13" y="0"/>
                    <a:pt x="13" y="0"/>
                    <a:pt x="13" y="0"/>
                  </a:cubicBezTo>
                  <a:cubicBezTo>
                    <a:pt x="9" y="0"/>
                    <a:pt x="6" y="1"/>
                    <a:pt x="4" y="3"/>
                  </a:cubicBezTo>
                  <a:cubicBezTo>
                    <a:pt x="1" y="6"/>
                    <a:pt x="0" y="9"/>
                    <a:pt x="0" y="12"/>
                  </a:cubicBezTo>
                  <a:cubicBezTo>
                    <a:pt x="0" y="298"/>
                    <a:pt x="0" y="298"/>
                    <a:pt x="0" y="298"/>
                  </a:cubicBezTo>
                  <a:cubicBezTo>
                    <a:pt x="0" y="301"/>
                    <a:pt x="1" y="304"/>
                    <a:pt x="4" y="307"/>
                  </a:cubicBezTo>
                  <a:cubicBezTo>
                    <a:pt x="6" y="309"/>
                    <a:pt x="9" y="311"/>
                    <a:pt x="13" y="311"/>
                  </a:cubicBezTo>
                  <a:cubicBezTo>
                    <a:pt x="710" y="311"/>
                    <a:pt x="710" y="311"/>
                    <a:pt x="710" y="311"/>
                  </a:cubicBezTo>
                  <a:cubicBezTo>
                    <a:pt x="714" y="311"/>
                    <a:pt x="717" y="309"/>
                    <a:pt x="720" y="307"/>
                  </a:cubicBezTo>
                  <a:cubicBezTo>
                    <a:pt x="722" y="304"/>
                    <a:pt x="723" y="301"/>
                    <a:pt x="723" y="298"/>
                  </a:cubicBezTo>
                  <a:cubicBezTo>
                    <a:pt x="723" y="12"/>
                    <a:pt x="723" y="12"/>
                    <a:pt x="723" y="12"/>
                  </a:cubicBezTo>
                  <a:cubicBezTo>
                    <a:pt x="723" y="9"/>
                    <a:pt x="722" y="6"/>
                    <a:pt x="720" y="3"/>
                  </a:cubicBezTo>
                  <a:close/>
                  <a:moveTo>
                    <a:pt x="26" y="124"/>
                  </a:moveTo>
                  <a:cubicBezTo>
                    <a:pt x="45" y="101"/>
                    <a:pt x="82" y="56"/>
                    <a:pt x="107" y="25"/>
                  </a:cubicBezTo>
                  <a:cubicBezTo>
                    <a:pt x="212" y="25"/>
                    <a:pt x="212" y="25"/>
                    <a:pt x="212" y="25"/>
                  </a:cubicBezTo>
                  <a:cubicBezTo>
                    <a:pt x="26" y="251"/>
                    <a:pt x="26" y="251"/>
                    <a:pt x="26" y="251"/>
                  </a:cubicBezTo>
                  <a:lnTo>
                    <a:pt x="26" y="124"/>
                  </a:lnTo>
                  <a:close/>
                  <a:moveTo>
                    <a:pt x="103" y="285"/>
                  </a:moveTo>
                  <a:cubicBezTo>
                    <a:pt x="164" y="210"/>
                    <a:pt x="252" y="104"/>
                    <a:pt x="317" y="25"/>
                  </a:cubicBezTo>
                  <a:cubicBezTo>
                    <a:pt x="422" y="25"/>
                    <a:pt x="422" y="25"/>
                    <a:pt x="422" y="25"/>
                  </a:cubicBezTo>
                  <a:cubicBezTo>
                    <a:pt x="355" y="106"/>
                    <a:pt x="267" y="212"/>
                    <a:pt x="208" y="285"/>
                  </a:cubicBezTo>
                  <a:lnTo>
                    <a:pt x="103" y="285"/>
                  </a:lnTo>
                  <a:close/>
                  <a:moveTo>
                    <a:pt x="312" y="285"/>
                  </a:moveTo>
                  <a:cubicBezTo>
                    <a:pt x="386" y="196"/>
                    <a:pt x="475" y="88"/>
                    <a:pt x="526" y="25"/>
                  </a:cubicBezTo>
                  <a:cubicBezTo>
                    <a:pt x="631" y="25"/>
                    <a:pt x="631" y="25"/>
                    <a:pt x="631" y="25"/>
                  </a:cubicBezTo>
                  <a:cubicBezTo>
                    <a:pt x="577" y="91"/>
                    <a:pt x="488" y="199"/>
                    <a:pt x="417" y="285"/>
                  </a:cubicBezTo>
                  <a:lnTo>
                    <a:pt x="312" y="285"/>
                  </a:lnTo>
                  <a:close/>
                  <a:moveTo>
                    <a:pt x="697" y="199"/>
                  </a:moveTo>
                  <a:cubicBezTo>
                    <a:pt x="674" y="227"/>
                    <a:pt x="650" y="256"/>
                    <a:pt x="627" y="285"/>
                  </a:cubicBezTo>
                  <a:cubicBezTo>
                    <a:pt x="522" y="285"/>
                    <a:pt x="522" y="285"/>
                    <a:pt x="522" y="285"/>
                  </a:cubicBezTo>
                  <a:cubicBezTo>
                    <a:pt x="587" y="206"/>
                    <a:pt x="656" y="122"/>
                    <a:pt x="697" y="72"/>
                  </a:cubicBezTo>
                  <a:lnTo>
                    <a:pt x="697" y="1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Freeform 57"/>
            <p:cNvSpPr>
              <a:spLocks/>
            </p:cNvSpPr>
            <p:nvPr/>
          </p:nvSpPr>
          <p:spPr bwMode="auto">
            <a:xfrm>
              <a:off x="3069839" y="2176694"/>
              <a:ext cx="129976" cy="225492"/>
            </a:xfrm>
            <a:custGeom>
              <a:avLst/>
              <a:gdLst/>
              <a:ahLst/>
              <a:cxnLst>
                <a:cxn ang="0">
                  <a:pos x="137" y="195"/>
                </a:cxn>
                <a:cxn ang="0">
                  <a:pos x="112" y="195"/>
                </a:cxn>
                <a:cxn ang="0">
                  <a:pos x="107" y="190"/>
                </a:cxn>
                <a:cxn ang="0">
                  <a:pos x="107" y="0"/>
                </a:cxn>
                <a:cxn ang="0">
                  <a:pos x="43" y="0"/>
                </a:cxn>
                <a:cxn ang="0">
                  <a:pos x="43" y="190"/>
                </a:cxn>
                <a:cxn ang="0">
                  <a:pos x="38" y="195"/>
                </a:cxn>
                <a:cxn ang="0">
                  <a:pos x="10" y="195"/>
                </a:cxn>
                <a:cxn ang="0">
                  <a:pos x="0" y="205"/>
                </a:cxn>
                <a:cxn ang="0">
                  <a:pos x="0" y="245"/>
                </a:cxn>
                <a:cxn ang="0">
                  <a:pos x="10" y="255"/>
                </a:cxn>
                <a:cxn ang="0">
                  <a:pos x="53" y="255"/>
                </a:cxn>
                <a:cxn ang="0">
                  <a:pos x="112" y="255"/>
                </a:cxn>
                <a:cxn ang="0">
                  <a:pos x="137" y="255"/>
                </a:cxn>
                <a:cxn ang="0">
                  <a:pos x="147" y="245"/>
                </a:cxn>
                <a:cxn ang="0">
                  <a:pos x="147" y="205"/>
                </a:cxn>
                <a:cxn ang="0">
                  <a:pos x="137" y="195"/>
                </a:cxn>
              </a:cxnLst>
              <a:rect l="0" t="0" r="r" b="b"/>
              <a:pathLst>
                <a:path w="147" h="255">
                  <a:moveTo>
                    <a:pt x="137" y="195"/>
                  </a:moveTo>
                  <a:cubicBezTo>
                    <a:pt x="112" y="195"/>
                    <a:pt x="112" y="195"/>
                    <a:pt x="112" y="195"/>
                  </a:cubicBezTo>
                  <a:cubicBezTo>
                    <a:pt x="109" y="195"/>
                    <a:pt x="107" y="193"/>
                    <a:pt x="107" y="190"/>
                  </a:cubicBezTo>
                  <a:cubicBezTo>
                    <a:pt x="107" y="190"/>
                    <a:pt x="107" y="51"/>
                    <a:pt x="107" y="0"/>
                  </a:cubicBezTo>
                  <a:cubicBezTo>
                    <a:pt x="43" y="0"/>
                    <a:pt x="43" y="0"/>
                    <a:pt x="43" y="0"/>
                  </a:cubicBezTo>
                  <a:cubicBezTo>
                    <a:pt x="43" y="51"/>
                    <a:pt x="43" y="190"/>
                    <a:pt x="43" y="190"/>
                  </a:cubicBezTo>
                  <a:cubicBezTo>
                    <a:pt x="43" y="193"/>
                    <a:pt x="41" y="195"/>
                    <a:pt x="38" y="195"/>
                  </a:cubicBezTo>
                  <a:cubicBezTo>
                    <a:pt x="10" y="195"/>
                    <a:pt x="10" y="195"/>
                    <a:pt x="10" y="195"/>
                  </a:cubicBezTo>
                  <a:cubicBezTo>
                    <a:pt x="5" y="195"/>
                    <a:pt x="0" y="199"/>
                    <a:pt x="0" y="205"/>
                  </a:cubicBezTo>
                  <a:cubicBezTo>
                    <a:pt x="0" y="245"/>
                    <a:pt x="0" y="245"/>
                    <a:pt x="0" y="245"/>
                  </a:cubicBezTo>
                  <a:cubicBezTo>
                    <a:pt x="0" y="250"/>
                    <a:pt x="5" y="255"/>
                    <a:pt x="10" y="255"/>
                  </a:cubicBezTo>
                  <a:cubicBezTo>
                    <a:pt x="53" y="255"/>
                    <a:pt x="53" y="255"/>
                    <a:pt x="53" y="255"/>
                  </a:cubicBezTo>
                  <a:cubicBezTo>
                    <a:pt x="112" y="255"/>
                    <a:pt x="112" y="255"/>
                    <a:pt x="112" y="255"/>
                  </a:cubicBezTo>
                  <a:cubicBezTo>
                    <a:pt x="137" y="255"/>
                    <a:pt x="137" y="255"/>
                    <a:pt x="137" y="255"/>
                  </a:cubicBezTo>
                  <a:cubicBezTo>
                    <a:pt x="143" y="255"/>
                    <a:pt x="147" y="250"/>
                    <a:pt x="147" y="245"/>
                  </a:cubicBezTo>
                  <a:cubicBezTo>
                    <a:pt x="147" y="205"/>
                    <a:pt x="147" y="205"/>
                    <a:pt x="147" y="205"/>
                  </a:cubicBezTo>
                  <a:cubicBezTo>
                    <a:pt x="147" y="199"/>
                    <a:pt x="143" y="195"/>
                    <a:pt x="137" y="19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2" name="Freeform 58"/>
            <p:cNvSpPr>
              <a:spLocks/>
            </p:cNvSpPr>
            <p:nvPr/>
          </p:nvSpPr>
          <p:spPr bwMode="auto">
            <a:xfrm>
              <a:off x="3454523" y="2176694"/>
              <a:ext cx="130351" cy="225492"/>
            </a:xfrm>
            <a:custGeom>
              <a:avLst/>
              <a:gdLst/>
              <a:ahLst/>
              <a:cxnLst>
                <a:cxn ang="0">
                  <a:pos x="137" y="195"/>
                </a:cxn>
                <a:cxn ang="0">
                  <a:pos x="112" y="195"/>
                </a:cxn>
                <a:cxn ang="0">
                  <a:pos x="107" y="190"/>
                </a:cxn>
                <a:cxn ang="0">
                  <a:pos x="107" y="0"/>
                </a:cxn>
                <a:cxn ang="0">
                  <a:pos x="43" y="0"/>
                </a:cxn>
                <a:cxn ang="0">
                  <a:pos x="43" y="190"/>
                </a:cxn>
                <a:cxn ang="0">
                  <a:pos x="38" y="195"/>
                </a:cxn>
                <a:cxn ang="0">
                  <a:pos x="10" y="195"/>
                </a:cxn>
                <a:cxn ang="0">
                  <a:pos x="0" y="205"/>
                </a:cxn>
                <a:cxn ang="0">
                  <a:pos x="0" y="245"/>
                </a:cxn>
                <a:cxn ang="0">
                  <a:pos x="10" y="255"/>
                </a:cxn>
                <a:cxn ang="0">
                  <a:pos x="53" y="255"/>
                </a:cxn>
                <a:cxn ang="0">
                  <a:pos x="112" y="255"/>
                </a:cxn>
                <a:cxn ang="0">
                  <a:pos x="137" y="255"/>
                </a:cxn>
                <a:cxn ang="0">
                  <a:pos x="147" y="245"/>
                </a:cxn>
                <a:cxn ang="0">
                  <a:pos x="147" y="205"/>
                </a:cxn>
                <a:cxn ang="0">
                  <a:pos x="137" y="195"/>
                </a:cxn>
              </a:cxnLst>
              <a:rect l="0" t="0" r="r" b="b"/>
              <a:pathLst>
                <a:path w="147" h="255">
                  <a:moveTo>
                    <a:pt x="137" y="195"/>
                  </a:moveTo>
                  <a:cubicBezTo>
                    <a:pt x="112" y="195"/>
                    <a:pt x="112" y="195"/>
                    <a:pt x="112" y="195"/>
                  </a:cubicBezTo>
                  <a:cubicBezTo>
                    <a:pt x="109" y="195"/>
                    <a:pt x="107" y="193"/>
                    <a:pt x="107" y="190"/>
                  </a:cubicBezTo>
                  <a:cubicBezTo>
                    <a:pt x="107" y="190"/>
                    <a:pt x="107" y="51"/>
                    <a:pt x="107" y="0"/>
                  </a:cubicBezTo>
                  <a:cubicBezTo>
                    <a:pt x="43" y="0"/>
                    <a:pt x="43" y="0"/>
                    <a:pt x="43" y="0"/>
                  </a:cubicBezTo>
                  <a:cubicBezTo>
                    <a:pt x="43" y="51"/>
                    <a:pt x="43" y="190"/>
                    <a:pt x="43" y="190"/>
                  </a:cubicBezTo>
                  <a:cubicBezTo>
                    <a:pt x="43" y="193"/>
                    <a:pt x="41" y="195"/>
                    <a:pt x="38" y="195"/>
                  </a:cubicBezTo>
                  <a:cubicBezTo>
                    <a:pt x="10" y="195"/>
                    <a:pt x="10" y="195"/>
                    <a:pt x="10" y="195"/>
                  </a:cubicBezTo>
                  <a:cubicBezTo>
                    <a:pt x="5" y="195"/>
                    <a:pt x="0" y="199"/>
                    <a:pt x="0" y="205"/>
                  </a:cubicBezTo>
                  <a:cubicBezTo>
                    <a:pt x="0" y="245"/>
                    <a:pt x="0" y="245"/>
                    <a:pt x="0" y="245"/>
                  </a:cubicBezTo>
                  <a:cubicBezTo>
                    <a:pt x="0" y="250"/>
                    <a:pt x="5" y="255"/>
                    <a:pt x="10" y="255"/>
                  </a:cubicBezTo>
                  <a:cubicBezTo>
                    <a:pt x="53" y="255"/>
                    <a:pt x="53" y="255"/>
                    <a:pt x="53" y="255"/>
                  </a:cubicBezTo>
                  <a:cubicBezTo>
                    <a:pt x="112" y="255"/>
                    <a:pt x="112" y="255"/>
                    <a:pt x="112" y="255"/>
                  </a:cubicBezTo>
                  <a:cubicBezTo>
                    <a:pt x="137" y="255"/>
                    <a:pt x="137" y="255"/>
                    <a:pt x="137" y="255"/>
                  </a:cubicBezTo>
                  <a:cubicBezTo>
                    <a:pt x="143" y="255"/>
                    <a:pt x="147" y="250"/>
                    <a:pt x="147" y="245"/>
                  </a:cubicBezTo>
                  <a:cubicBezTo>
                    <a:pt x="147" y="205"/>
                    <a:pt x="147" y="205"/>
                    <a:pt x="147" y="205"/>
                  </a:cubicBezTo>
                  <a:cubicBezTo>
                    <a:pt x="147" y="199"/>
                    <a:pt x="143" y="195"/>
                    <a:pt x="137" y="19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2" name="Group 21"/>
          <p:cNvGrpSpPr>
            <a:grpSpLocks noChangeAspect="1"/>
          </p:cNvGrpSpPr>
          <p:nvPr/>
        </p:nvGrpSpPr>
        <p:grpSpPr>
          <a:xfrm>
            <a:off x="331900" y="1438482"/>
            <a:ext cx="1101433" cy="553669"/>
            <a:chOff x="5062556" y="2986141"/>
            <a:chExt cx="698949" cy="351348"/>
          </a:xfrm>
          <a:solidFill>
            <a:schemeClr val="bg1"/>
          </a:solidFill>
        </p:grpSpPr>
        <p:sp>
          <p:nvSpPr>
            <p:cNvPr id="23" name="Freeform 23"/>
            <p:cNvSpPr>
              <a:spLocks noEditPoints="1"/>
            </p:cNvSpPr>
            <p:nvPr/>
          </p:nvSpPr>
          <p:spPr bwMode="auto">
            <a:xfrm>
              <a:off x="5258082" y="2988763"/>
              <a:ext cx="307897" cy="348726"/>
            </a:xfrm>
            <a:custGeom>
              <a:avLst/>
              <a:gdLst/>
              <a:ahLst/>
              <a:cxnLst>
                <a:cxn ang="0">
                  <a:pos x="341" y="365"/>
                </a:cxn>
                <a:cxn ang="0">
                  <a:pos x="337" y="365"/>
                </a:cxn>
                <a:cxn ang="0">
                  <a:pos x="330" y="358"/>
                </a:cxn>
                <a:cxn ang="0">
                  <a:pos x="311" y="41"/>
                </a:cxn>
                <a:cxn ang="0">
                  <a:pos x="298" y="12"/>
                </a:cxn>
                <a:cxn ang="0">
                  <a:pos x="267" y="0"/>
                </a:cxn>
                <a:cxn ang="0">
                  <a:pos x="81" y="0"/>
                </a:cxn>
                <a:cxn ang="0">
                  <a:pos x="50" y="12"/>
                </a:cxn>
                <a:cxn ang="0">
                  <a:pos x="37" y="41"/>
                </a:cxn>
                <a:cxn ang="0">
                  <a:pos x="18" y="358"/>
                </a:cxn>
                <a:cxn ang="0">
                  <a:pos x="11" y="365"/>
                </a:cxn>
                <a:cxn ang="0">
                  <a:pos x="7" y="365"/>
                </a:cxn>
                <a:cxn ang="0">
                  <a:pos x="3" y="367"/>
                </a:cxn>
                <a:cxn ang="0">
                  <a:pos x="0" y="374"/>
                </a:cxn>
                <a:cxn ang="0">
                  <a:pos x="0" y="384"/>
                </a:cxn>
                <a:cxn ang="0">
                  <a:pos x="3" y="391"/>
                </a:cxn>
                <a:cxn ang="0">
                  <a:pos x="7" y="394"/>
                </a:cxn>
                <a:cxn ang="0">
                  <a:pos x="33" y="394"/>
                </a:cxn>
                <a:cxn ang="0">
                  <a:pos x="315" y="394"/>
                </a:cxn>
                <a:cxn ang="0">
                  <a:pos x="341" y="394"/>
                </a:cxn>
                <a:cxn ang="0">
                  <a:pos x="345" y="391"/>
                </a:cxn>
                <a:cxn ang="0">
                  <a:pos x="348" y="384"/>
                </a:cxn>
                <a:cxn ang="0">
                  <a:pos x="348" y="374"/>
                </a:cxn>
                <a:cxn ang="0">
                  <a:pos x="345" y="367"/>
                </a:cxn>
                <a:cxn ang="0">
                  <a:pos x="341" y="365"/>
                </a:cxn>
                <a:cxn ang="0">
                  <a:pos x="66" y="350"/>
                </a:cxn>
                <a:cxn ang="0">
                  <a:pos x="59" y="346"/>
                </a:cxn>
                <a:cxn ang="0">
                  <a:pos x="56" y="339"/>
                </a:cxn>
                <a:cxn ang="0">
                  <a:pos x="70" y="85"/>
                </a:cxn>
                <a:cxn ang="0">
                  <a:pos x="87" y="48"/>
                </a:cxn>
                <a:cxn ang="0">
                  <a:pos x="123" y="33"/>
                </a:cxn>
                <a:cxn ang="0">
                  <a:pos x="290" y="350"/>
                </a:cxn>
                <a:cxn ang="0">
                  <a:pos x="66" y="350"/>
                </a:cxn>
              </a:cxnLst>
              <a:rect l="0" t="0" r="r" b="b"/>
              <a:pathLst>
                <a:path w="348" h="394">
                  <a:moveTo>
                    <a:pt x="341" y="365"/>
                  </a:moveTo>
                  <a:cubicBezTo>
                    <a:pt x="337" y="365"/>
                    <a:pt x="337" y="365"/>
                    <a:pt x="337" y="365"/>
                  </a:cubicBezTo>
                  <a:cubicBezTo>
                    <a:pt x="333" y="365"/>
                    <a:pt x="330" y="362"/>
                    <a:pt x="330" y="358"/>
                  </a:cubicBezTo>
                  <a:cubicBezTo>
                    <a:pt x="311" y="41"/>
                    <a:pt x="311" y="41"/>
                    <a:pt x="311" y="41"/>
                  </a:cubicBezTo>
                  <a:cubicBezTo>
                    <a:pt x="311" y="31"/>
                    <a:pt x="306" y="20"/>
                    <a:pt x="298" y="12"/>
                  </a:cubicBezTo>
                  <a:cubicBezTo>
                    <a:pt x="289" y="4"/>
                    <a:pt x="278" y="0"/>
                    <a:pt x="267" y="0"/>
                  </a:cubicBezTo>
                  <a:cubicBezTo>
                    <a:pt x="81" y="0"/>
                    <a:pt x="81" y="0"/>
                    <a:pt x="81" y="0"/>
                  </a:cubicBezTo>
                  <a:cubicBezTo>
                    <a:pt x="70" y="0"/>
                    <a:pt x="59" y="4"/>
                    <a:pt x="50" y="12"/>
                  </a:cubicBezTo>
                  <a:cubicBezTo>
                    <a:pt x="42" y="20"/>
                    <a:pt x="37" y="31"/>
                    <a:pt x="37" y="41"/>
                  </a:cubicBezTo>
                  <a:cubicBezTo>
                    <a:pt x="18" y="358"/>
                    <a:pt x="18" y="358"/>
                    <a:pt x="18" y="358"/>
                  </a:cubicBezTo>
                  <a:cubicBezTo>
                    <a:pt x="18" y="362"/>
                    <a:pt x="15" y="365"/>
                    <a:pt x="11" y="365"/>
                  </a:cubicBezTo>
                  <a:cubicBezTo>
                    <a:pt x="7" y="365"/>
                    <a:pt x="7" y="365"/>
                    <a:pt x="7" y="365"/>
                  </a:cubicBezTo>
                  <a:cubicBezTo>
                    <a:pt x="5" y="365"/>
                    <a:pt x="4" y="365"/>
                    <a:pt x="3" y="367"/>
                  </a:cubicBezTo>
                  <a:cubicBezTo>
                    <a:pt x="1" y="369"/>
                    <a:pt x="0" y="371"/>
                    <a:pt x="0" y="374"/>
                  </a:cubicBezTo>
                  <a:cubicBezTo>
                    <a:pt x="0" y="384"/>
                    <a:pt x="0" y="384"/>
                    <a:pt x="0" y="384"/>
                  </a:cubicBezTo>
                  <a:cubicBezTo>
                    <a:pt x="0" y="387"/>
                    <a:pt x="1" y="390"/>
                    <a:pt x="3" y="391"/>
                  </a:cubicBezTo>
                  <a:cubicBezTo>
                    <a:pt x="4" y="393"/>
                    <a:pt x="5" y="394"/>
                    <a:pt x="7" y="394"/>
                  </a:cubicBezTo>
                  <a:cubicBezTo>
                    <a:pt x="33" y="394"/>
                    <a:pt x="33" y="394"/>
                    <a:pt x="33" y="394"/>
                  </a:cubicBezTo>
                  <a:cubicBezTo>
                    <a:pt x="315" y="394"/>
                    <a:pt x="315" y="394"/>
                    <a:pt x="315" y="394"/>
                  </a:cubicBezTo>
                  <a:cubicBezTo>
                    <a:pt x="341" y="394"/>
                    <a:pt x="341" y="394"/>
                    <a:pt x="341" y="394"/>
                  </a:cubicBezTo>
                  <a:cubicBezTo>
                    <a:pt x="343" y="394"/>
                    <a:pt x="344" y="393"/>
                    <a:pt x="345" y="391"/>
                  </a:cubicBezTo>
                  <a:cubicBezTo>
                    <a:pt x="347" y="390"/>
                    <a:pt x="348" y="387"/>
                    <a:pt x="348" y="384"/>
                  </a:cubicBezTo>
                  <a:cubicBezTo>
                    <a:pt x="348" y="374"/>
                    <a:pt x="348" y="374"/>
                    <a:pt x="348" y="374"/>
                  </a:cubicBezTo>
                  <a:cubicBezTo>
                    <a:pt x="348" y="371"/>
                    <a:pt x="347" y="369"/>
                    <a:pt x="345" y="367"/>
                  </a:cubicBezTo>
                  <a:cubicBezTo>
                    <a:pt x="344" y="365"/>
                    <a:pt x="343" y="365"/>
                    <a:pt x="341" y="365"/>
                  </a:cubicBezTo>
                  <a:close/>
                  <a:moveTo>
                    <a:pt x="66" y="350"/>
                  </a:moveTo>
                  <a:cubicBezTo>
                    <a:pt x="64" y="350"/>
                    <a:pt x="61" y="348"/>
                    <a:pt x="59" y="346"/>
                  </a:cubicBezTo>
                  <a:cubicBezTo>
                    <a:pt x="57" y="344"/>
                    <a:pt x="56" y="341"/>
                    <a:pt x="56" y="339"/>
                  </a:cubicBezTo>
                  <a:cubicBezTo>
                    <a:pt x="70" y="85"/>
                    <a:pt x="70" y="85"/>
                    <a:pt x="70" y="85"/>
                  </a:cubicBezTo>
                  <a:cubicBezTo>
                    <a:pt x="71" y="72"/>
                    <a:pt x="76" y="59"/>
                    <a:pt x="87" y="48"/>
                  </a:cubicBezTo>
                  <a:cubicBezTo>
                    <a:pt x="97" y="38"/>
                    <a:pt x="110" y="33"/>
                    <a:pt x="123" y="33"/>
                  </a:cubicBezTo>
                  <a:cubicBezTo>
                    <a:pt x="105" y="229"/>
                    <a:pt x="151" y="315"/>
                    <a:pt x="290" y="350"/>
                  </a:cubicBezTo>
                  <a:lnTo>
                    <a:pt x="66" y="3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24"/>
            <p:cNvSpPr>
              <a:spLocks/>
            </p:cNvSpPr>
            <p:nvPr/>
          </p:nvSpPr>
          <p:spPr bwMode="auto">
            <a:xfrm>
              <a:off x="5062556" y="2986141"/>
              <a:ext cx="196275" cy="292165"/>
            </a:xfrm>
            <a:custGeom>
              <a:avLst/>
              <a:gdLst/>
              <a:ahLst/>
              <a:cxnLst>
                <a:cxn ang="0">
                  <a:pos x="470" y="104"/>
                </a:cxn>
                <a:cxn ang="0">
                  <a:pos x="524" y="90"/>
                </a:cxn>
                <a:cxn ang="0">
                  <a:pos x="370" y="0"/>
                </a:cxn>
                <a:cxn ang="0">
                  <a:pos x="451" y="196"/>
                </a:cxn>
                <a:cxn ang="0">
                  <a:pos x="245" y="172"/>
                </a:cxn>
                <a:cxn ang="0">
                  <a:pos x="375" y="298"/>
                </a:cxn>
                <a:cxn ang="0">
                  <a:pos x="0" y="373"/>
                </a:cxn>
                <a:cxn ang="0">
                  <a:pos x="382" y="449"/>
                </a:cxn>
                <a:cxn ang="0">
                  <a:pos x="207" y="598"/>
                </a:cxn>
                <a:cxn ang="0">
                  <a:pos x="406" y="581"/>
                </a:cxn>
                <a:cxn ang="0">
                  <a:pos x="361" y="780"/>
                </a:cxn>
                <a:cxn ang="0">
                  <a:pos x="489" y="683"/>
                </a:cxn>
                <a:cxn ang="0">
                  <a:pos x="444" y="652"/>
                </a:cxn>
                <a:cxn ang="0">
                  <a:pos x="493" y="515"/>
                </a:cxn>
                <a:cxn ang="0">
                  <a:pos x="380" y="527"/>
                </a:cxn>
                <a:cxn ang="0">
                  <a:pos x="496" y="439"/>
                </a:cxn>
                <a:cxn ang="0">
                  <a:pos x="387" y="371"/>
                </a:cxn>
                <a:cxn ang="0">
                  <a:pos x="477" y="321"/>
                </a:cxn>
                <a:cxn ang="0">
                  <a:pos x="403" y="255"/>
                </a:cxn>
                <a:cxn ang="0">
                  <a:pos x="519" y="232"/>
                </a:cxn>
                <a:cxn ang="0">
                  <a:pos x="470" y="104"/>
                </a:cxn>
              </a:cxnLst>
              <a:rect l="0" t="0" r="r" b="b"/>
              <a:pathLst>
                <a:path w="524" h="780">
                  <a:moveTo>
                    <a:pt x="470" y="104"/>
                  </a:moveTo>
                  <a:lnTo>
                    <a:pt x="524" y="90"/>
                  </a:lnTo>
                  <a:lnTo>
                    <a:pt x="370" y="0"/>
                  </a:lnTo>
                  <a:lnTo>
                    <a:pt x="451" y="196"/>
                  </a:lnTo>
                  <a:lnTo>
                    <a:pt x="245" y="172"/>
                  </a:lnTo>
                  <a:lnTo>
                    <a:pt x="375" y="298"/>
                  </a:lnTo>
                  <a:lnTo>
                    <a:pt x="0" y="373"/>
                  </a:lnTo>
                  <a:lnTo>
                    <a:pt x="382" y="449"/>
                  </a:lnTo>
                  <a:lnTo>
                    <a:pt x="207" y="598"/>
                  </a:lnTo>
                  <a:lnTo>
                    <a:pt x="406" y="581"/>
                  </a:lnTo>
                  <a:lnTo>
                    <a:pt x="361" y="780"/>
                  </a:lnTo>
                  <a:lnTo>
                    <a:pt x="489" y="683"/>
                  </a:lnTo>
                  <a:lnTo>
                    <a:pt x="444" y="652"/>
                  </a:lnTo>
                  <a:lnTo>
                    <a:pt x="493" y="515"/>
                  </a:lnTo>
                  <a:lnTo>
                    <a:pt x="380" y="527"/>
                  </a:lnTo>
                  <a:lnTo>
                    <a:pt x="496" y="439"/>
                  </a:lnTo>
                  <a:lnTo>
                    <a:pt x="387" y="371"/>
                  </a:lnTo>
                  <a:lnTo>
                    <a:pt x="477" y="321"/>
                  </a:lnTo>
                  <a:lnTo>
                    <a:pt x="403" y="255"/>
                  </a:lnTo>
                  <a:lnTo>
                    <a:pt x="519" y="232"/>
                  </a:lnTo>
                  <a:lnTo>
                    <a:pt x="470"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25"/>
            <p:cNvSpPr>
              <a:spLocks/>
            </p:cNvSpPr>
            <p:nvPr/>
          </p:nvSpPr>
          <p:spPr bwMode="auto">
            <a:xfrm>
              <a:off x="5564855" y="2986141"/>
              <a:ext cx="196650" cy="292165"/>
            </a:xfrm>
            <a:custGeom>
              <a:avLst/>
              <a:gdLst/>
              <a:ahLst/>
              <a:cxnLst>
                <a:cxn ang="0">
                  <a:pos x="142" y="449"/>
                </a:cxn>
                <a:cxn ang="0">
                  <a:pos x="525" y="373"/>
                </a:cxn>
                <a:cxn ang="0">
                  <a:pos x="151" y="298"/>
                </a:cxn>
                <a:cxn ang="0">
                  <a:pos x="279" y="172"/>
                </a:cxn>
                <a:cxn ang="0">
                  <a:pos x="74" y="196"/>
                </a:cxn>
                <a:cxn ang="0">
                  <a:pos x="154" y="0"/>
                </a:cxn>
                <a:cxn ang="0">
                  <a:pos x="0" y="90"/>
                </a:cxn>
                <a:cxn ang="0">
                  <a:pos x="55" y="104"/>
                </a:cxn>
                <a:cxn ang="0">
                  <a:pos x="5" y="232"/>
                </a:cxn>
                <a:cxn ang="0">
                  <a:pos x="121" y="255"/>
                </a:cxn>
                <a:cxn ang="0">
                  <a:pos x="48" y="321"/>
                </a:cxn>
                <a:cxn ang="0">
                  <a:pos x="137" y="371"/>
                </a:cxn>
                <a:cxn ang="0">
                  <a:pos x="29" y="439"/>
                </a:cxn>
                <a:cxn ang="0">
                  <a:pos x="144" y="527"/>
                </a:cxn>
                <a:cxn ang="0">
                  <a:pos x="31" y="515"/>
                </a:cxn>
                <a:cxn ang="0">
                  <a:pos x="81" y="652"/>
                </a:cxn>
                <a:cxn ang="0">
                  <a:pos x="36" y="683"/>
                </a:cxn>
                <a:cxn ang="0">
                  <a:pos x="163" y="780"/>
                </a:cxn>
                <a:cxn ang="0">
                  <a:pos x="118" y="581"/>
                </a:cxn>
                <a:cxn ang="0">
                  <a:pos x="317" y="598"/>
                </a:cxn>
                <a:cxn ang="0">
                  <a:pos x="142" y="449"/>
                </a:cxn>
              </a:cxnLst>
              <a:rect l="0" t="0" r="r" b="b"/>
              <a:pathLst>
                <a:path w="525" h="780">
                  <a:moveTo>
                    <a:pt x="142" y="449"/>
                  </a:moveTo>
                  <a:lnTo>
                    <a:pt x="525" y="373"/>
                  </a:lnTo>
                  <a:lnTo>
                    <a:pt x="151" y="298"/>
                  </a:lnTo>
                  <a:lnTo>
                    <a:pt x="279" y="172"/>
                  </a:lnTo>
                  <a:lnTo>
                    <a:pt x="74" y="196"/>
                  </a:lnTo>
                  <a:lnTo>
                    <a:pt x="154" y="0"/>
                  </a:lnTo>
                  <a:lnTo>
                    <a:pt x="0" y="90"/>
                  </a:lnTo>
                  <a:lnTo>
                    <a:pt x="55" y="104"/>
                  </a:lnTo>
                  <a:lnTo>
                    <a:pt x="5" y="232"/>
                  </a:lnTo>
                  <a:lnTo>
                    <a:pt x="121" y="255"/>
                  </a:lnTo>
                  <a:lnTo>
                    <a:pt x="48" y="321"/>
                  </a:lnTo>
                  <a:lnTo>
                    <a:pt x="137" y="371"/>
                  </a:lnTo>
                  <a:lnTo>
                    <a:pt x="29" y="439"/>
                  </a:lnTo>
                  <a:lnTo>
                    <a:pt x="144" y="527"/>
                  </a:lnTo>
                  <a:lnTo>
                    <a:pt x="31" y="515"/>
                  </a:lnTo>
                  <a:lnTo>
                    <a:pt x="81" y="652"/>
                  </a:lnTo>
                  <a:lnTo>
                    <a:pt x="36" y="683"/>
                  </a:lnTo>
                  <a:lnTo>
                    <a:pt x="163" y="780"/>
                  </a:lnTo>
                  <a:lnTo>
                    <a:pt x="118" y="581"/>
                  </a:lnTo>
                  <a:lnTo>
                    <a:pt x="317" y="598"/>
                  </a:lnTo>
                  <a:lnTo>
                    <a:pt x="142" y="4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994871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BC6BEE64-6E9D-4A8A-9CAF-A5D47AEAF446}"/>
              </a:ext>
            </a:extLst>
          </p:cNvPr>
          <p:cNvSpPr>
            <a:spLocks noGrp="1"/>
          </p:cNvSpPr>
          <p:nvPr>
            <p:ph type="title"/>
          </p:nvPr>
        </p:nvSpPr>
        <p:spPr>
          <a:xfrm>
            <a:off x="459207" y="546021"/>
            <a:ext cx="7551996" cy="1587679"/>
          </a:xfrm>
        </p:spPr>
        <p:txBody>
          <a:bodyPr/>
          <a:lstStyle/>
          <a:p>
            <a:r>
              <a:rPr lang="cs-CZ" dirty="0"/>
              <a:t>Výsledky </a:t>
            </a:r>
            <a:br>
              <a:rPr lang="cs-CZ" dirty="0"/>
            </a:br>
            <a:r>
              <a:rPr lang="cs-CZ" dirty="0"/>
              <a:t>v detailu</a:t>
            </a:r>
            <a:endParaRPr lang="en-US" dirty="0"/>
          </a:p>
        </p:txBody>
      </p:sp>
    </p:spTree>
    <p:extLst>
      <p:ext uri="{BB962C8B-B14F-4D97-AF65-F5344CB8AC3E}">
        <p14:creationId xmlns:p14="http://schemas.microsoft.com/office/powerpoint/2010/main" val="1191895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ulka 32">
            <a:extLst>
              <a:ext uri="{FF2B5EF4-FFF2-40B4-BE49-F238E27FC236}">
                <a16:creationId xmlns:a16="http://schemas.microsoft.com/office/drawing/2014/main" id="{09B85484-BE32-43A2-A48F-179C5307050E}"/>
              </a:ext>
            </a:extLst>
          </p:cNvPr>
          <p:cNvGraphicFramePr>
            <a:graphicFrameLocks noGrp="1"/>
          </p:cNvGraphicFramePr>
          <p:nvPr>
            <p:extLst>
              <p:ext uri="{D42A27DB-BD31-4B8C-83A1-F6EECF244321}">
                <p14:modId xmlns:p14="http://schemas.microsoft.com/office/powerpoint/2010/main" val="748682684"/>
              </p:ext>
            </p:extLst>
          </p:nvPr>
        </p:nvGraphicFramePr>
        <p:xfrm>
          <a:off x="540682" y="1762286"/>
          <a:ext cx="6307520" cy="4151913"/>
        </p:xfrm>
        <a:graphic>
          <a:graphicData uri="http://schemas.openxmlformats.org/drawingml/2006/table">
            <a:tbl>
              <a:tblPr>
                <a:tableStyleId>{5C22544A-7EE6-4342-B048-85BDC9FD1C3A}</a:tableStyleId>
              </a:tblPr>
              <a:tblGrid>
                <a:gridCol w="2631143">
                  <a:extLst>
                    <a:ext uri="{9D8B030D-6E8A-4147-A177-3AD203B41FA5}">
                      <a16:colId xmlns:a16="http://schemas.microsoft.com/office/drawing/2014/main" val="20003"/>
                    </a:ext>
                  </a:extLst>
                </a:gridCol>
                <a:gridCol w="2095045">
                  <a:extLst>
                    <a:ext uri="{9D8B030D-6E8A-4147-A177-3AD203B41FA5}">
                      <a16:colId xmlns:a16="http://schemas.microsoft.com/office/drawing/2014/main" val="3805104068"/>
                    </a:ext>
                  </a:extLst>
                </a:gridCol>
                <a:gridCol w="790666">
                  <a:extLst>
                    <a:ext uri="{9D8B030D-6E8A-4147-A177-3AD203B41FA5}">
                      <a16:colId xmlns:a16="http://schemas.microsoft.com/office/drawing/2014/main" val="2968197675"/>
                    </a:ext>
                  </a:extLst>
                </a:gridCol>
                <a:gridCol w="790666">
                  <a:extLst>
                    <a:ext uri="{9D8B030D-6E8A-4147-A177-3AD203B41FA5}">
                      <a16:colId xmlns:a16="http://schemas.microsoft.com/office/drawing/2014/main" val="2393150660"/>
                    </a:ext>
                  </a:extLst>
                </a:gridCol>
              </a:tblGrid>
              <a:tr h="366360">
                <a:tc>
                  <a:txBody>
                    <a:bodyPr/>
                    <a:lstStyle/>
                    <a:p>
                      <a:pPr algn="ctr" fontAlgn="ctr"/>
                      <a:endParaRPr lang="en-US" sz="800" b="1" i="0" u="none" strike="noStrike" kern="1200" noProof="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800" b="1" i="0" u="none" strike="noStrike" kern="1200" noProof="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cs-CZ" sz="1050" b="1" i="0" u="none" strike="noStrike" kern="1200" noProof="0" dirty="0">
                          <a:solidFill>
                            <a:srgbClr val="000000"/>
                          </a:solidFill>
                          <a:effectLst/>
                          <a:latin typeface="+mn-lt"/>
                          <a:ea typeface="+mn-ea"/>
                          <a:cs typeface="+mn-cs"/>
                        </a:rPr>
                        <a:t>Do 50,99</a:t>
                      </a:r>
                      <a:r>
                        <a:rPr lang="cs-CZ" sz="1050" b="1" i="0" u="none" strike="noStrike" kern="1200" baseline="0" noProof="0" dirty="0">
                          <a:solidFill>
                            <a:srgbClr val="000000"/>
                          </a:solidFill>
                          <a:effectLst/>
                          <a:latin typeface="+mn-lt"/>
                          <a:ea typeface="+mn-ea"/>
                          <a:cs typeface="+mn-cs"/>
                        </a:rPr>
                        <a:t> mil. Kč</a:t>
                      </a:r>
                      <a:endParaRPr lang="en-US" sz="1050" b="1" i="0" u="none" strike="noStrike" kern="1200" noProof="0" dirty="0">
                        <a:solidFill>
                          <a:srgbClr val="00000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cs-CZ" sz="1050" b="1" i="0" u="none" strike="noStrike" kern="1200" noProof="0" dirty="0">
                          <a:solidFill>
                            <a:srgbClr val="000000"/>
                          </a:solidFill>
                          <a:effectLst/>
                          <a:latin typeface="+mn-lt"/>
                          <a:ea typeface="+mn-ea"/>
                          <a:cs typeface="+mn-cs"/>
                        </a:rPr>
                        <a:t>51. mil. Kč </a:t>
                      </a:r>
                      <a:br>
                        <a:rPr lang="cs-CZ" sz="1050" b="1" i="0" u="none" strike="noStrike" kern="1200" noProof="0" dirty="0">
                          <a:solidFill>
                            <a:srgbClr val="000000"/>
                          </a:solidFill>
                          <a:effectLst/>
                          <a:latin typeface="+mn-lt"/>
                          <a:ea typeface="+mn-ea"/>
                          <a:cs typeface="+mn-cs"/>
                        </a:rPr>
                      </a:br>
                      <a:r>
                        <a:rPr lang="cs-CZ" sz="1050" b="1" i="0" u="none" strike="noStrike" kern="1200" noProof="0" dirty="0">
                          <a:solidFill>
                            <a:srgbClr val="000000"/>
                          </a:solidFill>
                          <a:effectLst/>
                          <a:latin typeface="+mn-lt"/>
                          <a:ea typeface="+mn-ea"/>
                          <a:cs typeface="+mn-cs"/>
                        </a:rPr>
                        <a:t>a více</a:t>
                      </a:r>
                      <a:endParaRPr lang="en-US" sz="1050" b="1" i="0" u="none" strike="noStrike" kern="1200" noProof="0" dirty="0">
                        <a:solidFill>
                          <a:srgbClr val="00000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20617">
                <a:tc>
                  <a:txBody>
                    <a:bodyPr/>
                    <a:lstStyle/>
                    <a:p>
                      <a:pPr algn="r" fontAlgn="ctr"/>
                      <a:r>
                        <a:rPr lang="cs-CZ" sz="1200" kern="1200" baseline="0" dirty="0">
                          <a:solidFill>
                            <a:schemeClr val="tx1"/>
                          </a:solidFill>
                          <a:latin typeface="+mn-lt"/>
                          <a:ea typeface="+mn-ea"/>
                          <a:cs typeface="+mn-cs"/>
                        </a:rPr>
                        <a:t>EU</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cs-CZ"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200" b="1" kern="1200" dirty="0">
                          <a:solidFill>
                            <a:schemeClr val="bg1"/>
                          </a:solidFill>
                          <a:latin typeface="+mn-lt"/>
                          <a:ea typeface="+mn-ea"/>
                          <a:cs typeface="+mn-cs"/>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200" b="1" kern="1200" dirty="0">
                          <a:solidFill>
                            <a:schemeClr val="bg1"/>
                          </a:solidFill>
                          <a:latin typeface="+mn-lt"/>
                          <a:ea typeface="+mn-ea"/>
                          <a:cs typeface="+mn-cs"/>
                        </a:rPr>
                        <a:t>99</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1"/>
                  </a:ext>
                </a:extLst>
              </a:tr>
              <a:tr h="420617">
                <a:tc>
                  <a:txBody>
                    <a:bodyPr/>
                    <a:lstStyle/>
                    <a:p>
                      <a:pPr algn="r" fontAlgn="ctr"/>
                      <a:r>
                        <a:rPr lang="cs-CZ" sz="1200" kern="1200" baseline="0" dirty="0">
                          <a:solidFill>
                            <a:schemeClr val="tx1"/>
                          </a:solidFill>
                          <a:latin typeface="+mn-lt"/>
                          <a:ea typeface="+mn-ea"/>
                          <a:cs typeface="+mn-cs"/>
                        </a:rPr>
                        <a:t>SNS (Společenství nezávislých států)</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200" b="1" kern="1200" dirty="0">
                          <a:solidFill>
                            <a:schemeClr val="bg1"/>
                          </a:solidFill>
                          <a:latin typeface="+mn-lt"/>
                          <a:ea typeface="+mn-ea"/>
                          <a:cs typeface="+mn-cs"/>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200" b="1" kern="1200" dirty="0">
                          <a:solidFill>
                            <a:schemeClr val="bg1"/>
                          </a:solidFill>
                          <a:latin typeface="+mn-lt"/>
                          <a:ea typeface="+mn-ea"/>
                          <a:cs typeface="+mn-cs"/>
                        </a:rPr>
                        <a:t>22</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420617">
                <a:tc>
                  <a:txBody>
                    <a:bodyPr/>
                    <a:lstStyle/>
                    <a:p>
                      <a:pPr algn="r" fontAlgn="ctr"/>
                      <a:r>
                        <a:rPr lang="cs-CZ" sz="1200" kern="1200" baseline="0" dirty="0">
                          <a:solidFill>
                            <a:schemeClr val="tx1"/>
                          </a:solidFill>
                          <a:latin typeface="+mn-lt"/>
                          <a:ea typeface="+mn-ea"/>
                          <a:cs typeface="+mn-cs"/>
                        </a:rPr>
                        <a:t>Blízký Východ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200" b="1" kern="1200" dirty="0">
                          <a:solidFill>
                            <a:schemeClr val="bg1"/>
                          </a:solidFill>
                          <a:latin typeface="+mn-lt"/>
                          <a:ea typeface="+mn-ea"/>
                          <a:cs typeface="+mn-cs"/>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200" b="1" kern="1200" dirty="0">
                          <a:solidFill>
                            <a:schemeClr val="bg1"/>
                          </a:solidFill>
                          <a:latin typeface="+mn-lt"/>
                          <a:ea typeface="+mn-ea"/>
                          <a:cs typeface="+mn-cs"/>
                        </a:rPr>
                        <a:t>16</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3"/>
                  </a:ext>
                </a:extLst>
              </a:tr>
              <a:tr h="420617">
                <a:tc>
                  <a:txBody>
                    <a:bodyPr/>
                    <a:lstStyle/>
                    <a:p>
                      <a:pPr algn="r" fontAlgn="ctr"/>
                      <a:r>
                        <a:rPr lang="cs-CZ" sz="1200" kern="1200" baseline="0" dirty="0">
                          <a:solidFill>
                            <a:schemeClr val="tx1"/>
                          </a:solidFill>
                          <a:latin typeface="+mn-lt"/>
                          <a:ea typeface="+mn-ea"/>
                          <a:cs typeface="+mn-cs"/>
                        </a:rPr>
                        <a:t>Další asijské země</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200" b="1" kern="1200" dirty="0">
                          <a:solidFill>
                            <a:schemeClr val="bg1"/>
                          </a:solidFill>
                          <a:latin typeface="+mn-lt"/>
                          <a:ea typeface="+mn-ea"/>
                          <a:cs typeface="+mn-cs"/>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200" b="1" kern="1200" dirty="0">
                          <a:solidFill>
                            <a:schemeClr val="bg1"/>
                          </a:solidFill>
                          <a:latin typeface="+mn-lt"/>
                          <a:ea typeface="+mn-ea"/>
                          <a:cs typeface="+mn-cs"/>
                        </a:rPr>
                        <a:t>15</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4"/>
                  </a:ext>
                </a:extLst>
              </a:tr>
              <a:tr h="420617">
                <a:tc>
                  <a:txBody>
                    <a:bodyPr/>
                    <a:lstStyle/>
                    <a:p>
                      <a:pPr algn="r" fontAlgn="ctr"/>
                      <a:r>
                        <a:rPr lang="cs-CZ" sz="1200" kern="1200" baseline="0" dirty="0">
                          <a:solidFill>
                            <a:schemeClr val="tx1"/>
                          </a:solidFill>
                          <a:latin typeface="+mn-lt"/>
                          <a:ea typeface="+mn-ea"/>
                          <a:cs typeface="+mn-cs"/>
                        </a:rPr>
                        <a:t>Severní Amerika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200" b="1" kern="1200" dirty="0">
                          <a:solidFill>
                            <a:schemeClr val="bg1"/>
                          </a:solidFill>
                          <a:latin typeface="+mn-lt"/>
                          <a:ea typeface="+mn-ea"/>
                          <a:cs typeface="+mn-cs"/>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200" b="1" kern="1200" dirty="0">
                          <a:solidFill>
                            <a:schemeClr val="bg1"/>
                          </a:solidFill>
                          <a:latin typeface="+mn-lt"/>
                          <a:ea typeface="+mn-ea"/>
                          <a:cs typeface="+mn-cs"/>
                        </a:rPr>
                        <a:t>14</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5"/>
                  </a:ext>
                </a:extLst>
              </a:tr>
              <a:tr h="420617">
                <a:tc>
                  <a:txBody>
                    <a:bodyPr/>
                    <a:lstStyle/>
                    <a:p>
                      <a:pPr algn="r" fontAlgn="ctr"/>
                      <a:r>
                        <a:rPr lang="cs-CZ" sz="1200" kern="1200" baseline="0" dirty="0">
                          <a:solidFill>
                            <a:schemeClr val="tx1"/>
                          </a:solidFill>
                          <a:latin typeface="+mn-lt"/>
                          <a:ea typeface="+mn-ea"/>
                          <a:cs typeface="+mn-cs"/>
                        </a:rPr>
                        <a:t>Afrika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200" b="1" kern="1200" dirty="0">
                          <a:solidFill>
                            <a:schemeClr val="bg1"/>
                          </a:solidFill>
                          <a:latin typeface="+mn-lt"/>
                          <a:ea typeface="+mn-ea"/>
                          <a:cs typeface="+mn-cs"/>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200" b="1" kern="1200" dirty="0">
                          <a:solidFill>
                            <a:schemeClr val="bg1"/>
                          </a:solidFill>
                          <a:latin typeface="+mn-lt"/>
                          <a:ea typeface="+mn-ea"/>
                          <a:cs typeface="+mn-cs"/>
                        </a:rPr>
                        <a:t>14</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6"/>
                  </a:ext>
                </a:extLst>
              </a:tr>
              <a:tr h="420617">
                <a:tc>
                  <a:txBody>
                    <a:bodyPr/>
                    <a:lstStyle/>
                    <a:p>
                      <a:pPr algn="r" fontAlgn="ctr"/>
                      <a:r>
                        <a:rPr lang="cs-CZ" sz="1200" kern="1200" baseline="0" dirty="0">
                          <a:solidFill>
                            <a:schemeClr val="tx1"/>
                          </a:solidFill>
                          <a:latin typeface="+mn-lt"/>
                          <a:ea typeface="+mn-ea"/>
                          <a:cs typeface="+mn-cs"/>
                        </a:rPr>
                        <a:t>Jižní Amerika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200" b="1" kern="1200" dirty="0">
                          <a:solidFill>
                            <a:schemeClr val="bg1"/>
                          </a:solidFill>
                          <a:latin typeface="+mn-lt"/>
                          <a:ea typeface="+mn-ea"/>
                          <a:cs typeface="+mn-cs"/>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200" b="1" kern="1200" dirty="0">
                          <a:solidFill>
                            <a:schemeClr val="bg1"/>
                          </a:solidFill>
                          <a:latin typeface="+mn-lt"/>
                          <a:ea typeface="+mn-ea"/>
                          <a:cs typeface="+mn-cs"/>
                        </a:rPr>
                        <a:t>14</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7"/>
                  </a:ext>
                </a:extLst>
              </a:tr>
              <a:tr h="420617">
                <a:tc>
                  <a:txBody>
                    <a:bodyPr/>
                    <a:lstStyle/>
                    <a:p>
                      <a:pPr algn="r" fontAlgn="ctr"/>
                      <a:r>
                        <a:rPr lang="cs-CZ" sz="1200" kern="1200" baseline="0" dirty="0">
                          <a:solidFill>
                            <a:schemeClr val="tx1"/>
                          </a:solidFill>
                          <a:latin typeface="+mn-lt"/>
                          <a:ea typeface="+mn-ea"/>
                          <a:cs typeface="+mn-cs"/>
                        </a:rPr>
                        <a:t>Austrálie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200" b="1" kern="1200" dirty="0">
                          <a:solidFill>
                            <a:schemeClr val="bg1"/>
                          </a:solidFill>
                          <a:latin typeface="+mn-lt"/>
                          <a:ea typeface="+mn-ea"/>
                          <a:cs typeface="+mn-cs"/>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200" b="1" kern="1200" dirty="0">
                          <a:solidFill>
                            <a:schemeClr val="bg1"/>
                          </a:solidFill>
                          <a:latin typeface="+mn-lt"/>
                          <a:ea typeface="+mn-ea"/>
                          <a:cs typeface="+mn-cs"/>
                        </a:rPr>
                        <a:t>7</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8"/>
                  </a:ext>
                </a:extLst>
              </a:tr>
              <a:tr h="420617">
                <a:tc>
                  <a:txBody>
                    <a:bodyPr/>
                    <a:lstStyle/>
                    <a:p>
                      <a:pPr algn="r" fontAlgn="ctr"/>
                      <a:r>
                        <a:rPr lang="cs-CZ" sz="1200" kern="1200" baseline="0" dirty="0">
                          <a:solidFill>
                            <a:schemeClr val="tx1"/>
                          </a:solidFill>
                          <a:latin typeface="+mn-lt"/>
                          <a:ea typeface="+mn-ea"/>
                          <a:cs typeface="+mn-cs"/>
                        </a:rPr>
                        <a:t>Střední Amerika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pt-BR" sz="800" b="0" i="0" u="none" strike="noStrike" kern="1200" dirty="0">
                        <a:solidFill>
                          <a:srgbClr val="404040"/>
                        </a:solidFill>
                        <a:effectLst/>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200" b="1" kern="1200" dirty="0">
                          <a:solidFill>
                            <a:schemeClr val="bg1"/>
                          </a:solidFill>
                          <a:latin typeface="+mn-lt"/>
                          <a:ea typeface="+mn-ea"/>
                          <a:cs typeface="+mn-cs"/>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tc>
                  <a:txBody>
                    <a:bodyPr/>
                    <a:lstStyle/>
                    <a:p>
                      <a:pPr marL="0" algn="ctr" defTabSz="914400" rtl="0" eaLnBrk="1" fontAlgn="b" latinLnBrk="0" hangingPunct="1"/>
                      <a:r>
                        <a:rPr lang="cs-CZ" sz="1200" b="1" kern="1200" dirty="0">
                          <a:solidFill>
                            <a:schemeClr val="bg1"/>
                          </a:solidFill>
                          <a:latin typeface="+mn-lt"/>
                          <a:ea typeface="+mn-ea"/>
                          <a:cs typeface="+mn-cs"/>
                        </a:rPr>
                        <a:t>7</a:t>
                      </a:r>
                    </a:p>
                  </a:txBody>
                  <a:tcPr marL="9525" marR="9525" marT="9525" marB="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ysDot"/>
                      <a:round/>
                      <a:headEnd type="none" w="med" len="med"/>
                      <a:tailEnd type="none" w="med" len="med"/>
                    </a:lnT>
                    <a:lnB w="1270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787878"/>
                    </a:solidFill>
                  </a:tcPr>
                </a:tc>
                <a:extLst>
                  <a:ext uri="{0D108BD9-81ED-4DB2-BD59-A6C34878D82A}">
                    <a16:rowId xmlns:a16="http://schemas.microsoft.com/office/drawing/2014/main" val="10009"/>
                  </a:ext>
                </a:extLst>
              </a:tr>
            </a:tbl>
          </a:graphicData>
        </a:graphic>
      </p:graphicFrame>
      <p:graphicFrame>
        <p:nvGraphicFramePr>
          <p:cNvPr id="34" name="Content Placeholder 4">
            <a:extLst>
              <a:ext uri="{FF2B5EF4-FFF2-40B4-BE49-F238E27FC236}">
                <a16:creationId xmlns:a16="http://schemas.microsoft.com/office/drawing/2014/main" id="{B19E5B8D-012E-4E48-A939-7041A2D13444}"/>
              </a:ext>
            </a:extLst>
          </p:cNvPr>
          <p:cNvGraphicFramePr>
            <a:graphicFrameLocks/>
          </p:cNvGraphicFramePr>
          <p:nvPr>
            <p:extLst>
              <p:ext uri="{D42A27DB-BD31-4B8C-83A1-F6EECF244321}">
                <p14:modId xmlns:p14="http://schemas.microsoft.com/office/powerpoint/2010/main" val="3003460844"/>
              </p:ext>
            </p:extLst>
          </p:nvPr>
        </p:nvGraphicFramePr>
        <p:xfrm>
          <a:off x="3133726" y="1574018"/>
          <a:ext cx="2160650" cy="4340184"/>
        </p:xfrm>
        <a:graphic>
          <a:graphicData uri="http://schemas.openxmlformats.org/drawingml/2006/chart">
            <c:chart xmlns:c="http://schemas.openxmlformats.org/drawingml/2006/chart" xmlns:r="http://schemas.openxmlformats.org/officeDocument/2006/relationships" r:id="rId3"/>
          </a:graphicData>
        </a:graphic>
      </p:graphicFrame>
      <p:sp>
        <p:nvSpPr>
          <p:cNvPr id="5" name="Zástupný symbol pro číslo snímku 4">
            <a:extLst>
              <a:ext uri="{FF2B5EF4-FFF2-40B4-BE49-F238E27FC236}">
                <a16:creationId xmlns:a16="http://schemas.microsoft.com/office/drawing/2014/main" id="{5EA377B0-8C7E-4161-B3B2-8AF9234895B7}"/>
              </a:ext>
            </a:extLst>
          </p:cNvPr>
          <p:cNvSpPr>
            <a:spLocks noGrp="1"/>
          </p:cNvSpPr>
          <p:nvPr>
            <p:ph type="sldNum" sz="quarter" idx="14"/>
          </p:nvPr>
        </p:nvSpPr>
        <p:spPr>
          <a:xfrm>
            <a:off x="577672" y="6276384"/>
            <a:ext cx="360037" cy="365125"/>
          </a:xfrm>
        </p:spPr>
        <p:txBody>
          <a:bodyPr/>
          <a:lstStyle/>
          <a:p>
            <a:pPr algn="ctr"/>
            <a:fld id="{D61AABEC-672F-4B68-B914-690DA978312C}" type="slidenum">
              <a:rPr lang="en-GB" smtClean="0">
                <a:solidFill>
                  <a:srgbClr val="405A9C">
                    <a:lumMod val="75000"/>
                  </a:srgbClr>
                </a:solidFill>
              </a:rPr>
              <a:pPr algn="ctr"/>
              <a:t>7</a:t>
            </a:fld>
            <a:r>
              <a:rPr lang="en-GB" dirty="0">
                <a:solidFill>
                  <a:srgbClr val="405A9C">
                    <a:lumMod val="75000"/>
                  </a:srgbClr>
                </a:solidFill>
              </a:rPr>
              <a:t>  </a:t>
            </a:r>
          </a:p>
        </p:txBody>
      </p:sp>
      <p:sp>
        <p:nvSpPr>
          <p:cNvPr id="3" name="Zástupný symbol pro zápatí 2">
            <a:extLst>
              <a:ext uri="{FF2B5EF4-FFF2-40B4-BE49-F238E27FC236}">
                <a16:creationId xmlns:a16="http://schemas.microsoft.com/office/drawing/2014/main" id="{3C0E12F3-5CE2-4849-B33C-4E99138511DD}"/>
              </a:ext>
            </a:extLst>
          </p:cNvPr>
          <p:cNvSpPr>
            <a:spLocks noGrp="1"/>
          </p:cNvSpPr>
          <p:nvPr>
            <p:ph type="ftr" sz="quarter" idx="20"/>
          </p:nvPr>
        </p:nvSpPr>
        <p:spPr>
          <a:xfrm>
            <a:off x="1010055" y="6276384"/>
            <a:ext cx="9206839" cy="365125"/>
          </a:xfrm>
        </p:spPr>
        <p:txBody>
          <a:bodyPr/>
          <a:lstStyle/>
          <a:p>
            <a:r>
              <a:rPr lang="cs-CZ" dirty="0">
                <a:solidFill>
                  <a:srgbClr val="405A9C">
                    <a:lumMod val="75000"/>
                  </a:srgbClr>
                </a:solidFill>
              </a:rPr>
              <a:t>© Ipsos pro AMSP | Export Malých a Středních Firem | 6/2021</a:t>
            </a:r>
          </a:p>
        </p:txBody>
      </p:sp>
      <p:sp>
        <p:nvSpPr>
          <p:cNvPr id="6" name="TextovéPole 5">
            <a:extLst>
              <a:ext uri="{FF2B5EF4-FFF2-40B4-BE49-F238E27FC236}">
                <a16:creationId xmlns:a16="http://schemas.microsoft.com/office/drawing/2014/main" id="{ADB85C70-8781-4E98-82F6-5929C5DF1387}"/>
              </a:ext>
            </a:extLst>
          </p:cNvPr>
          <p:cNvSpPr txBox="1"/>
          <p:nvPr/>
        </p:nvSpPr>
        <p:spPr>
          <a:xfrm>
            <a:off x="572398" y="1389896"/>
            <a:ext cx="8271053" cy="368242"/>
          </a:xfrm>
          <a:prstGeom prst="rect">
            <a:avLst/>
          </a:prstGeom>
          <a:noFill/>
        </p:spPr>
        <p:txBody>
          <a:bodyPr wrap="square" lIns="0" tIns="0" rIns="0" bIns="0" rtlCol="0">
            <a:spAutoFit/>
          </a:bodyPr>
          <a:lstStyle/>
          <a:p>
            <a:pPr defTabSz="914355">
              <a:lnSpc>
                <a:spcPts val="1400"/>
              </a:lnSpc>
              <a:defRPr/>
            </a:pPr>
            <a:r>
              <a:rPr lang="cs-CZ" sz="1600" dirty="0">
                <a:solidFill>
                  <a:prstClr val="black"/>
                </a:solidFill>
                <a:latin typeface="Arial Black"/>
              </a:rPr>
              <a:t>Oblasti exportu</a:t>
            </a:r>
            <a:br>
              <a:rPr lang="en-US" sz="1600" dirty="0">
                <a:solidFill>
                  <a:prstClr val="black"/>
                </a:solidFill>
                <a:latin typeface="Arial Black"/>
              </a:rPr>
            </a:br>
            <a:r>
              <a:rPr lang="cs-CZ" sz="1200" dirty="0">
                <a:solidFill>
                  <a:prstClr val="black"/>
                </a:solidFill>
                <a:latin typeface="Arial Black"/>
              </a:rPr>
              <a:t>v</a:t>
            </a:r>
            <a:r>
              <a:rPr lang="en-US" sz="1200" dirty="0">
                <a:solidFill>
                  <a:prstClr val="black"/>
                </a:solidFill>
                <a:latin typeface="Arial Black"/>
              </a:rPr>
              <a:t> %</a:t>
            </a:r>
          </a:p>
        </p:txBody>
      </p:sp>
      <p:sp>
        <p:nvSpPr>
          <p:cNvPr id="2" name="Obdélník 1">
            <a:extLst>
              <a:ext uri="{FF2B5EF4-FFF2-40B4-BE49-F238E27FC236}">
                <a16:creationId xmlns:a16="http://schemas.microsoft.com/office/drawing/2014/main" id="{5D15F07E-BC52-4852-8BB0-88508E3F9776}"/>
              </a:ext>
            </a:extLst>
          </p:cNvPr>
          <p:cNvSpPr/>
          <p:nvPr/>
        </p:nvSpPr>
        <p:spPr>
          <a:xfrm>
            <a:off x="485774" y="5914201"/>
            <a:ext cx="10387965" cy="451406"/>
          </a:xfrm>
          <a:prstGeom prst="rect">
            <a:avLst/>
          </a:prstGeom>
        </p:spPr>
        <p:txBody>
          <a:bodyPr wrap="square">
            <a:spAutoFit/>
          </a:bodyPr>
          <a:lstStyle/>
          <a:p>
            <a:pPr defTabSz="914355">
              <a:lnSpc>
                <a:spcPts val="1400"/>
              </a:lnSpc>
              <a:defRPr/>
            </a:pPr>
            <a:r>
              <a:rPr lang="pt-BR" sz="1100" dirty="0">
                <a:solidFill>
                  <a:prstClr val="black"/>
                </a:solidFill>
              </a:rPr>
              <a:t>Q3. Do jakých regionů exportujete?</a:t>
            </a:r>
            <a:br>
              <a:rPr lang="cs-CZ" sz="1100" dirty="0">
                <a:solidFill>
                  <a:prstClr val="black"/>
                </a:solidFill>
              </a:rPr>
            </a:br>
            <a:r>
              <a:rPr lang="cs-CZ" sz="1100" dirty="0">
                <a:solidFill>
                  <a:prstClr val="black"/>
                </a:solidFill>
              </a:rPr>
              <a:t>N=300/179/104</a:t>
            </a:r>
            <a:endParaRPr lang="en-US" sz="1100" dirty="0">
              <a:solidFill>
                <a:prstClr val="black"/>
              </a:solidFill>
            </a:endParaRPr>
          </a:p>
        </p:txBody>
      </p:sp>
      <p:sp>
        <p:nvSpPr>
          <p:cNvPr id="21" name="Zaoblený obdélník 32">
            <a:extLst>
              <a:ext uri="{FF2B5EF4-FFF2-40B4-BE49-F238E27FC236}">
                <a16:creationId xmlns:a16="http://schemas.microsoft.com/office/drawing/2014/main" id="{F2F47089-33B8-42D6-A69B-4750288B8E3A}"/>
              </a:ext>
            </a:extLst>
          </p:cNvPr>
          <p:cNvSpPr/>
          <p:nvPr/>
        </p:nvSpPr>
        <p:spPr>
          <a:xfrm>
            <a:off x="9382126" y="1737183"/>
            <a:ext cx="2507430" cy="3978571"/>
          </a:xfrm>
          <a:prstGeom prst="round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1400" b="1" kern="0" dirty="0">
                <a:solidFill>
                  <a:srgbClr val="FF0000"/>
                </a:solidFill>
                <a:latin typeface="Arial Black"/>
              </a:rPr>
              <a:t>Komentář AMSP ČR:</a:t>
            </a:r>
          </a:p>
          <a:p>
            <a:pPr algn="ctr">
              <a:defRPr/>
            </a:pPr>
            <a:r>
              <a:rPr lang="cs-CZ" sz="1200" kern="0" dirty="0">
                <a:solidFill>
                  <a:srgbClr val="405A9C">
                    <a:lumMod val="75000"/>
                  </a:srgbClr>
                </a:solidFill>
                <a:latin typeface="Calibri" pitchFamily="34" charset="0"/>
              </a:rPr>
              <a:t>Potvrzuje se dlouhodobá konstelace, že segment MSP je exportně více geograficky vázán na okolní země spíše než vzdálená teritoria. </a:t>
            </a:r>
          </a:p>
          <a:p>
            <a:pPr algn="ctr">
              <a:defRPr/>
            </a:pPr>
            <a:r>
              <a:rPr lang="cs-CZ" sz="1200" kern="0" dirty="0">
                <a:solidFill>
                  <a:srgbClr val="405A9C">
                    <a:lumMod val="75000"/>
                  </a:srgbClr>
                </a:solidFill>
                <a:latin typeface="Calibri" pitchFamily="34" charset="0"/>
              </a:rPr>
              <a:t>Z průzkumu též plyne, že firmy </a:t>
            </a:r>
          </a:p>
          <a:p>
            <a:pPr algn="ctr">
              <a:defRPr/>
            </a:pPr>
            <a:r>
              <a:rPr lang="cs-CZ" sz="1200" kern="0" dirty="0">
                <a:solidFill>
                  <a:srgbClr val="405A9C">
                    <a:lumMod val="75000"/>
                  </a:srgbClr>
                </a:solidFill>
                <a:latin typeface="Calibri" pitchFamily="34" charset="0"/>
              </a:rPr>
              <a:t>s větším obratem mají tendenci </a:t>
            </a:r>
          </a:p>
          <a:p>
            <a:pPr algn="ctr">
              <a:defRPr/>
            </a:pPr>
            <a:r>
              <a:rPr lang="cs-CZ" sz="1200" kern="0" dirty="0">
                <a:solidFill>
                  <a:srgbClr val="405A9C">
                    <a:lumMod val="75000"/>
                  </a:srgbClr>
                </a:solidFill>
                <a:latin typeface="Calibri" pitchFamily="34" charset="0"/>
              </a:rPr>
              <a:t>k exportu do vzdálenějších zemí. Souvisí to nepochybně </a:t>
            </a:r>
          </a:p>
          <a:p>
            <a:pPr algn="ctr">
              <a:defRPr/>
            </a:pPr>
            <a:r>
              <a:rPr lang="cs-CZ" sz="1200" kern="0" dirty="0">
                <a:solidFill>
                  <a:srgbClr val="405A9C">
                    <a:lumMod val="75000"/>
                  </a:srgbClr>
                </a:solidFill>
                <a:latin typeface="Calibri" pitchFamily="34" charset="0"/>
              </a:rPr>
              <a:t>s rozsahem agendy, kapacitou </a:t>
            </a:r>
          </a:p>
          <a:p>
            <a:pPr algn="ctr">
              <a:defRPr/>
            </a:pPr>
            <a:r>
              <a:rPr lang="cs-CZ" sz="1200" kern="0" dirty="0">
                <a:solidFill>
                  <a:srgbClr val="405A9C">
                    <a:lumMod val="75000"/>
                  </a:srgbClr>
                </a:solidFill>
                <a:latin typeface="Calibri" pitchFamily="34" charset="0"/>
              </a:rPr>
              <a:t>a zdroji – ať již finančními, </a:t>
            </a:r>
          </a:p>
          <a:p>
            <a:pPr algn="ctr">
              <a:defRPr/>
            </a:pPr>
            <a:r>
              <a:rPr lang="cs-CZ" sz="1200" kern="0" dirty="0">
                <a:solidFill>
                  <a:srgbClr val="405A9C">
                    <a:lumMod val="75000"/>
                  </a:srgbClr>
                </a:solidFill>
                <a:latin typeface="Calibri" pitchFamily="34" charset="0"/>
              </a:rPr>
              <a:t>tak personálními. </a:t>
            </a:r>
          </a:p>
        </p:txBody>
      </p:sp>
      <p:sp>
        <p:nvSpPr>
          <p:cNvPr id="16" name="Zaoblený obdélník 19"/>
          <p:cNvSpPr/>
          <p:nvPr/>
        </p:nvSpPr>
        <p:spPr>
          <a:xfrm>
            <a:off x="7315715" y="2047111"/>
            <a:ext cx="1360811" cy="3876233"/>
          </a:xfrm>
          <a:prstGeom prst="roundRect">
            <a:avLst/>
          </a:prstGeom>
          <a:solidFill>
            <a:srgbClr val="A1C4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cs-CZ" sz="1400" kern="0" dirty="0">
                <a:solidFill>
                  <a:schemeClr val="bg1"/>
                </a:solidFill>
              </a:rPr>
              <a:t>Oproti výzkumu v roce 2019 poklesl export do všech oblastí s výjimkou EU. </a:t>
            </a:r>
            <a:br>
              <a:rPr lang="cs-CZ" sz="1400" kern="0" dirty="0">
                <a:solidFill>
                  <a:schemeClr val="bg1"/>
                </a:solidFill>
              </a:rPr>
            </a:br>
            <a:endParaRPr lang="cs-CZ" sz="1400" kern="0" dirty="0">
              <a:solidFill>
                <a:schemeClr val="bg1"/>
              </a:solidFill>
            </a:endParaRPr>
          </a:p>
          <a:p>
            <a:pPr lvl="0" algn="ctr">
              <a:defRPr/>
            </a:pPr>
            <a:r>
              <a:rPr lang="cs-CZ" sz="1400" kern="0" dirty="0">
                <a:solidFill>
                  <a:schemeClr val="bg1"/>
                </a:solidFill>
              </a:rPr>
              <a:t>Pořadí jednotlivých oblastí ale zůstává velmi podobné.</a:t>
            </a:r>
            <a:endParaRPr kumimoji="0" lang="cs-CZ" sz="1400" b="0" i="0" u="none" strike="noStrike" kern="0" cap="none" spc="0" normalizeH="0" baseline="0" noProof="0" dirty="0">
              <a:ln>
                <a:noFill/>
              </a:ln>
              <a:solidFill>
                <a:schemeClr val="bg1"/>
              </a:solidFill>
              <a:effectLst/>
              <a:uLnTx/>
              <a:uFillTx/>
            </a:endParaRPr>
          </a:p>
        </p:txBody>
      </p:sp>
      <p:sp>
        <p:nvSpPr>
          <p:cNvPr id="13" name="Nadpis 12">
            <a:extLst>
              <a:ext uri="{FF2B5EF4-FFF2-40B4-BE49-F238E27FC236}">
                <a16:creationId xmlns:a16="http://schemas.microsoft.com/office/drawing/2014/main" id="{0BEF0682-FB01-4B0B-8F68-75599C162BFF}"/>
              </a:ext>
            </a:extLst>
          </p:cNvPr>
          <p:cNvSpPr>
            <a:spLocks noGrp="1"/>
          </p:cNvSpPr>
          <p:nvPr>
            <p:ph type="title"/>
          </p:nvPr>
        </p:nvSpPr>
        <p:spPr>
          <a:xfrm>
            <a:off x="404786" y="403225"/>
            <a:ext cx="10425139" cy="701731"/>
          </a:xfrm>
        </p:spPr>
        <p:txBody>
          <a:bodyPr/>
          <a:lstStyle/>
          <a:p>
            <a:r>
              <a:rPr lang="cs-CZ" sz="2200" dirty="0"/>
              <a:t>Firmy s vyšším obratem častěji vyvážejí do SNS nebo do jižní </a:t>
            </a:r>
            <a:br>
              <a:rPr lang="cs-CZ" sz="2200" dirty="0"/>
            </a:br>
            <a:r>
              <a:rPr lang="cs-CZ" sz="2200" dirty="0"/>
              <a:t>ameriky.</a:t>
            </a:r>
          </a:p>
        </p:txBody>
      </p:sp>
      <p:grpSp>
        <p:nvGrpSpPr>
          <p:cNvPr id="4" name="Group 3"/>
          <p:cNvGrpSpPr/>
          <p:nvPr/>
        </p:nvGrpSpPr>
        <p:grpSpPr>
          <a:xfrm>
            <a:off x="10313521" y="254455"/>
            <a:ext cx="1700935" cy="469722"/>
            <a:chOff x="10203793" y="254455"/>
            <a:chExt cx="1700935" cy="469722"/>
          </a:xfrm>
        </p:grpSpPr>
        <p:pic>
          <p:nvPicPr>
            <p:cNvPr id="17" name="Picture 2" descr="http://www.aspectio.cz/Files/logoAMSP.jpg"/>
            <p:cNvPicPr>
              <a:picLocks noChangeAspect="1" noChangeArrowheads="1"/>
            </p:cNvPicPr>
            <p:nvPr/>
          </p:nvPicPr>
          <p:blipFill>
            <a:blip r:embed="rId4" cstate="print"/>
            <a:srcRect/>
            <a:stretch>
              <a:fillRect/>
            </a:stretch>
          </p:blipFill>
          <p:spPr bwMode="auto">
            <a:xfrm>
              <a:off x="10203793" y="254455"/>
              <a:ext cx="440856" cy="469722"/>
            </a:xfrm>
            <a:prstGeom prst="rect">
              <a:avLst/>
            </a:prstGeom>
            <a:noFill/>
          </p:spPr>
        </p:pic>
        <p:pic>
          <p:nvPicPr>
            <p:cNvPr id="18" name="Obrázek 8"/>
            <p:cNvPicPr>
              <a:picLocks noChangeAspect="1"/>
            </p:cNvPicPr>
            <p:nvPr/>
          </p:nvPicPr>
          <p:blipFill rotWithShape="1">
            <a:blip r:embed="rId5" cstate="print">
              <a:extLst>
                <a:ext uri="{28A0092B-C50C-407E-A947-70E740481C1C}">
                  <a14:useLocalDpi xmlns:a14="http://schemas.microsoft.com/office/drawing/2010/main" val="0"/>
                </a:ext>
              </a:extLst>
            </a:blip>
            <a:srcRect l="11765" t="12991" r="11765" b="12932"/>
            <a:stretch/>
          </p:blipFill>
          <p:spPr>
            <a:xfrm>
              <a:off x="10635841" y="370007"/>
              <a:ext cx="539999" cy="332307"/>
            </a:xfrm>
            <a:prstGeom prst="rect">
              <a:avLst/>
            </a:prstGeom>
          </p:spPr>
        </p:pic>
        <p:pic>
          <p:nvPicPr>
            <p:cNvPr id="19" name="Obráze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07711" y="359121"/>
              <a:ext cx="697017" cy="329580"/>
            </a:xfrm>
            <a:prstGeom prst="rect">
              <a:avLst/>
            </a:prstGeom>
          </p:spPr>
        </p:pic>
      </p:grpSp>
    </p:spTree>
    <p:extLst>
      <p:ext uri="{BB962C8B-B14F-4D97-AF65-F5344CB8AC3E}">
        <p14:creationId xmlns:p14="http://schemas.microsoft.com/office/powerpoint/2010/main" val="238212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a:extLst>
              <a:ext uri="{FF2B5EF4-FFF2-40B4-BE49-F238E27FC236}">
                <a16:creationId xmlns:a16="http://schemas.microsoft.com/office/drawing/2014/main" id="{0BEF0682-FB01-4B0B-8F68-75599C162BFF}"/>
              </a:ext>
            </a:extLst>
          </p:cNvPr>
          <p:cNvSpPr>
            <a:spLocks noGrp="1"/>
          </p:cNvSpPr>
          <p:nvPr>
            <p:ph type="title"/>
          </p:nvPr>
        </p:nvSpPr>
        <p:spPr>
          <a:xfrm>
            <a:off x="404786" y="403225"/>
            <a:ext cx="10425139" cy="701731"/>
          </a:xfrm>
        </p:spPr>
        <p:txBody>
          <a:bodyPr/>
          <a:lstStyle/>
          <a:p>
            <a:r>
              <a:rPr lang="cs-CZ" sz="2200" dirty="0"/>
              <a:t>Nejvíce exportéři z hlediska objemu vyvážejí do německa </a:t>
            </a:r>
            <a:br>
              <a:rPr lang="cs-CZ" sz="2200" dirty="0"/>
            </a:br>
            <a:r>
              <a:rPr lang="cs-CZ" sz="2200" dirty="0"/>
              <a:t> a na slovensko.</a:t>
            </a:r>
          </a:p>
        </p:txBody>
      </p:sp>
      <p:sp>
        <p:nvSpPr>
          <p:cNvPr id="5" name="Zástupný symbol pro číslo snímku 4">
            <a:extLst>
              <a:ext uri="{FF2B5EF4-FFF2-40B4-BE49-F238E27FC236}">
                <a16:creationId xmlns:a16="http://schemas.microsoft.com/office/drawing/2014/main" id="{5EA377B0-8C7E-4161-B3B2-8AF9234895B7}"/>
              </a:ext>
            </a:extLst>
          </p:cNvPr>
          <p:cNvSpPr>
            <a:spLocks noGrp="1"/>
          </p:cNvSpPr>
          <p:nvPr>
            <p:ph type="sldNum" sz="quarter" idx="14"/>
          </p:nvPr>
        </p:nvSpPr>
        <p:spPr>
          <a:xfrm>
            <a:off x="577672" y="6276384"/>
            <a:ext cx="360037" cy="365125"/>
          </a:xfrm>
        </p:spPr>
        <p:txBody>
          <a:bodyPr/>
          <a:lstStyle/>
          <a:p>
            <a:pPr algn="ctr"/>
            <a:fld id="{D61AABEC-672F-4B68-B914-690DA978312C}" type="slidenum">
              <a:rPr lang="en-GB" smtClean="0">
                <a:solidFill>
                  <a:srgbClr val="405A9C">
                    <a:lumMod val="75000"/>
                  </a:srgbClr>
                </a:solidFill>
              </a:rPr>
              <a:pPr algn="ctr"/>
              <a:t>8</a:t>
            </a:fld>
            <a:r>
              <a:rPr lang="en-GB" dirty="0">
                <a:solidFill>
                  <a:srgbClr val="405A9C">
                    <a:lumMod val="75000"/>
                  </a:srgbClr>
                </a:solidFill>
              </a:rPr>
              <a:t>  </a:t>
            </a:r>
          </a:p>
        </p:txBody>
      </p:sp>
      <p:sp>
        <p:nvSpPr>
          <p:cNvPr id="3" name="Zástupný symbol pro zápatí 2">
            <a:extLst>
              <a:ext uri="{FF2B5EF4-FFF2-40B4-BE49-F238E27FC236}">
                <a16:creationId xmlns:a16="http://schemas.microsoft.com/office/drawing/2014/main" id="{3C0E12F3-5CE2-4849-B33C-4E99138511DD}"/>
              </a:ext>
            </a:extLst>
          </p:cNvPr>
          <p:cNvSpPr>
            <a:spLocks noGrp="1"/>
          </p:cNvSpPr>
          <p:nvPr>
            <p:ph type="ftr" sz="quarter" idx="20"/>
          </p:nvPr>
        </p:nvSpPr>
        <p:spPr>
          <a:xfrm>
            <a:off x="1010055" y="6276384"/>
            <a:ext cx="9206839" cy="365125"/>
          </a:xfrm>
        </p:spPr>
        <p:txBody>
          <a:bodyPr/>
          <a:lstStyle/>
          <a:p>
            <a:r>
              <a:rPr lang="cs-CZ" dirty="0">
                <a:solidFill>
                  <a:srgbClr val="405A9C">
                    <a:lumMod val="75000"/>
                  </a:srgbClr>
                </a:solidFill>
              </a:rPr>
              <a:t>© Ipsos pro AMSP | Export Malých a Středních Firem | 6/2021</a:t>
            </a:r>
          </a:p>
        </p:txBody>
      </p:sp>
      <p:sp>
        <p:nvSpPr>
          <p:cNvPr id="6" name="TextovéPole 5">
            <a:extLst>
              <a:ext uri="{FF2B5EF4-FFF2-40B4-BE49-F238E27FC236}">
                <a16:creationId xmlns:a16="http://schemas.microsoft.com/office/drawing/2014/main" id="{ADB85C70-8781-4E98-82F6-5929C5DF1387}"/>
              </a:ext>
            </a:extLst>
          </p:cNvPr>
          <p:cNvSpPr txBox="1"/>
          <p:nvPr/>
        </p:nvSpPr>
        <p:spPr>
          <a:xfrm>
            <a:off x="572398" y="1389896"/>
            <a:ext cx="8271053" cy="188706"/>
          </a:xfrm>
          <a:prstGeom prst="rect">
            <a:avLst/>
          </a:prstGeom>
          <a:noFill/>
        </p:spPr>
        <p:txBody>
          <a:bodyPr wrap="square" lIns="0" tIns="0" rIns="0" bIns="0" rtlCol="0">
            <a:spAutoFit/>
          </a:bodyPr>
          <a:lstStyle/>
          <a:p>
            <a:pPr defTabSz="914355">
              <a:lnSpc>
                <a:spcPts val="1400"/>
              </a:lnSpc>
              <a:defRPr/>
            </a:pPr>
            <a:r>
              <a:rPr lang="cs-CZ" sz="1600" dirty="0">
                <a:solidFill>
                  <a:prstClr val="black"/>
                </a:solidFill>
                <a:latin typeface="Arial Black"/>
              </a:rPr>
              <a:t>Do těchto zemí exportují firmy nejvíce z hlediska objemu</a:t>
            </a:r>
          </a:p>
        </p:txBody>
      </p:sp>
      <p:sp>
        <p:nvSpPr>
          <p:cNvPr id="2" name="Obdélník 1">
            <a:extLst>
              <a:ext uri="{FF2B5EF4-FFF2-40B4-BE49-F238E27FC236}">
                <a16:creationId xmlns:a16="http://schemas.microsoft.com/office/drawing/2014/main" id="{5D15F07E-BC52-4852-8BB0-88508E3F9776}"/>
              </a:ext>
            </a:extLst>
          </p:cNvPr>
          <p:cNvSpPr/>
          <p:nvPr/>
        </p:nvSpPr>
        <p:spPr>
          <a:xfrm>
            <a:off x="485774" y="5914201"/>
            <a:ext cx="10387965" cy="451406"/>
          </a:xfrm>
          <a:prstGeom prst="rect">
            <a:avLst/>
          </a:prstGeom>
        </p:spPr>
        <p:txBody>
          <a:bodyPr wrap="square">
            <a:spAutoFit/>
          </a:bodyPr>
          <a:lstStyle/>
          <a:p>
            <a:pPr defTabSz="914355">
              <a:lnSpc>
                <a:spcPts val="1400"/>
              </a:lnSpc>
              <a:defRPr/>
            </a:pPr>
            <a:r>
              <a:rPr lang="pt-BR" sz="1100" dirty="0">
                <a:solidFill>
                  <a:prstClr val="black"/>
                </a:solidFill>
              </a:rPr>
              <a:t>Q4. Uveďte prosím, do jakých zemí vyvážíte nejvíce z hlediska objemu:</a:t>
            </a:r>
            <a:br>
              <a:rPr lang="cs-CZ" sz="1100" dirty="0">
                <a:solidFill>
                  <a:prstClr val="black"/>
                </a:solidFill>
              </a:rPr>
            </a:br>
            <a:r>
              <a:rPr lang="cs-CZ" sz="1100" dirty="0">
                <a:solidFill>
                  <a:prstClr val="black"/>
                </a:solidFill>
              </a:rPr>
              <a:t>N=300</a:t>
            </a:r>
            <a:endParaRPr lang="en-US" sz="1100" dirty="0">
              <a:solidFill>
                <a:prstClr val="black"/>
              </a:solidFill>
            </a:endParaRPr>
          </a:p>
        </p:txBody>
      </p:sp>
      <p:sp>
        <p:nvSpPr>
          <p:cNvPr id="21" name="Zaoblený obdélník 32">
            <a:extLst>
              <a:ext uri="{FF2B5EF4-FFF2-40B4-BE49-F238E27FC236}">
                <a16:creationId xmlns:a16="http://schemas.microsoft.com/office/drawing/2014/main" id="{F2F47089-33B8-42D6-A69B-4750288B8E3A}"/>
              </a:ext>
            </a:extLst>
          </p:cNvPr>
          <p:cNvSpPr/>
          <p:nvPr/>
        </p:nvSpPr>
        <p:spPr>
          <a:xfrm>
            <a:off x="9382126" y="1737183"/>
            <a:ext cx="2507430" cy="3978571"/>
          </a:xfrm>
          <a:prstGeom prst="round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1400" b="1" kern="0" dirty="0">
                <a:solidFill>
                  <a:srgbClr val="FF0000"/>
                </a:solidFill>
                <a:latin typeface="Arial Black"/>
              </a:rPr>
              <a:t>Komentář AMSP ČR:</a:t>
            </a:r>
          </a:p>
          <a:p>
            <a:pPr algn="ctr">
              <a:defRPr/>
            </a:pPr>
            <a:r>
              <a:rPr lang="cs-CZ" sz="1200" kern="0" dirty="0">
                <a:solidFill>
                  <a:srgbClr val="405A9C">
                    <a:lumMod val="75000"/>
                  </a:srgbClr>
                </a:solidFill>
                <a:latin typeface="Calibri" pitchFamily="34" charset="0"/>
              </a:rPr>
              <a:t>První vývozní příčka náležející Německu asi nepřekvapí, je tomu tak již mnoho let, na německé ekonomice je naše země de facto zatím stále závislá, ať se nám to líbí či nikoliv. </a:t>
            </a:r>
          </a:p>
          <a:p>
            <a:pPr algn="ctr">
              <a:defRPr/>
            </a:pPr>
            <a:r>
              <a:rPr lang="cs-CZ" sz="1200" kern="0" dirty="0">
                <a:solidFill>
                  <a:srgbClr val="405A9C">
                    <a:lumMod val="75000"/>
                  </a:srgbClr>
                </a:solidFill>
                <a:latin typeface="Calibri" pitchFamily="34" charset="0"/>
              </a:rPr>
              <a:t>Velký skok ale zaznamenalo Slovensko jako naše vývozní oblast, a to je velmi dobrá zpráva. Stejně tak je dobrou zprávou, že posiluje Polsko, což </a:t>
            </a:r>
          </a:p>
          <a:p>
            <a:pPr algn="ctr">
              <a:defRPr/>
            </a:pPr>
            <a:r>
              <a:rPr lang="cs-CZ" sz="1200" kern="0" dirty="0">
                <a:solidFill>
                  <a:srgbClr val="405A9C">
                    <a:lumMod val="75000"/>
                  </a:srgbClr>
                </a:solidFill>
                <a:latin typeface="Calibri" pitchFamily="34" charset="0"/>
              </a:rPr>
              <a:t>z hlediska exportu není vůbec snadný trh. Vývozní bilance </a:t>
            </a:r>
          </a:p>
          <a:p>
            <a:pPr algn="ctr">
              <a:defRPr/>
            </a:pPr>
            <a:r>
              <a:rPr lang="cs-CZ" sz="1200" kern="0" dirty="0">
                <a:solidFill>
                  <a:srgbClr val="405A9C">
                    <a:lumMod val="75000"/>
                  </a:srgbClr>
                </a:solidFill>
                <a:latin typeface="Calibri" pitchFamily="34" charset="0"/>
              </a:rPr>
              <a:t>s Polskem je navíc pro nás stále výrazně záporná.  </a:t>
            </a:r>
          </a:p>
        </p:txBody>
      </p:sp>
      <p:sp>
        <p:nvSpPr>
          <p:cNvPr id="16" name="Zaoblený obdélník 19"/>
          <p:cNvSpPr/>
          <p:nvPr/>
        </p:nvSpPr>
        <p:spPr>
          <a:xfrm>
            <a:off x="3767843" y="2459193"/>
            <a:ext cx="4397749" cy="2253837"/>
          </a:xfrm>
          <a:prstGeom prst="roundRect">
            <a:avLst/>
          </a:prstGeom>
          <a:solidFill>
            <a:srgbClr val="A1C4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1400" kern="0" dirty="0">
                <a:solidFill>
                  <a:prstClr val="white"/>
                </a:solidFill>
              </a:rPr>
              <a:t>Oproti výzkumu v roce 2019 posílila pozice Slovenska o 7 procentních bodů. O 5 procentních bodů posílilo Polsko.</a:t>
            </a:r>
            <a:br>
              <a:rPr lang="cs-CZ" sz="1400" kern="0" dirty="0">
                <a:solidFill>
                  <a:prstClr val="white"/>
                </a:solidFill>
              </a:rPr>
            </a:br>
            <a:br>
              <a:rPr lang="cs-CZ" sz="1400" kern="0" dirty="0">
                <a:solidFill>
                  <a:prstClr val="white"/>
                </a:solidFill>
              </a:rPr>
            </a:br>
            <a:r>
              <a:rPr lang="cs-CZ" sz="1400" kern="0" dirty="0">
                <a:solidFill>
                  <a:prstClr val="white"/>
                </a:solidFill>
              </a:rPr>
              <a:t> Naopak o 5 procentních bodů klesl výsledek Německa a Ruska. </a:t>
            </a:r>
          </a:p>
        </p:txBody>
      </p:sp>
      <p:graphicFrame>
        <p:nvGraphicFramePr>
          <p:cNvPr id="31" name="Tabulka 10">
            <a:extLst>
              <a:ext uri="{FF2B5EF4-FFF2-40B4-BE49-F238E27FC236}">
                <a16:creationId xmlns:a16="http://schemas.microsoft.com/office/drawing/2014/main" id="{F692945B-99A6-4294-AE3F-C0570AA45B41}"/>
              </a:ext>
            </a:extLst>
          </p:cNvPr>
          <p:cNvGraphicFramePr>
            <a:graphicFrameLocks noGrp="1"/>
          </p:cNvGraphicFramePr>
          <p:nvPr>
            <p:extLst>
              <p:ext uri="{D42A27DB-BD31-4B8C-83A1-F6EECF244321}">
                <p14:modId xmlns:p14="http://schemas.microsoft.com/office/powerpoint/2010/main" val="3140782804"/>
              </p:ext>
            </p:extLst>
          </p:nvPr>
        </p:nvGraphicFramePr>
        <p:xfrm>
          <a:off x="653800" y="1737183"/>
          <a:ext cx="2144264" cy="3840656"/>
        </p:xfrm>
        <a:graphic>
          <a:graphicData uri="http://schemas.openxmlformats.org/drawingml/2006/table">
            <a:tbl>
              <a:tblPr/>
              <a:tblGrid>
                <a:gridCol w="2144264">
                  <a:extLst>
                    <a:ext uri="{9D8B030D-6E8A-4147-A177-3AD203B41FA5}">
                      <a16:colId xmlns:a16="http://schemas.microsoft.com/office/drawing/2014/main" val="3728637040"/>
                    </a:ext>
                  </a:extLst>
                </a:gridCol>
              </a:tblGrid>
              <a:tr h="447488">
                <a:tc>
                  <a:txBody>
                    <a:bodyPr/>
                    <a:lstStyle/>
                    <a:p>
                      <a:pPr algn="l" fontAlgn="b"/>
                      <a:r>
                        <a:rPr lang="cs-CZ" sz="2400" b="1" kern="1200" dirty="0">
                          <a:solidFill>
                            <a:srgbClr val="000000"/>
                          </a:solidFill>
                          <a:latin typeface="+mn-lt"/>
                          <a:ea typeface="+mn-ea"/>
                          <a:cs typeface="+mn-cs"/>
                        </a:rPr>
                        <a:t>40 %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9678279"/>
                  </a:ext>
                </a:extLst>
              </a:tr>
              <a:tr h="447488">
                <a:tc>
                  <a:txBody>
                    <a:bodyPr/>
                    <a:lstStyle/>
                    <a:p>
                      <a:pPr algn="l" fontAlgn="b"/>
                      <a:r>
                        <a:rPr lang="cs-CZ" sz="2400" b="1" kern="1200" dirty="0">
                          <a:solidFill>
                            <a:srgbClr val="000000"/>
                          </a:solidFill>
                          <a:latin typeface="+mn-lt"/>
                          <a:ea typeface="+mn-ea"/>
                          <a:cs typeface="+mn-cs"/>
                        </a:rPr>
                        <a:t>38 %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168618"/>
                  </a:ext>
                </a:extLst>
              </a:tr>
              <a:tr h="406916">
                <a:tc>
                  <a:txBody>
                    <a:bodyPr/>
                    <a:lstStyle/>
                    <a:p>
                      <a:pPr algn="l" fontAlgn="b"/>
                      <a:r>
                        <a:rPr lang="cs-CZ" sz="1600" b="1" kern="1200" dirty="0">
                          <a:solidFill>
                            <a:srgbClr val="000000"/>
                          </a:solidFill>
                          <a:latin typeface="+mn-lt"/>
                          <a:ea typeface="+mn-ea"/>
                          <a:cs typeface="+mn-cs"/>
                        </a:rPr>
                        <a:t>18 %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611030"/>
                  </a:ext>
                </a:extLst>
              </a:tr>
              <a:tr h="406916">
                <a:tc>
                  <a:txBody>
                    <a:bodyPr/>
                    <a:lstStyle/>
                    <a:p>
                      <a:pPr algn="l" fontAlgn="b"/>
                      <a:r>
                        <a:rPr lang="cs-CZ" sz="1600" b="1" kern="1200" dirty="0">
                          <a:solidFill>
                            <a:srgbClr val="000000"/>
                          </a:solidFill>
                          <a:latin typeface="+mn-lt"/>
                          <a:ea typeface="+mn-ea"/>
                          <a:cs typeface="+mn-cs"/>
                        </a:rPr>
                        <a:t>14 %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9168090"/>
                  </a:ext>
                </a:extLst>
              </a:tr>
              <a:tr h="406916">
                <a:tc>
                  <a:txBody>
                    <a:bodyPr/>
                    <a:lstStyle/>
                    <a:p>
                      <a:pPr algn="l" fontAlgn="b"/>
                      <a:r>
                        <a:rPr lang="cs-CZ" sz="1200" b="1" kern="1200" dirty="0">
                          <a:solidFill>
                            <a:srgbClr val="000000"/>
                          </a:solidFill>
                          <a:latin typeface="+mn-lt"/>
                          <a:ea typeface="+mn-ea"/>
                          <a:cs typeface="+mn-cs"/>
                        </a:rPr>
                        <a:t>8 %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9369400"/>
                  </a:ext>
                </a:extLst>
              </a:tr>
              <a:tr h="431233">
                <a:tc>
                  <a:txBody>
                    <a:bodyPr/>
                    <a:lstStyle/>
                    <a:p>
                      <a:pPr algn="l" fontAlgn="b"/>
                      <a:r>
                        <a:rPr lang="cs-CZ" sz="1200" b="1" kern="1200" dirty="0">
                          <a:solidFill>
                            <a:srgbClr val="000000"/>
                          </a:solidFill>
                          <a:latin typeface="+mn-lt"/>
                          <a:ea typeface="+mn-ea"/>
                          <a:cs typeface="+mn-cs"/>
                        </a:rPr>
                        <a:t>6 %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280339"/>
                  </a:ext>
                </a:extLst>
              </a:tr>
              <a:tr h="431233">
                <a:tc>
                  <a:txBody>
                    <a:bodyPr/>
                    <a:lstStyle/>
                    <a:p>
                      <a:pPr algn="l" fontAlgn="b"/>
                      <a:r>
                        <a:rPr lang="cs-CZ" sz="1200" b="1" kern="1200" dirty="0">
                          <a:solidFill>
                            <a:srgbClr val="000000"/>
                          </a:solidFill>
                          <a:latin typeface="+mn-lt"/>
                          <a:ea typeface="+mn-ea"/>
                          <a:cs typeface="+mn-cs"/>
                        </a:rPr>
                        <a:t>6 %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487325"/>
                  </a:ext>
                </a:extLst>
              </a:tr>
              <a:tr h="431233">
                <a:tc>
                  <a:txBody>
                    <a:bodyPr/>
                    <a:lstStyle/>
                    <a:p>
                      <a:pPr algn="l" fontAlgn="b"/>
                      <a:r>
                        <a:rPr lang="cs-CZ" sz="1100" b="1" kern="1200" dirty="0">
                          <a:solidFill>
                            <a:srgbClr val="000000"/>
                          </a:solidFill>
                          <a:latin typeface="+mn-lt"/>
                          <a:ea typeface="+mn-ea"/>
                          <a:cs typeface="+mn-cs"/>
                        </a:rPr>
                        <a:t>5 %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71330"/>
                  </a:ext>
                </a:extLst>
              </a:tr>
              <a:tr h="431233">
                <a:tc>
                  <a:txBody>
                    <a:bodyPr/>
                    <a:lstStyle/>
                    <a:p>
                      <a:pPr algn="l" fontAlgn="b"/>
                      <a:r>
                        <a:rPr lang="cs-CZ" sz="1100" b="1" kern="1200" dirty="0">
                          <a:solidFill>
                            <a:srgbClr val="000000"/>
                          </a:solidFill>
                          <a:latin typeface="+mn-lt"/>
                          <a:ea typeface="+mn-ea"/>
                          <a:cs typeface="+mn-cs"/>
                        </a:rPr>
                        <a:t>5 %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4358359"/>
                  </a:ext>
                </a:extLst>
              </a:tr>
            </a:tbl>
          </a:graphicData>
        </a:graphic>
      </p:graphicFrame>
      <p:pic>
        <p:nvPicPr>
          <p:cNvPr id="33" name="Obrázek 17">
            <a:extLst>
              <a:ext uri="{FF2B5EF4-FFF2-40B4-BE49-F238E27FC236}">
                <a16:creationId xmlns:a16="http://schemas.microsoft.com/office/drawing/2014/main" id="{E1FBF223-28E7-4EF5-872C-A6F26EBF84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0270" y="2197406"/>
            <a:ext cx="453600" cy="453600"/>
          </a:xfrm>
          <a:prstGeom prst="rect">
            <a:avLst/>
          </a:prstGeom>
        </p:spPr>
      </p:pic>
      <p:pic>
        <p:nvPicPr>
          <p:cNvPr id="37" name="Obrázek 12">
            <a:extLst>
              <a:ext uri="{FF2B5EF4-FFF2-40B4-BE49-F238E27FC236}">
                <a16:creationId xmlns:a16="http://schemas.microsoft.com/office/drawing/2014/main" id="{50C13C21-289C-48C5-B6AA-93B459D5E8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0199" y="1716231"/>
            <a:ext cx="453743" cy="45374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3070" y="3103288"/>
            <a:ext cx="288000" cy="288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3070" y="2711532"/>
            <a:ext cx="288000" cy="288000"/>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1070" y="3534821"/>
            <a:ext cx="252000" cy="252000"/>
          </a:xfrm>
          <a:prstGeom prst="rect">
            <a:avLst/>
          </a:prstGeom>
        </p:spPr>
      </p:pic>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61070" y="4870348"/>
            <a:ext cx="252000" cy="252000"/>
          </a:xfrm>
          <a:prstGeom prst="rect">
            <a:avLst/>
          </a:prstGeom>
        </p:spPr>
      </p:pic>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1070" y="3941400"/>
            <a:ext cx="252000" cy="252000"/>
          </a:xfrm>
          <a:prstGeom prst="rect">
            <a:avLst/>
          </a:prstGeom>
        </p:spPr>
      </p:pic>
      <p:pic>
        <p:nvPicPr>
          <p:cNvPr id="46" name="Pictur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61070" y="4399732"/>
            <a:ext cx="252000" cy="252000"/>
          </a:xfrm>
          <a:prstGeom prst="rect">
            <a:avLst/>
          </a:prstGeom>
        </p:spPr>
      </p:pic>
      <p:pic>
        <p:nvPicPr>
          <p:cNvPr id="47" name="Picture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61070" y="5263398"/>
            <a:ext cx="252000" cy="252000"/>
          </a:xfrm>
          <a:prstGeom prst="rect">
            <a:avLst/>
          </a:prstGeom>
        </p:spPr>
      </p:pic>
      <p:grpSp>
        <p:nvGrpSpPr>
          <p:cNvPr id="22" name="Group 21"/>
          <p:cNvGrpSpPr/>
          <p:nvPr/>
        </p:nvGrpSpPr>
        <p:grpSpPr>
          <a:xfrm>
            <a:off x="10313521" y="254455"/>
            <a:ext cx="1700935" cy="469722"/>
            <a:chOff x="10203793" y="254455"/>
            <a:chExt cx="1700935" cy="469722"/>
          </a:xfrm>
        </p:grpSpPr>
        <p:pic>
          <p:nvPicPr>
            <p:cNvPr id="23" name="Picture 2" descr="http://www.aspectio.cz/Files/logoAMSP.jpg"/>
            <p:cNvPicPr>
              <a:picLocks noChangeAspect="1" noChangeArrowheads="1"/>
            </p:cNvPicPr>
            <p:nvPr/>
          </p:nvPicPr>
          <p:blipFill>
            <a:blip r:embed="rId12" cstate="print"/>
            <a:srcRect/>
            <a:stretch>
              <a:fillRect/>
            </a:stretch>
          </p:blipFill>
          <p:spPr bwMode="auto">
            <a:xfrm>
              <a:off x="10203793" y="254455"/>
              <a:ext cx="440856" cy="469722"/>
            </a:xfrm>
            <a:prstGeom prst="rect">
              <a:avLst/>
            </a:prstGeom>
            <a:noFill/>
          </p:spPr>
        </p:pic>
        <p:pic>
          <p:nvPicPr>
            <p:cNvPr id="24" name="Obrázek 8"/>
            <p:cNvPicPr>
              <a:picLocks noChangeAspect="1"/>
            </p:cNvPicPr>
            <p:nvPr/>
          </p:nvPicPr>
          <p:blipFill rotWithShape="1">
            <a:blip r:embed="rId13" cstate="print">
              <a:extLst>
                <a:ext uri="{28A0092B-C50C-407E-A947-70E740481C1C}">
                  <a14:useLocalDpi xmlns:a14="http://schemas.microsoft.com/office/drawing/2010/main" val="0"/>
                </a:ext>
              </a:extLst>
            </a:blip>
            <a:srcRect l="11765" t="12991" r="11765" b="12932"/>
            <a:stretch/>
          </p:blipFill>
          <p:spPr>
            <a:xfrm>
              <a:off x="10635841" y="370007"/>
              <a:ext cx="539999" cy="332307"/>
            </a:xfrm>
            <a:prstGeom prst="rect">
              <a:avLst/>
            </a:prstGeom>
          </p:spPr>
        </p:pic>
        <p:pic>
          <p:nvPicPr>
            <p:cNvPr id="25" name="Obrázek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207711" y="359121"/>
              <a:ext cx="697017" cy="329580"/>
            </a:xfrm>
            <a:prstGeom prst="rect">
              <a:avLst/>
            </a:prstGeom>
          </p:spPr>
        </p:pic>
      </p:grpSp>
    </p:spTree>
    <p:extLst>
      <p:ext uri="{BB962C8B-B14F-4D97-AF65-F5344CB8AC3E}">
        <p14:creationId xmlns:p14="http://schemas.microsoft.com/office/powerpoint/2010/main" val="36629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id="{5EA377B0-8C7E-4161-B3B2-8AF9234895B7}"/>
              </a:ext>
            </a:extLst>
          </p:cNvPr>
          <p:cNvSpPr>
            <a:spLocks noGrp="1"/>
          </p:cNvSpPr>
          <p:nvPr>
            <p:ph type="sldNum" sz="quarter" idx="14"/>
          </p:nvPr>
        </p:nvSpPr>
        <p:spPr>
          <a:xfrm>
            <a:off x="577672" y="6276384"/>
            <a:ext cx="360037" cy="365125"/>
          </a:xfrm>
        </p:spPr>
        <p:txBody>
          <a:bodyPr/>
          <a:lstStyle/>
          <a:p>
            <a:pPr algn="ctr">
              <a:defRPr/>
            </a:pPr>
            <a:fld id="{D61AABEC-672F-4B68-B914-690DA978312C}" type="slidenum">
              <a:rPr lang="en-GB" smtClean="0">
                <a:solidFill>
                  <a:srgbClr val="405A9C">
                    <a:lumMod val="75000"/>
                  </a:srgbClr>
                </a:solidFill>
              </a:rPr>
              <a:pPr algn="ctr">
                <a:defRPr/>
              </a:pPr>
              <a:t>9</a:t>
            </a:fld>
            <a:r>
              <a:rPr lang="en-GB" dirty="0">
                <a:solidFill>
                  <a:srgbClr val="405A9C">
                    <a:lumMod val="75000"/>
                  </a:srgbClr>
                </a:solidFill>
              </a:rPr>
              <a:t>  </a:t>
            </a:r>
          </a:p>
        </p:txBody>
      </p:sp>
      <p:sp>
        <p:nvSpPr>
          <p:cNvPr id="3" name="Zástupný symbol pro zápatí 2">
            <a:extLst>
              <a:ext uri="{FF2B5EF4-FFF2-40B4-BE49-F238E27FC236}">
                <a16:creationId xmlns:a16="http://schemas.microsoft.com/office/drawing/2014/main" id="{3C0E12F3-5CE2-4849-B33C-4E99138511DD}"/>
              </a:ext>
            </a:extLst>
          </p:cNvPr>
          <p:cNvSpPr>
            <a:spLocks noGrp="1"/>
          </p:cNvSpPr>
          <p:nvPr>
            <p:ph type="ftr" sz="quarter" idx="20"/>
          </p:nvPr>
        </p:nvSpPr>
        <p:spPr>
          <a:xfrm>
            <a:off x="1010055" y="6276384"/>
            <a:ext cx="9206839" cy="365125"/>
          </a:xfrm>
        </p:spPr>
        <p:txBody>
          <a:bodyPr/>
          <a:lstStyle/>
          <a:p>
            <a:pPr>
              <a:defRPr/>
            </a:pPr>
            <a:r>
              <a:rPr lang="cs-CZ" dirty="0">
                <a:solidFill>
                  <a:srgbClr val="405A9C">
                    <a:lumMod val="75000"/>
                  </a:srgbClr>
                </a:solidFill>
              </a:rPr>
              <a:t>© Ipsos pro AMSP | Export Malých a Středních Firem | 6/2021</a:t>
            </a:r>
          </a:p>
        </p:txBody>
      </p:sp>
      <p:sp>
        <p:nvSpPr>
          <p:cNvPr id="6" name="TextovéPole 5">
            <a:extLst>
              <a:ext uri="{FF2B5EF4-FFF2-40B4-BE49-F238E27FC236}">
                <a16:creationId xmlns:a16="http://schemas.microsoft.com/office/drawing/2014/main" id="{ADB85C70-8781-4E98-82F6-5929C5DF1387}"/>
              </a:ext>
            </a:extLst>
          </p:cNvPr>
          <p:cNvSpPr txBox="1"/>
          <p:nvPr/>
        </p:nvSpPr>
        <p:spPr>
          <a:xfrm>
            <a:off x="564779" y="1389896"/>
            <a:ext cx="4165980" cy="368242"/>
          </a:xfrm>
          <a:prstGeom prst="rect">
            <a:avLst/>
          </a:prstGeom>
          <a:noFill/>
        </p:spPr>
        <p:txBody>
          <a:bodyPr wrap="square" lIns="0" tIns="0" rIns="0" bIns="0" rtlCol="0">
            <a:spAutoFit/>
          </a:bodyPr>
          <a:lstStyle/>
          <a:p>
            <a:pPr defTabSz="914355">
              <a:lnSpc>
                <a:spcPts val="1400"/>
              </a:lnSpc>
              <a:defRPr/>
            </a:pPr>
            <a:r>
              <a:rPr lang="cs-CZ" sz="1600" dirty="0">
                <a:solidFill>
                  <a:prstClr val="black"/>
                </a:solidFill>
                <a:latin typeface="Arial Black"/>
              </a:rPr>
              <a:t>Do kolika zemí firmy exportují?</a:t>
            </a:r>
            <a:endParaRPr lang="en-US" sz="1600" dirty="0">
              <a:solidFill>
                <a:prstClr val="black"/>
              </a:solidFill>
              <a:latin typeface="Arial Black"/>
            </a:endParaRPr>
          </a:p>
          <a:p>
            <a:pPr defTabSz="914355">
              <a:lnSpc>
                <a:spcPts val="1400"/>
              </a:lnSpc>
              <a:defRPr/>
            </a:pPr>
            <a:r>
              <a:rPr lang="cs-CZ" sz="1200" dirty="0">
                <a:solidFill>
                  <a:prstClr val="black"/>
                </a:solidFill>
                <a:latin typeface="Arial Black"/>
              </a:rPr>
              <a:t>v</a:t>
            </a:r>
            <a:r>
              <a:rPr lang="en-US" sz="1200" dirty="0">
                <a:solidFill>
                  <a:prstClr val="black"/>
                </a:solidFill>
                <a:latin typeface="Arial Black"/>
              </a:rPr>
              <a:t> % </a:t>
            </a:r>
          </a:p>
        </p:txBody>
      </p:sp>
      <p:graphicFrame>
        <p:nvGraphicFramePr>
          <p:cNvPr id="9" name="Tabulka 8">
            <a:extLst>
              <a:ext uri="{FF2B5EF4-FFF2-40B4-BE49-F238E27FC236}">
                <a16:creationId xmlns:a16="http://schemas.microsoft.com/office/drawing/2014/main" id="{ABEC106E-A24A-4BB4-9F44-21EBE2847BCA}"/>
              </a:ext>
            </a:extLst>
          </p:cNvPr>
          <p:cNvGraphicFramePr>
            <a:graphicFrameLocks noGrp="1"/>
          </p:cNvGraphicFramePr>
          <p:nvPr>
            <p:extLst>
              <p:ext uri="{D42A27DB-BD31-4B8C-83A1-F6EECF244321}">
                <p14:modId xmlns:p14="http://schemas.microsoft.com/office/powerpoint/2010/main" val="4246121356"/>
              </p:ext>
            </p:extLst>
          </p:nvPr>
        </p:nvGraphicFramePr>
        <p:xfrm>
          <a:off x="443350" y="4916906"/>
          <a:ext cx="2885067" cy="512445"/>
        </p:xfrm>
        <a:graphic>
          <a:graphicData uri="http://schemas.openxmlformats.org/drawingml/2006/table">
            <a:tbl>
              <a:tblPr firstRow="1" bandRow="1"/>
              <a:tblGrid>
                <a:gridCol w="961689">
                  <a:extLst>
                    <a:ext uri="{9D8B030D-6E8A-4147-A177-3AD203B41FA5}">
                      <a16:colId xmlns:a16="http://schemas.microsoft.com/office/drawing/2014/main" val="1864174135"/>
                    </a:ext>
                  </a:extLst>
                </a:gridCol>
                <a:gridCol w="961689">
                  <a:extLst>
                    <a:ext uri="{9D8B030D-6E8A-4147-A177-3AD203B41FA5}">
                      <a16:colId xmlns:a16="http://schemas.microsoft.com/office/drawing/2014/main" val="2837219381"/>
                    </a:ext>
                  </a:extLst>
                </a:gridCol>
                <a:gridCol w="961689">
                  <a:extLst>
                    <a:ext uri="{9D8B030D-6E8A-4147-A177-3AD203B41FA5}">
                      <a16:colId xmlns:a16="http://schemas.microsoft.com/office/drawing/2014/main" val="1770175704"/>
                    </a:ext>
                  </a:extLst>
                </a:gridCol>
              </a:tblGrid>
              <a:tr h="512445">
                <a:tc>
                  <a:txBody>
                    <a:bodyPr/>
                    <a:lstStyle/>
                    <a:p>
                      <a:pPr algn="ctr" fontAlgn="ctr"/>
                      <a:r>
                        <a:rPr lang="en-US" sz="1400" b="1" i="0" u="none" strike="noStrike" kern="1200" noProof="0" dirty="0">
                          <a:solidFill>
                            <a:srgbClr val="404040"/>
                          </a:solidFill>
                          <a:effectLst/>
                          <a:latin typeface="+mn-lt"/>
                          <a:ea typeface="+mn-ea"/>
                          <a:cs typeface="+mn-cs"/>
                        </a:rPr>
                        <a:t>Total</a:t>
                      </a:r>
                    </a:p>
                  </a:txBody>
                  <a:tcPr marL="9525" marR="9525" marT="9525" marB="0" anchor="ctr">
                    <a:lnL>
                      <a:noFill/>
                    </a:lnL>
                    <a:lnR>
                      <a:noFill/>
                    </a:lnR>
                    <a:lnT>
                      <a:noFill/>
                    </a:lnT>
                    <a:lnB>
                      <a:noFill/>
                    </a:lnB>
                    <a:no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cs-CZ" sz="1050" b="1" i="0" u="none" strike="noStrike" kern="1200" noProof="0" dirty="0">
                          <a:solidFill>
                            <a:srgbClr val="000000"/>
                          </a:solidFill>
                          <a:effectLst/>
                          <a:latin typeface="+mn-lt"/>
                          <a:ea typeface="+mn-ea"/>
                          <a:cs typeface="+mn-cs"/>
                        </a:rPr>
                        <a:t>Do 50,99</a:t>
                      </a:r>
                      <a:r>
                        <a:rPr lang="cs-CZ" sz="1050" b="1" i="0" u="none" strike="noStrike" kern="1200" baseline="0" noProof="0" dirty="0">
                          <a:solidFill>
                            <a:srgbClr val="000000"/>
                          </a:solidFill>
                          <a:effectLst/>
                          <a:latin typeface="+mn-lt"/>
                          <a:ea typeface="+mn-ea"/>
                          <a:cs typeface="+mn-cs"/>
                        </a:rPr>
                        <a:t> mil. Kč</a:t>
                      </a:r>
                      <a:endParaRPr lang="en-US" sz="1050" b="1" i="0" u="none" strike="noStrike" kern="1200" noProof="0" dirty="0">
                        <a:solidFill>
                          <a:srgbClr val="000000"/>
                        </a:solidFill>
                        <a:effectLst/>
                        <a:latin typeface="+mn-lt"/>
                        <a:ea typeface="+mn-ea"/>
                        <a:cs typeface="+mn-cs"/>
                      </a:endParaRPr>
                    </a:p>
                  </a:txBody>
                  <a:tcPr marL="7144" marR="7144" marT="7144" marB="0" anchor="ctr">
                    <a:lnL>
                      <a:noFill/>
                    </a:lnL>
                    <a:lnR>
                      <a:noFill/>
                    </a:lnR>
                    <a:lnT>
                      <a:noFill/>
                    </a:lnT>
                    <a:lnB>
                      <a:noFill/>
                    </a:lnB>
                    <a:noFill/>
                  </a:tcPr>
                </a:tc>
                <a:tc>
                  <a:txBody>
                    <a:bodyPr/>
                    <a:lstStyle/>
                    <a:p>
                      <a:pPr marL="0" marR="0" lvl="0" indent="0" algn="ctr" defTabSz="1219140" rtl="0" eaLnBrk="1" fontAlgn="ctr" latinLnBrk="0" hangingPunct="1">
                        <a:lnSpc>
                          <a:spcPct val="100000"/>
                        </a:lnSpc>
                        <a:spcBef>
                          <a:spcPts val="0"/>
                        </a:spcBef>
                        <a:spcAft>
                          <a:spcPts val="0"/>
                        </a:spcAft>
                        <a:buClrTx/>
                        <a:buSzTx/>
                        <a:buFontTx/>
                        <a:buNone/>
                        <a:tabLst/>
                        <a:defRPr/>
                      </a:pPr>
                      <a:r>
                        <a:rPr lang="cs-CZ" sz="1050" b="1" i="0" u="none" strike="noStrike" kern="1200" noProof="0" dirty="0">
                          <a:solidFill>
                            <a:srgbClr val="000000"/>
                          </a:solidFill>
                          <a:effectLst/>
                          <a:latin typeface="+mn-lt"/>
                          <a:ea typeface="+mn-ea"/>
                          <a:cs typeface="+mn-cs"/>
                        </a:rPr>
                        <a:t>51. mil. Kč </a:t>
                      </a:r>
                      <a:br>
                        <a:rPr lang="cs-CZ" sz="1050" b="1" i="0" u="none" strike="noStrike" kern="1200" noProof="0" dirty="0">
                          <a:solidFill>
                            <a:srgbClr val="000000"/>
                          </a:solidFill>
                          <a:effectLst/>
                          <a:latin typeface="+mn-lt"/>
                          <a:ea typeface="+mn-ea"/>
                          <a:cs typeface="+mn-cs"/>
                        </a:rPr>
                      </a:br>
                      <a:r>
                        <a:rPr lang="cs-CZ" sz="1050" b="1" i="0" u="none" strike="noStrike" kern="1200" noProof="0" dirty="0">
                          <a:solidFill>
                            <a:srgbClr val="000000"/>
                          </a:solidFill>
                          <a:effectLst/>
                          <a:latin typeface="+mn-lt"/>
                          <a:ea typeface="+mn-ea"/>
                          <a:cs typeface="+mn-cs"/>
                        </a:rPr>
                        <a:t>a více</a:t>
                      </a:r>
                      <a:endParaRPr lang="en-US" sz="1050" b="1" i="0" u="none" strike="noStrike" kern="1200" noProof="0" dirty="0">
                        <a:solidFill>
                          <a:srgbClr val="000000"/>
                        </a:solidFill>
                        <a:effectLst/>
                        <a:latin typeface="+mn-lt"/>
                        <a:ea typeface="+mn-ea"/>
                        <a:cs typeface="+mn-cs"/>
                      </a:endParaRPr>
                    </a:p>
                  </a:txBody>
                  <a:tcPr marL="7144" marR="7144" marT="7144" marB="0" anchor="ctr">
                    <a:lnL>
                      <a:noFill/>
                    </a:lnL>
                    <a:lnR>
                      <a:noFill/>
                    </a:lnR>
                    <a:lnT>
                      <a:noFill/>
                    </a:lnT>
                    <a:lnB>
                      <a:noFill/>
                    </a:lnB>
                    <a:noFill/>
                  </a:tcPr>
                </a:tc>
                <a:extLst>
                  <a:ext uri="{0D108BD9-81ED-4DB2-BD59-A6C34878D82A}">
                    <a16:rowId xmlns:a16="http://schemas.microsoft.com/office/drawing/2014/main" val="4078089405"/>
                  </a:ext>
                </a:extLst>
              </a:tr>
            </a:tbl>
          </a:graphicData>
        </a:graphic>
      </p:graphicFrame>
      <p:cxnSp>
        <p:nvCxnSpPr>
          <p:cNvPr id="14" name="Přímá spojnice 13">
            <a:extLst>
              <a:ext uri="{FF2B5EF4-FFF2-40B4-BE49-F238E27FC236}">
                <a16:creationId xmlns:a16="http://schemas.microsoft.com/office/drawing/2014/main" id="{5747754E-1AFF-4FB8-9443-9220BF7392F5}"/>
              </a:ext>
            </a:extLst>
          </p:cNvPr>
          <p:cNvCxnSpPr/>
          <p:nvPr/>
        </p:nvCxnSpPr>
        <p:spPr>
          <a:xfrm>
            <a:off x="1387373" y="2045534"/>
            <a:ext cx="0" cy="3492000"/>
          </a:xfrm>
          <a:prstGeom prst="line">
            <a:avLst/>
          </a:prstGeom>
          <a:ln>
            <a:solidFill>
              <a:srgbClr val="404040"/>
            </a:solidFill>
            <a:prstDash val="dash"/>
          </a:ln>
        </p:spPr>
        <p:style>
          <a:lnRef idx="1">
            <a:schemeClr val="accent1"/>
          </a:lnRef>
          <a:fillRef idx="0">
            <a:schemeClr val="accent1"/>
          </a:fillRef>
          <a:effectRef idx="0">
            <a:schemeClr val="accent1"/>
          </a:effectRef>
          <a:fontRef idx="minor">
            <a:schemeClr val="tx1"/>
          </a:fontRef>
        </p:style>
      </p:cxnSp>
      <p:sp>
        <p:nvSpPr>
          <p:cNvPr id="26" name="Zaoblený obdélník 32">
            <a:extLst>
              <a:ext uri="{FF2B5EF4-FFF2-40B4-BE49-F238E27FC236}">
                <a16:creationId xmlns:a16="http://schemas.microsoft.com/office/drawing/2014/main" id="{822FFF43-F900-4641-A75F-14488C0DD520}"/>
              </a:ext>
            </a:extLst>
          </p:cNvPr>
          <p:cNvSpPr/>
          <p:nvPr/>
        </p:nvSpPr>
        <p:spPr>
          <a:xfrm>
            <a:off x="9382126" y="1571063"/>
            <a:ext cx="2507430" cy="4460086"/>
          </a:xfrm>
          <a:prstGeom prst="round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1400" b="1" kern="0" dirty="0">
                <a:solidFill>
                  <a:srgbClr val="FF0000"/>
                </a:solidFill>
                <a:latin typeface="Arial Black"/>
              </a:rPr>
              <a:t>Komentář AMSP ČR:</a:t>
            </a:r>
          </a:p>
          <a:p>
            <a:pPr algn="ctr">
              <a:defRPr/>
            </a:pPr>
            <a:r>
              <a:rPr lang="cs-CZ" sz="1200" kern="0" dirty="0">
                <a:solidFill>
                  <a:srgbClr val="405A9C">
                    <a:lumMod val="75000"/>
                  </a:srgbClr>
                </a:solidFill>
                <a:latin typeface="Calibri" pitchFamily="34" charset="0"/>
              </a:rPr>
              <a:t>Průzkum ukázal, že s výší obratu rovněž stoupá apetit firem exportovat do většího počtu zemí. Jde o opět o zmiňovanou problematiku kapacity, zdrojů </a:t>
            </a:r>
          </a:p>
          <a:p>
            <a:pPr algn="ctr">
              <a:defRPr/>
            </a:pPr>
            <a:r>
              <a:rPr lang="cs-CZ" sz="1200" kern="0" dirty="0">
                <a:solidFill>
                  <a:srgbClr val="405A9C">
                    <a:lumMod val="75000"/>
                  </a:srgbClr>
                </a:solidFill>
                <a:latin typeface="Calibri" pitchFamily="34" charset="0"/>
              </a:rPr>
              <a:t>a obchodního zázemí – jak u nás, tak často v exportní destinaci. Platí totiž, že s lokálním zastoupením šance na úspěch výrazně rostou. Týká se to typicky nejen zemí například Blízkého východu, nebo SNS, </a:t>
            </a:r>
          </a:p>
          <a:p>
            <a:pPr algn="ctr">
              <a:defRPr/>
            </a:pPr>
            <a:r>
              <a:rPr lang="cs-CZ" sz="1200" kern="0" dirty="0">
                <a:solidFill>
                  <a:srgbClr val="405A9C">
                    <a:lumMod val="75000"/>
                  </a:srgbClr>
                </a:solidFill>
                <a:latin typeface="Calibri" pitchFamily="34" charset="0"/>
              </a:rPr>
              <a:t>kde je to prakticky nutností, ale rovněž v Evropě to hraje určitou roli. Promítá se zde nemožnost fyzických obchodních cest, </a:t>
            </a:r>
            <a:r>
              <a:rPr lang="cs-CZ" sz="1200" kern="0" dirty="0" err="1">
                <a:solidFill>
                  <a:srgbClr val="405A9C">
                    <a:lumMod val="75000"/>
                  </a:srgbClr>
                </a:solidFill>
                <a:latin typeface="Calibri" pitchFamily="34" charset="0"/>
              </a:rPr>
              <a:t>lockdowns</a:t>
            </a:r>
            <a:r>
              <a:rPr lang="cs-CZ" sz="1200" kern="0" dirty="0">
                <a:solidFill>
                  <a:srgbClr val="405A9C">
                    <a:lumMod val="75000"/>
                  </a:srgbClr>
                </a:solidFill>
                <a:latin typeface="Calibri" pitchFamily="34" charset="0"/>
              </a:rPr>
              <a:t>, sekundární dopad na české výrobce (německý dodavatel má problém na zahraničním trhu = český subdodavatel má problém). </a:t>
            </a:r>
          </a:p>
          <a:p>
            <a:pPr algn="ctr">
              <a:defRPr/>
            </a:pPr>
            <a:r>
              <a:rPr lang="cs-CZ" sz="1200" kern="0" dirty="0">
                <a:solidFill>
                  <a:srgbClr val="405A9C">
                    <a:lumMod val="75000"/>
                  </a:srgbClr>
                </a:solidFill>
                <a:latin typeface="Calibri" pitchFamily="34" charset="0"/>
              </a:rPr>
              <a:t> </a:t>
            </a:r>
          </a:p>
        </p:txBody>
      </p:sp>
      <p:sp>
        <p:nvSpPr>
          <p:cNvPr id="27" name="Obdélník 26">
            <a:extLst>
              <a:ext uri="{FF2B5EF4-FFF2-40B4-BE49-F238E27FC236}">
                <a16:creationId xmlns:a16="http://schemas.microsoft.com/office/drawing/2014/main" id="{202030D1-674A-40DB-8CC1-675F5214D49C}"/>
              </a:ext>
            </a:extLst>
          </p:cNvPr>
          <p:cNvSpPr/>
          <p:nvPr/>
        </p:nvSpPr>
        <p:spPr>
          <a:xfrm>
            <a:off x="485775" y="5914201"/>
            <a:ext cx="7277100" cy="451406"/>
          </a:xfrm>
          <a:prstGeom prst="rect">
            <a:avLst/>
          </a:prstGeom>
        </p:spPr>
        <p:txBody>
          <a:bodyPr wrap="square">
            <a:spAutoFit/>
          </a:bodyPr>
          <a:lstStyle/>
          <a:p>
            <a:pPr defTabSz="914355">
              <a:lnSpc>
                <a:spcPts val="1400"/>
              </a:lnSpc>
              <a:defRPr/>
            </a:pPr>
            <a:r>
              <a:rPr lang="pl-PL" sz="1100" dirty="0">
                <a:solidFill>
                  <a:prstClr val="black"/>
                </a:solidFill>
              </a:rPr>
              <a:t>Q2. Do kolika zemí exportujete? Q5. Uveďte prosím konkrétní země, kam máte v plánu začít exportovat:</a:t>
            </a:r>
            <a:br>
              <a:rPr lang="pl-PL" sz="1100" dirty="0">
                <a:solidFill>
                  <a:prstClr val="black"/>
                </a:solidFill>
              </a:rPr>
            </a:br>
            <a:r>
              <a:rPr lang="cs-CZ" sz="1100" dirty="0">
                <a:solidFill>
                  <a:prstClr val="black"/>
                </a:solidFill>
              </a:rPr>
              <a:t>N=300/179/104</a:t>
            </a:r>
            <a:endParaRPr lang="en-US" sz="1100" dirty="0">
              <a:solidFill>
                <a:prstClr val="black"/>
              </a:solidFill>
            </a:endParaRPr>
          </a:p>
        </p:txBody>
      </p:sp>
      <p:sp>
        <p:nvSpPr>
          <p:cNvPr id="28" name="Nadpis 12">
            <a:extLst>
              <a:ext uri="{FF2B5EF4-FFF2-40B4-BE49-F238E27FC236}">
                <a16:creationId xmlns:a16="http://schemas.microsoft.com/office/drawing/2014/main" id="{3F71A06C-F651-442E-9F6F-EF8C9F762858}"/>
              </a:ext>
            </a:extLst>
          </p:cNvPr>
          <p:cNvSpPr>
            <a:spLocks noGrp="1"/>
          </p:cNvSpPr>
          <p:nvPr>
            <p:ph type="title"/>
          </p:nvPr>
        </p:nvSpPr>
        <p:spPr>
          <a:xfrm>
            <a:off x="404786" y="403225"/>
            <a:ext cx="9635119" cy="674031"/>
          </a:xfrm>
        </p:spPr>
        <p:txBody>
          <a:bodyPr/>
          <a:lstStyle/>
          <a:p>
            <a:r>
              <a:rPr lang="cs-CZ" sz="2100" dirty="0"/>
              <a:t>15 % firem exportuje do 11 a více zemí. Nejčastěji plánují firmy rozšířit export do polska a německa.</a:t>
            </a:r>
          </a:p>
        </p:txBody>
      </p:sp>
      <p:sp>
        <p:nvSpPr>
          <p:cNvPr id="17" name="Obdélník 24">
            <a:extLst>
              <a:ext uri="{FF2B5EF4-FFF2-40B4-BE49-F238E27FC236}">
                <a16:creationId xmlns:a16="http://schemas.microsoft.com/office/drawing/2014/main" id="{DBBBEFC8-DE5B-4F81-AEA1-E8FA436B3626}"/>
              </a:ext>
            </a:extLst>
          </p:cNvPr>
          <p:cNvSpPr/>
          <p:nvPr/>
        </p:nvSpPr>
        <p:spPr>
          <a:xfrm>
            <a:off x="2054124" y="5514612"/>
            <a:ext cx="559769" cy="261610"/>
          </a:xfrm>
          <a:prstGeom prst="rect">
            <a:avLst/>
          </a:prstGeom>
        </p:spPr>
        <p:txBody>
          <a:bodyPr wrap="none">
            <a:spAutoFit/>
          </a:bodyPr>
          <a:lstStyle/>
          <a:p>
            <a:pPr>
              <a:defRPr/>
            </a:pPr>
            <a:r>
              <a:rPr lang="cs-CZ" sz="1100" b="1" dirty="0">
                <a:solidFill>
                  <a:prstClr val="black"/>
                </a:solidFill>
              </a:rPr>
              <a:t>Obrat</a:t>
            </a:r>
            <a:endParaRPr lang="cs-CZ" sz="1400" dirty="0">
              <a:solidFill>
                <a:prstClr val="black"/>
              </a:solidFill>
            </a:endParaRPr>
          </a:p>
        </p:txBody>
      </p:sp>
      <p:graphicFrame>
        <p:nvGraphicFramePr>
          <p:cNvPr id="29" name="Zástupný symbol pro obsah 6"/>
          <p:cNvGraphicFramePr>
            <a:graphicFrameLocks noChangeAspect="1"/>
          </p:cNvGraphicFramePr>
          <p:nvPr>
            <p:extLst>
              <p:ext uri="{D42A27DB-BD31-4B8C-83A1-F6EECF244321}">
                <p14:modId xmlns:p14="http://schemas.microsoft.com/office/powerpoint/2010/main" val="4234056622"/>
              </p:ext>
            </p:extLst>
          </p:nvPr>
        </p:nvGraphicFramePr>
        <p:xfrm>
          <a:off x="284760" y="1760628"/>
          <a:ext cx="3172967" cy="2961025"/>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ovéPole 15"/>
          <p:cNvSpPr txBox="1"/>
          <p:nvPr/>
        </p:nvSpPr>
        <p:spPr>
          <a:xfrm>
            <a:off x="3520358" y="2545752"/>
            <a:ext cx="1210400" cy="2308324"/>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0253F"/>
                </a:solidFill>
                <a:effectLst/>
                <a:uLnTx/>
                <a:uFillTx/>
                <a:sym typeface="Wingdings"/>
              </a:rPr>
              <a:t></a:t>
            </a:r>
            <a:r>
              <a:rPr kumimoji="0" lang="en-US" sz="1100" b="0" i="0" u="none" strike="noStrike" kern="0" cap="none" spc="0" normalizeH="0" baseline="0" noProof="0" dirty="0">
                <a:ln>
                  <a:noFill/>
                </a:ln>
                <a:solidFill>
                  <a:srgbClr val="404040"/>
                </a:solidFill>
                <a:effectLst/>
                <a:uLnTx/>
                <a:uFillTx/>
                <a:sym typeface="Wingdings"/>
              </a:rPr>
              <a:t> </a:t>
            </a:r>
            <a:r>
              <a:rPr lang="cs-CZ" sz="1100" kern="0" dirty="0">
                <a:solidFill>
                  <a:srgbClr val="404040"/>
                </a:solidFill>
                <a:sym typeface="Wingdings"/>
              </a:rPr>
              <a:t>21 a více</a:t>
            </a:r>
            <a:endParaRPr kumimoji="0" lang="en-US" sz="1100" b="0" i="0" u="none" strike="noStrike" kern="0" cap="none" spc="0" normalizeH="0" baseline="0" noProof="0" dirty="0">
              <a:ln>
                <a:noFill/>
              </a:ln>
              <a:solidFill>
                <a:srgbClr val="404040"/>
              </a:solidFill>
              <a:effectLst/>
              <a:uLnTx/>
              <a:uFillTx/>
            </a:endParaRPr>
          </a:p>
          <a:p>
            <a:pPr marL="0" marR="0" lvl="0" indent="0" defTabSz="914400" eaLnBrk="1" fontAlgn="auto" latinLnBrk="0" hangingPunct="1">
              <a:lnSpc>
                <a:spcPct val="2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8BCA"/>
                </a:solidFill>
                <a:effectLst/>
                <a:uLnTx/>
                <a:uFillTx/>
                <a:sym typeface="Wingdings"/>
              </a:rPr>
              <a:t></a:t>
            </a:r>
            <a:r>
              <a:rPr kumimoji="0" lang="en-US" sz="1100" b="0" i="0" u="none" strike="noStrike" kern="0" cap="none" spc="0" normalizeH="0" baseline="0" noProof="0" dirty="0">
                <a:ln>
                  <a:noFill/>
                </a:ln>
                <a:solidFill>
                  <a:srgbClr val="404040"/>
                </a:solidFill>
                <a:effectLst/>
                <a:uLnTx/>
                <a:uFillTx/>
                <a:sym typeface="Wingdings"/>
              </a:rPr>
              <a:t> </a:t>
            </a:r>
            <a:r>
              <a:rPr lang="cs-CZ" sz="1100" kern="0" dirty="0">
                <a:solidFill>
                  <a:srgbClr val="404040"/>
                </a:solidFill>
                <a:sym typeface="Wingdings"/>
              </a:rPr>
              <a:t>11 až 20</a:t>
            </a:r>
            <a:endParaRPr kumimoji="0" lang="en-US" sz="1100" b="0" i="0" u="none" strike="noStrike" kern="0" cap="none" spc="0" normalizeH="0" baseline="0" noProof="0" dirty="0">
              <a:ln>
                <a:noFill/>
              </a:ln>
              <a:solidFill>
                <a:srgbClr val="404040"/>
              </a:solidFill>
              <a:effectLst/>
              <a:uLnTx/>
              <a:uFillTx/>
            </a:endParaRPr>
          </a:p>
          <a:p>
            <a:pPr marL="0" marR="0" lvl="0" indent="0" defTabSz="914400" eaLnBrk="1" fontAlgn="auto" latinLnBrk="0" hangingPunct="1">
              <a:lnSpc>
                <a:spcPct val="2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A1C46B"/>
                </a:solidFill>
                <a:effectLst/>
                <a:uLnTx/>
                <a:uFillTx/>
                <a:sym typeface="Wingdings"/>
              </a:rPr>
              <a:t></a:t>
            </a:r>
            <a:r>
              <a:rPr kumimoji="0" lang="en-US" sz="1100" b="0" i="0" u="none" strike="noStrike" kern="0" cap="none" spc="0" normalizeH="0" baseline="0" noProof="0" dirty="0">
                <a:ln>
                  <a:noFill/>
                </a:ln>
                <a:solidFill>
                  <a:srgbClr val="404040"/>
                </a:solidFill>
                <a:effectLst/>
                <a:uLnTx/>
                <a:uFillTx/>
                <a:sym typeface="Wingdings"/>
              </a:rPr>
              <a:t> </a:t>
            </a:r>
            <a:r>
              <a:rPr lang="cs-CZ" sz="1100" kern="0" dirty="0">
                <a:solidFill>
                  <a:srgbClr val="404040"/>
                </a:solidFill>
                <a:sym typeface="Wingdings"/>
              </a:rPr>
              <a:t>6 až 10</a:t>
            </a:r>
            <a:endParaRPr kumimoji="0" lang="en-US" sz="1100" b="0" i="0" u="none" strike="noStrike" kern="0" cap="none" spc="0" normalizeH="0" baseline="0" noProof="0" dirty="0">
              <a:ln>
                <a:noFill/>
              </a:ln>
              <a:solidFill>
                <a:srgbClr val="404040"/>
              </a:solidFill>
              <a:effectLst/>
              <a:uLnTx/>
              <a:uFillTx/>
            </a:endParaRPr>
          </a:p>
          <a:p>
            <a:pPr lvl="0">
              <a:lnSpc>
                <a:spcPct val="200000"/>
              </a:lnSpc>
              <a:defRPr/>
            </a:pPr>
            <a:r>
              <a:rPr kumimoji="0" lang="en-US" sz="1200" b="0" i="0" u="none" strike="noStrike" kern="0" cap="none" spc="0" normalizeH="0" baseline="0" noProof="0" dirty="0">
                <a:ln>
                  <a:noFill/>
                </a:ln>
                <a:solidFill>
                  <a:srgbClr val="FBB040"/>
                </a:solidFill>
                <a:effectLst/>
                <a:uLnTx/>
                <a:uFillTx/>
                <a:sym typeface="Wingdings"/>
              </a:rPr>
              <a:t></a:t>
            </a:r>
            <a:r>
              <a:rPr kumimoji="0" lang="en-US" sz="1100" b="0" i="0" u="none" strike="noStrike" kern="0" cap="none" spc="0" normalizeH="0" baseline="0" noProof="0" dirty="0">
                <a:ln>
                  <a:noFill/>
                </a:ln>
                <a:solidFill>
                  <a:srgbClr val="404040"/>
                </a:solidFill>
                <a:effectLst/>
                <a:uLnTx/>
                <a:uFillTx/>
                <a:sym typeface="Wingdings"/>
              </a:rPr>
              <a:t> </a:t>
            </a:r>
            <a:r>
              <a:rPr lang="cs-CZ" sz="1100" kern="0" noProof="0" dirty="0">
                <a:solidFill>
                  <a:srgbClr val="404040"/>
                </a:solidFill>
                <a:sym typeface="Wingdings"/>
              </a:rPr>
              <a:t>4-5</a:t>
            </a:r>
            <a:br>
              <a:rPr kumimoji="0" lang="en-US" sz="1100" b="0" i="0" u="none" strike="noStrike" kern="0" cap="none" spc="0" normalizeH="0" baseline="0" noProof="0" dirty="0">
                <a:ln>
                  <a:noFill/>
                </a:ln>
                <a:solidFill>
                  <a:srgbClr val="404040"/>
                </a:solidFill>
                <a:effectLst/>
                <a:uLnTx/>
                <a:uFillTx/>
                <a:sym typeface="Wingdings"/>
              </a:rPr>
            </a:br>
            <a:r>
              <a:rPr kumimoji="0" lang="en-US" sz="1200" b="0" i="0" u="none" strike="noStrike" kern="0" cap="none" spc="0" normalizeH="0" baseline="0" noProof="0" dirty="0">
                <a:ln>
                  <a:noFill/>
                </a:ln>
                <a:solidFill>
                  <a:srgbClr val="ED6737"/>
                </a:solidFill>
                <a:effectLst/>
                <a:uLnTx/>
                <a:uFillTx/>
                <a:sym typeface="Wingdings"/>
              </a:rPr>
              <a:t></a:t>
            </a:r>
            <a:r>
              <a:rPr kumimoji="0" lang="en-US" sz="1100" b="0" i="0" u="none" strike="noStrike" kern="0" cap="none" spc="0" normalizeH="0" baseline="0" noProof="0" dirty="0">
                <a:ln>
                  <a:noFill/>
                </a:ln>
                <a:solidFill>
                  <a:srgbClr val="C00000"/>
                </a:solidFill>
                <a:effectLst/>
                <a:uLnTx/>
                <a:uFillTx/>
                <a:sym typeface="Wingdings"/>
              </a:rPr>
              <a:t> </a:t>
            </a:r>
            <a:r>
              <a:rPr lang="cs-CZ" sz="1100" kern="0" dirty="0">
                <a:solidFill>
                  <a:srgbClr val="404040"/>
                </a:solidFill>
                <a:sym typeface="Wingdings"/>
              </a:rPr>
              <a:t>1-3</a:t>
            </a:r>
            <a:br>
              <a:rPr lang="cs-CZ" sz="1100" kern="0" dirty="0">
                <a:solidFill>
                  <a:srgbClr val="404040"/>
                </a:solidFill>
                <a:sym typeface="Wingdings"/>
              </a:rPr>
            </a:br>
            <a:r>
              <a:rPr lang="en-US" sz="1200" kern="0" dirty="0">
                <a:solidFill>
                  <a:schemeClr val="bg1">
                    <a:lumMod val="65000"/>
                  </a:schemeClr>
                </a:solidFill>
                <a:sym typeface="Wingdings"/>
              </a:rPr>
              <a:t></a:t>
            </a:r>
            <a:r>
              <a:rPr lang="en-US" sz="1100" kern="0" dirty="0">
                <a:solidFill>
                  <a:srgbClr val="C00000"/>
                </a:solidFill>
                <a:sym typeface="Wingdings"/>
              </a:rPr>
              <a:t> </a:t>
            </a:r>
            <a:r>
              <a:rPr lang="cs-CZ" sz="1100" kern="0" dirty="0">
                <a:solidFill>
                  <a:srgbClr val="404040"/>
                </a:solidFill>
                <a:sym typeface="Wingdings"/>
              </a:rPr>
              <a:t>Nevím</a:t>
            </a:r>
            <a:endParaRPr kumimoji="0" lang="en-US" sz="1100" b="0" i="0" u="none" strike="noStrike" kern="0" cap="none" spc="0" normalizeH="0" baseline="0" noProof="0" dirty="0">
              <a:ln>
                <a:noFill/>
              </a:ln>
              <a:solidFill>
                <a:srgbClr val="404040"/>
              </a:solidFill>
              <a:effectLst/>
              <a:uLnTx/>
              <a:uFillTx/>
            </a:endParaRPr>
          </a:p>
        </p:txBody>
      </p:sp>
      <p:sp>
        <p:nvSpPr>
          <p:cNvPr id="31" name="Zaoblený obdélník 19"/>
          <p:cNvSpPr/>
          <p:nvPr/>
        </p:nvSpPr>
        <p:spPr>
          <a:xfrm>
            <a:off x="4425696" y="4581144"/>
            <a:ext cx="4508686" cy="1201433"/>
          </a:xfrm>
          <a:prstGeom prst="roundRect">
            <a:avLst/>
          </a:prstGeom>
          <a:solidFill>
            <a:srgbClr val="A1C4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cs-CZ" sz="1000" kern="0" dirty="0">
                <a:solidFill>
                  <a:prstClr val="white"/>
                </a:solidFill>
              </a:rPr>
              <a:t>Oproti výzkumu v roce 2019 poklesl počet zemí, do kterých firmy exportují. 70 % v roce 2019 exportovalo do více než 3 zemí, nyní je tento podíl 53 %.</a:t>
            </a:r>
            <a:br>
              <a:rPr lang="cs-CZ" sz="1000" kern="0" dirty="0">
                <a:solidFill>
                  <a:prstClr val="white"/>
                </a:solidFill>
              </a:rPr>
            </a:br>
            <a:br>
              <a:rPr lang="cs-CZ" sz="1000" kern="0" dirty="0">
                <a:solidFill>
                  <a:prstClr val="white"/>
                </a:solidFill>
              </a:rPr>
            </a:br>
            <a:r>
              <a:rPr lang="cs-CZ" sz="1000" kern="0" dirty="0">
                <a:solidFill>
                  <a:prstClr val="white"/>
                </a:solidFill>
              </a:rPr>
              <a:t>Na druhé straně, firmy o něco častěji plánují rozšiřovat export do dalších zemí. Polsko a Německo zůstávají na prvních příčkách, v roce 2019 ale plánovalo rozšířit export do těchto zemí jen 5 % firem.</a:t>
            </a:r>
          </a:p>
        </p:txBody>
      </p:sp>
      <p:sp>
        <p:nvSpPr>
          <p:cNvPr id="32" name="TextovéPole 5">
            <a:extLst>
              <a:ext uri="{FF2B5EF4-FFF2-40B4-BE49-F238E27FC236}">
                <a16:creationId xmlns:a16="http://schemas.microsoft.com/office/drawing/2014/main" id="{ADB85C70-8781-4E98-82F6-5929C5DF1387}"/>
              </a:ext>
            </a:extLst>
          </p:cNvPr>
          <p:cNvSpPr txBox="1"/>
          <p:nvPr/>
        </p:nvSpPr>
        <p:spPr>
          <a:xfrm>
            <a:off x="4950850" y="1386848"/>
            <a:ext cx="5125837" cy="359073"/>
          </a:xfrm>
          <a:prstGeom prst="rect">
            <a:avLst/>
          </a:prstGeom>
          <a:noFill/>
        </p:spPr>
        <p:txBody>
          <a:bodyPr wrap="square" lIns="0" tIns="0" rIns="0" bIns="0" rtlCol="0">
            <a:spAutoFit/>
          </a:bodyPr>
          <a:lstStyle/>
          <a:p>
            <a:pPr defTabSz="914355">
              <a:lnSpc>
                <a:spcPts val="1400"/>
              </a:lnSpc>
              <a:defRPr/>
            </a:pPr>
            <a:r>
              <a:rPr lang="cs-CZ" sz="1600" dirty="0">
                <a:solidFill>
                  <a:prstClr val="black"/>
                </a:solidFill>
                <a:latin typeface="Arial Black"/>
              </a:rPr>
              <a:t>Do kterých zemí plánují firmy rozšířit export?</a:t>
            </a:r>
            <a:endParaRPr lang="en-US" sz="1600" dirty="0">
              <a:solidFill>
                <a:prstClr val="black"/>
              </a:solidFill>
              <a:latin typeface="Arial Black"/>
            </a:endParaRPr>
          </a:p>
          <a:p>
            <a:pPr defTabSz="914355">
              <a:lnSpc>
                <a:spcPts val="1400"/>
              </a:lnSpc>
              <a:defRPr/>
            </a:pPr>
            <a:r>
              <a:rPr lang="cs-CZ" sz="1200" dirty="0">
                <a:solidFill>
                  <a:prstClr val="black"/>
                </a:solidFill>
                <a:latin typeface="Arial Black"/>
              </a:rPr>
              <a:t>v</a:t>
            </a:r>
            <a:r>
              <a:rPr lang="en-US" sz="1200" dirty="0">
                <a:solidFill>
                  <a:prstClr val="black"/>
                </a:solidFill>
                <a:latin typeface="Arial Black"/>
              </a:rPr>
              <a:t> % </a:t>
            </a:r>
          </a:p>
        </p:txBody>
      </p:sp>
      <p:graphicFrame>
        <p:nvGraphicFramePr>
          <p:cNvPr id="41" name="Tabulka 10">
            <a:extLst>
              <a:ext uri="{FF2B5EF4-FFF2-40B4-BE49-F238E27FC236}">
                <a16:creationId xmlns:a16="http://schemas.microsoft.com/office/drawing/2014/main" id="{F692945B-99A6-4294-AE3F-C0570AA45B41}"/>
              </a:ext>
            </a:extLst>
          </p:cNvPr>
          <p:cNvGraphicFramePr>
            <a:graphicFrameLocks noGrp="1"/>
          </p:cNvGraphicFramePr>
          <p:nvPr>
            <p:extLst>
              <p:ext uri="{D42A27DB-BD31-4B8C-83A1-F6EECF244321}">
                <p14:modId xmlns:p14="http://schemas.microsoft.com/office/powerpoint/2010/main" val="905428465"/>
              </p:ext>
            </p:extLst>
          </p:nvPr>
        </p:nvGraphicFramePr>
        <p:xfrm>
          <a:off x="4950850" y="2051236"/>
          <a:ext cx="2144264" cy="2497653"/>
        </p:xfrm>
        <a:graphic>
          <a:graphicData uri="http://schemas.openxmlformats.org/drawingml/2006/table">
            <a:tbl>
              <a:tblPr/>
              <a:tblGrid>
                <a:gridCol w="2144264">
                  <a:extLst>
                    <a:ext uri="{9D8B030D-6E8A-4147-A177-3AD203B41FA5}">
                      <a16:colId xmlns:a16="http://schemas.microsoft.com/office/drawing/2014/main" val="3728637040"/>
                    </a:ext>
                  </a:extLst>
                </a:gridCol>
              </a:tblGrid>
              <a:tr h="341259">
                <a:tc>
                  <a:txBody>
                    <a:bodyPr/>
                    <a:lstStyle/>
                    <a:p>
                      <a:pPr algn="l" fontAlgn="b"/>
                      <a:r>
                        <a:rPr lang="cs-CZ" sz="2400" b="1" kern="1200" dirty="0">
                          <a:solidFill>
                            <a:srgbClr val="000000"/>
                          </a:solidFill>
                          <a:latin typeface="+mn-lt"/>
                          <a:ea typeface="+mn-ea"/>
                          <a:cs typeface="+mn-cs"/>
                        </a:rPr>
                        <a:t>11 %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9678279"/>
                  </a:ext>
                </a:extLst>
              </a:tr>
              <a:tr h="342284">
                <a:tc>
                  <a:txBody>
                    <a:bodyPr/>
                    <a:lstStyle/>
                    <a:p>
                      <a:pPr algn="l" fontAlgn="b"/>
                      <a:r>
                        <a:rPr lang="cs-CZ" sz="2400" b="1" kern="1200" dirty="0">
                          <a:solidFill>
                            <a:srgbClr val="000000"/>
                          </a:solidFill>
                          <a:latin typeface="+mn-lt"/>
                          <a:ea typeface="+mn-ea"/>
                          <a:cs typeface="+mn-cs"/>
                        </a:rPr>
                        <a:t>11 %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168618"/>
                  </a:ext>
                </a:extLst>
              </a:tr>
              <a:tr h="341259">
                <a:tc>
                  <a:txBody>
                    <a:bodyPr/>
                    <a:lstStyle/>
                    <a:p>
                      <a:pPr algn="l" fontAlgn="b"/>
                      <a:r>
                        <a:rPr lang="cs-CZ" sz="1600" b="1" kern="1200" dirty="0">
                          <a:solidFill>
                            <a:srgbClr val="000000"/>
                          </a:solidFill>
                          <a:latin typeface="+mn-lt"/>
                          <a:ea typeface="+mn-ea"/>
                          <a:cs typeface="+mn-cs"/>
                        </a:rPr>
                        <a:t>8 %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611030"/>
                  </a:ext>
                </a:extLst>
              </a:tr>
              <a:tr h="341259">
                <a:tc>
                  <a:txBody>
                    <a:bodyPr/>
                    <a:lstStyle/>
                    <a:p>
                      <a:pPr algn="l" fontAlgn="b"/>
                      <a:r>
                        <a:rPr lang="cs-CZ" sz="1600" b="1" kern="1200" dirty="0">
                          <a:solidFill>
                            <a:srgbClr val="000000"/>
                          </a:solidFill>
                          <a:latin typeface="+mn-lt"/>
                          <a:ea typeface="+mn-ea"/>
                          <a:cs typeface="+mn-cs"/>
                        </a:rPr>
                        <a:t>7 %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9168090"/>
                  </a:ext>
                </a:extLst>
              </a:tr>
              <a:tr h="341259">
                <a:tc>
                  <a:txBody>
                    <a:bodyPr/>
                    <a:lstStyle/>
                    <a:p>
                      <a:pPr algn="l" fontAlgn="b"/>
                      <a:r>
                        <a:rPr lang="cs-CZ" sz="1600" b="1" kern="1200" dirty="0">
                          <a:solidFill>
                            <a:srgbClr val="000000"/>
                          </a:solidFill>
                          <a:latin typeface="+mn-lt"/>
                          <a:ea typeface="+mn-ea"/>
                          <a:cs typeface="+mn-cs"/>
                        </a:rPr>
                        <a:t>6 %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9369400"/>
                  </a:ext>
                </a:extLst>
              </a:tr>
              <a:tr h="361653">
                <a:tc>
                  <a:txBody>
                    <a:bodyPr/>
                    <a:lstStyle/>
                    <a:p>
                      <a:pPr algn="l" fontAlgn="b"/>
                      <a:r>
                        <a:rPr lang="cs-CZ" sz="1600" b="1" kern="1200" dirty="0">
                          <a:solidFill>
                            <a:srgbClr val="000000"/>
                          </a:solidFill>
                          <a:latin typeface="+mn-lt"/>
                          <a:ea typeface="+mn-ea"/>
                          <a:cs typeface="+mn-cs"/>
                        </a:rPr>
                        <a:t>6 %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280339"/>
                  </a:ext>
                </a:extLst>
              </a:tr>
              <a:tr h="361653">
                <a:tc>
                  <a:txBody>
                    <a:bodyPr/>
                    <a:lstStyle/>
                    <a:p>
                      <a:pPr marL="0" algn="l" defTabSz="914355" rtl="0" eaLnBrk="1" fontAlgn="b" latinLnBrk="0" hangingPunct="1">
                        <a:lnSpc>
                          <a:spcPts val="1400"/>
                        </a:lnSpc>
                        <a:defRPr/>
                      </a:pPr>
                      <a:r>
                        <a:rPr lang="cs-CZ" sz="1100" kern="1200" dirty="0">
                          <a:solidFill>
                            <a:prstClr val="black"/>
                          </a:solidFill>
                          <a:latin typeface="+mn-lt"/>
                          <a:ea typeface="+mn-ea"/>
                          <a:cs typeface="+mn-cs"/>
                        </a:rPr>
                        <a:t>Ostatní země pod 5 %</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487325"/>
                  </a:ext>
                </a:extLst>
              </a:tr>
            </a:tbl>
          </a:graphicData>
        </a:graphic>
      </p:graphicFrame>
      <p:pic>
        <p:nvPicPr>
          <p:cNvPr id="42" name="Obrázek 17">
            <a:extLst>
              <a:ext uri="{FF2B5EF4-FFF2-40B4-BE49-F238E27FC236}">
                <a16:creationId xmlns:a16="http://schemas.microsoft.com/office/drawing/2014/main" id="{E1FBF223-28E7-4EF5-872C-A6F26EBF84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0433" y="3503703"/>
            <a:ext cx="288000" cy="288000"/>
          </a:xfrm>
          <a:prstGeom prst="rect">
            <a:avLst/>
          </a:prstGeom>
        </p:spPr>
      </p:pic>
      <p:pic>
        <p:nvPicPr>
          <p:cNvPr id="43" name="Obrázek 12">
            <a:extLst>
              <a:ext uri="{FF2B5EF4-FFF2-40B4-BE49-F238E27FC236}">
                <a16:creationId xmlns:a16="http://schemas.microsoft.com/office/drawing/2014/main" id="{50C13C21-289C-48C5-B6AA-93B459D5E8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7562" y="2381782"/>
            <a:ext cx="453743" cy="453743"/>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8705" y="2835525"/>
            <a:ext cx="288000" cy="288000"/>
          </a:xfrm>
          <a:prstGeom prst="rect">
            <a:avLst/>
          </a:prstGeom>
        </p:spPr>
      </p:pic>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7633" y="2001334"/>
            <a:ext cx="453600" cy="453600"/>
          </a:xfrm>
          <a:prstGeom prst="rect">
            <a:avLst/>
          </a:prstGeom>
        </p:spPr>
      </p:pic>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0433" y="3874170"/>
            <a:ext cx="288000" cy="288000"/>
          </a:xfrm>
          <a:prstGeom prst="rect">
            <a:avLst/>
          </a:prstGeom>
        </p:spPr>
      </p:pic>
      <p:pic>
        <p:nvPicPr>
          <p:cNvPr id="50" name="Picture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90433" y="3155565"/>
            <a:ext cx="288000" cy="288000"/>
          </a:xfrm>
          <a:prstGeom prst="rect">
            <a:avLst/>
          </a:prstGeom>
        </p:spPr>
      </p:pic>
      <p:grpSp>
        <p:nvGrpSpPr>
          <p:cNvPr id="25" name="Group 24"/>
          <p:cNvGrpSpPr/>
          <p:nvPr/>
        </p:nvGrpSpPr>
        <p:grpSpPr>
          <a:xfrm>
            <a:off x="10313521" y="254455"/>
            <a:ext cx="1700935" cy="469722"/>
            <a:chOff x="10203793" y="254455"/>
            <a:chExt cx="1700935" cy="469722"/>
          </a:xfrm>
        </p:grpSpPr>
        <p:pic>
          <p:nvPicPr>
            <p:cNvPr id="33" name="Picture 2" descr="http://www.aspectio.cz/Files/logoAMSP.jpg"/>
            <p:cNvPicPr>
              <a:picLocks noChangeAspect="1" noChangeArrowheads="1"/>
            </p:cNvPicPr>
            <p:nvPr/>
          </p:nvPicPr>
          <p:blipFill>
            <a:blip r:embed="rId10" cstate="print"/>
            <a:srcRect/>
            <a:stretch>
              <a:fillRect/>
            </a:stretch>
          </p:blipFill>
          <p:spPr bwMode="auto">
            <a:xfrm>
              <a:off x="10203793" y="254455"/>
              <a:ext cx="440856" cy="469722"/>
            </a:xfrm>
            <a:prstGeom prst="rect">
              <a:avLst/>
            </a:prstGeom>
            <a:noFill/>
          </p:spPr>
        </p:pic>
        <p:pic>
          <p:nvPicPr>
            <p:cNvPr id="34" name="Obrázek 8"/>
            <p:cNvPicPr>
              <a:picLocks noChangeAspect="1"/>
            </p:cNvPicPr>
            <p:nvPr/>
          </p:nvPicPr>
          <p:blipFill rotWithShape="1">
            <a:blip r:embed="rId11" cstate="print">
              <a:extLst>
                <a:ext uri="{28A0092B-C50C-407E-A947-70E740481C1C}">
                  <a14:useLocalDpi xmlns:a14="http://schemas.microsoft.com/office/drawing/2010/main" val="0"/>
                </a:ext>
              </a:extLst>
            </a:blip>
            <a:srcRect l="11765" t="12991" r="11765" b="12932"/>
            <a:stretch/>
          </p:blipFill>
          <p:spPr>
            <a:xfrm>
              <a:off x="10635841" y="370007"/>
              <a:ext cx="539999" cy="332307"/>
            </a:xfrm>
            <a:prstGeom prst="rect">
              <a:avLst/>
            </a:prstGeom>
          </p:spPr>
        </p:pic>
        <p:pic>
          <p:nvPicPr>
            <p:cNvPr id="35" name="Obrázek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207711" y="359121"/>
              <a:ext cx="697017" cy="329580"/>
            </a:xfrm>
            <a:prstGeom prst="rect">
              <a:avLst/>
            </a:prstGeom>
          </p:spPr>
        </p:pic>
      </p:grpSp>
    </p:spTree>
    <p:extLst>
      <p:ext uri="{BB962C8B-B14F-4D97-AF65-F5344CB8AC3E}">
        <p14:creationId xmlns:p14="http://schemas.microsoft.com/office/powerpoint/2010/main" val="1866117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gr71HMP7fNoYDxlK3KovN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r71HMP7fNoYDxlK3KovN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gr71HMP7fNoYDxlK3KovN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gr71HMP7fNoYDxlK3Kov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gr71HMP7fNoYDxlK3KovN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gr71HMP7fNoYDxlK3KovN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PSOS - Classical Template - 16x9">
  <a:themeElements>
    <a:clrScheme name="Personnalisé 181">
      <a:dk1>
        <a:sysClr val="windowText" lastClr="000000"/>
      </a:dk1>
      <a:lt1>
        <a:sysClr val="window" lastClr="FFFFFF"/>
      </a:lt1>
      <a:dk2>
        <a:srgbClr val="009D9C"/>
      </a:dk2>
      <a:lt2>
        <a:srgbClr val="405A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PSOS - Classical Template - 16x9">
  <a:themeElements>
    <a:clrScheme name="Personnalisé 181">
      <a:dk1>
        <a:sysClr val="windowText" lastClr="000000"/>
      </a:dk1>
      <a:lt1>
        <a:sysClr val="window" lastClr="FFFFFF"/>
      </a:lt1>
      <a:dk2>
        <a:srgbClr val="009D9C"/>
      </a:dk2>
      <a:lt2>
        <a:srgbClr val="405A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IPSOS - Classical Template - 16x9">
  <a:themeElements>
    <a:clrScheme name="Personnalisé 181">
      <a:dk1>
        <a:sysClr val="windowText" lastClr="000000"/>
      </a:dk1>
      <a:lt1>
        <a:sysClr val="window" lastClr="FFFFFF"/>
      </a:lt1>
      <a:dk2>
        <a:srgbClr val="009D9C"/>
      </a:dk2>
      <a:lt2>
        <a:srgbClr val="405A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IPSOS - Classical Template - 16x9">
  <a:themeElements>
    <a:clrScheme name="Personnalisé 181">
      <a:dk1>
        <a:sysClr val="windowText" lastClr="000000"/>
      </a:dk1>
      <a:lt1>
        <a:sysClr val="window" lastClr="FFFFFF"/>
      </a:lt1>
      <a:dk2>
        <a:srgbClr val="009D9C"/>
      </a:dk2>
      <a:lt2>
        <a:srgbClr val="405A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IPSOS - Classical Template - 16x9">
  <a:themeElements>
    <a:clrScheme name="Personnalisé 181">
      <a:dk1>
        <a:sysClr val="windowText" lastClr="000000"/>
      </a:dk1>
      <a:lt1>
        <a:sysClr val="window" lastClr="FFFFFF"/>
      </a:lt1>
      <a:dk2>
        <a:srgbClr val="009D9C"/>
      </a:dk2>
      <a:lt2>
        <a:srgbClr val="405A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IPSOS - Classical Template - 16x9">
  <a:themeElements>
    <a:clrScheme name="Personnalisé 181">
      <a:dk1>
        <a:sysClr val="windowText" lastClr="000000"/>
      </a:dk1>
      <a:lt1>
        <a:sysClr val="window" lastClr="FFFFFF"/>
      </a:lt1>
      <a:dk2>
        <a:srgbClr val="009D9C"/>
      </a:dk2>
      <a:lt2>
        <a:srgbClr val="405A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psos">
    <a:dk1>
      <a:srgbClr val="404040"/>
    </a:dk1>
    <a:lt1>
      <a:sysClr val="window" lastClr="FFFFFF"/>
    </a:lt1>
    <a:dk2>
      <a:srgbClr val="1F497D"/>
    </a:dk2>
    <a:lt2>
      <a:srgbClr val="EEECE1"/>
    </a:lt2>
    <a:accent1>
      <a:srgbClr val="008BCA"/>
    </a:accent1>
    <a:accent2>
      <a:srgbClr val="FBB040"/>
    </a:accent2>
    <a:accent3>
      <a:srgbClr val="008E94"/>
    </a:accent3>
    <a:accent4>
      <a:srgbClr val="ED6737"/>
    </a:accent4>
    <a:accent5>
      <a:srgbClr val="A1C46B"/>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
    <a:dk1>
      <a:srgbClr val="404040"/>
    </a:dk1>
    <a:lt1>
      <a:sysClr val="window" lastClr="FFFFFF"/>
    </a:lt1>
    <a:dk2>
      <a:srgbClr val="1F497D"/>
    </a:dk2>
    <a:lt2>
      <a:srgbClr val="EEECE1"/>
    </a:lt2>
    <a:accent1>
      <a:srgbClr val="008BCA"/>
    </a:accent1>
    <a:accent2>
      <a:srgbClr val="FBB040"/>
    </a:accent2>
    <a:accent3>
      <a:srgbClr val="008E94"/>
    </a:accent3>
    <a:accent4>
      <a:srgbClr val="ED6737"/>
    </a:accent4>
    <a:accent5>
      <a:srgbClr val="A1C46B"/>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10621</TotalTime>
  <Words>3533</Words>
  <Application>Microsoft Office PowerPoint</Application>
  <PresentationFormat>Širokoúhlá obrazovka</PresentationFormat>
  <Paragraphs>523</Paragraphs>
  <Slides>24</Slides>
  <Notes>16</Notes>
  <HiddenSlides>0</HiddenSlides>
  <MMClips>0</MMClips>
  <ScaleCrop>false</ScaleCrop>
  <HeadingPairs>
    <vt:vector size="4" baseType="variant">
      <vt:variant>
        <vt:lpstr>Motiv</vt:lpstr>
      </vt:variant>
      <vt:variant>
        <vt:i4>6</vt:i4>
      </vt:variant>
      <vt:variant>
        <vt:lpstr>Nadpisy snímků</vt:lpstr>
      </vt:variant>
      <vt:variant>
        <vt:i4>24</vt:i4>
      </vt:variant>
    </vt:vector>
  </HeadingPairs>
  <TitlesOfParts>
    <vt:vector size="30" baseType="lpstr">
      <vt:lpstr>IPSOS - Classical Template - 16x9</vt:lpstr>
      <vt:lpstr>1_IPSOS - Classical Template - 16x9</vt:lpstr>
      <vt:lpstr>4_IPSOS - Classical Template - 16x9</vt:lpstr>
      <vt:lpstr>2_IPSOS - Classical Template - 16x9</vt:lpstr>
      <vt:lpstr>3_IPSOS - Classical Template - 16x9</vt:lpstr>
      <vt:lpstr>5_IPSOS - Classical Template - 16x9</vt:lpstr>
      <vt:lpstr>Export malých a středních firem</vt:lpstr>
      <vt:lpstr>Výzkumné pozadí</vt:lpstr>
      <vt:lpstr>metodika</vt:lpstr>
      <vt:lpstr>Shrnutí výsledků</vt:lpstr>
      <vt:lpstr>HLAVNÍ ZÁVĚRY</vt:lpstr>
      <vt:lpstr>Výsledky  v detailu</vt:lpstr>
      <vt:lpstr>Firmy s vyšším obratem častěji vyvážejí do SNS nebo do jižní  ameriky.</vt:lpstr>
      <vt:lpstr>Nejvíce exportéři z hlediska objemu vyvážejí do německa   a na slovensko.</vt:lpstr>
      <vt:lpstr>15 % firem exportuje do 11 a více zemí. Nejčastěji plánují firmy rozšířit export do polska a německa.</vt:lpstr>
      <vt:lpstr>74 % exportu tvoří B2B segment, naopak B2G segment tvoří pouze 10 %. </vt:lpstr>
      <vt:lpstr>4 z 10 firem uvádějí, že jim digitalizace příliš nepomáhala řešit problémy vzniklé covidem.</vt:lpstr>
      <vt:lpstr>Nejčastějšími formami podpory exportu jsou nadále banky a czechtrade. Celkově oproti roku 2019 pokleslo využívání podpory napŘíč jednotlivými institucemi.</vt:lpstr>
      <vt:lpstr>Největšími problémy v exportu jsou podle firem ceny, rostoucí náklady a covid-19.</vt:lpstr>
      <vt:lpstr>Jakou formu pomoci by firmy uvítaly a kde?</vt:lpstr>
      <vt:lpstr>Třetina firem využila situAci k pokroku v digitalizaci. podobný  podíl firem přizpůsobil nabídku exportních služeb/výrobků.</vt:lpstr>
      <vt:lpstr>4 z 10 firem vidí příležitost růstu na stávajících zahraničních  trzích během následujícího roku.</vt:lpstr>
      <vt:lpstr>Státní podpora</vt:lpstr>
      <vt:lpstr>88 % firem zná agenturu CzechTrade a 30 % z nich využívá jejich služeb.</vt:lpstr>
      <vt:lpstr>Pětina firem zvažuje využívání marketingové podpory ze strany czech trade. Následují market entry a exportní inkubátory.</vt:lpstr>
      <vt:lpstr>Pro oživení exportních aktivit by firmy ocenily podporu propagace, výstavy a veletrhy.</vt:lpstr>
      <vt:lpstr>41 % firem zná nebo využívá portál businessinfo.cz.</vt:lpstr>
      <vt:lpstr>Za nejdůležitější službu pro podporu exportu firmy považují vyhledávání nových příležitostí a průzkum trhu.</vt:lpstr>
      <vt:lpstr>Struktura vzorku</vt:lpstr>
      <vt:lpstr>Struktura vzorku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nabídek / PROPOSAL TEMPLATE</dc:title>
  <dc:creator>Anna Mudrova</dc:creator>
  <cp:lastModifiedBy>Neznámý uživatel</cp:lastModifiedBy>
  <cp:revision>522</cp:revision>
  <dcterms:created xsi:type="dcterms:W3CDTF">2019-07-04T10:58:50Z</dcterms:created>
  <dcterms:modified xsi:type="dcterms:W3CDTF">2021-06-08T16:10:57Z</dcterms:modified>
</cp:coreProperties>
</file>