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3399"/>
    <a:srgbClr val="192764"/>
    <a:srgbClr val="FF7609"/>
    <a:srgbClr val="0D1D6F"/>
    <a:srgbClr val="E17609"/>
    <a:srgbClr val="F7F7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66" d="100"/>
          <a:sy n="66" d="100"/>
        </p:scale>
        <p:origin x="-12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fld id="{BA15000E-25F9-420B-ACC8-8C390107552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1" charset="-128"/>
                <a:cs typeface="+mn-cs"/>
              </a:defRPr>
            </a:lvl1pPr>
          </a:lstStyle>
          <a:p>
            <a:pPr>
              <a:defRPr/>
            </a:pPr>
            <a:fld id="{9A5C147E-95DC-4D28-82FE-A256C852F4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1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AD5DC-4E65-4905-817F-A0A1AF050557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691943-EE2A-4963-A577-537CD4824624}" type="slidenum">
              <a:rPr lang="en-US" smtClean="0">
                <a:ea typeface="ＭＳ Ｐゴシック"/>
                <a:cs typeface="ＭＳ Ｐゴシック"/>
              </a:rPr>
              <a:pPr/>
              <a:t>2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219200" y="677863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nl-NL">
              <a:ea typeface="ＭＳ Ｐゴシック" pitchFamily="-81" charset="-128"/>
              <a:cs typeface="+mn-cs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219200" y="16764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nl-NL">
              <a:ea typeface="ＭＳ Ｐゴシック" pitchFamily="-81" charset="-128"/>
              <a:cs typeface="+mn-cs"/>
            </a:endParaRPr>
          </a:p>
        </p:txBody>
      </p:sp>
      <p:pic>
        <p:nvPicPr>
          <p:cNvPr id="6" name="Picture 9" descr="C:\Users\Dimitri Gilissen\Desktop\VVD-logo RGB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363" y="107950"/>
            <a:ext cx="1046162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00800" y="611188"/>
            <a:ext cx="1752600" cy="2640012"/>
          </a:xfrm>
        </p:spPr>
        <p:txBody>
          <a:bodyPr vert="eaVert"/>
          <a:lstStyle>
            <a:lvl1pPr>
              <a:defRPr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611188"/>
            <a:ext cx="5105400" cy="26400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43000" y="1520825"/>
            <a:ext cx="2989263" cy="173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84663" y="1520825"/>
            <a:ext cx="2989262" cy="173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2764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  <p:transition spd="slow" advClick="0" advTm="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219200" y="677863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nl-NL">
              <a:ea typeface="ＭＳ Ｐゴシック" pitchFamily="-81" charset="-128"/>
              <a:cs typeface="+mn-cs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219200" y="16764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nl-NL">
              <a:ea typeface="ＭＳ Ｐゴシック" pitchFamily="-81" charset="-128"/>
              <a:cs typeface="+mn-cs"/>
            </a:endParaRPr>
          </a:p>
        </p:txBody>
      </p:sp>
      <p:sp>
        <p:nvSpPr>
          <p:cNvPr id="1028" name="Rectangle 31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143000" y="611188"/>
            <a:ext cx="70104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Titelstijl van model bewerken</a:t>
            </a:r>
          </a:p>
        </p:txBody>
      </p:sp>
      <p:sp>
        <p:nvSpPr>
          <p:cNvPr id="102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0825"/>
            <a:ext cx="6186488" cy="1747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pic>
        <p:nvPicPr>
          <p:cNvPr id="1030" name="Picture 9" descr="C:\Users\Dimitri Gilissen\Desktop\VVD-logo RGB.jpg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106363" y="107950"/>
            <a:ext cx="85883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</p:sldLayoutIdLst>
  <p:transition spd="slow" advClick="0" advTm="0"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D1D6F"/>
          </a:solidFill>
          <a:latin typeface="Verdana" pitchFamily="34" charset="0"/>
          <a:ea typeface="ＭＳ Ｐゴシック" pitchFamily="-81" charset="-128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192764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192764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192764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400">
          <a:solidFill>
            <a:srgbClr val="192764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400">
          <a:solidFill>
            <a:srgbClr val="192764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400">
          <a:solidFill>
            <a:srgbClr val="F7F7F7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400">
          <a:solidFill>
            <a:srgbClr val="F7F7F7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400">
          <a:solidFill>
            <a:srgbClr val="F7F7F7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400">
          <a:solidFill>
            <a:srgbClr val="F7F7F7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003399"/>
                </a:solidFill>
                <a:latin typeface="Arial" charset="0"/>
              </a:rPr>
              <a:t>DAAR HEEFT U WAT AAN!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20825"/>
            <a:ext cx="8594725" cy="4062413"/>
          </a:xfrm>
        </p:spPr>
        <p:txBody>
          <a:bodyPr wrap="square"/>
          <a:lstStyle/>
          <a:p>
            <a:pPr marL="381000" indent="-38100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3399"/>
                </a:solidFill>
                <a:latin typeface="Arial" charset="0"/>
                <a:cs typeface="+mn-cs"/>
              </a:rPr>
              <a:t>De </a:t>
            </a:r>
            <a:r>
              <a:rPr lang="en-US" sz="28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speerpunten</a:t>
            </a:r>
            <a:r>
              <a:rPr lang="en-US" sz="2800" dirty="0" smtClean="0">
                <a:solidFill>
                  <a:srgbClr val="003399"/>
                </a:solidFill>
                <a:latin typeface="Arial" charset="0"/>
                <a:cs typeface="+mn-cs"/>
              </a:rPr>
              <a:t> van de VVD </a:t>
            </a:r>
            <a:r>
              <a:rPr lang="en-US" sz="28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Gennep</a:t>
            </a:r>
            <a:r>
              <a:rPr lang="en-US" sz="28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zijn</a:t>
            </a:r>
            <a:r>
              <a:rPr lang="en-US" sz="2800" dirty="0" smtClean="0">
                <a:solidFill>
                  <a:srgbClr val="003399"/>
                </a:solidFill>
                <a:latin typeface="Arial" charset="0"/>
                <a:cs typeface="+mn-cs"/>
              </a:rPr>
              <a:t>: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Meer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regionale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samenwerking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en 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b="1" dirty="0" smtClean="0">
                <a:solidFill>
                  <a:srgbClr val="003399"/>
                </a:solidFill>
                <a:latin typeface="Arial" charset="0"/>
                <a:cs typeface="+mn-cs"/>
              </a:rPr>
              <a:t>   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geen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gedwongen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herindeling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Degelijk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financieel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beleid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,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geen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stijging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van de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lokale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lasten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Minder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regelgeving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en minder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bureaucratie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Verdere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ontwikkeling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toeristische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infrastructuur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Bevorderen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leefbaarheid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in de </a:t>
            </a:r>
            <a:r>
              <a:rPr lang="en-US" sz="2400" dirty="0" err="1" smtClean="0">
                <a:solidFill>
                  <a:srgbClr val="003399"/>
                </a:solidFill>
                <a:latin typeface="Arial" charset="0"/>
                <a:cs typeface="+mn-cs"/>
              </a:rPr>
              <a:t>kerkdorpen</a:t>
            </a:r>
            <a:r>
              <a:rPr lang="en-US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nl-NL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Meer politie op straat,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nl-NL" sz="2400" dirty="0" smtClean="0">
                <a:solidFill>
                  <a:srgbClr val="003399"/>
                </a:solidFill>
                <a:latin typeface="Arial" charset="0"/>
                <a:cs typeface="+mn-cs"/>
              </a:rPr>
              <a:t>     meer veiligheid door middel van het plaatsen van camera's.</a:t>
            </a:r>
            <a:endParaRPr lang="en-US" sz="2400" dirty="0" smtClean="0">
              <a:solidFill>
                <a:srgbClr val="003399"/>
              </a:solidFill>
              <a:latin typeface="Arial" charset="0"/>
              <a:cs typeface="+mn-cs"/>
            </a:endParaRPr>
          </a:p>
        </p:txBody>
      </p:sp>
      <p:sp>
        <p:nvSpPr>
          <p:cNvPr id="14341" name="Rectangle 2"/>
          <p:cNvSpPr>
            <a:spLocks noChangeAspect="1" noChangeArrowheads="1"/>
          </p:cNvSpPr>
          <p:nvPr/>
        </p:nvSpPr>
        <p:spPr bwMode="auto">
          <a:xfrm>
            <a:off x="323850" y="6092825"/>
            <a:ext cx="866616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nl-NL" sz="3200" b="1">
                <a:solidFill>
                  <a:srgbClr val="FF7609"/>
                </a:solidFill>
              </a:rPr>
              <a:t>Gennep kan wel wat meer VVD gebruiken!</a:t>
            </a:r>
            <a:endParaRPr lang="en-US" sz="3200" b="1">
              <a:solidFill>
                <a:srgbClr val="FF7609"/>
              </a:solidFill>
            </a:endParaRP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00"/>
                            </p:stCondLst>
                            <p:childTnLst>
                              <p:par>
                                <p:cTn id="14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75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700"/>
                            </p:stCondLst>
                            <p:childTnLst>
                              <p:par>
                                <p:cTn id="19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100"/>
                            </p:stCondLst>
                            <p:childTnLst>
                              <p:par>
                                <p:cTn id="22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900"/>
                            </p:stCondLst>
                            <p:childTnLst>
                              <p:par>
                                <p:cTn id="28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300"/>
                            </p:stCondLst>
                            <p:childTnLst>
                              <p:par>
                                <p:cTn id="31" presetID="3" presetClass="emph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75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6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8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200"/>
                            </p:stCondLst>
                            <p:childTnLst>
                              <p:par>
                                <p:cTn id="42" presetID="3" presetClass="emph" presetSubtype="2" fill="hold" grpId="1" nodeType="after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  <p:bldP spid="14341" grpId="0"/>
      <p:bldP spid="1434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 descr="C:\Users\Dimitri Gilissen\Desktop\VVD-logo 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38" y="115888"/>
            <a:ext cx="1116012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003399"/>
                </a:solidFill>
                <a:latin typeface="Arial" charset="0"/>
              </a:rPr>
              <a:t>DAAR HEEFT U WAT AAN!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4194175" cy="51276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3399"/>
                </a:solidFill>
                <a:latin typeface="Arial" charset="0"/>
              </a:rPr>
              <a:t>Onze kandidaten voor U:</a:t>
            </a:r>
          </a:p>
        </p:txBody>
      </p: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250825" y="1876425"/>
            <a:ext cx="2746375" cy="4044950"/>
            <a:chOff x="158" y="1480"/>
            <a:chExt cx="1730" cy="2548"/>
          </a:xfrm>
        </p:grpSpPr>
        <p:pic>
          <p:nvPicPr>
            <p:cNvPr id="16396" name="Picture 8" descr="Jan_Scheeper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" y="1797"/>
              <a:ext cx="1730" cy="2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7" name="Rectangle 3"/>
            <p:cNvSpPr>
              <a:spLocks noChangeArrowheads="1"/>
            </p:cNvSpPr>
            <p:nvPr/>
          </p:nvSpPr>
          <p:spPr bwMode="auto">
            <a:xfrm>
              <a:off x="249" y="1480"/>
              <a:ext cx="1495" cy="2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lnSpc>
                  <a:spcPct val="120000"/>
                </a:lnSpc>
                <a:spcBef>
                  <a:spcPct val="20000"/>
                </a:spcBef>
              </a:pPr>
              <a:r>
                <a:rPr lang="en-US">
                  <a:solidFill>
                    <a:srgbClr val="003399"/>
                  </a:solidFill>
                </a:rPr>
                <a:t>1: Jan Scheepers</a:t>
              </a:r>
            </a:p>
          </p:txBody>
        </p:sp>
      </p:grpSp>
      <p:grpSp>
        <p:nvGrpSpPr>
          <p:cNvPr id="15382" name="Group 22"/>
          <p:cNvGrpSpPr>
            <a:grpSpLocks/>
          </p:cNvGrpSpPr>
          <p:nvPr/>
        </p:nvGrpSpPr>
        <p:grpSpPr bwMode="auto">
          <a:xfrm>
            <a:off x="3276600" y="1876425"/>
            <a:ext cx="2555875" cy="4073525"/>
            <a:chOff x="2064" y="1480"/>
            <a:chExt cx="1610" cy="2566"/>
          </a:xfrm>
        </p:grpSpPr>
        <p:sp>
          <p:nvSpPr>
            <p:cNvPr id="16394" name="Rectangle 3"/>
            <p:cNvSpPr>
              <a:spLocks noChangeArrowheads="1"/>
            </p:cNvSpPr>
            <p:nvPr/>
          </p:nvSpPr>
          <p:spPr bwMode="auto">
            <a:xfrm>
              <a:off x="2154" y="1480"/>
              <a:ext cx="1400" cy="2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lnSpc>
                  <a:spcPct val="120000"/>
                </a:lnSpc>
                <a:spcBef>
                  <a:spcPct val="20000"/>
                </a:spcBef>
              </a:pPr>
              <a:r>
                <a:rPr lang="en-US">
                  <a:solidFill>
                    <a:srgbClr val="003399"/>
                  </a:solidFill>
                </a:rPr>
                <a:t>2: Holger Rodoe</a:t>
              </a:r>
            </a:p>
          </p:txBody>
        </p:sp>
        <p:pic>
          <p:nvPicPr>
            <p:cNvPr id="16395" name="Picture 17" descr="Holger_Rodo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64" y="1797"/>
              <a:ext cx="1610" cy="2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6011863" y="1863725"/>
            <a:ext cx="2749550" cy="4044950"/>
            <a:chOff x="3787" y="1472"/>
            <a:chExt cx="1732" cy="2548"/>
          </a:xfrm>
        </p:grpSpPr>
        <p:sp>
          <p:nvSpPr>
            <p:cNvPr id="16392" name="Rectangle 3"/>
            <p:cNvSpPr>
              <a:spLocks noChangeArrowheads="1"/>
            </p:cNvSpPr>
            <p:nvPr/>
          </p:nvSpPr>
          <p:spPr bwMode="auto">
            <a:xfrm>
              <a:off x="3923" y="1472"/>
              <a:ext cx="1441" cy="2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lnSpc>
                  <a:spcPct val="120000"/>
                </a:lnSpc>
                <a:spcBef>
                  <a:spcPct val="20000"/>
                </a:spcBef>
              </a:pPr>
              <a:r>
                <a:rPr lang="en-US">
                  <a:solidFill>
                    <a:srgbClr val="003399"/>
                  </a:solidFill>
                </a:rPr>
                <a:t>3: Martin Manten</a:t>
              </a:r>
            </a:p>
          </p:txBody>
        </p:sp>
        <p:pic>
          <p:nvPicPr>
            <p:cNvPr id="16393" name="Picture 20" descr="Martin_Manten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87" y="1785"/>
              <a:ext cx="1732" cy="2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83" name="Rectangle 2"/>
          <p:cNvSpPr>
            <a:spLocks noChangeAspect="1" noChangeArrowheads="1"/>
          </p:cNvSpPr>
          <p:nvPr/>
        </p:nvSpPr>
        <p:spPr bwMode="auto">
          <a:xfrm>
            <a:off x="323850" y="6092825"/>
            <a:ext cx="866616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nl-NL" sz="3200" b="1">
                <a:solidFill>
                  <a:srgbClr val="FF7609"/>
                </a:solidFill>
              </a:rPr>
              <a:t>Gennep kan wel wat meer VVD gebruiken!</a:t>
            </a:r>
            <a:endParaRPr lang="en-US" sz="3200" b="1">
              <a:solidFill>
                <a:srgbClr val="FF7609"/>
              </a:solidFill>
            </a:endParaRPr>
          </a:p>
        </p:txBody>
      </p:sp>
    </p:spTree>
  </p:cSld>
  <p:clrMapOvr>
    <a:masterClrMapping/>
  </p:clrMapOvr>
  <p:transition spd="slow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33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47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61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31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5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2.22222E-6 -1.85185E-6 L 0.2118 0.01597 C 0.26788 0.01597 0.3743 0.11551 0.3743 0.17153 L 0.40625 0.36227 " pathEditMode="relative" rAng="0" ptsTypes="FfFF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3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700"/>
                            </p:stCondLst>
                            <p:childTnLst>
                              <p:par>
                                <p:cTn id="7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7049 0.66065 " pathEditMode="relative" rAng="0" ptsTypes="AA">
                                      <p:cBhvr>
                                        <p:cTn id="81" dur="2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3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200"/>
                            </p:stCondLst>
                            <p:childTnLst>
                              <p:par>
                                <p:cTn id="83" presetID="10" presetClass="entr" presetSubtype="0" fill="hold" grpId="3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2" grpId="1"/>
      <p:bldP spid="15362" grpId="2"/>
      <p:bldP spid="15362" grpId="3"/>
      <p:bldP spid="15363" grpId="0" uiExpand="1" build="p" animBg="1"/>
      <p:bldP spid="15383" grpId="0"/>
      <p:bldP spid="15383" grpId="1"/>
    </p:bld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1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Bildschirmpräsentation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Verdana</vt:lpstr>
      <vt:lpstr>Lege presentatie</vt:lpstr>
      <vt:lpstr>Lege presentatie</vt:lpstr>
      <vt:lpstr>DAAR HEEFT U WAT AAN!</vt:lpstr>
      <vt:lpstr>DAAR HEEFT U WAT AAN!</vt:lpstr>
    </vt:vector>
  </TitlesOfParts>
  <Company>Kees Zeeman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 powerpoint presentaties VVD</dc:title>
  <dc:creator>Holger</dc:creator>
  <cp:lastModifiedBy>V203464</cp:lastModifiedBy>
  <cp:revision>34</cp:revision>
  <dcterms:modified xsi:type="dcterms:W3CDTF">2010-10-29T18:08:44Z</dcterms:modified>
</cp:coreProperties>
</file>