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40538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72" d="100"/>
          <a:sy n="72" d="100"/>
        </p:scale>
        <p:origin x="18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590794"/>
            <a:ext cx="5814457" cy="3384092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105389"/>
            <a:ext cx="5130404" cy="2346813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06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28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17514"/>
            <a:ext cx="1474991" cy="823747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17514"/>
            <a:ext cx="4339466" cy="823747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10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52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423318"/>
            <a:ext cx="5899964" cy="4043359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504929"/>
            <a:ext cx="5899964" cy="212630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01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587570"/>
            <a:ext cx="2907229" cy="61674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587570"/>
            <a:ext cx="2907229" cy="61674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3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17516"/>
            <a:ext cx="5899964" cy="18788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382815"/>
            <a:ext cx="2893868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550596"/>
            <a:ext cx="2893868" cy="522239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382815"/>
            <a:ext cx="2908120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550596"/>
            <a:ext cx="2908120" cy="522239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85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33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2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399540"/>
            <a:ext cx="3463022" cy="6907687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42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399540"/>
            <a:ext cx="3463022" cy="6907687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39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17516"/>
            <a:ext cx="5899964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587570"/>
            <a:ext cx="5899964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0B46-C80F-134A-9A48-7270F22D7700}" type="datetimeFigureOut">
              <a:rPr lang="nl-NL" smtClean="0"/>
              <a:t>18-01-2023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009246"/>
            <a:ext cx="2308682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8132-3B7A-4C43-9288-4927AFBE37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41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rchief.rijksbegroting.nl/binaries/images/2/2/5/kst225746_00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8FD9E85-99D3-F3BB-E82F-7F6C46A42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322" y="205016"/>
            <a:ext cx="15617756" cy="455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9604" tIns="64802" rIns="129604" bIns="64802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sz="2551"/>
          </a:p>
        </p:txBody>
      </p:sp>
      <p:pic>
        <p:nvPicPr>
          <p:cNvPr id="1025" name="Afbeelding 1">
            <a:extLst>
              <a:ext uri="{FF2B5EF4-FFF2-40B4-BE49-F238E27FC236}">
                <a16:creationId xmlns:a16="http://schemas.microsoft.com/office/drawing/2014/main" id="{82C12142-A798-2C58-96BD-2BF4028B4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78" y="1077024"/>
            <a:ext cx="6421581" cy="756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FEAEDF3-4F18-AA0F-DABB-D0CDC389F4E9}"/>
              </a:ext>
            </a:extLst>
          </p:cNvPr>
          <p:cNvSpPr txBox="1"/>
          <p:nvPr/>
        </p:nvSpPr>
        <p:spPr>
          <a:xfrm>
            <a:off x="878541" y="483070"/>
            <a:ext cx="5360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/>
              <a:t>Woningwetregio’s </a:t>
            </a:r>
          </a:p>
        </p:txBody>
      </p:sp>
    </p:spTree>
    <p:extLst>
      <p:ext uri="{BB962C8B-B14F-4D97-AF65-F5344CB8AC3E}">
        <p14:creationId xmlns:p14="http://schemas.microsoft.com/office/powerpoint/2010/main" val="1772572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1</Words>
  <Application>Microsoft Macintosh PowerPoint</Application>
  <PresentationFormat>Aangepast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Som</dc:creator>
  <cp:lastModifiedBy>Martin Som</cp:lastModifiedBy>
  <cp:revision>1</cp:revision>
  <dcterms:created xsi:type="dcterms:W3CDTF">2023-01-18T00:48:13Z</dcterms:created>
  <dcterms:modified xsi:type="dcterms:W3CDTF">2023-01-18T00:50:28Z</dcterms:modified>
</cp:coreProperties>
</file>