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DDB81-04C8-1454-904F-21678D970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558097-B3E9-482B-0FFF-D10690B1C2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E6687-C4F6-45E9-EC27-934EB4346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A91DF-5AE6-52E5-4580-02517F79C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A90A7-E893-E159-71DD-7B9F0096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881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5E776-F151-45EF-2262-FD9F4B61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BD2C1-818C-BFC4-A8AF-533FE9458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FCF78-0BCD-AF28-AFCE-B3CBAE6C8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7BFC3-BB53-F1B6-C0AD-0914D54A7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F775A-A786-7F72-58A4-033C8D7A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031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4E13ED-9849-1888-C1EE-8E509E289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528D2-6D42-DD56-E91C-067F885CC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BFCB0-CE09-4745-A52E-36EA3307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46058-E54C-1303-9FFD-3582833EC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4DF88-8A83-6A86-D014-E253DC88F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316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3B39-CBCD-5B51-67E8-6F3A6707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3790F-995E-A601-DECC-366A59B3C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C920-E455-EF18-DC3F-DB98C07F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1AFDF-3233-E36A-8A08-E6DBDD9D9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DC42B-3927-4B3E-3E9F-7068EB5C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84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ADA92-30E6-74A0-9E82-E4A8F93FC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59AD3-6F3B-DC9E-A42C-44467A873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A5911-AFD2-8FB2-B2E8-7EBAB5E2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F9FFF-4B64-6AE2-1C63-1F00D2006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D2FDE-7E23-9A82-715F-C803DD9B0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81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A0D8F-89EA-5ED6-5E90-FCA70353E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0B50-EE78-78A0-2E6A-8A3E14B0C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73BC9-262B-7116-86C4-1789D5B9D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EE9F8-A77B-E880-2599-FAFA35566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37EB2-2AE5-A7E0-0C13-FEA286394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B848B-CE69-0A4C-AF42-BD4A51523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699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367E-FC70-F148-8433-85DFC4F36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9230F-95E9-BB25-F393-F15BF0F63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1CDF-8454-35F7-79C7-DCB6F528E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EDC499-46C5-84A5-F625-37060B9496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9A3F12-C5BD-3975-565B-386BF2016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12427B-F85B-23FD-1848-7DF5A3B4C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F62602-600D-4495-D8BF-B2874E8FC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39565A-8110-29DC-A28C-BD4AB2218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50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6575E-7F2E-A26D-72B0-CB2D32395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21FA84-9E53-60E1-A7DC-1ECBFA973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4F436-4369-D06A-3D49-7F0218517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722C92-2594-CE64-A306-2D1E56BE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159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C4D745-5E6A-8EC8-6643-524BA3C71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BD2F44-061F-B6A2-42FE-01C9ACDE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A2117C-22B2-E60D-DD17-16B164BC9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804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AE86F-DD45-4E99-7445-F64677FBC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EEE63-6475-B233-FA90-72C01FD5C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E37BB-D18E-D2DA-CE33-B1D1F55D4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AFA76-E596-85D1-7C93-9835D094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5182A-E2D7-215B-10EA-4848B57EF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51DF9-39E8-115A-B3FE-ECC0546D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92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47220-D0D6-8E3D-06C7-E7729B6C6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D168A2-5AD1-E3F8-23D3-7BD71354B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7155E-A64A-89CB-B10F-F0BD908F20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0C740-5A39-507F-4BC5-4B1D6A3C5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F7260-EF32-B3E1-68EA-29A8437A1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64D4A-B036-D8B8-8368-66E11C6C3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699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35CFAE-4959-8A02-C9ED-5EFD10CF3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FCB78-A432-2C3A-0634-EBB221B1C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61A5D-2C9A-88A9-FBFD-ADAAE4709A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22517A-870E-4D1B-9F33-706BFA274EFC}" type="datetimeFigureOut">
              <a:rPr lang="nl-NL" smtClean="0"/>
              <a:t>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8E7B9-9D96-94C6-AB6A-6CF8FF158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2C3A3-ED55-DA3C-E45E-DEFC8FF8B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C82775-505E-4B2A-889B-AFAE2D7142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50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2238EC5-5530-D4FD-DF9B-A70068879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679" y="-2"/>
            <a:ext cx="3102321" cy="21087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0855060-DD42-0AD1-7C58-FB5645AE48E2}"/>
              </a:ext>
            </a:extLst>
          </p:cNvPr>
          <p:cNvSpPr txBox="1"/>
          <p:nvPr/>
        </p:nvSpPr>
        <p:spPr>
          <a:xfrm>
            <a:off x="1097450" y="1240743"/>
            <a:ext cx="914801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dirty="0">
                <a:latin typeface="Amasis MT Pro Light" panose="02040304050005020304" pitchFamily="18" charset="0"/>
              </a:rPr>
              <a:t>20 juni Thema - avond</a:t>
            </a:r>
          </a:p>
          <a:p>
            <a:pPr algn="ctr"/>
            <a:endParaRPr lang="nl-NL" sz="4000" dirty="0">
              <a:latin typeface="Amasis MT Pro Light" panose="02040304050005020304" pitchFamily="18" charset="0"/>
            </a:endParaRPr>
          </a:p>
          <a:p>
            <a:pPr algn="ctr"/>
            <a:r>
              <a:rPr lang="nl-NL" sz="4000" dirty="0">
                <a:latin typeface="Amasis MT Pro Light" panose="02040304050005020304" pitchFamily="18" charset="0"/>
              </a:rPr>
              <a:t>“Steenwijk, opnieuw Garnizoensstad</a:t>
            </a:r>
            <a:r>
              <a:rPr lang="nl-NL" sz="4000" dirty="0"/>
              <a:t>”</a:t>
            </a:r>
          </a:p>
          <a:p>
            <a:endParaRPr lang="nl-NL" sz="2800" dirty="0"/>
          </a:p>
          <a:p>
            <a:r>
              <a:rPr lang="nl-NL" sz="2000" dirty="0">
                <a:latin typeface="Amasis MT Pro Light" panose="02040304050005020304" pitchFamily="18" charset="0"/>
              </a:rPr>
              <a:t>Op donderdagavond 20 juni organiseert VVD Steenwijkerland een open thema-avond.</a:t>
            </a:r>
          </a:p>
          <a:p>
            <a:r>
              <a:rPr lang="nl-NL" sz="2000" dirty="0">
                <a:latin typeface="Amasis MT Pro Light" panose="02040304050005020304" pitchFamily="18" charset="0"/>
              </a:rPr>
              <a:t>We bespreken de relatie tussen Steenwijk en defensie, vanuit historisch perspectief en </a:t>
            </a:r>
          </a:p>
          <a:p>
            <a:r>
              <a:rPr lang="nl-NL" sz="2000" dirty="0">
                <a:latin typeface="Amasis MT Pro Light" panose="02040304050005020304" pitchFamily="18" charset="0"/>
              </a:rPr>
              <a:t>rondom de plannen van de Johannes Postkazerne. </a:t>
            </a:r>
          </a:p>
          <a:p>
            <a:r>
              <a:rPr lang="nl-NL" sz="2000" dirty="0">
                <a:latin typeface="Amasis MT Pro Light" panose="02040304050005020304" pitchFamily="18" charset="0"/>
              </a:rPr>
              <a:t>Uiteraard zal ook een blik op de landelijke actualiteit niet ontbreken.</a:t>
            </a:r>
          </a:p>
          <a:p>
            <a:endParaRPr lang="nl-NL" sz="2000" dirty="0">
              <a:latin typeface="Amasis MT Pro Light" panose="02040304050005020304" pitchFamily="18" charset="0"/>
            </a:endParaRPr>
          </a:p>
          <a:p>
            <a:r>
              <a:rPr lang="nl-NL" sz="1200" dirty="0">
                <a:latin typeface="Amasis MT Pro Light" panose="02040304050005020304" pitchFamily="18" charset="0"/>
              </a:rPr>
              <a:t>Locatie: 		De Rechter in Steenwijk</a:t>
            </a:r>
          </a:p>
          <a:p>
            <a:r>
              <a:rPr lang="nl-NL" sz="1200" dirty="0">
                <a:latin typeface="Amasis MT Pro Light" panose="02040304050005020304" pitchFamily="18" charset="0"/>
              </a:rPr>
              <a:t>Tijdstip: 		inloop vanaf 19.00</a:t>
            </a:r>
          </a:p>
          <a:p>
            <a:r>
              <a:rPr lang="nl-NL" sz="1200" dirty="0">
                <a:latin typeface="Amasis MT Pro Light" panose="02040304050005020304" pitchFamily="18" charset="0"/>
              </a:rPr>
              <a:t>Sprekers: 		</a:t>
            </a:r>
            <a:r>
              <a:rPr lang="nl-NL" sz="1200" dirty="0" err="1">
                <a:latin typeface="Amasis MT Pro Light" panose="02040304050005020304" pitchFamily="18" charset="0"/>
              </a:rPr>
              <a:t>Sierd</a:t>
            </a:r>
            <a:r>
              <a:rPr lang="nl-NL" sz="1200" dirty="0">
                <a:latin typeface="Amasis MT Pro Light" panose="02040304050005020304" pitchFamily="18" charset="0"/>
              </a:rPr>
              <a:t> </a:t>
            </a:r>
            <a:r>
              <a:rPr lang="nl-NL" sz="1200" dirty="0" err="1">
                <a:latin typeface="Amasis MT Pro Light" panose="02040304050005020304" pitchFamily="18" charset="0"/>
              </a:rPr>
              <a:t>Tilma</a:t>
            </a:r>
            <a:r>
              <a:rPr lang="nl-NL" sz="1200" dirty="0">
                <a:latin typeface="Amasis MT Pro Light" panose="02040304050005020304" pitchFamily="18" charset="0"/>
              </a:rPr>
              <a:t> (historisch perspectief) </a:t>
            </a:r>
          </a:p>
          <a:p>
            <a:r>
              <a:rPr lang="nl-NL" sz="1200" dirty="0">
                <a:latin typeface="Amasis MT Pro Light" panose="02040304050005020304" pitchFamily="18" charset="0"/>
              </a:rPr>
              <a:t>		Generaal N. J. A. Boom (Johannes Postkazerne)</a:t>
            </a:r>
          </a:p>
          <a:p>
            <a:r>
              <a:rPr lang="nl-NL" sz="1200" dirty="0">
                <a:latin typeface="Amasis MT Pro Light" panose="02040304050005020304" pitchFamily="18" charset="0"/>
              </a:rPr>
              <a:t>		Erwin Hoogland (VVD gedeputeerde Overijssel, landelijke actualiteit)</a:t>
            </a:r>
          </a:p>
          <a:p>
            <a:endParaRPr lang="nl-NL" sz="1200" dirty="0">
              <a:latin typeface="Amasis MT Pro Light" panose="02040304050005020304" pitchFamily="18" charset="0"/>
            </a:endParaRPr>
          </a:p>
          <a:p>
            <a:r>
              <a:rPr lang="nl-NL" sz="1200" dirty="0">
                <a:latin typeface="Amasis MT Pro Light" panose="02040304050005020304" pitchFamily="18" charset="0"/>
              </a:rPr>
              <a:t>Opgave:		Vrij toegankelijk </a:t>
            </a:r>
          </a:p>
          <a:p>
            <a:pPr algn="ctr"/>
            <a:endParaRPr lang="nl-NL" sz="2000" dirty="0">
              <a:latin typeface="Amasis MT Pro Light" panose="020403040500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8EFFF3A-C12F-CF1D-42A7-2AD246ABB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69" y="233759"/>
            <a:ext cx="2013969" cy="201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ohan van den Kornputkazerne">
            <a:extLst>
              <a:ext uri="{FF2B5EF4-FFF2-40B4-BE49-F238E27FC236}">
                <a16:creationId xmlns:a16="http://schemas.microsoft.com/office/drawing/2014/main" id="{4EFE256D-C631-AC97-11C0-FFF4F942C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505" y="4749236"/>
            <a:ext cx="2430667" cy="153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15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112</Words>
  <Application>Microsoft Office PowerPoint</Application>
  <PresentationFormat>Breedbeeld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Sonke</dc:creator>
  <cp:lastModifiedBy>Sam Sonke</cp:lastModifiedBy>
  <cp:revision>2</cp:revision>
  <dcterms:created xsi:type="dcterms:W3CDTF">2024-06-01T09:17:01Z</dcterms:created>
  <dcterms:modified xsi:type="dcterms:W3CDTF">2024-06-02T12:24:16Z</dcterms:modified>
</cp:coreProperties>
</file>