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61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87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95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79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66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34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19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42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55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AB7B-929D-4CCF-BB87-AD6ABF1B40F5}" type="datetimeFigureOut">
              <a:rPr lang="nl-NL" smtClean="0"/>
              <a:t>13-9-2015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542C-C480-4AFE-A7E3-89372C677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45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stichtingveere.nl/foto/campveersetoren_vanaf_water.3_23.6.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3285"/>
            <a:ext cx="9140122" cy="68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0122" y="6067713"/>
            <a:ext cx="9144000" cy="477982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Commissie Ruimtelijke Ontwikkeling 14-09-2015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86922"/>
            <a:ext cx="9144000" cy="2387600"/>
          </a:xfrm>
        </p:spPr>
        <p:txBody>
          <a:bodyPr/>
          <a:lstStyle/>
          <a:p>
            <a:r>
              <a:rPr lang="nl-NL" b="1" dirty="0" smtClean="0"/>
              <a:t>Beeldkwaliteitsplan Oranjeplein Veere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4" y="1162484"/>
            <a:ext cx="997528" cy="113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59866">
              <a:srgbClr val="92B0D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r="22007" b="2076"/>
          <a:stretch/>
        </p:blipFill>
        <p:spPr>
          <a:xfrm>
            <a:off x="7852526" y="85234"/>
            <a:ext cx="4086189" cy="30511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6" b="21622"/>
          <a:stretch/>
        </p:blipFill>
        <p:spPr>
          <a:xfrm rot="5400000">
            <a:off x="2963903" y="1942722"/>
            <a:ext cx="6465194" cy="286532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" b="6098"/>
          <a:stretch/>
        </p:blipFill>
        <p:spPr>
          <a:xfrm rot="5400000">
            <a:off x="-859329" y="1208178"/>
            <a:ext cx="6465194" cy="43344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9637" y="3690737"/>
            <a:ext cx="3491964" cy="26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71000">
              <a:srgbClr val="92B0D1"/>
            </a:gs>
            <a:gs pos="83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1" y="179436"/>
            <a:ext cx="4195696" cy="6604782"/>
          </a:xfrm>
          <a:prstGeom prst="rect">
            <a:avLst/>
          </a:prstGeom>
        </p:spPr>
      </p:pic>
      <p:pic>
        <p:nvPicPr>
          <p:cNvPr id="5" name="Afbeelding 4" descr="Meliskerke_odulphusker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57" y="179436"/>
            <a:ext cx="4642338" cy="320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Odulphuskerk noordzij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94" y="3602038"/>
            <a:ext cx="3983801" cy="298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1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02" y="0"/>
            <a:ext cx="9757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984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</TotalTime>
  <Words>7</Words>
  <Application>Microsoft Office PowerPoint</Application>
  <PresentationFormat>Breedbeeld</PresentationFormat>
  <Paragraphs>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Beeldkwaliteitsplan Oranjeplein Veere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Marin</dc:creator>
  <cp:lastModifiedBy>Marin</cp:lastModifiedBy>
  <cp:revision>4</cp:revision>
  <dcterms:created xsi:type="dcterms:W3CDTF">2015-09-13T14:59:41Z</dcterms:created>
  <dcterms:modified xsi:type="dcterms:W3CDTF">2015-09-13T15:34:17Z</dcterms:modified>
</cp:coreProperties>
</file>