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57" r:id="rId3"/>
    <p:sldId id="289" r:id="rId4"/>
    <p:sldId id="291" r:id="rId5"/>
    <p:sldId id="294" r:id="rId6"/>
    <p:sldId id="272" r:id="rId7"/>
    <p:sldId id="311" r:id="rId8"/>
    <p:sldId id="315" r:id="rId9"/>
    <p:sldId id="320" r:id="rId10"/>
    <p:sldId id="321" r:id="rId11"/>
    <p:sldId id="312" r:id="rId12"/>
    <p:sldId id="326" r:id="rId13"/>
    <p:sldId id="313" r:id="rId14"/>
    <p:sldId id="314" r:id="rId15"/>
    <p:sldId id="302" r:id="rId16"/>
    <p:sldId id="319" r:id="rId17"/>
    <p:sldId id="300" r:id="rId18"/>
    <p:sldId id="307" r:id="rId19"/>
    <p:sldId id="323" r:id="rId20"/>
    <p:sldId id="310" r:id="rId21"/>
    <p:sldId id="316" r:id="rId22"/>
    <p:sldId id="327" r:id="rId23"/>
    <p:sldId id="308" r:id="rId24"/>
    <p:sldId id="309" r:id="rId25"/>
    <p:sldId id="324" r:id="rId26"/>
    <p:sldId id="325" r:id="rId27"/>
    <p:sldId id="318" r:id="rId28"/>
    <p:sldId id="260" r:id="rId29"/>
    <p:sldId id="305" r:id="rId30"/>
    <p:sldId id="287" r:id="rId31"/>
    <p:sldId id="295" r:id="rId32"/>
    <p:sldId id="264" r:id="rId33"/>
    <p:sldId id="296" r:id="rId34"/>
    <p:sldId id="282" r:id="rId35"/>
    <p:sldId id="297" r:id="rId36"/>
    <p:sldId id="283" r:id="rId37"/>
    <p:sldId id="284" r:id="rId38"/>
    <p:sldId id="298" r:id="rId39"/>
    <p:sldId id="265" r:id="rId40"/>
    <p:sldId id="280" r:id="rId41"/>
    <p:sldId id="328" r:id="rId42"/>
    <p:sldId id="329" r:id="rId43"/>
    <p:sldId id="269" r:id="rId44"/>
    <p:sldId id="303" r:id="rId45"/>
    <p:sldId id="270" r:id="rId46"/>
  </p:sldIdLst>
  <p:sldSz cx="9144000" cy="6858000" type="screen4x3"/>
  <p:notesSz cx="6858000" cy="99456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800080"/>
    <a:srgbClr val="7A2467"/>
    <a:srgbClr val="0E7430"/>
    <a:srgbClr val="D30414"/>
    <a:srgbClr val="177AC5"/>
    <a:srgbClr val="E341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2419CA-AD6B-4ED5-AF82-3A6F903A6AE8}" v="19" dt="2022-09-09T12:38:19.3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k Geurts" userId="4648c89a-66f1-4076-952b-3c60d61d27c1" providerId="ADAL" clId="{BD2419CA-AD6B-4ED5-AF82-3A6F903A6AE8}"/>
    <pc:docChg chg="modSld">
      <pc:chgData name="Mick Geurts" userId="4648c89a-66f1-4076-952b-3c60d61d27c1" providerId="ADAL" clId="{BD2419CA-AD6B-4ED5-AF82-3A6F903A6AE8}" dt="2022-09-09T07:59:46.285" v="19" actId="6549"/>
      <pc:docMkLst>
        <pc:docMk/>
      </pc:docMkLst>
      <pc:sldChg chg="modSp mod">
        <pc:chgData name="Mick Geurts" userId="4648c89a-66f1-4076-952b-3c60d61d27c1" providerId="ADAL" clId="{BD2419CA-AD6B-4ED5-AF82-3A6F903A6AE8}" dt="2022-09-09T07:59:46.285" v="19" actId="6549"/>
        <pc:sldMkLst>
          <pc:docMk/>
          <pc:sldMk cId="2138505489" sldId="257"/>
        </pc:sldMkLst>
        <pc:spChg chg="mod">
          <ac:chgData name="Mick Geurts" userId="4648c89a-66f1-4076-952b-3c60d61d27c1" providerId="ADAL" clId="{BD2419CA-AD6B-4ED5-AF82-3A6F903A6AE8}" dt="2022-09-09T07:59:46.285" v="19" actId="6549"/>
          <ac:spMkLst>
            <pc:docMk/>
            <pc:sldMk cId="2138505489" sldId="257"/>
            <ac:spMk id="4" creationId="{00000000-0000-0000-0000-000000000000}"/>
          </ac:spMkLst>
        </pc:spChg>
      </pc:sldChg>
    </pc:docChg>
  </pc:docChgLst>
  <pc:docChgLst>
    <pc:chgData name="Geurts, M.H.J. (Mick)" userId="4648c89a-66f1-4076-952b-3c60d61d27c1" providerId="ADAL" clId="{BD2419CA-AD6B-4ED5-AF82-3A6F903A6AE8}"/>
    <pc:docChg chg="undo custSel addSld delSld modSld sldOrd">
      <pc:chgData name="Geurts, M.H.J. (Mick)" userId="4648c89a-66f1-4076-952b-3c60d61d27c1" providerId="ADAL" clId="{BD2419CA-AD6B-4ED5-AF82-3A6F903A6AE8}" dt="2022-09-26T09:05:27.115" v="4707" actId="20577"/>
      <pc:docMkLst>
        <pc:docMk/>
      </pc:docMkLst>
      <pc:sldChg chg="modSp mod">
        <pc:chgData name="Geurts, M.H.J. (Mick)" userId="4648c89a-66f1-4076-952b-3c60d61d27c1" providerId="ADAL" clId="{BD2419CA-AD6B-4ED5-AF82-3A6F903A6AE8}" dt="2022-09-09T12:13:44.485" v="3983" actId="255"/>
        <pc:sldMkLst>
          <pc:docMk/>
          <pc:sldMk cId="2138505489" sldId="257"/>
        </pc:sldMkLst>
        <pc:spChg chg="mod">
          <ac:chgData name="Geurts, M.H.J. (Mick)" userId="4648c89a-66f1-4076-952b-3c60d61d27c1" providerId="ADAL" clId="{BD2419CA-AD6B-4ED5-AF82-3A6F903A6AE8}" dt="2022-09-09T12:13:44.485" v="3983" actId="255"/>
          <ac:spMkLst>
            <pc:docMk/>
            <pc:sldMk cId="2138505489" sldId="257"/>
            <ac:spMk id="4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0:06.519" v="4272" actId="27636"/>
        <pc:sldMkLst>
          <pc:docMk/>
          <pc:sldMk cId="1953584912" sldId="260"/>
        </pc:sldMkLst>
        <pc:spChg chg="mod">
          <ac:chgData name="Geurts, M.H.J. (Mick)" userId="4648c89a-66f1-4076-952b-3c60d61d27c1" providerId="ADAL" clId="{BD2419CA-AD6B-4ED5-AF82-3A6F903A6AE8}" dt="2022-09-09T12:30:06.519" v="4272" actId="27636"/>
          <ac:spMkLst>
            <pc:docMk/>
            <pc:sldMk cId="1953584912" sldId="260"/>
            <ac:spMk id="3" creationId="{00000000-0000-0000-0000-000000000000}"/>
          </ac:spMkLst>
        </pc:spChg>
      </pc:sldChg>
      <pc:sldChg chg="modSp del mod">
        <pc:chgData name="Geurts, M.H.J. (Mick)" userId="4648c89a-66f1-4076-952b-3c60d61d27c1" providerId="ADAL" clId="{BD2419CA-AD6B-4ED5-AF82-3A6F903A6AE8}" dt="2022-09-14T13:09:54.236" v="4700" actId="2696"/>
        <pc:sldMkLst>
          <pc:docMk/>
          <pc:sldMk cId="1548865956" sldId="262"/>
        </pc:sldMkLst>
        <pc:spChg chg="mod">
          <ac:chgData name="Geurts, M.H.J. (Mick)" userId="4648c89a-66f1-4076-952b-3c60d61d27c1" providerId="ADAL" clId="{BD2419CA-AD6B-4ED5-AF82-3A6F903A6AE8}" dt="2022-09-09T12:36:08.669" v="4383" actId="20577"/>
          <ac:spMkLst>
            <pc:docMk/>
            <pc:sldMk cId="1548865956" sldId="262"/>
            <ac:spMk id="3" creationId="{00000000-0000-0000-0000-000000000000}"/>
          </ac:spMkLst>
        </pc:spChg>
      </pc:sldChg>
      <pc:sldChg chg="modSp add del mod">
        <pc:chgData name="Geurts, M.H.J. (Mick)" userId="4648c89a-66f1-4076-952b-3c60d61d27c1" providerId="ADAL" clId="{BD2419CA-AD6B-4ED5-AF82-3A6F903A6AE8}" dt="2022-09-09T12:40:30.971" v="4455" actId="2696"/>
        <pc:sldMkLst>
          <pc:docMk/>
          <pc:sldMk cId="1290325902" sldId="263"/>
        </pc:sldMkLst>
        <pc:spChg chg="mod">
          <ac:chgData name="Geurts, M.H.J. (Mick)" userId="4648c89a-66f1-4076-952b-3c60d61d27c1" providerId="ADAL" clId="{BD2419CA-AD6B-4ED5-AF82-3A6F903A6AE8}" dt="2022-09-09T12:39:12.985" v="4402" actId="20577"/>
          <ac:spMkLst>
            <pc:docMk/>
            <pc:sldMk cId="1290325902" sldId="263"/>
            <ac:spMk id="4" creationId="{00000000-0000-0000-0000-000000000000}"/>
          </ac:spMkLst>
        </pc:spChg>
      </pc:sldChg>
      <pc:sldChg chg="del">
        <pc:chgData name="Geurts, M.H.J. (Mick)" userId="4648c89a-66f1-4076-952b-3c60d61d27c1" providerId="ADAL" clId="{BD2419CA-AD6B-4ED5-AF82-3A6F903A6AE8}" dt="2022-09-09T12:37:53.402" v="4395" actId="2696"/>
        <pc:sldMkLst>
          <pc:docMk/>
          <pc:sldMk cId="3792144599" sldId="263"/>
        </pc:sldMkLst>
      </pc:sldChg>
      <pc:sldChg chg="modSp mod">
        <pc:chgData name="Geurts, M.H.J. (Mick)" userId="4648c89a-66f1-4076-952b-3c60d61d27c1" providerId="ADAL" clId="{BD2419CA-AD6B-4ED5-AF82-3A6F903A6AE8}" dt="2022-09-09T12:32:15.403" v="4349" actId="20577"/>
        <pc:sldMkLst>
          <pc:docMk/>
          <pc:sldMk cId="2188064849" sldId="264"/>
        </pc:sldMkLst>
        <pc:spChg chg="mod">
          <ac:chgData name="Geurts, M.H.J. (Mick)" userId="4648c89a-66f1-4076-952b-3c60d61d27c1" providerId="ADAL" clId="{BD2419CA-AD6B-4ED5-AF82-3A6F903A6AE8}" dt="2022-09-09T12:32:15.403" v="4349" actId="20577"/>
          <ac:spMkLst>
            <pc:docMk/>
            <pc:sldMk cId="2188064849" sldId="264"/>
            <ac:spMk id="3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4:59.552" v="4377" actId="2711"/>
        <pc:sldMkLst>
          <pc:docMk/>
          <pc:sldMk cId="2342349663" sldId="265"/>
        </pc:sldMkLst>
        <pc:spChg chg="mod">
          <ac:chgData name="Geurts, M.H.J. (Mick)" userId="4648c89a-66f1-4076-952b-3c60d61d27c1" providerId="ADAL" clId="{BD2419CA-AD6B-4ED5-AF82-3A6F903A6AE8}" dt="2022-09-09T12:34:59.552" v="4377" actId="2711"/>
          <ac:spMkLst>
            <pc:docMk/>
            <pc:sldMk cId="2342349663" sldId="265"/>
            <ac:spMk id="3" creationId="{00000000-0000-0000-0000-000000000000}"/>
          </ac:spMkLst>
        </pc:spChg>
      </pc:sldChg>
      <pc:sldChg chg="modSp del mod">
        <pc:chgData name="Geurts, M.H.J. (Mick)" userId="4648c89a-66f1-4076-952b-3c60d61d27c1" providerId="ADAL" clId="{BD2419CA-AD6B-4ED5-AF82-3A6F903A6AE8}" dt="2022-09-09T12:36:36.443" v="4386" actId="2696"/>
        <pc:sldMkLst>
          <pc:docMk/>
          <pc:sldMk cId="972841558" sldId="267"/>
        </pc:sldMkLst>
        <pc:spChg chg="mod">
          <ac:chgData name="Geurts, M.H.J. (Mick)" userId="4648c89a-66f1-4076-952b-3c60d61d27c1" providerId="ADAL" clId="{BD2419CA-AD6B-4ED5-AF82-3A6F903A6AE8}" dt="2022-09-09T12:36:25.252" v="4385" actId="6549"/>
          <ac:spMkLst>
            <pc:docMk/>
            <pc:sldMk cId="972841558" sldId="267"/>
            <ac:spMk id="2" creationId="{00000000-0000-0000-0000-000000000000}"/>
          </ac:spMkLst>
        </pc:spChg>
        <pc:spChg chg="mod">
          <ac:chgData name="Geurts, M.H.J. (Mick)" userId="4648c89a-66f1-4076-952b-3c60d61d27c1" providerId="ADAL" clId="{BD2419CA-AD6B-4ED5-AF82-3A6F903A6AE8}" dt="2022-09-09T12:36:13.102" v="4384" actId="6549"/>
          <ac:spMkLst>
            <pc:docMk/>
            <pc:sldMk cId="972841558" sldId="267"/>
            <ac:spMk id="3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7:24.535" v="4394" actId="27636"/>
        <pc:sldMkLst>
          <pc:docMk/>
          <pc:sldMk cId="2664925969" sldId="269"/>
        </pc:sldMkLst>
        <pc:spChg chg="mod">
          <ac:chgData name="Geurts, M.H.J. (Mick)" userId="4648c89a-66f1-4076-952b-3c60d61d27c1" providerId="ADAL" clId="{BD2419CA-AD6B-4ED5-AF82-3A6F903A6AE8}" dt="2022-09-09T12:37:24.535" v="4394" actId="27636"/>
          <ac:spMkLst>
            <pc:docMk/>
            <pc:sldMk cId="2664925969" sldId="269"/>
            <ac:spMk id="3" creationId="{00000000-0000-0000-0000-000000000000}"/>
          </ac:spMkLst>
        </pc:spChg>
      </pc:sldChg>
      <pc:sldChg chg="modSp add mod">
        <pc:chgData name="Geurts, M.H.J. (Mick)" userId="4648c89a-66f1-4076-952b-3c60d61d27c1" providerId="ADAL" clId="{BD2419CA-AD6B-4ED5-AF82-3A6F903A6AE8}" dt="2022-09-09T12:03:41.668" v="3843" actId="20577"/>
        <pc:sldMkLst>
          <pc:docMk/>
          <pc:sldMk cId="3816260796" sldId="272"/>
        </pc:sldMkLst>
        <pc:spChg chg="mod">
          <ac:chgData name="Geurts, M.H.J. (Mick)" userId="4648c89a-66f1-4076-952b-3c60d61d27c1" providerId="ADAL" clId="{BD2419CA-AD6B-4ED5-AF82-3A6F903A6AE8}" dt="2022-09-09T12:03:41.668" v="3843" actId="20577"/>
          <ac:spMkLst>
            <pc:docMk/>
            <pc:sldMk cId="3816260796" sldId="272"/>
            <ac:spMk id="3" creationId="{00000000-0000-0000-0000-000000000000}"/>
          </ac:spMkLst>
        </pc:spChg>
      </pc:sldChg>
      <pc:sldChg chg="modSp del mod">
        <pc:chgData name="Geurts, M.H.J. (Mick)" userId="4648c89a-66f1-4076-952b-3c60d61d27c1" providerId="ADAL" clId="{BD2419CA-AD6B-4ED5-AF82-3A6F903A6AE8}" dt="2022-09-09T11:44:01.002" v="3161" actId="2696"/>
        <pc:sldMkLst>
          <pc:docMk/>
          <pc:sldMk cId="938817359" sldId="275"/>
        </pc:sldMkLst>
        <pc:spChg chg="mod">
          <ac:chgData name="Geurts, M.H.J. (Mick)" userId="4648c89a-66f1-4076-952b-3c60d61d27c1" providerId="ADAL" clId="{BD2419CA-AD6B-4ED5-AF82-3A6F903A6AE8}" dt="2022-09-05T13:20:19.867" v="1369" actId="20577"/>
          <ac:spMkLst>
            <pc:docMk/>
            <pc:sldMk cId="938817359" sldId="275"/>
            <ac:spMk id="2" creationId="{00000000-0000-0000-0000-000000000000}"/>
          </ac:spMkLst>
        </pc:spChg>
        <pc:spChg chg="mod">
          <ac:chgData name="Geurts, M.H.J. (Mick)" userId="4648c89a-66f1-4076-952b-3c60d61d27c1" providerId="ADAL" clId="{BD2419CA-AD6B-4ED5-AF82-3A6F903A6AE8}" dt="2022-09-05T13:20:54.884" v="1419" actId="20577"/>
          <ac:spMkLst>
            <pc:docMk/>
            <pc:sldMk cId="938817359" sldId="275"/>
            <ac:spMk id="3" creationId="{00000000-0000-0000-0000-000000000000}"/>
          </ac:spMkLst>
        </pc:spChg>
      </pc:sldChg>
      <pc:sldChg chg="modSp del mod">
        <pc:chgData name="Geurts, M.H.J. (Mick)" userId="4648c89a-66f1-4076-952b-3c60d61d27c1" providerId="ADAL" clId="{BD2419CA-AD6B-4ED5-AF82-3A6F903A6AE8}" dt="2022-09-14T13:07:12.814" v="4674" actId="2696"/>
        <pc:sldMkLst>
          <pc:docMk/>
          <pc:sldMk cId="4016918547" sldId="275"/>
        </pc:sldMkLst>
        <pc:spChg chg="mod">
          <ac:chgData name="Geurts, M.H.J. (Mick)" userId="4648c89a-66f1-4076-952b-3c60d61d27c1" providerId="ADAL" clId="{BD2419CA-AD6B-4ED5-AF82-3A6F903A6AE8}" dt="2022-09-09T12:23:10.319" v="4055" actId="20577"/>
          <ac:spMkLst>
            <pc:docMk/>
            <pc:sldMk cId="4016918547" sldId="275"/>
            <ac:spMk id="3" creationId="{00000000-0000-0000-0000-000000000000}"/>
          </ac:spMkLst>
        </pc:spChg>
      </pc:sldChg>
      <pc:sldChg chg="modSp del mod">
        <pc:chgData name="Geurts, M.H.J. (Mick)" userId="4648c89a-66f1-4076-952b-3c60d61d27c1" providerId="ADAL" clId="{BD2419CA-AD6B-4ED5-AF82-3A6F903A6AE8}" dt="2022-09-14T13:10:48.917" v="4705" actId="2696"/>
        <pc:sldMkLst>
          <pc:docMk/>
          <pc:sldMk cId="1245320705" sldId="276"/>
        </pc:sldMkLst>
        <pc:spChg chg="mod">
          <ac:chgData name="Geurts, M.H.J. (Mick)" userId="4648c89a-66f1-4076-952b-3c60d61d27c1" providerId="ADAL" clId="{BD2419CA-AD6B-4ED5-AF82-3A6F903A6AE8}" dt="2022-09-09T12:37:00.686" v="4391" actId="20577"/>
          <ac:spMkLst>
            <pc:docMk/>
            <pc:sldMk cId="1245320705" sldId="276"/>
            <ac:spMk id="4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5:21.002" v="4379" actId="2711"/>
        <pc:sldMkLst>
          <pc:docMk/>
          <pc:sldMk cId="2380628387" sldId="280"/>
        </pc:sldMkLst>
        <pc:spChg chg="mod">
          <ac:chgData name="Geurts, M.H.J. (Mick)" userId="4648c89a-66f1-4076-952b-3c60d61d27c1" providerId="ADAL" clId="{BD2419CA-AD6B-4ED5-AF82-3A6F903A6AE8}" dt="2022-09-09T12:35:21.002" v="4379" actId="2711"/>
          <ac:spMkLst>
            <pc:docMk/>
            <pc:sldMk cId="2380628387" sldId="280"/>
            <ac:spMk id="3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2:52.869" v="4353" actId="2711"/>
        <pc:sldMkLst>
          <pc:docMk/>
          <pc:sldMk cId="3446238895" sldId="282"/>
        </pc:sldMkLst>
        <pc:spChg chg="mod">
          <ac:chgData name="Geurts, M.H.J. (Mick)" userId="4648c89a-66f1-4076-952b-3c60d61d27c1" providerId="ADAL" clId="{BD2419CA-AD6B-4ED5-AF82-3A6F903A6AE8}" dt="2022-09-09T12:32:52.869" v="4353" actId="2711"/>
          <ac:spMkLst>
            <pc:docMk/>
            <pc:sldMk cId="3446238895" sldId="282"/>
            <ac:spMk id="4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3:37.403" v="4369" actId="20577"/>
        <pc:sldMkLst>
          <pc:docMk/>
          <pc:sldMk cId="549585197" sldId="283"/>
        </pc:sldMkLst>
        <pc:spChg chg="mod">
          <ac:chgData name="Geurts, M.H.J. (Mick)" userId="4648c89a-66f1-4076-952b-3c60d61d27c1" providerId="ADAL" clId="{BD2419CA-AD6B-4ED5-AF82-3A6F903A6AE8}" dt="2022-09-09T12:33:37.403" v="4369" actId="20577"/>
          <ac:spMkLst>
            <pc:docMk/>
            <pc:sldMk cId="549585197" sldId="283"/>
            <ac:spMk id="3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3:56.252" v="4371" actId="2711"/>
        <pc:sldMkLst>
          <pc:docMk/>
          <pc:sldMk cId="1505973047" sldId="284"/>
        </pc:sldMkLst>
        <pc:spChg chg="mod">
          <ac:chgData name="Geurts, M.H.J. (Mick)" userId="4648c89a-66f1-4076-952b-3c60d61d27c1" providerId="ADAL" clId="{BD2419CA-AD6B-4ED5-AF82-3A6F903A6AE8}" dt="2022-09-09T12:33:56.252" v="4371" actId="2711"/>
          <ac:spMkLst>
            <pc:docMk/>
            <pc:sldMk cId="1505973047" sldId="284"/>
            <ac:spMk id="3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16:25.569" v="3999" actId="27636"/>
        <pc:sldMkLst>
          <pc:docMk/>
          <pc:sldMk cId="3777805402" sldId="289"/>
        </pc:sldMkLst>
        <pc:spChg chg="mod">
          <ac:chgData name="Geurts, M.H.J. (Mick)" userId="4648c89a-66f1-4076-952b-3c60d61d27c1" providerId="ADAL" clId="{BD2419CA-AD6B-4ED5-AF82-3A6F903A6AE8}" dt="2022-09-09T12:16:25.569" v="3999" actId="27636"/>
          <ac:spMkLst>
            <pc:docMk/>
            <pc:sldMk cId="3777805402" sldId="289"/>
            <ac:spMk id="3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17:05.185" v="4004" actId="20577"/>
        <pc:sldMkLst>
          <pc:docMk/>
          <pc:sldMk cId="1155320064" sldId="294"/>
        </pc:sldMkLst>
        <pc:spChg chg="mod">
          <ac:chgData name="Geurts, M.H.J. (Mick)" userId="4648c89a-66f1-4076-952b-3c60d61d27c1" providerId="ADAL" clId="{BD2419CA-AD6B-4ED5-AF82-3A6F903A6AE8}" dt="2022-09-09T12:17:05.185" v="4004" actId="20577"/>
          <ac:spMkLst>
            <pc:docMk/>
            <pc:sldMk cId="1155320064" sldId="294"/>
            <ac:spMk id="3" creationId="{00000000-0000-0000-0000-000000000000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1:00.819" v="4275" actId="2711"/>
        <pc:sldMkLst>
          <pc:docMk/>
          <pc:sldMk cId="3363724406" sldId="295"/>
        </pc:sldMkLst>
        <pc:spChg chg="mod">
          <ac:chgData name="Geurts, M.H.J. (Mick)" userId="4648c89a-66f1-4076-952b-3c60d61d27c1" providerId="ADAL" clId="{BD2419CA-AD6B-4ED5-AF82-3A6F903A6AE8}" dt="2022-09-09T12:31:00.819" v="4275" actId="2711"/>
          <ac:spMkLst>
            <pc:docMk/>
            <pc:sldMk cId="3363724406" sldId="295"/>
            <ac:spMk id="3" creationId="{D6D13853-7FE8-4A4F-BCCD-E2CACFA5B173}"/>
          </ac:spMkLst>
        </pc:spChg>
      </pc:sldChg>
      <pc:sldChg chg="modSp mod">
        <pc:chgData name="Geurts, M.H.J. (Mick)" userId="4648c89a-66f1-4076-952b-3c60d61d27c1" providerId="ADAL" clId="{BD2419CA-AD6B-4ED5-AF82-3A6F903A6AE8}" dt="2022-09-14T13:08:14.301" v="4684" actId="20577"/>
        <pc:sldMkLst>
          <pc:docMk/>
          <pc:sldMk cId="3354870590" sldId="296"/>
        </pc:sldMkLst>
        <pc:spChg chg="mod">
          <ac:chgData name="Geurts, M.H.J. (Mick)" userId="4648c89a-66f1-4076-952b-3c60d61d27c1" providerId="ADAL" clId="{BD2419CA-AD6B-4ED5-AF82-3A6F903A6AE8}" dt="2022-09-14T13:08:14.301" v="4684" actId="20577"/>
          <ac:spMkLst>
            <pc:docMk/>
            <pc:sldMk cId="3354870590" sldId="296"/>
            <ac:spMk id="3" creationId="{56774347-E340-4C8C-AF90-9A65818F4B6F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3:08.186" v="4355" actId="2711"/>
        <pc:sldMkLst>
          <pc:docMk/>
          <pc:sldMk cId="355732306" sldId="297"/>
        </pc:sldMkLst>
        <pc:spChg chg="mod">
          <ac:chgData name="Geurts, M.H.J. (Mick)" userId="4648c89a-66f1-4076-952b-3c60d61d27c1" providerId="ADAL" clId="{BD2419CA-AD6B-4ED5-AF82-3A6F903A6AE8}" dt="2022-09-09T12:33:08.186" v="4355" actId="2711"/>
          <ac:spMkLst>
            <pc:docMk/>
            <pc:sldMk cId="355732306" sldId="297"/>
            <ac:spMk id="3" creationId="{E7F693C8-79BF-4B44-A1C6-C5468E5FE165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4:17.119" v="4373" actId="2711"/>
        <pc:sldMkLst>
          <pc:docMk/>
          <pc:sldMk cId="1028274037" sldId="298"/>
        </pc:sldMkLst>
        <pc:spChg chg="mod">
          <ac:chgData name="Geurts, M.H.J. (Mick)" userId="4648c89a-66f1-4076-952b-3c60d61d27c1" providerId="ADAL" clId="{BD2419CA-AD6B-4ED5-AF82-3A6F903A6AE8}" dt="2022-09-09T12:34:17.119" v="4373" actId="2711"/>
          <ac:spMkLst>
            <pc:docMk/>
            <pc:sldMk cId="1028274037" sldId="298"/>
            <ac:spMk id="3" creationId="{DB6FEC29-FAA9-4206-9659-2EA332FA265D}"/>
          </ac:spMkLst>
        </pc:spChg>
      </pc:sldChg>
      <pc:sldChg chg="modSp del mod">
        <pc:chgData name="Geurts, M.H.J. (Mick)" userId="4648c89a-66f1-4076-952b-3c60d61d27c1" providerId="ADAL" clId="{BD2419CA-AD6B-4ED5-AF82-3A6F903A6AE8}" dt="2022-09-14T13:08:36.700" v="4685" actId="2696"/>
        <pc:sldMkLst>
          <pc:docMk/>
          <pc:sldMk cId="2809826295" sldId="299"/>
        </pc:sldMkLst>
        <pc:spChg chg="mod">
          <ac:chgData name="Geurts, M.H.J. (Mick)" userId="4648c89a-66f1-4076-952b-3c60d61d27c1" providerId="ADAL" clId="{BD2419CA-AD6B-4ED5-AF82-3A6F903A6AE8}" dt="2022-09-09T12:34:42.906" v="4375" actId="2711"/>
          <ac:spMkLst>
            <pc:docMk/>
            <pc:sldMk cId="2809826295" sldId="299"/>
            <ac:spMk id="3" creationId="{5FDC0A4A-F47B-4C2F-83BA-AC9B3B66E7D1}"/>
          </ac:spMkLst>
        </pc:spChg>
      </pc:sldChg>
      <pc:sldChg chg="modSp mod">
        <pc:chgData name="Geurts, M.H.J. (Mick)" userId="4648c89a-66f1-4076-952b-3c60d61d27c1" providerId="ADAL" clId="{BD2419CA-AD6B-4ED5-AF82-3A6F903A6AE8}" dt="2022-09-09T12:20:17.052" v="4031" actId="2711"/>
        <pc:sldMkLst>
          <pc:docMk/>
          <pc:sldMk cId="937680001" sldId="300"/>
        </pc:sldMkLst>
        <pc:spChg chg="mod">
          <ac:chgData name="Geurts, M.H.J. (Mick)" userId="4648c89a-66f1-4076-952b-3c60d61d27c1" providerId="ADAL" clId="{BD2419CA-AD6B-4ED5-AF82-3A6F903A6AE8}" dt="2022-09-09T12:20:17.052" v="4031" actId="2711"/>
          <ac:spMkLst>
            <pc:docMk/>
            <pc:sldMk cId="937680001" sldId="300"/>
            <ac:spMk id="3" creationId="{D725DACF-8587-4043-AEE6-E451ECF0FFA3}"/>
          </ac:spMkLst>
        </pc:spChg>
      </pc:sldChg>
      <pc:sldChg chg="modSp del mod ord">
        <pc:chgData name="Geurts, M.H.J. (Mick)" userId="4648c89a-66f1-4076-952b-3c60d61d27c1" providerId="ADAL" clId="{BD2419CA-AD6B-4ED5-AF82-3A6F903A6AE8}" dt="2022-09-09T11:08:38.422" v="2461" actId="2696"/>
        <pc:sldMkLst>
          <pc:docMk/>
          <pc:sldMk cId="4159901268" sldId="300"/>
        </pc:sldMkLst>
        <pc:spChg chg="mod">
          <ac:chgData name="Geurts, M.H.J. (Mick)" userId="4648c89a-66f1-4076-952b-3c60d61d27c1" providerId="ADAL" clId="{BD2419CA-AD6B-4ED5-AF82-3A6F903A6AE8}" dt="2022-09-05T13:22:29.633" v="1443" actId="20577"/>
          <ac:spMkLst>
            <pc:docMk/>
            <pc:sldMk cId="4159901268" sldId="300"/>
            <ac:spMk id="2" creationId="{EE634F8B-4228-4AD0-92FC-73710643B865}"/>
          </ac:spMkLst>
        </pc:spChg>
      </pc:sldChg>
      <pc:sldChg chg="del">
        <pc:chgData name="Geurts, M.H.J. (Mick)" userId="4648c89a-66f1-4076-952b-3c60d61d27c1" providerId="ADAL" clId="{BD2419CA-AD6B-4ED5-AF82-3A6F903A6AE8}" dt="2022-09-09T09:47:18.069" v="1984" actId="2696"/>
        <pc:sldMkLst>
          <pc:docMk/>
          <pc:sldMk cId="1149006754" sldId="301"/>
        </pc:sldMkLst>
      </pc:sldChg>
      <pc:sldChg chg="del">
        <pc:chgData name="Geurts, M.H.J. (Mick)" userId="4648c89a-66f1-4076-952b-3c60d61d27c1" providerId="ADAL" clId="{BD2419CA-AD6B-4ED5-AF82-3A6F903A6AE8}" dt="2022-09-09T12:05:43.296" v="3937" actId="2696"/>
        <pc:sldMkLst>
          <pc:docMk/>
          <pc:sldMk cId="2549955540" sldId="301"/>
        </pc:sldMkLst>
      </pc:sldChg>
      <pc:sldChg chg="del">
        <pc:chgData name="Geurts, M.H.J. (Mick)" userId="4648c89a-66f1-4076-952b-3c60d61d27c1" providerId="ADAL" clId="{BD2419CA-AD6B-4ED5-AF82-3A6F903A6AE8}" dt="2022-09-09T10:48:23.971" v="2351" actId="2696"/>
        <pc:sldMkLst>
          <pc:docMk/>
          <pc:sldMk cId="2359186647" sldId="302"/>
        </pc:sldMkLst>
      </pc:sldChg>
      <pc:sldChg chg="modSp mod">
        <pc:chgData name="Geurts, M.H.J. (Mick)" userId="4648c89a-66f1-4076-952b-3c60d61d27c1" providerId="ADAL" clId="{BD2419CA-AD6B-4ED5-AF82-3A6F903A6AE8}" dt="2022-09-14T13:04:57.551" v="4642" actId="20577"/>
        <pc:sldMkLst>
          <pc:docMk/>
          <pc:sldMk cId="4100041662" sldId="302"/>
        </pc:sldMkLst>
        <pc:spChg chg="mod">
          <ac:chgData name="Geurts, M.H.J. (Mick)" userId="4648c89a-66f1-4076-952b-3c60d61d27c1" providerId="ADAL" clId="{BD2419CA-AD6B-4ED5-AF82-3A6F903A6AE8}" dt="2022-09-14T13:04:57.551" v="4642" actId="20577"/>
          <ac:spMkLst>
            <pc:docMk/>
            <pc:sldMk cId="4100041662" sldId="302"/>
            <ac:spMk id="3" creationId="{DA63E6ED-39F2-4D9C-8E0D-D122795EC60A}"/>
          </ac:spMkLst>
        </pc:spChg>
      </pc:sldChg>
      <pc:sldChg chg="modSp mod">
        <pc:chgData name="Geurts, M.H.J. (Mick)" userId="4648c89a-66f1-4076-952b-3c60d61d27c1" providerId="ADAL" clId="{BD2419CA-AD6B-4ED5-AF82-3A6F903A6AE8}" dt="2022-09-09T12:30:27.605" v="4274" actId="255"/>
        <pc:sldMkLst>
          <pc:docMk/>
          <pc:sldMk cId="2320101921" sldId="305"/>
        </pc:sldMkLst>
        <pc:spChg chg="mod">
          <ac:chgData name="Geurts, M.H.J. (Mick)" userId="4648c89a-66f1-4076-952b-3c60d61d27c1" providerId="ADAL" clId="{BD2419CA-AD6B-4ED5-AF82-3A6F903A6AE8}" dt="2022-09-09T12:30:27.605" v="4274" actId="255"/>
          <ac:spMkLst>
            <pc:docMk/>
            <pc:sldMk cId="2320101921" sldId="305"/>
            <ac:spMk id="3" creationId="{0067EC47-0C5A-4F73-A850-5332AD67818B}"/>
          </ac:spMkLst>
        </pc:spChg>
      </pc:sldChg>
      <pc:sldChg chg="del">
        <pc:chgData name="Geurts, M.H.J. (Mick)" userId="4648c89a-66f1-4076-952b-3c60d61d27c1" providerId="ADAL" clId="{BD2419CA-AD6B-4ED5-AF82-3A6F903A6AE8}" dt="2022-09-05T13:06:37.817" v="944" actId="2696"/>
        <pc:sldMkLst>
          <pc:docMk/>
          <pc:sldMk cId="1619542746" sldId="306"/>
        </pc:sldMkLst>
      </pc:sldChg>
      <pc:sldChg chg="modSp mod">
        <pc:chgData name="Geurts, M.H.J. (Mick)" userId="4648c89a-66f1-4076-952b-3c60d61d27c1" providerId="ADAL" clId="{BD2419CA-AD6B-4ED5-AF82-3A6F903A6AE8}" dt="2022-09-09T12:21:40.219" v="4034" actId="20577"/>
        <pc:sldMkLst>
          <pc:docMk/>
          <pc:sldMk cId="785236586" sldId="307"/>
        </pc:sldMkLst>
        <pc:spChg chg="mod">
          <ac:chgData name="Geurts, M.H.J. (Mick)" userId="4648c89a-66f1-4076-952b-3c60d61d27c1" providerId="ADAL" clId="{BD2419CA-AD6B-4ED5-AF82-3A6F903A6AE8}" dt="2022-09-09T12:21:40.219" v="4034" actId="20577"/>
          <ac:spMkLst>
            <pc:docMk/>
            <pc:sldMk cId="785236586" sldId="307"/>
            <ac:spMk id="3" creationId="{C4B678ED-F232-4764-8555-515A06B6E05C}"/>
          </ac:spMkLst>
        </pc:spChg>
      </pc:sldChg>
      <pc:sldChg chg="modSp del mod">
        <pc:chgData name="Geurts, M.H.J. (Mick)" userId="4648c89a-66f1-4076-952b-3c60d61d27c1" providerId="ADAL" clId="{BD2419CA-AD6B-4ED5-AF82-3A6F903A6AE8}" dt="2022-09-09T10:49:22.504" v="2352" actId="2696"/>
        <pc:sldMkLst>
          <pc:docMk/>
          <pc:sldMk cId="3360185945" sldId="307"/>
        </pc:sldMkLst>
        <pc:spChg chg="mod">
          <ac:chgData name="Geurts, M.H.J. (Mick)" userId="4648c89a-66f1-4076-952b-3c60d61d27c1" providerId="ADAL" clId="{BD2419CA-AD6B-4ED5-AF82-3A6F903A6AE8}" dt="2022-09-09T09:48:04.135" v="1985" actId="6549"/>
          <ac:spMkLst>
            <pc:docMk/>
            <pc:sldMk cId="3360185945" sldId="307"/>
            <ac:spMk id="3" creationId="{C4B678ED-F232-4764-8555-515A06B6E05C}"/>
          </ac:spMkLst>
        </pc:spChg>
      </pc:sldChg>
      <pc:sldChg chg="modSp mod">
        <pc:chgData name="Geurts, M.H.J. (Mick)" userId="4648c89a-66f1-4076-952b-3c60d61d27c1" providerId="ADAL" clId="{BD2419CA-AD6B-4ED5-AF82-3A6F903A6AE8}" dt="2022-09-09T12:23:32.902" v="4056" actId="2711"/>
        <pc:sldMkLst>
          <pc:docMk/>
          <pc:sldMk cId="337453211" sldId="308"/>
        </pc:sldMkLst>
        <pc:spChg chg="mod">
          <ac:chgData name="Geurts, M.H.J. (Mick)" userId="4648c89a-66f1-4076-952b-3c60d61d27c1" providerId="ADAL" clId="{BD2419CA-AD6B-4ED5-AF82-3A6F903A6AE8}" dt="2022-09-09T12:23:32.902" v="4056" actId="2711"/>
          <ac:spMkLst>
            <pc:docMk/>
            <pc:sldMk cId="337453211" sldId="308"/>
            <ac:spMk id="3" creationId="{A0C0BF73-6AD6-4E15-9004-5CD027FDD0E2}"/>
          </ac:spMkLst>
        </pc:spChg>
      </pc:sldChg>
      <pc:sldChg chg="modSp del mod">
        <pc:chgData name="Geurts, M.H.J. (Mick)" userId="4648c89a-66f1-4076-952b-3c60d61d27c1" providerId="ADAL" clId="{BD2419CA-AD6B-4ED5-AF82-3A6F903A6AE8}" dt="2022-09-09T11:45:08.192" v="3164" actId="2696"/>
        <pc:sldMkLst>
          <pc:docMk/>
          <pc:sldMk cId="820363555" sldId="308"/>
        </pc:sldMkLst>
        <pc:spChg chg="mod">
          <ac:chgData name="Geurts, M.H.J. (Mick)" userId="4648c89a-66f1-4076-952b-3c60d61d27c1" providerId="ADAL" clId="{BD2419CA-AD6B-4ED5-AF82-3A6F903A6AE8}" dt="2022-09-05T13:18:12.342" v="1275" actId="20577"/>
          <ac:spMkLst>
            <pc:docMk/>
            <pc:sldMk cId="820363555" sldId="308"/>
            <ac:spMk id="3" creationId="{A0C0BF73-6AD6-4E15-9004-5CD027FDD0E2}"/>
          </ac:spMkLst>
        </pc:spChg>
      </pc:sldChg>
      <pc:sldChg chg="modSp mod">
        <pc:chgData name="Geurts, M.H.J. (Mick)" userId="4648c89a-66f1-4076-952b-3c60d61d27c1" providerId="ADAL" clId="{BD2419CA-AD6B-4ED5-AF82-3A6F903A6AE8}" dt="2022-09-14T13:07:42.684" v="4676" actId="27636"/>
        <pc:sldMkLst>
          <pc:docMk/>
          <pc:sldMk cId="638352446" sldId="309"/>
        </pc:sldMkLst>
        <pc:spChg chg="mod">
          <ac:chgData name="Geurts, M.H.J. (Mick)" userId="4648c89a-66f1-4076-952b-3c60d61d27c1" providerId="ADAL" clId="{BD2419CA-AD6B-4ED5-AF82-3A6F903A6AE8}" dt="2022-09-14T13:07:42.684" v="4676" actId="27636"/>
          <ac:spMkLst>
            <pc:docMk/>
            <pc:sldMk cId="638352446" sldId="309"/>
            <ac:spMk id="3" creationId="{28713F9F-D902-46AC-BBF7-17194C0B02E6}"/>
          </ac:spMkLst>
        </pc:spChg>
      </pc:sldChg>
      <pc:sldChg chg="modSp del mod">
        <pc:chgData name="Geurts, M.H.J. (Mick)" userId="4648c89a-66f1-4076-952b-3c60d61d27c1" providerId="ADAL" clId="{BD2419CA-AD6B-4ED5-AF82-3A6F903A6AE8}" dt="2022-09-09T11:45:26.869" v="3165" actId="2696"/>
        <pc:sldMkLst>
          <pc:docMk/>
          <pc:sldMk cId="1188267354" sldId="309"/>
        </pc:sldMkLst>
        <pc:spChg chg="mod">
          <ac:chgData name="Geurts, M.H.J. (Mick)" userId="4648c89a-66f1-4076-952b-3c60d61d27c1" providerId="ADAL" clId="{BD2419CA-AD6B-4ED5-AF82-3A6F903A6AE8}" dt="2022-09-05T13:25:43.403" v="1682" actId="20577"/>
          <ac:spMkLst>
            <pc:docMk/>
            <pc:sldMk cId="1188267354" sldId="309"/>
            <ac:spMk id="3" creationId="{28713F9F-D902-46AC-BBF7-17194C0B02E6}"/>
          </ac:spMkLst>
        </pc:spChg>
      </pc:sldChg>
      <pc:sldChg chg="modSp del mod">
        <pc:chgData name="Geurts, M.H.J. (Mick)" userId="4648c89a-66f1-4076-952b-3c60d61d27c1" providerId="ADAL" clId="{BD2419CA-AD6B-4ED5-AF82-3A6F903A6AE8}" dt="2022-09-09T11:07:46.902" v="2460" actId="2696"/>
        <pc:sldMkLst>
          <pc:docMk/>
          <pc:sldMk cId="2664041923" sldId="310"/>
        </pc:sldMkLst>
        <pc:spChg chg="mod">
          <ac:chgData name="Geurts, M.H.J. (Mick)" userId="4648c89a-66f1-4076-952b-3c60d61d27c1" providerId="ADAL" clId="{BD2419CA-AD6B-4ED5-AF82-3A6F903A6AE8}" dt="2022-09-09T10:26:24.919" v="2308" actId="20577"/>
          <ac:spMkLst>
            <pc:docMk/>
            <pc:sldMk cId="2664041923" sldId="310"/>
            <ac:spMk id="3" creationId="{8D98898F-CC3F-4C0F-9DA8-C0C6A05524FD}"/>
          </ac:spMkLst>
        </pc:spChg>
      </pc:sldChg>
      <pc:sldChg chg="modSp mod">
        <pc:chgData name="Geurts, M.H.J. (Mick)" userId="4648c89a-66f1-4076-952b-3c60d61d27c1" providerId="ADAL" clId="{BD2419CA-AD6B-4ED5-AF82-3A6F903A6AE8}" dt="2022-09-14T13:06:27.917" v="4644" actId="27636"/>
        <pc:sldMkLst>
          <pc:docMk/>
          <pc:sldMk cId="3928298941" sldId="310"/>
        </pc:sldMkLst>
        <pc:spChg chg="mod">
          <ac:chgData name="Geurts, M.H.J. (Mick)" userId="4648c89a-66f1-4076-952b-3c60d61d27c1" providerId="ADAL" clId="{BD2419CA-AD6B-4ED5-AF82-3A6F903A6AE8}" dt="2022-09-14T13:06:27.917" v="4644" actId="27636"/>
          <ac:spMkLst>
            <pc:docMk/>
            <pc:sldMk cId="3928298941" sldId="310"/>
            <ac:spMk id="3" creationId="{8D98898F-CC3F-4C0F-9DA8-C0C6A05524FD}"/>
          </ac:spMkLst>
        </pc:spChg>
      </pc:sldChg>
      <pc:sldChg chg="modSp new mod ord">
        <pc:chgData name="Geurts, M.H.J. (Mick)" userId="4648c89a-66f1-4076-952b-3c60d61d27c1" providerId="ADAL" clId="{BD2419CA-AD6B-4ED5-AF82-3A6F903A6AE8}" dt="2022-09-09T12:14:34.958" v="3996" actId="20577"/>
        <pc:sldMkLst>
          <pc:docMk/>
          <pc:sldMk cId="3559061812" sldId="311"/>
        </pc:sldMkLst>
        <pc:spChg chg="mod">
          <ac:chgData name="Geurts, M.H.J. (Mick)" userId="4648c89a-66f1-4076-952b-3c60d61d27c1" providerId="ADAL" clId="{BD2419CA-AD6B-4ED5-AF82-3A6F903A6AE8}" dt="2022-09-09T12:14:34.958" v="3996" actId="20577"/>
          <ac:spMkLst>
            <pc:docMk/>
            <pc:sldMk cId="3559061812" sldId="311"/>
            <ac:spMk id="2" creationId="{3FF3EC2B-3AF8-5DFF-7D99-FCC35B780707}"/>
          </ac:spMkLst>
        </pc:spChg>
        <pc:spChg chg="mod">
          <ac:chgData name="Geurts, M.H.J. (Mick)" userId="4648c89a-66f1-4076-952b-3c60d61d27c1" providerId="ADAL" clId="{BD2419CA-AD6B-4ED5-AF82-3A6F903A6AE8}" dt="2022-09-01T10:16:13.641" v="451" actId="6549"/>
          <ac:spMkLst>
            <pc:docMk/>
            <pc:sldMk cId="3559061812" sldId="311"/>
            <ac:spMk id="3" creationId="{804D878C-EC81-3BD7-5965-A14DB430C6D8}"/>
          </ac:spMkLst>
        </pc:spChg>
      </pc:sldChg>
      <pc:sldChg chg="modSp new mod ord">
        <pc:chgData name="Geurts, M.H.J. (Mick)" userId="4648c89a-66f1-4076-952b-3c60d61d27c1" providerId="ADAL" clId="{BD2419CA-AD6B-4ED5-AF82-3A6F903A6AE8}" dt="2022-09-09T09:44:59.646" v="1977"/>
        <pc:sldMkLst>
          <pc:docMk/>
          <pc:sldMk cId="2143105313" sldId="312"/>
        </pc:sldMkLst>
        <pc:spChg chg="mod">
          <ac:chgData name="Geurts, M.H.J. (Mick)" userId="4648c89a-66f1-4076-952b-3c60d61d27c1" providerId="ADAL" clId="{BD2419CA-AD6B-4ED5-AF82-3A6F903A6AE8}" dt="2022-09-01T10:17:49.569" v="466" actId="20577"/>
          <ac:spMkLst>
            <pc:docMk/>
            <pc:sldMk cId="2143105313" sldId="312"/>
            <ac:spMk id="2" creationId="{969ADA8F-527C-94CF-C7E2-470EB388A257}"/>
          </ac:spMkLst>
        </pc:spChg>
        <pc:spChg chg="mod">
          <ac:chgData name="Geurts, M.H.J. (Mick)" userId="4648c89a-66f1-4076-952b-3c60d61d27c1" providerId="ADAL" clId="{BD2419CA-AD6B-4ED5-AF82-3A6F903A6AE8}" dt="2022-09-01T12:17:07.087" v="564" actId="6549"/>
          <ac:spMkLst>
            <pc:docMk/>
            <pc:sldMk cId="2143105313" sldId="312"/>
            <ac:spMk id="3" creationId="{C8C0771A-8665-E3F4-6D80-597A9A3A5888}"/>
          </ac:spMkLst>
        </pc:spChg>
      </pc:sldChg>
      <pc:sldChg chg="modSp new mod ord">
        <pc:chgData name="Geurts, M.H.J. (Mick)" userId="4648c89a-66f1-4076-952b-3c60d61d27c1" providerId="ADAL" clId="{BD2419CA-AD6B-4ED5-AF82-3A6F903A6AE8}" dt="2022-09-09T12:05:57.936" v="3954" actId="20577"/>
        <pc:sldMkLst>
          <pc:docMk/>
          <pc:sldMk cId="1738083485" sldId="313"/>
        </pc:sldMkLst>
        <pc:spChg chg="mod">
          <ac:chgData name="Geurts, M.H.J. (Mick)" userId="4648c89a-66f1-4076-952b-3c60d61d27c1" providerId="ADAL" clId="{BD2419CA-AD6B-4ED5-AF82-3A6F903A6AE8}" dt="2022-09-01T12:19:58.987" v="710" actId="20577"/>
          <ac:spMkLst>
            <pc:docMk/>
            <pc:sldMk cId="1738083485" sldId="313"/>
            <ac:spMk id="2" creationId="{E6A7E932-6BB5-899E-8793-E8ECA9B74A1F}"/>
          </ac:spMkLst>
        </pc:spChg>
        <pc:spChg chg="mod">
          <ac:chgData name="Geurts, M.H.J. (Mick)" userId="4648c89a-66f1-4076-952b-3c60d61d27c1" providerId="ADAL" clId="{BD2419CA-AD6B-4ED5-AF82-3A6F903A6AE8}" dt="2022-09-09T12:05:57.936" v="3954" actId="20577"/>
          <ac:spMkLst>
            <pc:docMk/>
            <pc:sldMk cId="1738083485" sldId="313"/>
            <ac:spMk id="3" creationId="{87251A66-38B2-722B-D0E9-B399C853BC7B}"/>
          </ac:spMkLst>
        </pc:spChg>
      </pc:sldChg>
      <pc:sldChg chg="modSp new mod ord">
        <pc:chgData name="Geurts, M.H.J. (Mick)" userId="4648c89a-66f1-4076-952b-3c60d61d27c1" providerId="ADAL" clId="{BD2419CA-AD6B-4ED5-AF82-3A6F903A6AE8}" dt="2022-09-09T12:06:36.319" v="3970" actId="20577"/>
        <pc:sldMkLst>
          <pc:docMk/>
          <pc:sldMk cId="197849608" sldId="314"/>
        </pc:sldMkLst>
        <pc:spChg chg="mod">
          <ac:chgData name="Geurts, M.H.J. (Mick)" userId="4648c89a-66f1-4076-952b-3c60d61d27c1" providerId="ADAL" clId="{BD2419CA-AD6B-4ED5-AF82-3A6F903A6AE8}" dt="2022-09-05T13:04:46.500" v="883" actId="20577"/>
          <ac:spMkLst>
            <pc:docMk/>
            <pc:sldMk cId="197849608" sldId="314"/>
            <ac:spMk id="2" creationId="{72021738-7FB0-CE00-435F-DE68A26C692B}"/>
          </ac:spMkLst>
        </pc:spChg>
        <pc:spChg chg="mod">
          <ac:chgData name="Geurts, M.H.J. (Mick)" userId="4648c89a-66f1-4076-952b-3c60d61d27c1" providerId="ADAL" clId="{BD2419CA-AD6B-4ED5-AF82-3A6F903A6AE8}" dt="2022-09-09T12:06:36.319" v="3970" actId="20577"/>
          <ac:spMkLst>
            <pc:docMk/>
            <pc:sldMk cId="197849608" sldId="314"/>
            <ac:spMk id="3" creationId="{3F7870CD-37B4-7CAD-CABF-DD49E7E0D84D}"/>
          </ac:spMkLst>
        </pc:spChg>
      </pc:sldChg>
      <pc:sldChg chg="modSp new mod ord">
        <pc:chgData name="Geurts, M.H.J. (Mick)" userId="4648c89a-66f1-4076-952b-3c60d61d27c1" providerId="ADAL" clId="{BD2419CA-AD6B-4ED5-AF82-3A6F903A6AE8}" dt="2022-09-09T09:46:18.419" v="1983"/>
        <pc:sldMkLst>
          <pc:docMk/>
          <pc:sldMk cId="1931498741" sldId="315"/>
        </pc:sldMkLst>
        <pc:spChg chg="mod">
          <ac:chgData name="Geurts, M.H.J. (Mick)" userId="4648c89a-66f1-4076-952b-3c60d61d27c1" providerId="ADAL" clId="{BD2419CA-AD6B-4ED5-AF82-3A6F903A6AE8}" dt="2022-09-05T13:08:04.050" v="1022" actId="20577"/>
          <ac:spMkLst>
            <pc:docMk/>
            <pc:sldMk cId="1931498741" sldId="315"/>
            <ac:spMk id="2" creationId="{194240D4-888C-70A7-030A-F060C871B701}"/>
          </ac:spMkLst>
        </pc:spChg>
        <pc:spChg chg="mod">
          <ac:chgData name="Geurts, M.H.J. (Mick)" userId="4648c89a-66f1-4076-952b-3c60d61d27c1" providerId="ADAL" clId="{BD2419CA-AD6B-4ED5-AF82-3A6F903A6AE8}" dt="2022-09-05T13:07:51.567" v="996" actId="20577"/>
          <ac:spMkLst>
            <pc:docMk/>
            <pc:sldMk cId="1931498741" sldId="315"/>
            <ac:spMk id="3" creationId="{3C1334D8-C1E3-BF01-9DBE-8A731A940479}"/>
          </ac:spMkLst>
        </pc:spChg>
      </pc:sldChg>
      <pc:sldChg chg="modSp add mod">
        <pc:chgData name="Geurts, M.H.J. (Mick)" userId="4648c89a-66f1-4076-952b-3c60d61d27c1" providerId="ADAL" clId="{BD2419CA-AD6B-4ED5-AF82-3A6F903A6AE8}" dt="2022-09-14T13:06:40.134" v="4650" actId="6549"/>
        <pc:sldMkLst>
          <pc:docMk/>
          <pc:sldMk cId="1218303787" sldId="316"/>
        </pc:sldMkLst>
        <pc:spChg chg="mod">
          <ac:chgData name="Geurts, M.H.J. (Mick)" userId="4648c89a-66f1-4076-952b-3c60d61d27c1" providerId="ADAL" clId="{BD2419CA-AD6B-4ED5-AF82-3A6F903A6AE8}" dt="2022-09-09T11:46:37.541" v="3188" actId="20577"/>
          <ac:spMkLst>
            <pc:docMk/>
            <pc:sldMk cId="1218303787" sldId="316"/>
            <ac:spMk id="2" creationId="{535B9B21-017F-8687-85F5-F8A995CFEB4F}"/>
          </ac:spMkLst>
        </pc:spChg>
        <pc:spChg chg="mod">
          <ac:chgData name="Geurts, M.H.J. (Mick)" userId="4648c89a-66f1-4076-952b-3c60d61d27c1" providerId="ADAL" clId="{BD2419CA-AD6B-4ED5-AF82-3A6F903A6AE8}" dt="2022-09-14T13:06:40.134" v="4650" actId="6549"/>
          <ac:spMkLst>
            <pc:docMk/>
            <pc:sldMk cId="1218303787" sldId="316"/>
            <ac:spMk id="3" creationId="{9AFCB954-1392-86FC-880E-B17B47B84232}"/>
          </ac:spMkLst>
        </pc:spChg>
      </pc:sldChg>
      <pc:sldChg chg="modSp new del mod">
        <pc:chgData name="Geurts, M.H.J. (Mick)" userId="4648c89a-66f1-4076-952b-3c60d61d27c1" providerId="ADAL" clId="{BD2419CA-AD6B-4ED5-AF82-3A6F903A6AE8}" dt="2022-09-09T11:44:35.769" v="3162" actId="2696"/>
        <pc:sldMkLst>
          <pc:docMk/>
          <pc:sldMk cId="3176212826" sldId="316"/>
        </pc:sldMkLst>
        <pc:spChg chg="mod">
          <ac:chgData name="Geurts, M.H.J. (Mick)" userId="4648c89a-66f1-4076-952b-3c60d61d27c1" providerId="ADAL" clId="{BD2419CA-AD6B-4ED5-AF82-3A6F903A6AE8}" dt="2022-09-05T13:20:03.967" v="1349" actId="20577"/>
          <ac:spMkLst>
            <pc:docMk/>
            <pc:sldMk cId="3176212826" sldId="316"/>
            <ac:spMk id="2" creationId="{535B9B21-017F-8687-85F5-F8A995CFEB4F}"/>
          </ac:spMkLst>
        </pc:spChg>
        <pc:spChg chg="mod">
          <ac:chgData name="Geurts, M.H.J. (Mick)" userId="4648c89a-66f1-4076-952b-3c60d61d27c1" providerId="ADAL" clId="{BD2419CA-AD6B-4ED5-AF82-3A6F903A6AE8}" dt="2022-09-05T13:21:23.602" v="1422" actId="20577"/>
          <ac:spMkLst>
            <pc:docMk/>
            <pc:sldMk cId="3176212826" sldId="316"/>
            <ac:spMk id="3" creationId="{9AFCB954-1392-86FC-880E-B17B47B84232}"/>
          </ac:spMkLst>
        </pc:spChg>
      </pc:sldChg>
      <pc:sldChg chg="modSp new del mod ord">
        <pc:chgData name="Geurts, M.H.J. (Mick)" userId="4648c89a-66f1-4076-952b-3c60d61d27c1" providerId="ADAL" clId="{BD2419CA-AD6B-4ED5-AF82-3A6F903A6AE8}" dt="2022-09-09T12:29:38.486" v="4269" actId="2696"/>
        <pc:sldMkLst>
          <pc:docMk/>
          <pc:sldMk cId="3403341595" sldId="317"/>
        </pc:sldMkLst>
        <pc:spChg chg="mod">
          <ac:chgData name="Geurts, M.H.J. (Mick)" userId="4648c89a-66f1-4076-952b-3c60d61d27c1" providerId="ADAL" clId="{BD2419CA-AD6B-4ED5-AF82-3A6F903A6AE8}" dt="2022-09-09T09:42:32.619" v="1743" actId="20577"/>
          <ac:spMkLst>
            <pc:docMk/>
            <pc:sldMk cId="3403341595" sldId="317"/>
            <ac:spMk id="2" creationId="{A2DDE7D7-4BE0-B372-C150-00F0DB3CC879}"/>
          </ac:spMkLst>
        </pc:spChg>
        <pc:spChg chg="mod">
          <ac:chgData name="Geurts, M.H.J. (Mick)" userId="4648c89a-66f1-4076-952b-3c60d61d27c1" providerId="ADAL" clId="{BD2419CA-AD6B-4ED5-AF82-3A6F903A6AE8}" dt="2022-09-09T09:42:59.886" v="1821" actId="20577"/>
          <ac:spMkLst>
            <pc:docMk/>
            <pc:sldMk cId="3403341595" sldId="317"/>
            <ac:spMk id="3" creationId="{3B47C96B-E42F-2641-EC94-CD9C22E8F0BD}"/>
          </ac:spMkLst>
        </pc:spChg>
      </pc:sldChg>
      <pc:sldChg chg="modSp new mod">
        <pc:chgData name="Geurts, M.H.J. (Mick)" userId="4648c89a-66f1-4076-952b-3c60d61d27c1" providerId="ADAL" clId="{BD2419CA-AD6B-4ED5-AF82-3A6F903A6AE8}" dt="2022-09-09T12:42:40.887" v="4580" actId="20577"/>
        <pc:sldMkLst>
          <pc:docMk/>
          <pc:sldMk cId="3245139621" sldId="318"/>
        </pc:sldMkLst>
        <pc:spChg chg="mod">
          <ac:chgData name="Geurts, M.H.J. (Mick)" userId="4648c89a-66f1-4076-952b-3c60d61d27c1" providerId="ADAL" clId="{BD2419CA-AD6B-4ED5-AF82-3A6F903A6AE8}" dt="2022-09-09T12:24:24.471" v="4080" actId="20577"/>
          <ac:spMkLst>
            <pc:docMk/>
            <pc:sldMk cId="3245139621" sldId="318"/>
            <ac:spMk id="2" creationId="{DCD97D5C-9E10-2D3D-5B9C-470F1128BFBC}"/>
          </ac:spMkLst>
        </pc:spChg>
        <pc:spChg chg="mod">
          <ac:chgData name="Geurts, M.H.J. (Mick)" userId="4648c89a-66f1-4076-952b-3c60d61d27c1" providerId="ADAL" clId="{BD2419CA-AD6B-4ED5-AF82-3A6F903A6AE8}" dt="2022-09-09T12:42:40.887" v="4580" actId="20577"/>
          <ac:spMkLst>
            <pc:docMk/>
            <pc:sldMk cId="3245139621" sldId="318"/>
            <ac:spMk id="3" creationId="{A8BA17DE-E81F-EB30-8B26-EE51F9839BA7}"/>
          </ac:spMkLst>
        </pc:spChg>
      </pc:sldChg>
      <pc:sldChg chg="modSp new mod">
        <pc:chgData name="Geurts, M.H.J. (Mick)" userId="4648c89a-66f1-4076-952b-3c60d61d27c1" providerId="ADAL" clId="{BD2419CA-AD6B-4ED5-AF82-3A6F903A6AE8}" dt="2022-09-09T12:41:04.469" v="4468" actId="114"/>
        <pc:sldMkLst>
          <pc:docMk/>
          <pc:sldMk cId="2225254817" sldId="319"/>
        </pc:sldMkLst>
        <pc:spChg chg="mod">
          <ac:chgData name="Geurts, M.H.J. (Mick)" userId="4648c89a-66f1-4076-952b-3c60d61d27c1" providerId="ADAL" clId="{BD2419CA-AD6B-4ED5-AF82-3A6F903A6AE8}" dt="2022-09-09T12:41:04.469" v="4468" actId="114"/>
          <ac:spMkLst>
            <pc:docMk/>
            <pc:sldMk cId="2225254817" sldId="319"/>
            <ac:spMk id="2" creationId="{7FAC3710-5A24-F665-9306-0FC17DAC12A3}"/>
          </ac:spMkLst>
        </pc:spChg>
        <pc:spChg chg="mod">
          <ac:chgData name="Geurts, M.H.J. (Mick)" userId="4648c89a-66f1-4076-952b-3c60d61d27c1" providerId="ADAL" clId="{BD2419CA-AD6B-4ED5-AF82-3A6F903A6AE8}" dt="2022-09-09T11:45:57.252" v="3171" actId="20577"/>
          <ac:spMkLst>
            <pc:docMk/>
            <pc:sldMk cId="2225254817" sldId="319"/>
            <ac:spMk id="3" creationId="{768AB2AE-9ACB-3FC7-5617-A6556B656200}"/>
          </ac:spMkLst>
        </pc:spChg>
      </pc:sldChg>
      <pc:sldChg chg="modSp new mod">
        <pc:chgData name="Geurts, M.H.J. (Mick)" userId="4648c89a-66f1-4076-952b-3c60d61d27c1" providerId="ADAL" clId="{BD2419CA-AD6B-4ED5-AF82-3A6F903A6AE8}" dt="2022-09-09T12:04:43.836" v="3933" actId="5793"/>
        <pc:sldMkLst>
          <pc:docMk/>
          <pc:sldMk cId="197189544" sldId="320"/>
        </pc:sldMkLst>
        <pc:spChg chg="mod">
          <ac:chgData name="Geurts, M.H.J. (Mick)" userId="4648c89a-66f1-4076-952b-3c60d61d27c1" providerId="ADAL" clId="{BD2419CA-AD6B-4ED5-AF82-3A6F903A6AE8}" dt="2022-09-09T10:27:15.669" v="2336" actId="20577"/>
          <ac:spMkLst>
            <pc:docMk/>
            <pc:sldMk cId="197189544" sldId="320"/>
            <ac:spMk id="2" creationId="{69D2A602-8A6F-FB3E-885E-CACD74C66634}"/>
          </ac:spMkLst>
        </pc:spChg>
        <pc:spChg chg="mod">
          <ac:chgData name="Geurts, M.H.J. (Mick)" userId="4648c89a-66f1-4076-952b-3c60d61d27c1" providerId="ADAL" clId="{BD2419CA-AD6B-4ED5-AF82-3A6F903A6AE8}" dt="2022-09-09T12:04:43.836" v="3933" actId="5793"/>
          <ac:spMkLst>
            <pc:docMk/>
            <pc:sldMk cId="197189544" sldId="320"/>
            <ac:spMk id="3" creationId="{357D5148-42D7-67C5-DF7D-6AF0DBBDBBA6}"/>
          </ac:spMkLst>
        </pc:spChg>
      </pc:sldChg>
      <pc:sldChg chg="addSp delSp modSp new mod">
        <pc:chgData name="Geurts, M.H.J. (Mick)" userId="4648c89a-66f1-4076-952b-3c60d61d27c1" providerId="ADAL" clId="{BD2419CA-AD6B-4ED5-AF82-3A6F903A6AE8}" dt="2022-09-09T12:05:02.156" v="3935" actId="14100"/>
        <pc:sldMkLst>
          <pc:docMk/>
          <pc:sldMk cId="2054403783" sldId="321"/>
        </pc:sldMkLst>
        <pc:spChg chg="del">
          <ac:chgData name="Geurts, M.H.J. (Mick)" userId="4648c89a-66f1-4076-952b-3c60d61d27c1" providerId="ADAL" clId="{BD2419CA-AD6B-4ED5-AF82-3A6F903A6AE8}" dt="2022-09-09T10:28:32.269" v="2338" actId="22"/>
          <ac:spMkLst>
            <pc:docMk/>
            <pc:sldMk cId="2054403783" sldId="321"/>
            <ac:spMk id="3" creationId="{C4667D6A-A9B8-7914-5B68-BE6A87C62756}"/>
          </ac:spMkLst>
        </pc:spChg>
        <pc:picChg chg="add mod">
          <ac:chgData name="Geurts, M.H.J. (Mick)" userId="4648c89a-66f1-4076-952b-3c60d61d27c1" providerId="ADAL" clId="{BD2419CA-AD6B-4ED5-AF82-3A6F903A6AE8}" dt="2022-09-09T12:05:02.156" v="3935" actId="14100"/>
          <ac:picMkLst>
            <pc:docMk/>
            <pc:sldMk cId="2054403783" sldId="321"/>
            <ac:picMk id="5" creationId="{AB8C6E24-105F-345D-C87D-B3675A1E2B5B}"/>
          </ac:picMkLst>
        </pc:picChg>
      </pc:sldChg>
      <pc:sldChg chg="new del">
        <pc:chgData name="Geurts, M.H.J. (Mick)" userId="4648c89a-66f1-4076-952b-3c60d61d27c1" providerId="ADAL" clId="{BD2419CA-AD6B-4ED5-AF82-3A6F903A6AE8}" dt="2022-09-09T12:05:12.852" v="3936" actId="2696"/>
        <pc:sldMkLst>
          <pc:docMk/>
          <pc:sldMk cId="321805104" sldId="322"/>
        </pc:sldMkLst>
      </pc:sldChg>
      <pc:sldChg chg="modSp new mod">
        <pc:chgData name="Geurts, M.H.J. (Mick)" userId="4648c89a-66f1-4076-952b-3c60d61d27c1" providerId="ADAL" clId="{BD2419CA-AD6B-4ED5-AF82-3A6F903A6AE8}" dt="2022-09-09T12:21:50.852" v="4039" actId="20577"/>
        <pc:sldMkLst>
          <pc:docMk/>
          <pc:sldMk cId="2334512934" sldId="323"/>
        </pc:sldMkLst>
        <pc:spChg chg="mod">
          <ac:chgData name="Geurts, M.H.J. (Mick)" userId="4648c89a-66f1-4076-952b-3c60d61d27c1" providerId="ADAL" clId="{BD2419CA-AD6B-4ED5-AF82-3A6F903A6AE8}" dt="2022-09-09T11:07:07.503" v="2459" actId="20577"/>
          <ac:spMkLst>
            <pc:docMk/>
            <pc:sldMk cId="2334512934" sldId="323"/>
            <ac:spMk id="2" creationId="{ABD88AFB-44B0-B924-8775-565A02122AD1}"/>
          </ac:spMkLst>
        </pc:spChg>
        <pc:spChg chg="mod">
          <ac:chgData name="Geurts, M.H.J. (Mick)" userId="4648c89a-66f1-4076-952b-3c60d61d27c1" providerId="ADAL" clId="{BD2419CA-AD6B-4ED5-AF82-3A6F903A6AE8}" dt="2022-09-09T12:21:50.852" v="4039" actId="20577"/>
          <ac:spMkLst>
            <pc:docMk/>
            <pc:sldMk cId="2334512934" sldId="323"/>
            <ac:spMk id="3" creationId="{0402008E-EF8F-AAC6-BDC3-6E3E00617100}"/>
          </ac:spMkLst>
        </pc:spChg>
      </pc:sldChg>
      <pc:sldChg chg="addSp delSp modSp new del mod">
        <pc:chgData name="Geurts, M.H.J. (Mick)" userId="4648c89a-66f1-4076-952b-3c60d61d27c1" providerId="ADAL" clId="{BD2419CA-AD6B-4ED5-AF82-3A6F903A6AE8}" dt="2022-09-09T12:03:10.886" v="3832" actId="2696"/>
        <pc:sldMkLst>
          <pc:docMk/>
          <pc:sldMk cId="1527540916" sldId="324"/>
        </pc:sldMkLst>
        <pc:spChg chg="mod">
          <ac:chgData name="Geurts, M.H.J. (Mick)" userId="4648c89a-66f1-4076-952b-3c60d61d27c1" providerId="ADAL" clId="{BD2419CA-AD6B-4ED5-AF82-3A6F903A6AE8}" dt="2022-09-09T11:59:35.486" v="3822" actId="20577"/>
          <ac:spMkLst>
            <pc:docMk/>
            <pc:sldMk cId="1527540916" sldId="324"/>
            <ac:spMk id="2" creationId="{56A30FA0-961A-C51F-61A7-5DB4EE71B357}"/>
          </ac:spMkLst>
        </pc:spChg>
        <pc:spChg chg="del">
          <ac:chgData name="Geurts, M.H.J. (Mick)" userId="4648c89a-66f1-4076-952b-3c60d61d27c1" providerId="ADAL" clId="{BD2419CA-AD6B-4ED5-AF82-3A6F903A6AE8}" dt="2022-09-09T12:01:06.156" v="3823"/>
          <ac:spMkLst>
            <pc:docMk/>
            <pc:sldMk cId="1527540916" sldId="324"/>
            <ac:spMk id="3" creationId="{041AFBF0-04B0-ADFC-6D77-ADC7C64D7DE1}"/>
          </ac:spMkLst>
        </pc:spChg>
        <pc:spChg chg="add del mod">
          <ac:chgData name="Geurts, M.H.J. (Mick)" userId="4648c89a-66f1-4076-952b-3c60d61d27c1" providerId="ADAL" clId="{BD2419CA-AD6B-4ED5-AF82-3A6F903A6AE8}" dt="2022-09-09T12:02:22.635" v="3829"/>
          <ac:spMkLst>
            <pc:docMk/>
            <pc:sldMk cId="1527540916" sldId="324"/>
            <ac:spMk id="4" creationId="{888E2B86-417E-7CD1-CD7E-43D5EFB7E680}"/>
          </ac:spMkLst>
        </pc:spChg>
        <pc:spChg chg="add mod">
          <ac:chgData name="Geurts, M.H.J. (Mick)" userId="4648c89a-66f1-4076-952b-3c60d61d27c1" providerId="ADAL" clId="{BD2419CA-AD6B-4ED5-AF82-3A6F903A6AE8}" dt="2022-09-09T12:02:25.986" v="3830" actId="478"/>
          <ac:spMkLst>
            <pc:docMk/>
            <pc:sldMk cId="1527540916" sldId="324"/>
            <ac:spMk id="5" creationId="{6D25F140-34E8-967A-07A1-7546362D0B5D}"/>
          </ac:spMkLst>
        </pc:spChg>
        <pc:picChg chg="add del mod">
          <ac:chgData name="Geurts, M.H.J. (Mick)" userId="4648c89a-66f1-4076-952b-3c60d61d27c1" providerId="ADAL" clId="{BD2419CA-AD6B-4ED5-AF82-3A6F903A6AE8}" dt="2022-09-09T12:02:20.052" v="3828" actId="478"/>
          <ac:picMkLst>
            <pc:docMk/>
            <pc:sldMk cId="1527540916" sldId="324"/>
            <ac:picMk id="1026" creationId="{D759E103-E152-C6E7-B2AD-9C44C14C7223}"/>
          </ac:picMkLst>
        </pc:picChg>
        <pc:picChg chg="add del mod">
          <ac:chgData name="Geurts, M.H.J. (Mick)" userId="4648c89a-66f1-4076-952b-3c60d61d27c1" providerId="ADAL" clId="{BD2419CA-AD6B-4ED5-AF82-3A6F903A6AE8}" dt="2022-09-09T12:02:25.986" v="3830" actId="478"/>
          <ac:picMkLst>
            <pc:docMk/>
            <pc:sldMk cId="1527540916" sldId="324"/>
            <ac:picMk id="1028" creationId="{AA224641-D77C-90AF-464D-7843519A6F4D}"/>
          </ac:picMkLst>
        </pc:picChg>
      </pc:sldChg>
      <pc:sldChg chg="add ord">
        <pc:chgData name="Geurts, M.H.J. (Mick)" userId="4648c89a-66f1-4076-952b-3c60d61d27c1" providerId="ADAL" clId="{BD2419CA-AD6B-4ED5-AF82-3A6F903A6AE8}" dt="2022-09-09T12:25:06.785" v="4084"/>
        <pc:sldMkLst>
          <pc:docMk/>
          <pc:sldMk cId="2531990411" sldId="324"/>
        </pc:sldMkLst>
      </pc:sldChg>
      <pc:sldChg chg="modSp new mod">
        <pc:chgData name="Geurts, M.H.J. (Mick)" userId="4648c89a-66f1-4076-952b-3c60d61d27c1" providerId="ADAL" clId="{BD2419CA-AD6B-4ED5-AF82-3A6F903A6AE8}" dt="2022-09-09T12:29:10.319" v="4268" actId="20577"/>
        <pc:sldMkLst>
          <pc:docMk/>
          <pc:sldMk cId="309908496" sldId="325"/>
        </pc:sldMkLst>
        <pc:spChg chg="mod">
          <ac:chgData name="Geurts, M.H.J. (Mick)" userId="4648c89a-66f1-4076-952b-3c60d61d27c1" providerId="ADAL" clId="{BD2419CA-AD6B-4ED5-AF82-3A6F903A6AE8}" dt="2022-09-09T12:25:22.952" v="4105" actId="20577"/>
          <ac:spMkLst>
            <pc:docMk/>
            <pc:sldMk cId="309908496" sldId="325"/>
            <ac:spMk id="2" creationId="{B57B8ADC-9DDA-11A8-DBE0-5AE05031EF93}"/>
          </ac:spMkLst>
        </pc:spChg>
        <pc:spChg chg="mod">
          <ac:chgData name="Geurts, M.H.J. (Mick)" userId="4648c89a-66f1-4076-952b-3c60d61d27c1" providerId="ADAL" clId="{BD2419CA-AD6B-4ED5-AF82-3A6F903A6AE8}" dt="2022-09-09T12:29:10.319" v="4268" actId="20577"/>
          <ac:spMkLst>
            <pc:docMk/>
            <pc:sldMk cId="309908496" sldId="325"/>
            <ac:spMk id="3" creationId="{79F5F682-A466-E7A5-9253-A93CFF75EC86}"/>
          </ac:spMkLst>
        </pc:spChg>
      </pc:sldChg>
      <pc:sldChg chg="modSp new mod">
        <pc:chgData name="Geurts, M.H.J. (Mick)" userId="4648c89a-66f1-4076-952b-3c60d61d27c1" providerId="ADAL" clId="{BD2419CA-AD6B-4ED5-AF82-3A6F903A6AE8}" dt="2022-09-14T13:03:52.217" v="4589" actId="20577"/>
        <pc:sldMkLst>
          <pc:docMk/>
          <pc:sldMk cId="507977649" sldId="326"/>
        </pc:sldMkLst>
        <pc:spChg chg="mod">
          <ac:chgData name="Geurts, M.H.J. (Mick)" userId="4648c89a-66f1-4076-952b-3c60d61d27c1" providerId="ADAL" clId="{BD2419CA-AD6B-4ED5-AF82-3A6F903A6AE8}" dt="2022-09-14T13:03:52.217" v="4589" actId="20577"/>
          <ac:spMkLst>
            <pc:docMk/>
            <pc:sldMk cId="507977649" sldId="326"/>
            <ac:spMk id="2" creationId="{96D19C09-0E3D-84BA-55B2-9ACC6CE1EFF6}"/>
          </ac:spMkLst>
        </pc:spChg>
        <pc:spChg chg="mod">
          <ac:chgData name="Geurts, M.H.J. (Mick)" userId="4648c89a-66f1-4076-952b-3c60d61d27c1" providerId="ADAL" clId="{BD2419CA-AD6B-4ED5-AF82-3A6F903A6AE8}" dt="2022-09-14T13:03:45.036" v="4582"/>
          <ac:spMkLst>
            <pc:docMk/>
            <pc:sldMk cId="507977649" sldId="326"/>
            <ac:spMk id="3" creationId="{0B6CA8F8-DA9B-12DB-AD6F-EA5CA7792C8D}"/>
          </ac:spMkLst>
        </pc:spChg>
      </pc:sldChg>
      <pc:sldChg chg="modSp new mod">
        <pc:chgData name="Geurts, M.H.J. (Mick)" userId="4648c89a-66f1-4076-952b-3c60d61d27c1" providerId="ADAL" clId="{BD2419CA-AD6B-4ED5-AF82-3A6F903A6AE8}" dt="2022-09-26T09:05:27.115" v="4707" actId="20577"/>
        <pc:sldMkLst>
          <pc:docMk/>
          <pc:sldMk cId="3875463926" sldId="327"/>
        </pc:sldMkLst>
        <pc:spChg chg="mod">
          <ac:chgData name="Geurts, M.H.J. (Mick)" userId="4648c89a-66f1-4076-952b-3c60d61d27c1" providerId="ADAL" clId="{BD2419CA-AD6B-4ED5-AF82-3A6F903A6AE8}" dt="2022-09-14T13:07:03.051" v="4673" actId="20577"/>
          <ac:spMkLst>
            <pc:docMk/>
            <pc:sldMk cId="3875463926" sldId="327"/>
            <ac:spMk id="2" creationId="{33E0355F-593E-7E15-D09A-FFC01C7970B5}"/>
          </ac:spMkLst>
        </pc:spChg>
        <pc:spChg chg="mod">
          <ac:chgData name="Geurts, M.H.J. (Mick)" userId="4648c89a-66f1-4076-952b-3c60d61d27c1" providerId="ADAL" clId="{BD2419CA-AD6B-4ED5-AF82-3A6F903A6AE8}" dt="2022-09-26T09:05:27.115" v="4707" actId="20577"/>
          <ac:spMkLst>
            <pc:docMk/>
            <pc:sldMk cId="3875463926" sldId="327"/>
            <ac:spMk id="3" creationId="{A6279021-A62F-FFA9-E43A-9ED24D7B3E2C}"/>
          </ac:spMkLst>
        </pc:spChg>
      </pc:sldChg>
      <pc:sldChg chg="modSp new mod">
        <pc:chgData name="Geurts, M.H.J. (Mick)" userId="4648c89a-66f1-4076-952b-3c60d61d27c1" providerId="ADAL" clId="{BD2419CA-AD6B-4ED5-AF82-3A6F903A6AE8}" dt="2022-09-14T13:09:49.106" v="4699"/>
        <pc:sldMkLst>
          <pc:docMk/>
          <pc:sldMk cId="492737737" sldId="328"/>
        </pc:sldMkLst>
        <pc:spChg chg="mod">
          <ac:chgData name="Geurts, M.H.J. (Mick)" userId="4648c89a-66f1-4076-952b-3c60d61d27c1" providerId="ADAL" clId="{BD2419CA-AD6B-4ED5-AF82-3A6F903A6AE8}" dt="2022-09-14T13:09:49.106" v="4699"/>
          <ac:spMkLst>
            <pc:docMk/>
            <pc:sldMk cId="492737737" sldId="328"/>
            <ac:spMk id="2" creationId="{AAA1D957-BCF4-2F9C-497F-DF8E77210CA2}"/>
          </ac:spMkLst>
        </pc:spChg>
        <pc:spChg chg="mod">
          <ac:chgData name="Geurts, M.H.J. (Mick)" userId="4648c89a-66f1-4076-952b-3c60d61d27c1" providerId="ADAL" clId="{BD2419CA-AD6B-4ED5-AF82-3A6F903A6AE8}" dt="2022-09-14T13:09:30.168" v="4698" actId="5793"/>
          <ac:spMkLst>
            <pc:docMk/>
            <pc:sldMk cId="492737737" sldId="328"/>
            <ac:spMk id="3" creationId="{213D0302-5FF3-4C1C-359C-AD6964FD1F93}"/>
          </ac:spMkLst>
        </pc:spChg>
      </pc:sldChg>
      <pc:sldChg chg="modSp new mod">
        <pc:chgData name="Geurts, M.H.J. (Mick)" userId="4648c89a-66f1-4076-952b-3c60d61d27c1" providerId="ADAL" clId="{BD2419CA-AD6B-4ED5-AF82-3A6F903A6AE8}" dt="2022-09-14T13:10:42.415" v="4704"/>
        <pc:sldMkLst>
          <pc:docMk/>
          <pc:sldMk cId="3362041848" sldId="329"/>
        </pc:sldMkLst>
        <pc:spChg chg="mod">
          <ac:chgData name="Geurts, M.H.J. (Mick)" userId="4648c89a-66f1-4076-952b-3c60d61d27c1" providerId="ADAL" clId="{BD2419CA-AD6B-4ED5-AF82-3A6F903A6AE8}" dt="2022-09-14T13:10:42.415" v="4704"/>
          <ac:spMkLst>
            <pc:docMk/>
            <pc:sldMk cId="3362041848" sldId="329"/>
            <ac:spMk id="2" creationId="{B28DF33A-85FC-D442-955C-04935A53E1B4}"/>
          </ac:spMkLst>
        </pc:spChg>
        <pc:spChg chg="mod">
          <ac:chgData name="Geurts, M.H.J. (Mick)" userId="4648c89a-66f1-4076-952b-3c60d61d27c1" providerId="ADAL" clId="{BD2419CA-AD6B-4ED5-AF82-3A6F903A6AE8}" dt="2022-09-14T13:10:21.258" v="4703" actId="27636"/>
          <ac:spMkLst>
            <pc:docMk/>
            <pc:sldMk cId="3362041848" sldId="329"/>
            <ac:spMk id="3" creationId="{1CB61A52-4EBF-7C73-F1AF-9CCEE27A219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619A2-3FB2-4127-B57B-56C8B4225D27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D9947-D7DE-47D1-934D-EFFFE2A3B2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2069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51A9C-6B94-4329-85AA-3BFC01C32283}" type="datetimeFigureOut">
              <a:rPr lang="nl-NL" smtClean="0"/>
              <a:t>26-9-2022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786313"/>
            <a:ext cx="5486400" cy="39163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28F1D-C884-46E5-89A3-B9E91311D5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2999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C28F1D-C884-46E5-89A3-B9E91311D507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56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avila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1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 b="1">
                <a:solidFill>
                  <a:srgbClr val="7A246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82797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64226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avila_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1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rgbClr val="7A246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8805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_avila_vervol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1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984"/>
            <a:ext cx="7382078" cy="1143000"/>
          </a:xfrm>
        </p:spPr>
        <p:txBody>
          <a:bodyPr/>
          <a:lstStyle>
            <a:lvl1pPr>
              <a:defRPr>
                <a:solidFill>
                  <a:srgbClr val="7A246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6377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7601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7A2467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elvetica"/>
          <a:ea typeface="+mn-ea"/>
          <a:cs typeface="Helvetic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elvetica"/>
          <a:ea typeface="+mn-ea"/>
          <a:cs typeface="Helvetic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elvetica"/>
          <a:ea typeface="+mn-ea"/>
          <a:cs typeface="Helvetic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elvetica"/>
          <a:ea typeface="+mn-ea"/>
          <a:cs typeface="Helvetic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mailto:************@carmelhengelo.n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vilacollege.nl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2666694"/>
          </a:xfrm>
        </p:spPr>
        <p:txBody>
          <a:bodyPr>
            <a:normAutofit fontScale="90000"/>
          </a:bodyPr>
          <a:lstStyle/>
          <a:p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0700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WELKOM</a:t>
            </a:r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b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532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4CDEB9-98A7-414C-1EA1-B19B39B91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B8C6E24-105F-345D-C87D-B3675A1E2B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1941" y="274639"/>
            <a:ext cx="4362473" cy="60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4037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9ADA8F-527C-94CF-C7E2-470EB388A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Ondersteuning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C0771A-8665-E3F4-6D80-597A9A3A58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Extra ondersteuning</a:t>
            </a:r>
          </a:p>
          <a:p>
            <a:pPr lvl="1"/>
            <a:r>
              <a:rPr lang="nl-NL" dirty="0"/>
              <a:t>Leren</a:t>
            </a:r>
          </a:p>
          <a:p>
            <a:pPr lvl="1"/>
            <a:r>
              <a:rPr lang="nl-NL" dirty="0"/>
              <a:t>Sociale emotionele ontwikkeling</a:t>
            </a:r>
          </a:p>
          <a:p>
            <a:pPr lvl="1"/>
            <a:r>
              <a:rPr lang="nl-NL" dirty="0"/>
              <a:t>Gedrag</a:t>
            </a:r>
          </a:p>
        </p:txBody>
      </p:sp>
    </p:spTree>
    <p:extLst>
      <p:ext uri="{BB962C8B-B14F-4D97-AF65-F5344CB8AC3E}">
        <p14:creationId xmlns:p14="http://schemas.microsoft.com/office/powerpoint/2010/main" val="2143105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D19C09-0E3D-84BA-55B2-9ACC6CE1E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6CA8F8-DA9B-12DB-AD6F-EA5CA7792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Studiecentrum als extra faciliteit</a:t>
            </a:r>
          </a:p>
          <a:p>
            <a:pPr lvl="1"/>
            <a:r>
              <a:rPr lang="nl-NL" dirty="0"/>
              <a:t>Rustige werkplek</a:t>
            </a:r>
          </a:p>
          <a:p>
            <a:pPr lvl="1"/>
            <a:r>
              <a:rPr lang="nl-NL" dirty="0"/>
              <a:t>Hulp bij bv plannen, organiseren, inhoud</a:t>
            </a:r>
          </a:p>
          <a:p>
            <a:pPr lvl="1"/>
            <a:r>
              <a:rPr lang="nl-NL" dirty="0"/>
              <a:t>2 personen aanwezig</a:t>
            </a:r>
          </a:p>
          <a:p>
            <a:pPr lvl="1"/>
            <a:r>
              <a:rPr lang="nl-NL" dirty="0"/>
              <a:t>Dhr. Schumer coördinator </a:t>
            </a:r>
          </a:p>
          <a:p>
            <a:pPr lvl="1"/>
            <a:r>
              <a:rPr lang="nl-NL" dirty="0"/>
              <a:t>Coachende rol. Gesprekken met leerling</a:t>
            </a:r>
          </a:p>
        </p:txBody>
      </p:sp>
    </p:spTree>
    <p:extLst>
      <p:ext uri="{BB962C8B-B14F-4D97-AF65-F5344CB8AC3E}">
        <p14:creationId xmlns:p14="http://schemas.microsoft.com/office/powerpoint/2010/main" val="507977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A7E932-6BB5-899E-8793-E8ECA9B74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Ondersteuningsroute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251A66-38B2-722B-D0E9-B399C853BC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Niveaus (1-zorgroute) </a:t>
            </a:r>
          </a:p>
          <a:p>
            <a:pPr>
              <a:buFontTx/>
              <a:buChar char="-"/>
            </a:pPr>
            <a:r>
              <a:rPr lang="nl-NL" dirty="0"/>
              <a:t>Binnen de school</a:t>
            </a:r>
          </a:p>
          <a:p>
            <a:pPr>
              <a:buFontTx/>
              <a:buChar char="-"/>
            </a:pPr>
            <a:r>
              <a:rPr lang="nl-NL" dirty="0"/>
              <a:t>Externe experts</a:t>
            </a:r>
          </a:p>
          <a:p>
            <a:pPr>
              <a:buFontTx/>
              <a:buChar char="-"/>
            </a:pPr>
            <a:r>
              <a:rPr lang="nl-NL" dirty="0"/>
              <a:t>Buiten de school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8083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21738-7FB0-CE00-435F-DE68A26C6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Binnen de school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7870CD-37B4-7CAD-CABF-DD49E7E0D8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Mentor</a:t>
            </a:r>
          </a:p>
          <a:p>
            <a:r>
              <a:rPr lang="nl-NL" dirty="0"/>
              <a:t>Ondersteuningsfunctionaris</a:t>
            </a:r>
          </a:p>
          <a:p>
            <a:r>
              <a:rPr lang="nl-NL" dirty="0"/>
              <a:t>Orthopedagoog</a:t>
            </a:r>
          </a:p>
          <a:p>
            <a:endParaRPr lang="nl-NL" dirty="0"/>
          </a:p>
          <a:p>
            <a:r>
              <a:rPr lang="nl-NL" dirty="0"/>
              <a:t>Faciliteiten</a:t>
            </a:r>
          </a:p>
          <a:p>
            <a:pPr lvl="1"/>
            <a:r>
              <a:rPr lang="nl-NL" dirty="0"/>
              <a:t>In de klas</a:t>
            </a:r>
          </a:p>
          <a:p>
            <a:pPr lvl="1"/>
            <a:r>
              <a:rPr lang="nl-NL" dirty="0"/>
              <a:t>BWP</a:t>
            </a:r>
          </a:p>
          <a:p>
            <a:pPr lvl="1"/>
            <a:r>
              <a:rPr lang="nl-NL" dirty="0"/>
              <a:t>Studiecentrum </a:t>
            </a:r>
          </a:p>
        </p:txBody>
      </p:sp>
    </p:spTree>
    <p:extLst>
      <p:ext uri="{BB962C8B-B14F-4D97-AF65-F5344CB8AC3E}">
        <p14:creationId xmlns:p14="http://schemas.microsoft.com/office/powerpoint/2010/main" val="197849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2438F-C4E9-4EE3-9D2B-0518FEA9E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Andere ondersteuners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63E6ED-39F2-4D9C-8E0D-D122795EC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Dyslexiecoördinator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-</a:t>
            </a: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</a:t>
            </a: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Mw. Hoekstra. Nu vervangen door Mw. Koopman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Rouwcoach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LHBTI coach</a:t>
            </a:r>
          </a:p>
          <a:p>
            <a:pPr marL="457200" lvl="1" indent="0">
              <a:buNone/>
            </a:pP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-	</a:t>
            </a:r>
            <a:r>
              <a:rPr lang="nl-NL" sz="24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Mw</a:t>
            </a: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Oosterik</a:t>
            </a:r>
          </a:p>
          <a:p>
            <a:pPr marL="0" indent="0">
              <a:buNone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 </a:t>
            </a: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Vertrouwenspersonen</a:t>
            </a:r>
          </a:p>
          <a:p>
            <a:pPr marL="0" indent="0">
              <a:buNone/>
            </a:pP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	- 	Mw. De Krosse</a:t>
            </a:r>
          </a:p>
          <a:p>
            <a:pPr marL="0" indent="0">
              <a:buNone/>
            </a:pPr>
            <a:r>
              <a:rPr lang="nl-NL" sz="2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	-	Dhr. Sand</a:t>
            </a:r>
            <a:endParaRPr lang="nl-NL" sz="24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041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AC3710-5A24-F665-9306-0FC17DAC1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Verzuimprotocol  </a:t>
            </a:r>
            <a:r>
              <a:rPr lang="nl-NL" sz="2000" i="1" dirty="0"/>
              <a:t>(herzien)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8AB2AE-9ACB-3FC7-5617-A6556B656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Onderdelen: </a:t>
            </a:r>
          </a:p>
          <a:p>
            <a:r>
              <a:rPr lang="nl-NL" dirty="0"/>
              <a:t>Te laat komen in de les</a:t>
            </a:r>
          </a:p>
          <a:p>
            <a:r>
              <a:rPr lang="nl-NL" dirty="0"/>
              <a:t>Verwijderd uit de les</a:t>
            </a:r>
          </a:p>
          <a:p>
            <a:r>
              <a:rPr lang="nl-NL" dirty="0"/>
              <a:t>Ongeoorloofd verzuim</a:t>
            </a:r>
          </a:p>
          <a:p>
            <a:r>
              <a:rPr lang="nl-NL" dirty="0"/>
              <a:t>Geoorloofd verzuim</a:t>
            </a:r>
          </a:p>
          <a:p>
            <a:endParaRPr lang="nl-NL" dirty="0"/>
          </a:p>
          <a:p>
            <a:r>
              <a:rPr lang="nl-NL" dirty="0"/>
              <a:t>Rol verzuimcoördinator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5254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634F8B-4228-4AD0-92FC-73710643B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Registratie in SOM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25DACF-8587-4043-AEE6-E451ECF0FF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Verwerking in SOM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-	Aanwezigheid op school  (leerplicht)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-	Signaalfunctie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-	Preventie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-	Pedagogisch</a:t>
            </a:r>
          </a:p>
          <a:p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Leerplicht</a:t>
            </a:r>
          </a:p>
        </p:txBody>
      </p:sp>
    </p:spTree>
    <p:extLst>
      <p:ext uri="{BB962C8B-B14F-4D97-AF65-F5344CB8AC3E}">
        <p14:creationId xmlns:p14="http://schemas.microsoft.com/office/powerpoint/2010/main" val="937680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ABD36-AD54-46BE-A8DE-B9713CC4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Te laat in flexuur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B678ED-F232-4764-8555-515A06B6E0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 mag les niet in. 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Wordt geregistreerd als afwezig. 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 de meeste gevallen zal een leerling dus een nieuw flexuur moeten plannen.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Als een leerling niet goed werkt in een flexuur of er zelfs uit wordt gestuurd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dan ook op afwezig en nieuw flexuur plannen.</a:t>
            </a:r>
            <a:endParaRPr lang="nl-NL" sz="28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5236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D88AFB-44B0-B924-8775-565A02122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 laat in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02008E-EF8F-AAC6-BDC3-6E3E006171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1ste keer: Melding in SOM.</a:t>
            </a:r>
          </a:p>
          <a:p>
            <a:r>
              <a:rPr lang="nl-NL" dirty="0"/>
              <a:t>2</a:t>
            </a:r>
            <a:r>
              <a:rPr lang="nl-NL" baseline="30000" dirty="0"/>
              <a:t>de</a:t>
            </a:r>
            <a:r>
              <a:rPr lang="nl-NL" dirty="0"/>
              <a:t> keer: 	Volgende dag 08.00 uur op 							school.</a:t>
            </a:r>
          </a:p>
          <a:p>
            <a:r>
              <a:rPr lang="nl-NL" dirty="0"/>
              <a:t>3</a:t>
            </a:r>
            <a:r>
              <a:rPr lang="nl-NL" baseline="30000" dirty="0"/>
              <a:t>de</a:t>
            </a:r>
            <a:r>
              <a:rPr lang="nl-NL" dirty="0"/>
              <a:t> keer: 	Mentor, ouders, </a:t>
            </a:r>
            <a:r>
              <a:rPr lang="nl-NL" dirty="0" err="1"/>
              <a:t>Leerjaarco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					2 x 08.00 uur op school.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4</a:t>
            </a:r>
            <a:r>
              <a:rPr lang="nl-NL" baseline="30000" dirty="0"/>
              <a:t>de</a:t>
            </a:r>
            <a:r>
              <a:rPr lang="nl-NL" dirty="0"/>
              <a:t> keer: 	Idem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5</a:t>
            </a:r>
            <a:r>
              <a:rPr lang="nl-NL" baseline="30000" dirty="0"/>
              <a:t>de</a:t>
            </a:r>
            <a:r>
              <a:rPr lang="nl-NL" dirty="0"/>
              <a:t> keer:    Ouders schriftelijk op de hoogte</a:t>
            </a:r>
          </a:p>
          <a:p>
            <a:pPr marL="2286000" lvl="5" indent="0">
              <a:buNone/>
            </a:pPr>
            <a:r>
              <a:rPr lang="nl-NL" sz="3200" dirty="0"/>
              <a:t>3x 08.00 uur op school.</a:t>
            </a:r>
          </a:p>
          <a:p>
            <a:pPr marL="2286000" lvl="5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451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Verdana" pitchFamily="34" charset="0"/>
                <a:ea typeface="Verdana" pitchFamily="34" charset="0"/>
                <a:cs typeface="Verdana" pitchFamily="34" charset="0"/>
              </a:rPr>
              <a:t>INFORMATIE-AVOND</a:t>
            </a:r>
          </a:p>
        </p:txBody>
      </p:sp>
      <p:sp>
        <p:nvSpPr>
          <p:cNvPr id="4" name="Rechthoek 3"/>
          <p:cNvSpPr/>
          <p:nvPr/>
        </p:nvSpPr>
        <p:spPr>
          <a:xfrm>
            <a:off x="1407560" y="1417638"/>
            <a:ext cx="7427379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endParaRPr lang="nl-NL" sz="3200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342900" indent="-342900">
              <a:buAutoNum type="arabicPeriod"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Algemene informatie door Teamleider</a:t>
            </a:r>
          </a:p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     </a:t>
            </a:r>
            <a:r>
              <a:rPr lang="nl-NL" i="1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In Atrium</a:t>
            </a:r>
          </a:p>
          <a:p>
            <a:pPr marL="342900" indent="-342900">
              <a:buAutoNum type="arabicPeriod"/>
            </a:pPr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342900" indent="-342900">
              <a:buAutoNum type="arabicPeriod"/>
            </a:pPr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342900" indent="-342900">
              <a:buAutoNum type="arabicPeriod"/>
            </a:pPr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342900" indent="-342900">
              <a:buAutoNum type="arabicPeriod" startAt="2"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Kennismaking en informatie over de klas door mentor</a:t>
            </a:r>
          </a:p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     </a:t>
            </a:r>
            <a:r>
              <a:rPr lang="nl-NL" i="1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In klaslokaal</a:t>
            </a:r>
          </a:p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     </a:t>
            </a:r>
          </a:p>
          <a:p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nl-NL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Informatie op de website: www.avilacollege.nl</a:t>
            </a:r>
          </a:p>
        </p:txBody>
      </p:sp>
    </p:spTree>
    <p:extLst>
      <p:ext uri="{BB962C8B-B14F-4D97-AF65-F5344CB8AC3E}">
        <p14:creationId xmlns:p14="http://schemas.microsoft.com/office/powerpoint/2010/main" val="21385054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783E1A-61A3-4C0E-9224-3B169B634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Verwijdering uit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98898F-CC3F-4C0F-9DA8-C0C6A05524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 gaat naar dhr. Laurens.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Haalt daar brief. Vult deze in.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Gaat na afloop les naar vakdocent. </a:t>
            </a:r>
            <a:b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</a:b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Maakt daar afspraken over gedrag en/of leerhouding.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Brief gaat naar mentor.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Consequenties: (tijd inhalen)</a:t>
            </a:r>
          </a:p>
          <a:p>
            <a:pPr lvl="1"/>
            <a:endParaRPr lang="nl-NL" sz="24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82989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5B9B21-017F-8687-85F5-F8A995CFE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Geoorloofd verlof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FCB954-1392-86FC-880E-B17B47B84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Medisch, bv tandarts, kan via absentie/stempelkaartkaart.</a:t>
            </a:r>
          </a:p>
          <a:p>
            <a:pPr marL="0" indent="0">
              <a:buNone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(Voor ophalen paspoort/ID géén verlof).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Andersoortig verlof via teamleider. (formulier bij administratie)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Hiervoor gelden wettelijke regels. </a:t>
            </a:r>
            <a:endParaRPr lang="nl-NL" sz="32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83037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E0355F-593E-7E15-D09A-FFC01C797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Ziekmelding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6279021-A62F-FFA9-E43A-9ED24D7B3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Ziekmelding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tussen 7.45- 9.00 uur ‘s morgens.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b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074-2457788</a:t>
            </a:r>
            <a:endParaRPr lang="nl-NL" sz="3200" b="1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Verwachting duur. </a:t>
            </a:r>
          </a:p>
          <a:p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Nogmaals bellen.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54639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32DCB0-2939-4CF9-B21D-8B27D7027C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Ongeoorloofd afwezig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C0BF73-6AD6-4E15-9004-5CD027FDD0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Docent registreert.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Verzuimcoördinator onderzoekt wat de reden is. Haalt daarvoor leerling even uit klas.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Reden voor afwezigheid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geoorloofd afwezig.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Geen reden voor afwezigheid  melding bij mentor en </a:t>
            </a:r>
            <a:r>
              <a:rPr lang="nl-NL" sz="28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llco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Verzuimprotocol.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4532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BBEEC-F89E-46CE-8276-93B178B5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Ongeoorloofd afwezig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713F9F-D902-46AC-BBF7-17194C0B0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1</a:t>
            </a:r>
            <a:r>
              <a:rPr lang="nl-NL" sz="2800" baseline="30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ste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keer: Verzuimcoördinator vraagt reden.</a:t>
            </a:r>
          </a:p>
          <a:p>
            <a:pPr marL="0" indent="0">
              <a:buNone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Daadwerkelijk ongeoorloofd, dan worden ouders   </a:t>
            </a:r>
          </a:p>
          <a:p>
            <a:pPr marL="0" indent="0">
              <a:buNone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geïnformeerd. Leerling haalt 2 extra stempels.</a:t>
            </a:r>
          </a:p>
          <a:p>
            <a:endParaRPr lang="nl-NL" sz="28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8352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					  	 LEERLING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 MENTOR						OUDERS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3131820" y="2560320"/>
            <a:ext cx="937260" cy="155448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V="1">
            <a:off x="3434715" y="4491990"/>
            <a:ext cx="2000250" cy="1143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5052060" y="2560320"/>
            <a:ext cx="994410" cy="155448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9904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7B8ADC-9DDA-11A8-DBE0-5AE05031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Medezeggenschapsraad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F5F682-A466-E7A5-9253-A93CFF75E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Invloed</a:t>
            </a:r>
          </a:p>
          <a:p>
            <a:r>
              <a:rPr lang="nl-NL" dirty="0"/>
              <a:t>Personeelsgeleding</a:t>
            </a:r>
          </a:p>
          <a:p>
            <a:r>
              <a:rPr lang="nl-NL" dirty="0"/>
              <a:t>Oudergeleding</a:t>
            </a:r>
          </a:p>
          <a:p>
            <a:r>
              <a:rPr lang="nl-NL" dirty="0"/>
              <a:t>Teamleiders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5400" b="1" dirty="0">
                <a:solidFill>
                  <a:srgbClr val="9900FF"/>
                </a:solidFill>
              </a:rPr>
              <a:t>     Ouders gezocht</a:t>
            </a:r>
          </a:p>
        </p:txBody>
      </p:sp>
    </p:spTree>
    <p:extLst>
      <p:ext uri="{BB962C8B-B14F-4D97-AF65-F5344CB8AC3E}">
        <p14:creationId xmlns:p14="http://schemas.microsoft.com/office/powerpoint/2010/main" val="3099084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D97D5C-9E10-2D3D-5B9C-470F1128B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Vervolg met mentor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BA17DE-E81F-EB30-8B26-EE51F9839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klaslokaal</a:t>
            </a:r>
          </a:p>
          <a:p>
            <a:endParaRPr lang="nl-NL" dirty="0"/>
          </a:p>
          <a:p>
            <a:r>
              <a:rPr lang="nl-NL" dirty="0"/>
              <a:t>1mh1:			Lokaal   11</a:t>
            </a:r>
          </a:p>
          <a:p>
            <a:r>
              <a:rPr lang="nl-NL" dirty="0"/>
              <a:t>1mh2: 			Lokaal   12</a:t>
            </a:r>
          </a:p>
          <a:p>
            <a:r>
              <a:rPr lang="nl-NL" dirty="0"/>
              <a:t>1mh3: 			Lokaal   13</a:t>
            </a:r>
          </a:p>
          <a:p>
            <a:r>
              <a:rPr lang="nl-NL" dirty="0"/>
              <a:t>1mh4:			Lokaal	  14</a:t>
            </a:r>
          </a:p>
        </p:txBody>
      </p:sp>
    </p:spTree>
    <p:extLst>
      <p:ext uri="{BB962C8B-B14F-4D97-AF65-F5344CB8AC3E}">
        <p14:creationId xmlns:p14="http://schemas.microsoft.com/office/powerpoint/2010/main" val="32451396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Mentoraat</a:t>
            </a:r>
            <a:r>
              <a:rPr lang="en-US" dirty="0"/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Inhoud mentorlessen: 1 contactuur per week (flexuur)</a:t>
            </a:r>
          </a:p>
          <a:p>
            <a:pPr marL="0" indent="0">
              <a:buNone/>
            </a:pPr>
            <a:endParaRPr lang="nl-NL" sz="34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Programma: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Studievaardigheden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Groepsdynamiek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Helpen met keuzes flexrooster, controleren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Individuele gesprekken over: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welbevinden leerling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resultaten (ouderportaal): bespreken met leerling/ouder(s)/verzorger(s)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34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gedrag en evt. verzuim</a:t>
            </a:r>
          </a:p>
          <a:p>
            <a:pPr marL="457200" indent="-457200">
              <a:buFontTx/>
              <a:buChar char="-"/>
            </a:pPr>
            <a:endParaRPr lang="nl-NL" sz="2700" dirty="0">
              <a:latin typeface="+mn-lt"/>
            </a:endParaRPr>
          </a:p>
          <a:p>
            <a:endParaRPr lang="nl-NL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35849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B6ED7-08BF-4CC3-8244-EF7EE5397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Contact met mentor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67EC47-0C5A-4F73-A850-5332AD678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Eerste lijn tussen thuis en school</a:t>
            </a:r>
          </a:p>
          <a:p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Tweerichtingsverkeer</a:t>
            </a:r>
          </a:p>
          <a:p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Afspraak maken op welke wijze de communicatie kan plaatsvinden</a:t>
            </a: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Mail: </a:t>
            </a: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  <a:hlinkClick r:id="rId2"/>
              </a:rPr>
              <a:t>************@carmelhengelo.nl</a:t>
            </a:r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marL="0" indent="0">
              <a:buNone/>
            </a:pPr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10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Schoolleiding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Op Avila College: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	Mw. Mick Geurts, teamleider onderbouw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	Dhr. Kasper Put, teamleider bovenbouw</a:t>
            </a:r>
          </a:p>
          <a:p>
            <a:pPr marL="0" indent="0">
              <a:buNone/>
            </a:pPr>
            <a:endParaRPr lang="nl-NL" sz="30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Per leerjaar is er een </a:t>
            </a:r>
            <a:r>
              <a:rPr lang="nl-NL" sz="30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leerlingcoördinator</a:t>
            </a: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Leerjaar 1: Mw. Nicole de Krosse</a:t>
            </a:r>
          </a:p>
          <a:p>
            <a:pPr marL="0" indent="0">
              <a:buNone/>
            </a:pPr>
            <a:endParaRPr lang="nl-NL" sz="30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Avila College behoort tot de Scholengroep Carmel Hengelo.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	Johan </a:t>
            </a:r>
            <a:r>
              <a:rPr lang="nl-NL" sz="30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Supèr</a:t>
            </a: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, rector</a:t>
            </a:r>
          </a:p>
          <a:p>
            <a:pPr marL="0" indent="0">
              <a:buNone/>
            </a:pPr>
            <a:r>
              <a:rPr lang="nl-NL" sz="3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		Mark Gellevij, onderwijsdirecteur </a:t>
            </a:r>
            <a:r>
              <a:rPr lang="nl-NL" sz="19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(AV, LG, TH)</a:t>
            </a:r>
          </a:p>
          <a:p>
            <a:pPr marL="0" indent="0">
              <a:buNone/>
            </a:pPr>
            <a:r>
              <a:rPr lang="nl-NL" sz="13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                  ( tot 1 oktober 2022)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78054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Flexrooster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0678226"/>
              </p:ext>
            </p:extLst>
          </p:nvPr>
        </p:nvGraphicFramePr>
        <p:xfrm>
          <a:off x="1046286" y="1652952"/>
          <a:ext cx="6937130" cy="4484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0322">
                  <a:extLst>
                    <a:ext uri="{9D8B030D-6E8A-4147-A177-3AD203B41FA5}">
                      <a16:colId xmlns:a16="http://schemas.microsoft.com/office/drawing/2014/main" val="1771353237"/>
                    </a:ext>
                  </a:extLst>
                </a:gridCol>
                <a:gridCol w="1714509">
                  <a:extLst>
                    <a:ext uri="{9D8B030D-6E8A-4147-A177-3AD203B41FA5}">
                      <a16:colId xmlns:a16="http://schemas.microsoft.com/office/drawing/2014/main" val="401045549"/>
                    </a:ext>
                  </a:extLst>
                </a:gridCol>
                <a:gridCol w="1595488">
                  <a:extLst>
                    <a:ext uri="{9D8B030D-6E8A-4147-A177-3AD203B41FA5}">
                      <a16:colId xmlns:a16="http://schemas.microsoft.com/office/drawing/2014/main" val="3292208575"/>
                    </a:ext>
                  </a:extLst>
                </a:gridCol>
                <a:gridCol w="3096811">
                  <a:extLst>
                    <a:ext uri="{9D8B030D-6E8A-4147-A177-3AD203B41FA5}">
                      <a16:colId xmlns:a16="http://schemas.microsoft.com/office/drawing/2014/main" val="2408999288"/>
                    </a:ext>
                  </a:extLst>
                </a:gridCol>
              </a:tblGrid>
              <a:tr h="3412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les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tijd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activiteit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592442"/>
                  </a:ext>
                </a:extLst>
              </a:tr>
              <a:tr h="6984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1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08.30 – 09.10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1</a:t>
                      </a:r>
                      <a:r>
                        <a:rPr lang="nl-NL" sz="1600" baseline="30000" dirty="0">
                          <a:effectLst/>
                          <a:highlight>
                            <a:srgbClr val="00FFFF"/>
                          </a:highlight>
                        </a:rPr>
                        <a:t>e</a:t>
                      </a: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 flexuur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5 minuten de tijd om op tijd in volgende les te zijn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4430304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2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09.15 – 10.35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80 min. les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7229884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10.35 – 10.55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20 min. pauze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4183846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3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10.55 – 12.15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80 min. les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94389996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12.15 – 12.35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20 min. pauze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338925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4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12.35 – 13.55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80 min. les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83308231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13.55 – 14.10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00"/>
                          </a:highlight>
                        </a:rPr>
                        <a:t>15  min. pauze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7785332"/>
                  </a:ext>
                </a:extLst>
              </a:tr>
              <a:tr h="10555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5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14.10 – 14.50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2</a:t>
                      </a:r>
                      <a:r>
                        <a:rPr lang="nl-NL" sz="1600" baseline="30000" dirty="0">
                          <a:effectLst/>
                          <a:highlight>
                            <a:srgbClr val="00FFFF"/>
                          </a:highlight>
                        </a:rPr>
                        <a:t>e</a:t>
                      </a: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 flexuur/</a:t>
                      </a:r>
                      <a:endParaRPr lang="nl-NL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huiswerk uur klas 1 en 2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7113450"/>
                  </a:ext>
                </a:extLst>
              </a:tr>
              <a:tr h="3412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6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14.50 – 15.30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3</a:t>
                      </a:r>
                      <a:r>
                        <a:rPr lang="nl-NL" sz="1600" baseline="30000" dirty="0">
                          <a:effectLst/>
                          <a:highlight>
                            <a:srgbClr val="00FFFF"/>
                          </a:highlight>
                        </a:rPr>
                        <a:t>e</a:t>
                      </a:r>
                      <a:r>
                        <a:rPr lang="nl-NL" sz="1600" dirty="0">
                          <a:effectLst/>
                          <a:highlight>
                            <a:srgbClr val="00FFFF"/>
                          </a:highlight>
                        </a:rPr>
                        <a:t> flexuur 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  <a:highlight>
                            <a:srgbClr val="FF0000"/>
                          </a:highlight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960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96285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C3FE63-8914-4A92-80D2-0A43E2255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Lesuren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6D13853-7FE8-4A4F-BCCD-E2CACFA5B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80 minuten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Vakdocent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3 lesuren per dag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Wisselende werkvormen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Meer tijd voor verdieping en extra begeleiding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Meer rust in school omdat er minder leswisselingen zijn</a:t>
            </a:r>
          </a:p>
        </p:txBody>
      </p:sp>
    </p:spTree>
    <p:extLst>
      <p:ext uri="{BB962C8B-B14F-4D97-AF65-F5344CB8AC3E}">
        <p14:creationId xmlns:p14="http://schemas.microsoft.com/office/powerpoint/2010/main" val="33637244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Flexuren</a:t>
            </a:r>
            <a:endParaRPr lang="en-US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57200" y="1580306"/>
            <a:ext cx="8229600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Leerjaar doorbrekend.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5 x per week. (Meer mag, minder niet)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Onderwijstijd.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Flexibel in te zetten.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Inschrijving via app van Zermelo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Te laat: uur vervalt, dus extra uur maken.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Niet genoeg uren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week erna extra uren maken. </a:t>
            </a:r>
          </a:p>
          <a:p>
            <a:pPr marL="457200" indent="-457200">
              <a:buFontTx/>
              <a:buChar char="-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Stempels ter controle. Mentor controleert elke week. </a:t>
            </a:r>
            <a:endParaRPr lang="nl-NL" sz="28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457200" indent="-457200">
              <a:buFontTx/>
              <a:buChar char="-"/>
            </a:pPr>
            <a:endParaRPr lang="nl-NL" sz="2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nl-NL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0648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6180AA-361F-47A1-A038-C6D393CB5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Flexuren: Soorten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774347-E340-4C8C-AF90-9A65818F4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VST  				  (Vakstudie uur)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SWT 				  (Studiewerktijd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Stilte 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Huiswerkuur    (leerjaar 1 en 2)</a:t>
            </a:r>
          </a:p>
          <a:p>
            <a:r>
              <a:rPr lang="nl-NL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Expertuur</a:t>
            </a: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8705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VST: vak studiewerktijd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Vakdocent begeleidt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Leerlingen komen met vragen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Leerlingen leggen elkaar uit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62388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AD38E9-4F5B-4002-9D6B-13389D9E4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SWT: Studiewerktijd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F693C8-79BF-4B44-A1C6-C5468E5FE1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Docent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Maken van huiswerk, toetsen leren, leerstof oefenen, opdrachten afmaken, lezen</a:t>
            </a:r>
          </a:p>
        </p:txBody>
      </p:sp>
    </p:spTree>
    <p:extLst>
      <p:ext uri="{BB962C8B-B14F-4D97-AF65-F5344CB8AC3E}">
        <p14:creationId xmlns:p14="http://schemas.microsoft.com/office/powerpoint/2010/main" val="3557323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Huiswerkuur klas 1 en 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Verplicht voor klas 1 en 2 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Mentor of docent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Huiswerk maken onder begeleiding</a:t>
            </a:r>
          </a:p>
        </p:txBody>
      </p:sp>
    </p:spTree>
    <p:extLst>
      <p:ext uri="{BB962C8B-B14F-4D97-AF65-F5344CB8AC3E}">
        <p14:creationId xmlns:p14="http://schemas.microsoft.com/office/powerpoint/2010/main" val="5495851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Stilte uur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Docent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In stilte huiswerk maken en/of lezen</a:t>
            </a:r>
          </a:p>
        </p:txBody>
      </p:sp>
    </p:spTree>
    <p:extLst>
      <p:ext uri="{BB962C8B-B14F-4D97-AF65-F5344CB8AC3E}">
        <p14:creationId xmlns:p14="http://schemas.microsoft.com/office/powerpoint/2010/main" val="150597304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525BAD-0797-411A-A2BD-031D14A9B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Experturen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B6FEC29-FAA9-4206-9659-2EA332FA26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Vakdocent of docent met specialisatie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Lessenserie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Verbreding of verdieping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Voorbeelden:  LO, Beelden Vorming, Cambridge Engels, Plannen, drama, 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……………………………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82740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660400"/>
            <a:ext cx="7772400" cy="1470025"/>
          </a:xfrm>
        </p:spPr>
        <p:txBody>
          <a:bodyPr/>
          <a:lstStyle/>
          <a:p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Studiewijzers</a:t>
            </a:r>
            <a:endParaRPr lang="en-US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" y="1844084"/>
            <a:ext cx="7086600" cy="2955235"/>
          </a:xfrm>
        </p:spPr>
        <p:txBody>
          <a:bodyPr>
            <a:no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Studiewijzers zijn te vinden in Teams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PTO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Via </a:t>
            </a: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hlinkClick r:id="rId2"/>
              </a:rPr>
              <a:t>www.avilacollege.nl</a:t>
            </a: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27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349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Mentoraat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  <p:pic>
        <p:nvPicPr>
          <p:cNvPr id="1026" name="Picture 2" descr="Spin in het web... by Judith kaspers">
            <a:extLst>
              <a:ext uri="{FF2B5EF4-FFF2-40B4-BE49-F238E27FC236}">
                <a16:creationId xmlns:a16="http://schemas.microsoft.com/office/drawing/2014/main" id="{DBA7AA2B-CEDB-4812-A271-04829D17C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365" y="1294544"/>
            <a:ext cx="6507487" cy="4055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05533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SOM </a:t>
            </a:r>
            <a:r>
              <a:rPr lang="nl-NL" dirty="0" err="1">
                <a:latin typeface="Gadugi" panose="020B0502040204020203" pitchFamily="34" charset="0"/>
                <a:ea typeface="Gadugi" panose="020B0502040204020203" pitchFamily="34" charset="0"/>
              </a:rPr>
              <a:t>today</a:t>
            </a:r>
            <a:endParaRPr lang="nl-NL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Resultaten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Rapport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Absentie registratie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Huiswerk</a:t>
            </a:r>
          </a:p>
          <a:p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Ouders hebben mail gekregen met naam en wachtwoord</a:t>
            </a:r>
          </a:p>
        </p:txBody>
      </p:sp>
    </p:spTree>
    <p:extLst>
      <p:ext uri="{BB962C8B-B14F-4D97-AF65-F5344CB8AC3E}">
        <p14:creationId xmlns:p14="http://schemas.microsoft.com/office/powerpoint/2010/main" val="23806283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A1D957-BCF4-2F9C-497F-DF8E77210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Leerling</a:t>
            </a:r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/</a:t>
            </a:r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rapporbesprekingen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3D0302-5FF3-4C1C-359C-AD6964FD1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3 rapporten -&gt; afsluiting periode.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Staan in SOM. (Einde schooljaar nog op papier) </a:t>
            </a:r>
          </a:p>
          <a:p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Bericht na de periode dat de     </a:t>
            </a:r>
          </a:p>
          <a:p>
            <a:pPr marL="0" indent="0">
              <a:buNone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  rapporten in SOM staan.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Overgang: 3</a:t>
            </a:r>
            <a:r>
              <a:rPr lang="nl-NL" sz="2800" baseline="300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e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rapport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Overgangsreglement op website.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Leerlingbesprekingen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 4x per jaar.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273773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8DF33A-85FC-D442-955C-04935A53E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Mediatheek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B61A52-4EBF-7C73-F1AF-9CCEE27A2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Uitgebreide collectie boeken en andere mediadragers.</a:t>
            </a:r>
          </a:p>
          <a:p>
            <a:endParaRPr lang="nl-NL" sz="32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Mediathecaris.</a:t>
            </a:r>
          </a:p>
          <a:p>
            <a:endParaRPr lang="nl-NL" sz="32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Wordt soms door docenten gebruikt om kleine groepjes onder toezicht te laten werken.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32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 kan in overleg daar zelfstandig werken.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20418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Lesuitval</a:t>
            </a:r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</a:t>
            </a:r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en</a:t>
            </a:r>
            <a:r>
              <a:rPr lang="en-US" dirty="0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 </a:t>
            </a:r>
            <a:r>
              <a:rPr lang="en-US" dirty="0" err="1">
                <a:latin typeface="Gadugi" panose="020B0502040204020203" pitchFamily="34" charset="0"/>
                <a:ea typeface="Gadugi" panose="020B0502040204020203" pitchFamily="34" charset="0"/>
                <a:cs typeface="Verdana" pitchFamily="34" charset="0"/>
              </a:rPr>
              <a:t>tussenuren</a:t>
            </a:r>
            <a:endParaRPr lang="en-US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7418" cy="4525963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Proberen we te voorkomen, maar….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Vervanging door collega docent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Verschuiven uren, zodat leerlingen bv eerder naar huis kunnen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Opvang bij dhr. Laurens of in mediatheek (leerling regelt dat zelf).</a:t>
            </a:r>
          </a:p>
          <a:p>
            <a:pPr marL="0" indent="0">
              <a:buNone/>
            </a:pPr>
            <a:endParaRPr lang="nl-NL" sz="2800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nl-NL" sz="2800" dirty="0">
              <a:latin typeface="Gadugi" panose="020B0502040204020203" pitchFamily="34" charset="0"/>
              <a:ea typeface="Gadugi" panose="020B0502040204020203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nl-NL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9259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3ED0D6-4509-4226-811C-D1AFEE386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Gadugi" panose="020B0502040204020203" pitchFamily="34" charset="0"/>
                <a:ea typeface="Gadugi" panose="020B0502040204020203" pitchFamily="34" charset="0"/>
              </a:rPr>
              <a:t>LOB = Loopbaanbegeleiding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7829CD9-0434-40AB-ADDB-C0C3877277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Traject van 4 jaar.</a:t>
            </a:r>
          </a:p>
          <a:p>
            <a:pPr marL="0" indent="0">
              <a:buNone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    Doel: leerlingen zelf actief laten nadenken over</a:t>
            </a:r>
          </a:p>
          <a:p>
            <a:pPr marL="0" indent="0">
              <a:buNone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    de keuzes die ze maken met betrekking tot hun</a:t>
            </a:r>
          </a:p>
          <a:p>
            <a:pPr marL="0" indent="0">
              <a:buNone/>
            </a:pPr>
            <a:r>
              <a:rPr lang="nl-NL" sz="2800" dirty="0">
                <a:latin typeface="Gadugi" panose="020B0502040204020203" pitchFamily="34" charset="0"/>
                <a:ea typeface="Gadugi" panose="020B0502040204020203" pitchFamily="34" charset="0"/>
              </a:rPr>
              <a:t>    toekomst. </a:t>
            </a:r>
            <a:r>
              <a:rPr lang="nl-NL" sz="2000" dirty="0">
                <a:latin typeface="Gadugi" panose="020B0502040204020203" pitchFamily="34" charset="0"/>
                <a:ea typeface="Gadugi" panose="020B0502040204020203" pitchFamily="34" charset="0"/>
              </a:rPr>
              <a:t>(Opleiding, beroep)</a:t>
            </a: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pPr marL="0" indent="0">
              <a:buNone/>
            </a:pPr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  <a:p>
            <a:endParaRPr lang="nl-NL" sz="28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578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VRAGEN?</a:t>
            </a:r>
          </a:p>
        </p:txBody>
      </p:sp>
    </p:spTree>
    <p:extLst>
      <p:ext uri="{BB962C8B-B14F-4D97-AF65-F5344CB8AC3E}">
        <p14:creationId xmlns:p14="http://schemas.microsoft.com/office/powerpoint/2010/main" val="552816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Mentoraat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Belangrijkste aanspreekpunt van zowel </a:t>
            </a:r>
            <a:r>
              <a:rPr lang="nl-NL" sz="2800" b="1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als ouders 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Eerste lijn tussen school en thuis.</a:t>
            </a:r>
            <a:endParaRPr lang="nl-NL" sz="2800" dirty="0">
              <a:latin typeface="Helvetica" panose="020B0604020202020204" pitchFamily="34" charset="0"/>
              <a:ea typeface="Gadugi" panose="020B0502040204020203" pitchFamily="34" charset="0"/>
              <a:cs typeface="Helvetica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Volgt de ontwikkeling van de leerling.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Aanspreekpunt de vakdocenten en schoolleiding.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 err="1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Leerlingbesprekingen</a:t>
            </a: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 en rapportvergadering.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Gesprekken met leerling en/of ouder.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800" dirty="0">
                <a:latin typeface="Helvetica" panose="020B0604020202020204" pitchFamily="34" charset="0"/>
                <a:ea typeface="Gadugi" panose="020B0502040204020203" pitchFamily="34" charset="0"/>
                <a:cs typeface="Helvetica" panose="020B0604020202020204" pitchFamily="34" charset="0"/>
              </a:rPr>
              <a:t>Mentoruren.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532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					  	 LEERLING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 MENTOR						OUDERS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 flipH="1">
            <a:off x="3131820" y="2560320"/>
            <a:ext cx="937260" cy="155448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met pijl 6"/>
          <p:cNvCxnSpPr/>
          <p:nvPr/>
        </p:nvCxnSpPr>
        <p:spPr>
          <a:xfrm flipV="1">
            <a:off x="3434715" y="4491990"/>
            <a:ext cx="2000250" cy="1143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>
            <a:off x="5052060" y="2560320"/>
            <a:ext cx="994410" cy="1554480"/>
          </a:xfrm>
          <a:prstGeom prst="straightConnector1">
            <a:avLst/>
          </a:prstGeom>
          <a:ln w="88900"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6260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F3EC2B-3AF8-5DFF-7D99-FCC35B780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Voorstellen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4D878C-EC81-3BD7-5965-A14DB430C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Mentoren leerjaar 1:</a:t>
            </a:r>
          </a:p>
          <a:p>
            <a:pPr lvl="1"/>
            <a:r>
              <a:rPr lang="nl-NL" dirty="0"/>
              <a:t>1mh1: 	Jordy Wagenaar        </a:t>
            </a:r>
            <a:r>
              <a:rPr lang="nl-NL" sz="1400" dirty="0"/>
              <a:t>(docent LO)</a:t>
            </a:r>
            <a:r>
              <a:rPr lang="nl-NL" dirty="0"/>
              <a:t> </a:t>
            </a:r>
          </a:p>
          <a:p>
            <a:pPr lvl="1"/>
            <a:r>
              <a:rPr lang="nl-NL" dirty="0"/>
              <a:t>1mh2: 	Anniek </a:t>
            </a:r>
            <a:r>
              <a:rPr lang="nl-NL" dirty="0" err="1"/>
              <a:t>Voogsgeerd</a:t>
            </a:r>
            <a:r>
              <a:rPr lang="nl-NL" dirty="0"/>
              <a:t>   </a:t>
            </a:r>
            <a:r>
              <a:rPr lang="nl-NL" sz="1400" dirty="0"/>
              <a:t>(docent Muziek)</a:t>
            </a:r>
            <a:endParaRPr lang="nl-NL" dirty="0"/>
          </a:p>
          <a:p>
            <a:pPr lvl="1"/>
            <a:r>
              <a:rPr lang="nl-NL" dirty="0"/>
              <a:t>1mh3: 	Janneke </a:t>
            </a:r>
            <a:r>
              <a:rPr lang="nl-NL" dirty="0" err="1"/>
              <a:t>Zoetman</a:t>
            </a:r>
            <a:r>
              <a:rPr lang="nl-NL" dirty="0"/>
              <a:t>     </a:t>
            </a:r>
            <a:r>
              <a:rPr lang="nl-NL" sz="1400" dirty="0"/>
              <a:t>(docent BV/TE)</a:t>
            </a:r>
            <a:endParaRPr lang="nl-NL" dirty="0"/>
          </a:p>
          <a:p>
            <a:pPr lvl="1"/>
            <a:r>
              <a:rPr lang="nl-NL" dirty="0"/>
              <a:t>1mh4: 	Charlotte Huyskes     </a:t>
            </a:r>
            <a:r>
              <a:rPr lang="nl-NL" sz="1400" dirty="0"/>
              <a:t>(docent Engels)</a:t>
            </a:r>
            <a:endParaRPr lang="nl-NL" dirty="0"/>
          </a:p>
          <a:p>
            <a:pPr marL="457200" lvl="1" indent="0">
              <a:buNone/>
            </a:pPr>
            <a:r>
              <a:rPr lang="nl-NL" dirty="0"/>
              <a:t> 				Anneloes Oosterik     </a:t>
            </a:r>
            <a:r>
              <a:rPr lang="nl-NL" sz="1400" dirty="0"/>
              <a:t>(docent Levensbeschouwing)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9061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4240D4-888C-70A7-030A-F060C871B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Leerjaar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C1334D8-C1E3-BF01-9DBE-8A731A940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Rekenen</a:t>
            </a:r>
          </a:p>
          <a:p>
            <a:r>
              <a:rPr lang="nl-NL" dirty="0"/>
              <a:t>Digitale Vaardigheden</a:t>
            </a:r>
          </a:p>
          <a:p>
            <a:r>
              <a:rPr lang="nl-NL" dirty="0"/>
              <a:t>CYOD</a:t>
            </a:r>
          </a:p>
        </p:txBody>
      </p:sp>
    </p:spTree>
    <p:extLst>
      <p:ext uri="{BB962C8B-B14F-4D97-AF65-F5344CB8AC3E}">
        <p14:creationId xmlns:p14="http://schemas.microsoft.com/office/powerpoint/2010/main" val="1931498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2A602-8A6F-FB3E-885E-CACD74C66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Basisregels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7D5148-42D7-67C5-DF7D-6AF0DBBDB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Duidelijkheid</a:t>
            </a:r>
          </a:p>
          <a:p>
            <a:r>
              <a:rPr lang="nl-NL" dirty="0"/>
              <a:t>Voorspelbaarheid</a:t>
            </a:r>
          </a:p>
          <a:p>
            <a:r>
              <a:rPr lang="nl-NL" dirty="0"/>
              <a:t>Zo weinig mogelijk</a:t>
            </a:r>
          </a:p>
          <a:p>
            <a:r>
              <a:rPr lang="nl-NL" dirty="0"/>
              <a:t>Zelfverantwoordelijkheid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189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4666</TotalTime>
  <Words>1303</Words>
  <Application>Microsoft Office PowerPoint</Application>
  <PresentationFormat>Diavoorstelling (4:3)</PresentationFormat>
  <Paragraphs>323</Paragraphs>
  <Slides>45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45</vt:i4>
      </vt:variant>
    </vt:vector>
  </HeadingPairs>
  <TitlesOfParts>
    <vt:vector size="52" baseType="lpstr">
      <vt:lpstr>Arial</vt:lpstr>
      <vt:lpstr>Calibri</vt:lpstr>
      <vt:lpstr>Gadugi</vt:lpstr>
      <vt:lpstr>Helvetica</vt:lpstr>
      <vt:lpstr>Verdana</vt:lpstr>
      <vt:lpstr>Wingdings</vt:lpstr>
      <vt:lpstr>Office Theme</vt:lpstr>
      <vt:lpstr>   WELKOM  </vt:lpstr>
      <vt:lpstr>INFORMATIE-AVOND</vt:lpstr>
      <vt:lpstr>Schoolleiding</vt:lpstr>
      <vt:lpstr>Mentoraat</vt:lpstr>
      <vt:lpstr>Mentoraat</vt:lpstr>
      <vt:lpstr>SAMENWERKING</vt:lpstr>
      <vt:lpstr>Voorstellen</vt:lpstr>
      <vt:lpstr>Leerjaar 1</vt:lpstr>
      <vt:lpstr>Basisregels</vt:lpstr>
      <vt:lpstr>PowerPoint-presentatie</vt:lpstr>
      <vt:lpstr>Ondersteuning </vt:lpstr>
      <vt:lpstr>Leren</vt:lpstr>
      <vt:lpstr>Ondersteuningsroute</vt:lpstr>
      <vt:lpstr>Binnen de school</vt:lpstr>
      <vt:lpstr>Andere ondersteuners</vt:lpstr>
      <vt:lpstr>Verzuimprotocol  (herzien)</vt:lpstr>
      <vt:lpstr>Registratie in SOM</vt:lpstr>
      <vt:lpstr>Te laat in flexuur</vt:lpstr>
      <vt:lpstr>Te laat in les</vt:lpstr>
      <vt:lpstr>Verwijdering uit les</vt:lpstr>
      <vt:lpstr>Geoorloofd verlof</vt:lpstr>
      <vt:lpstr>Ziekmelding</vt:lpstr>
      <vt:lpstr>Ongeoorloofd afwezig</vt:lpstr>
      <vt:lpstr>Ongeoorloofd afwezig</vt:lpstr>
      <vt:lpstr>SAMENWERKING</vt:lpstr>
      <vt:lpstr>Medezeggenschapsraad</vt:lpstr>
      <vt:lpstr>Vervolg met mentor</vt:lpstr>
      <vt:lpstr>Mentoraat </vt:lpstr>
      <vt:lpstr>Contact met mentor</vt:lpstr>
      <vt:lpstr>Flexrooster</vt:lpstr>
      <vt:lpstr>Lesuren</vt:lpstr>
      <vt:lpstr>Flexuren</vt:lpstr>
      <vt:lpstr>Flexuren: Soorten</vt:lpstr>
      <vt:lpstr>VST: vak studiewerktijd</vt:lpstr>
      <vt:lpstr>SWT: Studiewerktijd</vt:lpstr>
      <vt:lpstr>Huiswerkuur klas 1 en 2</vt:lpstr>
      <vt:lpstr>Stilte uur</vt:lpstr>
      <vt:lpstr>Experturen</vt:lpstr>
      <vt:lpstr>Studiewijzers</vt:lpstr>
      <vt:lpstr>SOM today</vt:lpstr>
      <vt:lpstr>Leerling/rapporbesprekingen</vt:lpstr>
      <vt:lpstr>Mediatheek</vt:lpstr>
      <vt:lpstr>Lesuitval en tussenuren</vt:lpstr>
      <vt:lpstr>LOB = Loopbaanbegeleiding</vt:lpstr>
      <vt:lpstr>VRAGEN?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Put</dc:creator>
  <cp:lastModifiedBy>Geurts, M.H.J. (Mick)</cp:lastModifiedBy>
  <cp:revision>84</cp:revision>
  <cp:lastPrinted>2014-09-08T17:19:55Z</cp:lastPrinted>
  <dcterms:created xsi:type="dcterms:W3CDTF">2012-08-21T12:22:20Z</dcterms:created>
  <dcterms:modified xsi:type="dcterms:W3CDTF">2022-09-26T09:05:34Z</dcterms:modified>
</cp:coreProperties>
</file>