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89" r:id="rId4"/>
    <p:sldId id="291" r:id="rId5"/>
    <p:sldId id="294" r:id="rId6"/>
    <p:sldId id="272" r:id="rId7"/>
    <p:sldId id="311" r:id="rId8"/>
    <p:sldId id="315" r:id="rId9"/>
    <p:sldId id="320" r:id="rId10"/>
    <p:sldId id="321" r:id="rId11"/>
    <p:sldId id="312" r:id="rId12"/>
    <p:sldId id="326" r:id="rId13"/>
    <p:sldId id="313" r:id="rId14"/>
    <p:sldId id="314" r:id="rId15"/>
    <p:sldId id="302" r:id="rId16"/>
    <p:sldId id="319" r:id="rId17"/>
    <p:sldId id="300" r:id="rId18"/>
    <p:sldId id="307" r:id="rId19"/>
    <p:sldId id="323" r:id="rId20"/>
    <p:sldId id="310" r:id="rId21"/>
    <p:sldId id="316" r:id="rId22"/>
    <p:sldId id="327" r:id="rId23"/>
    <p:sldId id="308" r:id="rId24"/>
    <p:sldId id="309" r:id="rId25"/>
    <p:sldId id="324" r:id="rId26"/>
    <p:sldId id="325" r:id="rId27"/>
    <p:sldId id="318" r:id="rId28"/>
    <p:sldId id="260" r:id="rId29"/>
    <p:sldId id="305" r:id="rId30"/>
    <p:sldId id="287" r:id="rId31"/>
    <p:sldId id="295" r:id="rId32"/>
    <p:sldId id="264" r:id="rId33"/>
    <p:sldId id="296" r:id="rId34"/>
    <p:sldId id="282" r:id="rId35"/>
    <p:sldId id="297" r:id="rId36"/>
    <p:sldId id="283" r:id="rId37"/>
    <p:sldId id="284" r:id="rId38"/>
    <p:sldId id="298" r:id="rId39"/>
    <p:sldId id="265" r:id="rId40"/>
    <p:sldId id="280" r:id="rId41"/>
    <p:sldId id="328" r:id="rId42"/>
    <p:sldId id="329" r:id="rId43"/>
    <p:sldId id="269" r:id="rId44"/>
    <p:sldId id="303" r:id="rId45"/>
    <p:sldId id="270" r:id="rId46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800080"/>
    <a:srgbClr val="7A2467"/>
    <a:srgbClr val="0E7430"/>
    <a:srgbClr val="D30414"/>
    <a:srgbClr val="177AC5"/>
    <a:srgbClr val="E341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urts, M.H.J. (Mick)" userId="4648c89a-66f1-4076-952b-3c60d61d27c1" providerId="ADAL" clId="{2D2020CA-13BF-43BD-BB3D-4EEB6B355EA8}"/>
    <pc:docChg chg="undo redo custSel addSld delSld modSld">
      <pc:chgData name="Geurts, M.H.J. (Mick)" userId="4648c89a-66f1-4076-952b-3c60d61d27c1" providerId="ADAL" clId="{2D2020CA-13BF-43BD-BB3D-4EEB6B355EA8}" dt="2022-09-26T09:04:11.599" v="887" actId="20577"/>
      <pc:docMkLst>
        <pc:docMk/>
      </pc:docMkLst>
      <pc:sldChg chg="add del">
        <pc:chgData name="Geurts, M.H.J. (Mick)" userId="4648c89a-66f1-4076-952b-3c60d61d27c1" providerId="ADAL" clId="{2D2020CA-13BF-43BD-BB3D-4EEB6B355EA8}" dt="2022-09-14T13:00:23.775" v="864" actId="2696"/>
        <pc:sldMkLst>
          <pc:docMk/>
          <pc:sldMk cId="1548865956" sldId="262"/>
        </pc:sldMkLst>
      </pc:sldChg>
      <pc:sldChg chg="modSp del mod">
        <pc:chgData name="Geurts, M.H.J. (Mick)" userId="4648c89a-66f1-4076-952b-3c60d61d27c1" providerId="ADAL" clId="{2D2020CA-13BF-43BD-BB3D-4EEB6B355EA8}" dt="2022-09-14T12:52:14.541" v="760" actId="2696"/>
        <pc:sldMkLst>
          <pc:docMk/>
          <pc:sldMk cId="4016918547" sldId="275"/>
        </pc:sldMkLst>
        <pc:spChg chg="mod">
          <ac:chgData name="Geurts, M.H.J. (Mick)" userId="4648c89a-66f1-4076-952b-3c60d61d27c1" providerId="ADAL" clId="{2D2020CA-13BF-43BD-BB3D-4EEB6B355EA8}" dt="2022-09-14T12:50:50.067" v="702" actId="20577"/>
          <ac:spMkLst>
            <pc:docMk/>
            <pc:sldMk cId="4016918547" sldId="275"/>
            <ac:spMk id="3" creationId="{00000000-0000-0000-0000-000000000000}"/>
          </ac:spMkLst>
        </pc:spChg>
      </pc:sldChg>
      <pc:sldChg chg="del">
        <pc:chgData name="Geurts, M.H.J. (Mick)" userId="4648c89a-66f1-4076-952b-3c60d61d27c1" providerId="ADAL" clId="{2D2020CA-13BF-43BD-BB3D-4EEB6B355EA8}" dt="2022-09-14T13:01:07.157" v="879" actId="2696"/>
        <pc:sldMkLst>
          <pc:docMk/>
          <pc:sldMk cId="1245320705" sldId="276"/>
        </pc:sldMkLst>
      </pc:sldChg>
      <pc:sldChg chg="modSp mod">
        <pc:chgData name="Geurts, M.H.J. (Mick)" userId="4648c89a-66f1-4076-952b-3c60d61d27c1" providerId="ADAL" clId="{2D2020CA-13BF-43BD-BB3D-4EEB6B355EA8}" dt="2022-09-09T12:50:22.486" v="264" actId="20577"/>
        <pc:sldMkLst>
          <pc:docMk/>
          <pc:sldMk cId="3777805402" sldId="289"/>
        </pc:sldMkLst>
        <pc:spChg chg="mod">
          <ac:chgData name="Geurts, M.H.J. (Mick)" userId="4648c89a-66f1-4076-952b-3c60d61d27c1" providerId="ADAL" clId="{2D2020CA-13BF-43BD-BB3D-4EEB6B355EA8}" dt="2022-09-09T12:50:22.486" v="264" actId="20577"/>
          <ac:spMkLst>
            <pc:docMk/>
            <pc:sldMk cId="3777805402" sldId="289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2D2020CA-13BF-43BD-BB3D-4EEB6B355EA8}" dt="2022-09-14T12:55:56.834" v="772" actId="20577"/>
        <pc:sldMkLst>
          <pc:docMk/>
          <pc:sldMk cId="3354870590" sldId="296"/>
        </pc:sldMkLst>
        <pc:spChg chg="mod">
          <ac:chgData name="Geurts, M.H.J. (Mick)" userId="4648c89a-66f1-4076-952b-3c60d61d27c1" providerId="ADAL" clId="{2D2020CA-13BF-43BD-BB3D-4EEB6B355EA8}" dt="2022-09-14T12:55:56.834" v="772" actId="20577"/>
          <ac:spMkLst>
            <pc:docMk/>
            <pc:sldMk cId="3354870590" sldId="296"/>
            <ac:spMk id="3" creationId="{56774347-E340-4C8C-AF90-9A65818F4B6F}"/>
          </ac:spMkLst>
        </pc:spChg>
      </pc:sldChg>
      <pc:sldChg chg="del">
        <pc:chgData name="Geurts, M.H.J. (Mick)" userId="4648c89a-66f1-4076-952b-3c60d61d27c1" providerId="ADAL" clId="{2D2020CA-13BF-43BD-BB3D-4EEB6B355EA8}" dt="2022-09-14T12:56:36.593" v="773" actId="2696"/>
        <pc:sldMkLst>
          <pc:docMk/>
          <pc:sldMk cId="2809826295" sldId="299"/>
        </pc:sldMkLst>
      </pc:sldChg>
      <pc:sldChg chg="modSp mod">
        <pc:chgData name="Geurts, M.H.J. (Mick)" userId="4648c89a-66f1-4076-952b-3c60d61d27c1" providerId="ADAL" clId="{2D2020CA-13BF-43BD-BB3D-4EEB6B355EA8}" dt="2022-09-14T12:46:31.234" v="611" actId="20577"/>
        <pc:sldMkLst>
          <pc:docMk/>
          <pc:sldMk cId="4100041662" sldId="302"/>
        </pc:sldMkLst>
        <pc:spChg chg="mod">
          <ac:chgData name="Geurts, M.H.J. (Mick)" userId="4648c89a-66f1-4076-952b-3c60d61d27c1" providerId="ADAL" clId="{2D2020CA-13BF-43BD-BB3D-4EEB6B355EA8}" dt="2022-09-14T12:46:31.234" v="611" actId="20577"/>
          <ac:spMkLst>
            <pc:docMk/>
            <pc:sldMk cId="4100041662" sldId="302"/>
            <ac:spMk id="3" creationId="{DA63E6ED-39F2-4D9C-8E0D-D122795EC60A}"/>
          </ac:spMkLst>
        </pc:spChg>
      </pc:sldChg>
      <pc:sldChg chg="modSp mod">
        <pc:chgData name="Geurts, M.H.J. (Mick)" userId="4648c89a-66f1-4076-952b-3c60d61d27c1" providerId="ADAL" clId="{2D2020CA-13BF-43BD-BB3D-4EEB6B355EA8}" dt="2022-09-14T12:50:06.801" v="650" actId="6549"/>
        <pc:sldMkLst>
          <pc:docMk/>
          <pc:sldMk cId="638352446" sldId="309"/>
        </pc:sldMkLst>
        <pc:spChg chg="mod">
          <ac:chgData name="Geurts, M.H.J. (Mick)" userId="4648c89a-66f1-4076-952b-3c60d61d27c1" providerId="ADAL" clId="{2D2020CA-13BF-43BD-BB3D-4EEB6B355EA8}" dt="2022-09-14T12:50:06.801" v="650" actId="6549"/>
          <ac:spMkLst>
            <pc:docMk/>
            <pc:sldMk cId="638352446" sldId="309"/>
            <ac:spMk id="3" creationId="{28713F9F-D902-46AC-BBF7-17194C0B02E6}"/>
          </ac:spMkLst>
        </pc:spChg>
      </pc:sldChg>
      <pc:sldChg chg="modSp mod">
        <pc:chgData name="Geurts, M.H.J. (Mick)" userId="4648c89a-66f1-4076-952b-3c60d61d27c1" providerId="ADAL" clId="{2D2020CA-13BF-43BD-BB3D-4EEB6B355EA8}" dt="2022-09-14T12:48:05.934" v="614" actId="5793"/>
        <pc:sldMkLst>
          <pc:docMk/>
          <pc:sldMk cId="3928298941" sldId="310"/>
        </pc:sldMkLst>
        <pc:spChg chg="mod">
          <ac:chgData name="Geurts, M.H.J. (Mick)" userId="4648c89a-66f1-4076-952b-3c60d61d27c1" providerId="ADAL" clId="{2D2020CA-13BF-43BD-BB3D-4EEB6B355EA8}" dt="2022-09-14T12:48:05.934" v="614" actId="5793"/>
          <ac:spMkLst>
            <pc:docMk/>
            <pc:sldMk cId="3928298941" sldId="310"/>
            <ac:spMk id="3" creationId="{8D98898F-CC3F-4C0F-9DA8-C0C6A05524FD}"/>
          </ac:spMkLst>
        </pc:spChg>
      </pc:sldChg>
      <pc:sldChg chg="modSp mod">
        <pc:chgData name="Geurts, M.H.J. (Mick)" userId="4648c89a-66f1-4076-952b-3c60d61d27c1" providerId="ADAL" clId="{2D2020CA-13BF-43BD-BB3D-4EEB6B355EA8}" dt="2022-09-09T12:48:52.919" v="226" actId="20577"/>
        <pc:sldMkLst>
          <pc:docMk/>
          <pc:sldMk cId="3559061812" sldId="311"/>
        </pc:sldMkLst>
        <pc:spChg chg="mod">
          <ac:chgData name="Geurts, M.H.J. (Mick)" userId="4648c89a-66f1-4076-952b-3c60d61d27c1" providerId="ADAL" clId="{2D2020CA-13BF-43BD-BB3D-4EEB6B355EA8}" dt="2022-09-09T12:48:52.919" v="226" actId="20577"/>
          <ac:spMkLst>
            <pc:docMk/>
            <pc:sldMk cId="3559061812" sldId="311"/>
            <ac:spMk id="3" creationId="{804D878C-EC81-3BD7-5965-A14DB430C6D8}"/>
          </ac:spMkLst>
        </pc:spChg>
      </pc:sldChg>
      <pc:sldChg chg="modSp mod">
        <pc:chgData name="Geurts, M.H.J. (Mick)" userId="4648c89a-66f1-4076-952b-3c60d61d27c1" providerId="ADAL" clId="{2D2020CA-13BF-43BD-BB3D-4EEB6B355EA8}" dt="2022-09-09T12:50:00.969" v="229" actId="6549"/>
        <pc:sldMkLst>
          <pc:docMk/>
          <pc:sldMk cId="1931498741" sldId="315"/>
        </pc:sldMkLst>
        <pc:spChg chg="mod">
          <ac:chgData name="Geurts, M.H.J. (Mick)" userId="4648c89a-66f1-4076-952b-3c60d61d27c1" providerId="ADAL" clId="{2D2020CA-13BF-43BD-BB3D-4EEB6B355EA8}" dt="2022-09-09T12:49:57.519" v="228" actId="20577"/>
          <ac:spMkLst>
            <pc:docMk/>
            <pc:sldMk cId="1931498741" sldId="315"/>
            <ac:spMk id="2" creationId="{194240D4-888C-70A7-030A-F060C871B701}"/>
          </ac:spMkLst>
        </pc:spChg>
        <pc:spChg chg="mod">
          <ac:chgData name="Geurts, M.H.J. (Mick)" userId="4648c89a-66f1-4076-952b-3c60d61d27c1" providerId="ADAL" clId="{2D2020CA-13BF-43BD-BB3D-4EEB6B355EA8}" dt="2022-09-09T12:50:00.969" v="229" actId="6549"/>
          <ac:spMkLst>
            <pc:docMk/>
            <pc:sldMk cId="1931498741" sldId="315"/>
            <ac:spMk id="3" creationId="{3C1334D8-C1E3-BF01-9DBE-8A731A940479}"/>
          </ac:spMkLst>
        </pc:spChg>
      </pc:sldChg>
      <pc:sldChg chg="modSp mod">
        <pc:chgData name="Geurts, M.H.J. (Mick)" userId="4648c89a-66f1-4076-952b-3c60d61d27c1" providerId="ADAL" clId="{2D2020CA-13BF-43BD-BB3D-4EEB6B355EA8}" dt="2022-09-14T12:49:38.232" v="646" actId="6549"/>
        <pc:sldMkLst>
          <pc:docMk/>
          <pc:sldMk cId="1218303787" sldId="316"/>
        </pc:sldMkLst>
        <pc:spChg chg="mod">
          <ac:chgData name="Geurts, M.H.J. (Mick)" userId="4648c89a-66f1-4076-952b-3c60d61d27c1" providerId="ADAL" clId="{2D2020CA-13BF-43BD-BB3D-4EEB6B355EA8}" dt="2022-09-14T12:49:38.232" v="646" actId="6549"/>
          <ac:spMkLst>
            <pc:docMk/>
            <pc:sldMk cId="1218303787" sldId="316"/>
            <ac:spMk id="3" creationId="{9AFCB954-1392-86FC-880E-B17B47B84232}"/>
          </ac:spMkLst>
        </pc:spChg>
      </pc:sldChg>
      <pc:sldChg chg="modSp mod">
        <pc:chgData name="Geurts, M.H.J. (Mick)" userId="4648c89a-66f1-4076-952b-3c60d61d27c1" providerId="ADAL" clId="{2D2020CA-13BF-43BD-BB3D-4EEB6B355EA8}" dt="2022-09-20T16:38:21.613" v="883" actId="20577"/>
        <pc:sldMkLst>
          <pc:docMk/>
          <pc:sldMk cId="3245139621" sldId="318"/>
        </pc:sldMkLst>
        <pc:spChg chg="mod">
          <ac:chgData name="Geurts, M.H.J. (Mick)" userId="4648c89a-66f1-4076-952b-3c60d61d27c1" providerId="ADAL" clId="{2D2020CA-13BF-43BD-BB3D-4EEB6B355EA8}" dt="2022-09-20T16:38:21.613" v="883" actId="20577"/>
          <ac:spMkLst>
            <pc:docMk/>
            <pc:sldMk cId="3245139621" sldId="318"/>
            <ac:spMk id="3" creationId="{A8BA17DE-E81F-EB30-8B26-EE51F9839BA7}"/>
          </ac:spMkLst>
        </pc:spChg>
      </pc:sldChg>
      <pc:sldChg chg="modSp mod">
        <pc:chgData name="Geurts, M.H.J. (Mick)" userId="4648c89a-66f1-4076-952b-3c60d61d27c1" providerId="ADAL" clId="{2D2020CA-13BF-43BD-BB3D-4EEB6B355EA8}" dt="2022-09-14T12:43:05.501" v="307" actId="20577"/>
        <pc:sldMkLst>
          <pc:docMk/>
          <pc:sldMk cId="197189544" sldId="320"/>
        </pc:sldMkLst>
        <pc:spChg chg="mod">
          <ac:chgData name="Geurts, M.H.J. (Mick)" userId="4648c89a-66f1-4076-952b-3c60d61d27c1" providerId="ADAL" clId="{2D2020CA-13BF-43BD-BB3D-4EEB6B355EA8}" dt="2022-09-14T12:43:05.501" v="307" actId="20577"/>
          <ac:spMkLst>
            <pc:docMk/>
            <pc:sldMk cId="197189544" sldId="320"/>
            <ac:spMk id="3" creationId="{357D5148-42D7-67C5-DF7D-6AF0DBBDBBA6}"/>
          </ac:spMkLst>
        </pc:spChg>
      </pc:sldChg>
      <pc:sldChg chg="modSp new mod">
        <pc:chgData name="Geurts, M.H.J. (Mick)" userId="4648c89a-66f1-4076-952b-3c60d61d27c1" providerId="ADAL" clId="{2D2020CA-13BF-43BD-BB3D-4EEB6B355EA8}" dt="2022-09-14T12:46:03.201" v="580" actId="20577"/>
        <pc:sldMkLst>
          <pc:docMk/>
          <pc:sldMk cId="1541356671" sldId="326"/>
        </pc:sldMkLst>
        <pc:spChg chg="mod">
          <ac:chgData name="Geurts, M.H.J. (Mick)" userId="4648c89a-66f1-4076-952b-3c60d61d27c1" providerId="ADAL" clId="{2D2020CA-13BF-43BD-BB3D-4EEB6B355EA8}" dt="2022-09-14T12:44:01.134" v="337" actId="20577"/>
          <ac:spMkLst>
            <pc:docMk/>
            <pc:sldMk cId="1541356671" sldId="326"/>
            <ac:spMk id="2" creationId="{38BCBCE2-370A-6C87-170D-8A0E303CA5CE}"/>
          </ac:spMkLst>
        </pc:spChg>
        <pc:spChg chg="mod">
          <ac:chgData name="Geurts, M.H.J. (Mick)" userId="4648c89a-66f1-4076-952b-3c60d61d27c1" providerId="ADAL" clId="{2D2020CA-13BF-43BD-BB3D-4EEB6B355EA8}" dt="2022-09-14T12:46:03.201" v="580" actId="20577"/>
          <ac:spMkLst>
            <pc:docMk/>
            <pc:sldMk cId="1541356671" sldId="326"/>
            <ac:spMk id="3" creationId="{8B949B3F-DFD4-B2FB-150A-3BE1BC66F978}"/>
          </ac:spMkLst>
        </pc:spChg>
      </pc:sldChg>
      <pc:sldChg chg="modSp new mod">
        <pc:chgData name="Geurts, M.H.J. (Mick)" userId="4648c89a-66f1-4076-952b-3c60d61d27c1" providerId="ADAL" clId="{2D2020CA-13BF-43BD-BB3D-4EEB6B355EA8}" dt="2022-09-26T09:04:11.599" v="887" actId="20577"/>
        <pc:sldMkLst>
          <pc:docMk/>
          <pc:sldMk cId="1792990164" sldId="327"/>
        </pc:sldMkLst>
        <pc:spChg chg="mod">
          <ac:chgData name="Geurts, M.H.J. (Mick)" userId="4648c89a-66f1-4076-952b-3c60d61d27c1" providerId="ADAL" clId="{2D2020CA-13BF-43BD-BB3D-4EEB6B355EA8}" dt="2022-09-14T12:51:33.039" v="704"/>
          <ac:spMkLst>
            <pc:docMk/>
            <pc:sldMk cId="1792990164" sldId="327"/>
            <ac:spMk id="2" creationId="{0EA825B7-5B2C-A7B8-B60E-CC79A99C6FBD}"/>
          </ac:spMkLst>
        </pc:spChg>
        <pc:spChg chg="mod">
          <ac:chgData name="Geurts, M.H.J. (Mick)" userId="4648c89a-66f1-4076-952b-3c60d61d27c1" providerId="ADAL" clId="{2D2020CA-13BF-43BD-BB3D-4EEB6B355EA8}" dt="2022-09-26T09:04:11.599" v="887" actId="20577"/>
          <ac:spMkLst>
            <pc:docMk/>
            <pc:sldMk cId="1792990164" sldId="327"/>
            <ac:spMk id="3" creationId="{022A5867-5B74-22FA-B41F-4BF5F3E08240}"/>
          </ac:spMkLst>
        </pc:spChg>
      </pc:sldChg>
      <pc:sldChg chg="addSp delSp modSp new mod">
        <pc:chgData name="Geurts, M.H.J. (Mick)" userId="4648c89a-66f1-4076-952b-3c60d61d27c1" providerId="ADAL" clId="{2D2020CA-13BF-43BD-BB3D-4EEB6B355EA8}" dt="2022-09-14T13:00:18.367" v="863" actId="20577"/>
        <pc:sldMkLst>
          <pc:docMk/>
          <pc:sldMk cId="1963748331" sldId="328"/>
        </pc:sldMkLst>
        <pc:spChg chg="mod">
          <ac:chgData name="Geurts, M.H.J. (Mick)" userId="4648c89a-66f1-4076-952b-3c60d61d27c1" providerId="ADAL" clId="{2D2020CA-13BF-43BD-BB3D-4EEB6B355EA8}" dt="2022-09-14T13:00:18.367" v="863" actId="20577"/>
          <ac:spMkLst>
            <pc:docMk/>
            <pc:sldMk cId="1963748331" sldId="328"/>
            <ac:spMk id="2" creationId="{1444B16A-7C29-9D4B-E389-2874D34DB37C}"/>
          </ac:spMkLst>
        </pc:spChg>
        <pc:spChg chg="mod">
          <ac:chgData name="Geurts, M.H.J. (Mick)" userId="4648c89a-66f1-4076-952b-3c60d61d27c1" providerId="ADAL" clId="{2D2020CA-13BF-43BD-BB3D-4EEB6B355EA8}" dt="2022-09-14T12:59:16.700" v="817" actId="20577"/>
          <ac:spMkLst>
            <pc:docMk/>
            <pc:sldMk cId="1963748331" sldId="328"/>
            <ac:spMk id="3" creationId="{ADBF9D2D-85D0-73E8-69B9-7D7229591A5E}"/>
          </ac:spMkLst>
        </pc:spChg>
        <pc:spChg chg="add del">
          <ac:chgData name="Geurts, M.H.J. (Mick)" userId="4648c89a-66f1-4076-952b-3c60d61d27c1" providerId="ADAL" clId="{2D2020CA-13BF-43BD-BB3D-4EEB6B355EA8}" dt="2022-09-14T12:57:22.001" v="777" actId="22"/>
          <ac:spMkLst>
            <pc:docMk/>
            <pc:sldMk cId="1963748331" sldId="328"/>
            <ac:spMk id="5" creationId="{38B395B1-665F-D292-49AE-790DF1F3AF49}"/>
          </ac:spMkLst>
        </pc:spChg>
      </pc:sldChg>
      <pc:sldChg chg="modSp new mod">
        <pc:chgData name="Geurts, M.H.J. (Mick)" userId="4648c89a-66f1-4076-952b-3c60d61d27c1" providerId="ADAL" clId="{2D2020CA-13BF-43BD-BB3D-4EEB6B355EA8}" dt="2022-09-14T13:00:59.717" v="878" actId="20577"/>
        <pc:sldMkLst>
          <pc:docMk/>
          <pc:sldMk cId="1787349463" sldId="329"/>
        </pc:sldMkLst>
        <pc:spChg chg="mod">
          <ac:chgData name="Geurts, M.H.J. (Mick)" userId="4648c89a-66f1-4076-952b-3c60d61d27c1" providerId="ADAL" clId="{2D2020CA-13BF-43BD-BB3D-4EEB6B355EA8}" dt="2022-09-14T13:00:59.717" v="878" actId="20577"/>
          <ac:spMkLst>
            <pc:docMk/>
            <pc:sldMk cId="1787349463" sldId="329"/>
            <ac:spMk id="2" creationId="{C4512C0E-51BD-B4C4-7F56-6FE26B6FFB80}"/>
          </ac:spMkLst>
        </pc:spChg>
        <pc:spChg chg="mod">
          <ac:chgData name="Geurts, M.H.J. (Mick)" userId="4648c89a-66f1-4076-952b-3c60d61d27c1" providerId="ADAL" clId="{2D2020CA-13BF-43BD-BB3D-4EEB6B355EA8}" dt="2022-09-14T13:00:54.484" v="868" actId="27636"/>
          <ac:spMkLst>
            <pc:docMk/>
            <pc:sldMk cId="1787349463" sldId="329"/>
            <ac:spMk id="3" creationId="{22070617-2528-CD69-F680-987DDB2ABF7D}"/>
          </ac:spMkLst>
        </pc:spChg>
      </pc:sldChg>
      <pc:sldChg chg="add del">
        <pc:chgData name="Geurts, M.H.J. (Mick)" userId="4648c89a-66f1-4076-952b-3c60d61d27c1" providerId="ADAL" clId="{2D2020CA-13BF-43BD-BB3D-4EEB6B355EA8}" dt="2022-09-14T13:03:28.758" v="881" actId="2696"/>
        <pc:sldMkLst>
          <pc:docMk/>
          <pc:sldMk cId="3605582084" sldId="33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619A2-3FB2-4127-B57B-56C8B4225D27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D9947-D7DE-47D1-934D-EFFFE2A3B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06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1A9C-6B94-4329-85AA-3BFC01C32283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28F1D-C884-46E5-89A3-B9E91311D5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99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28F1D-C884-46E5-89A3-B9E91311D507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563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28F1D-C884-46E5-89A3-B9E91311D507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72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b="1"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82797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6422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880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avila_vervol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984"/>
            <a:ext cx="7382078" cy="1143000"/>
          </a:xfrm>
        </p:spPr>
        <p:txBody>
          <a:bodyPr/>
          <a:lstStyle>
            <a:lvl1pPr>
              <a:defRPr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637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601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7A2467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************@carmelhengelo.n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vilacollege.nl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2666694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07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WELKOM</a:t>
            </a: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32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CDEB9-98A7-414C-1EA1-B19B39B91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B8C6E24-105F-345D-C87D-B3675A1E2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1941" y="274639"/>
            <a:ext cx="4362473" cy="60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0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ADA8F-527C-94CF-C7E2-470EB388A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Ondersteuning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C0771A-8665-E3F4-6D80-597A9A3A5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Extra ondersteuning</a:t>
            </a:r>
          </a:p>
          <a:p>
            <a:pPr lvl="1"/>
            <a:r>
              <a:rPr lang="nl-NL" dirty="0"/>
              <a:t>Leren</a:t>
            </a:r>
          </a:p>
          <a:p>
            <a:pPr lvl="1"/>
            <a:r>
              <a:rPr lang="nl-NL" dirty="0"/>
              <a:t>Sociale emotionele ontwikkeling</a:t>
            </a:r>
          </a:p>
          <a:p>
            <a:pPr lvl="1"/>
            <a:r>
              <a:rPr lang="nl-NL" dirty="0"/>
              <a:t>Gedrag</a:t>
            </a:r>
          </a:p>
        </p:txBody>
      </p:sp>
    </p:spTree>
    <p:extLst>
      <p:ext uri="{BB962C8B-B14F-4D97-AF65-F5344CB8AC3E}">
        <p14:creationId xmlns:p14="http://schemas.microsoft.com/office/powerpoint/2010/main" val="2143105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BCBCE2-370A-6C87-170D-8A0E303CA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949B3F-DFD4-B2FB-150A-3BE1BC66F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Studiecentrum als extra faciliteit</a:t>
            </a:r>
          </a:p>
          <a:p>
            <a:pPr lvl="1"/>
            <a:r>
              <a:rPr lang="nl-NL" dirty="0"/>
              <a:t>Rustige werkplek</a:t>
            </a:r>
          </a:p>
          <a:p>
            <a:pPr lvl="1"/>
            <a:r>
              <a:rPr lang="nl-NL" dirty="0"/>
              <a:t>Hulp bij bv plannen, organiseren, inhoud</a:t>
            </a:r>
          </a:p>
          <a:p>
            <a:pPr lvl="1"/>
            <a:r>
              <a:rPr lang="nl-NL" dirty="0"/>
              <a:t>2 personen aanwezig</a:t>
            </a:r>
          </a:p>
          <a:p>
            <a:pPr lvl="1"/>
            <a:r>
              <a:rPr lang="nl-NL" dirty="0"/>
              <a:t>Dhr. Schumer coördinator </a:t>
            </a:r>
          </a:p>
          <a:p>
            <a:pPr lvl="1"/>
            <a:r>
              <a:rPr lang="nl-NL" dirty="0"/>
              <a:t>Coachende rol. Gesprekken met leerling</a:t>
            </a:r>
          </a:p>
        </p:txBody>
      </p:sp>
    </p:spTree>
    <p:extLst>
      <p:ext uri="{BB962C8B-B14F-4D97-AF65-F5344CB8AC3E}">
        <p14:creationId xmlns:p14="http://schemas.microsoft.com/office/powerpoint/2010/main" val="15413566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7E932-6BB5-899E-8793-E8ECA9B74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Ondersteuningsroute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251A66-38B2-722B-D0E9-B399C853B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Niveaus (1-zorgroute) </a:t>
            </a:r>
          </a:p>
          <a:p>
            <a:pPr>
              <a:buFontTx/>
              <a:buChar char="-"/>
            </a:pPr>
            <a:r>
              <a:rPr lang="nl-NL" dirty="0"/>
              <a:t>Binnen de school</a:t>
            </a:r>
          </a:p>
          <a:p>
            <a:pPr>
              <a:buFontTx/>
              <a:buChar char="-"/>
            </a:pPr>
            <a:r>
              <a:rPr lang="nl-NL" dirty="0"/>
              <a:t>Externe experts</a:t>
            </a:r>
          </a:p>
          <a:p>
            <a:pPr>
              <a:buFontTx/>
              <a:buChar char="-"/>
            </a:pPr>
            <a:r>
              <a:rPr lang="nl-NL" dirty="0"/>
              <a:t>Buiten de school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8083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1738-7FB0-CE00-435F-DE68A26C6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Binnen de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7870CD-37B4-7CAD-CABF-DD49E7E0D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Mentor</a:t>
            </a:r>
          </a:p>
          <a:p>
            <a:r>
              <a:rPr lang="nl-NL" dirty="0"/>
              <a:t>Ondersteuningsfunctionaris</a:t>
            </a:r>
          </a:p>
          <a:p>
            <a:r>
              <a:rPr lang="nl-NL" dirty="0"/>
              <a:t>Orthopedagoog</a:t>
            </a:r>
          </a:p>
          <a:p>
            <a:endParaRPr lang="nl-NL" dirty="0"/>
          </a:p>
          <a:p>
            <a:r>
              <a:rPr lang="nl-NL" dirty="0"/>
              <a:t>Faciliteiten</a:t>
            </a:r>
          </a:p>
          <a:p>
            <a:pPr lvl="1"/>
            <a:r>
              <a:rPr lang="nl-NL" dirty="0"/>
              <a:t>In de klas</a:t>
            </a:r>
          </a:p>
          <a:p>
            <a:pPr lvl="1"/>
            <a:r>
              <a:rPr lang="nl-NL" dirty="0"/>
              <a:t>BWP</a:t>
            </a:r>
          </a:p>
          <a:p>
            <a:pPr lvl="1"/>
            <a:r>
              <a:rPr lang="nl-NL" dirty="0"/>
              <a:t>Studiecentrum </a:t>
            </a:r>
          </a:p>
        </p:txBody>
      </p:sp>
    </p:spTree>
    <p:extLst>
      <p:ext uri="{BB962C8B-B14F-4D97-AF65-F5344CB8AC3E}">
        <p14:creationId xmlns:p14="http://schemas.microsoft.com/office/powerpoint/2010/main" val="197849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2438F-C4E9-4EE3-9D2B-0518FEA9E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Andere ondersteuners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63E6ED-39F2-4D9C-8E0D-D122795EC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Dyslexiecoördinator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-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</a:t>
            </a: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Mw. Hoekstra. Nu vervangen door Mw. Koopman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Rouwcoach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LHBTI coach</a:t>
            </a:r>
          </a:p>
          <a:p>
            <a:pPr marL="457200" lvl="1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-	</a:t>
            </a:r>
            <a:r>
              <a:rPr lang="nl-NL" sz="24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Mw</a:t>
            </a: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Oosterik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Vertrouwenspersonen</a:t>
            </a:r>
          </a:p>
          <a:p>
            <a:pPr marL="0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	- 	Mw. De Krosse</a:t>
            </a:r>
          </a:p>
          <a:p>
            <a:pPr marL="0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	-	Dhr. Sand</a:t>
            </a:r>
            <a:endParaRPr lang="nl-NL" sz="24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041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C3710-5A24-F665-9306-0FC17DAC1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Verzuimprotocol  </a:t>
            </a:r>
            <a:r>
              <a:rPr lang="nl-NL" sz="2000" i="1" dirty="0"/>
              <a:t>(herzien)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8AB2AE-9ACB-3FC7-5617-A6556B656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Onderdelen: </a:t>
            </a:r>
          </a:p>
          <a:p>
            <a:r>
              <a:rPr lang="nl-NL" dirty="0"/>
              <a:t>Te laat komen in de les</a:t>
            </a:r>
          </a:p>
          <a:p>
            <a:r>
              <a:rPr lang="nl-NL" dirty="0"/>
              <a:t>Verwijderd uit de les</a:t>
            </a:r>
          </a:p>
          <a:p>
            <a:r>
              <a:rPr lang="nl-NL" dirty="0"/>
              <a:t>Ongeoorloofd verzuim</a:t>
            </a:r>
          </a:p>
          <a:p>
            <a:r>
              <a:rPr lang="nl-NL" dirty="0"/>
              <a:t>Geoorloofd verzuim</a:t>
            </a:r>
          </a:p>
          <a:p>
            <a:endParaRPr lang="nl-NL" dirty="0"/>
          </a:p>
          <a:p>
            <a:r>
              <a:rPr lang="nl-NL" dirty="0"/>
              <a:t>Rol verzuimcoördinator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5254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634F8B-4228-4AD0-92FC-73710643B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Registratie in SOM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5DACF-8587-4043-AEE6-E451ECF0F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Verwerking in SOM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Aanwezigheid op school  (leerplicht)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Signaalfunctie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Preventie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Pedagogisch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Leerplicht</a:t>
            </a:r>
          </a:p>
        </p:txBody>
      </p:sp>
    </p:spTree>
    <p:extLst>
      <p:ext uri="{BB962C8B-B14F-4D97-AF65-F5344CB8AC3E}">
        <p14:creationId xmlns:p14="http://schemas.microsoft.com/office/powerpoint/2010/main" val="937680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ABD36-AD54-46BE-A8DE-B9713CC4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Te laat in flexuur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B678ED-F232-4764-8555-515A06B6E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mag les niet in.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Wordt geregistreerd als afwezig.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 de meeste gevallen zal een leerling dus een nieuw flexuur moeten plannen.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Als een leerling niet goed werkt in een flexuur of er zelfs uit wordt gestuurd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dan ook op afwezig en nieuw flexuur plannen.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5236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88AFB-44B0-B924-8775-565A02122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 laat in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02008E-EF8F-AAC6-BDC3-6E3E00617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1ste keer: Melding in SOM.</a:t>
            </a:r>
          </a:p>
          <a:p>
            <a:r>
              <a:rPr lang="nl-NL" dirty="0"/>
              <a:t>2</a:t>
            </a:r>
            <a:r>
              <a:rPr lang="nl-NL" baseline="30000" dirty="0"/>
              <a:t>de</a:t>
            </a:r>
            <a:r>
              <a:rPr lang="nl-NL" dirty="0"/>
              <a:t> keer: 	Volgende dag 08.00 uur op 							school.</a:t>
            </a:r>
          </a:p>
          <a:p>
            <a:r>
              <a:rPr lang="nl-NL" dirty="0"/>
              <a:t>3</a:t>
            </a:r>
            <a:r>
              <a:rPr lang="nl-NL" baseline="30000" dirty="0"/>
              <a:t>de</a:t>
            </a:r>
            <a:r>
              <a:rPr lang="nl-NL" dirty="0"/>
              <a:t> keer: 	Mentor, ouders, </a:t>
            </a:r>
            <a:r>
              <a:rPr lang="nl-NL" dirty="0" err="1"/>
              <a:t>Leerjaarco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					2 x 08.00 uur op school.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4</a:t>
            </a:r>
            <a:r>
              <a:rPr lang="nl-NL" baseline="30000" dirty="0"/>
              <a:t>de</a:t>
            </a:r>
            <a:r>
              <a:rPr lang="nl-NL" dirty="0"/>
              <a:t> keer: 	Idem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5</a:t>
            </a:r>
            <a:r>
              <a:rPr lang="nl-NL" baseline="30000" dirty="0"/>
              <a:t>de</a:t>
            </a:r>
            <a:r>
              <a:rPr lang="nl-NL" dirty="0"/>
              <a:t> keer:    Ouders schriftelijk op de hoogte</a:t>
            </a:r>
          </a:p>
          <a:p>
            <a:pPr marL="2286000" lvl="5" indent="0">
              <a:buNone/>
            </a:pPr>
            <a:r>
              <a:rPr lang="nl-NL" sz="3200" dirty="0"/>
              <a:t>3x 08.00 uur op school.</a:t>
            </a:r>
          </a:p>
          <a:p>
            <a:pPr marL="2286000" lvl="5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451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INFORMATIE-AVOND</a:t>
            </a:r>
          </a:p>
        </p:txBody>
      </p:sp>
      <p:sp>
        <p:nvSpPr>
          <p:cNvPr id="4" name="Rechthoek 3"/>
          <p:cNvSpPr/>
          <p:nvPr/>
        </p:nvSpPr>
        <p:spPr>
          <a:xfrm>
            <a:off x="1407560" y="1417638"/>
            <a:ext cx="742737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sz="32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Algemene informatie door Teamleider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  <a:r>
              <a:rPr lang="nl-NL" i="1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 Atrium</a:t>
            </a: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 startAt="2"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Kennismaking en informatie over de klas door mentor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  <a:r>
              <a:rPr lang="nl-NL" i="1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 klaslokaal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Informatie op de website: www.avilacollege.nl</a:t>
            </a:r>
          </a:p>
        </p:txBody>
      </p:sp>
    </p:spTree>
    <p:extLst>
      <p:ext uri="{BB962C8B-B14F-4D97-AF65-F5344CB8AC3E}">
        <p14:creationId xmlns:p14="http://schemas.microsoft.com/office/powerpoint/2010/main" val="2138505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83E1A-61A3-4C0E-9224-3B169B634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Verwijdering uit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98898F-CC3F-4C0F-9DA8-C0C6A0552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gaat naar dhr. Laurens.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Haalt daar brief. Vult deze in.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Gaat na afloop les naar vakdocent. </a:t>
            </a:r>
            <a:b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</a:b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Maakt daar afspraken over gedrag en/of leerhouding.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Brief gaat naar mentor.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Consequenties: (tijd inhalen)</a:t>
            </a:r>
          </a:p>
          <a:p>
            <a:pPr marL="457200" lvl="1" indent="0">
              <a:buNone/>
            </a:pPr>
            <a:endParaRPr lang="nl-NL" sz="24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298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B9B21-017F-8687-85F5-F8A995CFE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Geoorloofd verlof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FCB954-1392-86FC-880E-B17B47B84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Medisch, bv tandarts, kan via absentie/stempelkaartkaart.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(Voor ophalen paspoort/ID géén verlof).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Andersoortig verlof via teamleider. (formulier bij administratie)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Hiervoor gelden wettelijke regels. </a:t>
            </a:r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8303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A825B7-5B2C-A7B8-B60E-CC79A99C6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Ziekmelding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2A5867-5B74-22FA-B41F-4BF5F3E082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Ziekmelding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tussen 7.45- 9.00 uur ‘s morgens.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b="1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074-2457788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Verwachting duur. </a:t>
            </a:r>
          </a:p>
          <a:p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Nogmaals bellen.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29901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32DCB0-2939-4CF9-B21D-8B27D702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Ongeoorloofd afwezig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C0BF73-6AD6-4E15-9004-5CD027FDD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 registreert.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Verzuimcoördinator onderzoekt wat de reden is. Haalt daarvoor leerling even uit klas.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Reden voor afwezigheid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geoorloofd afwezig.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Geen reden voor afwezigheid  melding bij mentor en </a:t>
            </a: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llco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Verzuimprotocol.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453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BBEEC-F89E-46CE-8276-93B178B5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Ongeoorloofd afwezig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713F9F-D902-46AC-BBF7-17194C0B0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1</a:t>
            </a:r>
            <a:r>
              <a:rPr lang="nl-NL" sz="2800" baseline="30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ste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keer: Verzuimcoördinator vraagt reden.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Daadwerkelijk ongeoorloofd, dan worden ouders   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geïnformeerd. Leerling haalt 2 extra stempels.</a:t>
            </a:r>
          </a:p>
        </p:txBody>
      </p:sp>
    </p:spTree>
    <p:extLst>
      <p:ext uri="{BB962C8B-B14F-4D97-AF65-F5344CB8AC3E}">
        <p14:creationId xmlns:p14="http://schemas.microsoft.com/office/powerpoint/2010/main" val="638352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				  	 LEERLING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 MENTOR						OUDERS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3131820" y="2560320"/>
            <a:ext cx="93726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434715" y="4491990"/>
            <a:ext cx="2000250" cy="1143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052060" y="2560320"/>
            <a:ext cx="99441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0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7B8ADC-9DDA-11A8-DBE0-5AE05031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Medezeggenschapsraad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F5F682-A466-E7A5-9253-A93CFF75E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Invloed</a:t>
            </a:r>
          </a:p>
          <a:p>
            <a:r>
              <a:rPr lang="nl-NL" dirty="0"/>
              <a:t>Personeelsgeleding</a:t>
            </a:r>
          </a:p>
          <a:p>
            <a:r>
              <a:rPr lang="nl-NL" dirty="0"/>
              <a:t>Oudergeleding</a:t>
            </a:r>
          </a:p>
          <a:p>
            <a:r>
              <a:rPr lang="nl-NL" dirty="0"/>
              <a:t>Teamleiders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5400" b="1" dirty="0">
                <a:solidFill>
                  <a:srgbClr val="9900FF"/>
                </a:solidFill>
              </a:rPr>
              <a:t>     Ouders gezocht</a:t>
            </a:r>
          </a:p>
        </p:txBody>
      </p:sp>
    </p:spTree>
    <p:extLst>
      <p:ext uri="{BB962C8B-B14F-4D97-AF65-F5344CB8AC3E}">
        <p14:creationId xmlns:p14="http://schemas.microsoft.com/office/powerpoint/2010/main" val="309908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97D5C-9E10-2D3D-5B9C-470F1128B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met mentor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BA17DE-E81F-EB30-8B26-EE51F9839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klaslokaal</a:t>
            </a:r>
          </a:p>
          <a:p>
            <a:endParaRPr lang="nl-NL" dirty="0"/>
          </a:p>
          <a:p>
            <a:r>
              <a:rPr lang="nl-NL" dirty="0"/>
              <a:t>2mh1:			Lokaal   1</a:t>
            </a:r>
          </a:p>
          <a:p>
            <a:r>
              <a:rPr lang="nl-NL" dirty="0"/>
              <a:t>2mh2: 			Lokaal   2</a:t>
            </a:r>
          </a:p>
          <a:p>
            <a:r>
              <a:rPr lang="nl-NL" dirty="0"/>
              <a:t>2mh3: 			Lokaal   17</a:t>
            </a:r>
          </a:p>
          <a:p>
            <a:r>
              <a:rPr lang="nl-NL" dirty="0"/>
              <a:t>2h1:			    Lokaal	  14</a:t>
            </a:r>
          </a:p>
        </p:txBody>
      </p:sp>
    </p:spTree>
    <p:extLst>
      <p:ext uri="{BB962C8B-B14F-4D97-AF65-F5344CB8AC3E}">
        <p14:creationId xmlns:p14="http://schemas.microsoft.com/office/powerpoint/2010/main" val="32451396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Mentoraat</a:t>
            </a:r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Inhoud mentorlessen: 1 contactuur per week (flexuur)</a:t>
            </a:r>
          </a:p>
          <a:p>
            <a:pPr marL="0" indent="0">
              <a:buNone/>
            </a:pPr>
            <a:endParaRPr lang="nl-NL" sz="34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Programma: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Studievaardigheden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Groepsdynamiek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Helpen met keuzes flexrooster,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Individuele gesprekken over: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welbevinden leerling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resultaten (ouderportaal): bespreken met leerling/ouder(s)/verzorger(s)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gedrag en evt. verzuim</a:t>
            </a:r>
          </a:p>
          <a:p>
            <a:pPr marL="457200" indent="-457200">
              <a:buFontTx/>
              <a:buChar char="-"/>
            </a:pPr>
            <a:endParaRPr lang="nl-NL" sz="2700" dirty="0">
              <a:latin typeface="+mn-lt"/>
            </a:endParaRPr>
          </a:p>
          <a:p>
            <a:endParaRPr lang="nl-NL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3584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B6ED7-08BF-4CC3-8244-EF7EE539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Contact met mentor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67EC47-0C5A-4F73-A850-5332AD678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Eerste lijn tussen thuis en school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Tweerichtingsverkeer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Afspraak maken op welke wijze de communicatie kan plaatsvinden</a:t>
            </a: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Mail: </a:t>
            </a: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hlinkClick r:id="rId2"/>
              </a:rPr>
              <a:t>************@carmelhengelo.nl</a:t>
            </a: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0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Schoolleiding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Op Avila College: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Mw. Mick Geurts, teamleider onderbouw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Dhr. Kasper Put, teamleider bovenbouw</a:t>
            </a:r>
          </a:p>
          <a:p>
            <a:pPr marL="0" indent="0">
              <a:buNone/>
            </a:pPr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Per leerjaar is er een </a:t>
            </a:r>
            <a:r>
              <a:rPr lang="nl-NL" sz="30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leerlingcoördinator</a:t>
            </a: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Leerjaar 2: Mw. Charlotte Leuveld</a:t>
            </a:r>
          </a:p>
          <a:p>
            <a:pPr marL="0" indent="0">
              <a:buNone/>
            </a:pPr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Avila College behoort tot de Scholengroep Carmel Hengelo.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Johan </a:t>
            </a:r>
            <a:r>
              <a:rPr lang="nl-NL" sz="30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Supèr</a:t>
            </a: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, rector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Mark Gellevij, onderwijsdirecteur </a:t>
            </a:r>
            <a:r>
              <a:rPr lang="nl-NL" sz="19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(AV, LG, TH)</a:t>
            </a:r>
          </a:p>
          <a:p>
            <a:pPr marL="0" indent="0">
              <a:buNone/>
            </a:pPr>
            <a:r>
              <a:rPr lang="nl-NL" sz="13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                 ( tot 1 oktober 2022)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7805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Flexrooster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678226"/>
              </p:ext>
            </p:extLst>
          </p:nvPr>
        </p:nvGraphicFramePr>
        <p:xfrm>
          <a:off x="1046286" y="1652952"/>
          <a:ext cx="6937130" cy="4484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322">
                  <a:extLst>
                    <a:ext uri="{9D8B030D-6E8A-4147-A177-3AD203B41FA5}">
                      <a16:colId xmlns:a16="http://schemas.microsoft.com/office/drawing/2014/main" val="1771353237"/>
                    </a:ext>
                  </a:extLst>
                </a:gridCol>
                <a:gridCol w="1714509">
                  <a:extLst>
                    <a:ext uri="{9D8B030D-6E8A-4147-A177-3AD203B41FA5}">
                      <a16:colId xmlns:a16="http://schemas.microsoft.com/office/drawing/2014/main" val="401045549"/>
                    </a:ext>
                  </a:extLst>
                </a:gridCol>
                <a:gridCol w="1595488">
                  <a:extLst>
                    <a:ext uri="{9D8B030D-6E8A-4147-A177-3AD203B41FA5}">
                      <a16:colId xmlns:a16="http://schemas.microsoft.com/office/drawing/2014/main" val="3292208575"/>
                    </a:ext>
                  </a:extLst>
                </a:gridCol>
                <a:gridCol w="3096811">
                  <a:extLst>
                    <a:ext uri="{9D8B030D-6E8A-4147-A177-3AD203B41FA5}">
                      <a16:colId xmlns:a16="http://schemas.microsoft.com/office/drawing/2014/main" val="2408999288"/>
                    </a:ext>
                  </a:extLst>
                </a:gridCol>
              </a:tblGrid>
              <a:tr h="341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tijd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activiteit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592442"/>
                  </a:ext>
                </a:extLst>
              </a:tr>
              <a:tr h="6984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08.30 – 09.10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5 minuten de tijd om op tijd in volgende les te zijn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4430304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2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09.15 – 10.35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7229884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10.35 – 10.55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20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183846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3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10.55 – 12.15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389996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12.15 – 12.35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20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338925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4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12.35 – 13.55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3308231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13.55 – 14.10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15 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7785332"/>
                  </a:ext>
                </a:extLst>
              </a:tr>
              <a:tr h="10555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14.10 – 14.50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2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flexuur/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huiswerk uur klas 1 en 2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113450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6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14.50 – 15.30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3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96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6285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3FE63-8914-4A92-80D2-0A43E2255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Lesuren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D13853-7FE8-4A4F-BCCD-E2CACFA5B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80 minuten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3 lesuren per dag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Wisselende werkvormen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Meer tijd voor verdieping en extra begeleiding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Meer rust in school omdat er minder leswisselingen zijn</a:t>
            </a:r>
          </a:p>
        </p:txBody>
      </p:sp>
    </p:spTree>
    <p:extLst>
      <p:ext uri="{BB962C8B-B14F-4D97-AF65-F5344CB8AC3E}">
        <p14:creationId xmlns:p14="http://schemas.microsoft.com/office/powerpoint/2010/main" val="3363724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Flexuren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57200" y="1580306"/>
            <a:ext cx="82296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Leerjaar doorbrekend.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5 x per week. (Meer mag, minder niet)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Onderwijstijd.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Flexibel in te zetten.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Inschrijving via app van Zermelo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Te laat: uur vervalt, dus extra uur maken.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Niet genoeg uren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week erna extra uren maken. 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Stempels ter controle. Mentor controleert elke week. 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457200" indent="-457200">
              <a:buFontTx/>
              <a:buChar char="-"/>
            </a:pPr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648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180AA-361F-47A1-A038-C6D393CB5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Flexuren: Soorten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774347-E340-4C8C-AF90-9A65818F4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VST  				   (Vakstudie uur)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SWT 				   (Studiewerktijd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Stilte 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Huiswerkuur   	(leerjaar 1 en 2)</a:t>
            </a:r>
          </a:p>
          <a:p>
            <a:r>
              <a:rPr lang="nl-NL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Expertuur</a:t>
            </a: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70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VST: vak studiewerktijd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 begeleidt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Leerlingen komen met vragen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Leerlingen leggen elkaar uit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238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D38E9-4F5B-4002-9D6B-13389D9E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SWT: Studiewerktijd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F693C8-79BF-4B44-A1C6-C5468E5FE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Maken van huiswerk, toetsen leren, leerstof oefenen, opdrachten afmaken, lezen</a:t>
            </a:r>
          </a:p>
        </p:txBody>
      </p:sp>
    </p:spTree>
    <p:extLst>
      <p:ext uri="{BB962C8B-B14F-4D97-AF65-F5344CB8AC3E}">
        <p14:creationId xmlns:p14="http://schemas.microsoft.com/office/powerpoint/2010/main" val="3557323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Huiswerkuur klas 1 en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Verplicht voor klas 1 en 2 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Mentor of 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 maken onder begeleiding</a:t>
            </a:r>
          </a:p>
        </p:txBody>
      </p:sp>
    </p:spTree>
    <p:extLst>
      <p:ext uri="{BB962C8B-B14F-4D97-AF65-F5344CB8AC3E}">
        <p14:creationId xmlns:p14="http://schemas.microsoft.com/office/powerpoint/2010/main" val="5495851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Stilte 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 stilte huiswerk maken en/of lezen</a:t>
            </a:r>
          </a:p>
        </p:txBody>
      </p:sp>
    </p:spTree>
    <p:extLst>
      <p:ext uri="{BB962C8B-B14F-4D97-AF65-F5344CB8AC3E}">
        <p14:creationId xmlns:p14="http://schemas.microsoft.com/office/powerpoint/2010/main" val="15059730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25BAD-0797-411A-A2BD-031D14A9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Experturen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6FEC29-FAA9-4206-9659-2EA332FA2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 of docent met specialisatie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Lessenserie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Verbreding of verdieping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Voorbeelden:  LO, Beelden Vorming, Cambridge Engels, Plannen, drama, 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……………………………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82740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660400"/>
            <a:ext cx="7772400" cy="1470025"/>
          </a:xfrm>
        </p:spPr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Studiewijzers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844084"/>
            <a:ext cx="7086600" cy="2955235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Studiewijzers zijn te vinden in Teams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PTO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Via 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hlinkClick r:id="rId2"/>
              </a:rPr>
              <a:t>www.avilacollege.nl</a:t>
            </a: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49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Mentoraat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1026" name="Picture 2" descr="Spin in het web... by Judith kaspers">
            <a:extLst>
              <a:ext uri="{FF2B5EF4-FFF2-40B4-BE49-F238E27FC236}">
                <a16:creationId xmlns:a16="http://schemas.microsoft.com/office/drawing/2014/main" id="{DBA7AA2B-CEDB-4812-A271-04829D17C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365" y="1294544"/>
            <a:ext cx="6507487" cy="405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5533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SOM </a:t>
            </a:r>
            <a:r>
              <a:rPr lang="nl-NL" dirty="0" err="1">
                <a:latin typeface="Gadugi" panose="020B0502040204020203" pitchFamily="34" charset="0"/>
                <a:ea typeface="Gadugi" panose="020B0502040204020203" pitchFamily="34" charset="0"/>
              </a:rPr>
              <a:t>today</a:t>
            </a:r>
            <a:endParaRPr lang="nl-NL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Resultaten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Rapport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Absentie registratie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Ouders hebben mail gekregen met naam en wachtwoord</a:t>
            </a:r>
          </a:p>
        </p:txBody>
      </p:sp>
    </p:spTree>
    <p:extLst>
      <p:ext uri="{BB962C8B-B14F-4D97-AF65-F5344CB8AC3E}">
        <p14:creationId xmlns:p14="http://schemas.microsoft.com/office/powerpoint/2010/main" val="2380628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44B16A-7C29-9D4B-E389-2874D34DB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Leerling/rapportbespreking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BF9D2D-85D0-73E8-69B9-7D7229591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3 rapporten -&gt; afsluiting periode.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Staan in SOM. 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 </a:t>
            </a:r>
            <a:r>
              <a:rPr lang="nl-NL" sz="2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(Einde schooljaar nog op papier)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Bericht na de periode dat de     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rapporten in SOM staan.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Overgang: 3</a:t>
            </a:r>
            <a:r>
              <a:rPr lang="nl-NL" sz="2800" baseline="30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rapport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Overgangsreglement op website.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Leerlingbesprekingen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4x per jaar.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37483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12C0E-51BD-B4C4-7F56-6FE26B6FF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Mediatheek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2070617-2528-CD69-F680-987DDB2AB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Uitgebreide collectie boeken en andere mediadragers.</a:t>
            </a:r>
          </a:p>
          <a:p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Mediathecaris.</a:t>
            </a:r>
          </a:p>
          <a:p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Wordt soms door docenten gebruikt om kleine groepjes onder toezicht te laten werken.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kan in overleg daar zelfstandig werken.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73494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Lesuitval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</a:t>
            </a:r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en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</a:t>
            </a:r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tussenuren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7418" cy="4525963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Proberen we te voorkomen, maar….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Vervanging door collega docent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Verschuiven uren, zodat leerlingen bv eerder naar huis kunnen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Opvang bij dhr. Laurens of in mediatheek (leerling regelt dat zelf).</a:t>
            </a: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nl-NL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9259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ED0D6-4509-4226-811C-D1AFEE386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LOB = Loopbaanbegeleiding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829CD9-0434-40AB-ADDB-C0C387727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Traject van 4 jaar.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Doel: leerlingen zelf actief laten nadenken over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de keuzes die ze maken met betrekking tot hun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toekomst. </a:t>
            </a:r>
            <a:r>
              <a:rPr lang="nl-NL" sz="2000" dirty="0">
                <a:latin typeface="Gadugi" panose="020B0502040204020203" pitchFamily="34" charset="0"/>
                <a:ea typeface="Gadugi" panose="020B0502040204020203" pitchFamily="34" charset="0"/>
              </a:rPr>
              <a:t>(Opleiding, beroep)</a:t>
            </a: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78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552816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Mentoraat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Belangrijkste aanspreekpunt van zowel </a:t>
            </a:r>
            <a:r>
              <a:rPr lang="nl-NL" sz="2800" b="1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als ouders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Eerste lijn tussen school en thuis.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Volgt de ontwikkeling van de leerling.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Aanspreekpunt de vakdocenten en schoolleiding.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Leerlingbesprekingen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en rapportvergadering.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Gesprekken met leerling en/of ouder.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Mentoruren.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532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				  	 LEERLING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 MENTOR						OUDERS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3131820" y="2560320"/>
            <a:ext cx="93726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434715" y="4491990"/>
            <a:ext cx="2000250" cy="1143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052060" y="2560320"/>
            <a:ext cx="99441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26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3EC2B-3AF8-5DFF-7D99-FCC35B780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4D878C-EC81-3BD7-5965-A14DB430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Mentoren leerjaar 1:</a:t>
            </a:r>
          </a:p>
          <a:p>
            <a:pPr lvl="1"/>
            <a:r>
              <a:rPr lang="nl-NL" dirty="0"/>
              <a:t> 2mh1: 	Jos Eijsink                 </a:t>
            </a:r>
            <a:r>
              <a:rPr lang="nl-NL" sz="1400" dirty="0"/>
              <a:t>(docent Biologie)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2mh2: 	Karin Vije                   </a:t>
            </a:r>
            <a:r>
              <a:rPr lang="nl-NL" sz="1400" dirty="0"/>
              <a:t>(docent Wiskunde)</a:t>
            </a:r>
            <a:endParaRPr lang="nl-NL" dirty="0"/>
          </a:p>
          <a:p>
            <a:pPr lvl="1"/>
            <a:r>
              <a:rPr lang="nl-NL" dirty="0"/>
              <a:t>2mh3: 	Sharon </a:t>
            </a:r>
            <a:r>
              <a:rPr lang="nl-NL" dirty="0" err="1"/>
              <a:t>Plass</a:t>
            </a:r>
            <a:r>
              <a:rPr lang="nl-NL" dirty="0"/>
              <a:t>             </a:t>
            </a:r>
            <a:r>
              <a:rPr lang="nl-NL" sz="1400" dirty="0"/>
              <a:t>(docent Duits)</a:t>
            </a:r>
            <a:endParaRPr lang="nl-NL" dirty="0"/>
          </a:p>
          <a:p>
            <a:pPr lvl="1"/>
            <a:r>
              <a:rPr lang="nl-NL" dirty="0"/>
              <a:t>2h1: 	    Joost Weber               </a:t>
            </a:r>
            <a:r>
              <a:rPr lang="nl-NL" sz="1400" dirty="0"/>
              <a:t>(docent Geschiedenis)</a:t>
            </a:r>
            <a:endParaRPr lang="nl-NL" dirty="0"/>
          </a:p>
          <a:p>
            <a:pPr marL="457200" lvl="1" indent="0">
              <a:buNone/>
            </a:pPr>
            <a:r>
              <a:rPr lang="nl-NL" dirty="0"/>
              <a:t> 				</a:t>
            </a:r>
          </a:p>
        </p:txBody>
      </p:sp>
    </p:spTree>
    <p:extLst>
      <p:ext uri="{BB962C8B-B14F-4D97-AF65-F5344CB8AC3E}">
        <p14:creationId xmlns:p14="http://schemas.microsoft.com/office/powerpoint/2010/main" val="3559061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4240D4-888C-70A7-030A-F060C871B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Leerjaar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1334D8-C1E3-BF01-9DBE-8A731A940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Rekenen</a:t>
            </a:r>
          </a:p>
        </p:txBody>
      </p:sp>
    </p:spTree>
    <p:extLst>
      <p:ext uri="{BB962C8B-B14F-4D97-AF65-F5344CB8AC3E}">
        <p14:creationId xmlns:p14="http://schemas.microsoft.com/office/powerpoint/2010/main" val="1931498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2A602-8A6F-FB3E-885E-CACD74C66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Basisregels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7D5148-42D7-67C5-DF7D-6AF0DBBDB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Duidelijkheid</a:t>
            </a:r>
          </a:p>
          <a:p>
            <a:r>
              <a:rPr lang="nl-NL" dirty="0"/>
              <a:t>Voorspelbaarheid</a:t>
            </a:r>
          </a:p>
          <a:p>
            <a:r>
              <a:rPr lang="nl-NL" dirty="0"/>
              <a:t>Zo weinig mogelijk qua aantal regels</a:t>
            </a:r>
          </a:p>
          <a:p>
            <a:r>
              <a:rPr lang="nl-NL" dirty="0"/>
              <a:t>Zelfverantwoordelijkheid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18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4692</TotalTime>
  <Words>1300</Words>
  <Application>Microsoft Office PowerPoint</Application>
  <PresentationFormat>Diavoorstelling (4:3)</PresentationFormat>
  <Paragraphs>323</Paragraphs>
  <Slides>45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45</vt:i4>
      </vt:variant>
    </vt:vector>
  </HeadingPairs>
  <TitlesOfParts>
    <vt:vector size="52" baseType="lpstr">
      <vt:lpstr>Arial</vt:lpstr>
      <vt:lpstr>Calibri</vt:lpstr>
      <vt:lpstr>Gadugi</vt:lpstr>
      <vt:lpstr>Helvetica</vt:lpstr>
      <vt:lpstr>Verdana</vt:lpstr>
      <vt:lpstr>Wingdings</vt:lpstr>
      <vt:lpstr>Office Theme</vt:lpstr>
      <vt:lpstr>   WELKOM  </vt:lpstr>
      <vt:lpstr>INFORMATIE-AVOND</vt:lpstr>
      <vt:lpstr>Schoolleiding</vt:lpstr>
      <vt:lpstr>Mentoraat</vt:lpstr>
      <vt:lpstr>Mentoraat</vt:lpstr>
      <vt:lpstr>SAMENWERKING</vt:lpstr>
      <vt:lpstr>Voorstellen</vt:lpstr>
      <vt:lpstr>Leerjaar 2</vt:lpstr>
      <vt:lpstr>Basisregels</vt:lpstr>
      <vt:lpstr>PowerPoint-presentatie</vt:lpstr>
      <vt:lpstr>Ondersteuning </vt:lpstr>
      <vt:lpstr>Leren</vt:lpstr>
      <vt:lpstr>Ondersteuningsroute</vt:lpstr>
      <vt:lpstr>Binnen de school</vt:lpstr>
      <vt:lpstr>Andere ondersteuners</vt:lpstr>
      <vt:lpstr>Verzuimprotocol  (herzien)</vt:lpstr>
      <vt:lpstr>Registratie in SOM</vt:lpstr>
      <vt:lpstr>Te laat in flexuur</vt:lpstr>
      <vt:lpstr>Te laat in les</vt:lpstr>
      <vt:lpstr>Verwijdering uit les</vt:lpstr>
      <vt:lpstr>Geoorloofd verlof</vt:lpstr>
      <vt:lpstr>Ziekmelding</vt:lpstr>
      <vt:lpstr>Ongeoorloofd afwezig</vt:lpstr>
      <vt:lpstr>Ongeoorloofd afwezig</vt:lpstr>
      <vt:lpstr>SAMENWERKING</vt:lpstr>
      <vt:lpstr>Medezeggenschapsraad</vt:lpstr>
      <vt:lpstr>Vervolg met mentor</vt:lpstr>
      <vt:lpstr>Mentoraat </vt:lpstr>
      <vt:lpstr>Contact met mentor</vt:lpstr>
      <vt:lpstr>Flexrooster</vt:lpstr>
      <vt:lpstr>Lesuren</vt:lpstr>
      <vt:lpstr>Flexuren</vt:lpstr>
      <vt:lpstr>Flexuren: Soorten</vt:lpstr>
      <vt:lpstr>VST: vak studiewerktijd</vt:lpstr>
      <vt:lpstr>SWT: Studiewerktijd</vt:lpstr>
      <vt:lpstr>Huiswerkuur klas 1 en 2</vt:lpstr>
      <vt:lpstr>Stilte uur</vt:lpstr>
      <vt:lpstr>Experturen</vt:lpstr>
      <vt:lpstr>Studiewijzers</vt:lpstr>
      <vt:lpstr>SOM today</vt:lpstr>
      <vt:lpstr>Leerling/rapportbespreking</vt:lpstr>
      <vt:lpstr>Mediatheek</vt:lpstr>
      <vt:lpstr>Lesuitval en tussenuren</vt:lpstr>
      <vt:lpstr>LOB = Loopbaanbegeleiding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Put</dc:creator>
  <cp:lastModifiedBy>Geurts, M.H.J. (Mick)</cp:lastModifiedBy>
  <cp:revision>85</cp:revision>
  <cp:lastPrinted>2014-09-08T17:19:55Z</cp:lastPrinted>
  <dcterms:created xsi:type="dcterms:W3CDTF">2012-08-21T12:22:20Z</dcterms:created>
  <dcterms:modified xsi:type="dcterms:W3CDTF">2022-09-26T09:04:19Z</dcterms:modified>
</cp:coreProperties>
</file>