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9"/>
  </p:notesMasterIdLst>
  <p:sldIdLst>
    <p:sldId id="257" r:id="rId3"/>
    <p:sldId id="302" r:id="rId4"/>
    <p:sldId id="258" r:id="rId5"/>
    <p:sldId id="259" r:id="rId6"/>
    <p:sldId id="326" r:id="rId7"/>
    <p:sldId id="325" r:id="rId8"/>
    <p:sldId id="260" r:id="rId9"/>
    <p:sldId id="261" r:id="rId10"/>
    <p:sldId id="262" r:id="rId11"/>
    <p:sldId id="263" r:id="rId12"/>
    <p:sldId id="264" r:id="rId13"/>
    <p:sldId id="265" r:id="rId14"/>
    <p:sldId id="327" r:id="rId15"/>
    <p:sldId id="313" r:id="rId16"/>
    <p:sldId id="307" r:id="rId17"/>
    <p:sldId id="31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FA210E-CCD9-35BD-917C-7BCA9F8BD67E}" name="Put, K.J.A. (Kasper)" initials="PK(" userId="S::k.put@carmelhengelo.nl::1c20f81a-56f9-481e-8f96-26f75e6305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E4BED-A330-498B-A807-5E9DE4BCC3B0}" v="47" dt="2022-09-21T13:36:54.755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t, K.J.A. (Kasper)" userId="1c20f81a-56f9-481e-8f96-26f75e630538" providerId="ADAL" clId="{30BE4BED-A330-498B-A807-5E9DE4BCC3B0}"/>
    <pc:docChg chg="undo custSel addSld delSld modSld sldOrd">
      <pc:chgData name="Put, K.J.A. (Kasper)" userId="1c20f81a-56f9-481e-8f96-26f75e630538" providerId="ADAL" clId="{30BE4BED-A330-498B-A807-5E9DE4BCC3B0}" dt="2022-09-22T17:33:33.341" v="1249" actId="20577"/>
      <pc:docMkLst>
        <pc:docMk/>
      </pc:docMkLst>
      <pc:sldChg chg="addSp modSp mod">
        <pc:chgData name="Put, K.J.A. (Kasper)" userId="1c20f81a-56f9-481e-8f96-26f75e630538" providerId="ADAL" clId="{30BE4BED-A330-498B-A807-5E9DE4BCC3B0}" dt="2022-09-21T13:37:51.874" v="1009" actId="20577"/>
        <pc:sldMkLst>
          <pc:docMk/>
          <pc:sldMk cId="3934805975" sldId="257"/>
        </pc:sldMkLst>
        <pc:spChg chg="mod">
          <ac:chgData name="Put, K.J.A. (Kasper)" userId="1c20f81a-56f9-481e-8f96-26f75e630538" providerId="ADAL" clId="{30BE4BED-A330-498B-A807-5E9DE4BCC3B0}" dt="2022-09-19T11:52:16.840" v="371" actId="207"/>
          <ac:spMkLst>
            <pc:docMk/>
            <pc:sldMk cId="3934805975" sldId="257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21T13:37:51.874" v="1009" actId="20577"/>
          <ac:spMkLst>
            <pc:docMk/>
            <pc:sldMk cId="3934805975" sldId="257"/>
            <ac:spMk id="3" creationId="{00000000-0000-0000-0000-000000000000}"/>
          </ac:spMkLst>
        </pc:spChg>
        <pc:picChg chg="add mod">
          <ac:chgData name="Put, K.J.A. (Kasper)" userId="1c20f81a-56f9-481e-8f96-26f75e630538" providerId="ADAL" clId="{30BE4BED-A330-498B-A807-5E9DE4BCC3B0}" dt="2022-09-19T11:23:06.916" v="242" actId="1076"/>
          <ac:picMkLst>
            <pc:docMk/>
            <pc:sldMk cId="3934805975" sldId="257"/>
            <ac:picMk id="4" creationId="{3235A8FF-BE16-489D-BE0B-2005EB22B933}"/>
          </ac:picMkLst>
        </pc:picChg>
      </pc:sldChg>
      <pc:sldChg chg="modSp mod">
        <pc:chgData name="Put, K.J.A. (Kasper)" userId="1c20f81a-56f9-481e-8f96-26f75e630538" providerId="ADAL" clId="{30BE4BED-A330-498B-A807-5E9DE4BCC3B0}" dt="2022-09-20T07:35:22.346" v="947" actId="20577"/>
        <pc:sldMkLst>
          <pc:docMk/>
          <pc:sldMk cId="771358074" sldId="258"/>
        </pc:sldMkLst>
        <pc:spChg chg="mod">
          <ac:chgData name="Put, K.J.A. (Kasper)" userId="1c20f81a-56f9-481e-8f96-26f75e630538" providerId="ADAL" clId="{30BE4BED-A330-498B-A807-5E9DE4BCC3B0}" dt="2022-09-19T11:46:58.426" v="297" actId="255"/>
          <ac:spMkLst>
            <pc:docMk/>
            <pc:sldMk cId="771358074" sldId="258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20T07:35:22.346" v="947" actId="20577"/>
          <ac:spMkLst>
            <pc:docMk/>
            <pc:sldMk cId="771358074" sldId="258"/>
            <ac:spMk id="3" creationId="{00000000-0000-0000-0000-000000000000}"/>
          </ac:spMkLst>
        </pc:spChg>
      </pc:sldChg>
      <pc:sldChg chg="addSp modSp mod">
        <pc:chgData name="Put, K.J.A. (Kasper)" userId="1c20f81a-56f9-481e-8f96-26f75e630538" providerId="ADAL" clId="{30BE4BED-A330-498B-A807-5E9DE4BCC3B0}" dt="2022-09-22T16:01:50.609" v="1199" actId="20577"/>
        <pc:sldMkLst>
          <pc:docMk/>
          <pc:sldMk cId="3108284491" sldId="259"/>
        </pc:sldMkLst>
        <pc:spChg chg="mod">
          <ac:chgData name="Put, K.J.A. (Kasper)" userId="1c20f81a-56f9-481e-8f96-26f75e630538" providerId="ADAL" clId="{30BE4BED-A330-498B-A807-5E9DE4BCC3B0}" dt="2022-09-19T11:47:22.974" v="299" actId="207"/>
          <ac:spMkLst>
            <pc:docMk/>
            <pc:sldMk cId="3108284491" sldId="259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22T16:01:50.609" v="1199" actId="20577"/>
          <ac:spMkLst>
            <pc:docMk/>
            <pc:sldMk cId="3108284491" sldId="259"/>
            <ac:spMk id="3" creationId="{00000000-0000-0000-0000-000000000000}"/>
          </ac:spMkLst>
        </pc:spChg>
        <pc:picChg chg="add mod">
          <ac:chgData name="Put, K.J.A. (Kasper)" userId="1c20f81a-56f9-481e-8f96-26f75e630538" providerId="ADAL" clId="{30BE4BED-A330-498B-A807-5E9DE4BCC3B0}" dt="2022-09-20T07:39:02.777" v="987" actId="14861"/>
          <ac:picMkLst>
            <pc:docMk/>
            <pc:sldMk cId="3108284491" sldId="259"/>
            <ac:picMk id="4" creationId="{388D06D2-49D3-D6F3-5DCE-D7B12359392A}"/>
          </ac:picMkLst>
        </pc:picChg>
      </pc:sldChg>
      <pc:sldChg chg="modSp mod">
        <pc:chgData name="Put, K.J.A. (Kasper)" userId="1c20f81a-56f9-481e-8f96-26f75e630538" providerId="ADAL" clId="{30BE4BED-A330-498B-A807-5E9DE4BCC3B0}" dt="2022-09-21T13:47:10.426" v="1011" actId="20577"/>
        <pc:sldMkLst>
          <pc:docMk/>
          <pc:sldMk cId="3249100925" sldId="260"/>
        </pc:sldMkLst>
        <pc:spChg chg="mod">
          <ac:chgData name="Put, K.J.A. (Kasper)" userId="1c20f81a-56f9-481e-8f96-26f75e630538" providerId="ADAL" clId="{30BE4BED-A330-498B-A807-5E9DE4BCC3B0}" dt="2022-09-21T13:47:10.426" v="1011" actId="20577"/>
          <ac:spMkLst>
            <pc:docMk/>
            <pc:sldMk cId="3249100925" sldId="260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19T11:48:21.753" v="313" actId="14100"/>
          <ac:spMkLst>
            <pc:docMk/>
            <pc:sldMk cId="3249100925" sldId="260"/>
            <ac:spMk id="4" creationId="{A92CB6E6-C156-4FA8-9421-E962F80BEA01}"/>
          </ac:spMkLst>
        </pc:spChg>
      </pc:sldChg>
      <pc:sldChg chg="addSp modSp mod">
        <pc:chgData name="Put, K.J.A. (Kasper)" userId="1c20f81a-56f9-481e-8f96-26f75e630538" providerId="ADAL" clId="{30BE4BED-A330-498B-A807-5E9DE4BCC3B0}" dt="2022-09-19T12:11:05.979" v="376" actId="1076"/>
        <pc:sldMkLst>
          <pc:docMk/>
          <pc:sldMk cId="3629972622" sldId="261"/>
        </pc:sldMkLst>
        <pc:spChg chg="mod">
          <ac:chgData name="Put, K.J.A. (Kasper)" userId="1c20f81a-56f9-481e-8f96-26f75e630538" providerId="ADAL" clId="{30BE4BED-A330-498B-A807-5E9DE4BCC3B0}" dt="2022-09-19T11:48:31.874" v="315" actId="2711"/>
          <ac:spMkLst>
            <pc:docMk/>
            <pc:sldMk cId="3629972622" sldId="261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19T11:48:45.897" v="319" actId="207"/>
          <ac:spMkLst>
            <pc:docMk/>
            <pc:sldMk cId="3629972622" sldId="261"/>
            <ac:spMk id="3" creationId="{00000000-0000-0000-0000-000000000000}"/>
          </ac:spMkLst>
        </pc:spChg>
        <pc:picChg chg="add mod">
          <ac:chgData name="Put, K.J.A. (Kasper)" userId="1c20f81a-56f9-481e-8f96-26f75e630538" providerId="ADAL" clId="{30BE4BED-A330-498B-A807-5E9DE4BCC3B0}" dt="2022-09-19T12:11:05.979" v="376" actId="1076"/>
          <ac:picMkLst>
            <pc:docMk/>
            <pc:sldMk cId="3629972622" sldId="261"/>
            <ac:picMk id="4" creationId="{E96C57E8-98A6-AE8E-D46F-A89E9AD2DA03}"/>
          </ac:picMkLst>
        </pc:picChg>
      </pc:sldChg>
      <pc:sldChg chg="addSp delSp modSp mod">
        <pc:chgData name="Put, K.J.A. (Kasper)" userId="1c20f81a-56f9-481e-8f96-26f75e630538" providerId="ADAL" clId="{30BE4BED-A330-498B-A807-5E9DE4BCC3B0}" dt="2022-09-19T12:11:52.993" v="386" actId="1076"/>
        <pc:sldMkLst>
          <pc:docMk/>
          <pc:sldMk cId="3561302761" sldId="262"/>
        </pc:sldMkLst>
        <pc:spChg chg="mod">
          <ac:chgData name="Put, K.J.A. (Kasper)" userId="1c20f81a-56f9-481e-8f96-26f75e630538" providerId="ADAL" clId="{30BE4BED-A330-498B-A807-5E9DE4BCC3B0}" dt="2022-09-19T11:48:55.380" v="320" actId="207"/>
          <ac:spMkLst>
            <pc:docMk/>
            <pc:sldMk cId="3561302761" sldId="262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19T11:49:24.926" v="329" actId="27636"/>
          <ac:spMkLst>
            <pc:docMk/>
            <pc:sldMk cId="3561302761" sldId="262"/>
            <ac:spMk id="3" creationId="{00000000-0000-0000-0000-000000000000}"/>
          </ac:spMkLst>
        </pc:spChg>
        <pc:picChg chg="add del mod">
          <ac:chgData name="Put, K.J.A. (Kasper)" userId="1c20f81a-56f9-481e-8f96-26f75e630538" providerId="ADAL" clId="{30BE4BED-A330-498B-A807-5E9DE4BCC3B0}" dt="2022-09-19T12:11:33.462" v="381" actId="21"/>
          <ac:picMkLst>
            <pc:docMk/>
            <pc:sldMk cId="3561302761" sldId="262"/>
            <ac:picMk id="4" creationId="{37422A43-40CA-F24D-9910-D14FD10B3D18}"/>
          </ac:picMkLst>
        </pc:picChg>
        <pc:picChg chg="add mod">
          <ac:chgData name="Put, K.J.A. (Kasper)" userId="1c20f81a-56f9-481e-8f96-26f75e630538" providerId="ADAL" clId="{30BE4BED-A330-498B-A807-5E9DE4BCC3B0}" dt="2022-09-19T12:11:52.993" v="386" actId="1076"/>
          <ac:picMkLst>
            <pc:docMk/>
            <pc:sldMk cId="3561302761" sldId="262"/>
            <ac:picMk id="5" creationId="{1A3F0CCC-2EB6-DF0C-EE06-1424828A52DF}"/>
          </ac:picMkLst>
        </pc:picChg>
      </pc:sldChg>
      <pc:sldChg chg="modSp mod">
        <pc:chgData name="Put, K.J.A. (Kasper)" userId="1c20f81a-56f9-481e-8f96-26f75e630538" providerId="ADAL" clId="{30BE4BED-A330-498B-A807-5E9DE4BCC3B0}" dt="2022-09-22T17:33:33.341" v="1249" actId="20577"/>
        <pc:sldMkLst>
          <pc:docMk/>
          <pc:sldMk cId="2397515634" sldId="263"/>
        </pc:sldMkLst>
        <pc:spChg chg="mod">
          <ac:chgData name="Put, K.J.A. (Kasper)" userId="1c20f81a-56f9-481e-8f96-26f75e630538" providerId="ADAL" clId="{30BE4BED-A330-498B-A807-5E9DE4BCC3B0}" dt="2022-09-19T11:49:30.761" v="330" actId="207"/>
          <ac:spMkLst>
            <pc:docMk/>
            <pc:sldMk cId="2397515634" sldId="263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22T17:33:33.341" v="1249" actId="20577"/>
          <ac:spMkLst>
            <pc:docMk/>
            <pc:sldMk cId="2397515634" sldId="263"/>
            <ac:spMk id="3" creationId="{00000000-0000-0000-0000-000000000000}"/>
          </ac:spMkLst>
        </pc:spChg>
      </pc:sldChg>
      <pc:sldChg chg="modSp mod">
        <pc:chgData name="Put, K.J.A. (Kasper)" userId="1c20f81a-56f9-481e-8f96-26f75e630538" providerId="ADAL" clId="{30BE4BED-A330-498B-A807-5E9DE4BCC3B0}" dt="2022-09-22T11:37:24.938" v="1023" actId="207"/>
        <pc:sldMkLst>
          <pc:docMk/>
          <pc:sldMk cId="1302761154" sldId="264"/>
        </pc:sldMkLst>
        <pc:spChg chg="mod">
          <ac:chgData name="Put, K.J.A. (Kasper)" userId="1c20f81a-56f9-481e-8f96-26f75e630538" providerId="ADAL" clId="{30BE4BED-A330-498B-A807-5E9DE4BCC3B0}" dt="2022-09-19T11:49:53.249" v="342" actId="20577"/>
          <ac:spMkLst>
            <pc:docMk/>
            <pc:sldMk cId="1302761154" sldId="264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22T11:37:24.938" v="1023" actId="207"/>
          <ac:spMkLst>
            <pc:docMk/>
            <pc:sldMk cId="1302761154" sldId="264"/>
            <ac:spMk id="3" creationId="{00000000-0000-0000-0000-000000000000}"/>
          </ac:spMkLst>
        </pc:spChg>
      </pc:sldChg>
      <pc:sldChg chg="modSp mod">
        <pc:chgData name="Put, K.J.A. (Kasper)" userId="1c20f81a-56f9-481e-8f96-26f75e630538" providerId="ADAL" clId="{30BE4BED-A330-498B-A807-5E9DE4BCC3B0}" dt="2022-09-19T11:50:46.407" v="350" actId="207"/>
        <pc:sldMkLst>
          <pc:docMk/>
          <pc:sldMk cId="149419135" sldId="265"/>
        </pc:sldMkLst>
        <pc:spChg chg="mod">
          <ac:chgData name="Put, K.J.A. (Kasper)" userId="1c20f81a-56f9-481e-8f96-26f75e630538" providerId="ADAL" clId="{30BE4BED-A330-498B-A807-5E9DE4BCC3B0}" dt="2022-09-19T11:50:32.194" v="347" actId="2711"/>
          <ac:spMkLst>
            <pc:docMk/>
            <pc:sldMk cId="149419135" sldId="265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19T11:50:46.407" v="350" actId="207"/>
          <ac:spMkLst>
            <pc:docMk/>
            <pc:sldMk cId="149419135" sldId="265"/>
            <ac:spMk id="3" creationId="{00000000-0000-0000-0000-000000000000}"/>
          </ac:spMkLst>
        </pc:spChg>
      </pc:sldChg>
      <pc:sldChg chg="modSp del mod">
        <pc:chgData name="Put, K.J.A. (Kasper)" userId="1c20f81a-56f9-481e-8f96-26f75e630538" providerId="ADAL" clId="{30BE4BED-A330-498B-A807-5E9DE4BCC3B0}" dt="2022-09-19T11:44:28.466" v="294" actId="47"/>
        <pc:sldMkLst>
          <pc:docMk/>
          <pc:sldMk cId="2332240186" sldId="268"/>
        </pc:sldMkLst>
        <pc:spChg chg="mod">
          <ac:chgData name="Put, K.J.A. (Kasper)" userId="1c20f81a-56f9-481e-8f96-26f75e630538" providerId="ADAL" clId="{30BE4BED-A330-498B-A807-5E9DE4BCC3B0}" dt="2022-09-19T11:43:31.993" v="285" actId="255"/>
          <ac:spMkLst>
            <pc:docMk/>
            <pc:sldMk cId="2332240186" sldId="268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19T11:23:19.941" v="282" actId="20577"/>
          <ac:spMkLst>
            <pc:docMk/>
            <pc:sldMk cId="2332240186" sldId="268"/>
            <ac:spMk id="3" creationId="{00000000-0000-0000-0000-000000000000}"/>
          </ac:spMkLst>
        </pc:spChg>
      </pc:sldChg>
      <pc:sldChg chg="del">
        <pc:chgData name="Put, K.J.A. (Kasper)" userId="1c20f81a-56f9-481e-8f96-26f75e630538" providerId="ADAL" clId="{30BE4BED-A330-498B-A807-5E9DE4BCC3B0}" dt="2022-09-21T13:36:37.025" v="993" actId="47"/>
        <pc:sldMkLst>
          <pc:docMk/>
          <pc:sldMk cId="1373130271" sldId="297"/>
        </pc:sldMkLst>
      </pc:sldChg>
      <pc:sldChg chg="addSp modSp add mod">
        <pc:chgData name="Put, K.J.A. (Kasper)" userId="1c20f81a-56f9-481e-8f96-26f75e630538" providerId="ADAL" clId="{30BE4BED-A330-498B-A807-5E9DE4BCC3B0}" dt="2022-09-19T11:44:20.057" v="293" actId="1076"/>
        <pc:sldMkLst>
          <pc:docMk/>
          <pc:sldMk cId="1333155448" sldId="302"/>
        </pc:sldMkLst>
        <pc:spChg chg="mod">
          <ac:chgData name="Put, K.J.A. (Kasper)" userId="1c20f81a-56f9-481e-8f96-26f75e630538" providerId="ADAL" clId="{30BE4BED-A330-498B-A807-5E9DE4BCC3B0}" dt="2022-09-19T11:44:20.057" v="293" actId="1076"/>
          <ac:spMkLst>
            <pc:docMk/>
            <pc:sldMk cId="1333155448" sldId="302"/>
            <ac:spMk id="3" creationId="{00000000-0000-0000-0000-000000000000}"/>
          </ac:spMkLst>
        </pc:spChg>
        <pc:spChg chg="add mod">
          <ac:chgData name="Put, K.J.A. (Kasper)" userId="1c20f81a-56f9-481e-8f96-26f75e630538" providerId="ADAL" clId="{30BE4BED-A330-498B-A807-5E9DE4BCC3B0}" dt="2022-09-19T11:44:14.448" v="292" actId="1076"/>
          <ac:spMkLst>
            <pc:docMk/>
            <pc:sldMk cId="1333155448" sldId="302"/>
            <ac:spMk id="6" creationId="{8341BE7F-04CE-C8B8-EB2D-2CAD86A5BDB5}"/>
          </ac:spMkLst>
        </pc:spChg>
      </pc:sldChg>
      <pc:sldChg chg="modSp add del mod">
        <pc:chgData name="Put, K.J.A. (Kasper)" userId="1c20f81a-56f9-481e-8f96-26f75e630538" providerId="ADAL" clId="{30BE4BED-A330-498B-A807-5E9DE4BCC3B0}" dt="2022-09-21T13:36:40.961" v="994"/>
        <pc:sldMkLst>
          <pc:docMk/>
          <pc:sldMk cId="2113795929" sldId="307"/>
        </pc:sldMkLst>
        <pc:spChg chg="mod">
          <ac:chgData name="Put, K.J.A. (Kasper)" userId="1c20f81a-56f9-481e-8f96-26f75e630538" providerId="ADAL" clId="{30BE4BED-A330-498B-A807-5E9DE4BCC3B0}" dt="2022-09-19T11:52:01.841" v="369" actId="20577"/>
          <ac:spMkLst>
            <pc:docMk/>
            <pc:sldMk cId="2113795929" sldId="307"/>
            <ac:spMk id="2" creationId="{00000000-0000-0000-0000-000000000000}"/>
          </ac:spMkLst>
        </pc:spChg>
      </pc:sldChg>
      <pc:sldChg chg="modSp del mod addCm delCm modNotesTx">
        <pc:chgData name="Put, K.J.A. (Kasper)" userId="1c20f81a-56f9-481e-8f96-26f75e630538" providerId="ADAL" clId="{30BE4BED-A330-498B-A807-5E9DE4BCC3B0}" dt="2022-09-22T16:02:07.749" v="1200" actId="47"/>
        <pc:sldMkLst>
          <pc:docMk/>
          <pc:sldMk cId="433671239" sldId="311"/>
        </pc:sldMkLst>
        <pc:spChg chg="mod">
          <ac:chgData name="Put, K.J.A. (Kasper)" userId="1c20f81a-56f9-481e-8f96-26f75e630538" providerId="ADAL" clId="{30BE4BED-A330-498B-A807-5E9DE4BCC3B0}" dt="2022-09-20T07:12:27.571" v="476" actId="207"/>
          <ac:spMkLst>
            <pc:docMk/>
            <pc:sldMk cId="433671239" sldId="311"/>
            <ac:spMk id="2" creationId="{00000000-0000-0000-0000-000000000000}"/>
          </ac:spMkLst>
        </pc:spChg>
        <pc:spChg chg="mod">
          <ac:chgData name="Put, K.J.A. (Kasper)" userId="1c20f81a-56f9-481e-8f96-26f75e630538" providerId="ADAL" clId="{30BE4BED-A330-498B-A807-5E9DE4BCC3B0}" dt="2022-09-22T15:41:24.042" v="1185" actId="20577"/>
          <ac:spMkLst>
            <pc:docMk/>
            <pc:sldMk cId="433671239" sldId="311"/>
            <ac:spMk id="3" creationId="{00000000-0000-0000-0000-000000000000}"/>
          </ac:spMkLst>
        </pc:spChg>
      </pc:sldChg>
      <pc:sldChg chg="addSp delSp modSp new del mod">
        <pc:chgData name="Put, K.J.A. (Kasper)" userId="1c20f81a-56f9-481e-8f96-26f75e630538" providerId="ADAL" clId="{30BE4BED-A330-498B-A807-5E9DE4BCC3B0}" dt="2022-09-22T08:06:05.295" v="1012" actId="47"/>
        <pc:sldMkLst>
          <pc:docMk/>
          <pc:sldMk cId="3409501760" sldId="312"/>
        </pc:sldMkLst>
        <pc:spChg chg="del">
          <ac:chgData name="Put, K.J.A. (Kasper)" userId="1c20f81a-56f9-481e-8f96-26f75e630538" providerId="ADAL" clId="{30BE4BED-A330-498B-A807-5E9DE4BCC3B0}" dt="2022-09-20T07:08:30.526" v="462" actId="478"/>
          <ac:spMkLst>
            <pc:docMk/>
            <pc:sldMk cId="3409501760" sldId="312"/>
            <ac:spMk id="2" creationId="{6E6E1D52-A338-9321-C39D-92C651009BA6}"/>
          </ac:spMkLst>
        </pc:spChg>
        <pc:spChg chg="del">
          <ac:chgData name="Put, K.J.A. (Kasper)" userId="1c20f81a-56f9-481e-8f96-26f75e630538" providerId="ADAL" clId="{30BE4BED-A330-498B-A807-5E9DE4BCC3B0}" dt="2022-09-20T07:08:32.759" v="463" actId="478"/>
          <ac:spMkLst>
            <pc:docMk/>
            <pc:sldMk cId="3409501760" sldId="312"/>
            <ac:spMk id="3" creationId="{2919D04B-F0A6-AE4A-D339-8E3081A622EF}"/>
          </ac:spMkLst>
        </pc:spChg>
        <pc:picChg chg="add mod">
          <ac:chgData name="Put, K.J.A. (Kasper)" userId="1c20f81a-56f9-481e-8f96-26f75e630538" providerId="ADAL" clId="{30BE4BED-A330-498B-A807-5E9DE4BCC3B0}" dt="2022-09-20T07:09:14.282" v="475" actId="1076"/>
          <ac:picMkLst>
            <pc:docMk/>
            <pc:sldMk cId="3409501760" sldId="312"/>
            <ac:picMk id="4" creationId="{0F96CA64-5F02-29FB-79D1-7BF1F2CB601D}"/>
          </ac:picMkLst>
        </pc:picChg>
      </pc:sldChg>
      <pc:sldChg chg="addSp delSp modSp new del mod modAnim">
        <pc:chgData name="Put, K.J.A. (Kasper)" userId="1c20f81a-56f9-481e-8f96-26f75e630538" providerId="ADAL" clId="{30BE4BED-A330-498B-A807-5E9DE4BCC3B0}" dt="2022-09-20T07:08:19.096" v="459" actId="47"/>
        <pc:sldMkLst>
          <pc:docMk/>
          <pc:sldMk cId="4083854429" sldId="312"/>
        </pc:sldMkLst>
        <pc:spChg chg="del">
          <ac:chgData name="Put, K.J.A. (Kasper)" userId="1c20f81a-56f9-481e-8f96-26f75e630538" providerId="ADAL" clId="{30BE4BED-A330-498B-A807-5E9DE4BCC3B0}" dt="2022-09-08T15:00:10.689" v="231" actId="478"/>
          <ac:spMkLst>
            <pc:docMk/>
            <pc:sldMk cId="4083854429" sldId="312"/>
            <ac:spMk id="2" creationId="{C252F93F-652A-E536-727B-0DA48317632A}"/>
          </ac:spMkLst>
        </pc:spChg>
        <pc:spChg chg="del">
          <ac:chgData name="Put, K.J.A. (Kasper)" userId="1c20f81a-56f9-481e-8f96-26f75e630538" providerId="ADAL" clId="{30BE4BED-A330-498B-A807-5E9DE4BCC3B0}" dt="2022-09-08T15:00:08.445" v="230"/>
          <ac:spMkLst>
            <pc:docMk/>
            <pc:sldMk cId="4083854429" sldId="312"/>
            <ac:spMk id="3" creationId="{96CD7CEE-AA99-3573-1CAD-E186038526C9}"/>
          </ac:spMkLst>
        </pc:spChg>
        <pc:picChg chg="add mod">
          <ac:chgData name="Put, K.J.A. (Kasper)" userId="1c20f81a-56f9-481e-8f96-26f75e630538" providerId="ADAL" clId="{30BE4BED-A330-498B-A807-5E9DE4BCC3B0}" dt="2022-09-08T15:00:18.708" v="236" actId="1076"/>
          <ac:picMkLst>
            <pc:docMk/>
            <pc:sldMk cId="4083854429" sldId="312"/>
            <ac:picMk id="4" creationId="{9B36D47A-35B3-9347-5A49-E31E6674AE3D}"/>
          </ac:picMkLst>
        </pc:picChg>
      </pc:sldChg>
      <pc:sldChg chg="modSp new del mod">
        <pc:chgData name="Put, K.J.A. (Kasper)" userId="1c20f81a-56f9-481e-8f96-26f75e630538" providerId="ADAL" clId="{30BE4BED-A330-498B-A807-5E9DE4BCC3B0}" dt="2022-09-21T13:36:29.509" v="991" actId="47"/>
        <pc:sldMkLst>
          <pc:docMk/>
          <pc:sldMk cId="2759412321" sldId="313"/>
        </pc:sldMkLst>
        <pc:spChg chg="mod">
          <ac:chgData name="Put, K.J.A. (Kasper)" userId="1c20f81a-56f9-481e-8f96-26f75e630538" providerId="ADAL" clId="{30BE4BED-A330-498B-A807-5E9DE4BCC3B0}" dt="2022-09-20T07:21:47.019" v="907" actId="2711"/>
          <ac:spMkLst>
            <pc:docMk/>
            <pc:sldMk cId="2759412321" sldId="313"/>
            <ac:spMk id="2" creationId="{E0ECFB10-9E61-7805-1D79-FACDC8B0BC41}"/>
          </ac:spMkLst>
        </pc:spChg>
        <pc:spChg chg="mod">
          <ac:chgData name="Put, K.J.A. (Kasper)" userId="1c20f81a-56f9-481e-8f96-26f75e630538" providerId="ADAL" clId="{30BE4BED-A330-498B-A807-5E9DE4BCC3B0}" dt="2022-09-20T07:21:29.746" v="905" actId="2711"/>
          <ac:spMkLst>
            <pc:docMk/>
            <pc:sldMk cId="2759412321" sldId="313"/>
            <ac:spMk id="3" creationId="{084D2819-BF1D-214B-5C0C-03B7503268E5}"/>
          </ac:spMkLst>
        </pc:spChg>
      </pc:sldChg>
      <pc:sldChg chg="modSp add mod">
        <pc:chgData name="Put, K.J.A. (Kasper)" userId="1c20f81a-56f9-481e-8f96-26f75e630538" providerId="ADAL" clId="{30BE4BED-A330-498B-A807-5E9DE4BCC3B0}" dt="2022-09-22T11:36:40.254" v="1021" actId="207"/>
        <pc:sldMkLst>
          <pc:docMk/>
          <pc:sldMk cId="3477027666" sldId="313"/>
        </pc:sldMkLst>
        <pc:spChg chg="mod">
          <ac:chgData name="Put, K.J.A. (Kasper)" userId="1c20f81a-56f9-481e-8f96-26f75e630538" providerId="ADAL" clId="{30BE4BED-A330-498B-A807-5E9DE4BCC3B0}" dt="2022-09-22T08:07:29.916" v="1017" actId="207"/>
          <ac:spMkLst>
            <pc:docMk/>
            <pc:sldMk cId="3477027666" sldId="313"/>
            <ac:spMk id="2" creationId="{C5D4D507-1230-C359-EB8E-835F1027EDD2}"/>
          </ac:spMkLst>
        </pc:spChg>
        <pc:graphicFrameChg chg="modGraphic">
          <ac:chgData name="Put, K.J.A. (Kasper)" userId="1c20f81a-56f9-481e-8f96-26f75e630538" providerId="ADAL" clId="{30BE4BED-A330-498B-A807-5E9DE4BCC3B0}" dt="2022-09-22T11:36:40.254" v="1021" actId="207"/>
          <ac:graphicFrameMkLst>
            <pc:docMk/>
            <pc:sldMk cId="3477027666" sldId="313"/>
            <ac:graphicFrameMk id="4" creationId="{5DCEF3B7-859F-77FB-CB27-45AC145E8791}"/>
          </ac:graphicFrameMkLst>
        </pc:graphicFrameChg>
      </pc:sldChg>
      <pc:sldChg chg="modSp add mod">
        <pc:chgData name="Put, K.J.A. (Kasper)" userId="1c20f81a-56f9-481e-8f96-26f75e630538" providerId="ADAL" clId="{30BE4BED-A330-498B-A807-5E9DE4BCC3B0}" dt="2022-09-22T16:04:30.405" v="1219" actId="20577"/>
        <pc:sldMkLst>
          <pc:docMk/>
          <pc:sldMk cId="1046923264" sldId="314"/>
        </pc:sldMkLst>
        <pc:spChg chg="mod">
          <ac:chgData name="Put, K.J.A. (Kasper)" userId="1c20f81a-56f9-481e-8f96-26f75e630538" providerId="ADAL" clId="{30BE4BED-A330-498B-A807-5E9DE4BCC3B0}" dt="2022-09-22T08:07:19.332" v="1015" actId="207"/>
          <ac:spMkLst>
            <pc:docMk/>
            <pc:sldMk cId="1046923264" sldId="314"/>
            <ac:spMk id="2" creationId="{44031E50-B5C6-53EC-4304-1BFD4E0A5BB2}"/>
          </ac:spMkLst>
        </pc:spChg>
        <pc:graphicFrameChg chg="modGraphic">
          <ac:chgData name="Put, K.J.A. (Kasper)" userId="1c20f81a-56f9-481e-8f96-26f75e630538" providerId="ADAL" clId="{30BE4BED-A330-498B-A807-5E9DE4BCC3B0}" dt="2022-09-22T16:04:30.405" v="1219" actId="20577"/>
          <ac:graphicFrameMkLst>
            <pc:docMk/>
            <pc:sldMk cId="1046923264" sldId="314"/>
            <ac:graphicFrameMk id="4" creationId="{2A2CFA6F-E7EC-1683-47BA-5C5EB79703AE}"/>
          </ac:graphicFrameMkLst>
        </pc:graphicFrameChg>
      </pc:sldChg>
      <pc:sldChg chg="del">
        <pc:chgData name="Put, K.J.A. (Kasper)" userId="1c20f81a-56f9-481e-8f96-26f75e630538" providerId="ADAL" clId="{30BE4BED-A330-498B-A807-5E9DE4BCC3B0}" dt="2022-09-20T07:13:59.226" v="601"/>
        <pc:sldMkLst>
          <pc:docMk/>
          <pc:sldMk cId="2279345663" sldId="314"/>
        </pc:sldMkLst>
      </pc:sldChg>
      <pc:sldChg chg="addSp modSp add del mod ord">
        <pc:chgData name="Put, K.J.A. (Kasper)" userId="1c20f81a-56f9-481e-8f96-26f75e630538" providerId="ADAL" clId="{30BE4BED-A330-498B-A807-5E9DE4BCC3B0}" dt="2022-09-21T13:36:43.007" v="995" actId="2696"/>
        <pc:sldMkLst>
          <pc:docMk/>
          <pc:sldMk cId="309908496" sldId="325"/>
        </pc:sldMkLst>
        <pc:spChg chg="mod">
          <ac:chgData name="Put, K.J.A. (Kasper)" userId="1c20f81a-56f9-481e-8f96-26f75e630538" providerId="ADAL" clId="{30BE4BED-A330-498B-A807-5E9DE4BCC3B0}" dt="2022-09-20T07:21:39.343" v="906" actId="2711"/>
          <ac:spMkLst>
            <pc:docMk/>
            <pc:sldMk cId="309908496" sldId="325"/>
            <ac:spMk id="2" creationId="{B57B8ADC-9DDA-11A8-DBE0-5AE05031EF93}"/>
          </ac:spMkLst>
        </pc:spChg>
        <pc:spChg chg="mod">
          <ac:chgData name="Put, K.J.A. (Kasper)" userId="1c20f81a-56f9-481e-8f96-26f75e630538" providerId="ADAL" clId="{30BE4BED-A330-498B-A807-5E9DE4BCC3B0}" dt="2022-09-20T07:21:09.394" v="904" actId="1076"/>
          <ac:spMkLst>
            <pc:docMk/>
            <pc:sldMk cId="309908496" sldId="325"/>
            <ac:spMk id="3" creationId="{79F5F682-A466-E7A5-9253-A93CFF75EC86}"/>
          </ac:spMkLst>
        </pc:spChg>
        <pc:picChg chg="add mod">
          <ac:chgData name="Put, K.J.A. (Kasper)" userId="1c20f81a-56f9-481e-8f96-26f75e630538" providerId="ADAL" clId="{30BE4BED-A330-498B-A807-5E9DE4BCC3B0}" dt="2022-09-20T07:45:56.222" v="990" actId="1076"/>
          <ac:picMkLst>
            <pc:docMk/>
            <pc:sldMk cId="309908496" sldId="325"/>
            <ac:picMk id="4" creationId="{A39D1918-2CFA-CC3B-600C-FD9D11286692}"/>
          </ac:picMkLst>
        </pc:picChg>
      </pc:sldChg>
      <pc:sldChg chg="add">
        <pc:chgData name="Put, K.J.A. (Kasper)" userId="1c20f81a-56f9-481e-8f96-26f75e630538" providerId="ADAL" clId="{30BE4BED-A330-498B-A807-5E9DE4BCC3B0}" dt="2022-09-21T13:36:54.751" v="996"/>
        <pc:sldMkLst>
          <pc:docMk/>
          <pc:sldMk cId="2721734391" sldId="325"/>
        </pc:sldMkLst>
      </pc:sldChg>
      <pc:sldChg chg="addSp delSp modSp add">
        <pc:chgData name="Put, K.J.A. (Kasper)" userId="1c20f81a-56f9-481e-8f96-26f75e630538" providerId="ADAL" clId="{30BE4BED-A330-498B-A807-5E9DE4BCC3B0}" dt="2022-09-20T07:38:54.258" v="982" actId="14861"/>
        <pc:sldMkLst>
          <pc:docMk/>
          <pc:sldMk cId="507977649" sldId="326"/>
        </pc:sldMkLst>
        <pc:picChg chg="add del mod">
          <ac:chgData name="Put, K.J.A. (Kasper)" userId="1c20f81a-56f9-481e-8f96-26f75e630538" providerId="ADAL" clId="{30BE4BED-A330-498B-A807-5E9DE4BCC3B0}" dt="2022-09-20T07:37:14.164" v="954" actId="21"/>
          <ac:picMkLst>
            <pc:docMk/>
            <pc:sldMk cId="507977649" sldId="326"/>
            <ac:picMk id="1026" creationId="{AD1B25E4-A516-2832-E961-8BD10494029C}"/>
          </ac:picMkLst>
        </pc:picChg>
        <pc:picChg chg="add mod">
          <ac:chgData name="Put, K.J.A. (Kasper)" userId="1c20f81a-56f9-481e-8f96-26f75e630538" providerId="ADAL" clId="{30BE4BED-A330-498B-A807-5E9DE4BCC3B0}" dt="2022-09-20T07:38:54.258" v="982" actId="14861"/>
          <ac:picMkLst>
            <pc:docMk/>
            <pc:sldMk cId="507977649" sldId="326"/>
            <ac:picMk id="1028" creationId="{651B3730-DF10-DFBC-B06F-0DFD5915DB57}"/>
          </ac:picMkLst>
        </pc:picChg>
      </pc:sldChg>
      <pc:sldChg chg="modSp add mod">
        <pc:chgData name="Put, K.J.A. (Kasper)" userId="1c20f81a-56f9-481e-8f96-26f75e630538" providerId="ADAL" clId="{30BE4BED-A330-498B-A807-5E9DE4BCC3B0}" dt="2022-09-22T11:36:30.685" v="1020" actId="207"/>
        <pc:sldMkLst>
          <pc:docMk/>
          <pc:sldMk cId="2806860084" sldId="327"/>
        </pc:sldMkLst>
        <pc:spChg chg="mod">
          <ac:chgData name="Put, K.J.A. (Kasper)" userId="1c20f81a-56f9-481e-8f96-26f75e630538" providerId="ADAL" clId="{30BE4BED-A330-498B-A807-5E9DE4BCC3B0}" dt="2022-09-22T08:07:39.333" v="1018" actId="2711"/>
          <ac:spMkLst>
            <pc:docMk/>
            <pc:sldMk cId="2806860084" sldId="327"/>
            <ac:spMk id="2" creationId="{24982F87-BF00-22D4-971F-C68F18B414E8}"/>
          </ac:spMkLst>
        </pc:spChg>
        <pc:graphicFrameChg chg="modGraphic">
          <ac:chgData name="Put, K.J.A. (Kasper)" userId="1c20f81a-56f9-481e-8f96-26f75e630538" providerId="ADAL" clId="{30BE4BED-A330-498B-A807-5E9DE4BCC3B0}" dt="2022-09-22T11:36:30.685" v="1020" actId="207"/>
          <ac:graphicFrameMkLst>
            <pc:docMk/>
            <pc:sldMk cId="2806860084" sldId="327"/>
            <ac:graphicFrameMk id="4" creationId="{62281BE9-20E6-FB8F-FFE6-060BAC9D70D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F5CB-A023-40D6-A6E9-6C682F3B5032}" type="datetimeFigureOut">
              <a:rPr lang="nl-NL" smtClean="0"/>
              <a:t>22-9-2022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5668D-C773-425B-B453-3B7F5318A0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45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avila_t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2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b="1">
                <a:solidFill>
                  <a:srgbClr val="7A24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1"/>
            <a:ext cx="9448800" cy="8279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60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avila_inf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2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3051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A246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46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avila_vervol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2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1984"/>
            <a:ext cx="9842771" cy="1143000"/>
          </a:xfrm>
        </p:spPr>
        <p:txBody>
          <a:bodyPr/>
          <a:lstStyle>
            <a:lvl1pPr>
              <a:defRPr>
                <a:solidFill>
                  <a:srgbClr val="7A24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46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avila_t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2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b="1">
                <a:solidFill>
                  <a:srgbClr val="7A24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1"/>
            <a:ext cx="9448800" cy="8279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84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avila_inf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2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7A24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1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avila_vervol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62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1984"/>
            <a:ext cx="9842771" cy="1143000"/>
          </a:xfrm>
        </p:spPr>
        <p:txBody>
          <a:bodyPr/>
          <a:lstStyle>
            <a:lvl1pPr>
              <a:defRPr>
                <a:solidFill>
                  <a:srgbClr val="7A24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47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2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7A2467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7A2467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mr.avila@carmelhengelo.n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avilacollege.nl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6900" y="692697"/>
            <a:ext cx="7772400" cy="1470025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  <a:latin typeface="+mn-lt"/>
              </a:rPr>
              <a:t>Avila College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09800" y="1955773"/>
            <a:ext cx="7086600" cy="1325812"/>
          </a:xfrm>
        </p:spPr>
        <p:txBody>
          <a:bodyPr>
            <a:normAutofit lnSpcReduction="10000"/>
          </a:bodyPr>
          <a:lstStyle/>
          <a:p>
            <a:endParaRPr lang="nl-NL" sz="4000" dirty="0"/>
          </a:p>
          <a:p>
            <a:pPr algn="ctr"/>
            <a:r>
              <a:rPr lang="nl-NL" sz="4000" b="1" dirty="0">
                <a:latin typeface="+mn-lt"/>
              </a:rPr>
              <a:t>Van harte welkom</a:t>
            </a:r>
          </a:p>
        </p:txBody>
      </p:sp>
      <p:pic>
        <p:nvPicPr>
          <p:cNvPr id="4" name="Afbeelding 3" descr="Afbeelding met buiten, boom, lucht, gras&#10;&#10;Automatisch gegenereerde beschrijving">
            <a:extLst>
              <a:ext uri="{FF2B5EF4-FFF2-40B4-BE49-F238E27FC236}">
                <a16:creationId xmlns:a16="http://schemas.microsoft.com/office/drawing/2014/main" id="{3235A8FF-BE16-489D-BE0B-2005EB22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36" y="3355781"/>
            <a:ext cx="4752528" cy="32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PTA niet in orde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klas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geldt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ook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al “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examenregime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”:</a:t>
            </a:r>
          </a:p>
          <a:p>
            <a:endParaRPr lang="en-US" altLang="nl-NL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Toets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opdracht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niet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gemaakt</a:t>
            </a:r>
            <a:endParaRPr lang="en-US" altLang="nl-NL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Opdracht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niet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naar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behoren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onvoldoende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(CKV en LOB)</a:t>
            </a:r>
            <a:endParaRPr lang="en-US" altLang="nl-NL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altLang="nl-NL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=&gt; Er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volgt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vastgesteld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inhaalmoment</a:t>
            </a:r>
            <a:endParaRPr lang="en-US" altLang="nl-NL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=&gt;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Bij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geen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cijfer</a:t>
            </a:r>
            <a:r>
              <a:rPr lang="en-US" alt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nl-NL" sz="2400" b="1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GEVOLG</a:t>
            </a:r>
            <a:r>
              <a:rPr lang="en-US" altLang="nl-NL" b="1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nl-NL" b="1" dirty="0" err="1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geen</a:t>
            </a:r>
            <a:r>
              <a:rPr lang="en-US" altLang="nl-NL" b="1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nl-NL" b="1" dirty="0" err="1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periode-cijfer</a:t>
            </a:r>
            <a:endParaRPr lang="nl-NL" altLang="nl-NL" b="1" dirty="0">
              <a:solidFill>
                <a:srgbClr val="7030A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+mn-lt"/>
              </a:rPr>
              <a:t>	=&gt;  </a:t>
            </a:r>
            <a:r>
              <a:rPr lang="en-US" sz="2800" dirty="0" err="1">
                <a:latin typeface="+mn-lt"/>
                <a:ea typeface="Verdana" panose="020B0604030504040204" pitchFamily="34" charset="0"/>
              </a:rPr>
              <a:t>Één</a:t>
            </a:r>
            <a:r>
              <a:rPr lang="en-US" sz="2800" dirty="0">
                <a:latin typeface="+mn-lt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+mn-lt"/>
                <a:ea typeface="Verdana" panose="020B0604030504040204" pitchFamily="34" charset="0"/>
              </a:rPr>
              <a:t>herkansing</a:t>
            </a:r>
            <a:r>
              <a:rPr lang="en-US" sz="2800" dirty="0">
                <a:latin typeface="+mn-lt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+mn-lt"/>
                <a:ea typeface="Verdana" panose="020B0604030504040204" pitchFamily="34" charset="0"/>
              </a:rPr>
              <a:t>gedurende</a:t>
            </a:r>
            <a:r>
              <a:rPr lang="en-US" sz="2800" dirty="0">
                <a:latin typeface="+mn-lt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+mn-lt"/>
                <a:ea typeface="Verdana" panose="020B0604030504040204" pitchFamily="34" charset="0"/>
              </a:rPr>
              <a:t>leerjaar</a:t>
            </a:r>
            <a:r>
              <a:rPr lang="en-US" sz="2800" dirty="0">
                <a:latin typeface="+mn-lt"/>
                <a:ea typeface="Verdana" panose="020B0604030504040204" pitchFamily="34" charset="0"/>
              </a:rPr>
              <a:t> 3</a:t>
            </a:r>
            <a:endParaRPr lang="en-US" altLang="nl-NL" sz="2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51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Schoolexamen leerjaar 3 + 4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199" y="1600200"/>
            <a:ext cx="9138745" cy="506916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Er is een doorlopend PTA (cohort 2022-2024) bestaande uit 5 periodes:</a:t>
            </a:r>
          </a:p>
          <a:p>
            <a:pPr lvl="1"/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3</a:t>
            </a:r>
            <a:r>
              <a:rPr lang="nl-NL" baseline="300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e</a:t>
            </a:r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 klas heeft 3 periodes</a:t>
            </a:r>
          </a:p>
          <a:p>
            <a:pPr lvl="1"/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4</a:t>
            </a:r>
            <a:r>
              <a:rPr lang="nl-NL" baseline="300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e</a:t>
            </a:r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 klas heeft 2 periodes</a:t>
            </a:r>
          </a:p>
          <a:p>
            <a:r>
              <a:rPr lang="nl-NL" sz="28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Leerjaar 3 telt voor </a:t>
            </a:r>
            <a:r>
              <a:rPr lang="nl-NL" sz="28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40% </a:t>
            </a:r>
            <a:r>
              <a:rPr lang="nl-NL" sz="28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mee van het schoolexamen </a:t>
            </a:r>
          </a:p>
          <a:p>
            <a:r>
              <a:rPr lang="nl-NL" sz="28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Leerjaar 4 telt voor </a:t>
            </a:r>
            <a:r>
              <a:rPr lang="nl-NL" sz="28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60% </a:t>
            </a:r>
            <a:r>
              <a:rPr lang="nl-NL" sz="28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mee van het schoolexamen</a:t>
            </a:r>
          </a:p>
          <a:p>
            <a:r>
              <a:rPr lang="nl-NL" sz="2800" dirty="0">
                <a:latin typeface="+mn-lt"/>
              </a:rPr>
              <a:t>Overgangsnormen op de site</a:t>
            </a:r>
          </a:p>
          <a:p>
            <a:pPr lvl="1"/>
            <a:r>
              <a:rPr lang="nl-NL" dirty="0">
                <a:latin typeface="+mn-lt"/>
              </a:rPr>
              <a:t>Alle vakken die in leerjaar 3 worden gevolgd, tellen mee voor de overgang.</a:t>
            </a:r>
          </a:p>
        </p:txBody>
      </p:sp>
    </p:spTree>
    <p:extLst>
      <p:ext uri="{BB962C8B-B14F-4D97-AF65-F5344CB8AC3E}">
        <p14:creationId xmlns:p14="http://schemas.microsoft.com/office/powerpoint/2010/main" val="130276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Maatschappijleer + CKV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0091" y="1417638"/>
            <a:ext cx="931417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Beide belangrijk in 3</a:t>
            </a:r>
            <a:r>
              <a:rPr lang="nl-NL" baseline="30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leerjaar</a:t>
            </a:r>
          </a:p>
          <a:p>
            <a:pPr marL="0" indent="0">
              <a:buNone/>
            </a:pPr>
            <a:endParaRPr lang="nl-NL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Maatschappijleer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telt mee in slaag-/zakregeling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3</a:t>
            </a:r>
            <a:r>
              <a:rPr lang="nl-NL" baseline="30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leerjaar al compensatie te behalen</a:t>
            </a:r>
          </a:p>
          <a:p>
            <a:endParaRPr lang="nl-NL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Culturele en Kunstzinnige Vorming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projectvorm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onvoldoende – voldoende - goed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1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82F87-BF00-22D4-971F-C68F18B4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  <a:latin typeface="+mn-lt"/>
              </a:rPr>
              <a:t>Programma keuzebegeleiding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2281BE9-20E6-FB8F-FFE6-060BAC9D7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720292"/>
              </p:ext>
            </p:extLst>
          </p:nvPr>
        </p:nvGraphicFramePr>
        <p:xfrm>
          <a:off x="2733260" y="1630929"/>
          <a:ext cx="8418444" cy="424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011">
                  <a:extLst>
                    <a:ext uri="{9D8B030D-6E8A-4147-A177-3AD203B41FA5}">
                      <a16:colId xmlns:a16="http://schemas.microsoft.com/office/drawing/2014/main" val="2348028889"/>
                    </a:ext>
                  </a:extLst>
                </a:gridCol>
                <a:gridCol w="6088433">
                  <a:extLst>
                    <a:ext uri="{9D8B030D-6E8A-4147-A177-3AD203B41FA5}">
                      <a16:colId xmlns:a16="http://schemas.microsoft.com/office/drawing/2014/main" val="251224762"/>
                    </a:ext>
                  </a:extLst>
                </a:gridCol>
              </a:tblGrid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24 oktober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3H start profielkeuze, methode Qompas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81447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15 november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3H voorlichting profielkeuze 4H door Twickel en </a:t>
                      </a:r>
                      <a:r>
                        <a:rPr lang="nl-NL" sz="2400" dirty="0" err="1"/>
                        <a:t>Grundel</a:t>
                      </a:r>
                      <a:endParaRPr lang="nl-N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681440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21 november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MBO-voorlichting (online)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981288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22 of 24 november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Twente Goes Techno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181220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Januari - maart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Individuele gesprekken met de decaan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842817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Vanaf januari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Open dagen </a:t>
                      </a:r>
                      <a:r>
                        <a:rPr lang="nl-NL" sz="2400" dirty="0" err="1"/>
                        <a:t>MBO’s</a:t>
                      </a:r>
                      <a:r>
                        <a:rPr lang="nl-NL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185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6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4D507-1230-C359-EB8E-835F102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  <a:latin typeface="+mn-lt"/>
              </a:rPr>
              <a:t>Vervolg keuzebegeleiding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DCEF3B7-859F-77FB-CB27-45AC145E8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572186"/>
              </p:ext>
            </p:extLst>
          </p:nvPr>
        </p:nvGraphicFramePr>
        <p:xfrm>
          <a:off x="2812774" y="1600201"/>
          <a:ext cx="8418444" cy="455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011">
                  <a:extLst>
                    <a:ext uri="{9D8B030D-6E8A-4147-A177-3AD203B41FA5}">
                      <a16:colId xmlns:a16="http://schemas.microsoft.com/office/drawing/2014/main" val="2348028889"/>
                    </a:ext>
                  </a:extLst>
                </a:gridCol>
                <a:gridCol w="6088433">
                  <a:extLst>
                    <a:ext uri="{9D8B030D-6E8A-4147-A177-3AD203B41FA5}">
                      <a16:colId xmlns:a16="http://schemas.microsoft.com/office/drawing/2014/main" val="251224762"/>
                    </a:ext>
                  </a:extLst>
                </a:gridCol>
              </a:tblGrid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17 januari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Informatieavond profielkeuze 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81447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18 en 19 januari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Arbeidsoriëntatie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981288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24 januari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Voorlichting overstap van 3H naar 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181220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Februari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Maken interessetest 3M en 3H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275530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24 februari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Inleveren voorlopige profielkeuze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975976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7030A0"/>
                          </a:solidFill>
                        </a:rPr>
                        <a:t>maart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err="1"/>
                        <a:t>Vakadvies</a:t>
                      </a:r>
                      <a:r>
                        <a:rPr lang="nl-NL" sz="2400" dirty="0"/>
                        <a:t> door vakdocenten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799913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7030A0"/>
                          </a:solidFill>
                        </a:rPr>
                        <a:t>30 maart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Inleveren definitieve profielkeuze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8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2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14" y="1612751"/>
            <a:ext cx="7382078" cy="272560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nl-NL" dirty="0" err="1">
                <a:solidFill>
                  <a:schemeClr val="tx1"/>
                </a:solidFill>
              </a:rPr>
              <a:t>Heeft</a:t>
            </a:r>
            <a:r>
              <a:rPr lang="en-US" altLang="nl-NL" dirty="0">
                <a:solidFill>
                  <a:schemeClr val="tx1"/>
                </a:solidFill>
              </a:rPr>
              <a:t> u </a:t>
            </a:r>
            <a:r>
              <a:rPr lang="en-US" altLang="nl-NL" dirty="0" err="1">
                <a:solidFill>
                  <a:schemeClr val="tx1"/>
                </a:solidFill>
              </a:rPr>
              <a:t>nog</a:t>
            </a:r>
            <a:r>
              <a:rPr lang="en-US" altLang="nl-NL" dirty="0">
                <a:solidFill>
                  <a:schemeClr val="tx1"/>
                </a:solidFill>
              </a:rPr>
              <a:t> </a:t>
            </a:r>
            <a:r>
              <a:rPr lang="en-US" altLang="nl-NL" dirty="0" err="1">
                <a:solidFill>
                  <a:schemeClr val="tx1"/>
                </a:solidFill>
              </a:rPr>
              <a:t>vragen</a:t>
            </a:r>
            <a:r>
              <a:rPr lang="en-US" altLang="nl-NL" dirty="0">
                <a:solidFill>
                  <a:schemeClr val="tx1"/>
                </a:solidFill>
              </a:rPr>
              <a:t>? Dan </a:t>
            </a:r>
            <a:r>
              <a:rPr lang="en-US" altLang="nl-NL" dirty="0" err="1">
                <a:solidFill>
                  <a:schemeClr val="tx1"/>
                </a:solidFill>
              </a:rPr>
              <a:t>verzoeken</a:t>
            </a:r>
            <a:r>
              <a:rPr lang="en-US" altLang="nl-NL" dirty="0">
                <a:solidFill>
                  <a:schemeClr val="tx1"/>
                </a:solidFill>
              </a:rPr>
              <a:t> </a:t>
            </a:r>
            <a:r>
              <a:rPr lang="en-US" altLang="nl-NL" dirty="0" err="1">
                <a:solidFill>
                  <a:schemeClr val="tx1"/>
                </a:solidFill>
              </a:rPr>
              <a:t>wij</a:t>
            </a:r>
            <a:r>
              <a:rPr lang="en-US" altLang="nl-NL" dirty="0">
                <a:solidFill>
                  <a:schemeClr val="tx1"/>
                </a:solidFill>
              </a:rPr>
              <a:t> u om contact op te </a:t>
            </a:r>
            <a:r>
              <a:rPr lang="en-US" altLang="nl-NL" dirty="0" err="1">
                <a:solidFill>
                  <a:schemeClr val="tx1"/>
                </a:solidFill>
              </a:rPr>
              <a:t>nemen</a:t>
            </a:r>
            <a:r>
              <a:rPr lang="en-US" altLang="nl-NL" dirty="0">
                <a:solidFill>
                  <a:schemeClr val="tx1"/>
                </a:solidFill>
              </a:rPr>
              <a:t> met de mentor/</a:t>
            </a:r>
            <a:r>
              <a:rPr lang="en-US" altLang="nl-NL" dirty="0" err="1">
                <a:solidFill>
                  <a:schemeClr val="tx1"/>
                </a:solidFill>
              </a:rPr>
              <a:t>decaan</a:t>
            </a:r>
            <a:r>
              <a:rPr lang="en-US" altLang="nl-NL" dirty="0">
                <a:solidFill>
                  <a:schemeClr val="tx1"/>
                </a:solidFill>
              </a:rPr>
              <a:t>. </a:t>
            </a:r>
            <a:br>
              <a:rPr lang="nl-NL" altLang="nl-NL" sz="5300" dirty="0">
                <a:solidFill>
                  <a:schemeClr val="tx1"/>
                </a:solidFill>
              </a:rPr>
            </a:br>
            <a:br>
              <a:rPr lang="nl-NL" altLang="nl-NL" sz="5300" dirty="0">
                <a:solidFill>
                  <a:schemeClr val="tx1"/>
                </a:solidFill>
              </a:rPr>
            </a:br>
            <a:br>
              <a:rPr lang="nl-NL" altLang="nl-NL" sz="5300" dirty="0">
                <a:solidFill>
                  <a:schemeClr val="tx1"/>
                </a:solidFill>
              </a:rPr>
            </a:br>
            <a:r>
              <a:rPr lang="en-US" altLang="nl-NL" sz="5400" dirty="0" err="1">
                <a:solidFill>
                  <a:schemeClr val="tx1"/>
                </a:solidFill>
              </a:rPr>
              <a:t>Bedankt</a:t>
            </a:r>
            <a:r>
              <a:rPr lang="en-US" altLang="nl-NL" sz="5400" dirty="0">
                <a:solidFill>
                  <a:schemeClr val="tx1"/>
                </a:solidFill>
              </a:rPr>
              <a:t> </a:t>
            </a:r>
            <a:r>
              <a:rPr lang="en-US" altLang="nl-NL" sz="5400" dirty="0" err="1">
                <a:solidFill>
                  <a:schemeClr val="tx1"/>
                </a:solidFill>
              </a:rPr>
              <a:t>voor</a:t>
            </a:r>
            <a:r>
              <a:rPr lang="en-US" altLang="nl-NL" sz="5400" dirty="0">
                <a:solidFill>
                  <a:schemeClr val="tx1"/>
                </a:solidFill>
              </a:rPr>
              <a:t> de </a:t>
            </a:r>
            <a:r>
              <a:rPr lang="en-US" altLang="nl-NL" sz="5400" dirty="0" err="1">
                <a:solidFill>
                  <a:schemeClr val="tx1"/>
                </a:solidFill>
              </a:rPr>
              <a:t>aandacht</a:t>
            </a:r>
            <a:r>
              <a:rPr lang="en-US" altLang="nl-NL" sz="5400" dirty="0">
                <a:solidFill>
                  <a:schemeClr val="tx1"/>
                </a:solidFill>
              </a:rPr>
              <a:t> en </a:t>
            </a:r>
            <a:r>
              <a:rPr lang="en-US" altLang="nl-NL" sz="5400" dirty="0" err="1">
                <a:solidFill>
                  <a:schemeClr val="tx1"/>
                </a:solidFill>
              </a:rPr>
              <a:t>een</a:t>
            </a:r>
            <a:r>
              <a:rPr lang="en-US" altLang="nl-NL" sz="5400" dirty="0">
                <a:solidFill>
                  <a:schemeClr val="tx1"/>
                </a:solidFill>
              </a:rPr>
              <a:t> </a:t>
            </a:r>
            <a:r>
              <a:rPr lang="en-US" altLang="nl-NL" sz="5400" dirty="0" err="1">
                <a:solidFill>
                  <a:schemeClr val="tx1"/>
                </a:solidFill>
              </a:rPr>
              <a:t>fijne</a:t>
            </a:r>
            <a:r>
              <a:rPr lang="en-US" altLang="nl-NL" sz="5400" dirty="0">
                <a:solidFill>
                  <a:schemeClr val="tx1"/>
                </a:solidFill>
              </a:rPr>
              <a:t> </a:t>
            </a:r>
            <a:r>
              <a:rPr lang="en-US" altLang="nl-NL" sz="5400" dirty="0" err="1">
                <a:solidFill>
                  <a:schemeClr val="tx1"/>
                </a:solidFill>
              </a:rPr>
              <a:t>avond</a:t>
            </a:r>
            <a:r>
              <a:rPr lang="en-US" altLang="nl-NL" sz="5400" dirty="0">
                <a:solidFill>
                  <a:schemeClr val="tx1"/>
                </a:solidFill>
              </a:rPr>
              <a:t>.</a:t>
            </a:r>
            <a:endParaRPr lang="en-US" sz="5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31E50-B5C6-53EC-4304-1BFD4E0A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  <a:latin typeface="+mn-lt"/>
                <a:ea typeface="Verdana" panose="020B0604030504040204" pitchFamily="34" charset="0"/>
              </a:rPr>
              <a:t>Lokalenindeling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A2CFA6F-E7EC-1683-47BA-5C5EB7970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475536"/>
              </p:ext>
            </p:extLst>
          </p:nvPr>
        </p:nvGraphicFramePr>
        <p:xfrm>
          <a:off x="609601" y="1600200"/>
          <a:ext cx="10293625" cy="49709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31208">
                  <a:extLst>
                    <a:ext uri="{9D8B030D-6E8A-4147-A177-3AD203B41FA5}">
                      <a16:colId xmlns:a16="http://schemas.microsoft.com/office/drawing/2014/main" val="2094216569"/>
                    </a:ext>
                  </a:extLst>
                </a:gridCol>
                <a:gridCol w="5113753">
                  <a:extLst>
                    <a:ext uri="{9D8B030D-6E8A-4147-A177-3AD203B41FA5}">
                      <a16:colId xmlns:a16="http://schemas.microsoft.com/office/drawing/2014/main" val="417066946"/>
                    </a:ext>
                  </a:extLst>
                </a:gridCol>
                <a:gridCol w="1748664">
                  <a:extLst>
                    <a:ext uri="{9D8B030D-6E8A-4147-A177-3AD203B41FA5}">
                      <a16:colId xmlns:a16="http://schemas.microsoft.com/office/drawing/2014/main" val="1031475103"/>
                    </a:ext>
                  </a:extLst>
                </a:gridCol>
              </a:tblGrid>
              <a:tr h="488397">
                <a:tc>
                  <a:txBody>
                    <a:bodyPr/>
                    <a:lstStyle/>
                    <a:p>
                      <a:r>
                        <a:rPr lang="nl-NL" dirty="0"/>
                        <a:t>Klas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Mentor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Lokaal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85268"/>
                  </a:ext>
                </a:extLst>
              </a:tr>
              <a:tr h="842987">
                <a:tc>
                  <a:txBody>
                    <a:bodyPr/>
                    <a:lstStyle/>
                    <a:p>
                      <a:r>
                        <a:rPr lang="nl-NL" dirty="0"/>
                        <a:t>3M1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Mw. </a:t>
                      </a:r>
                      <a:r>
                        <a:rPr lang="nl-NL" dirty="0" err="1"/>
                        <a:t>Pluijgers</a:t>
                      </a:r>
                      <a:r>
                        <a:rPr lang="nl-NL" dirty="0"/>
                        <a:t> &amp; Mw. Van der Kemp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89956"/>
                  </a:ext>
                </a:extLst>
              </a:tr>
              <a:tr h="842987">
                <a:tc>
                  <a:txBody>
                    <a:bodyPr/>
                    <a:lstStyle/>
                    <a:p>
                      <a:r>
                        <a:rPr lang="nl-NL" dirty="0"/>
                        <a:t>3M2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Dhr. </a:t>
                      </a:r>
                      <a:r>
                        <a:rPr lang="nl-NL" dirty="0" err="1"/>
                        <a:t>Schumer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617589"/>
                  </a:ext>
                </a:extLst>
              </a:tr>
              <a:tr h="488397">
                <a:tc>
                  <a:txBody>
                    <a:bodyPr/>
                    <a:lstStyle/>
                    <a:p>
                      <a:r>
                        <a:rPr lang="nl-NL" dirty="0"/>
                        <a:t>3M3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Dhr. Wolbers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14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10938"/>
                  </a:ext>
                </a:extLst>
              </a:tr>
              <a:tr h="488397">
                <a:tc>
                  <a:txBody>
                    <a:bodyPr/>
                    <a:lstStyle/>
                    <a:p>
                      <a:r>
                        <a:rPr lang="nl-NL" dirty="0"/>
                        <a:t>3M4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Mw. Klaren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81231"/>
                  </a:ext>
                </a:extLst>
              </a:tr>
              <a:tr h="842987">
                <a:tc>
                  <a:txBody>
                    <a:bodyPr/>
                    <a:lstStyle/>
                    <a:p>
                      <a:r>
                        <a:rPr lang="nl-NL" dirty="0"/>
                        <a:t>3M5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Mw. </a:t>
                      </a:r>
                      <a:r>
                        <a:rPr lang="nl-NL" dirty="0" err="1"/>
                        <a:t>Böhms</a:t>
                      </a:r>
                      <a:r>
                        <a:rPr lang="nl-NL" dirty="0"/>
                        <a:t> &amp; Dhr. Lutke Velthuis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22504"/>
                  </a:ext>
                </a:extLst>
              </a:tr>
              <a:tr h="488397">
                <a:tc>
                  <a:txBody>
                    <a:bodyPr/>
                    <a:lstStyle/>
                    <a:p>
                      <a:r>
                        <a:rPr lang="nl-NL" dirty="0"/>
                        <a:t>3M6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Dhr. Wijkman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  <a:endParaRPr lang="nl-NL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44551"/>
                  </a:ext>
                </a:extLst>
              </a:tr>
              <a:tr h="488397">
                <a:tc>
                  <a:txBody>
                    <a:bodyPr/>
                    <a:lstStyle/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Dhr. De Vries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10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2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5764" y="1509756"/>
            <a:ext cx="8820472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solidFill>
                  <a:srgbClr val="7030A0"/>
                </a:solidFill>
                <a:latin typeface="+mj-lt"/>
              </a:rPr>
              <a:t>Kasper Put </a:t>
            </a:r>
            <a:r>
              <a:rPr lang="nl-NL" sz="2800" dirty="0">
                <a:latin typeface="+mj-lt"/>
              </a:rPr>
              <a:t>– teamleider bovenbouw</a:t>
            </a:r>
          </a:p>
          <a:p>
            <a:pPr marL="0" indent="0" algn="ctr">
              <a:buNone/>
            </a:pPr>
            <a:r>
              <a:rPr lang="nl-NL" sz="2800" dirty="0">
                <a:solidFill>
                  <a:srgbClr val="7030A0"/>
                </a:solidFill>
                <a:latin typeface="+mj-lt"/>
              </a:rPr>
              <a:t>Mick Geurts </a:t>
            </a:r>
            <a:r>
              <a:rPr lang="nl-NL" sz="2800" dirty="0">
                <a:latin typeface="+mj-lt"/>
              </a:rPr>
              <a:t>– teamleider onderbouw</a:t>
            </a:r>
          </a:p>
          <a:p>
            <a:pPr marL="0" indent="0" algn="ctr">
              <a:buNone/>
            </a:pPr>
            <a:endParaRPr lang="nl-NL" sz="2800" dirty="0">
              <a:latin typeface="+mj-lt"/>
            </a:endParaRPr>
          </a:p>
        </p:txBody>
      </p:sp>
      <p:pic>
        <p:nvPicPr>
          <p:cNvPr id="5" name="Afbeelding 4" descr="Afbeelding met persoon, staand, poseren&#10;&#10;Automatisch gegenereerde beschrijving">
            <a:extLst>
              <a:ext uri="{FF2B5EF4-FFF2-40B4-BE49-F238E27FC236}">
                <a16:creationId xmlns:a16="http://schemas.microsoft.com/office/drawing/2014/main" id="{107C4B9F-56C8-742A-00E2-AD6190311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24" y="2565032"/>
            <a:ext cx="4863440" cy="42929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341BE7F-04CE-C8B8-EB2D-2CAD86A5BDB5}"/>
              </a:ext>
            </a:extLst>
          </p:cNvPr>
          <p:cNvSpPr txBox="1"/>
          <p:nvPr/>
        </p:nvSpPr>
        <p:spPr>
          <a:xfrm>
            <a:off x="3186132" y="366756"/>
            <a:ext cx="6097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7030A0"/>
                </a:solidFill>
                <a:latin typeface="+mn-lt"/>
              </a:rPr>
              <a:t>Schoolleiding Avila College</a:t>
            </a:r>
            <a:endParaRPr lang="nl-NL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5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rgbClr val="7030A0"/>
                </a:solidFill>
                <a:latin typeface="+mn-lt"/>
              </a:rPr>
              <a:t>Vanavond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3999" y="1196752"/>
            <a:ext cx="10194235" cy="5141168"/>
          </a:xfrm>
        </p:spPr>
        <p:txBody>
          <a:bodyPr>
            <a:normAutofit/>
          </a:bodyPr>
          <a:lstStyle/>
          <a:p>
            <a:endParaRPr lang="nl-NL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+mn-lt"/>
              </a:rPr>
              <a:t>Enkele aandachtspunten leerjaar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+mn-lt"/>
              </a:rPr>
              <a:t>Inhoud en opzet examens 2022 – 2023 - schoolleiding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+mn-lt"/>
              </a:rPr>
              <a:t>Loopbaanoriëntatie (LOB) - decaan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+mn-lt"/>
              </a:rPr>
              <a:t>Kennismaking met mentor in lokalen - mentor</a:t>
            </a:r>
          </a:p>
        </p:txBody>
      </p:sp>
    </p:spTree>
    <p:extLst>
      <p:ext uri="{BB962C8B-B14F-4D97-AF65-F5344CB8AC3E}">
        <p14:creationId xmlns:p14="http://schemas.microsoft.com/office/powerpoint/2010/main" val="77135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</a:rPr>
              <a:t>Aandachtspunten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07098"/>
            <a:ext cx="9468420" cy="4525963"/>
          </a:xfrm>
        </p:spPr>
        <p:txBody>
          <a:bodyPr>
            <a:norm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E. Meijerink – leerlingcoördinator klas 3</a:t>
            </a:r>
          </a:p>
          <a:p>
            <a:pPr lvl="0"/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Decanen – Mw. A. Weierink &amp; Mw. J. Hesseling</a:t>
            </a:r>
          </a:p>
          <a:p>
            <a:pPr lvl="0"/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Rooster (Zermelo)</a:t>
            </a:r>
          </a:p>
          <a:p>
            <a:pPr lvl="0"/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Ouderportaal (</a:t>
            </a:r>
            <a:r>
              <a:rPr lang="nl-NL" dirty="0" err="1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SOMtoday</a:t>
            </a:r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)</a:t>
            </a:r>
          </a:p>
          <a:p>
            <a:pPr lvl="0"/>
            <a:r>
              <a:rPr lang="nl-NL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Online lessen: Teams</a:t>
            </a:r>
          </a:p>
          <a:p>
            <a:pPr marL="0" indent="0">
              <a:buNone/>
            </a:pPr>
            <a:endParaRPr lang="nl-NL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Picture 2" descr="NRO | Evaluatie Passend Onderwijs">
            <a:extLst>
              <a:ext uri="{FF2B5EF4-FFF2-40B4-BE49-F238E27FC236}">
                <a16:creationId xmlns:a16="http://schemas.microsoft.com/office/drawing/2014/main" id="{388D06D2-49D3-D6F3-5DCE-D7B12359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5" y="4497520"/>
            <a:ext cx="4462671" cy="22610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8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19C09-0E3D-84BA-55B2-9ACC6CE1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  <a:latin typeface="+mn-lt"/>
              </a:rPr>
              <a:t>Studiecentrum op Avila College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6CA8F8-DA9B-12DB-AD6F-EA5CA779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latin typeface="+mn-lt"/>
              </a:rPr>
              <a:t>Extra faciliteit:</a:t>
            </a:r>
          </a:p>
          <a:p>
            <a:pPr lvl="1"/>
            <a:r>
              <a:rPr lang="nl-NL" dirty="0">
                <a:latin typeface="+mn-lt"/>
              </a:rPr>
              <a:t>Rustige werkplek</a:t>
            </a:r>
          </a:p>
          <a:p>
            <a:pPr lvl="1"/>
            <a:r>
              <a:rPr lang="nl-NL" dirty="0">
                <a:latin typeface="+mn-lt"/>
              </a:rPr>
              <a:t>Hulp bij bv plannen, organiseren, inhoud</a:t>
            </a:r>
          </a:p>
          <a:p>
            <a:pPr lvl="1"/>
            <a:r>
              <a:rPr lang="nl-NL" dirty="0">
                <a:latin typeface="+mn-lt"/>
              </a:rPr>
              <a:t>2 personen aanwezig</a:t>
            </a:r>
          </a:p>
          <a:p>
            <a:pPr lvl="1"/>
            <a:r>
              <a:rPr lang="nl-NL" dirty="0">
                <a:latin typeface="+mn-lt"/>
              </a:rPr>
              <a:t>Dhr. Ronald Schumer coördinator </a:t>
            </a:r>
          </a:p>
          <a:p>
            <a:pPr lvl="1"/>
            <a:r>
              <a:rPr lang="nl-NL" dirty="0">
                <a:latin typeface="+mn-lt"/>
              </a:rPr>
              <a:t>Coachende rol. Gesprekken met leerling</a:t>
            </a:r>
          </a:p>
        </p:txBody>
      </p:sp>
      <p:pic>
        <p:nvPicPr>
          <p:cNvPr id="1028" name="Picture 4" descr="Malmberg | Kom verder">
            <a:extLst>
              <a:ext uri="{FF2B5EF4-FFF2-40B4-BE49-F238E27FC236}">
                <a16:creationId xmlns:a16="http://schemas.microsoft.com/office/drawing/2014/main" id="{651B3730-DF10-DFBC-B06F-0DFD5915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53" y="2158999"/>
            <a:ext cx="4648200" cy="309880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7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B8ADC-9DDA-11A8-DBE0-5AE05031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  <a:latin typeface="+mn-lt"/>
              </a:rPr>
              <a:t>Oproep: medezeggenschapsraad (DMR)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5F682-A466-E7A5-9253-A93CFF75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1198087" cy="4840356"/>
          </a:xfrm>
        </p:spPr>
        <p:txBody>
          <a:bodyPr>
            <a:noAutofit/>
          </a:bodyPr>
          <a:lstStyle/>
          <a:p>
            <a:r>
              <a:rPr lang="nl-NL" dirty="0">
                <a:latin typeface="+mn-lt"/>
              </a:rPr>
              <a:t>Invloed </a:t>
            </a:r>
          </a:p>
          <a:p>
            <a:r>
              <a:rPr lang="nl-NL" dirty="0">
                <a:latin typeface="+mn-lt"/>
              </a:rPr>
              <a:t>Personeelsgeleding</a:t>
            </a:r>
          </a:p>
          <a:p>
            <a:r>
              <a:rPr lang="nl-NL" dirty="0">
                <a:latin typeface="+mn-lt"/>
              </a:rPr>
              <a:t>Oudergeleding</a:t>
            </a:r>
          </a:p>
          <a:p>
            <a:r>
              <a:rPr lang="nl-NL" dirty="0">
                <a:latin typeface="+mn-lt"/>
              </a:rPr>
              <a:t>Leerlingen</a:t>
            </a:r>
          </a:p>
          <a:p>
            <a:r>
              <a:rPr lang="nl-NL" dirty="0">
                <a:latin typeface="+mn-lt"/>
              </a:rPr>
              <a:t>Teamleiders</a:t>
            </a:r>
          </a:p>
          <a:p>
            <a:pPr marL="0" indent="0" algn="ctr">
              <a:buNone/>
            </a:pPr>
            <a:endParaRPr lang="nl-NL" b="1" dirty="0">
              <a:solidFill>
                <a:srgbClr val="7030A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nl-NL" b="1" dirty="0">
                <a:solidFill>
                  <a:srgbClr val="7030A0"/>
                </a:solidFill>
                <a:latin typeface="+mn-lt"/>
              </a:rPr>
              <a:t>De DMR is op zoek naar nieuwe leden.</a:t>
            </a:r>
          </a:p>
          <a:p>
            <a:pPr marL="0" indent="0" algn="ctr">
              <a:buNone/>
            </a:pPr>
            <a:r>
              <a:rPr lang="nl-NL" b="1" dirty="0">
                <a:solidFill>
                  <a:srgbClr val="7030A0"/>
                </a:solidFill>
                <a:latin typeface="+mn-lt"/>
              </a:rPr>
              <a:t>Interesse? Mail naar: </a:t>
            </a:r>
            <a:r>
              <a:rPr lang="nl-NL" u="sng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dmr.avila@carmelhengelo.nl</a:t>
            </a:r>
            <a:endParaRPr lang="nl-NL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2" descr="Home - Welkom in het onderwijs">
            <a:extLst>
              <a:ext uri="{FF2B5EF4-FFF2-40B4-BE49-F238E27FC236}">
                <a16:creationId xmlns:a16="http://schemas.microsoft.com/office/drawing/2014/main" id="{A39D1918-2CFA-CC3B-600C-FD9D1128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96" y="1852435"/>
            <a:ext cx="4763264" cy="24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3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219256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4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Inhoud en opzet examens </a:t>
            </a:r>
            <a:br>
              <a:rPr lang="nl-NL" sz="44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nl-NL" sz="44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 2022 – 2024*</a:t>
            </a:r>
            <a:br>
              <a:rPr lang="nl-NL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endParaRPr lang="nl-NL" dirty="0">
              <a:solidFill>
                <a:srgbClr val="7030A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92CB6E6-C156-4FA8-9421-E962F80BEA01}"/>
              </a:ext>
            </a:extLst>
          </p:cNvPr>
          <p:cNvSpPr txBox="1"/>
          <p:nvPr/>
        </p:nvSpPr>
        <p:spPr>
          <a:xfrm>
            <a:off x="3053301" y="6146359"/>
            <a:ext cx="695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* = onder voorbehoud van ontwikkelingen rondom coronavirus</a:t>
            </a:r>
          </a:p>
        </p:txBody>
      </p:sp>
    </p:spTree>
    <p:extLst>
      <p:ext uri="{BB962C8B-B14F-4D97-AF65-F5344CB8AC3E}">
        <p14:creationId xmlns:p14="http://schemas.microsoft.com/office/powerpoint/2010/main" val="324910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EXAMENREGELING</a:t>
            </a:r>
            <a:br>
              <a:rPr lang="nl-NL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endParaRPr lang="nl-NL" dirty="0">
              <a:solidFill>
                <a:srgbClr val="7030A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0579" y="1299933"/>
            <a:ext cx="8229600" cy="4525963"/>
          </a:xfrm>
        </p:spPr>
        <p:txBody>
          <a:bodyPr>
            <a:normAutofit lnSpcReduction="10000"/>
          </a:bodyPr>
          <a:lstStyle/>
          <a:p>
            <a:endParaRPr lang="nl-NL" dirty="0">
              <a:solidFill>
                <a:srgbClr val="7030A0"/>
              </a:solidFill>
              <a:latin typeface="+mn-lt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SCHOOLEXAMEN   [SE]: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toetsen/opdrachten leerjaar 3 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toetsen/opdrachten leerjaar 4 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profielwerkstuk (leerjaar 4) </a:t>
            </a:r>
          </a:p>
          <a:p>
            <a:endParaRPr lang="nl-NL" dirty="0">
              <a:solidFill>
                <a:srgbClr val="7030A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7030A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CENTRAAL EXAMEN [CE]</a:t>
            </a:r>
          </a:p>
          <a:p>
            <a:r>
              <a:rPr lang="nl-NL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eind leerjaar 4 (landelijk)</a:t>
            </a:r>
          </a:p>
        </p:txBody>
      </p:sp>
      <p:pic>
        <p:nvPicPr>
          <p:cNvPr id="4" name="Afbeelding 3" descr="Afbeelding met persoon, binnen, vloer, groep&#10;&#10;Automatisch gegenereerde beschrijving">
            <a:extLst>
              <a:ext uri="{FF2B5EF4-FFF2-40B4-BE49-F238E27FC236}">
                <a16:creationId xmlns:a16="http://schemas.microsoft.com/office/drawing/2014/main" id="{E96C57E8-98A6-AE8E-D46F-A89E9AD2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016" y="2023302"/>
            <a:ext cx="3659731" cy="35347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2997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7030A0"/>
                </a:solidFill>
              </a:rPr>
              <a:t>P T 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727" y="133183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600" b="1" u="sng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P</a:t>
            </a:r>
            <a:r>
              <a:rPr lang="nl-NL" sz="26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rogramma van </a:t>
            </a:r>
            <a:r>
              <a:rPr lang="nl-NL" sz="2600" b="1" u="sng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T</a:t>
            </a:r>
            <a:r>
              <a:rPr lang="nl-NL" sz="26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oetsing en </a:t>
            </a:r>
            <a:r>
              <a:rPr lang="nl-NL" sz="2600" b="1" u="sng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A</a:t>
            </a:r>
            <a:r>
              <a:rPr lang="nl-NL" sz="26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fsluiting (PTA):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2600" u="sng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Algemeen gedeelte</a:t>
            </a:r>
          </a:p>
          <a:p>
            <a:pPr lvl="0"/>
            <a:r>
              <a:rPr lang="nl-NL" altLang="nl-NL" sz="2600" dirty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 informatie over regeling SE/CE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2600" u="sng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Vakinhoudelijke gedeelte</a:t>
            </a:r>
          </a:p>
          <a:p>
            <a:pPr lvl="0"/>
            <a:r>
              <a:rPr lang="nl-NL" altLang="nl-NL" sz="2600" dirty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Welke stof wordt wanneer getoetst?</a:t>
            </a:r>
          </a:p>
          <a:p>
            <a:pPr lvl="0"/>
            <a:r>
              <a:rPr lang="nl-NL" altLang="nl-NL" sz="2600" dirty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Op welke manier wordt er getoetst?</a:t>
            </a:r>
          </a:p>
          <a:p>
            <a:pPr lvl="0"/>
            <a:r>
              <a:rPr lang="nl-NL" altLang="nl-NL" sz="2600" dirty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Hoe zwaar telt een toets mee? </a:t>
            </a:r>
          </a:p>
          <a:p>
            <a:pPr lvl="0"/>
            <a:r>
              <a:rPr lang="en-US" altLang="nl-NL" sz="2600" dirty="0" err="1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Welke</a:t>
            </a:r>
            <a:r>
              <a:rPr lang="en-US" altLang="nl-NL" sz="2600" dirty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nl-NL" sz="2600" dirty="0" err="1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toets</a:t>
            </a:r>
            <a:r>
              <a:rPr lang="en-US" altLang="nl-NL" sz="2600" dirty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 is </a:t>
            </a:r>
            <a:r>
              <a:rPr lang="en-US" altLang="nl-NL" sz="2600" dirty="0" err="1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herkansbaar</a:t>
            </a:r>
            <a:r>
              <a:rPr lang="en-US" altLang="nl-NL" sz="2600" dirty="0">
                <a:solidFill>
                  <a:srgbClr val="000000"/>
                </a:solidFill>
                <a:latin typeface="+mn-lt"/>
                <a:ea typeface="Verdana" pitchFamily="34" charset="0"/>
                <a:cs typeface="Verdana" pitchFamily="34" charset="0"/>
              </a:rPr>
              <a:t>?</a:t>
            </a:r>
            <a:endParaRPr lang="nl-NL" altLang="nl-NL" sz="2600" dirty="0">
              <a:solidFill>
                <a:srgbClr val="000000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600" dirty="0">
              <a:solidFill>
                <a:prstClr val="black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Zie: </a:t>
            </a:r>
            <a:r>
              <a:rPr lang="nl-NL" sz="26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www.avilacollege.nl</a:t>
            </a:r>
            <a:r>
              <a:rPr lang="nl-NL" sz="2600" dirty="0">
                <a:solidFill>
                  <a:srgbClr val="7030A0"/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nl-NL" sz="26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(onder onderwijs/PTA)</a:t>
            </a:r>
          </a:p>
          <a:p>
            <a:pPr marL="0" indent="0">
              <a:buNone/>
            </a:pPr>
            <a:endParaRPr lang="nl-NL" sz="2600" dirty="0">
              <a:solidFill>
                <a:prstClr val="black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Afname 3e en/of 4e leerjaar</a:t>
            </a:r>
          </a:p>
          <a:p>
            <a:pPr marL="0" indent="0">
              <a:buNone/>
            </a:pPr>
            <a:endParaRPr lang="nl-NL" sz="2600" dirty="0">
              <a:solidFill>
                <a:prstClr val="black"/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Resultaten in examendossier (ook op ouderportaal)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3F0CCC-2EB6-DF0C-EE06-1424828A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58" y="2474834"/>
            <a:ext cx="4108174" cy="231657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5613027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9070</TotalTime>
  <Words>588</Words>
  <Application>Microsoft Office PowerPoint</Application>
  <PresentationFormat>Breedbeeld</PresentationFormat>
  <Paragraphs>145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Verdana</vt:lpstr>
      <vt:lpstr>1_Office Theme</vt:lpstr>
      <vt:lpstr>Office Theme</vt:lpstr>
      <vt:lpstr>Avila College</vt:lpstr>
      <vt:lpstr> </vt:lpstr>
      <vt:lpstr>Vanavond</vt:lpstr>
      <vt:lpstr>Aandachtspunten</vt:lpstr>
      <vt:lpstr>Studiecentrum op Avila College</vt:lpstr>
      <vt:lpstr>Oproep: medezeggenschapsraad (DMR)</vt:lpstr>
      <vt:lpstr>Inhoud en opzet examens   2022 – 2024* </vt:lpstr>
      <vt:lpstr>EXAMENREGELING </vt:lpstr>
      <vt:lpstr>P T A</vt:lpstr>
      <vt:lpstr>PTA niet in orde</vt:lpstr>
      <vt:lpstr>Schoolexamen leerjaar 3 + 4</vt:lpstr>
      <vt:lpstr>Maatschappijleer + CKV</vt:lpstr>
      <vt:lpstr>Programma keuzebegeleiding</vt:lpstr>
      <vt:lpstr>Vervolg keuzebegeleiding</vt:lpstr>
      <vt:lpstr>Heeft u nog vragen? Dan verzoeken wij u om contact op te nemen met de mentor/decaan.    Bedankt voor de aandacht en een fijne avond.</vt:lpstr>
      <vt:lpstr>Lokalenindeling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Avila College</dc:title>
  <dc:creator>Peter ten Dam</dc:creator>
  <cp:lastModifiedBy>Put, K.J.A. (Kasper)</cp:lastModifiedBy>
  <cp:revision>36</cp:revision>
  <dcterms:created xsi:type="dcterms:W3CDTF">2015-09-08T11:05:26Z</dcterms:created>
  <dcterms:modified xsi:type="dcterms:W3CDTF">2022-09-22T17:33:34Z</dcterms:modified>
</cp:coreProperties>
</file>