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9"/>
  </p:notesMasterIdLst>
  <p:sldIdLst>
    <p:sldId id="258" r:id="rId5"/>
    <p:sldId id="338" r:id="rId6"/>
    <p:sldId id="323" r:id="rId7"/>
    <p:sldId id="339" r:id="rId8"/>
  </p:sldIdLst>
  <p:sldSz cx="12192000" cy="6858000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8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034" autoAdjust="0"/>
  </p:normalViewPr>
  <p:slideViewPr>
    <p:cSldViewPr snapToGrid="0">
      <p:cViewPr varScale="1">
        <p:scale>
          <a:sx n="54" d="100"/>
          <a:sy n="54" d="100"/>
        </p:scale>
        <p:origin x="11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lgrom, A.A.M. (Astrid)" userId="6f4a5ff0-3db1-4415-9edf-aae7aea4743c" providerId="ADAL" clId="{018758B9-BBFE-4408-BC9E-BE24DC77C682}"/>
    <pc:docChg chg="custSel addSld delSld modSld sldOrd">
      <pc:chgData name="Pelgrom, A.A.M. (Astrid)" userId="6f4a5ff0-3db1-4415-9edf-aae7aea4743c" providerId="ADAL" clId="{018758B9-BBFE-4408-BC9E-BE24DC77C682}" dt="2024-05-23T15:42:54.254" v="1414" actId="20577"/>
      <pc:docMkLst>
        <pc:docMk/>
      </pc:docMkLst>
      <pc:sldChg chg="modSp mod">
        <pc:chgData name="Pelgrom, A.A.M. (Astrid)" userId="6f4a5ff0-3db1-4415-9edf-aae7aea4743c" providerId="ADAL" clId="{018758B9-BBFE-4408-BC9E-BE24DC77C682}" dt="2024-05-23T15:24:29.394" v="58" actId="20577"/>
        <pc:sldMkLst>
          <pc:docMk/>
          <pc:sldMk cId="3485288274" sldId="258"/>
        </pc:sldMkLst>
        <pc:spChg chg="mod">
          <ac:chgData name="Pelgrom, A.A.M. (Astrid)" userId="6f4a5ff0-3db1-4415-9edf-aae7aea4743c" providerId="ADAL" clId="{018758B9-BBFE-4408-BC9E-BE24DC77C682}" dt="2024-05-23T15:24:29.394" v="58" actId="20577"/>
          <ac:spMkLst>
            <pc:docMk/>
            <pc:sldMk cId="3485288274" sldId="258"/>
            <ac:spMk id="2" creationId="{20C86720-015A-A54E-846A-BB8D08FEA80C}"/>
          </ac:spMkLst>
        </pc:spChg>
      </pc:sldChg>
      <pc:sldChg chg="modSp mod">
        <pc:chgData name="Pelgrom, A.A.M. (Astrid)" userId="6f4a5ff0-3db1-4415-9edf-aae7aea4743c" providerId="ADAL" clId="{018758B9-BBFE-4408-BC9E-BE24DC77C682}" dt="2024-05-23T15:36:55.608" v="1097" actId="20577"/>
        <pc:sldMkLst>
          <pc:docMk/>
          <pc:sldMk cId="2848414580" sldId="323"/>
        </pc:sldMkLst>
        <pc:spChg chg="mod">
          <ac:chgData name="Pelgrom, A.A.M. (Astrid)" userId="6f4a5ff0-3db1-4415-9edf-aae7aea4743c" providerId="ADAL" clId="{018758B9-BBFE-4408-BC9E-BE24DC77C682}" dt="2024-05-23T15:31:10.201" v="532" actId="20577"/>
          <ac:spMkLst>
            <pc:docMk/>
            <pc:sldMk cId="2848414580" sldId="323"/>
            <ac:spMk id="2" creationId="{DCD3F854-40DD-5144-A2FB-021D970EEE31}"/>
          </ac:spMkLst>
        </pc:spChg>
        <pc:spChg chg="mod">
          <ac:chgData name="Pelgrom, A.A.M. (Astrid)" userId="6f4a5ff0-3db1-4415-9edf-aae7aea4743c" providerId="ADAL" clId="{018758B9-BBFE-4408-BC9E-BE24DC77C682}" dt="2024-05-23T15:36:55.608" v="1097" actId="20577"/>
          <ac:spMkLst>
            <pc:docMk/>
            <pc:sldMk cId="2848414580" sldId="323"/>
            <ac:spMk id="4" creationId="{BC319E77-AFE0-091E-4909-3A09FC38C29F}"/>
          </ac:spMkLst>
        </pc:spChg>
      </pc:sldChg>
      <pc:sldChg chg="del">
        <pc:chgData name="Pelgrom, A.A.M. (Astrid)" userId="6f4a5ff0-3db1-4415-9edf-aae7aea4743c" providerId="ADAL" clId="{018758B9-BBFE-4408-BC9E-BE24DC77C682}" dt="2024-05-23T15:25:10.753" v="99" actId="2696"/>
        <pc:sldMkLst>
          <pc:docMk/>
          <pc:sldMk cId="520862766" sldId="330"/>
        </pc:sldMkLst>
      </pc:sldChg>
      <pc:sldChg chg="del">
        <pc:chgData name="Pelgrom, A.A.M. (Astrid)" userId="6f4a5ff0-3db1-4415-9edf-aae7aea4743c" providerId="ADAL" clId="{018758B9-BBFE-4408-BC9E-BE24DC77C682}" dt="2024-05-23T15:25:17.358" v="102" actId="2696"/>
        <pc:sldMkLst>
          <pc:docMk/>
          <pc:sldMk cId="1741796873" sldId="335"/>
        </pc:sldMkLst>
      </pc:sldChg>
      <pc:sldChg chg="del">
        <pc:chgData name="Pelgrom, A.A.M. (Astrid)" userId="6f4a5ff0-3db1-4415-9edf-aae7aea4743c" providerId="ADAL" clId="{018758B9-BBFE-4408-BC9E-BE24DC77C682}" dt="2024-05-23T15:25:05.288" v="97" actId="2696"/>
        <pc:sldMkLst>
          <pc:docMk/>
          <pc:sldMk cId="2140530396" sldId="336"/>
        </pc:sldMkLst>
      </pc:sldChg>
      <pc:sldChg chg="del">
        <pc:chgData name="Pelgrom, A.A.M. (Astrid)" userId="6f4a5ff0-3db1-4415-9edf-aae7aea4743c" providerId="ADAL" clId="{018758B9-BBFE-4408-BC9E-BE24DC77C682}" dt="2024-05-23T15:25:08.056" v="98" actId="2696"/>
        <pc:sldMkLst>
          <pc:docMk/>
          <pc:sldMk cId="2293449579" sldId="337"/>
        </pc:sldMkLst>
      </pc:sldChg>
      <pc:sldChg chg="addSp delSp modSp mod ord modNotesTx">
        <pc:chgData name="Pelgrom, A.A.M. (Astrid)" userId="6f4a5ff0-3db1-4415-9edf-aae7aea4743c" providerId="ADAL" clId="{018758B9-BBFE-4408-BC9E-BE24DC77C682}" dt="2024-05-23T15:31:04.324" v="528" actId="20577"/>
        <pc:sldMkLst>
          <pc:docMk/>
          <pc:sldMk cId="1190628249" sldId="338"/>
        </pc:sldMkLst>
        <pc:spChg chg="mod">
          <ac:chgData name="Pelgrom, A.A.M. (Astrid)" userId="6f4a5ff0-3db1-4415-9edf-aae7aea4743c" providerId="ADAL" clId="{018758B9-BBFE-4408-BC9E-BE24DC77C682}" dt="2024-05-23T15:31:04.324" v="528" actId="20577"/>
          <ac:spMkLst>
            <pc:docMk/>
            <pc:sldMk cId="1190628249" sldId="338"/>
            <ac:spMk id="2" creationId="{DCD3F854-40DD-5144-A2FB-021D970EEE31}"/>
          </ac:spMkLst>
        </pc:spChg>
        <pc:spChg chg="mod">
          <ac:chgData name="Pelgrom, A.A.M. (Astrid)" userId="6f4a5ff0-3db1-4415-9edf-aae7aea4743c" providerId="ADAL" clId="{018758B9-BBFE-4408-BC9E-BE24DC77C682}" dt="2024-05-23T15:30:12.768" v="519" actId="20577"/>
          <ac:spMkLst>
            <pc:docMk/>
            <pc:sldMk cId="1190628249" sldId="338"/>
            <ac:spMk id="4" creationId="{BC319E77-AFE0-091E-4909-3A09FC38C29F}"/>
          </ac:spMkLst>
        </pc:spChg>
        <pc:spChg chg="add del mod">
          <ac:chgData name="Pelgrom, A.A.M. (Astrid)" userId="6f4a5ff0-3db1-4415-9edf-aae7aea4743c" providerId="ADAL" clId="{018758B9-BBFE-4408-BC9E-BE24DC77C682}" dt="2024-05-23T15:28:27.595" v="391" actId="21"/>
          <ac:spMkLst>
            <pc:docMk/>
            <pc:sldMk cId="1190628249" sldId="338"/>
            <ac:spMk id="5" creationId="{35C4789A-2762-FD9C-E1C8-83E4D1B4DDB1}"/>
          </ac:spMkLst>
        </pc:spChg>
      </pc:sldChg>
      <pc:sldChg chg="del">
        <pc:chgData name="Pelgrom, A.A.M. (Astrid)" userId="6f4a5ff0-3db1-4415-9edf-aae7aea4743c" providerId="ADAL" clId="{018758B9-BBFE-4408-BC9E-BE24DC77C682}" dt="2024-05-23T15:25:13.008" v="100" actId="2696"/>
        <pc:sldMkLst>
          <pc:docMk/>
          <pc:sldMk cId="1206971520" sldId="339"/>
        </pc:sldMkLst>
      </pc:sldChg>
      <pc:sldChg chg="modSp add mod">
        <pc:chgData name="Pelgrom, A.A.M. (Astrid)" userId="6f4a5ff0-3db1-4415-9edf-aae7aea4743c" providerId="ADAL" clId="{018758B9-BBFE-4408-BC9E-BE24DC77C682}" dt="2024-05-23T15:42:54.254" v="1414" actId="20577"/>
        <pc:sldMkLst>
          <pc:docMk/>
          <pc:sldMk cId="1409613721" sldId="339"/>
        </pc:sldMkLst>
        <pc:spChg chg="mod">
          <ac:chgData name="Pelgrom, A.A.M. (Astrid)" userId="6f4a5ff0-3db1-4415-9edf-aae7aea4743c" providerId="ADAL" clId="{018758B9-BBFE-4408-BC9E-BE24DC77C682}" dt="2024-05-23T15:38:15.985" v="1134" actId="20577"/>
          <ac:spMkLst>
            <pc:docMk/>
            <pc:sldMk cId="1409613721" sldId="339"/>
            <ac:spMk id="2" creationId="{DCD3F854-40DD-5144-A2FB-021D970EEE31}"/>
          </ac:spMkLst>
        </pc:spChg>
        <pc:spChg chg="mod">
          <ac:chgData name="Pelgrom, A.A.M. (Astrid)" userId="6f4a5ff0-3db1-4415-9edf-aae7aea4743c" providerId="ADAL" clId="{018758B9-BBFE-4408-BC9E-BE24DC77C682}" dt="2024-05-23T15:42:54.254" v="1414" actId="20577"/>
          <ac:spMkLst>
            <pc:docMk/>
            <pc:sldMk cId="1409613721" sldId="339"/>
            <ac:spMk id="4" creationId="{BC319E77-AFE0-091E-4909-3A09FC38C29F}"/>
          </ac:spMkLst>
        </pc:spChg>
      </pc:sldChg>
      <pc:sldChg chg="del">
        <pc:chgData name="Pelgrom, A.A.M. (Astrid)" userId="6f4a5ff0-3db1-4415-9edf-aae7aea4743c" providerId="ADAL" clId="{018758B9-BBFE-4408-BC9E-BE24DC77C682}" dt="2024-05-23T15:25:15.346" v="101" actId="2696"/>
        <pc:sldMkLst>
          <pc:docMk/>
          <pc:sldMk cId="2762593042" sldId="34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63F2FA-EFAE-42C8-95D5-4B13687AB5BC}" type="datetimeFigureOut">
              <a:rPr lang="nl-NL" smtClean="0"/>
              <a:t>23-5-2024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D2D2CF-3377-420D-B982-2A309B3D3E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3217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nl-NL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nl-NL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D2D2CF-3377-420D-B982-2A309B3D3EEE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0665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l-NL" dirty="0"/>
          </a:p>
          <a:p>
            <a:pPr marL="457200" lvl="1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nl-NL" dirty="0">
              <a:solidFill>
                <a:srgbClr val="004824"/>
              </a:solidFill>
              <a:latin typeface="Helvetica" panose="020B0604020202030204" pitchFamily="34" charset="0"/>
              <a:cs typeface="Helvetica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D2D2CF-3377-420D-B982-2A309B3D3EEE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2160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l-NL" dirty="0"/>
          </a:p>
          <a:p>
            <a:pPr marL="457200" lvl="1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nl-NL" dirty="0">
              <a:solidFill>
                <a:srgbClr val="004824"/>
              </a:solidFill>
              <a:latin typeface="Helvetica" panose="020B0604020202030204" pitchFamily="34" charset="0"/>
              <a:cs typeface="Helvetica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D2D2CF-3377-420D-B982-2A309B3D3EEE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6885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l-NL" dirty="0"/>
          </a:p>
          <a:p>
            <a:pPr marL="457200" lvl="1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nl-NL" dirty="0">
              <a:solidFill>
                <a:srgbClr val="004824"/>
              </a:solidFill>
              <a:latin typeface="Helvetica" panose="020B0604020202030204" pitchFamily="34" charset="0"/>
              <a:cs typeface="Helvetica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D2D2CF-3377-420D-B982-2A309B3D3EEE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6120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E2D563-F85E-8545-ACE6-69699B2EC7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B5C10CF-9A0C-D946-8BBA-CA28425D2D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50E04BF-38BE-D246-B75A-012FC5A09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F397E-DB54-3849-8773-A69298F6D5FB}" type="datetimeFigureOut">
              <a:rPr lang="nl-NL" smtClean="0"/>
              <a:t>23-5-2024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11E28A2-BBDE-D443-9803-2FAE50494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C1C44B0-2D7E-6140-9248-EF282CC3C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BB808-808A-4F47-93A5-6A1CB993AA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5242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900EF0-8CD9-6246-8A85-CC9861102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C195584-873F-AA4B-AFA3-2312A3CD15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724891C-2F01-0C4F-B866-E2CCB58D0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F397E-DB54-3849-8773-A69298F6D5FB}" type="datetimeFigureOut">
              <a:rPr lang="nl-NL" smtClean="0"/>
              <a:t>23-5-2024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0775C52-F464-EA43-8EA6-44F078291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3046FCE-EC44-2641-B0C6-90AE30641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BB808-808A-4F47-93A5-6A1CB993AA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0758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7F4DE8E3-7B18-D448-A843-CBDAF29C8A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F9C693E-A375-1541-9178-8BCD86A4C6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ACB51E3-E8EC-DA44-B33B-4EB663694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F397E-DB54-3849-8773-A69298F6D5FB}" type="datetimeFigureOut">
              <a:rPr lang="nl-NL" smtClean="0"/>
              <a:t>23-5-2024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21AC236-05C5-1544-9FB6-1F0703884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156D3A1-AB43-DE47-B68C-A56F6884A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BB808-808A-4F47-93A5-6A1CB993AA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6091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2EC996-69B0-784F-B865-1AC5FBD34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38A7BD8-425C-4F4C-99DC-64B8C243DA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AF8D204-72ED-B34E-AB85-8A59FF28A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F397E-DB54-3849-8773-A69298F6D5FB}" type="datetimeFigureOut">
              <a:rPr lang="nl-NL" smtClean="0"/>
              <a:t>23-5-2024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67153BA-2C1E-814E-A003-01DE993E0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FAD8B40-3E4D-564F-ADCF-A3FAE4BB0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BB808-808A-4F47-93A5-6A1CB993AA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4851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A8D094-4E6D-2D45-B88D-F03595420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9E33B68-ABF7-C64A-A6A1-EBDF230D1D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E10E4FE-5D61-6041-AAA7-6173FD52A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F397E-DB54-3849-8773-A69298F6D5FB}" type="datetimeFigureOut">
              <a:rPr lang="nl-NL" smtClean="0"/>
              <a:t>23-5-2024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5A368BF-981F-E144-A08F-F0DC8F42D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06397BF-6B09-674A-93A0-5E6A92497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BB808-808A-4F47-93A5-6A1CB993AA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5548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D0307-CF1C-9C40-8A00-32E8671CD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6586D6A-D134-9047-8E07-6545012AFB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201CFA1-3FE9-9642-88F3-AEC3938469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C900FA3-B62A-F441-BDE1-003B2EB72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F397E-DB54-3849-8773-A69298F6D5FB}" type="datetimeFigureOut">
              <a:rPr lang="nl-NL" smtClean="0"/>
              <a:t>23-5-2024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5E8FCA7-E9F7-054F-AE2C-F8B002B09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C7DFB37-8B40-314B-83A9-22D454AE1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BB808-808A-4F47-93A5-6A1CB993AA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7670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7B414C-3A98-DE45-96CA-8A1CD0778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C676D95-12DA-1649-8646-00F66CC41D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8B38E4A-0FBE-304B-BF36-E26227B240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23B70A0-FD9D-DF48-8E27-24D1B33E41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D7C91AA-881A-3D42-A3D4-007267E2A7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7EA34CC2-FD1E-6042-907E-84C90D256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F397E-DB54-3849-8773-A69298F6D5FB}" type="datetimeFigureOut">
              <a:rPr lang="nl-NL" smtClean="0"/>
              <a:t>23-5-2024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8088E7-EBB8-BD49-9871-E6E4C93DA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7C70EFD-6513-9D4C-B165-E4D56A643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BB808-808A-4F47-93A5-6A1CB993AA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924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20246C-12C8-8347-BCEC-B08E9CEAB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943FEE2-D85B-4447-84CF-23F5D7EF0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F397E-DB54-3849-8773-A69298F6D5FB}" type="datetimeFigureOut">
              <a:rPr lang="nl-NL" smtClean="0"/>
              <a:t>23-5-2024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39452B9-8EF7-7E48-B32D-E35B935EB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D0C8352-07AA-A646-A62A-0119DA09C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BB808-808A-4F47-93A5-6A1CB993AA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686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A0555BF9-428A-4E45-BDF5-B8A5C85CB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F397E-DB54-3849-8773-A69298F6D5FB}" type="datetimeFigureOut">
              <a:rPr lang="nl-NL" smtClean="0"/>
              <a:t>23-5-2024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C71706E-B462-9C4C-AAE6-6D64FEDC0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00055CC-928F-C745-AF82-4B058B37D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BB808-808A-4F47-93A5-6A1CB993AA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9974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AE8E16-27DD-964A-83EF-3540A4D28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AC18485-79A8-9149-A9C8-60FB9E6C6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9A4894E-2C88-F64C-8FD6-ABAAAEFB45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4FB849E-ECB6-C546-93BE-F394C4F55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F397E-DB54-3849-8773-A69298F6D5FB}" type="datetimeFigureOut">
              <a:rPr lang="nl-NL" smtClean="0"/>
              <a:t>23-5-2024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52D91B2-569E-A64B-BB2C-346B2FBA3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B9DCC64-5BEB-0B46-BDA1-4A01D2A3B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BB808-808A-4F47-93A5-6A1CB993AA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3263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0E52D4-E8BB-5C43-9FF5-FAC018E14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E6FE477B-4DAA-4A4D-8B07-521CEE0626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88950CE-04B3-4446-8E10-7D2F419DD1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E099992-D59B-D444-8827-CC058DEE5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F397E-DB54-3849-8773-A69298F6D5FB}" type="datetimeFigureOut">
              <a:rPr lang="nl-NL" smtClean="0"/>
              <a:t>23-5-2024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D84ED88-BA68-3440-A0AE-EE79331D1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6D8BF4E-A6EF-D34B-B448-57215C163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BB808-808A-4F47-93A5-6A1CB993AA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2659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file:////Users/kimuitslag/Dropbox/Whooom/Projecten/Twickel/Visuals/template/Artboard%201%20copy%203.jpg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r:link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4E11F0F-2A93-2242-AF94-0899FA142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2328" y="136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HIER EEN TITEL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1D0BDA4-A311-7942-9BF6-77CB4F4E25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8110625-A280-8943-AE5F-E0F5FFE6DD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F397E-DB54-3849-8773-A69298F6D5FB}" type="datetimeFigureOut">
              <a:rPr lang="nl-NL" smtClean="0"/>
              <a:t>23-5-2024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4A01AB4-ED77-6A48-9368-2E6FAFFF62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528C0F5-94C0-BE47-8D90-1AC2FCDF4A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BB808-808A-4F47-93A5-6A1CB993AA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100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Helvetica" panose="020B0604020202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482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482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482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482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482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file:////Users/kimuitslag/Dropbox/Whooom/Projecten/Twickel/Visuals/template/Artboard%201%20copy%204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r:link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20C86720-015A-A54E-846A-BB8D08FEA80C}"/>
              </a:ext>
            </a:extLst>
          </p:cNvPr>
          <p:cNvSpPr txBox="1"/>
          <p:nvPr/>
        </p:nvSpPr>
        <p:spPr>
          <a:xfrm>
            <a:off x="2587083" y="2893014"/>
            <a:ext cx="856413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800" b="1" dirty="0">
                <a:solidFill>
                  <a:schemeClr val="bg1"/>
                </a:solidFill>
                <a:latin typeface="Helvetica" panose="020B0604020202030204" pitchFamily="34" charset="0"/>
              </a:rPr>
              <a:t>Informatieavond laptop</a:t>
            </a:r>
          </a:p>
          <a:p>
            <a:pPr algn="ctr"/>
            <a:endParaRPr lang="nl-NL" sz="2400" b="1" dirty="0">
              <a:solidFill>
                <a:schemeClr val="bg1"/>
              </a:solidFill>
              <a:latin typeface="Helvetica" panose="020B0604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288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DCD3F854-40DD-5144-A2FB-021D970EEE31}"/>
              </a:ext>
            </a:extLst>
          </p:cNvPr>
          <p:cNvSpPr txBox="1"/>
          <p:nvPr/>
        </p:nvSpPr>
        <p:spPr>
          <a:xfrm>
            <a:off x="665715" y="285508"/>
            <a:ext cx="96129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>
                <a:solidFill>
                  <a:schemeClr val="bg1"/>
                </a:solidFill>
                <a:latin typeface="Helvetica" panose="020B0604020202030204" pitchFamily="34" charset="0"/>
              </a:rPr>
              <a:t>    Waarom?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BC319E77-AFE0-091E-4909-3A09FC38C29F}"/>
              </a:ext>
            </a:extLst>
          </p:cNvPr>
          <p:cNvSpPr txBox="1"/>
          <p:nvPr/>
        </p:nvSpPr>
        <p:spPr>
          <a:xfrm>
            <a:off x="825191" y="1906859"/>
            <a:ext cx="1029257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endParaRPr lang="nl-NL" sz="2800" b="1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nl-NL" sz="2800" b="1" dirty="0"/>
              <a:t>Methodes werken met boeken én digitaal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nl-NL" sz="2800" b="1" dirty="0"/>
              <a:t>Inzet laptop maakt het makkelijker om op verschillende niveaus te werken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nl-NL" sz="2800" b="1" dirty="0"/>
              <a:t>Praktische beschikbaarheid laptops groter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nl-NL" sz="2800" b="1" dirty="0"/>
              <a:t>Digitale (ICT) vaardigheden trainen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nl-NL" sz="2800" b="1" dirty="0"/>
              <a:t>Mediawijsheid bij leerlingen stimuleren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nl-NL" sz="2800" b="1" dirty="0"/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nl-NL" sz="2800" b="1" dirty="0"/>
          </a:p>
          <a:p>
            <a:r>
              <a:rPr lang="nl-NL" sz="2800" b="1" i="1" dirty="0">
                <a:solidFill>
                  <a:srgbClr val="102F44"/>
                </a:solidFill>
              </a:rPr>
              <a:t>Een laptop als mooie en noodzakelijke toevoeging in het onderwijs</a:t>
            </a:r>
            <a:endParaRPr lang="nl-NL" sz="2800" b="1" i="1" dirty="0"/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nl-NL" sz="2800" b="1" dirty="0"/>
          </a:p>
        </p:txBody>
      </p:sp>
    </p:spTree>
    <p:extLst>
      <p:ext uri="{BB962C8B-B14F-4D97-AF65-F5344CB8AC3E}">
        <p14:creationId xmlns:p14="http://schemas.microsoft.com/office/powerpoint/2010/main" val="1190628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DCD3F854-40DD-5144-A2FB-021D970EEE31}"/>
              </a:ext>
            </a:extLst>
          </p:cNvPr>
          <p:cNvSpPr txBox="1"/>
          <p:nvPr/>
        </p:nvSpPr>
        <p:spPr>
          <a:xfrm>
            <a:off x="701341" y="380510"/>
            <a:ext cx="96129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>
                <a:solidFill>
                  <a:schemeClr val="bg1"/>
                </a:solidFill>
                <a:latin typeface="Helvetica" panose="020B0604020202030204" pitchFamily="34" charset="0"/>
              </a:rPr>
              <a:t> Hoe?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BC319E77-AFE0-091E-4909-3A09FC38C29F}"/>
              </a:ext>
            </a:extLst>
          </p:cNvPr>
          <p:cNvSpPr txBox="1"/>
          <p:nvPr/>
        </p:nvSpPr>
        <p:spPr>
          <a:xfrm>
            <a:off x="825191" y="1906859"/>
            <a:ext cx="1029257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endParaRPr lang="nl-NL" sz="2800" dirty="0"/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nl-NL" sz="2800" dirty="0"/>
              <a:t>Leerlingen hebben de laptop opgeladen bij zich in de tas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nl-NL" sz="2800" dirty="0"/>
              <a:t>De docent bepaalt wanneer en hoe de laptop wordt gebruikt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nl-NL" sz="2800" dirty="0"/>
              <a:t>De laptop dient niet als vervanging van alle boeken, het is een aanvulling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nl-NL" sz="2800" dirty="0"/>
              <a:t>Het gebruik van de laptop bij diverse vakken verschilt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nl-NL" sz="2800" dirty="0"/>
              <a:t>1 uur les in de week voor digitale vaardigheden en mediawijsheid in leerjaar 1. In leerjaar 3 gedurende een half jaar</a:t>
            </a:r>
          </a:p>
          <a:p>
            <a:pPr lvl="1"/>
            <a:endParaRPr lang="nl-NL" sz="2800" dirty="0"/>
          </a:p>
          <a:p>
            <a:pPr lvl="1" algn="ctr"/>
            <a:r>
              <a:rPr lang="nl-NL" sz="2800" i="1" dirty="0"/>
              <a:t>De laptop is geen doel, maar een middel 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endParaRPr lang="nl-NL" sz="2800" dirty="0"/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nl-NL" sz="2800" dirty="0"/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nl-NL" sz="28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2848414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DCD3F854-40DD-5144-A2FB-021D970EEE31}"/>
              </a:ext>
            </a:extLst>
          </p:cNvPr>
          <p:cNvSpPr txBox="1"/>
          <p:nvPr/>
        </p:nvSpPr>
        <p:spPr>
          <a:xfrm>
            <a:off x="701341" y="380510"/>
            <a:ext cx="96129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>
                <a:solidFill>
                  <a:schemeClr val="bg1"/>
                </a:solidFill>
                <a:latin typeface="Helvetica" panose="020B0604020202030204" pitchFamily="34" charset="0"/>
              </a:rPr>
              <a:t> Mogelijkheden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BC319E77-AFE0-091E-4909-3A09FC38C29F}"/>
              </a:ext>
            </a:extLst>
          </p:cNvPr>
          <p:cNvSpPr txBox="1"/>
          <p:nvPr/>
        </p:nvSpPr>
        <p:spPr>
          <a:xfrm>
            <a:off x="825191" y="1906859"/>
            <a:ext cx="1029257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2800" dirty="0"/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nl-NL" sz="28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sz="2800" dirty="0"/>
              <a:t>Zelf een laptop aanschaffen. Er volgt nog informatie op onze site  over de minimale eisen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sz="2800" dirty="0"/>
              <a:t>Aanschaf via de Rent Company waar Scholengroep Carmel Hengelo een samenwerking mee heeft. </a:t>
            </a:r>
          </a:p>
          <a:p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140961372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6ddef3a-26ac-4cf5-b8b2-bccf86da025f" xsi:nil="true"/>
    <lcf76f155ced4ddcb4097134ff3c332f xmlns="2c7cf618-1612-4dca-853a-7e2dfe012ffd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88BAA7AB55E14EB9BC42554C04BD05" ma:contentTypeVersion="16" ma:contentTypeDescription="Een nieuw document maken." ma:contentTypeScope="" ma:versionID="08616357da233f5ac01cc72df9abe968">
  <xsd:schema xmlns:xsd="http://www.w3.org/2001/XMLSchema" xmlns:xs="http://www.w3.org/2001/XMLSchema" xmlns:p="http://schemas.microsoft.com/office/2006/metadata/properties" xmlns:ns2="2c7cf618-1612-4dca-853a-7e2dfe012ffd" xmlns:ns3="56ddef3a-26ac-4cf5-b8b2-bccf86da025f" targetNamespace="http://schemas.microsoft.com/office/2006/metadata/properties" ma:root="true" ma:fieldsID="91726f724ef80b9a9a78e4263c936ff2" ns2:_="" ns3:_="">
    <xsd:import namespace="2c7cf618-1612-4dca-853a-7e2dfe012ffd"/>
    <xsd:import namespace="56ddef3a-26ac-4cf5-b8b2-bccf86da02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7cf618-1612-4dca-853a-7e2dfe012f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4" nillable="true" ma:displayName="Length (seconds)" ma:internalName="MediaLengthInSeconds" ma:readOnly="true">
      <xsd:simpleType>
        <xsd:restriction base="dms:Unknown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Afbeeldingtags" ma:readOnly="false" ma:fieldId="{5cf76f15-5ced-4ddc-b409-7134ff3c332f}" ma:taxonomyMulti="true" ma:sspId="11bbe85b-3fab-419a-a9b6-de03db0cb1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ddef3a-26ac-4cf5-b8b2-bccf86da025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3eae2616-cfa4-422a-9037-38a7066fa509}" ma:internalName="TaxCatchAll" ma:showField="CatchAllData" ma:web="56ddef3a-26ac-4cf5-b8b2-bccf86da02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FD52875-9C6E-444C-9C4E-EA3961C1A4B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47597B9-9ED2-4BA8-B1C0-0C2DB3C10446}">
  <ds:schemaRefs>
    <ds:schemaRef ds:uri="http://purl.org/dc/dcmitype/"/>
    <ds:schemaRef ds:uri="http://purl.org/dc/elements/1.1/"/>
    <ds:schemaRef ds:uri="56ddef3a-26ac-4cf5-b8b2-bccf86da025f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2c7cf618-1612-4dca-853a-7e2dfe012ffd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F903241E-ADD5-4459-AB3A-4FA571540ABA}">
  <ds:schemaRefs>
    <ds:schemaRef ds:uri="2c7cf618-1612-4dca-853a-7e2dfe012ffd"/>
    <ds:schemaRef ds:uri="56ddef3a-26ac-4cf5-b8b2-bccf86da025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1515</TotalTime>
  <Words>160</Words>
  <Application>Microsoft Office PowerPoint</Application>
  <PresentationFormat>Breedbeeld</PresentationFormat>
  <Paragraphs>32</Paragraphs>
  <Slides>4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10" baseType="lpstr">
      <vt:lpstr>Arial</vt:lpstr>
      <vt:lpstr>Calibri</vt:lpstr>
      <vt:lpstr>Helvetica</vt:lpstr>
      <vt:lpstr>Segoe UI</vt:lpstr>
      <vt:lpstr>Wingdings</vt:lpstr>
      <vt:lpstr>Kantoorthema</vt:lpstr>
      <vt:lpstr>PowerPoint-presentatie</vt:lpstr>
      <vt:lpstr>PowerPoint-presentatie</vt:lpstr>
      <vt:lpstr>PowerPoint-presentatie</vt:lpstr>
      <vt:lpstr>PowerPoint-presentatie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subject/>
  <dc:creator>Kim Uitslag</dc:creator>
  <cp:keywords/>
  <dc:description/>
  <cp:lastModifiedBy>Pelgrom, A.A.M. (Astrid)</cp:lastModifiedBy>
  <cp:revision>26</cp:revision>
  <dcterms:created xsi:type="dcterms:W3CDTF">2021-10-27T06:43:58Z</dcterms:created>
  <dcterms:modified xsi:type="dcterms:W3CDTF">2024-05-23T15:43:00Z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0x0101005D88BAA7AB55E14EB9BC42554C04BD05</vt:lpwstr>
  </property>
  <property fmtid="{D5CDD505-2E9C-101B-9397-08002B2CF9AE}" pid="3" name="MediaServiceImageTags">
    <vt:lpwstr/>
  </property>
</Properties>
</file>