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1" r:id="rId2"/>
    <p:sldId id="262" r:id="rId3"/>
    <p:sldId id="256" r:id="rId4"/>
    <p:sldId id="257" r:id="rId5"/>
    <p:sldId id="273" r:id="rId6"/>
    <p:sldId id="279" r:id="rId7"/>
    <p:sldId id="281" r:id="rId8"/>
    <p:sldId id="271" r:id="rId9"/>
    <p:sldId id="269" r:id="rId10"/>
    <p:sldId id="267" r:id="rId11"/>
    <p:sldId id="274" r:id="rId12"/>
    <p:sldId id="266" r:id="rId13"/>
    <p:sldId id="280" r:id="rId14"/>
    <p:sldId id="265"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p:restoredTop sz="71016" autoAdjust="0"/>
  </p:normalViewPr>
  <p:slideViewPr>
    <p:cSldViewPr snapToGrid="0" snapToObjects="1">
      <p:cViewPr varScale="1">
        <p:scale>
          <a:sx n="45" d="100"/>
          <a:sy n="45" d="100"/>
        </p:scale>
        <p:origin x="18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CFF67-14F2-4F43-9640-8E71FE98EAE3}" type="datetimeFigureOut">
              <a:rPr lang="nl-NL" smtClean="0"/>
              <a:t>11-1-2023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4DFFB-30E6-4058-8420-A57669E29700}" type="slidenum">
              <a:rPr lang="nl-NL" smtClean="0"/>
              <a:t>‹nr.›</a:t>
            </a:fld>
            <a:endParaRPr lang="nl-NL"/>
          </a:p>
        </p:txBody>
      </p:sp>
    </p:spTree>
    <p:extLst>
      <p:ext uri="{BB962C8B-B14F-4D97-AF65-F5344CB8AC3E}">
        <p14:creationId xmlns:p14="http://schemas.microsoft.com/office/powerpoint/2010/main" val="175400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Extra begeleiding voor de leerlingen uit Borne en Delden. Extra klankbordgesprekken. Na de overstap is het wel even wennen. Daarin gaan we de leerlingen zo goed mogelijk begeleiden. De leerlingen krijgen een persoonlijke begeleider in het SC. De mentoren weten wie uit Borne en Delden komen. Warme overdracht na de overgangsvergadering. Kennismakingsmiddag op TC en LdG. Datum volgt nog.</a:t>
            </a:r>
          </a:p>
          <a:p>
            <a:r>
              <a:rPr lang="nl-NL" dirty="0"/>
              <a:t>Introductie activiteiten om de klas en de mentor te leren kennen.</a:t>
            </a:r>
          </a:p>
          <a:p>
            <a:endParaRPr lang="nl-NL" dirty="0"/>
          </a:p>
        </p:txBody>
      </p:sp>
      <p:sp>
        <p:nvSpPr>
          <p:cNvPr id="4" name="Tijdelijke aanduiding voor dianummer 3"/>
          <p:cNvSpPr>
            <a:spLocks noGrp="1"/>
          </p:cNvSpPr>
          <p:nvPr>
            <p:ph type="sldNum" sz="quarter" idx="5"/>
          </p:nvPr>
        </p:nvSpPr>
        <p:spPr/>
        <p:txBody>
          <a:bodyPr/>
          <a:lstStyle/>
          <a:p>
            <a:fld id="{8134DFFB-30E6-4058-8420-A57669E29700}" type="slidenum">
              <a:rPr lang="nl-NL" smtClean="0"/>
              <a:t>9</a:t>
            </a:fld>
            <a:endParaRPr lang="nl-NL"/>
          </a:p>
        </p:txBody>
      </p:sp>
    </p:spTree>
    <p:extLst>
      <p:ext uri="{BB962C8B-B14F-4D97-AF65-F5344CB8AC3E}">
        <p14:creationId xmlns:p14="http://schemas.microsoft.com/office/powerpoint/2010/main" val="416808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leerlingen uit Borne en Delden krijgen een intensieve begeleider toegewezen die jullie helpt met overstap. Praktische vragen en vakinhoudelijke vragen.</a:t>
            </a:r>
          </a:p>
        </p:txBody>
      </p:sp>
      <p:sp>
        <p:nvSpPr>
          <p:cNvPr id="4" name="Tijdelijke aanduiding voor dianummer 3"/>
          <p:cNvSpPr>
            <a:spLocks noGrp="1"/>
          </p:cNvSpPr>
          <p:nvPr>
            <p:ph type="sldNum" sz="quarter" idx="5"/>
          </p:nvPr>
        </p:nvSpPr>
        <p:spPr/>
        <p:txBody>
          <a:bodyPr/>
          <a:lstStyle/>
          <a:p>
            <a:fld id="{8134DFFB-30E6-4058-8420-A57669E29700}" type="slidenum">
              <a:rPr lang="nl-NL" smtClean="0"/>
              <a:t>11</a:t>
            </a:fld>
            <a:endParaRPr lang="nl-NL"/>
          </a:p>
        </p:txBody>
      </p:sp>
    </p:spTree>
    <p:extLst>
      <p:ext uri="{BB962C8B-B14F-4D97-AF65-F5344CB8AC3E}">
        <p14:creationId xmlns:p14="http://schemas.microsoft.com/office/powerpoint/2010/main" val="413753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Vakoverstijgende projecten in de lessen.</a:t>
            </a:r>
          </a:p>
        </p:txBody>
      </p:sp>
      <p:sp>
        <p:nvSpPr>
          <p:cNvPr id="4" name="Tijdelijke aanduiding voor dianummer 3"/>
          <p:cNvSpPr>
            <a:spLocks noGrp="1"/>
          </p:cNvSpPr>
          <p:nvPr>
            <p:ph type="sldNum" sz="quarter" idx="5"/>
          </p:nvPr>
        </p:nvSpPr>
        <p:spPr/>
        <p:txBody>
          <a:bodyPr/>
          <a:lstStyle/>
          <a:p>
            <a:fld id="{8134DFFB-30E6-4058-8420-A57669E29700}" type="slidenum">
              <a:rPr lang="nl-NL" smtClean="0"/>
              <a:t>12</a:t>
            </a:fld>
            <a:endParaRPr lang="nl-NL"/>
          </a:p>
        </p:txBody>
      </p:sp>
    </p:spTree>
    <p:extLst>
      <p:ext uri="{BB962C8B-B14F-4D97-AF65-F5344CB8AC3E}">
        <p14:creationId xmlns:p14="http://schemas.microsoft.com/office/powerpoint/2010/main" val="150591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LOB programma</a:t>
            </a:r>
          </a:p>
          <a:p>
            <a:r>
              <a:rPr lang="nl-NL" dirty="0"/>
              <a:t>https://twickelcollegehengelo.nl/decanen</a:t>
            </a:r>
          </a:p>
          <a:p>
            <a:endParaRPr lang="nl-NL" dirty="0"/>
          </a:p>
        </p:txBody>
      </p:sp>
      <p:sp>
        <p:nvSpPr>
          <p:cNvPr id="4" name="Tijdelijke aanduiding voor dianummer 3"/>
          <p:cNvSpPr>
            <a:spLocks noGrp="1"/>
          </p:cNvSpPr>
          <p:nvPr>
            <p:ph type="sldNum" sz="quarter" idx="5"/>
          </p:nvPr>
        </p:nvSpPr>
        <p:spPr/>
        <p:txBody>
          <a:bodyPr/>
          <a:lstStyle/>
          <a:p>
            <a:fld id="{8134DFFB-30E6-4058-8420-A57669E29700}" type="slidenum">
              <a:rPr lang="nl-NL" smtClean="0"/>
              <a:t>14</a:t>
            </a:fld>
            <a:endParaRPr lang="nl-NL"/>
          </a:p>
        </p:txBody>
      </p:sp>
    </p:spTree>
    <p:extLst>
      <p:ext uri="{BB962C8B-B14F-4D97-AF65-F5344CB8AC3E}">
        <p14:creationId xmlns:p14="http://schemas.microsoft.com/office/powerpoint/2010/main" val="214329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AABDD-1D38-4940-BE6F-D78C8D0DC3F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E231803-DC8A-3041-9D31-051FAAB41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B1A1CE-6FF2-9B46-BCFD-DD77D3712282}"/>
              </a:ext>
            </a:extLst>
          </p:cNvPr>
          <p:cNvSpPr>
            <a:spLocks noGrp="1"/>
          </p:cNvSpPr>
          <p:nvPr>
            <p:ph type="dt" sz="half" idx="10"/>
          </p:nvPr>
        </p:nvSpPr>
        <p:spPr/>
        <p:txBody>
          <a:bodyPr/>
          <a:lstStyle/>
          <a:p>
            <a:fld id="{9A46032C-C08F-354E-83E9-F0BC0F6AC90F}" type="datetimeFigureOut">
              <a:rPr lang="nl-NL" smtClean="0"/>
              <a:t>11-1-2023</a:t>
            </a:fld>
            <a:endParaRPr lang="nl-NL"/>
          </a:p>
        </p:txBody>
      </p:sp>
      <p:sp>
        <p:nvSpPr>
          <p:cNvPr id="5" name="Tijdelijke aanduiding voor voettekst 4">
            <a:extLst>
              <a:ext uri="{FF2B5EF4-FFF2-40B4-BE49-F238E27FC236}">
                <a16:creationId xmlns:a16="http://schemas.microsoft.com/office/drawing/2014/main" id="{0AB4991A-A1C8-3E46-94B4-20AFD3462E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157E4A-59BB-9542-B9C9-B95AFA7B100C}"/>
              </a:ext>
            </a:extLst>
          </p:cNvPr>
          <p:cNvSpPr>
            <a:spLocks noGrp="1"/>
          </p:cNvSpPr>
          <p:nvPr>
            <p:ph type="sldNum" sz="quarter" idx="12"/>
          </p:nvPr>
        </p:nvSpPr>
        <p:spPr/>
        <p:txBody>
          <a:bodyPr/>
          <a:lstStyle/>
          <a:p>
            <a:fld id="{B3FA14DC-7BBF-3241-8747-FE9C75A77831}" type="slidenum">
              <a:rPr lang="nl-NL" smtClean="0"/>
              <a:t>‹nr.›</a:t>
            </a:fld>
            <a:endParaRPr lang="nl-NL"/>
          </a:p>
        </p:txBody>
      </p:sp>
    </p:spTree>
    <p:extLst>
      <p:ext uri="{BB962C8B-B14F-4D97-AF65-F5344CB8AC3E}">
        <p14:creationId xmlns:p14="http://schemas.microsoft.com/office/powerpoint/2010/main" val="1757777591"/>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EEFABE-9696-5149-B96B-3C92BC24BC2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EECC245-7CE8-CD49-AA89-EB5ED3AED92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3BB966C-9C26-9544-80B3-52495EA9B6C8}"/>
              </a:ext>
            </a:extLst>
          </p:cNvPr>
          <p:cNvSpPr>
            <a:spLocks noGrp="1"/>
          </p:cNvSpPr>
          <p:nvPr>
            <p:ph type="dt" sz="half" idx="10"/>
          </p:nvPr>
        </p:nvSpPr>
        <p:spPr/>
        <p:txBody>
          <a:bodyPr/>
          <a:lstStyle/>
          <a:p>
            <a:fld id="{9A46032C-C08F-354E-83E9-F0BC0F6AC90F}" type="datetimeFigureOut">
              <a:rPr lang="nl-NL" smtClean="0"/>
              <a:t>11-1-2023</a:t>
            </a:fld>
            <a:endParaRPr lang="nl-NL"/>
          </a:p>
        </p:txBody>
      </p:sp>
      <p:sp>
        <p:nvSpPr>
          <p:cNvPr id="5" name="Tijdelijke aanduiding voor voettekst 4">
            <a:extLst>
              <a:ext uri="{FF2B5EF4-FFF2-40B4-BE49-F238E27FC236}">
                <a16:creationId xmlns:a16="http://schemas.microsoft.com/office/drawing/2014/main" id="{834FDE04-B51C-B944-8F3D-F1D11F32BD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F62572-59E0-0D4A-BFC0-48D2E7CD61A1}"/>
              </a:ext>
            </a:extLst>
          </p:cNvPr>
          <p:cNvSpPr>
            <a:spLocks noGrp="1"/>
          </p:cNvSpPr>
          <p:nvPr>
            <p:ph type="sldNum" sz="quarter" idx="12"/>
          </p:nvPr>
        </p:nvSpPr>
        <p:spPr/>
        <p:txBody>
          <a:bodyPr/>
          <a:lstStyle/>
          <a:p>
            <a:fld id="{B3FA14DC-7BBF-3241-8747-FE9C75A77831}" type="slidenum">
              <a:rPr lang="nl-NL" smtClean="0"/>
              <a:t>‹nr.›</a:t>
            </a:fld>
            <a:endParaRPr lang="nl-NL"/>
          </a:p>
        </p:txBody>
      </p:sp>
    </p:spTree>
    <p:extLst>
      <p:ext uri="{BB962C8B-B14F-4D97-AF65-F5344CB8AC3E}">
        <p14:creationId xmlns:p14="http://schemas.microsoft.com/office/powerpoint/2010/main" val="1959746903"/>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24D91C4-12AC-794E-A9E2-6CF10048449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BD94217-17FF-AB43-8B82-855209A9DD4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DA57AB-6ED0-B149-80C3-DC1357EAB3BA}"/>
              </a:ext>
            </a:extLst>
          </p:cNvPr>
          <p:cNvSpPr>
            <a:spLocks noGrp="1"/>
          </p:cNvSpPr>
          <p:nvPr>
            <p:ph type="dt" sz="half" idx="10"/>
          </p:nvPr>
        </p:nvSpPr>
        <p:spPr/>
        <p:txBody>
          <a:bodyPr/>
          <a:lstStyle/>
          <a:p>
            <a:fld id="{9A46032C-C08F-354E-83E9-F0BC0F6AC90F}" type="datetimeFigureOut">
              <a:rPr lang="nl-NL" smtClean="0"/>
              <a:t>11-1-2023</a:t>
            </a:fld>
            <a:endParaRPr lang="nl-NL"/>
          </a:p>
        </p:txBody>
      </p:sp>
      <p:sp>
        <p:nvSpPr>
          <p:cNvPr id="5" name="Tijdelijke aanduiding voor voettekst 4">
            <a:extLst>
              <a:ext uri="{FF2B5EF4-FFF2-40B4-BE49-F238E27FC236}">
                <a16:creationId xmlns:a16="http://schemas.microsoft.com/office/drawing/2014/main" id="{E5D93189-716C-C04C-BD63-2B3D798112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C05DC3C-9F09-E641-BFA5-AABD34D74A1C}"/>
              </a:ext>
            </a:extLst>
          </p:cNvPr>
          <p:cNvSpPr>
            <a:spLocks noGrp="1"/>
          </p:cNvSpPr>
          <p:nvPr>
            <p:ph type="sldNum" sz="quarter" idx="12"/>
          </p:nvPr>
        </p:nvSpPr>
        <p:spPr/>
        <p:txBody>
          <a:bodyPr/>
          <a:lstStyle/>
          <a:p>
            <a:fld id="{B3FA14DC-7BBF-3241-8747-FE9C75A77831}" type="slidenum">
              <a:rPr lang="nl-NL" smtClean="0"/>
              <a:t>‹nr.›</a:t>
            </a:fld>
            <a:endParaRPr lang="nl-NL"/>
          </a:p>
        </p:txBody>
      </p:sp>
    </p:spTree>
    <p:extLst>
      <p:ext uri="{BB962C8B-B14F-4D97-AF65-F5344CB8AC3E}">
        <p14:creationId xmlns:p14="http://schemas.microsoft.com/office/powerpoint/2010/main" val="266409264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AF667-1A2D-DE4D-87E0-DF39B73A10F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6B6508C-6141-8943-B50B-EBAD159CD97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7BA903-1534-1242-881C-662F40295546}"/>
              </a:ext>
            </a:extLst>
          </p:cNvPr>
          <p:cNvSpPr>
            <a:spLocks noGrp="1"/>
          </p:cNvSpPr>
          <p:nvPr>
            <p:ph type="dt" sz="half" idx="10"/>
          </p:nvPr>
        </p:nvSpPr>
        <p:spPr/>
        <p:txBody>
          <a:bodyPr/>
          <a:lstStyle/>
          <a:p>
            <a:fld id="{9A46032C-C08F-354E-83E9-F0BC0F6AC90F}" type="datetimeFigureOut">
              <a:rPr lang="nl-NL" smtClean="0"/>
              <a:t>11-1-2023</a:t>
            </a:fld>
            <a:endParaRPr lang="nl-NL"/>
          </a:p>
        </p:txBody>
      </p:sp>
      <p:sp>
        <p:nvSpPr>
          <p:cNvPr id="5" name="Tijdelijke aanduiding voor voettekst 4">
            <a:extLst>
              <a:ext uri="{FF2B5EF4-FFF2-40B4-BE49-F238E27FC236}">
                <a16:creationId xmlns:a16="http://schemas.microsoft.com/office/drawing/2014/main" id="{1C306629-71E4-7343-B69A-EFBCEE558F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23D6BB-6B72-DC4F-95C1-B0CF142F4F65}"/>
              </a:ext>
            </a:extLst>
          </p:cNvPr>
          <p:cNvSpPr>
            <a:spLocks noGrp="1"/>
          </p:cNvSpPr>
          <p:nvPr>
            <p:ph type="sldNum" sz="quarter" idx="12"/>
          </p:nvPr>
        </p:nvSpPr>
        <p:spPr/>
        <p:txBody>
          <a:bodyPr/>
          <a:lstStyle/>
          <a:p>
            <a:fld id="{B3FA14DC-7BBF-3241-8747-FE9C75A77831}" type="slidenum">
              <a:rPr lang="nl-NL" smtClean="0"/>
              <a:t>‹nr.›</a:t>
            </a:fld>
            <a:endParaRPr lang="nl-NL"/>
          </a:p>
        </p:txBody>
      </p:sp>
    </p:spTree>
    <p:extLst>
      <p:ext uri="{BB962C8B-B14F-4D97-AF65-F5344CB8AC3E}">
        <p14:creationId xmlns:p14="http://schemas.microsoft.com/office/powerpoint/2010/main" val="994035509"/>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5E010-3FAF-2048-AC49-4329F23BA96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1A0B66D-ACA2-AC4E-9315-DA090F2E9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773B384-6ED1-F442-AB04-F11E8BF4D400}"/>
              </a:ext>
            </a:extLst>
          </p:cNvPr>
          <p:cNvSpPr>
            <a:spLocks noGrp="1"/>
          </p:cNvSpPr>
          <p:nvPr>
            <p:ph type="dt" sz="half" idx="10"/>
          </p:nvPr>
        </p:nvSpPr>
        <p:spPr/>
        <p:txBody>
          <a:bodyPr/>
          <a:lstStyle/>
          <a:p>
            <a:fld id="{9A46032C-C08F-354E-83E9-F0BC0F6AC90F}" type="datetimeFigureOut">
              <a:rPr lang="nl-NL" smtClean="0"/>
              <a:t>11-1-2023</a:t>
            </a:fld>
            <a:endParaRPr lang="nl-NL"/>
          </a:p>
        </p:txBody>
      </p:sp>
      <p:sp>
        <p:nvSpPr>
          <p:cNvPr id="5" name="Tijdelijke aanduiding voor voettekst 4">
            <a:extLst>
              <a:ext uri="{FF2B5EF4-FFF2-40B4-BE49-F238E27FC236}">
                <a16:creationId xmlns:a16="http://schemas.microsoft.com/office/drawing/2014/main" id="{F4F44466-7202-0E42-87A0-B0D5A23D42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17EA03-4D9E-D842-948E-07A27A4B32A6}"/>
              </a:ext>
            </a:extLst>
          </p:cNvPr>
          <p:cNvSpPr>
            <a:spLocks noGrp="1"/>
          </p:cNvSpPr>
          <p:nvPr>
            <p:ph type="sldNum" sz="quarter" idx="12"/>
          </p:nvPr>
        </p:nvSpPr>
        <p:spPr/>
        <p:txBody>
          <a:bodyPr/>
          <a:lstStyle/>
          <a:p>
            <a:fld id="{B3FA14DC-7BBF-3241-8747-FE9C75A77831}" type="slidenum">
              <a:rPr lang="nl-NL" smtClean="0"/>
              <a:t>‹nr.›</a:t>
            </a:fld>
            <a:endParaRPr lang="nl-NL"/>
          </a:p>
        </p:txBody>
      </p:sp>
    </p:spTree>
    <p:extLst>
      <p:ext uri="{BB962C8B-B14F-4D97-AF65-F5344CB8AC3E}">
        <p14:creationId xmlns:p14="http://schemas.microsoft.com/office/powerpoint/2010/main" val="345134790"/>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5A36-6021-304E-BFE5-50559A372D7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4736BEB-4732-F74A-8F49-4B8DA338059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A8C90D0-40AE-244D-9137-CAD13687837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FC7CFD7-1C0B-8242-A2D3-B0247F698471}"/>
              </a:ext>
            </a:extLst>
          </p:cNvPr>
          <p:cNvSpPr>
            <a:spLocks noGrp="1"/>
          </p:cNvSpPr>
          <p:nvPr>
            <p:ph type="dt" sz="half" idx="10"/>
          </p:nvPr>
        </p:nvSpPr>
        <p:spPr/>
        <p:txBody>
          <a:bodyPr/>
          <a:lstStyle/>
          <a:p>
            <a:fld id="{9A46032C-C08F-354E-83E9-F0BC0F6AC90F}" type="datetimeFigureOut">
              <a:rPr lang="nl-NL" smtClean="0"/>
              <a:t>11-1-2023</a:t>
            </a:fld>
            <a:endParaRPr lang="nl-NL"/>
          </a:p>
        </p:txBody>
      </p:sp>
      <p:sp>
        <p:nvSpPr>
          <p:cNvPr id="6" name="Tijdelijke aanduiding voor voettekst 5">
            <a:extLst>
              <a:ext uri="{FF2B5EF4-FFF2-40B4-BE49-F238E27FC236}">
                <a16:creationId xmlns:a16="http://schemas.microsoft.com/office/drawing/2014/main" id="{E4FA60C6-ED06-024D-9796-C0CD520FB7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BDD3A75-9B10-F448-B449-C7B39EA8F4A3}"/>
              </a:ext>
            </a:extLst>
          </p:cNvPr>
          <p:cNvSpPr>
            <a:spLocks noGrp="1"/>
          </p:cNvSpPr>
          <p:nvPr>
            <p:ph type="sldNum" sz="quarter" idx="12"/>
          </p:nvPr>
        </p:nvSpPr>
        <p:spPr/>
        <p:txBody>
          <a:bodyPr/>
          <a:lstStyle/>
          <a:p>
            <a:fld id="{B3FA14DC-7BBF-3241-8747-FE9C75A77831}" type="slidenum">
              <a:rPr lang="nl-NL" smtClean="0"/>
              <a:t>‹nr.›</a:t>
            </a:fld>
            <a:endParaRPr lang="nl-NL"/>
          </a:p>
        </p:txBody>
      </p:sp>
    </p:spTree>
    <p:extLst>
      <p:ext uri="{BB962C8B-B14F-4D97-AF65-F5344CB8AC3E}">
        <p14:creationId xmlns:p14="http://schemas.microsoft.com/office/powerpoint/2010/main" val="236810692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B4F0A-AB6A-AE46-9F27-188C372FC7C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05B1AE8-546B-A547-A83A-64CE6B688F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64D09E7-B2E5-3E40-A671-8869234D8CD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30F7F59-9C38-C746-A7A5-C0CF43102F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34EA3FF-23A8-1242-9E78-B51A366C9F6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0AC91BB-6993-3141-ABB3-22ABC65830D9}"/>
              </a:ext>
            </a:extLst>
          </p:cNvPr>
          <p:cNvSpPr>
            <a:spLocks noGrp="1"/>
          </p:cNvSpPr>
          <p:nvPr>
            <p:ph type="dt" sz="half" idx="10"/>
          </p:nvPr>
        </p:nvSpPr>
        <p:spPr/>
        <p:txBody>
          <a:bodyPr/>
          <a:lstStyle/>
          <a:p>
            <a:fld id="{9A46032C-C08F-354E-83E9-F0BC0F6AC90F}" type="datetimeFigureOut">
              <a:rPr lang="nl-NL" smtClean="0"/>
              <a:t>11-1-2023</a:t>
            </a:fld>
            <a:endParaRPr lang="nl-NL"/>
          </a:p>
        </p:txBody>
      </p:sp>
      <p:sp>
        <p:nvSpPr>
          <p:cNvPr id="8" name="Tijdelijke aanduiding voor voettekst 7">
            <a:extLst>
              <a:ext uri="{FF2B5EF4-FFF2-40B4-BE49-F238E27FC236}">
                <a16:creationId xmlns:a16="http://schemas.microsoft.com/office/drawing/2014/main" id="{70B457AD-6D1F-674F-85AB-2CDD487A848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77DAD9D-1EE7-CD4D-9ED4-689C136E96D0}"/>
              </a:ext>
            </a:extLst>
          </p:cNvPr>
          <p:cNvSpPr>
            <a:spLocks noGrp="1"/>
          </p:cNvSpPr>
          <p:nvPr>
            <p:ph type="sldNum" sz="quarter" idx="12"/>
          </p:nvPr>
        </p:nvSpPr>
        <p:spPr/>
        <p:txBody>
          <a:bodyPr/>
          <a:lstStyle/>
          <a:p>
            <a:fld id="{B3FA14DC-7BBF-3241-8747-FE9C75A77831}" type="slidenum">
              <a:rPr lang="nl-NL" smtClean="0"/>
              <a:t>‹nr.›</a:t>
            </a:fld>
            <a:endParaRPr lang="nl-NL"/>
          </a:p>
        </p:txBody>
      </p:sp>
    </p:spTree>
    <p:extLst>
      <p:ext uri="{BB962C8B-B14F-4D97-AF65-F5344CB8AC3E}">
        <p14:creationId xmlns:p14="http://schemas.microsoft.com/office/powerpoint/2010/main" val="298826388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50457A-AA16-B34A-971A-AF1E47D2292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114D74C-385F-AF40-B93F-181DD4F3568E}"/>
              </a:ext>
            </a:extLst>
          </p:cNvPr>
          <p:cNvSpPr>
            <a:spLocks noGrp="1"/>
          </p:cNvSpPr>
          <p:nvPr>
            <p:ph type="dt" sz="half" idx="10"/>
          </p:nvPr>
        </p:nvSpPr>
        <p:spPr/>
        <p:txBody>
          <a:bodyPr/>
          <a:lstStyle/>
          <a:p>
            <a:fld id="{9A46032C-C08F-354E-83E9-F0BC0F6AC90F}" type="datetimeFigureOut">
              <a:rPr lang="nl-NL" smtClean="0"/>
              <a:t>11-1-2023</a:t>
            </a:fld>
            <a:endParaRPr lang="nl-NL"/>
          </a:p>
        </p:txBody>
      </p:sp>
      <p:sp>
        <p:nvSpPr>
          <p:cNvPr id="4" name="Tijdelijke aanduiding voor voettekst 3">
            <a:extLst>
              <a:ext uri="{FF2B5EF4-FFF2-40B4-BE49-F238E27FC236}">
                <a16:creationId xmlns:a16="http://schemas.microsoft.com/office/drawing/2014/main" id="{DECD43A2-1C8F-1244-B155-A7E4714C6F6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EED590A-3530-B74A-A51C-1C30ED88B00B}"/>
              </a:ext>
            </a:extLst>
          </p:cNvPr>
          <p:cNvSpPr>
            <a:spLocks noGrp="1"/>
          </p:cNvSpPr>
          <p:nvPr>
            <p:ph type="sldNum" sz="quarter" idx="12"/>
          </p:nvPr>
        </p:nvSpPr>
        <p:spPr/>
        <p:txBody>
          <a:bodyPr/>
          <a:lstStyle/>
          <a:p>
            <a:fld id="{B3FA14DC-7BBF-3241-8747-FE9C75A77831}" type="slidenum">
              <a:rPr lang="nl-NL" smtClean="0"/>
              <a:t>‹nr.›</a:t>
            </a:fld>
            <a:endParaRPr lang="nl-NL"/>
          </a:p>
        </p:txBody>
      </p:sp>
    </p:spTree>
    <p:extLst>
      <p:ext uri="{BB962C8B-B14F-4D97-AF65-F5344CB8AC3E}">
        <p14:creationId xmlns:p14="http://schemas.microsoft.com/office/powerpoint/2010/main" val="3100974193"/>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DAA4BB4-9A88-AE47-A837-ECF3C18FF916}"/>
              </a:ext>
            </a:extLst>
          </p:cNvPr>
          <p:cNvSpPr>
            <a:spLocks noGrp="1"/>
          </p:cNvSpPr>
          <p:nvPr>
            <p:ph type="dt" sz="half" idx="10"/>
          </p:nvPr>
        </p:nvSpPr>
        <p:spPr/>
        <p:txBody>
          <a:bodyPr/>
          <a:lstStyle/>
          <a:p>
            <a:fld id="{9A46032C-C08F-354E-83E9-F0BC0F6AC90F}" type="datetimeFigureOut">
              <a:rPr lang="nl-NL" smtClean="0"/>
              <a:t>11-1-2023</a:t>
            </a:fld>
            <a:endParaRPr lang="nl-NL"/>
          </a:p>
        </p:txBody>
      </p:sp>
      <p:sp>
        <p:nvSpPr>
          <p:cNvPr id="3" name="Tijdelijke aanduiding voor voettekst 2">
            <a:extLst>
              <a:ext uri="{FF2B5EF4-FFF2-40B4-BE49-F238E27FC236}">
                <a16:creationId xmlns:a16="http://schemas.microsoft.com/office/drawing/2014/main" id="{9DA4AC22-B817-1141-8D0F-CE4107E1A4B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1743A46-0594-6048-A8B9-8FF1590D7DB3}"/>
              </a:ext>
            </a:extLst>
          </p:cNvPr>
          <p:cNvSpPr>
            <a:spLocks noGrp="1"/>
          </p:cNvSpPr>
          <p:nvPr>
            <p:ph type="sldNum" sz="quarter" idx="12"/>
          </p:nvPr>
        </p:nvSpPr>
        <p:spPr/>
        <p:txBody>
          <a:bodyPr/>
          <a:lstStyle/>
          <a:p>
            <a:fld id="{B3FA14DC-7BBF-3241-8747-FE9C75A77831}" type="slidenum">
              <a:rPr lang="nl-NL" smtClean="0"/>
              <a:t>‹nr.›</a:t>
            </a:fld>
            <a:endParaRPr lang="nl-NL"/>
          </a:p>
        </p:txBody>
      </p:sp>
    </p:spTree>
    <p:extLst>
      <p:ext uri="{BB962C8B-B14F-4D97-AF65-F5344CB8AC3E}">
        <p14:creationId xmlns:p14="http://schemas.microsoft.com/office/powerpoint/2010/main" val="2953749089"/>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FC0A2-B355-A145-867B-B1C5058C69C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334BF13-7234-8640-A960-7C0488548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D454FEB-02CD-D749-A476-FB09AD061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42BBAA1-435A-6644-9068-2133643958BD}"/>
              </a:ext>
            </a:extLst>
          </p:cNvPr>
          <p:cNvSpPr>
            <a:spLocks noGrp="1"/>
          </p:cNvSpPr>
          <p:nvPr>
            <p:ph type="dt" sz="half" idx="10"/>
          </p:nvPr>
        </p:nvSpPr>
        <p:spPr/>
        <p:txBody>
          <a:bodyPr/>
          <a:lstStyle/>
          <a:p>
            <a:fld id="{9A46032C-C08F-354E-83E9-F0BC0F6AC90F}" type="datetimeFigureOut">
              <a:rPr lang="nl-NL" smtClean="0"/>
              <a:t>11-1-2023</a:t>
            </a:fld>
            <a:endParaRPr lang="nl-NL"/>
          </a:p>
        </p:txBody>
      </p:sp>
      <p:sp>
        <p:nvSpPr>
          <p:cNvPr id="6" name="Tijdelijke aanduiding voor voettekst 5">
            <a:extLst>
              <a:ext uri="{FF2B5EF4-FFF2-40B4-BE49-F238E27FC236}">
                <a16:creationId xmlns:a16="http://schemas.microsoft.com/office/drawing/2014/main" id="{1F686C01-B967-8145-BD8D-47C438E49DE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39AB44-D106-F040-90C6-DF50DDD11B93}"/>
              </a:ext>
            </a:extLst>
          </p:cNvPr>
          <p:cNvSpPr>
            <a:spLocks noGrp="1"/>
          </p:cNvSpPr>
          <p:nvPr>
            <p:ph type="sldNum" sz="quarter" idx="12"/>
          </p:nvPr>
        </p:nvSpPr>
        <p:spPr/>
        <p:txBody>
          <a:bodyPr/>
          <a:lstStyle/>
          <a:p>
            <a:fld id="{B3FA14DC-7BBF-3241-8747-FE9C75A77831}" type="slidenum">
              <a:rPr lang="nl-NL" smtClean="0"/>
              <a:t>‹nr.›</a:t>
            </a:fld>
            <a:endParaRPr lang="nl-NL"/>
          </a:p>
        </p:txBody>
      </p:sp>
    </p:spTree>
    <p:extLst>
      <p:ext uri="{BB962C8B-B14F-4D97-AF65-F5344CB8AC3E}">
        <p14:creationId xmlns:p14="http://schemas.microsoft.com/office/powerpoint/2010/main" val="1288644131"/>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EFCCE-3AA8-DF43-9F74-C5A25009FB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B7BD6FD-D1A1-3441-A141-E7874171DC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FA71A82-539C-4444-BD83-35E79294D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9C4F35-5909-6D42-B19B-4C9D690E413B}"/>
              </a:ext>
            </a:extLst>
          </p:cNvPr>
          <p:cNvSpPr>
            <a:spLocks noGrp="1"/>
          </p:cNvSpPr>
          <p:nvPr>
            <p:ph type="dt" sz="half" idx="10"/>
          </p:nvPr>
        </p:nvSpPr>
        <p:spPr/>
        <p:txBody>
          <a:bodyPr/>
          <a:lstStyle/>
          <a:p>
            <a:fld id="{9A46032C-C08F-354E-83E9-F0BC0F6AC90F}" type="datetimeFigureOut">
              <a:rPr lang="nl-NL" smtClean="0"/>
              <a:t>11-1-2023</a:t>
            </a:fld>
            <a:endParaRPr lang="nl-NL"/>
          </a:p>
        </p:txBody>
      </p:sp>
      <p:sp>
        <p:nvSpPr>
          <p:cNvPr id="6" name="Tijdelijke aanduiding voor voettekst 5">
            <a:extLst>
              <a:ext uri="{FF2B5EF4-FFF2-40B4-BE49-F238E27FC236}">
                <a16:creationId xmlns:a16="http://schemas.microsoft.com/office/drawing/2014/main" id="{290C0B39-E63E-FF40-9AAA-CF1454B086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B381960-4A3E-1047-A3EB-7399313D602E}"/>
              </a:ext>
            </a:extLst>
          </p:cNvPr>
          <p:cNvSpPr>
            <a:spLocks noGrp="1"/>
          </p:cNvSpPr>
          <p:nvPr>
            <p:ph type="sldNum" sz="quarter" idx="12"/>
          </p:nvPr>
        </p:nvSpPr>
        <p:spPr/>
        <p:txBody>
          <a:bodyPr/>
          <a:lstStyle/>
          <a:p>
            <a:fld id="{B3FA14DC-7BBF-3241-8747-FE9C75A77831}" type="slidenum">
              <a:rPr lang="nl-NL" smtClean="0"/>
              <a:t>‹nr.›</a:t>
            </a:fld>
            <a:endParaRPr lang="nl-NL"/>
          </a:p>
        </p:txBody>
      </p:sp>
    </p:spTree>
    <p:extLst>
      <p:ext uri="{BB962C8B-B14F-4D97-AF65-F5344CB8AC3E}">
        <p14:creationId xmlns:p14="http://schemas.microsoft.com/office/powerpoint/2010/main" val="18135572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5FC82F2-3BB4-024B-B770-181635FB4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413212E-FB3D-234B-A147-29471C434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4970CD7-66B9-3D4F-A5E4-12731DEDBD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6032C-C08F-354E-83E9-F0BC0F6AC90F}" type="datetimeFigureOut">
              <a:rPr lang="nl-NL" smtClean="0"/>
              <a:t>11-1-2023</a:t>
            </a:fld>
            <a:endParaRPr lang="nl-NL"/>
          </a:p>
        </p:txBody>
      </p:sp>
      <p:sp>
        <p:nvSpPr>
          <p:cNvPr id="5" name="Tijdelijke aanduiding voor voettekst 4">
            <a:extLst>
              <a:ext uri="{FF2B5EF4-FFF2-40B4-BE49-F238E27FC236}">
                <a16:creationId xmlns:a16="http://schemas.microsoft.com/office/drawing/2014/main" id="{4F6AE0C7-DED8-254B-8C6D-6B6DFCD29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32DC09E-A8D7-494A-9521-FE930C9747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A14DC-7BBF-3241-8747-FE9C75A77831}" type="slidenum">
              <a:rPr lang="nl-NL" smtClean="0"/>
              <a:t>‹nr.›</a:t>
            </a:fld>
            <a:endParaRPr lang="nl-NL"/>
          </a:p>
        </p:txBody>
      </p:sp>
    </p:spTree>
    <p:extLst>
      <p:ext uri="{BB962C8B-B14F-4D97-AF65-F5344CB8AC3E}">
        <p14:creationId xmlns:p14="http://schemas.microsoft.com/office/powerpoint/2010/main" val="2891617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Users/kimuitslag/Dropbox/Whooom/Projecten/Twickel/Visuals/Artboard%202.jpg"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file:////Users/marliesbosma/Downloads/2nov/Artboard%202%20copy%2010.jpg"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Users/kimuitslag/Dropbox/Whooom/Projecten/Twickel/Visuals/Artboard%2036.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Users/kimuitslag/Dropbox/Whooom/Projecten/Twickel/Visuals/Artboard%202%20copy%2011.jp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Users/kimuitslag/Dropbox/Whooom/Projecten/Twickel/Visuals/Artboard%202%20copy%2013.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file:////Users/kimuitslag/Dropbox/Whooom/Projecten/Twickel/Visuals/Artboard%202%20copy.jp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file:////Users/kimuitslag/Dropbox/Whooom/Projecten/Twickel/Visuals/Artboard%202%20copy%203.jpg"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file:////Users/marliesbosma/Downloads/2nov/Artboard%202%20copy%204.jpg"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file:////Users/kimuitslag/Dropbox/Whooom/Projecten/Twickel/Visuals/Artboard%202%20copy%205.jp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file:////Users/kimuitslag/Dropbox/Whooom/Projecten/Twickel/Visuals/Artboard%202%20copy%2016.jpg"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Users/kimuitslag/Dropbox/Whooom/Projecten/Twickel/Visuals/Artboard%202%20copy%208.jpg"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Users/kimuitslag/Dropbox/Whooom/Projecten/Twickel/Visuals/Artboard%202%20copy%209.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387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270608"/>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002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873773"/>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374260"/>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00903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53084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25344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970259"/>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949001"/>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339967"/>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6C2866-E754-9FA1-5226-061D8E84EF18}"/>
              </a:ext>
            </a:extLst>
          </p:cNvPr>
          <p:cNvSpPr>
            <a:spLocks noGrp="1"/>
          </p:cNvSpPr>
          <p:nvPr>
            <p:ph type="title"/>
          </p:nvPr>
        </p:nvSpPr>
        <p:spPr/>
        <p:txBody>
          <a:bodyPr/>
          <a:lstStyle/>
          <a:p>
            <a:r>
              <a:rPr lang="nl-NL" dirty="0"/>
              <a:t>Het lesrooster</a:t>
            </a:r>
          </a:p>
        </p:txBody>
      </p:sp>
      <p:pic>
        <p:nvPicPr>
          <p:cNvPr id="7" name="Tijdelijke aanduiding voor inhoud 6">
            <a:extLst>
              <a:ext uri="{FF2B5EF4-FFF2-40B4-BE49-F238E27FC236}">
                <a16:creationId xmlns:a16="http://schemas.microsoft.com/office/drawing/2014/main" id="{4FEC12FE-D038-599B-BFA9-D5B4DA6FFEAA}"/>
              </a:ext>
            </a:extLst>
          </p:cNvPr>
          <p:cNvPicPr>
            <a:picLocks noGrp="1" noChangeAspect="1"/>
          </p:cNvPicPr>
          <p:nvPr>
            <p:ph idx="1"/>
          </p:nvPr>
        </p:nvPicPr>
        <p:blipFill>
          <a:blip r:embed="rId2"/>
          <a:stretch>
            <a:fillRect/>
          </a:stretch>
        </p:blipFill>
        <p:spPr>
          <a:xfrm>
            <a:off x="353543" y="1460500"/>
            <a:ext cx="10962886" cy="4641349"/>
          </a:xfrm>
        </p:spPr>
      </p:pic>
    </p:spTree>
    <p:extLst>
      <p:ext uri="{BB962C8B-B14F-4D97-AF65-F5344CB8AC3E}">
        <p14:creationId xmlns:p14="http://schemas.microsoft.com/office/powerpoint/2010/main" val="278284600"/>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825375"/>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942582"/>
      </p:ext>
    </p:extLst>
  </p:cSld>
  <p:clrMapOvr>
    <a:masterClrMapping/>
  </p:clrMapOvr>
  <p:transition spd="slow">
    <p:wipe dir="r"/>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124</Words>
  <Application>Microsoft Office PowerPoint</Application>
  <PresentationFormat>Breedbeeld</PresentationFormat>
  <Paragraphs>11</Paragraphs>
  <Slides>14</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Het lesrooster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Kim Uitslag</dc:creator>
  <cp:keywords/>
  <dc:description/>
  <cp:lastModifiedBy>Keller, R.W. (Roger)</cp:lastModifiedBy>
  <cp:revision>18</cp:revision>
  <dcterms:created xsi:type="dcterms:W3CDTF">2021-10-21T11:19:34Z</dcterms:created>
  <dcterms:modified xsi:type="dcterms:W3CDTF">2023-01-11T10:42:09Z</dcterms:modified>
  <cp:category/>
</cp:coreProperties>
</file>