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0" r:id="rId6"/>
    <p:sldId id="257" r:id="rId7"/>
    <p:sldId id="262" r:id="rId8"/>
    <p:sldId id="273" r:id="rId9"/>
    <p:sldId id="275" r:id="rId10"/>
    <p:sldId id="271" r:id="rId11"/>
    <p:sldId id="274" r:id="rId12"/>
    <p:sldId id="272" r:id="rId13"/>
    <p:sldId id="277" r:id="rId14"/>
    <p:sldId id="276" r:id="rId15"/>
    <p:sldId id="267" r:id="rId16"/>
    <p:sldId id="268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430"/>
    <a:srgbClr val="D30414"/>
    <a:srgbClr val="177AC5"/>
    <a:srgbClr val="E3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ffrey Buld" userId="282e5e56-07db-465c-b7a3-ef61b3bbc406" providerId="ADAL" clId="{1367356B-B851-44F8-A4B5-729EDF3D2335}"/>
    <pc:docChg chg="delSld">
      <pc:chgData name="Geffrey Buld" userId="282e5e56-07db-465c-b7a3-ef61b3bbc406" providerId="ADAL" clId="{1367356B-B851-44F8-A4B5-729EDF3D2335}" dt="2020-09-09T08:51:01.483" v="0" actId="47"/>
      <pc:docMkLst>
        <pc:docMk/>
      </pc:docMkLst>
      <pc:sldChg chg="del">
        <pc:chgData name="Geffrey Buld" userId="282e5e56-07db-465c-b7a3-ef61b3bbc406" providerId="ADAL" clId="{1367356B-B851-44F8-A4B5-729EDF3D2335}" dt="2020-09-09T08:51:01.483" v="0" actId="47"/>
        <pc:sldMkLst>
          <pc:docMk/>
          <pc:sldMk cId="4158852490" sldId="263"/>
        </pc:sldMkLst>
      </pc:sldChg>
    </pc:docChg>
  </pc:docChgLst>
  <pc:docChgLst>
    <pc:chgData name="Maters, FM (Floor)" userId="S::f.maters@carmelhengelo.nl::55c2f3f3-16c0-499a-a987-c74d3cdf4356" providerId="AD" clId="Web-{CA4CF1F8-9740-BBC3-F446-C0DFE4E5D794}"/>
    <pc:docChg chg="addSld modSld">
      <pc:chgData name="Maters, FM (Floor)" userId="S::f.maters@carmelhengelo.nl::55c2f3f3-16c0-499a-a987-c74d3cdf4356" providerId="AD" clId="Web-{CA4CF1F8-9740-BBC3-F446-C0DFE4E5D794}" dt="2020-08-31T13:09:46.603" v="450" actId="20577"/>
      <pc:docMkLst>
        <pc:docMk/>
      </pc:docMkLst>
      <pc:sldChg chg="modSp new">
        <pc:chgData name="Maters, FM (Floor)" userId="S::f.maters@carmelhengelo.nl::55c2f3f3-16c0-499a-a987-c74d3cdf4356" providerId="AD" clId="Web-{CA4CF1F8-9740-BBC3-F446-C0DFE4E5D794}" dt="2020-08-31T13:09:46.603" v="449" actId="20577"/>
        <pc:sldMkLst>
          <pc:docMk/>
          <pc:sldMk cId="3520998718" sldId="277"/>
        </pc:sldMkLst>
        <pc:spChg chg="mod">
          <ac:chgData name="Maters, FM (Floor)" userId="S::f.maters@carmelhengelo.nl::55c2f3f3-16c0-499a-a987-c74d3cdf4356" providerId="AD" clId="Web-{CA4CF1F8-9740-BBC3-F446-C0DFE4E5D794}" dt="2020-08-31T13:09:46.603" v="449" actId="20577"/>
          <ac:spMkLst>
            <pc:docMk/>
            <pc:sldMk cId="3520998718" sldId="277"/>
            <ac:spMk id="2" creationId="{D629E06B-0AF1-48BA-A235-5A0B75B86856}"/>
          </ac:spMkLst>
        </pc:spChg>
        <pc:spChg chg="mod">
          <ac:chgData name="Maters, FM (Floor)" userId="S::f.maters@carmelhengelo.nl::55c2f3f3-16c0-499a-a987-c74d3cdf4356" providerId="AD" clId="Web-{CA4CF1F8-9740-BBC3-F446-C0DFE4E5D794}" dt="2020-08-31T13:08:47.181" v="442" actId="20577"/>
          <ac:spMkLst>
            <pc:docMk/>
            <pc:sldMk cId="3520998718" sldId="277"/>
            <ac:spMk id="3" creationId="{B2775B7C-1F95-4E5E-B9C3-1347317054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twickel_t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0E743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8279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0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twickel_bee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twickel_inf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1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E743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ckelcollege.n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067" y="1946275"/>
            <a:ext cx="7772400" cy="1102783"/>
          </a:xfrm>
        </p:spPr>
        <p:txBody>
          <a:bodyPr>
            <a:noAutofit/>
          </a:bodyPr>
          <a:lstStyle/>
          <a:p>
            <a:pPr algn="ctr"/>
            <a:r>
              <a:rPr lang="nl-NL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199" y="3191933"/>
            <a:ext cx="7425268" cy="2876358"/>
          </a:xfrm>
        </p:spPr>
        <p:txBody>
          <a:bodyPr>
            <a:noAutofit/>
          </a:bodyPr>
          <a:lstStyle/>
          <a:p>
            <a:pPr algn="ctr"/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Ouders en verzorgers van leerlingen van </a:t>
            </a:r>
          </a:p>
          <a:p>
            <a:pPr algn="ctr"/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1TH1</a:t>
            </a:r>
          </a:p>
          <a:p>
            <a:pPr algn="ctr"/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53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9E06B-0AF1-48BA-A235-5A0B75B8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Verlof aanvragen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775B7C-1F95-4E5E-B9C3-13473170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dirty="0"/>
              <a:t>Stap 1: Leerling haalt een verlofaanvraagbrief op bij de receptie.</a:t>
            </a:r>
            <a:endParaRPr lang="nl-NL"/>
          </a:p>
          <a:p>
            <a:r>
              <a:rPr lang="nl-NL" dirty="0"/>
              <a:t>Stap 2: Ouders vullen de verlofbrief in en ondertekenen deze.</a:t>
            </a:r>
            <a:endParaRPr lang="nl-NL"/>
          </a:p>
          <a:p>
            <a:r>
              <a:rPr lang="nl-NL" dirty="0"/>
              <a:t>Stap 3: Leerling levert de ingevulde verlofbrief in bij de receptie.</a:t>
            </a:r>
            <a:endParaRPr lang="nl-NL"/>
          </a:p>
          <a:p>
            <a:r>
              <a:rPr lang="nl-NL" dirty="0"/>
              <a:t>Stap 4: Het verlof wordt toegekend en dit wordt genoteerd in </a:t>
            </a:r>
            <a:r>
              <a:rPr lang="nl-NL" dirty="0" err="1"/>
              <a:t>SomToday</a:t>
            </a:r>
            <a:r>
              <a:rPr lang="nl-NL" dirty="0"/>
              <a:t>. </a:t>
            </a:r>
            <a:endParaRPr lang="nl-NL"/>
          </a:p>
          <a:p>
            <a:pPr marL="0" indent="0">
              <a:buNone/>
            </a:pPr>
            <a:r>
              <a:rPr lang="nl-NL" sz="2000" dirty="0"/>
              <a:t>Als het verlof niet wordt toegekend, wordt u gebeld door de leerlingencoördinator. </a:t>
            </a:r>
          </a:p>
        </p:txBody>
      </p:sp>
    </p:spTree>
    <p:extLst>
      <p:ext uri="{BB962C8B-B14F-4D97-AF65-F5344CB8AC3E}">
        <p14:creationId xmlns:p14="http://schemas.microsoft.com/office/powerpoint/2010/main" val="352099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CC315-8CD3-474A-BE57-F0A3EB91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4400" dirty="0"/>
              <a:t>Het leerproces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EBEFE-B95D-4B4F-B916-17C070773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Cijfers op twee niveaus</a:t>
            </a:r>
          </a:p>
          <a:p>
            <a:r>
              <a:rPr lang="nl-NL" dirty="0"/>
              <a:t>Mentoruur: leren </a:t>
            </a:r>
            <a:r>
              <a:rPr lang="nl-NL" dirty="0" err="1"/>
              <a:t>leren</a:t>
            </a:r>
            <a:r>
              <a:rPr lang="nl-NL" dirty="0"/>
              <a:t>, agendagebruik, socialisering</a:t>
            </a:r>
          </a:p>
          <a:p>
            <a:r>
              <a:rPr lang="nl-NL" dirty="0"/>
              <a:t>Plattegrond</a:t>
            </a:r>
          </a:p>
          <a:p>
            <a:r>
              <a:rPr lang="nl-NL" dirty="0"/>
              <a:t>Overgangsnormen: </a:t>
            </a:r>
            <a:r>
              <a:rPr lang="nl-NL" dirty="0">
                <a:hlinkClick r:id="rId2"/>
              </a:rPr>
              <a:t>www.twickelcollege.nl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40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4400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0" lvl="7" indent="0">
              <a:buNone/>
            </a:pPr>
            <a:endParaRPr lang="nl-N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11 sept studiedag personeel (leerlingen vrij)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do 8 okt : feestavond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Herfstvakantie 12 tot en met 16 oktober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Rapport 1: 27 november in SOM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Oudergesprekken maandag 7 december (uitloop 8 december)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Sinterklaas vrijdag 5 december vanaf het </a:t>
            </a:r>
            <a:r>
              <a:rPr lang="nl-NL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vierde</a:t>
            </a:r>
            <a:r>
              <a:rPr lang="nl-NL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lesuur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</a:t>
            </a:r>
            <a:r>
              <a:rPr lang="nl-NL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erstproject op 16, 17 en 18 december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4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782272"/>
          </a:xfrm>
        </p:spPr>
        <p:txBody>
          <a:bodyPr>
            <a:normAutofit/>
          </a:bodyPr>
          <a:lstStyle/>
          <a:p>
            <a:pPr algn="ctr"/>
            <a:r>
              <a:rPr lang="nl-NL" sz="60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81909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25831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Bedankt</a:t>
            </a:r>
            <a:r>
              <a:rPr lang="en-US" sz="3200" dirty="0"/>
              <a:t> </a:t>
            </a:r>
            <a:r>
              <a:rPr lang="en-US" sz="3200" dirty="0" err="1"/>
              <a:t>voor</a:t>
            </a:r>
            <a:r>
              <a:rPr lang="en-US" sz="3200" dirty="0"/>
              <a:t> </a:t>
            </a:r>
            <a:r>
              <a:rPr lang="en-US" sz="3200" dirty="0" err="1"/>
              <a:t>uw</a:t>
            </a:r>
            <a:r>
              <a:rPr lang="en-US" sz="3200" dirty="0"/>
              <a:t> </a:t>
            </a:r>
            <a:r>
              <a:rPr lang="en-US" sz="3200" dirty="0" err="1"/>
              <a:t>aandacht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51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FCFC7-5713-4053-9A7D-3010B2ED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4400" dirty="0"/>
              <a:t>Kennis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1413E0-102C-4868-8924-BE65D780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Voorstelronde ouders</a:t>
            </a:r>
          </a:p>
          <a:p>
            <a:r>
              <a:rPr lang="nl-NL" dirty="0"/>
              <a:t>Ervaringen </a:t>
            </a:r>
            <a:r>
              <a:rPr lang="nl-NL" dirty="0" err="1"/>
              <a:t>wenweek</a:t>
            </a:r>
            <a:r>
              <a:rPr lang="nl-NL" dirty="0"/>
              <a:t> en eerste schoolweken uitwisselen</a:t>
            </a:r>
          </a:p>
        </p:txBody>
      </p:sp>
    </p:spTree>
    <p:extLst>
      <p:ext uri="{BB962C8B-B14F-4D97-AF65-F5344CB8AC3E}">
        <p14:creationId xmlns:p14="http://schemas.microsoft.com/office/powerpoint/2010/main" val="288216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72809"/>
          </a:xfrm>
        </p:spPr>
        <p:txBody>
          <a:bodyPr>
            <a:normAutofit/>
          </a:bodyPr>
          <a:lstStyle/>
          <a:p>
            <a:r>
              <a:rPr lang="en-US" dirty="0"/>
              <a:t>De mentor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566"/>
            <a:ext cx="8229600" cy="4761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… is het </a:t>
            </a:r>
            <a:r>
              <a:rPr lang="en-US" sz="2800" dirty="0" err="1"/>
              <a:t>eerste</a:t>
            </a:r>
            <a:r>
              <a:rPr lang="en-US" sz="2800" dirty="0"/>
              <a:t> </a:t>
            </a:r>
            <a:r>
              <a:rPr lang="en-US" sz="2800" dirty="0" err="1"/>
              <a:t>aanspreekpunt</a:t>
            </a:r>
            <a:r>
              <a:rPr lang="en-US" sz="2800" dirty="0"/>
              <a:t> van de </a:t>
            </a:r>
            <a:r>
              <a:rPr lang="en-US" sz="2800" dirty="0" err="1"/>
              <a:t>leerlingen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… is het </a:t>
            </a:r>
            <a:r>
              <a:rPr lang="en-US" sz="2800" dirty="0" err="1"/>
              <a:t>eerste</a:t>
            </a:r>
            <a:r>
              <a:rPr lang="en-US" sz="2800" dirty="0"/>
              <a:t> </a:t>
            </a:r>
            <a:r>
              <a:rPr lang="en-US" sz="2800" dirty="0" err="1"/>
              <a:t>aanspreekpunt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u.</a:t>
            </a:r>
          </a:p>
          <a:p>
            <a:pPr marL="0" indent="0">
              <a:buNone/>
            </a:pPr>
            <a:r>
              <a:rPr lang="en-US" sz="2800" dirty="0"/>
              <a:t>… </a:t>
            </a:r>
            <a:r>
              <a:rPr lang="en-US" sz="2800" dirty="0" err="1"/>
              <a:t>volgt</a:t>
            </a:r>
            <a:r>
              <a:rPr lang="en-US" sz="2800" dirty="0"/>
              <a:t> de </a:t>
            </a:r>
            <a:r>
              <a:rPr lang="en-US" sz="2800" dirty="0" err="1"/>
              <a:t>resultaten</a:t>
            </a:r>
            <a:r>
              <a:rPr lang="en-US" sz="2800" dirty="0"/>
              <a:t> van </a:t>
            </a:r>
            <a:r>
              <a:rPr lang="en-US" sz="2800" dirty="0" err="1"/>
              <a:t>uw</a:t>
            </a:r>
            <a:r>
              <a:rPr lang="en-US" sz="2800" dirty="0"/>
              <a:t> zoon of </a:t>
            </a:r>
            <a:r>
              <a:rPr lang="en-US" sz="2800" dirty="0" err="1"/>
              <a:t>dochter</a:t>
            </a:r>
            <a:r>
              <a:rPr lang="en-US" sz="2800" dirty="0"/>
              <a:t> (</a:t>
            </a:r>
            <a:r>
              <a:rPr lang="en-US" sz="2800" dirty="0" err="1"/>
              <a:t>lvs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/>
              <a:t>… </a:t>
            </a:r>
            <a:r>
              <a:rPr lang="en-US" sz="2800" dirty="0" err="1"/>
              <a:t>heeft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beeld</a:t>
            </a:r>
            <a:r>
              <a:rPr lang="en-US" sz="2800" dirty="0"/>
              <a:t> van het </a:t>
            </a:r>
            <a:r>
              <a:rPr lang="en-US" sz="2800" dirty="0" err="1"/>
              <a:t>welbevinden</a:t>
            </a:r>
            <a:r>
              <a:rPr lang="en-US" sz="2800" dirty="0"/>
              <a:t> van </a:t>
            </a:r>
            <a:r>
              <a:rPr lang="en-US" sz="2800" dirty="0" err="1"/>
              <a:t>uw</a:t>
            </a:r>
            <a:r>
              <a:rPr lang="en-US" sz="2800" dirty="0"/>
              <a:t> kind.</a:t>
            </a:r>
          </a:p>
          <a:p>
            <a:pPr marL="0" indent="0">
              <a:buNone/>
            </a:pPr>
            <a:r>
              <a:rPr lang="en-US" sz="2800" dirty="0"/>
              <a:t>… </a:t>
            </a:r>
            <a:r>
              <a:rPr lang="en-US" sz="2800" dirty="0" err="1"/>
              <a:t>informeert</a:t>
            </a:r>
            <a:r>
              <a:rPr lang="en-US" sz="2800" dirty="0"/>
              <a:t> u over de </a:t>
            </a:r>
            <a:r>
              <a:rPr lang="en-US" sz="2800" dirty="0" err="1"/>
              <a:t>ontwikkelingen</a:t>
            </a:r>
            <a:r>
              <a:rPr lang="en-US" sz="2800" dirty="0"/>
              <a:t> van </a:t>
            </a:r>
            <a:r>
              <a:rPr lang="en-US" sz="2800" dirty="0" err="1"/>
              <a:t>uw</a:t>
            </a:r>
            <a:r>
              <a:rPr lang="en-US" sz="2800" dirty="0"/>
              <a:t> kind.</a:t>
            </a:r>
          </a:p>
          <a:p>
            <a:pPr marL="0" indent="0">
              <a:buNone/>
            </a:pPr>
            <a:r>
              <a:rPr lang="en-US" sz="3000" dirty="0"/>
              <a:t>… </a:t>
            </a:r>
            <a:endParaRPr lang="nl-NL" sz="30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3850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731837"/>
            <a:ext cx="8167254" cy="1406237"/>
          </a:xfrm>
        </p:spPr>
        <p:txBody>
          <a:bodyPr>
            <a:noAutofit/>
          </a:bodyPr>
          <a:lstStyle/>
          <a:p>
            <a:r>
              <a:rPr lang="en-US" dirty="0" err="1"/>
              <a:t>Samenwerking</a:t>
            </a:r>
            <a:br>
              <a:rPr lang="en-US" sz="6000" dirty="0"/>
            </a:br>
            <a:r>
              <a:rPr lang="en-US" sz="3200" dirty="0" err="1"/>
              <a:t>driehoek</a:t>
            </a:r>
            <a:r>
              <a:rPr lang="en-US" sz="3200" dirty="0"/>
              <a:t> kind – </a:t>
            </a:r>
            <a:r>
              <a:rPr lang="en-US" sz="3200" dirty="0" err="1"/>
              <a:t>ouder</a:t>
            </a:r>
            <a:r>
              <a:rPr lang="en-US" sz="3200" dirty="0"/>
              <a:t> – school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2504050"/>
            <a:ext cx="8118764" cy="362211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SomToday</a:t>
            </a:r>
            <a:endParaRPr lang="en-US" dirty="0"/>
          </a:p>
          <a:p>
            <a:r>
              <a:rPr lang="en-US" dirty="0" err="1"/>
              <a:t>Zermelo</a:t>
            </a:r>
            <a:endParaRPr lang="en-US" dirty="0"/>
          </a:p>
          <a:p>
            <a:r>
              <a:rPr lang="en-US" dirty="0" err="1"/>
              <a:t>betrokkenheid</a:t>
            </a:r>
            <a:r>
              <a:rPr lang="en-US" dirty="0"/>
              <a:t> bij het school- en of </a:t>
            </a:r>
            <a:r>
              <a:rPr lang="en-US" dirty="0" err="1"/>
              <a:t>huiswerk</a:t>
            </a:r>
            <a:endParaRPr lang="en-US" dirty="0"/>
          </a:p>
          <a:p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verstrekken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mentor over </a:t>
            </a:r>
            <a:r>
              <a:rPr lang="en-US" dirty="0" err="1"/>
              <a:t>zaken</a:t>
            </a:r>
            <a:r>
              <a:rPr lang="en-US" dirty="0"/>
              <a:t> die van </a:t>
            </a:r>
            <a:r>
              <a:rPr lang="en-US" dirty="0" err="1"/>
              <a:t>invloed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op het </a:t>
            </a:r>
            <a:r>
              <a:rPr lang="en-US" dirty="0" err="1"/>
              <a:t>leerproces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475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Bekende namen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1763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/>
              <a:t>Teamleider Mevr. E. Kats</a:t>
            </a:r>
          </a:p>
          <a:p>
            <a:r>
              <a:rPr lang="nl-NL" dirty="0"/>
              <a:t>Coördinator leerlingen mevr. A. </a:t>
            </a:r>
            <a:r>
              <a:rPr lang="nl-NL" dirty="0" err="1"/>
              <a:t>Naafs</a:t>
            </a:r>
            <a:endParaRPr lang="nl-NL" dirty="0"/>
          </a:p>
          <a:p>
            <a:r>
              <a:rPr lang="nl-NL" dirty="0"/>
              <a:t>Coördinator organisatie mevr. K. Morshuis</a:t>
            </a:r>
          </a:p>
          <a:p>
            <a:r>
              <a:rPr lang="nl-NL" dirty="0"/>
              <a:t>Coach dyslexie/dyscalculie/</a:t>
            </a:r>
            <a:r>
              <a:rPr lang="nl-NL" dirty="0" err="1"/>
              <a:t>dysorthografie</a:t>
            </a:r>
            <a:r>
              <a:rPr lang="nl-NL" dirty="0"/>
              <a:t> mevr. R. Kremer</a:t>
            </a:r>
          </a:p>
          <a:p>
            <a:r>
              <a:rPr lang="nl-NL" dirty="0"/>
              <a:t>Huiswerkbegeleiding onderwijsassistenten</a:t>
            </a:r>
          </a:p>
          <a:p>
            <a:r>
              <a:rPr lang="nl-NL" dirty="0"/>
              <a:t>Ondersteuningsfunctionaris dhr. H. </a:t>
            </a:r>
            <a:r>
              <a:rPr lang="nl-NL" dirty="0" err="1"/>
              <a:t>Kosterink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52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AA9B7-ED3A-4BA6-B480-24851257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Gang van zaken bij bijzonderheden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90D9BF-B806-4E1F-BCB5-4203B343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8123"/>
            <a:ext cx="8229600" cy="4438040"/>
          </a:xfrm>
        </p:spPr>
        <p:txBody>
          <a:bodyPr/>
          <a:lstStyle/>
          <a:p>
            <a:r>
              <a:rPr lang="nl-NL" dirty="0"/>
              <a:t>Afmelden bij ziekte</a:t>
            </a:r>
          </a:p>
          <a:p>
            <a:r>
              <a:rPr lang="nl-NL" dirty="0"/>
              <a:t>Ziek naar huis</a:t>
            </a:r>
          </a:p>
          <a:p>
            <a:r>
              <a:rPr lang="nl-NL" dirty="0"/>
              <a:t>Te laat in de les</a:t>
            </a:r>
          </a:p>
          <a:p>
            <a:r>
              <a:rPr lang="nl-NL" dirty="0"/>
              <a:t>Verlof aanvragen</a:t>
            </a:r>
          </a:p>
        </p:txBody>
      </p:sp>
    </p:spTree>
    <p:extLst>
      <p:ext uri="{BB962C8B-B14F-4D97-AF65-F5344CB8AC3E}">
        <p14:creationId xmlns:p14="http://schemas.microsoft.com/office/powerpoint/2010/main" val="27382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4400" dirty="0"/>
              <a:t>Afmelden bij ziekte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17786"/>
            <a:ext cx="8229600" cy="4508378"/>
          </a:xfrm>
        </p:spPr>
        <p:txBody>
          <a:bodyPr/>
          <a:lstStyle/>
          <a:p>
            <a:r>
              <a:rPr lang="nl-NL" dirty="0"/>
              <a:t>Graag </a:t>
            </a:r>
            <a:r>
              <a:rPr lang="nl-NL" dirty="0">
                <a:highlight>
                  <a:srgbClr val="00FFFF"/>
                </a:highlight>
              </a:rPr>
              <a:t>elke dag </a:t>
            </a:r>
            <a:r>
              <a:rPr lang="nl-NL" dirty="0"/>
              <a:t>dat uw kind ziek is naar school bellen. </a:t>
            </a:r>
          </a:p>
          <a:p>
            <a:r>
              <a:rPr lang="nl-NL" dirty="0"/>
              <a:t>Bellen tussen 7.45 uur en 8.15 uur. </a:t>
            </a:r>
          </a:p>
          <a:p>
            <a:r>
              <a:rPr lang="nl-NL" dirty="0"/>
              <a:t>U mag ook vóór 16.00 uur ‘s middags bellen om uw zoon of dochter voor de volgende dag af te melden.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34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AB141-56CD-46BF-AFB4-9A44A36F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4400" dirty="0"/>
              <a:t>Ziek naar huis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475C2EB-0927-426F-8FFD-BC538EDB2E60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Stap 1: De leerling meldt zich bij de balie en de receptioniste neemt contact op met u. </a:t>
            </a:r>
          </a:p>
          <a:p>
            <a:r>
              <a:rPr lang="nl-NL" dirty="0"/>
              <a:t>Stap 2: Indien u toestemming geeft, komt uw zoon of dochter naar huis, tenzij u hem of haar op komt halen. </a:t>
            </a:r>
          </a:p>
          <a:p>
            <a:r>
              <a:rPr lang="nl-NL" dirty="0"/>
              <a:t>In </a:t>
            </a:r>
            <a:r>
              <a:rPr lang="nl-NL" dirty="0" err="1"/>
              <a:t>SomToday</a:t>
            </a:r>
            <a:r>
              <a:rPr lang="nl-NL" dirty="0"/>
              <a:t> wordt genoteerd dat uw zoon of dochter ziek naar huis is gegaan. </a:t>
            </a:r>
          </a:p>
        </p:txBody>
      </p:sp>
    </p:spTree>
    <p:extLst>
      <p:ext uri="{BB962C8B-B14F-4D97-AF65-F5344CB8AC3E}">
        <p14:creationId xmlns:p14="http://schemas.microsoft.com/office/powerpoint/2010/main" val="112758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4400" dirty="0"/>
              <a:t>Te laat in de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Zonder geldige reden de volgende dag </a:t>
            </a:r>
          </a:p>
          <a:p>
            <a:pPr marL="0" indent="0">
              <a:buNone/>
            </a:pPr>
            <a:r>
              <a:rPr lang="nl-NL" dirty="0"/>
              <a:t>melden om 7.55 uur bij de receptie.</a:t>
            </a:r>
          </a:p>
          <a:p>
            <a:pPr marL="0" indent="0">
              <a:buNone/>
            </a:pPr>
            <a:r>
              <a:rPr lang="nl-NL" dirty="0"/>
              <a:t>(20 minuten voordat de eerste les begint)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6272582"/>
      </p:ext>
    </p:extLst>
  </p:cSld>
  <p:clrMapOvr>
    <a:masterClrMapping/>
  </p:clrMapOvr>
</p:sld>
</file>

<file path=ppt/theme/theme1.xml><?xml version="1.0" encoding="utf-8"?>
<a:theme xmlns:a="http://schemas.openxmlformats.org/drawingml/2006/main" name="ppt_twick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A01E9F084B4449BD45D4FB5E5B4FC" ma:contentTypeVersion="11" ma:contentTypeDescription="Een nieuw document maken." ma:contentTypeScope="" ma:versionID="accd0a00f4cb0b51a53908589f9b7028">
  <xsd:schema xmlns:xsd="http://www.w3.org/2001/XMLSchema" xmlns:xs="http://www.w3.org/2001/XMLSchema" xmlns:p="http://schemas.microsoft.com/office/2006/metadata/properties" xmlns:ns3="8006d31f-df11-424b-869e-5c9f5285566f" xmlns:ns4="3a38e1cc-094f-4714-af0c-bd65c8f9863d" targetNamespace="http://schemas.microsoft.com/office/2006/metadata/properties" ma:root="true" ma:fieldsID="019790a5ce345a1f5109868aadf5580f" ns3:_="" ns4:_="">
    <xsd:import namespace="8006d31f-df11-424b-869e-5c9f5285566f"/>
    <xsd:import namespace="3a38e1cc-094f-4714-af0c-bd65c8f986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6d31f-df11-424b-869e-5c9f528556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e1cc-094f-4714-af0c-bd65c8f986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A32C36-EAEE-4782-80D3-9335A10047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6d31f-df11-424b-869e-5c9f5285566f"/>
    <ds:schemaRef ds:uri="3a38e1cc-094f-4714-af0c-bd65c8f98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BF989-DF75-441E-A271-9E29D345C26E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a38e1cc-094f-4714-af0c-bd65c8f9863d"/>
    <ds:schemaRef ds:uri="8006d31f-df11-424b-869e-5c9f5285566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1660310-AA3C-4D1C-B572-E945D0A122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ppt_twickel</Template>
  <TotalTime>842</TotalTime>
  <Words>457</Words>
  <Application>Microsoft Office PowerPoint</Application>
  <PresentationFormat>Diavoorstelling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ppt_twickel</vt:lpstr>
      <vt:lpstr>Welkom</vt:lpstr>
      <vt:lpstr> Kennis maken</vt:lpstr>
      <vt:lpstr>De mentor … </vt:lpstr>
      <vt:lpstr>Samenwerking driehoek kind – ouder – school </vt:lpstr>
      <vt:lpstr> Bekende namen</vt:lpstr>
      <vt:lpstr> Gang van zaken bij bijzonderheden</vt:lpstr>
      <vt:lpstr> Afmelden bij ziekte</vt:lpstr>
      <vt:lpstr> Ziek naar huis</vt:lpstr>
      <vt:lpstr> Te laat in de les</vt:lpstr>
      <vt:lpstr>Verlof aanvragen</vt:lpstr>
      <vt:lpstr> Het leerproces</vt:lpstr>
      <vt:lpstr> Agenda</vt:lpstr>
      <vt:lpstr>Vragen?</vt:lpstr>
      <vt:lpstr>Bedankt voor uw aandacht.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douj</dc:creator>
  <cp:lastModifiedBy>Geffrey Buld</cp:lastModifiedBy>
  <cp:revision>120</cp:revision>
  <dcterms:created xsi:type="dcterms:W3CDTF">2012-11-27T12:37:44Z</dcterms:created>
  <dcterms:modified xsi:type="dcterms:W3CDTF">2020-09-09T08:51:02Z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0x010100086A01E9F084B4449BD45D4FB5E5B4FC</vt:lpwstr>
  </property>
</Properties>
</file>