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27"/>
  </p:notesMasterIdLst>
  <p:handoutMasterIdLst>
    <p:handoutMasterId r:id="rId28"/>
  </p:handoutMasterIdLst>
  <p:sldIdLst>
    <p:sldId id="256" r:id="rId5"/>
    <p:sldId id="286" r:id="rId6"/>
    <p:sldId id="264" r:id="rId7"/>
    <p:sldId id="265" r:id="rId8"/>
    <p:sldId id="266" r:id="rId9"/>
    <p:sldId id="267" r:id="rId10"/>
    <p:sldId id="293" r:id="rId11"/>
    <p:sldId id="269" r:id="rId12"/>
    <p:sldId id="270" r:id="rId13"/>
    <p:sldId id="291" r:id="rId14"/>
    <p:sldId id="276" r:id="rId15"/>
    <p:sldId id="275" r:id="rId16"/>
    <p:sldId id="274" r:id="rId17"/>
    <p:sldId id="277" r:id="rId18"/>
    <p:sldId id="278" r:id="rId19"/>
    <p:sldId id="279" r:id="rId20"/>
    <p:sldId id="288" r:id="rId21"/>
    <p:sldId id="282" r:id="rId22"/>
    <p:sldId id="283" r:id="rId23"/>
    <p:sldId id="290" r:id="rId24"/>
    <p:sldId id="289" r:id="rId25"/>
    <p:sldId id="292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78F"/>
    <a:srgbClr val="632E62"/>
    <a:srgbClr val="DCC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71C7E-1235-4392-915F-E7B4E77C000F}" v="4294" dt="2023-08-03T20:03:39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85643" autoAdjust="0"/>
  </p:normalViewPr>
  <p:slideViewPr>
    <p:cSldViewPr snapToGrid="0">
      <p:cViewPr varScale="1">
        <p:scale>
          <a:sx n="105" d="100"/>
          <a:sy n="105" d="100"/>
        </p:scale>
        <p:origin x="2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8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Garza" userId="b3be2e5f86a3ef00" providerId="LiveId" clId="{DB071C7E-1235-4392-915F-E7B4E77C000F}"/>
    <pc:docChg chg="undo redo custSel addSld delSld modSld sldOrd modMainMaster replTag delTag">
      <pc:chgData name="Cathy Garza" userId="b3be2e5f86a3ef00" providerId="LiveId" clId="{DB071C7E-1235-4392-915F-E7B4E77C000F}" dt="2023-08-03T20:03:43.467" v="10279"/>
      <pc:docMkLst>
        <pc:docMk/>
      </pc:docMkLst>
      <pc:sldChg chg="addSp delSp modSp mod addAnim modAnim replTag delTag setClrOvrMap delDesignElem chgLayout">
        <pc:chgData name="Cathy Garza" userId="b3be2e5f86a3ef00" providerId="LiveId" clId="{DB071C7E-1235-4392-915F-E7B4E77C000F}" dt="2023-08-03T15:33:54" v="10103"/>
        <pc:sldMkLst>
          <pc:docMk/>
          <pc:sldMk cId="2745828918" sldId="256"/>
        </pc:sldMkLst>
        <pc:spChg chg="mod ord">
          <ac:chgData name="Cathy Garza" userId="b3be2e5f86a3ef00" providerId="LiveId" clId="{DB071C7E-1235-4392-915F-E7B4E77C000F}" dt="2023-08-01T16:08:25.745" v="8756" actId="27636"/>
          <ac:spMkLst>
            <pc:docMk/>
            <pc:sldMk cId="2745828918" sldId="256"/>
            <ac:spMk id="2" creationId="{7D6CA50C-1A88-4B3F-A34F-FE199F4205A2}"/>
          </ac:spMkLst>
        </pc:spChg>
        <pc:spChg chg="del">
          <ac:chgData name="Cathy Garza" userId="b3be2e5f86a3ef00" providerId="LiveId" clId="{DB071C7E-1235-4392-915F-E7B4E77C000F}" dt="2023-07-26T16:24:10.342" v="33" actId="700"/>
          <ac:spMkLst>
            <pc:docMk/>
            <pc:sldMk cId="2745828918" sldId="256"/>
            <ac:spMk id="3" creationId="{C9CC2D51-705E-403A-AC0E-9157DC5513A8}"/>
          </ac:spMkLst>
        </pc:spChg>
        <pc:spChg chg="add del mod ord">
          <ac:chgData name="Cathy Garza" userId="b3be2e5f86a3ef00" providerId="LiveId" clId="{DB071C7E-1235-4392-915F-E7B4E77C000F}" dt="2023-07-26T16:27:24.305" v="59" actId="6264"/>
          <ac:spMkLst>
            <pc:docMk/>
            <pc:sldMk cId="2745828918" sldId="256"/>
            <ac:spMk id="4" creationId="{ECE32257-55E3-E06B-524E-C70A14517B93}"/>
          </ac:spMkLst>
        </pc:spChg>
        <pc:spChg chg="add del mod">
          <ac:chgData name="Cathy Garza" userId="b3be2e5f86a3ef00" providerId="LiveId" clId="{DB071C7E-1235-4392-915F-E7B4E77C000F}" dt="2023-07-26T16:27:24.305" v="59" actId="6264"/>
          <ac:spMkLst>
            <pc:docMk/>
            <pc:sldMk cId="2745828918" sldId="256"/>
            <ac:spMk id="6" creationId="{78EA135C-706C-D90B-1FF3-D1816DFF8156}"/>
          </ac:spMkLst>
        </pc:spChg>
        <pc:spChg chg="add del">
          <ac:chgData name="Cathy Garza" userId="b3be2e5f86a3ef00" providerId="LiveId" clId="{DB071C7E-1235-4392-915F-E7B4E77C000F}" dt="2023-07-26T16:27:24.305" v="59" actId="6264"/>
          <ac:spMkLst>
            <pc:docMk/>
            <pc:sldMk cId="2745828918" sldId="256"/>
            <ac:spMk id="7" creationId="{BC512124-0D13-4ED9-80B7-52AE15B6B41F}"/>
          </ac:spMkLst>
        </pc:spChg>
        <pc:spChg chg="add del mod ord">
          <ac:chgData name="Cathy Garza" userId="b3be2e5f86a3ef00" providerId="LiveId" clId="{DB071C7E-1235-4392-915F-E7B4E77C000F}" dt="2023-07-26T18:29:55.936" v="980" actId="478"/>
          <ac:spMkLst>
            <pc:docMk/>
            <pc:sldMk cId="2745828918" sldId="256"/>
            <ac:spMk id="8" creationId="{8DAE8FE3-ADFE-E3BC-DD87-4BE24775CA38}"/>
          </ac:spMkLst>
        </pc:spChg>
        <pc:spChg chg="add del">
          <ac:chgData name="Cathy Garza" userId="b3be2e5f86a3ef00" providerId="LiveId" clId="{DB071C7E-1235-4392-915F-E7B4E77C000F}" dt="2023-07-26T16:24:10.342" v="33" actId="700"/>
          <ac:spMkLst>
            <pc:docMk/>
            <pc:sldMk cId="2745828918" sldId="256"/>
            <ac:spMk id="10" creationId="{8869841E-71E7-4F51-8E6F-5E8A5E375653}"/>
          </ac:spMkLst>
        </pc:spChg>
        <pc:spChg chg="add del">
          <ac:chgData name="Cathy Garza" userId="b3be2e5f86a3ef00" providerId="LiveId" clId="{DB071C7E-1235-4392-915F-E7B4E77C000F}" dt="2023-07-26T16:24:10.342" v="33" actId="700"/>
          <ac:spMkLst>
            <pc:docMk/>
            <pc:sldMk cId="2745828918" sldId="256"/>
            <ac:spMk id="12" creationId="{594B067E-A161-4B29-A8FA-FEEB1944952A}"/>
          </ac:spMkLst>
        </pc:spChg>
        <pc:spChg chg="add del">
          <ac:chgData name="Cathy Garza" userId="b3be2e5f86a3ef00" providerId="LiveId" clId="{DB071C7E-1235-4392-915F-E7B4E77C000F}" dt="2023-08-01T16:05:42.677" v="8667" actId="26606"/>
          <ac:spMkLst>
            <pc:docMk/>
            <pc:sldMk cId="2745828918" sldId="256"/>
            <ac:spMk id="13" creationId="{D589E016-1EE1-484C-8423-012B4B78067D}"/>
          </ac:spMkLst>
        </pc:spChg>
        <pc:spChg chg="add del">
          <ac:chgData name="Cathy Garza" userId="b3be2e5f86a3ef00" providerId="LiveId" clId="{DB071C7E-1235-4392-915F-E7B4E77C000F}" dt="2023-07-26T16:24:10.342" v="33" actId="700"/>
          <ac:spMkLst>
            <pc:docMk/>
            <pc:sldMk cId="2745828918" sldId="256"/>
            <ac:spMk id="14" creationId="{C20C741F-0826-4AB6-A92E-AB4EB5021663}"/>
          </ac:spMkLst>
        </pc:spChg>
        <pc:spChg chg="add del">
          <ac:chgData name="Cathy Garza" userId="b3be2e5f86a3ef00" providerId="LiveId" clId="{DB071C7E-1235-4392-915F-E7B4E77C000F}" dt="2023-08-01T16:05:42.677" v="8667" actId="26606"/>
          <ac:spMkLst>
            <pc:docMk/>
            <pc:sldMk cId="2745828918" sldId="256"/>
            <ac:spMk id="15" creationId="{46100866-3689-418C-84D9-07C7E2435C86}"/>
          </ac:spMkLst>
        </pc:spChg>
        <pc:spChg chg="add">
          <ac:chgData name="Cathy Garza" userId="b3be2e5f86a3ef00" providerId="LiveId" clId="{DB071C7E-1235-4392-915F-E7B4E77C000F}" dt="2023-08-01T16:05:42.677" v="8667" actId="26606"/>
          <ac:spMkLst>
            <pc:docMk/>
            <pc:sldMk cId="2745828918" sldId="256"/>
            <ac:spMk id="20" creationId="{BC512124-0D13-4ED9-80B7-52AE15B6B41F}"/>
          </ac:spMkLst>
        </pc:spChg>
        <pc:spChg chg="add">
          <ac:chgData name="Cathy Garza" userId="b3be2e5f86a3ef00" providerId="LiveId" clId="{DB071C7E-1235-4392-915F-E7B4E77C000F}" dt="2023-08-01T16:05:42.677" v="8667" actId="26606"/>
          <ac:spMkLst>
            <pc:docMk/>
            <pc:sldMk cId="2745828918" sldId="256"/>
            <ac:spMk id="22" creationId="{D4ABACDC-BD54-40F3-9047-8298C77C2DD6}"/>
          </ac:spMkLst>
        </pc:spChg>
        <pc:spChg chg="add">
          <ac:chgData name="Cathy Garza" userId="b3be2e5f86a3ef00" providerId="LiveId" clId="{DB071C7E-1235-4392-915F-E7B4E77C000F}" dt="2023-08-01T16:05:42.677" v="8667" actId="26606"/>
          <ac:spMkLst>
            <pc:docMk/>
            <pc:sldMk cId="2745828918" sldId="256"/>
            <ac:spMk id="24" creationId="{B76CB7CA-05C2-4EE8-A97F-B5F3A4F89DA4}"/>
          </ac:spMkLst>
        </pc:spChg>
        <pc:picChg chg="mod">
          <ac:chgData name="Cathy Garza" userId="b3be2e5f86a3ef00" providerId="LiveId" clId="{DB071C7E-1235-4392-915F-E7B4E77C000F}" dt="2023-08-01T16:05:42.677" v="8667" actId="26606"/>
          <ac:picMkLst>
            <pc:docMk/>
            <pc:sldMk cId="2745828918" sldId="256"/>
            <ac:picMk id="5" creationId="{A3A2E0DA-DA21-447D-AD1F-3DB915DD051B}"/>
          </ac:picMkLst>
        </pc:picChg>
      </pc:sldChg>
      <pc:sldChg chg="addSp delSp del delDesignElem">
        <pc:chgData name="Cathy Garza" userId="b3be2e5f86a3ef00" providerId="LiveId" clId="{DB071C7E-1235-4392-915F-E7B4E77C000F}" dt="2023-07-29T01:38:01.049" v="5471" actId="47"/>
        <pc:sldMkLst>
          <pc:docMk/>
          <pc:sldMk cId="2552862203" sldId="259"/>
        </pc:sldMkLst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2552862203" sldId="259"/>
            <ac:spMk id="13" creationId="{0F9DE327-AEAE-44B2-8483-660A265AE3D5}"/>
          </ac:spMkLst>
        </pc:spChg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2552862203" sldId="259"/>
            <ac:spMk id="15" creationId="{C1492CA2-7E37-4577-8E02-1E79AE7EED79}"/>
          </ac:spMkLst>
        </pc:spChg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2552862203" sldId="259"/>
            <ac:spMk id="17" creationId="{87ACB9FA-C8E8-43F1-868B-D328ECFC31EC}"/>
          </ac:spMkLst>
        </pc:spChg>
      </pc:sldChg>
      <pc:sldChg chg="addSp delSp del delDesignElem">
        <pc:chgData name="Cathy Garza" userId="b3be2e5f86a3ef00" providerId="LiveId" clId="{DB071C7E-1235-4392-915F-E7B4E77C000F}" dt="2023-07-29T01:37:52.745" v="5470" actId="47"/>
        <pc:sldMkLst>
          <pc:docMk/>
          <pc:sldMk cId="1396896027" sldId="260"/>
        </pc:sldMkLst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1396896027" sldId="260"/>
            <ac:spMk id="13" creationId="{72AC46CB-E41C-431E-B498-6295C0C5E3F1}"/>
          </ac:spMkLst>
        </pc:spChg>
      </pc:sldChg>
      <pc:sldChg chg="addSp delSp del delDesignElem">
        <pc:chgData name="Cathy Garza" userId="b3be2e5f86a3ef00" providerId="LiveId" clId="{DB071C7E-1235-4392-915F-E7B4E77C000F}" dt="2023-07-29T19:09:22.800" v="6518" actId="47"/>
        <pc:sldMkLst>
          <pc:docMk/>
          <pc:sldMk cId="295816944" sldId="261"/>
        </pc:sldMkLst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295816944" sldId="261"/>
            <ac:spMk id="10" creationId="{474A7FC5-56F0-4FE3-8383-04EE92963F2A}"/>
          </ac:spMkLst>
        </pc:spChg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295816944" sldId="261"/>
            <ac:spMk id="12" creationId="{DE6BEBC3-6A99-4A53-9835-9875E08415A6}"/>
          </ac:spMkLst>
        </pc:spChg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295816944" sldId="261"/>
            <ac:spMk id="14" creationId="{D1006911-EDB8-4CDF-AEAA-A3FA060851F3}"/>
          </ac:spMkLst>
        </pc:spChg>
      </pc:sldChg>
      <pc:sldChg chg="addSp delSp modSp del mod modAnim delDesignElem">
        <pc:chgData name="Cathy Garza" userId="b3be2e5f86a3ef00" providerId="LiveId" clId="{DB071C7E-1235-4392-915F-E7B4E77C000F}" dt="2023-07-26T22:18:48.839" v="3294" actId="47"/>
        <pc:sldMkLst>
          <pc:docMk/>
          <pc:sldMk cId="1115916446" sldId="262"/>
        </pc:sldMkLst>
        <pc:spChg chg="mod">
          <ac:chgData name="Cathy Garza" userId="b3be2e5f86a3ef00" providerId="LiveId" clId="{DB071C7E-1235-4392-915F-E7B4E77C000F}" dt="2023-07-26T22:00:56.229" v="3155" actId="20577"/>
          <ac:spMkLst>
            <pc:docMk/>
            <pc:sldMk cId="1115916446" sldId="262"/>
            <ac:spMk id="2" creationId="{28492750-E12D-4995-ABCB-5BB846060890}"/>
          </ac:spMkLst>
        </pc:spChg>
        <pc:spChg chg="add mod">
          <ac:chgData name="Cathy Garza" userId="b3be2e5f86a3ef00" providerId="LiveId" clId="{DB071C7E-1235-4392-915F-E7B4E77C000F}" dt="2023-07-26T22:17:48.824" v="3287" actId="21"/>
          <ac:spMkLst>
            <pc:docMk/>
            <pc:sldMk cId="1115916446" sldId="262"/>
            <ac:spMk id="6" creationId="{0F601689-051C-7BDF-B12E-82F1E3748A9C}"/>
          </ac:spMkLst>
        </pc:spChg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1115916446" sldId="262"/>
            <ac:spMk id="32" creationId="{DA178560-78C9-4CB5-BE46-05302CDA8E98}"/>
          </ac:spMkLst>
        </pc:spChg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1115916446" sldId="262"/>
            <ac:spMk id="34" creationId="{69461EC9-A94F-4225-B526-5C862F340FB6}"/>
          </ac:spMkLst>
        </pc:spChg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1115916446" sldId="262"/>
            <ac:spMk id="36" creationId="{D87160F7-FCB2-48B7-8BB8-BEFF45F6BF18}"/>
          </ac:spMkLst>
        </pc:spChg>
        <pc:spChg chg="add del">
          <ac:chgData name="Cathy Garza" userId="b3be2e5f86a3ef00" providerId="LiveId" clId="{DB071C7E-1235-4392-915F-E7B4E77C000F}" dt="2023-07-26T16:20:59.744" v="32"/>
          <ac:spMkLst>
            <pc:docMk/>
            <pc:sldMk cId="1115916446" sldId="262"/>
            <ac:spMk id="38" creationId="{E9282B84-621E-4580-80B7-222118AE446D}"/>
          </ac:spMkLst>
        </pc:spChg>
        <pc:graphicFrameChg chg="del mod modGraphic">
          <ac:chgData name="Cathy Garza" userId="b3be2e5f86a3ef00" providerId="LiveId" clId="{DB071C7E-1235-4392-915F-E7B4E77C000F}" dt="2023-07-26T22:17:48.824" v="3287" actId="21"/>
          <ac:graphicFrameMkLst>
            <pc:docMk/>
            <pc:sldMk cId="1115916446" sldId="262"/>
            <ac:graphicFrameMk id="4" creationId="{F5DF3745-CCEE-4BD3-9E49-A25F9124ACF6}"/>
          </ac:graphicFrameMkLst>
        </pc:graphicFrameChg>
        <pc:picChg chg="del">
          <ac:chgData name="Cathy Garza" userId="b3be2e5f86a3ef00" providerId="LiveId" clId="{DB071C7E-1235-4392-915F-E7B4E77C000F}" dt="2023-07-26T22:17:02.122" v="3279" actId="478"/>
          <ac:picMkLst>
            <pc:docMk/>
            <pc:sldMk cId="1115916446" sldId="262"/>
            <ac:picMk id="5" creationId="{DC582F7A-0108-4267-A3E3-CA43CDA209C6}"/>
          </ac:picMkLst>
        </pc:picChg>
      </pc:sldChg>
      <pc:sldChg chg="addSp delSp modSp new del mod setBg setClrOvrMap">
        <pc:chgData name="Cathy Garza" userId="b3be2e5f86a3ef00" providerId="LiveId" clId="{DB071C7E-1235-4392-915F-E7B4E77C000F}" dt="2023-07-29T02:40:27.539" v="6407" actId="47"/>
        <pc:sldMkLst>
          <pc:docMk/>
          <pc:sldMk cId="2536541211" sldId="263"/>
        </pc:sldMkLst>
        <pc:spChg chg="mod">
          <ac:chgData name="Cathy Garza" userId="b3be2e5f86a3ef00" providerId="LiveId" clId="{DB071C7E-1235-4392-915F-E7B4E77C000F}" dt="2023-07-29T02:38:14.230" v="6379" actId="26606"/>
          <ac:spMkLst>
            <pc:docMk/>
            <pc:sldMk cId="2536541211" sldId="263"/>
            <ac:spMk id="2" creationId="{E61C8822-5E4E-7CF6-94F8-DFD378CA63B1}"/>
          </ac:spMkLst>
        </pc:spChg>
        <pc:spChg chg="del">
          <ac:chgData name="Cathy Garza" userId="b3be2e5f86a3ef00" providerId="LiveId" clId="{DB071C7E-1235-4392-915F-E7B4E77C000F}" dt="2023-07-26T17:08:02.421" v="79" actId="26606"/>
          <ac:spMkLst>
            <pc:docMk/>
            <pc:sldMk cId="2536541211" sldId="263"/>
            <ac:spMk id="3" creationId="{694CB03D-5A16-19BC-998D-A1B171EDEE1C}"/>
          </ac:spMkLst>
        </pc:spChg>
        <pc:spChg chg="add mod">
          <ac:chgData name="Cathy Garza" userId="b3be2e5f86a3ef00" providerId="LiveId" clId="{DB071C7E-1235-4392-915F-E7B4E77C000F}" dt="2023-07-29T02:38:14.230" v="6379" actId="26606"/>
          <ac:spMkLst>
            <pc:docMk/>
            <pc:sldMk cId="2536541211" sldId="263"/>
            <ac:spMk id="4" creationId="{2568AE40-02C2-A6D1-447E-0F7C8BA67781}"/>
          </ac:spMkLst>
        </pc:spChg>
        <pc:spChg chg="add del">
          <ac:chgData name="Cathy Garza" userId="b3be2e5f86a3ef00" providerId="LiveId" clId="{DB071C7E-1235-4392-915F-E7B4E77C000F}" dt="2023-07-29T02:38:14.230" v="6379" actId="26606"/>
          <ac:spMkLst>
            <pc:docMk/>
            <pc:sldMk cId="2536541211" sldId="263"/>
            <ac:spMk id="9" creationId="{17115F77-2FAE-4CA7-9A7F-10D5F2C8F831}"/>
          </ac:spMkLst>
        </pc:spChg>
        <pc:spChg chg="add del">
          <ac:chgData name="Cathy Garza" userId="b3be2e5f86a3ef00" providerId="LiveId" clId="{DB071C7E-1235-4392-915F-E7B4E77C000F}" dt="2023-07-29T02:38:14.230" v="6379" actId="26606"/>
          <ac:spMkLst>
            <pc:docMk/>
            <pc:sldMk cId="2536541211" sldId="263"/>
            <ac:spMk id="11" creationId="{5CD4C046-A04C-46CC-AFA3-6B0621F628C8}"/>
          </ac:spMkLst>
        </pc:spChg>
        <pc:spChg chg="add del">
          <ac:chgData name="Cathy Garza" userId="b3be2e5f86a3ef00" providerId="LiveId" clId="{DB071C7E-1235-4392-915F-E7B4E77C000F}" dt="2023-07-29T02:38:14.230" v="6379" actId="26606"/>
          <ac:spMkLst>
            <pc:docMk/>
            <pc:sldMk cId="2536541211" sldId="263"/>
            <ac:spMk id="13" creationId="{D589E016-1EE1-484C-8423-012B4B78067D}"/>
          </ac:spMkLst>
        </pc:spChg>
        <pc:spChg chg="add del">
          <ac:chgData name="Cathy Garza" userId="b3be2e5f86a3ef00" providerId="LiveId" clId="{DB071C7E-1235-4392-915F-E7B4E77C000F}" dt="2023-07-29T02:38:14.230" v="6379" actId="26606"/>
          <ac:spMkLst>
            <pc:docMk/>
            <pc:sldMk cId="2536541211" sldId="263"/>
            <ac:spMk id="15" creationId="{46100866-3689-418C-84D9-07C7E2435C86}"/>
          </ac:spMkLst>
        </pc:spChg>
        <pc:spChg chg="add">
          <ac:chgData name="Cathy Garza" userId="b3be2e5f86a3ef00" providerId="LiveId" clId="{DB071C7E-1235-4392-915F-E7B4E77C000F}" dt="2023-07-29T02:38:14.230" v="6379" actId="26606"/>
          <ac:spMkLst>
            <pc:docMk/>
            <pc:sldMk cId="2536541211" sldId="263"/>
            <ac:spMk id="20" creationId="{DCCCDCCF-DDE7-4FF9-BA8E-DFD3AC93A6C7}"/>
          </ac:spMkLst>
        </pc:spChg>
        <pc:spChg chg="add">
          <ac:chgData name="Cathy Garza" userId="b3be2e5f86a3ef00" providerId="LiveId" clId="{DB071C7E-1235-4392-915F-E7B4E77C000F}" dt="2023-07-29T02:38:14.230" v="6379" actId="26606"/>
          <ac:spMkLst>
            <pc:docMk/>
            <pc:sldMk cId="2536541211" sldId="263"/>
            <ac:spMk id="22" creationId="{C2352FE0-ACFA-479E-A574-CED1C035D3F5}"/>
          </ac:spMkLst>
        </pc:spChg>
        <pc:spChg chg="add">
          <ac:chgData name="Cathy Garza" userId="b3be2e5f86a3ef00" providerId="LiveId" clId="{DB071C7E-1235-4392-915F-E7B4E77C000F}" dt="2023-07-29T02:38:14.230" v="6379" actId="26606"/>
          <ac:spMkLst>
            <pc:docMk/>
            <pc:sldMk cId="2536541211" sldId="263"/>
            <ac:spMk id="24" creationId="{401F5979-1992-492E-ABBD-62EBC1016CB4}"/>
          </ac:spMkLst>
        </pc:spChg>
        <pc:spChg chg="add">
          <ac:chgData name="Cathy Garza" userId="b3be2e5f86a3ef00" providerId="LiveId" clId="{DB071C7E-1235-4392-915F-E7B4E77C000F}" dt="2023-07-29T02:38:14.230" v="6379" actId="26606"/>
          <ac:spMkLst>
            <pc:docMk/>
            <pc:sldMk cId="2536541211" sldId="263"/>
            <ac:spMk id="26" creationId="{377CB93F-A0E2-4BBE-B2FC-E93932C7ECEE}"/>
          </ac:spMkLst>
        </pc:spChg>
        <pc:picChg chg="add mod">
          <ac:chgData name="Cathy Garza" userId="b3be2e5f86a3ef00" providerId="LiveId" clId="{DB071C7E-1235-4392-915F-E7B4E77C000F}" dt="2023-07-26T18:30:52.200" v="992" actId="1076"/>
          <ac:picMkLst>
            <pc:docMk/>
            <pc:sldMk cId="2536541211" sldId="263"/>
            <ac:picMk id="5" creationId="{532BED24-FCE2-6818-DA95-A6CE78FB5075}"/>
          </ac:picMkLst>
        </pc:picChg>
      </pc:sldChg>
      <pc:sldChg chg="addSp delSp modSp new mod setBg modClrScheme modAnim replTag delTag setClrOvrMap chgLayout modNotesTx">
        <pc:chgData name="Cathy Garza" userId="b3be2e5f86a3ef00" providerId="LiveId" clId="{DB071C7E-1235-4392-915F-E7B4E77C000F}" dt="2023-08-03T20:03:30.814" v="10261"/>
        <pc:sldMkLst>
          <pc:docMk/>
          <pc:sldMk cId="1185547333" sldId="264"/>
        </pc:sldMkLst>
        <pc:spChg chg="del mod ord">
          <ac:chgData name="Cathy Garza" userId="b3be2e5f86a3ef00" providerId="LiveId" clId="{DB071C7E-1235-4392-915F-E7B4E77C000F}" dt="2023-07-26T17:41:43.409" v="432" actId="700"/>
          <ac:spMkLst>
            <pc:docMk/>
            <pc:sldMk cId="1185547333" sldId="264"/>
            <ac:spMk id="2" creationId="{0BFB522C-AE07-3266-7060-F0DF4C4FFF0B}"/>
          </ac:spMkLst>
        </pc:spChg>
        <pc:spChg chg="del">
          <ac:chgData name="Cathy Garza" userId="b3be2e5f86a3ef00" providerId="LiveId" clId="{DB071C7E-1235-4392-915F-E7B4E77C000F}" dt="2023-07-26T17:41:43.409" v="432" actId="700"/>
          <ac:spMkLst>
            <pc:docMk/>
            <pc:sldMk cId="1185547333" sldId="264"/>
            <ac:spMk id="3" creationId="{EA651150-8936-0BA8-7953-E86FF8816B73}"/>
          </ac:spMkLst>
        </pc:spChg>
        <pc:spChg chg="add mod ord">
          <ac:chgData name="Cathy Garza" userId="b3be2e5f86a3ef00" providerId="LiveId" clId="{DB071C7E-1235-4392-915F-E7B4E77C000F}" dt="2023-08-01T15:08:43.694" v="7595" actId="1076"/>
          <ac:spMkLst>
            <pc:docMk/>
            <pc:sldMk cId="1185547333" sldId="264"/>
            <ac:spMk id="4" creationId="{356E3E56-B205-C2C5-2C73-175B3FFBB448}"/>
          </ac:spMkLst>
        </pc:spChg>
        <pc:spChg chg="add mod">
          <ac:chgData name="Cathy Garza" userId="b3be2e5f86a3ef00" providerId="LiveId" clId="{DB071C7E-1235-4392-915F-E7B4E77C000F}" dt="2023-08-01T15:09:19.811" v="7601" actId="1076"/>
          <ac:spMkLst>
            <pc:docMk/>
            <pc:sldMk cId="1185547333" sldId="264"/>
            <ac:spMk id="5" creationId="{37A6BCF6-6DDC-8883-2971-048C43BB4B26}"/>
          </ac:spMkLst>
        </pc:spChg>
        <pc:spChg chg="add mod">
          <ac:chgData name="Cathy Garza" userId="b3be2e5f86a3ef00" providerId="LiveId" clId="{DB071C7E-1235-4392-915F-E7B4E77C000F}" dt="2023-08-01T15:09:12.662" v="7600" actId="1036"/>
          <ac:spMkLst>
            <pc:docMk/>
            <pc:sldMk cId="1185547333" sldId="264"/>
            <ac:spMk id="6" creationId="{C4190E1A-6C6A-847E-456D-E60F578668D7}"/>
          </ac:spMkLst>
        </pc:spChg>
        <pc:spChg chg="add del">
          <ac:chgData name="Cathy Garza" userId="b3be2e5f86a3ef00" providerId="LiveId" clId="{DB071C7E-1235-4392-915F-E7B4E77C000F}" dt="2023-07-26T17:42:06.657" v="447" actId="26606"/>
          <ac:spMkLst>
            <pc:docMk/>
            <pc:sldMk cId="1185547333" sldId="264"/>
            <ac:spMk id="9" creationId="{C162DF2A-64D1-4AA9-BA42-8A4063EADE09}"/>
          </ac:spMkLst>
        </pc:spChg>
        <pc:spChg chg="add del">
          <ac:chgData name="Cathy Garza" userId="b3be2e5f86a3ef00" providerId="LiveId" clId="{DB071C7E-1235-4392-915F-E7B4E77C000F}" dt="2023-07-26T17:42:06.657" v="447" actId="26606"/>
          <ac:spMkLst>
            <pc:docMk/>
            <pc:sldMk cId="1185547333" sldId="264"/>
            <ac:spMk id="11" creationId="{5D7C1373-63AF-4A75-909E-990E05356670}"/>
          </ac:spMkLst>
        </pc:spChg>
        <pc:spChg chg="add del">
          <ac:chgData name="Cathy Garza" userId="b3be2e5f86a3ef00" providerId="LiveId" clId="{DB071C7E-1235-4392-915F-E7B4E77C000F}" dt="2023-07-26T17:42:06.657" v="447" actId="26606"/>
          <ac:spMkLst>
            <pc:docMk/>
            <pc:sldMk cId="1185547333" sldId="264"/>
            <ac:spMk id="13" creationId="{5E58EE06-9B03-4D70-A63C-13660A9C8F39}"/>
          </ac:spMkLst>
        </pc:spChg>
        <pc:spChg chg="add del">
          <ac:chgData name="Cathy Garza" userId="b3be2e5f86a3ef00" providerId="LiveId" clId="{DB071C7E-1235-4392-915F-E7B4E77C000F}" dt="2023-07-26T17:42:06.657" v="447" actId="26606"/>
          <ac:spMkLst>
            <pc:docMk/>
            <pc:sldMk cId="1185547333" sldId="264"/>
            <ac:spMk id="15" creationId="{520A257B-6D54-40C8-8E37-BA113BEB881E}"/>
          </ac:spMkLst>
        </pc:spChg>
        <pc:spChg chg="add del">
          <ac:chgData name="Cathy Garza" userId="b3be2e5f86a3ef00" providerId="LiveId" clId="{DB071C7E-1235-4392-915F-E7B4E77C000F}" dt="2023-07-26T17:42:06.657" v="447" actId="26606"/>
          <ac:spMkLst>
            <pc:docMk/>
            <pc:sldMk cId="1185547333" sldId="264"/>
            <ac:spMk id="17" creationId="{EF92EDE9-7E29-473D-8499-DB2B58541039}"/>
          </ac:spMkLst>
        </pc:spChg>
        <pc:spChg chg="add">
          <ac:chgData name="Cathy Garza" userId="b3be2e5f86a3ef00" providerId="LiveId" clId="{DB071C7E-1235-4392-915F-E7B4E77C000F}" dt="2023-07-26T17:42:06.662" v="448" actId="26606"/>
          <ac:spMkLst>
            <pc:docMk/>
            <pc:sldMk cId="1185547333" sldId="264"/>
            <ac:spMk id="19" creationId="{7F1FCE6A-97BC-41EB-809A-50936E0F940B}"/>
          </ac:spMkLst>
        </pc:spChg>
        <pc:spChg chg="add">
          <ac:chgData name="Cathy Garza" userId="b3be2e5f86a3ef00" providerId="LiveId" clId="{DB071C7E-1235-4392-915F-E7B4E77C000F}" dt="2023-07-26T17:42:06.662" v="448" actId="26606"/>
          <ac:spMkLst>
            <pc:docMk/>
            <pc:sldMk cId="1185547333" sldId="264"/>
            <ac:spMk id="20" creationId="{C162DF2A-64D1-4AA9-BA42-8A4063EADE09}"/>
          </ac:spMkLst>
        </pc:spChg>
        <pc:spChg chg="add">
          <ac:chgData name="Cathy Garza" userId="b3be2e5f86a3ef00" providerId="LiveId" clId="{DB071C7E-1235-4392-915F-E7B4E77C000F}" dt="2023-07-26T17:42:06.662" v="448" actId="26606"/>
          <ac:spMkLst>
            <pc:docMk/>
            <pc:sldMk cId="1185547333" sldId="264"/>
            <ac:spMk id="21" creationId="{5D7C1373-63AF-4A75-909E-990E05356670}"/>
          </ac:spMkLst>
        </pc:spChg>
        <pc:spChg chg="add">
          <ac:chgData name="Cathy Garza" userId="b3be2e5f86a3ef00" providerId="LiveId" clId="{DB071C7E-1235-4392-915F-E7B4E77C000F}" dt="2023-07-26T17:42:06.662" v="448" actId="26606"/>
          <ac:spMkLst>
            <pc:docMk/>
            <pc:sldMk cId="1185547333" sldId="264"/>
            <ac:spMk id="22" creationId="{90EB472E-7CA6-4C2D-81E9-CD39A44F0B83}"/>
          </ac:spMkLst>
        </pc:spChg>
        <pc:spChg chg="add">
          <ac:chgData name="Cathy Garza" userId="b3be2e5f86a3ef00" providerId="LiveId" clId="{DB071C7E-1235-4392-915F-E7B4E77C000F}" dt="2023-07-26T17:42:06.662" v="448" actId="26606"/>
          <ac:spMkLst>
            <pc:docMk/>
            <pc:sldMk cId="1185547333" sldId="264"/>
            <ac:spMk id="23" creationId="{AE0A0486-F672-4FEF-A0A9-E6C3B7E3A545}"/>
          </ac:spMkLst>
        </pc:spChg>
        <pc:spChg chg="add">
          <ac:chgData name="Cathy Garza" userId="b3be2e5f86a3ef00" providerId="LiveId" clId="{DB071C7E-1235-4392-915F-E7B4E77C000F}" dt="2023-07-26T17:42:06.662" v="448" actId="26606"/>
          <ac:spMkLst>
            <pc:docMk/>
            <pc:sldMk cId="1185547333" sldId="264"/>
            <ac:spMk id="24" creationId="{4689BC21-5566-4B70-91EA-44B4299CB337}"/>
          </ac:spMkLst>
        </pc:spChg>
        <pc:picChg chg="add mod">
          <ac:chgData name="Cathy Garza" userId="b3be2e5f86a3ef00" providerId="LiveId" clId="{DB071C7E-1235-4392-915F-E7B4E77C000F}" dt="2023-08-02T15:36:36.051" v="9985" actId="1076"/>
          <ac:picMkLst>
            <pc:docMk/>
            <pc:sldMk cId="1185547333" sldId="264"/>
            <ac:picMk id="2" creationId="{55380089-EC02-A69B-2FD2-3B2473E39739}"/>
          </ac:picMkLst>
        </pc:picChg>
        <pc:picChg chg="add mod modCrop">
          <ac:chgData name="Cathy Garza" userId="b3be2e5f86a3ef00" providerId="LiveId" clId="{DB071C7E-1235-4392-915F-E7B4E77C000F}" dt="2023-07-26T18:15:48.189" v="796" actId="1440"/>
          <ac:picMkLst>
            <pc:docMk/>
            <pc:sldMk cId="1185547333" sldId="264"/>
            <ac:picMk id="8" creationId="{0D07B217-C2F4-4F0C-272F-C56750291918}"/>
          </ac:picMkLst>
        </pc:picChg>
      </pc:sldChg>
      <pc:sldChg chg="addSp delSp modSp new mod setBg modClrScheme modAnim replTag delTag setClrOvrMap chgLayout">
        <pc:chgData name="Cathy Garza" userId="b3be2e5f86a3ef00" providerId="LiveId" clId="{DB071C7E-1235-4392-915F-E7B4E77C000F}" dt="2023-08-03T20:03:30.790" v="10259"/>
        <pc:sldMkLst>
          <pc:docMk/>
          <pc:sldMk cId="2235343032" sldId="265"/>
        </pc:sldMkLst>
        <pc:spChg chg="mod ord">
          <ac:chgData name="Cathy Garza" userId="b3be2e5f86a3ef00" providerId="LiveId" clId="{DB071C7E-1235-4392-915F-E7B4E77C000F}" dt="2023-08-01T15:09:39.853" v="7611" actId="404"/>
          <ac:spMkLst>
            <pc:docMk/>
            <pc:sldMk cId="2235343032" sldId="265"/>
            <ac:spMk id="2" creationId="{DB2BB6CC-0C7B-6120-290B-D5D6F1A55909}"/>
          </ac:spMkLst>
        </pc:spChg>
        <pc:spChg chg="add del mod ord">
          <ac:chgData name="Cathy Garza" userId="b3be2e5f86a3ef00" providerId="LiveId" clId="{DB071C7E-1235-4392-915F-E7B4E77C000F}" dt="2023-08-01T21:13:49.276" v="9416" actId="20577"/>
          <ac:spMkLst>
            <pc:docMk/>
            <pc:sldMk cId="2235343032" sldId="265"/>
            <ac:spMk id="3" creationId="{F979F581-F122-7D44-AF69-98600EC48197}"/>
          </ac:spMkLst>
        </pc:spChg>
        <pc:spChg chg="add del">
          <ac:chgData name="Cathy Garza" userId="b3be2e5f86a3ef00" providerId="LiveId" clId="{DB071C7E-1235-4392-915F-E7B4E77C000F}" dt="2023-07-26T18:17:11.342" v="804" actId="26606"/>
          <ac:spMkLst>
            <pc:docMk/>
            <pc:sldMk cId="2235343032" sldId="265"/>
            <ac:spMk id="9" creationId="{17115F77-2FAE-4CA7-9A7F-10D5F2C8F831}"/>
          </ac:spMkLst>
        </pc:spChg>
        <pc:spChg chg="add del">
          <ac:chgData name="Cathy Garza" userId="b3be2e5f86a3ef00" providerId="LiveId" clId="{DB071C7E-1235-4392-915F-E7B4E77C000F}" dt="2023-07-26T18:17:11.342" v="804" actId="26606"/>
          <ac:spMkLst>
            <pc:docMk/>
            <pc:sldMk cId="2235343032" sldId="265"/>
            <ac:spMk id="11" creationId="{5CD4C046-A04C-46CC-AFA3-6B0621F628C8}"/>
          </ac:spMkLst>
        </pc:spChg>
        <pc:spChg chg="add del">
          <ac:chgData name="Cathy Garza" userId="b3be2e5f86a3ef00" providerId="LiveId" clId="{DB071C7E-1235-4392-915F-E7B4E77C000F}" dt="2023-07-26T18:17:11.342" v="804" actId="26606"/>
          <ac:spMkLst>
            <pc:docMk/>
            <pc:sldMk cId="2235343032" sldId="265"/>
            <ac:spMk id="13" creationId="{BC512124-0D13-4ED9-80B7-52AE15B6B41F}"/>
          </ac:spMkLst>
        </pc:spChg>
        <pc:spChg chg="add del">
          <ac:chgData name="Cathy Garza" userId="b3be2e5f86a3ef00" providerId="LiveId" clId="{DB071C7E-1235-4392-915F-E7B4E77C000F}" dt="2023-07-26T18:17:11.342" v="804" actId="26606"/>
          <ac:spMkLst>
            <pc:docMk/>
            <pc:sldMk cId="2235343032" sldId="265"/>
            <ac:spMk id="15" creationId="{D4ABACDC-BD54-40F3-9047-8298C77C2DD6}"/>
          </ac:spMkLst>
        </pc:spChg>
        <pc:spChg chg="add del">
          <ac:chgData name="Cathy Garza" userId="b3be2e5f86a3ef00" providerId="LiveId" clId="{DB071C7E-1235-4392-915F-E7B4E77C000F}" dt="2023-07-26T18:17:11.342" v="804" actId="26606"/>
          <ac:spMkLst>
            <pc:docMk/>
            <pc:sldMk cId="2235343032" sldId="265"/>
            <ac:spMk id="17" creationId="{B76CB7CA-05C2-4EE8-A97F-B5F3A4F89DA4}"/>
          </ac:spMkLst>
        </pc:spChg>
        <pc:graphicFrameChg chg="add del modGraphic">
          <ac:chgData name="Cathy Garza" userId="b3be2e5f86a3ef00" providerId="LiveId" clId="{DB071C7E-1235-4392-915F-E7B4E77C000F}" dt="2023-07-29T19:21:06.973" v="6632" actId="478"/>
          <ac:graphicFrameMkLst>
            <pc:docMk/>
            <pc:sldMk cId="2235343032" sldId="265"/>
            <ac:graphicFrameMk id="6" creationId="{6F4D7E92-2F32-E50B-36FF-129D531DB66B}"/>
          </ac:graphicFrameMkLst>
        </pc:graphicFrameChg>
        <pc:picChg chg="add mod">
          <ac:chgData name="Cathy Garza" userId="b3be2e5f86a3ef00" providerId="LiveId" clId="{DB071C7E-1235-4392-915F-E7B4E77C000F}" dt="2023-08-01T21:19:41.089" v="9508"/>
          <ac:picMkLst>
            <pc:docMk/>
            <pc:sldMk cId="2235343032" sldId="265"/>
            <ac:picMk id="4" creationId="{36EA255F-65A1-0F03-2529-25B9A4A50C94}"/>
          </ac:picMkLst>
        </pc:picChg>
        <pc:picChg chg="add del">
          <ac:chgData name="Cathy Garza" userId="b3be2e5f86a3ef00" providerId="LiveId" clId="{DB071C7E-1235-4392-915F-E7B4E77C000F}" dt="2023-07-26T18:17:11.342" v="804" actId="26606"/>
          <ac:picMkLst>
            <pc:docMk/>
            <pc:sldMk cId="2235343032" sldId="265"/>
            <ac:picMk id="5" creationId="{757F4267-C0AE-6D38-91A6-43CFC279575E}"/>
          </ac:picMkLst>
        </pc:picChg>
        <pc:picChg chg="add mod ord modCrop">
          <ac:chgData name="Cathy Garza" userId="b3be2e5f86a3ef00" providerId="LiveId" clId="{DB071C7E-1235-4392-915F-E7B4E77C000F}" dt="2023-08-01T21:11:54.482" v="9356" actId="29295"/>
          <ac:picMkLst>
            <pc:docMk/>
            <pc:sldMk cId="2235343032" sldId="265"/>
            <ac:picMk id="8" creationId="{F5B5A26C-9C2D-76EB-09A7-C14655987780}"/>
          </ac:picMkLst>
        </pc:picChg>
      </pc:sldChg>
      <pc:sldChg chg="addSp delSp modSp new mod setBg modAnim replTag delTag">
        <pc:chgData name="Cathy Garza" userId="b3be2e5f86a3ef00" providerId="LiveId" clId="{DB071C7E-1235-4392-915F-E7B4E77C000F}" dt="2023-08-03T20:03:30.764" v="10257"/>
        <pc:sldMkLst>
          <pc:docMk/>
          <pc:sldMk cId="1613023601" sldId="266"/>
        </pc:sldMkLst>
        <pc:spChg chg="add mod">
          <ac:chgData name="Cathy Garza" userId="b3be2e5f86a3ef00" providerId="LiveId" clId="{DB071C7E-1235-4392-915F-E7B4E77C000F}" dt="2023-08-01T15:12:04.711" v="7695" actId="14100"/>
          <ac:spMkLst>
            <pc:docMk/>
            <pc:sldMk cId="1613023601" sldId="266"/>
            <ac:spMk id="5" creationId="{A2076F92-57E1-5F35-DFA3-F0FB5A4925BE}"/>
          </ac:spMkLst>
        </pc:spChg>
        <pc:spChg chg="add del mod">
          <ac:chgData name="Cathy Garza" userId="b3be2e5f86a3ef00" providerId="LiveId" clId="{DB071C7E-1235-4392-915F-E7B4E77C000F}" dt="2023-07-26T19:24:59.711" v="1230" actId="478"/>
          <ac:spMkLst>
            <pc:docMk/>
            <pc:sldMk cId="1613023601" sldId="266"/>
            <ac:spMk id="6" creationId="{03BAA2C6-C7D1-DF3F-1155-27FE89DAF5EE}"/>
          </ac:spMkLst>
        </pc:spChg>
        <pc:spChg chg="add mod">
          <ac:chgData name="Cathy Garza" userId="b3be2e5f86a3ef00" providerId="LiveId" clId="{DB071C7E-1235-4392-915F-E7B4E77C000F}" dt="2023-08-01T15:17:37.699" v="7739" actId="1076"/>
          <ac:spMkLst>
            <pc:docMk/>
            <pc:sldMk cId="1613023601" sldId="266"/>
            <ac:spMk id="7" creationId="{8695BB37-C9C6-454D-053B-926C156FDAA6}"/>
          </ac:spMkLst>
        </pc:spChg>
        <pc:spChg chg="add mod">
          <ac:chgData name="Cathy Garza" userId="b3be2e5f86a3ef00" providerId="LiveId" clId="{DB071C7E-1235-4392-915F-E7B4E77C000F}" dt="2023-08-01T15:17:44.313" v="7740" actId="1076"/>
          <ac:spMkLst>
            <pc:docMk/>
            <pc:sldMk cId="1613023601" sldId="266"/>
            <ac:spMk id="8" creationId="{A583118F-5E23-3E91-F979-3EA109EEA772}"/>
          </ac:spMkLst>
        </pc:spChg>
        <pc:spChg chg="add mod">
          <ac:chgData name="Cathy Garza" userId="b3be2e5f86a3ef00" providerId="LiveId" clId="{DB071C7E-1235-4392-915F-E7B4E77C000F}" dt="2023-08-01T15:17:11.961" v="7735" actId="1076"/>
          <ac:spMkLst>
            <pc:docMk/>
            <pc:sldMk cId="1613023601" sldId="266"/>
            <ac:spMk id="9" creationId="{CDF53DB7-6D9D-7360-95FC-FB5B52BED584}"/>
          </ac:spMkLst>
        </pc:spChg>
        <pc:spChg chg="add mod">
          <ac:chgData name="Cathy Garza" userId="b3be2e5f86a3ef00" providerId="LiveId" clId="{DB071C7E-1235-4392-915F-E7B4E77C000F}" dt="2023-08-01T15:17:31.735" v="7738" actId="20577"/>
          <ac:spMkLst>
            <pc:docMk/>
            <pc:sldMk cId="1613023601" sldId="266"/>
            <ac:spMk id="10" creationId="{25B6DBF2-BA0F-1728-E0EC-B9BD84820959}"/>
          </ac:spMkLst>
        </pc:spChg>
        <pc:spChg chg="add mod">
          <ac:chgData name="Cathy Garza" userId="b3be2e5f86a3ef00" providerId="LiveId" clId="{DB071C7E-1235-4392-915F-E7B4E77C000F}" dt="2023-08-01T15:19:23.122" v="7882" actId="1038"/>
          <ac:spMkLst>
            <pc:docMk/>
            <pc:sldMk cId="1613023601" sldId="266"/>
            <ac:spMk id="11" creationId="{5F577B17-23F0-9F8F-BEE5-03BE144D9831}"/>
          </ac:spMkLst>
        </pc:spChg>
        <pc:spChg chg="add mod">
          <ac:chgData name="Cathy Garza" userId="b3be2e5f86a3ef00" providerId="LiveId" clId="{DB071C7E-1235-4392-915F-E7B4E77C000F}" dt="2023-08-01T15:19:02.339" v="7841" actId="1038"/>
          <ac:spMkLst>
            <pc:docMk/>
            <pc:sldMk cId="1613023601" sldId="266"/>
            <ac:spMk id="12" creationId="{5C51C87C-3FB4-B56E-CA44-00DA024CCD3E}"/>
          </ac:spMkLst>
        </pc:spChg>
        <pc:spChg chg="add mod">
          <ac:chgData name="Cathy Garza" userId="b3be2e5f86a3ef00" providerId="LiveId" clId="{DB071C7E-1235-4392-915F-E7B4E77C000F}" dt="2023-08-01T15:18:51.737" v="7810" actId="1038"/>
          <ac:spMkLst>
            <pc:docMk/>
            <pc:sldMk cId="1613023601" sldId="266"/>
            <ac:spMk id="13" creationId="{27E9D133-9C37-48D4-7947-805F2E33C0C7}"/>
          </ac:spMkLst>
        </pc:spChg>
        <pc:spChg chg="add mod">
          <ac:chgData name="Cathy Garza" userId="b3be2e5f86a3ef00" providerId="LiveId" clId="{DB071C7E-1235-4392-915F-E7B4E77C000F}" dt="2023-08-01T15:18:42.289" v="7798" actId="1038"/>
          <ac:spMkLst>
            <pc:docMk/>
            <pc:sldMk cId="1613023601" sldId="266"/>
            <ac:spMk id="14" creationId="{C8FBD146-DD8D-F55D-303C-F45DA20BE314}"/>
          </ac:spMkLst>
        </pc:spChg>
        <pc:spChg chg="add mod">
          <ac:chgData name="Cathy Garza" userId="b3be2e5f86a3ef00" providerId="LiveId" clId="{DB071C7E-1235-4392-915F-E7B4E77C000F}" dt="2023-08-01T15:15:20.932" v="7709" actId="12788"/>
          <ac:spMkLst>
            <pc:docMk/>
            <pc:sldMk cId="1613023601" sldId="266"/>
            <ac:spMk id="15" creationId="{62DE2E37-D906-611E-B302-DA08197BCA66}"/>
          </ac:spMkLst>
        </pc:spChg>
        <pc:spChg chg="add mod">
          <ac:chgData name="Cathy Garza" userId="b3be2e5f86a3ef00" providerId="LiveId" clId="{DB071C7E-1235-4392-915F-E7B4E77C000F}" dt="2023-08-01T15:14:31.169" v="7705" actId="1076"/>
          <ac:spMkLst>
            <pc:docMk/>
            <pc:sldMk cId="1613023601" sldId="266"/>
            <ac:spMk id="16" creationId="{54FE73E2-1006-EC45-E23A-DE88913026E1}"/>
          </ac:spMkLst>
        </pc:spChg>
        <pc:grpChg chg="add mod">
          <ac:chgData name="Cathy Garza" userId="b3be2e5f86a3ef00" providerId="LiveId" clId="{DB071C7E-1235-4392-915F-E7B4E77C000F}" dt="2023-08-01T15:15:20.932" v="7709" actId="12788"/>
          <ac:grpSpMkLst>
            <pc:docMk/>
            <pc:sldMk cId="1613023601" sldId="266"/>
            <ac:grpSpMk id="17" creationId="{1783AC90-8691-8BBD-4F7B-5DAFD692D916}"/>
          </ac:grpSpMkLst>
        </pc:grpChg>
        <pc:grpChg chg="add mod">
          <ac:chgData name="Cathy Garza" userId="b3be2e5f86a3ef00" providerId="LiveId" clId="{DB071C7E-1235-4392-915F-E7B4E77C000F}" dt="2023-07-26T19:56:11.346" v="1749" actId="164"/>
          <ac:grpSpMkLst>
            <pc:docMk/>
            <pc:sldMk cId="1613023601" sldId="266"/>
            <ac:grpSpMk id="18" creationId="{BD3411D0-F394-2F18-E2F3-1D6096ADA9FC}"/>
          </ac:grpSpMkLst>
        </pc:grpChg>
        <pc:grpChg chg="add mod">
          <ac:chgData name="Cathy Garza" userId="b3be2e5f86a3ef00" providerId="LiveId" clId="{DB071C7E-1235-4392-915F-E7B4E77C000F}" dt="2023-08-01T15:16:41.129" v="7730" actId="12789"/>
          <ac:grpSpMkLst>
            <pc:docMk/>
            <pc:sldMk cId="1613023601" sldId="266"/>
            <ac:grpSpMk id="19" creationId="{B6CADD22-1036-8AAA-092A-4EDF3B5E1B7B}"/>
          </ac:grpSpMkLst>
        </pc:grpChg>
        <pc:grpChg chg="add mod">
          <ac:chgData name="Cathy Garza" userId="b3be2e5f86a3ef00" providerId="LiveId" clId="{DB071C7E-1235-4392-915F-E7B4E77C000F}" dt="2023-08-01T15:16:41.129" v="7730" actId="12789"/>
          <ac:grpSpMkLst>
            <pc:docMk/>
            <pc:sldMk cId="1613023601" sldId="266"/>
            <ac:grpSpMk id="20" creationId="{5DC8E978-9DDE-DB6C-75F9-3713CBEE6AA0}"/>
          </ac:grpSpMkLst>
        </pc:grpChg>
        <pc:graphicFrameChg chg="add mod">
          <ac:chgData name="Cathy Garza" userId="b3be2e5f86a3ef00" providerId="LiveId" clId="{DB071C7E-1235-4392-915F-E7B4E77C000F}" dt="2023-08-01T15:15:59.972" v="7721" actId="1035"/>
          <ac:graphicFrameMkLst>
            <pc:docMk/>
            <pc:sldMk cId="1613023601" sldId="266"/>
            <ac:graphicFrameMk id="2" creationId="{D020DA6D-4677-C508-9A1E-E0CE1CDC9314}"/>
          </ac:graphicFrameMkLst>
        </pc:graphicFrameChg>
        <pc:graphicFrameChg chg="add mod">
          <ac:chgData name="Cathy Garza" userId="b3be2e5f86a3ef00" providerId="LiveId" clId="{DB071C7E-1235-4392-915F-E7B4E77C000F}" dt="2023-08-01T15:16:09.611" v="7727" actId="1035"/>
          <ac:graphicFrameMkLst>
            <pc:docMk/>
            <pc:sldMk cId="1613023601" sldId="266"/>
            <ac:graphicFrameMk id="3" creationId="{92F9001D-6F70-959E-EA85-DE3266264728}"/>
          </ac:graphicFrameMkLst>
        </pc:graphicFrameChg>
        <pc:picChg chg="add del mod">
          <ac:chgData name="Cathy Garza" userId="b3be2e5f86a3ef00" providerId="LiveId" clId="{DB071C7E-1235-4392-915F-E7B4E77C000F}" dt="2023-07-26T19:13:55.179" v="1065"/>
          <ac:picMkLst>
            <pc:docMk/>
            <pc:sldMk cId="1613023601" sldId="266"/>
            <ac:picMk id="4" creationId="{6ED85082-CD1D-AB23-47BE-6733627F4C8B}"/>
          </ac:picMkLst>
        </pc:picChg>
      </pc:sldChg>
      <pc:sldChg chg="addSp delSp modSp new mod setBg addAnim delAnim modAnim replTag delTag modNotesTx">
        <pc:chgData name="Cathy Garza" userId="b3be2e5f86a3ef00" providerId="LiveId" clId="{DB071C7E-1235-4392-915F-E7B4E77C000F}" dt="2023-08-03T20:03:30.739" v="10255"/>
        <pc:sldMkLst>
          <pc:docMk/>
          <pc:sldMk cId="2142146991" sldId="267"/>
        </pc:sldMkLst>
        <pc:spChg chg="add mod">
          <ac:chgData name="Cathy Garza" userId="b3be2e5f86a3ef00" providerId="LiveId" clId="{DB071C7E-1235-4392-915F-E7B4E77C000F}" dt="2023-08-01T15:57:09.955" v="8571" actId="404"/>
          <ac:spMkLst>
            <pc:docMk/>
            <pc:sldMk cId="2142146991" sldId="267"/>
            <ac:spMk id="2" creationId="{9E6B4BBD-1EF7-8C43-990E-718DC92E4AD8}"/>
          </ac:spMkLst>
        </pc:spChg>
        <pc:spChg chg="add del mod">
          <ac:chgData name="Cathy Garza" userId="b3be2e5f86a3ef00" providerId="LiveId" clId="{DB071C7E-1235-4392-915F-E7B4E77C000F}" dt="2023-07-27T21:53:12.809" v="4777" actId="478"/>
          <ac:spMkLst>
            <pc:docMk/>
            <pc:sldMk cId="2142146991" sldId="267"/>
            <ac:spMk id="3" creationId="{C6F050B7-E278-B495-086D-903248CBB9AE}"/>
          </ac:spMkLst>
        </pc:spChg>
        <pc:spChg chg="add del mod">
          <ac:chgData name="Cathy Garza" userId="b3be2e5f86a3ef00" providerId="LiveId" clId="{DB071C7E-1235-4392-915F-E7B4E77C000F}" dt="2023-07-26T20:08:36.319" v="1904"/>
          <ac:spMkLst>
            <pc:docMk/>
            <pc:sldMk cId="2142146991" sldId="267"/>
            <ac:spMk id="4" creationId="{23C2EF6C-407C-20E0-FE80-B65630424012}"/>
          </ac:spMkLst>
        </pc:spChg>
        <pc:spChg chg="add mod">
          <ac:chgData name="Cathy Garza" userId="b3be2e5f86a3ef00" providerId="LiveId" clId="{DB071C7E-1235-4392-915F-E7B4E77C000F}" dt="2023-08-01T21:16:55.854" v="9479" actId="255"/>
          <ac:spMkLst>
            <pc:docMk/>
            <pc:sldMk cId="2142146991" sldId="267"/>
            <ac:spMk id="5" creationId="{F312C862-47FC-A73A-D279-8312E9CF1C6A}"/>
          </ac:spMkLst>
        </pc:spChg>
        <pc:spChg chg="add">
          <ac:chgData name="Cathy Garza" userId="b3be2e5f86a3ef00" providerId="LiveId" clId="{DB071C7E-1235-4392-915F-E7B4E77C000F}" dt="2023-07-26T20:03:53.793" v="1768" actId="26606"/>
          <ac:spMkLst>
            <pc:docMk/>
            <pc:sldMk cId="2142146991" sldId="267"/>
            <ac:spMk id="9" creationId="{DB8424AB-D56B-4256-866A-5B54DE93C20F}"/>
          </ac:spMkLst>
        </pc:spChg>
        <pc:spChg chg="add">
          <ac:chgData name="Cathy Garza" userId="b3be2e5f86a3ef00" providerId="LiveId" clId="{DB071C7E-1235-4392-915F-E7B4E77C000F}" dt="2023-07-26T20:03:53.793" v="1768" actId="26606"/>
          <ac:spMkLst>
            <pc:docMk/>
            <pc:sldMk cId="2142146991" sldId="267"/>
            <ac:spMk id="11" creationId="{FC999C28-AD33-4EB7-A5F1-C06D10A5FDF7}"/>
          </ac:spMkLst>
        </pc:spChg>
        <pc:spChg chg="add">
          <ac:chgData name="Cathy Garza" userId="b3be2e5f86a3ef00" providerId="LiveId" clId="{DB071C7E-1235-4392-915F-E7B4E77C000F}" dt="2023-07-26T20:03:53.793" v="1768" actId="26606"/>
          <ac:spMkLst>
            <pc:docMk/>
            <pc:sldMk cId="2142146991" sldId="267"/>
            <ac:spMk id="13" creationId="{9203ABB4-7E2A-4248-9FE7-4A419AFF2F17}"/>
          </ac:spMkLst>
        </pc:spChg>
        <pc:spChg chg="add">
          <ac:chgData name="Cathy Garza" userId="b3be2e5f86a3ef00" providerId="LiveId" clId="{DB071C7E-1235-4392-915F-E7B4E77C000F}" dt="2023-07-26T20:03:53.793" v="1768" actId="26606"/>
          <ac:spMkLst>
            <pc:docMk/>
            <pc:sldMk cId="2142146991" sldId="267"/>
            <ac:spMk id="15" creationId="{3126970D-C1E5-4FB1-84E8-86CB9CED1C80}"/>
          </ac:spMkLst>
        </pc:spChg>
        <pc:picChg chg="add mod">
          <ac:chgData name="Cathy Garza" userId="b3be2e5f86a3ef00" providerId="LiveId" clId="{DB071C7E-1235-4392-915F-E7B4E77C000F}" dt="2023-08-01T21:19:33.723" v="9503" actId="207"/>
          <ac:picMkLst>
            <pc:docMk/>
            <pc:sldMk cId="2142146991" sldId="267"/>
            <ac:picMk id="4" creationId="{192D701F-D92E-A924-B97D-3F1E70696C4B}"/>
          </ac:picMkLst>
        </pc:picChg>
        <pc:picChg chg="add del mod">
          <ac:chgData name="Cathy Garza" userId="b3be2e5f86a3ef00" providerId="LiveId" clId="{DB071C7E-1235-4392-915F-E7B4E77C000F}" dt="2023-07-27T21:52:35.562" v="4764" actId="478"/>
          <ac:picMkLst>
            <pc:docMk/>
            <pc:sldMk cId="2142146991" sldId="267"/>
            <ac:picMk id="6" creationId="{5D40ADCF-1764-EE3B-B0C3-5E29BF3FC33B}"/>
          </ac:picMkLst>
        </pc:picChg>
      </pc:sldChg>
      <pc:sldChg chg="addSp modSp add del mod ord modAnim">
        <pc:chgData name="Cathy Garza" userId="b3be2e5f86a3ef00" providerId="LiveId" clId="{DB071C7E-1235-4392-915F-E7B4E77C000F}" dt="2023-07-29T02:35:51.499" v="6365" actId="47"/>
        <pc:sldMkLst>
          <pc:docMk/>
          <pc:sldMk cId="3495580718" sldId="268"/>
        </pc:sldMkLst>
        <pc:spChg chg="mod">
          <ac:chgData name="Cathy Garza" userId="b3be2e5f86a3ef00" providerId="LiveId" clId="{DB071C7E-1235-4392-915F-E7B4E77C000F}" dt="2023-07-26T20:08:55.747" v="1919" actId="20577"/>
          <ac:spMkLst>
            <pc:docMk/>
            <pc:sldMk cId="3495580718" sldId="268"/>
            <ac:spMk id="2" creationId="{DB2BB6CC-0C7B-6120-290B-D5D6F1A55909}"/>
          </ac:spMkLst>
        </pc:spChg>
        <pc:spChg chg="mod">
          <ac:chgData name="Cathy Garza" userId="b3be2e5f86a3ef00" providerId="LiveId" clId="{DB071C7E-1235-4392-915F-E7B4E77C000F}" dt="2023-07-29T01:14:14.076" v="5416" actId="20577"/>
          <ac:spMkLst>
            <pc:docMk/>
            <pc:sldMk cId="3495580718" sldId="268"/>
            <ac:spMk id="3" creationId="{F979F581-F122-7D44-AF69-98600EC48197}"/>
          </ac:spMkLst>
        </pc:spChg>
        <pc:spChg chg="add mod">
          <ac:chgData name="Cathy Garza" userId="b3be2e5f86a3ef00" providerId="LiveId" clId="{DB071C7E-1235-4392-915F-E7B4E77C000F}" dt="2023-07-29T01:13:17.529" v="5404" actId="403"/>
          <ac:spMkLst>
            <pc:docMk/>
            <pc:sldMk cId="3495580718" sldId="268"/>
            <ac:spMk id="4" creationId="{F3E87F78-7A36-271C-293B-ACE4EA466713}"/>
          </ac:spMkLst>
        </pc:spChg>
      </pc:sldChg>
      <pc:sldChg chg="addSp delSp modSp add mod ord delAnim modAnim replTag delTag modNotesTx">
        <pc:chgData name="Cathy Garza" userId="b3be2e5f86a3ef00" providerId="LiveId" clId="{DB071C7E-1235-4392-915F-E7B4E77C000F}" dt="2023-08-03T20:03:30.690" v="10251"/>
        <pc:sldMkLst>
          <pc:docMk/>
          <pc:sldMk cId="646360090" sldId="269"/>
        </pc:sldMkLst>
        <pc:spChg chg="mod">
          <ac:chgData name="Cathy Garza" userId="b3be2e5f86a3ef00" providerId="LiveId" clId="{DB071C7E-1235-4392-915F-E7B4E77C000F}" dt="2023-08-01T15:57:02.882" v="8564" actId="404"/>
          <ac:spMkLst>
            <pc:docMk/>
            <pc:sldMk cId="646360090" sldId="269"/>
            <ac:spMk id="2" creationId="{9E6B4BBD-1EF7-8C43-990E-718DC92E4AD8}"/>
          </ac:spMkLst>
        </pc:spChg>
        <pc:spChg chg="del mod">
          <ac:chgData name="Cathy Garza" userId="b3be2e5f86a3ef00" providerId="LiveId" clId="{DB071C7E-1235-4392-915F-E7B4E77C000F}" dt="2023-07-27T21:51:04.100" v="4752" actId="478"/>
          <ac:spMkLst>
            <pc:docMk/>
            <pc:sldMk cId="646360090" sldId="269"/>
            <ac:spMk id="3" creationId="{C6F050B7-E278-B495-086D-903248CBB9AE}"/>
          </ac:spMkLst>
        </pc:spChg>
        <pc:spChg chg="add mod">
          <ac:chgData name="Cathy Garza" userId="b3be2e5f86a3ef00" providerId="LiveId" clId="{DB071C7E-1235-4392-915F-E7B4E77C000F}" dt="2023-08-01T21:16:16.766" v="9466" actId="207"/>
          <ac:spMkLst>
            <pc:docMk/>
            <pc:sldMk cId="646360090" sldId="269"/>
            <ac:spMk id="7" creationId="{9ABFE0CE-1580-49FB-5EDF-0E488A01348B}"/>
          </ac:spMkLst>
        </pc:spChg>
        <pc:picChg chg="add mod modCrop">
          <ac:chgData name="Cathy Garza" userId="b3be2e5f86a3ef00" providerId="LiveId" clId="{DB071C7E-1235-4392-915F-E7B4E77C000F}" dt="2023-07-26T20:21:53.117" v="2321" actId="1076"/>
          <ac:picMkLst>
            <pc:docMk/>
            <pc:sldMk cId="646360090" sldId="269"/>
            <ac:picMk id="5" creationId="{6B29821F-C658-F274-AA67-1BAD501D66BD}"/>
          </ac:picMkLst>
        </pc:picChg>
        <pc:picChg chg="del">
          <ac:chgData name="Cathy Garza" userId="b3be2e5f86a3ef00" providerId="LiveId" clId="{DB071C7E-1235-4392-915F-E7B4E77C000F}" dt="2023-07-27T21:50:46.026" v="4748" actId="478"/>
          <ac:picMkLst>
            <pc:docMk/>
            <pc:sldMk cId="646360090" sldId="269"/>
            <ac:picMk id="6" creationId="{5D40ADCF-1764-EE3B-B0C3-5E29BF3FC33B}"/>
          </ac:picMkLst>
        </pc:picChg>
      </pc:sldChg>
      <pc:sldChg chg="modSp add del ord modAnim">
        <pc:chgData name="Cathy Garza" userId="b3be2e5f86a3ef00" providerId="LiveId" clId="{DB071C7E-1235-4392-915F-E7B4E77C000F}" dt="2023-07-26T20:30:40.243" v="2705" actId="47"/>
        <pc:sldMkLst>
          <pc:docMk/>
          <pc:sldMk cId="3053916952" sldId="270"/>
        </pc:sldMkLst>
        <pc:spChg chg="mod">
          <ac:chgData name="Cathy Garza" userId="b3be2e5f86a3ef00" providerId="LiveId" clId="{DB071C7E-1235-4392-915F-E7B4E77C000F}" dt="2023-07-26T20:30:12.866" v="2701" actId="13926"/>
          <ac:spMkLst>
            <pc:docMk/>
            <pc:sldMk cId="3053916952" sldId="270"/>
            <ac:spMk id="3" creationId="{F979F581-F122-7D44-AF69-98600EC48197}"/>
          </ac:spMkLst>
        </pc:spChg>
      </pc:sldChg>
      <pc:sldChg chg="addSp modSp new del mod">
        <pc:chgData name="Cathy Garza" userId="b3be2e5f86a3ef00" providerId="LiveId" clId="{DB071C7E-1235-4392-915F-E7B4E77C000F}" dt="2023-07-26T22:00:34.052" v="3149" actId="47"/>
        <pc:sldMkLst>
          <pc:docMk/>
          <pc:sldMk cId="3458763107" sldId="270"/>
        </pc:sldMkLst>
        <pc:spChg chg="add mod">
          <ac:chgData name="Cathy Garza" userId="b3be2e5f86a3ef00" providerId="LiveId" clId="{DB071C7E-1235-4392-915F-E7B4E77C000F}" dt="2023-07-26T21:35:54.541" v="2791" actId="1076"/>
          <ac:spMkLst>
            <pc:docMk/>
            <pc:sldMk cId="3458763107" sldId="270"/>
            <ac:spMk id="2" creationId="{BD6FDFF9-7F60-3CF3-318C-9C20CAD34310}"/>
          </ac:spMkLst>
        </pc:spChg>
        <pc:spChg chg="add mod">
          <ac:chgData name="Cathy Garza" userId="b3be2e5f86a3ef00" providerId="LiveId" clId="{DB071C7E-1235-4392-915F-E7B4E77C000F}" dt="2023-07-26T21:37:33.588" v="2797" actId="1076"/>
          <ac:spMkLst>
            <pc:docMk/>
            <pc:sldMk cId="3458763107" sldId="270"/>
            <ac:spMk id="3" creationId="{756533AA-89CF-0F51-F99A-3A58D5619E5F}"/>
          </ac:spMkLst>
        </pc:spChg>
      </pc:sldChg>
      <pc:sldChg chg="addSp delSp modSp new mod modClrScheme modAnim replTag delTag chgLayout">
        <pc:chgData name="Cathy Garza" userId="b3be2e5f86a3ef00" providerId="LiveId" clId="{DB071C7E-1235-4392-915F-E7B4E77C000F}" dt="2023-08-03T20:03:30.666" v="10249"/>
        <pc:sldMkLst>
          <pc:docMk/>
          <pc:sldMk cId="3657916512" sldId="270"/>
        </pc:sldMkLst>
        <pc:spChg chg="del mod">
          <ac:chgData name="Cathy Garza" userId="b3be2e5f86a3ef00" providerId="LiveId" clId="{DB071C7E-1235-4392-915F-E7B4E77C000F}" dt="2023-07-26T22:02:08.410" v="3163" actId="478"/>
          <ac:spMkLst>
            <pc:docMk/>
            <pc:sldMk cId="3657916512" sldId="270"/>
            <ac:spMk id="2" creationId="{1F4DCA96-A242-2E79-B517-C8CD20939463}"/>
          </ac:spMkLst>
        </pc:spChg>
        <pc:spChg chg="del">
          <ac:chgData name="Cathy Garza" userId="b3be2e5f86a3ef00" providerId="LiveId" clId="{DB071C7E-1235-4392-915F-E7B4E77C000F}" dt="2023-07-26T22:02:56.348" v="3172" actId="1032"/>
          <ac:spMkLst>
            <pc:docMk/>
            <pc:sldMk cId="3657916512" sldId="270"/>
            <ac:spMk id="3" creationId="{637C29B7-4D31-F540-8B42-73439DD54BBC}"/>
          </ac:spMkLst>
        </pc:spChg>
        <pc:spChg chg="add del mod">
          <ac:chgData name="Cathy Garza" userId="b3be2e5f86a3ef00" providerId="LiveId" clId="{DB071C7E-1235-4392-915F-E7B4E77C000F}" dt="2023-07-26T22:02:13.128" v="3165" actId="478"/>
          <ac:spMkLst>
            <pc:docMk/>
            <pc:sldMk cId="3657916512" sldId="270"/>
            <ac:spMk id="5" creationId="{000354B1-7344-8A30-3207-111E0E1C7CD0}"/>
          </ac:spMkLst>
        </pc:spChg>
        <pc:spChg chg="add del mod">
          <ac:chgData name="Cathy Garza" userId="b3be2e5f86a3ef00" providerId="LiveId" clId="{DB071C7E-1235-4392-915F-E7B4E77C000F}" dt="2023-07-26T22:16:40.402" v="3260" actId="478"/>
          <ac:spMkLst>
            <pc:docMk/>
            <pc:sldMk cId="3657916512" sldId="270"/>
            <ac:spMk id="6" creationId="{79A59964-E7BF-0147-75C5-50BAED7F8DC5}"/>
          </ac:spMkLst>
        </pc:spChg>
        <pc:spChg chg="add mod">
          <ac:chgData name="Cathy Garza" userId="b3be2e5f86a3ef00" providerId="LiveId" clId="{DB071C7E-1235-4392-915F-E7B4E77C000F}" dt="2023-08-01T15:27:01.928" v="8070" actId="403"/>
          <ac:spMkLst>
            <pc:docMk/>
            <pc:sldMk cId="3657916512" sldId="270"/>
            <ac:spMk id="8" creationId="{ABF467CC-66E4-581E-62BB-20E1B4436A3D}"/>
          </ac:spMkLst>
        </pc:spChg>
        <pc:spChg chg="add mod">
          <ac:chgData name="Cathy Garza" userId="b3be2e5f86a3ef00" providerId="LiveId" clId="{DB071C7E-1235-4392-915F-E7B4E77C000F}" dt="2023-07-26T22:17:37.509" v="3284"/>
          <ac:spMkLst>
            <pc:docMk/>
            <pc:sldMk cId="3657916512" sldId="270"/>
            <ac:spMk id="10" creationId="{6A85F862-1705-6523-CC4B-E9F5898E0CE9}"/>
          </ac:spMkLst>
        </pc:spChg>
        <pc:spChg chg="add mod">
          <ac:chgData name="Cathy Garza" userId="b3be2e5f86a3ef00" providerId="LiveId" clId="{DB071C7E-1235-4392-915F-E7B4E77C000F}" dt="2023-07-26T22:17:37.509" v="3284"/>
          <ac:spMkLst>
            <pc:docMk/>
            <pc:sldMk cId="3657916512" sldId="270"/>
            <ac:spMk id="11" creationId="{DBB82475-EC16-1766-DC23-FAD8F186C339}"/>
          </ac:spMkLst>
        </pc:spChg>
        <pc:spChg chg="add mod">
          <ac:chgData name="Cathy Garza" userId="b3be2e5f86a3ef00" providerId="LiveId" clId="{DB071C7E-1235-4392-915F-E7B4E77C000F}" dt="2023-08-01T15:27:28.438" v="8077" actId="1076"/>
          <ac:spMkLst>
            <pc:docMk/>
            <pc:sldMk cId="3657916512" sldId="270"/>
            <ac:spMk id="13" creationId="{7112E042-BA34-FA05-F99B-8000DD30F1D5}"/>
          </ac:spMkLst>
        </pc:spChg>
        <pc:spChg chg="add del mod">
          <ac:chgData name="Cathy Garza" userId="b3be2e5f86a3ef00" providerId="LiveId" clId="{DB071C7E-1235-4392-915F-E7B4E77C000F}" dt="2023-07-27T21:22:25.707" v="4552" actId="478"/>
          <ac:spMkLst>
            <pc:docMk/>
            <pc:sldMk cId="3657916512" sldId="270"/>
            <ac:spMk id="14" creationId="{E345D6A1-02CE-EE0D-B3D9-88F215E733E2}"/>
          </ac:spMkLst>
        </pc:spChg>
        <pc:grpChg chg="add mod">
          <ac:chgData name="Cathy Garza" userId="b3be2e5f86a3ef00" providerId="LiveId" clId="{DB071C7E-1235-4392-915F-E7B4E77C000F}" dt="2023-07-26T22:17:37.509" v="3284"/>
          <ac:grpSpMkLst>
            <pc:docMk/>
            <pc:sldMk cId="3657916512" sldId="270"/>
            <ac:grpSpMk id="9" creationId="{F8935124-6AF1-A3E8-C5D4-26C27F87856C}"/>
          </ac:grpSpMkLst>
        </pc:grpChg>
        <pc:graphicFrameChg chg="add del mod ord modGraphic">
          <ac:chgData name="Cathy Garza" userId="b3be2e5f86a3ef00" providerId="LiveId" clId="{DB071C7E-1235-4392-915F-E7B4E77C000F}" dt="2023-07-26T22:17:41.753" v="3286" actId="478"/>
          <ac:graphicFrameMkLst>
            <pc:docMk/>
            <pc:sldMk cId="3657916512" sldId="270"/>
            <ac:graphicFrameMk id="7" creationId="{85C8F593-9CD0-25F3-E945-D7F261894408}"/>
          </ac:graphicFrameMkLst>
        </pc:graphicFrameChg>
        <pc:graphicFrameChg chg="add mod">
          <ac:chgData name="Cathy Garza" userId="b3be2e5f86a3ef00" providerId="LiveId" clId="{DB071C7E-1235-4392-915F-E7B4E77C000F}" dt="2023-07-27T22:27:14.590" v="4947"/>
          <ac:graphicFrameMkLst>
            <pc:docMk/>
            <pc:sldMk cId="3657916512" sldId="270"/>
            <ac:graphicFrameMk id="12" creationId="{98F17356-D472-8351-A84C-CD07185749F5}"/>
          </ac:graphicFrameMkLst>
        </pc:graphicFrameChg>
      </pc:sldChg>
      <pc:sldChg chg="addSp delSp modSp add del mod">
        <pc:chgData name="Cathy Garza" userId="b3be2e5f86a3ef00" providerId="LiveId" clId="{DB071C7E-1235-4392-915F-E7B4E77C000F}" dt="2023-07-26T22:47:21.165" v="3775" actId="47"/>
        <pc:sldMkLst>
          <pc:docMk/>
          <pc:sldMk cId="654632888" sldId="271"/>
        </pc:sldMkLst>
        <pc:spChg chg="add mod">
          <ac:chgData name="Cathy Garza" userId="b3be2e5f86a3ef00" providerId="LiveId" clId="{DB071C7E-1235-4392-915F-E7B4E77C000F}" dt="2023-07-26T22:18:37.851" v="3293"/>
          <ac:spMkLst>
            <pc:docMk/>
            <pc:sldMk cId="654632888" sldId="271"/>
            <ac:spMk id="2" creationId="{49F74D7A-AFE2-9C88-5C20-0ABF59280871}"/>
          </ac:spMkLst>
        </pc:spChg>
        <pc:spChg chg="del">
          <ac:chgData name="Cathy Garza" userId="b3be2e5f86a3ef00" providerId="LiveId" clId="{DB071C7E-1235-4392-915F-E7B4E77C000F}" dt="2023-07-26T22:18:36.840" v="3292" actId="478"/>
          <ac:spMkLst>
            <pc:docMk/>
            <pc:sldMk cId="654632888" sldId="271"/>
            <ac:spMk id="8" creationId="{ABF467CC-66E4-581E-62BB-20E1B4436A3D}"/>
          </ac:spMkLst>
        </pc:spChg>
        <pc:graphicFrameChg chg="mod">
          <ac:chgData name="Cathy Garza" userId="b3be2e5f86a3ef00" providerId="LiveId" clId="{DB071C7E-1235-4392-915F-E7B4E77C000F}" dt="2023-07-26T22:32:41.166" v="3464" actId="1076"/>
          <ac:graphicFrameMkLst>
            <pc:docMk/>
            <pc:sldMk cId="654632888" sldId="271"/>
            <ac:graphicFrameMk id="7" creationId="{85C8F593-9CD0-25F3-E945-D7F261894408}"/>
          </ac:graphicFrameMkLst>
        </pc:graphicFrameChg>
      </pc:sldChg>
      <pc:sldChg chg="addSp modSp new del mod">
        <pc:chgData name="Cathy Garza" userId="b3be2e5f86a3ef00" providerId="LiveId" clId="{DB071C7E-1235-4392-915F-E7B4E77C000F}" dt="2023-07-26T22:47:38.329" v="3776" actId="47"/>
        <pc:sldMkLst>
          <pc:docMk/>
          <pc:sldMk cId="1301837735" sldId="272"/>
        </pc:sldMkLst>
        <pc:spChg chg="add mod">
          <ac:chgData name="Cathy Garza" userId="b3be2e5f86a3ef00" providerId="LiveId" clId="{DB071C7E-1235-4392-915F-E7B4E77C000F}" dt="2023-07-26T22:23:19.805" v="3307"/>
          <ac:spMkLst>
            <pc:docMk/>
            <pc:sldMk cId="1301837735" sldId="272"/>
            <ac:spMk id="2" creationId="{EBD16A16-78AD-65F1-05B7-B74667082C3B}"/>
          </ac:spMkLst>
        </pc:spChg>
        <pc:spChg chg="add mod">
          <ac:chgData name="Cathy Garza" userId="b3be2e5f86a3ef00" providerId="LiveId" clId="{DB071C7E-1235-4392-915F-E7B4E77C000F}" dt="2023-07-26T22:25:35.787" v="3459" actId="5793"/>
          <ac:spMkLst>
            <pc:docMk/>
            <pc:sldMk cId="1301837735" sldId="272"/>
            <ac:spMk id="3" creationId="{41ABDBC2-DCD1-75FA-E319-3A4AE811874C}"/>
          </ac:spMkLst>
        </pc:spChg>
      </pc:sldChg>
      <pc:sldChg chg="addSp delSp modSp add del mod delAnim modAnim replTag delTag">
        <pc:chgData name="Cathy Garza" userId="b3be2e5f86a3ef00" providerId="LiveId" clId="{DB071C7E-1235-4392-915F-E7B4E77C000F}" dt="2023-08-01T15:50:18.633" v="8468" actId="47"/>
        <pc:sldMkLst>
          <pc:docMk/>
          <pc:sldMk cId="3418463745" sldId="273"/>
        </pc:sldMkLst>
        <pc:spChg chg="mod">
          <ac:chgData name="Cathy Garza" userId="b3be2e5f86a3ef00" providerId="LiveId" clId="{DB071C7E-1235-4392-915F-E7B4E77C000F}" dt="2023-08-01T15:21:15.924" v="7921" actId="403"/>
          <ac:spMkLst>
            <pc:docMk/>
            <pc:sldMk cId="3418463745" sldId="273"/>
            <ac:spMk id="2" creationId="{49F74D7A-AFE2-9C88-5C20-0ABF59280871}"/>
          </ac:spMkLst>
        </pc:spChg>
        <pc:spChg chg="add mod">
          <ac:chgData name="Cathy Garza" userId="b3be2e5f86a3ef00" providerId="LiveId" clId="{DB071C7E-1235-4392-915F-E7B4E77C000F}" dt="2023-08-01T15:28:07.076" v="8093"/>
          <ac:spMkLst>
            <pc:docMk/>
            <pc:sldMk cId="3418463745" sldId="273"/>
            <ac:spMk id="3" creationId="{30F9C516-5B2D-1A78-C58B-388715A36E3B}"/>
          </ac:spMkLst>
        </pc:spChg>
        <pc:spChg chg="add del mod">
          <ac:chgData name="Cathy Garza" userId="b3be2e5f86a3ef00" providerId="LiveId" clId="{DB071C7E-1235-4392-915F-E7B4E77C000F}" dt="2023-08-01T15:28:05.465" v="8092" actId="478"/>
          <ac:spMkLst>
            <pc:docMk/>
            <pc:sldMk cId="3418463745" sldId="273"/>
            <ac:spMk id="6" creationId="{D5C9E8F8-A237-580B-D82E-0E13C7521164}"/>
          </ac:spMkLst>
        </pc:spChg>
        <pc:graphicFrameChg chg="add mod modGraphic">
          <ac:chgData name="Cathy Garza" userId="b3be2e5f86a3ef00" providerId="LiveId" clId="{DB071C7E-1235-4392-915F-E7B4E77C000F}" dt="2023-08-01T15:46:14.486" v="8357"/>
          <ac:graphicFrameMkLst>
            <pc:docMk/>
            <pc:sldMk cId="3418463745" sldId="273"/>
            <ac:graphicFrameMk id="5" creationId="{72250D50-BB0E-2346-309E-9449BB5C4C2D}"/>
          </ac:graphicFrameMkLst>
        </pc:graphicFrameChg>
        <pc:graphicFrameChg chg="del mod">
          <ac:chgData name="Cathy Garza" userId="b3be2e5f86a3ef00" providerId="LiveId" clId="{DB071C7E-1235-4392-915F-E7B4E77C000F}" dt="2023-07-26T22:37:28.889" v="3505" actId="478"/>
          <ac:graphicFrameMkLst>
            <pc:docMk/>
            <pc:sldMk cId="3418463745" sldId="273"/>
            <ac:graphicFrameMk id="7" creationId="{85C8F593-9CD0-25F3-E945-D7F261894408}"/>
          </ac:graphicFrameMkLst>
        </pc:graphicFrameChg>
      </pc:sldChg>
      <pc:sldChg chg="addSp delSp modSp add mod ord addAnim delAnim modAnim replTag delTag modNotesTx">
        <pc:chgData name="Cathy Garza" userId="b3be2e5f86a3ef00" providerId="LiveId" clId="{DB071C7E-1235-4392-915F-E7B4E77C000F}" dt="2023-08-03T20:03:30.565" v="10241"/>
        <pc:sldMkLst>
          <pc:docMk/>
          <pc:sldMk cId="3053580093" sldId="274"/>
        </pc:sldMkLst>
        <pc:spChg chg="mod">
          <ac:chgData name="Cathy Garza" userId="b3be2e5f86a3ef00" providerId="LiveId" clId="{DB071C7E-1235-4392-915F-E7B4E77C000F}" dt="2023-08-01T15:56:54.390" v="8557" actId="27636"/>
          <ac:spMkLst>
            <pc:docMk/>
            <pc:sldMk cId="3053580093" sldId="274"/>
            <ac:spMk id="2" creationId="{9E6B4BBD-1EF7-8C43-990E-718DC92E4AD8}"/>
          </ac:spMkLst>
        </pc:spChg>
        <pc:spChg chg="add del mod">
          <ac:chgData name="Cathy Garza" userId="b3be2e5f86a3ef00" providerId="LiveId" clId="{DB071C7E-1235-4392-915F-E7B4E77C000F}" dt="2023-07-26T22:50:15.611" v="3861" actId="14100"/>
          <ac:spMkLst>
            <pc:docMk/>
            <pc:sldMk cId="3053580093" sldId="274"/>
            <ac:spMk id="3" creationId="{C6F050B7-E278-B495-086D-903248CBB9AE}"/>
          </ac:spMkLst>
        </pc:spChg>
        <pc:picChg chg="del">
          <ac:chgData name="Cathy Garza" userId="b3be2e5f86a3ef00" providerId="LiveId" clId="{DB071C7E-1235-4392-915F-E7B4E77C000F}" dt="2023-07-26T22:49:54.846" v="3796" actId="478"/>
          <ac:picMkLst>
            <pc:docMk/>
            <pc:sldMk cId="3053580093" sldId="274"/>
            <ac:picMk id="5" creationId="{6B29821F-C658-F274-AA67-1BAD501D66BD}"/>
          </ac:picMkLst>
        </pc:picChg>
        <pc:picChg chg="mod">
          <ac:chgData name="Cathy Garza" userId="b3be2e5f86a3ef00" providerId="LiveId" clId="{DB071C7E-1235-4392-915F-E7B4E77C000F}" dt="2023-07-26T22:49:42.624" v="3794" actId="14826"/>
          <ac:picMkLst>
            <pc:docMk/>
            <pc:sldMk cId="3053580093" sldId="274"/>
            <ac:picMk id="6" creationId="{5D40ADCF-1764-EE3B-B0C3-5E29BF3FC33B}"/>
          </ac:picMkLst>
        </pc:picChg>
      </pc:sldChg>
      <pc:sldChg chg="addSp delSp modSp new mod ord setBg modAnim replTag delTag modNotesTx">
        <pc:chgData name="Cathy Garza" userId="b3be2e5f86a3ef00" providerId="LiveId" clId="{DB071C7E-1235-4392-915F-E7B4E77C000F}" dt="2023-08-03T20:03:30.862" v="10269"/>
        <pc:sldMkLst>
          <pc:docMk/>
          <pc:sldMk cId="484403635" sldId="275"/>
        </pc:sldMkLst>
        <pc:spChg chg="add del mod">
          <ac:chgData name="Cathy Garza" userId="b3be2e5f86a3ef00" providerId="LiveId" clId="{DB071C7E-1235-4392-915F-E7B4E77C000F}" dt="2023-07-26T23:09:44.236" v="3881" actId="478"/>
          <ac:spMkLst>
            <pc:docMk/>
            <pc:sldMk cId="484403635" sldId="275"/>
            <ac:spMk id="2" creationId="{E18B1342-CF51-AD60-FA90-253BDACE75D8}"/>
          </ac:spMkLst>
        </pc:spChg>
        <pc:spChg chg="add del">
          <ac:chgData name="Cathy Garza" userId="b3be2e5f86a3ef00" providerId="LiveId" clId="{DB071C7E-1235-4392-915F-E7B4E77C000F}" dt="2023-07-27T20:20:07.482" v="3896" actId="478"/>
          <ac:spMkLst>
            <pc:docMk/>
            <pc:sldMk cId="484403635" sldId="275"/>
            <ac:spMk id="9" creationId="{A993FC60-EBA2-42E0-13E9-1481509D6EBE}"/>
          </ac:spMkLst>
        </pc:spChg>
        <pc:spChg chg="add mod">
          <ac:chgData name="Cathy Garza" userId="b3be2e5f86a3ef00" providerId="LiveId" clId="{DB071C7E-1235-4392-915F-E7B4E77C000F}" dt="2023-08-01T15:40:34.811" v="8157" actId="14100"/>
          <ac:spMkLst>
            <pc:docMk/>
            <pc:sldMk cId="484403635" sldId="275"/>
            <ac:spMk id="12" creationId="{15EE3C7D-C459-5B89-4C2E-21FC28857FDA}"/>
          </ac:spMkLst>
        </pc:spChg>
        <pc:graphicFrameChg chg="add mod">
          <ac:chgData name="Cathy Garza" userId="b3be2e5f86a3ef00" providerId="LiveId" clId="{DB071C7E-1235-4392-915F-E7B4E77C000F}" dt="2023-08-01T15:40:29.579" v="8156" actId="1076"/>
          <ac:graphicFrameMkLst>
            <pc:docMk/>
            <pc:sldMk cId="484403635" sldId="275"/>
            <ac:graphicFrameMk id="4" creationId="{AB612947-D5AF-A314-135F-2611567A7D33}"/>
          </ac:graphicFrameMkLst>
        </pc:graphicFrameChg>
        <pc:graphicFrameChg chg="add del mod">
          <ac:chgData name="Cathy Garza" userId="b3be2e5f86a3ef00" providerId="LiveId" clId="{DB071C7E-1235-4392-915F-E7B4E77C000F}" dt="2023-07-27T21:44:47.794" v="4742" actId="478"/>
          <ac:graphicFrameMkLst>
            <pc:docMk/>
            <pc:sldMk cId="484403635" sldId="275"/>
            <ac:graphicFrameMk id="11" creationId="{25690A8D-6111-8BC9-A267-E3F5277B589C}"/>
          </ac:graphicFrameMkLst>
        </pc:graphicFrameChg>
        <pc:graphicFrameChg chg="add del mod">
          <ac:chgData name="Cathy Garza" userId="b3be2e5f86a3ef00" providerId="LiveId" clId="{DB071C7E-1235-4392-915F-E7B4E77C000F}" dt="2023-07-31T21:40:00.268" v="7237" actId="478"/>
          <ac:graphicFrameMkLst>
            <pc:docMk/>
            <pc:sldMk cId="484403635" sldId="275"/>
            <ac:graphicFrameMk id="13" creationId="{909758CA-4BC2-9EF5-E35B-B335EE0A02CD}"/>
          </ac:graphicFrameMkLst>
        </pc:graphicFrameChg>
        <pc:picChg chg="add del mod">
          <ac:chgData name="Cathy Garza" userId="b3be2e5f86a3ef00" providerId="LiveId" clId="{DB071C7E-1235-4392-915F-E7B4E77C000F}" dt="2023-08-01T15:38:47.656" v="8149" actId="478"/>
          <ac:picMkLst>
            <pc:docMk/>
            <pc:sldMk cId="484403635" sldId="275"/>
            <ac:picMk id="3" creationId="{023D660A-ED00-9A2A-909D-DFC5A83AC833}"/>
          </ac:picMkLst>
        </pc:picChg>
        <pc:picChg chg="add del mod">
          <ac:chgData name="Cathy Garza" userId="b3be2e5f86a3ef00" providerId="LiveId" clId="{DB071C7E-1235-4392-915F-E7B4E77C000F}" dt="2023-07-26T23:11:16.326" v="3885" actId="478"/>
          <ac:picMkLst>
            <pc:docMk/>
            <pc:sldMk cId="484403635" sldId="275"/>
            <ac:picMk id="4" creationId="{B3035A51-2053-2422-3B76-BDF4AEECF05E}"/>
          </ac:picMkLst>
        </pc:picChg>
        <pc:picChg chg="add del mod">
          <ac:chgData name="Cathy Garza" userId="b3be2e5f86a3ef00" providerId="LiveId" clId="{DB071C7E-1235-4392-915F-E7B4E77C000F}" dt="2023-07-27T19:51:54.815" v="3894" actId="478"/>
          <ac:picMkLst>
            <pc:docMk/>
            <pc:sldMk cId="484403635" sldId="275"/>
            <ac:picMk id="6" creationId="{825191AD-CB05-910A-B3E4-70583BC6599E}"/>
          </ac:picMkLst>
        </pc:picChg>
        <pc:picChg chg="add mod modCrop">
          <ac:chgData name="Cathy Garza" userId="b3be2e5f86a3ef00" providerId="LiveId" clId="{DB071C7E-1235-4392-915F-E7B4E77C000F}" dt="2023-08-01T21:21:02.075" v="9547" actId="14100"/>
          <ac:picMkLst>
            <pc:docMk/>
            <pc:sldMk cId="484403635" sldId="275"/>
            <ac:picMk id="15" creationId="{3BD7ED56-F7F2-C627-F4AA-1C84CC4D698C}"/>
          </ac:picMkLst>
        </pc:picChg>
      </pc:sldChg>
      <pc:sldChg chg="addSp delSp modSp add mod delAnim modAnim replTag delTag">
        <pc:chgData name="Cathy Garza" userId="b3be2e5f86a3ef00" providerId="LiveId" clId="{DB071C7E-1235-4392-915F-E7B4E77C000F}" dt="2023-08-03T20:03:30.618" v="10245"/>
        <pc:sldMkLst>
          <pc:docMk/>
          <pc:sldMk cId="3959468139" sldId="276"/>
        </pc:sldMkLst>
        <pc:spChg chg="mod">
          <ac:chgData name="Cathy Garza" userId="b3be2e5f86a3ef00" providerId="LiveId" clId="{DB071C7E-1235-4392-915F-E7B4E77C000F}" dt="2023-08-01T15:21:32.783" v="7928" actId="403"/>
          <ac:spMkLst>
            <pc:docMk/>
            <pc:sldMk cId="3959468139" sldId="276"/>
            <ac:spMk id="2" creationId="{49F74D7A-AFE2-9C88-5C20-0ABF59280871}"/>
          </ac:spMkLst>
        </pc:spChg>
        <pc:spChg chg="add mod">
          <ac:chgData name="Cathy Garza" userId="b3be2e5f86a3ef00" providerId="LiveId" clId="{DB071C7E-1235-4392-915F-E7B4E77C000F}" dt="2023-07-27T20:50:14.603" v="4487" actId="20577"/>
          <ac:spMkLst>
            <pc:docMk/>
            <pc:sldMk cId="3959468139" sldId="276"/>
            <ac:spMk id="3" creationId="{88686CFD-7670-F10B-7E37-8A8BED9306BE}"/>
          </ac:spMkLst>
        </pc:spChg>
        <pc:spChg chg="add del mod">
          <ac:chgData name="Cathy Garza" userId="b3be2e5f86a3ef00" providerId="LiveId" clId="{DB071C7E-1235-4392-915F-E7B4E77C000F}" dt="2023-07-27T21:40:43.506" v="4652"/>
          <ac:spMkLst>
            <pc:docMk/>
            <pc:sldMk cId="3959468139" sldId="276"/>
            <ac:spMk id="6" creationId="{3EF6B579-0432-00E1-D139-8621B00FCBA3}"/>
          </ac:spMkLst>
        </pc:spChg>
        <pc:spChg chg="add mod">
          <ac:chgData name="Cathy Garza" userId="b3be2e5f86a3ef00" providerId="LiveId" clId="{DB071C7E-1235-4392-915F-E7B4E77C000F}" dt="2023-08-01T21:36:37.920" v="9787" actId="20577"/>
          <ac:spMkLst>
            <pc:docMk/>
            <pc:sldMk cId="3959468139" sldId="276"/>
            <ac:spMk id="7" creationId="{7D4E82DA-4E1C-2932-28FF-E573EB5C2CA9}"/>
          </ac:spMkLst>
        </pc:spChg>
        <pc:graphicFrameChg chg="del mod">
          <ac:chgData name="Cathy Garza" userId="b3be2e5f86a3ef00" providerId="LiveId" clId="{DB071C7E-1235-4392-915F-E7B4E77C000F}" dt="2023-07-27T20:39:03.443" v="4121" actId="478"/>
          <ac:graphicFrameMkLst>
            <pc:docMk/>
            <pc:sldMk cId="3959468139" sldId="276"/>
            <ac:graphicFrameMk id="5" creationId="{72250D50-BB0E-2346-309E-9449BB5C4C2D}"/>
          </ac:graphicFrameMkLst>
        </pc:graphicFrameChg>
        <pc:picChg chg="add mod">
          <ac:chgData name="Cathy Garza" userId="b3be2e5f86a3ef00" providerId="LiveId" clId="{DB071C7E-1235-4392-915F-E7B4E77C000F}" dt="2023-07-27T21:36:37.430" v="4567" actId="1076"/>
          <ac:picMkLst>
            <pc:docMk/>
            <pc:sldMk cId="3959468139" sldId="276"/>
            <ac:picMk id="4" creationId="{11B46F4C-4F0B-44B5-62E4-7FFACF01B7CE}"/>
          </ac:picMkLst>
        </pc:picChg>
      </pc:sldChg>
      <pc:sldChg chg="addSp delSp modSp add mod ord delAnim modAnim replTag delTag">
        <pc:chgData name="Cathy Garza" userId="b3be2e5f86a3ef00" providerId="LiveId" clId="{DB071C7E-1235-4392-915F-E7B4E77C000F}" dt="2023-08-03T20:03:30.540" v="10239"/>
        <pc:sldMkLst>
          <pc:docMk/>
          <pc:sldMk cId="1058766365" sldId="277"/>
        </pc:sldMkLst>
        <pc:spChg chg="add mod">
          <ac:chgData name="Cathy Garza" userId="b3be2e5f86a3ef00" providerId="LiveId" clId="{DB071C7E-1235-4392-915F-E7B4E77C000F}" dt="2023-08-01T15:27:44.634" v="8085"/>
          <ac:spMkLst>
            <pc:docMk/>
            <pc:sldMk cId="1058766365" sldId="277"/>
            <ac:spMk id="2" creationId="{B2D0EF38-3BE3-6D42-4C01-273F43723FD6}"/>
          </ac:spMkLst>
        </pc:spChg>
        <pc:spChg chg="mod">
          <ac:chgData name="Cathy Garza" userId="b3be2e5f86a3ef00" providerId="LiveId" clId="{DB071C7E-1235-4392-915F-E7B4E77C000F}" dt="2023-08-01T22:28:14.116" v="9957" actId="207"/>
          <ac:spMkLst>
            <pc:docMk/>
            <pc:sldMk cId="1058766365" sldId="277"/>
            <ac:spMk id="8" creationId="{ABF467CC-66E4-581E-62BB-20E1B4436A3D}"/>
          </ac:spMkLst>
        </pc:spChg>
        <pc:spChg chg="del">
          <ac:chgData name="Cathy Garza" userId="b3be2e5f86a3ef00" providerId="LiveId" clId="{DB071C7E-1235-4392-915F-E7B4E77C000F}" dt="2023-08-01T15:27:43.571" v="8084" actId="478"/>
          <ac:spMkLst>
            <pc:docMk/>
            <pc:sldMk cId="1058766365" sldId="277"/>
            <ac:spMk id="13" creationId="{7112E042-BA34-FA05-F99B-8000DD30F1D5}"/>
          </ac:spMkLst>
        </pc:spChg>
        <pc:graphicFrameChg chg="mod">
          <ac:chgData name="Cathy Garza" userId="b3be2e5f86a3ef00" providerId="LiveId" clId="{DB071C7E-1235-4392-915F-E7B4E77C000F}" dt="2023-07-27T22:26:48.884" v="4945"/>
          <ac:graphicFrameMkLst>
            <pc:docMk/>
            <pc:sldMk cId="1058766365" sldId="277"/>
            <ac:graphicFrameMk id="12" creationId="{98F17356-D472-8351-A84C-CD07185749F5}"/>
          </ac:graphicFrameMkLst>
        </pc:graphicFrameChg>
      </pc:sldChg>
      <pc:sldChg chg="addSp delSp modSp add mod ord delAnim modAnim replTag delTag">
        <pc:chgData name="Cathy Garza" userId="b3be2e5f86a3ef00" providerId="LiveId" clId="{DB071C7E-1235-4392-915F-E7B4E77C000F}" dt="2023-08-03T20:03:30.516" v="10237"/>
        <pc:sldMkLst>
          <pc:docMk/>
          <pc:sldMk cId="529882591" sldId="278"/>
        </pc:sldMkLst>
        <pc:spChg chg="mod">
          <ac:chgData name="Cathy Garza" userId="b3be2e5f86a3ef00" providerId="LiveId" clId="{DB071C7E-1235-4392-915F-E7B4E77C000F}" dt="2023-08-01T15:40:59.586" v="8165" actId="403"/>
          <ac:spMkLst>
            <pc:docMk/>
            <pc:sldMk cId="529882591" sldId="278"/>
            <ac:spMk id="2" creationId="{49F74D7A-AFE2-9C88-5C20-0ABF59280871}"/>
          </ac:spMkLst>
        </pc:spChg>
        <pc:spChg chg="add mod">
          <ac:chgData name="Cathy Garza" userId="b3be2e5f86a3ef00" providerId="LiveId" clId="{DB071C7E-1235-4392-915F-E7B4E77C000F}" dt="2023-08-01T15:50:38.534" v="8485"/>
          <ac:spMkLst>
            <pc:docMk/>
            <pc:sldMk cId="529882591" sldId="278"/>
            <ac:spMk id="3" creationId="{D5ABBDC7-5951-D53C-911D-FA8DDD72683F}"/>
          </ac:spMkLst>
        </pc:spChg>
        <pc:spChg chg="del">
          <ac:chgData name="Cathy Garza" userId="b3be2e5f86a3ef00" providerId="LiveId" clId="{DB071C7E-1235-4392-915F-E7B4E77C000F}" dt="2023-08-01T15:50:38.157" v="8484" actId="478"/>
          <ac:spMkLst>
            <pc:docMk/>
            <pc:sldMk cId="529882591" sldId="278"/>
            <ac:spMk id="6" creationId="{D5C9E8F8-A237-580B-D82E-0E13C7521164}"/>
          </ac:spMkLst>
        </pc:spChg>
        <pc:graphicFrameChg chg="mod modGraphic">
          <ac:chgData name="Cathy Garza" userId="b3be2e5f86a3ef00" providerId="LiveId" clId="{DB071C7E-1235-4392-915F-E7B4E77C000F}" dt="2023-08-01T15:41:29.323" v="8178" actId="404"/>
          <ac:graphicFrameMkLst>
            <pc:docMk/>
            <pc:sldMk cId="529882591" sldId="278"/>
            <ac:graphicFrameMk id="5" creationId="{72250D50-BB0E-2346-309E-9449BB5C4C2D}"/>
          </ac:graphicFrameMkLst>
        </pc:graphicFrameChg>
      </pc:sldChg>
      <pc:sldChg chg="modSp add mod ord modAnim replTag delTag">
        <pc:chgData name="Cathy Garza" userId="b3be2e5f86a3ef00" providerId="LiveId" clId="{DB071C7E-1235-4392-915F-E7B4E77C000F}" dt="2023-08-03T20:03:30.491" v="10235"/>
        <pc:sldMkLst>
          <pc:docMk/>
          <pc:sldMk cId="1550883072" sldId="279"/>
        </pc:sldMkLst>
        <pc:spChg chg="mod">
          <ac:chgData name="Cathy Garza" userId="b3be2e5f86a3ef00" providerId="LiveId" clId="{DB071C7E-1235-4392-915F-E7B4E77C000F}" dt="2023-08-01T15:57:20.707" v="8578" actId="404"/>
          <ac:spMkLst>
            <pc:docMk/>
            <pc:sldMk cId="1550883072" sldId="279"/>
            <ac:spMk id="2" creationId="{9E6B4BBD-1EF7-8C43-990E-718DC92E4AD8}"/>
          </ac:spMkLst>
        </pc:spChg>
        <pc:spChg chg="mod">
          <ac:chgData name="Cathy Garza" userId="b3be2e5f86a3ef00" providerId="LiveId" clId="{DB071C7E-1235-4392-915F-E7B4E77C000F}" dt="2023-07-27T23:18:35.566" v="5282" actId="14100"/>
          <ac:spMkLst>
            <pc:docMk/>
            <pc:sldMk cId="1550883072" sldId="279"/>
            <ac:spMk id="3" creationId="{C6F050B7-E278-B495-086D-903248CBB9AE}"/>
          </ac:spMkLst>
        </pc:spChg>
        <pc:picChg chg="mod">
          <ac:chgData name="Cathy Garza" userId="b3be2e5f86a3ef00" providerId="LiveId" clId="{DB071C7E-1235-4392-915F-E7B4E77C000F}" dt="2023-07-27T23:08:20.771" v="5198" actId="14826"/>
          <ac:picMkLst>
            <pc:docMk/>
            <pc:sldMk cId="1550883072" sldId="279"/>
            <ac:picMk id="6" creationId="{5D40ADCF-1764-EE3B-B0C3-5E29BF3FC33B}"/>
          </ac:picMkLst>
        </pc:picChg>
      </pc:sldChg>
      <pc:sldChg chg="modSp add del mod ord replTag delTag modNotesTx">
        <pc:chgData name="Cathy Garza" userId="b3be2e5f86a3ef00" providerId="LiveId" clId="{DB071C7E-1235-4392-915F-E7B4E77C000F}" dt="2023-08-01T22:05:35.157" v="9948" actId="47"/>
        <pc:sldMkLst>
          <pc:docMk/>
          <pc:sldMk cId="3855129058" sldId="280"/>
        </pc:sldMkLst>
        <pc:spChg chg="mod">
          <ac:chgData name="Cathy Garza" userId="b3be2e5f86a3ef00" providerId="LiveId" clId="{DB071C7E-1235-4392-915F-E7B4E77C000F}" dt="2023-08-01T15:57:25.604" v="8583" actId="404"/>
          <ac:spMkLst>
            <pc:docMk/>
            <pc:sldMk cId="3855129058" sldId="280"/>
            <ac:spMk id="2" creationId="{9E6B4BBD-1EF7-8C43-990E-718DC92E4AD8}"/>
          </ac:spMkLst>
        </pc:spChg>
        <pc:spChg chg="mod">
          <ac:chgData name="Cathy Garza" userId="b3be2e5f86a3ef00" providerId="LiveId" clId="{DB071C7E-1235-4392-915F-E7B4E77C000F}" dt="2023-07-27T23:32:28.234" v="5392" actId="20577"/>
          <ac:spMkLst>
            <pc:docMk/>
            <pc:sldMk cId="3855129058" sldId="280"/>
            <ac:spMk id="3" creationId="{C6F050B7-E278-B495-086D-903248CBB9AE}"/>
          </ac:spMkLst>
        </pc:spChg>
      </pc:sldChg>
      <pc:sldChg chg="modSp add del mod ord modAnim replTag delTag">
        <pc:chgData name="Cathy Garza" userId="b3be2e5f86a3ef00" providerId="LiveId" clId="{DB071C7E-1235-4392-915F-E7B4E77C000F}" dt="2023-08-01T20:29:37.096" v="9195" actId="47"/>
        <pc:sldMkLst>
          <pc:docMk/>
          <pc:sldMk cId="1127035354" sldId="281"/>
        </pc:sldMkLst>
        <pc:spChg chg="mod">
          <ac:chgData name="Cathy Garza" userId="b3be2e5f86a3ef00" providerId="LiveId" clId="{DB071C7E-1235-4392-915F-E7B4E77C000F}" dt="2023-08-01T15:09:49.020" v="7617" actId="404"/>
          <ac:spMkLst>
            <pc:docMk/>
            <pc:sldMk cId="1127035354" sldId="281"/>
            <ac:spMk id="2" creationId="{DB2BB6CC-0C7B-6120-290B-D5D6F1A55909}"/>
          </ac:spMkLst>
        </pc:spChg>
        <pc:spChg chg="mod">
          <ac:chgData name="Cathy Garza" userId="b3be2e5f86a3ef00" providerId="LiveId" clId="{DB071C7E-1235-4392-915F-E7B4E77C000F}" dt="2023-08-01T15:25:32.687" v="8013" actId="20577"/>
          <ac:spMkLst>
            <pc:docMk/>
            <pc:sldMk cId="1127035354" sldId="281"/>
            <ac:spMk id="3" creationId="{F979F581-F122-7D44-AF69-98600EC48197}"/>
          </ac:spMkLst>
        </pc:spChg>
        <pc:spChg chg="mod">
          <ac:chgData name="Cathy Garza" userId="b3be2e5f86a3ef00" providerId="LiveId" clId="{DB071C7E-1235-4392-915F-E7B4E77C000F}" dt="2023-08-01T15:22:37.687" v="7945" actId="1076"/>
          <ac:spMkLst>
            <pc:docMk/>
            <pc:sldMk cId="1127035354" sldId="281"/>
            <ac:spMk id="4" creationId="{F3E87F78-7A36-271C-293B-ACE4EA466713}"/>
          </ac:spMkLst>
        </pc:spChg>
      </pc:sldChg>
      <pc:sldChg chg="addSp delSp modSp add mod ord addAnim delAnim modAnim replTag delTag">
        <pc:chgData name="Cathy Garza" userId="b3be2e5f86a3ef00" providerId="LiveId" clId="{DB071C7E-1235-4392-915F-E7B4E77C000F}" dt="2023-08-03T20:03:30.431" v="10231"/>
        <pc:sldMkLst>
          <pc:docMk/>
          <pc:sldMk cId="22777637" sldId="282"/>
        </pc:sldMkLst>
        <pc:spChg chg="mod">
          <ac:chgData name="Cathy Garza" userId="b3be2e5f86a3ef00" providerId="LiveId" clId="{DB071C7E-1235-4392-915F-E7B4E77C000F}" dt="2023-08-01T15:10:00.802" v="7625" actId="404"/>
          <ac:spMkLst>
            <pc:docMk/>
            <pc:sldMk cId="22777637" sldId="282"/>
            <ac:spMk id="2" creationId="{DB2BB6CC-0C7B-6120-290B-D5D6F1A55909}"/>
          </ac:spMkLst>
        </pc:spChg>
        <pc:spChg chg="del mod">
          <ac:chgData name="Cathy Garza" userId="b3be2e5f86a3ef00" providerId="LiveId" clId="{DB071C7E-1235-4392-915F-E7B4E77C000F}" dt="2023-07-29T01:16:50.695" v="5448" actId="478"/>
          <ac:spMkLst>
            <pc:docMk/>
            <pc:sldMk cId="22777637" sldId="282"/>
            <ac:spMk id="3" creationId="{F979F581-F122-7D44-AF69-98600EC48197}"/>
          </ac:spMkLst>
        </pc:spChg>
        <pc:spChg chg="del mod">
          <ac:chgData name="Cathy Garza" userId="b3be2e5f86a3ef00" providerId="LiveId" clId="{DB071C7E-1235-4392-915F-E7B4E77C000F}" dt="2023-07-29T01:16:55.602" v="5451"/>
          <ac:spMkLst>
            <pc:docMk/>
            <pc:sldMk cId="22777637" sldId="282"/>
            <ac:spMk id="4" creationId="{F3E87F78-7A36-271C-293B-ACE4EA466713}"/>
          </ac:spMkLst>
        </pc:spChg>
        <pc:spChg chg="add del mod">
          <ac:chgData name="Cathy Garza" userId="b3be2e5f86a3ef00" providerId="LiveId" clId="{DB071C7E-1235-4392-915F-E7B4E77C000F}" dt="2023-07-29T02:29:46.247" v="6131" actId="478"/>
          <ac:spMkLst>
            <pc:docMk/>
            <pc:sldMk cId="22777637" sldId="282"/>
            <ac:spMk id="7" creationId="{F5479BA9-011C-CEE2-2824-A0E23013DD77}"/>
          </ac:spMkLst>
        </pc:spChg>
        <pc:spChg chg="add del mod">
          <ac:chgData name="Cathy Garza" userId="b3be2e5f86a3ef00" providerId="LiveId" clId="{DB071C7E-1235-4392-915F-E7B4E77C000F}" dt="2023-07-29T02:29:43.807" v="6130" actId="478"/>
          <ac:spMkLst>
            <pc:docMk/>
            <pc:sldMk cId="22777637" sldId="282"/>
            <ac:spMk id="8" creationId="{5EBC1B0D-65B2-8F96-E125-47C6F72D0957}"/>
          </ac:spMkLst>
        </pc:spChg>
        <pc:spChg chg="add del mod">
          <ac:chgData name="Cathy Garza" userId="b3be2e5f86a3ef00" providerId="LiveId" clId="{DB071C7E-1235-4392-915F-E7B4E77C000F}" dt="2023-07-29T02:29:41.268" v="6129" actId="478"/>
          <ac:spMkLst>
            <pc:docMk/>
            <pc:sldMk cId="22777637" sldId="282"/>
            <ac:spMk id="9" creationId="{A91BFFDC-B452-D8BC-02C9-8B3677462A67}"/>
          </ac:spMkLst>
        </pc:spChg>
        <pc:spChg chg="add del mod">
          <ac:chgData name="Cathy Garza" userId="b3be2e5f86a3ef00" providerId="LiveId" clId="{DB071C7E-1235-4392-915F-E7B4E77C000F}" dt="2023-07-29T02:16:48.590" v="5828"/>
          <ac:spMkLst>
            <pc:docMk/>
            <pc:sldMk cId="22777637" sldId="282"/>
            <ac:spMk id="10" creationId="{01D13660-DED5-80C9-6765-9B762C0264DA}"/>
          </ac:spMkLst>
        </pc:spChg>
        <pc:spChg chg="add del mod">
          <ac:chgData name="Cathy Garza" userId="b3be2e5f86a3ef00" providerId="LiveId" clId="{DB071C7E-1235-4392-915F-E7B4E77C000F}" dt="2023-07-29T02:28:35.634" v="6029" actId="478"/>
          <ac:spMkLst>
            <pc:docMk/>
            <pc:sldMk cId="22777637" sldId="282"/>
            <ac:spMk id="12" creationId="{6FC342D2-39B6-0F9D-90A5-8CC43E85C98F}"/>
          </ac:spMkLst>
        </pc:spChg>
        <pc:spChg chg="add del mod">
          <ac:chgData name="Cathy Garza" userId="b3be2e5f86a3ef00" providerId="LiveId" clId="{DB071C7E-1235-4392-915F-E7B4E77C000F}" dt="2023-07-29T02:28:33.272" v="6025"/>
          <ac:spMkLst>
            <pc:docMk/>
            <pc:sldMk cId="22777637" sldId="282"/>
            <ac:spMk id="13" creationId="{B5871A59-3FA7-9144-9912-744EA094BD57}"/>
          </ac:spMkLst>
        </pc:spChg>
        <pc:spChg chg="add mod ord">
          <ac:chgData name="Cathy Garza" userId="b3be2e5f86a3ef00" providerId="LiveId" clId="{DB071C7E-1235-4392-915F-E7B4E77C000F}" dt="2023-08-01T20:21:04.607" v="8915" actId="1076"/>
          <ac:spMkLst>
            <pc:docMk/>
            <pc:sldMk cId="22777637" sldId="282"/>
            <ac:spMk id="14" creationId="{3F66F58B-2E87-5D06-3397-EE5604A105A6}"/>
          </ac:spMkLst>
        </pc:spChg>
        <pc:spChg chg="add del mod">
          <ac:chgData name="Cathy Garza" userId="b3be2e5f86a3ef00" providerId="LiveId" clId="{DB071C7E-1235-4392-915F-E7B4E77C000F}" dt="2023-07-29T02:29:49.401" v="6132" actId="478"/>
          <ac:spMkLst>
            <pc:docMk/>
            <pc:sldMk cId="22777637" sldId="282"/>
            <ac:spMk id="16" creationId="{C664158F-FCCA-F268-C74B-89B812DFABD1}"/>
          </ac:spMkLst>
        </pc:spChg>
        <pc:picChg chg="add mod ord">
          <ac:chgData name="Cathy Garza" userId="b3be2e5f86a3ef00" providerId="LiveId" clId="{DB071C7E-1235-4392-915F-E7B4E77C000F}" dt="2023-07-29T19:11:04.360" v="6548" actId="171"/>
          <ac:picMkLst>
            <pc:docMk/>
            <pc:sldMk cId="22777637" sldId="282"/>
            <ac:picMk id="6" creationId="{193079F2-79EE-34F7-84F1-D63F4893D1F2}"/>
          </ac:picMkLst>
        </pc:picChg>
      </pc:sldChg>
      <pc:sldChg chg="delSp modSp add del mod">
        <pc:chgData name="Cathy Garza" userId="b3be2e5f86a3ef00" providerId="LiveId" clId="{DB071C7E-1235-4392-915F-E7B4E77C000F}" dt="2023-07-29T01:37:35.942" v="5469" actId="47"/>
        <pc:sldMkLst>
          <pc:docMk/>
          <pc:sldMk cId="187134157" sldId="283"/>
        </pc:sldMkLst>
        <pc:spChg chg="mod">
          <ac:chgData name="Cathy Garza" userId="b3be2e5f86a3ef00" providerId="LiveId" clId="{DB071C7E-1235-4392-915F-E7B4E77C000F}" dt="2023-07-29T01:23:06.964" v="5463" actId="20577"/>
          <ac:spMkLst>
            <pc:docMk/>
            <pc:sldMk cId="187134157" sldId="283"/>
            <ac:spMk id="2" creationId="{E61C8822-5E4E-7CF6-94F8-DFD378CA63B1}"/>
          </ac:spMkLst>
        </pc:spChg>
        <pc:spChg chg="del">
          <ac:chgData name="Cathy Garza" userId="b3be2e5f86a3ef00" providerId="LiveId" clId="{DB071C7E-1235-4392-915F-E7B4E77C000F}" dt="2023-07-29T01:23:17.251" v="5464" actId="478"/>
          <ac:spMkLst>
            <pc:docMk/>
            <pc:sldMk cId="187134157" sldId="283"/>
            <ac:spMk id="4" creationId="{2568AE40-02C2-A6D1-447E-0F7C8BA67781}"/>
          </ac:spMkLst>
        </pc:spChg>
      </pc:sldChg>
      <pc:sldChg chg="addSp delSp modSp add mod delAnim modAnim replTag delTag">
        <pc:chgData name="Cathy Garza" userId="b3be2e5f86a3ef00" providerId="LiveId" clId="{DB071C7E-1235-4392-915F-E7B4E77C000F}" dt="2023-08-03T20:03:43.467" v="10279"/>
        <pc:sldMkLst>
          <pc:docMk/>
          <pc:sldMk cId="291075580" sldId="283"/>
        </pc:sldMkLst>
        <pc:spChg chg="mod">
          <ac:chgData name="Cathy Garza" userId="b3be2e5f86a3ef00" providerId="LiveId" clId="{DB071C7E-1235-4392-915F-E7B4E77C000F}" dt="2023-08-01T15:10:06.925" v="7631" actId="404"/>
          <ac:spMkLst>
            <pc:docMk/>
            <pc:sldMk cId="291075580" sldId="283"/>
            <ac:spMk id="2" creationId="{DB2BB6CC-0C7B-6120-290B-D5D6F1A55909}"/>
          </ac:spMkLst>
        </pc:spChg>
        <pc:spChg chg="add del mod">
          <ac:chgData name="Cathy Garza" userId="b3be2e5f86a3ef00" providerId="LiveId" clId="{DB071C7E-1235-4392-915F-E7B4E77C000F}" dt="2023-08-01T22:04:02.907" v="9942" actId="478"/>
          <ac:spMkLst>
            <pc:docMk/>
            <pc:sldMk cId="291075580" sldId="283"/>
            <ac:spMk id="5" creationId="{D4E6B461-F954-BB49-E30C-D2A6A80F77A4}"/>
          </ac:spMkLst>
        </pc:spChg>
        <pc:spChg chg="mod">
          <ac:chgData name="Cathy Garza" userId="b3be2e5f86a3ef00" providerId="LiveId" clId="{DB071C7E-1235-4392-915F-E7B4E77C000F}" dt="2023-08-03T20:03:39.946" v="10277" actId="20577"/>
          <ac:spMkLst>
            <pc:docMk/>
            <pc:sldMk cId="291075580" sldId="283"/>
            <ac:spMk id="7" creationId="{F5479BA9-011C-CEE2-2824-A0E23013DD77}"/>
          </ac:spMkLst>
        </pc:spChg>
        <pc:spChg chg="del mod">
          <ac:chgData name="Cathy Garza" userId="b3be2e5f86a3ef00" providerId="LiveId" clId="{DB071C7E-1235-4392-915F-E7B4E77C000F}" dt="2023-07-29T02:26:43.131" v="6007" actId="478"/>
          <ac:spMkLst>
            <pc:docMk/>
            <pc:sldMk cId="291075580" sldId="283"/>
            <ac:spMk id="8" creationId="{5EBC1B0D-65B2-8F96-E125-47C6F72D0957}"/>
          </ac:spMkLst>
        </pc:spChg>
        <pc:spChg chg="del mod">
          <ac:chgData name="Cathy Garza" userId="b3be2e5f86a3ef00" providerId="LiveId" clId="{DB071C7E-1235-4392-915F-E7B4E77C000F}" dt="2023-07-29T02:26:44.836" v="6008" actId="478"/>
          <ac:spMkLst>
            <pc:docMk/>
            <pc:sldMk cId="291075580" sldId="283"/>
            <ac:spMk id="9" creationId="{A91BFFDC-B452-D8BC-02C9-8B3677462A67}"/>
          </ac:spMkLst>
        </pc:spChg>
        <pc:picChg chg="add del mod">
          <ac:chgData name="Cathy Garza" userId="b3be2e5f86a3ef00" providerId="LiveId" clId="{DB071C7E-1235-4392-915F-E7B4E77C000F}" dt="2023-08-01T22:04:03.997" v="9943" actId="478"/>
          <ac:picMkLst>
            <pc:docMk/>
            <pc:sldMk cId="291075580" sldId="283"/>
            <ac:picMk id="3" creationId="{59A57853-A971-8240-8651-4FA959C4B89E}"/>
          </ac:picMkLst>
        </pc:picChg>
        <pc:picChg chg="add mod ord modCrop">
          <ac:chgData name="Cathy Garza" userId="b3be2e5f86a3ef00" providerId="LiveId" clId="{DB071C7E-1235-4392-915F-E7B4E77C000F}" dt="2023-08-01T20:23:31.111" v="8996" actId="1037"/>
          <ac:picMkLst>
            <pc:docMk/>
            <pc:sldMk cId="291075580" sldId="283"/>
            <ac:picMk id="4" creationId="{8E788778-FAD3-368D-C6CA-BF5389F8015C}"/>
          </ac:picMkLst>
        </pc:picChg>
        <pc:picChg chg="del mod modCrop">
          <ac:chgData name="Cathy Garza" userId="b3be2e5f86a3ef00" providerId="LiveId" clId="{DB071C7E-1235-4392-915F-E7B4E77C000F}" dt="2023-08-01T20:19:24.323" v="8897" actId="478"/>
          <ac:picMkLst>
            <pc:docMk/>
            <pc:sldMk cId="291075580" sldId="283"/>
            <ac:picMk id="6" creationId="{193079F2-79EE-34F7-84F1-D63F4893D1F2}"/>
          </ac:picMkLst>
        </pc:picChg>
      </pc:sldChg>
      <pc:sldChg chg="modSp add del mod replTag delTag">
        <pc:chgData name="Cathy Garza" userId="b3be2e5f86a3ef00" providerId="LiveId" clId="{DB071C7E-1235-4392-915F-E7B4E77C000F}" dt="2023-08-01T15:25:55.195" v="8027" actId="47"/>
        <pc:sldMkLst>
          <pc:docMk/>
          <pc:sldMk cId="1745869168" sldId="284"/>
        </pc:sldMkLst>
        <pc:spChg chg="mod">
          <ac:chgData name="Cathy Garza" userId="b3be2e5f86a3ef00" providerId="LiveId" clId="{DB071C7E-1235-4392-915F-E7B4E77C000F}" dt="2023-08-01T15:10:14.684" v="7639" actId="404"/>
          <ac:spMkLst>
            <pc:docMk/>
            <pc:sldMk cId="1745869168" sldId="284"/>
            <ac:spMk id="2" creationId="{DB2BB6CC-0C7B-6120-290B-D5D6F1A55909}"/>
          </ac:spMkLst>
        </pc:spChg>
      </pc:sldChg>
      <pc:sldChg chg="addSp delSp modSp add del mod ord replTag delTag">
        <pc:chgData name="Cathy Garza" userId="b3be2e5f86a3ef00" providerId="LiveId" clId="{DB071C7E-1235-4392-915F-E7B4E77C000F}" dt="2023-08-01T15:11:00.572" v="7669" actId="47"/>
        <pc:sldMkLst>
          <pc:docMk/>
          <pc:sldMk cId="3509545975" sldId="285"/>
        </pc:sldMkLst>
        <pc:spChg chg="mod">
          <ac:chgData name="Cathy Garza" userId="b3be2e5f86a3ef00" providerId="LiveId" clId="{DB071C7E-1235-4392-915F-E7B4E77C000F}" dt="2023-07-29T02:37:29.714" v="6378" actId="20577"/>
          <ac:spMkLst>
            <pc:docMk/>
            <pc:sldMk cId="3509545975" sldId="285"/>
            <ac:spMk id="2" creationId="{F993299F-3E8A-4BF7-9C3D-B9F22CF94C4E}"/>
          </ac:spMkLst>
        </pc:spChg>
        <pc:spChg chg="del">
          <ac:chgData name="Cathy Garza" userId="b3be2e5f86a3ef00" providerId="LiveId" clId="{DB071C7E-1235-4392-915F-E7B4E77C000F}" dt="2023-07-29T19:07:56.873" v="6497" actId="478"/>
          <ac:spMkLst>
            <pc:docMk/>
            <pc:sldMk cId="3509545975" sldId="285"/>
            <ac:spMk id="3" creationId="{EF6083A9-53C1-4358-80D7-727411C121D9}"/>
          </ac:spMkLst>
        </pc:spChg>
        <pc:spChg chg="add del mod">
          <ac:chgData name="Cathy Garza" userId="b3be2e5f86a3ef00" providerId="LiveId" clId="{DB071C7E-1235-4392-915F-E7B4E77C000F}" dt="2023-07-29T19:08:01.070" v="6498" actId="478"/>
          <ac:spMkLst>
            <pc:docMk/>
            <pc:sldMk cId="3509545975" sldId="285"/>
            <ac:spMk id="6" creationId="{CC452ADE-3BCE-AC4F-6F93-12CDBC8593EA}"/>
          </ac:spMkLst>
        </pc:spChg>
      </pc:sldChg>
      <pc:sldChg chg="addSp delSp modSp add mod ord delAnim modAnim replTag delTag">
        <pc:chgData name="Cathy Garza" userId="b3be2e5f86a3ef00" providerId="LiveId" clId="{DB071C7E-1235-4392-915F-E7B4E77C000F}" dt="2023-08-03T20:03:30.858" v="10265"/>
        <pc:sldMkLst>
          <pc:docMk/>
          <pc:sldMk cId="880433174" sldId="286"/>
        </pc:sldMkLst>
        <pc:spChg chg="mod">
          <ac:chgData name="Cathy Garza" userId="b3be2e5f86a3ef00" providerId="LiveId" clId="{DB071C7E-1235-4392-915F-E7B4E77C000F}" dt="2023-08-01T15:08:21.423" v="7588" actId="404"/>
          <ac:spMkLst>
            <pc:docMk/>
            <pc:sldMk cId="880433174" sldId="286"/>
            <ac:spMk id="2" creationId="{DB2BB6CC-0C7B-6120-290B-D5D6F1A55909}"/>
          </ac:spMkLst>
        </pc:spChg>
        <pc:spChg chg="del">
          <ac:chgData name="Cathy Garza" userId="b3be2e5f86a3ef00" providerId="LiveId" clId="{DB071C7E-1235-4392-915F-E7B4E77C000F}" dt="2023-07-29T02:39:18.759" v="6383" actId="478"/>
          <ac:spMkLst>
            <pc:docMk/>
            <pc:sldMk cId="880433174" sldId="286"/>
            <ac:spMk id="3" creationId="{F979F581-F122-7D44-AF69-98600EC48197}"/>
          </ac:spMkLst>
        </pc:spChg>
        <pc:spChg chg="add del mod">
          <ac:chgData name="Cathy Garza" userId="b3be2e5f86a3ef00" providerId="LiveId" clId="{DB071C7E-1235-4392-915F-E7B4E77C000F}" dt="2023-07-29T02:39:26.023" v="6385" actId="478"/>
          <ac:spMkLst>
            <pc:docMk/>
            <pc:sldMk cId="880433174" sldId="286"/>
            <ac:spMk id="5" creationId="{A1072B3E-09F2-D3DF-1860-38822B1D2F66}"/>
          </ac:spMkLst>
        </pc:spChg>
        <pc:spChg chg="add mod">
          <ac:chgData name="Cathy Garza" userId="b3be2e5f86a3ef00" providerId="LiveId" clId="{DB071C7E-1235-4392-915F-E7B4E77C000F}" dt="2023-08-01T21:14:26.827" v="9427" actId="1076"/>
          <ac:spMkLst>
            <pc:docMk/>
            <pc:sldMk cId="880433174" sldId="286"/>
            <ac:spMk id="6" creationId="{9B160AED-C8CC-2CF1-1FA6-E0B17FF34B0D}"/>
          </ac:spMkLst>
        </pc:spChg>
        <pc:picChg chg="add mod">
          <ac:chgData name="Cathy Garza" userId="b3be2e5f86a3ef00" providerId="LiveId" clId="{DB071C7E-1235-4392-915F-E7B4E77C000F}" dt="2023-08-03T19:36:19.541" v="10116"/>
          <ac:picMkLst>
            <pc:docMk/>
            <pc:sldMk cId="880433174" sldId="286"/>
            <ac:picMk id="3" creationId="{4D544AE6-BD4C-543A-9C09-CCF7231E822F}"/>
          </ac:picMkLst>
        </pc:picChg>
        <pc:picChg chg="add del mod ord modCrop">
          <ac:chgData name="Cathy Garza" userId="b3be2e5f86a3ef00" providerId="LiveId" clId="{DB071C7E-1235-4392-915F-E7B4E77C000F}" dt="2023-07-29T19:13:36.068" v="6550" actId="478"/>
          <ac:picMkLst>
            <pc:docMk/>
            <pc:sldMk cId="880433174" sldId="286"/>
            <ac:picMk id="8" creationId="{A1182A33-AADA-1F18-A046-D1ABFC427D5F}"/>
          </ac:picMkLst>
        </pc:picChg>
        <pc:picChg chg="add mod ord modCrop">
          <ac:chgData name="Cathy Garza" userId="b3be2e5f86a3ef00" providerId="LiveId" clId="{DB071C7E-1235-4392-915F-E7B4E77C000F}" dt="2023-08-01T21:12:23.426" v="9362" actId="1076"/>
          <ac:picMkLst>
            <pc:docMk/>
            <pc:sldMk cId="880433174" sldId="286"/>
            <ac:picMk id="10" creationId="{709AB549-BF8D-5865-71AC-A7FE1EC5E3B4}"/>
          </ac:picMkLst>
        </pc:picChg>
      </pc:sldChg>
      <pc:sldChg chg="modSp add del mod ord replTag delTag">
        <pc:chgData name="Cathy Garza" userId="b3be2e5f86a3ef00" providerId="LiveId" clId="{DB071C7E-1235-4392-915F-E7B4E77C000F}" dt="2023-08-01T16:08:43.875" v="8761" actId="47"/>
        <pc:sldMkLst>
          <pc:docMk/>
          <pc:sldMk cId="69721064" sldId="287"/>
        </pc:sldMkLst>
        <pc:spChg chg="mod">
          <ac:chgData name="Cathy Garza" userId="b3be2e5f86a3ef00" providerId="LiveId" clId="{DB071C7E-1235-4392-915F-E7B4E77C000F}" dt="2023-08-01T16:05:13.734" v="8662" actId="255"/>
          <ac:spMkLst>
            <pc:docMk/>
            <pc:sldMk cId="69721064" sldId="287"/>
            <ac:spMk id="2" creationId="{7D6CA50C-1A88-4B3F-A34F-FE199F4205A2}"/>
          </ac:spMkLst>
        </pc:spChg>
        <pc:picChg chg="mod">
          <ac:chgData name="Cathy Garza" userId="b3be2e5f86a3ef00" providerId="LiveId" clId="{DB071C7E-1235-4392-915F-E7B4E77C000F}" dt="2023-07-29T19:09:57.310" v="6533" actId="1076"/>
          <ac:picMkLst>
            <pc:docMk/>
            <pc:sldMk cId="69721064" sldId="287"/>
            <ac:picMk id="5" creationId="{A3A2E0DA-DA21-447D-AD1F-3DB915DD051B}"/>
          </ac:picMkLst>
        </pc:picChg>
      </pc:sldChg>
      <pc:sldChg chg="addSp modSp add mod setBg modAnim replTag delTag">
        <pc:chgData name="Cathy Garza" userId="b3be2e5f86a3ef00" providerId="LiveId" clId="{DB071C7E-1235-4392-915F-E7B4E77C000F}" dt="2023-08-03T20:03:30.463" v="10233"/>
        <pc:sldMkLst>
          <pc:docMk/>
          <pc:sldMk cId="1142822009" sldId="288"/>
        </pc:sldMkLst>
        <pc:spChg chg="add mod replST">
          <ac:chgData name="Cathy Garza" userId="b3be2e5f86a3ef00" providerId="LiveId" clId="{DB071C7E-1235-4392-915F-E7B4E77C000F}" dt="2023-07-31T20:31:15.598" v="6779"/>
          <ac:spMkLst>
            <pc:docMk/>
            <pc:sldMk cId="1142822009" sldId="288"/>
            <ac:spMk id="6" creationId="{32D750A1-0432-6B0A-E0C3-A8BB17E92CB3}"/>
          </ac:spMkLst>
        </pc:spChg>
        <pc:spChg chg="add mod replST">
          <ac:chgData name="Cathy Garza" userId="b3be2e5f86a3ef00" providerId="LiveId" clId="{DB071C7E-1235-4392-915F-E7B4E77C000F}" dt="2023-07-31T20:31:15.629" v="6789"/>
          <ac:spMkLst>
            <pc:docMk/>
            <pc:sldMk cId="1142822009" sldId="288"/>
            <ac:spMk id="7" creationId="{5DA5FCB0-D2E5-E8A1-ED2F-0BFA07504BEA}"/>
          </ac:spMkLst>
        </pc:spChg>
        <pc:picChg chg="add mod">
          <ac:chgData name="Cathy Garza" userId="b3be2e5f86a3ef00" providerId="LiveId" clId="{DB071C7E-1235-4392-915F-E7B4E77C000F}" dt="2023-08-01T21:46:11.339" v="9919"/>
          <ac:picMkLst>
            <pc:docMk/>
            <pc:sldMk cId="1142822009" sldId="288"/>
            <ac:picMk id="2" creationId="{68D1229E-E262-9FD3-B854-474EF593F0E2}"/>
          </ac:picMkLst>
        </pc:picChg>
        <pc:picChg chg="add mod replST">
          <ac:chgData name="Cathy Garza" userId="b3be2e5f86a3ef00" providerId="LiveId" clId="{DB071C7E-1235-4392-915F-E7B4E77C000F}" dt="2023-07-31T20:31:15.425" v="6766"/>
          <ac:picMkLst>
            <pc:docMk/>
            <pc:sldMk cId="1142822009" sldId="288"/>
            <ac:picMk id="3" creationId="{87B90AD8-B120-8185-4A8D-BD6EC8CC40A2}"/>
          </ac:picMkLst>
        </pc:picChg>
        <pc:picChg chg="add mod replST">
          <ac:chgData name="Cathy Garza" userId="b3be2e5f86a3ef00" providerId="LiveId" clId="{DB071C7E-1235-4392-915F-E7B4E77C000F}" dt="2023-07-31T20:35:17.910" v="6838"/>
          <ac:picMkLst>
            <pc:docMk/>
            <pc:sldMk cId="1142822009" sldId="288"/>
            <ac:picMk id="5" creationId="{780A387B-4E11-D1A8-AB68-0ABB30EFBEF6}"/>
          </ac:picMkLst>
        </pc:picChg>
      </pc:sldChg>
      <pc:sldChg chg="addSp delSp modSp add mod ord delAnim modAnim replTag delTag">
        <pc:chgData name="Cathy Garza" userId="b3be2e5f86a3ef00" providerId="LiveId" clId="{DB071C7E-1235-4392-915F-E7B4E77C000F}" dt="2023-08-01T21:38:36.256" v="9900"/>
        <pc:sldMkLst>
          <pc:docMk/>
          <pc:sldMk cId="702006923" sldId="289"/>
        </pc:sldMkLst>
        <pc:spChg chg="mod">
          <ac:chgData name="Cathy Garza" userId="b3be2e5f86a3ef00" providerId="LiveId" clId="{DB071C7E-1235-4392-915F-E7B4E77C000F}" dt="2023-08-01T20:05:19.572" v="8889" actId="20577"/>
          <ac:spMkLst>
            <pc:docMk/>
            <pc:sldMk cId="702006923" sldId="289"/>
            <ac:spMk id="2" creationId="{DB2BB6CC-0C7B-6120-290B-D5D6F1A55909}"/>
          </ac:spMkLst>
        </pc:spChg>
        <pc:spChg chg="mod">
          <ac:chgData name="Cathy Garza" userId="b3be2e5f86a3ef00" providerId="LiveId" clId="{DB071C7E-1235-4392-915F-E7B4E77C000F}" dt="2023-08-01T21:28:25.112" v="9727" actId="14100"/>
          <ac:spMkLst>
            <pc:docMk/>
            <pc:sldMk cId="702006923" sldId="289"/>
            <ac:spMk id="7" creationId="{F5479BA9-011C-CEE2-2824-A0E23013DD77}"/>
          </ac:spMkLst>
        </pc:spChg>
        <pc:picChg chg="add mod ord modCrop">
          <ac:chgData name="Cathy Garza" userId="b3be2e5f86a3ef00" providerId="LiveId" clId="{DB071C7E-1235-4392-915F-E7B4E77C000F}" dt="2023-08-01T20:30:55.826" v="9256" actId="29295"/>
          <ac:picMkLst>
            <pc:docMk/>
            <pc:sldMk cId="702006923" sldId="289"/>
            <ac:picMk id="4" creationId="{44971ACD-F3C6-E8AB-1B33-34BA21ED1AE6}"/>
          </ac:picMkLst>
        </pc:picChg>
        <pc:picChg chg="del">
          <ac:chgData name="Cathy Garza" userId="b3be2e5f86a3ef00" providerId="LiveId" clId="{DB071C7E-1235-4392-915F-E7B4E77C000F}" dt="2023-08-01T15:10:41.435" v="7651" actId="478"/>
          <ac:picMkLst>
            <pc:docMk/>
            <pc:sldMk cId="702006923" sldId="289"/>
            <ac:picMk id="6" creationId="{193079F2-79EE-34F7-84F1-D63F4893D1F2}"/>
          </ac:picMkLst>
        </pc:picChg>
      </pc:sldChg>
      <pc:sldChg chg="addSp modSp add mod ord replTag delTag">
        <pc:chgData name="Cathy Garza" userId="b3be2e5f86a3ef00" providerId="LiveId" clId="{DB071C7E-1235-4392-915F-E7B4E77C000F}" dt="2023-08-01T22:03:58.864" v="9937"/>
        <pc:sldMkLst>
          <pc:docMk/>
          <pc:sldMk cId="616558687" sldId="290"/>
        </pc:sldMkLst>
        <pc:spChg chg="mod">
          <ac:chgData name="Cathy Garza" userId="b3be2e5f86a3ef00" providerId="LiveId" clId="{DB071C7E-1235-4392-915F-E7B4E77C000F}" dt="2023-08-01T20:28:47.827" v="9180" actId="14100"/>
          <ac:spMkLst>
            <pc:docMk/>
            <pc:sldMk cId="616558687" sldId="290"/>
            <ac:spMk id="3" creationId="{F979F581-F122-7D44-AF69-98600EC48197}"/>
          </ac:spMkLst>
        </pc:spChg>
        <pc:spChg chg="mod">
          <ac:chgData name="Cathy Garza" userId="b3be2e5f86a3ef00" providerId="LiveId" clId="{DB071C7E-1235-4392-915F-E7B4E77C000F}" dt="2023-08-01T20:27:57.807" v="9170" actId="1076"/>
          <ac:spMkLst>
            <pc:docMk/>
            <pc:sldMk cId="616558687" sldId="290"/>
            <ac:spMk id="4" creationId="{F3E87F78-7A36-271C-293B-ACE4EA466713}"/>
          </ac:spMkLst>
        </pc:spChg>
        <pc:picChg chg="add mod ord modCrop">
          <ac:chgData name="Cathy Garza" userId="b3be2e5f86a3ef00" providerId="LiveId" clId="{DB071C7E-1235-4392-915F-E7B4E77C000F}" dt="2023-08-01T20:29:15.416" v="9181" actId="1076"/>
          <ac:picMkLst>
            <pc:docMk/>
            <pc:sldMk cId="616558687" sldId="290"/>
            <ac:picMk id="6" creationId="{2A41E9F6-CF69-35D8-C662-07F58187DAB2}"/>
          </ac:picMkLst>
        </pc:picChg>
      </pc:sldChg>
      <pc:sldChg chg="addSp delSp modSp add mod ord delAnim modAnim replTag delTag">
        <pc:chgData name="Cathy Garza" userId="b3be2e5f86a3ef00" providerId="LiveId" clId="{DB071C7E-1235-4392-915F-E7B4E77C000F}" dt="2023-08-03T20:03:30.642" v="10247"/>
        <pc:sldMkLst>
          <pc:docMk/>
          <pc:sldMk cId="117635551" sldId="291"/>
        </pc:sldMkLst>
        <pc:spChg chg="mod">
          <ac:chgData name="Cathy Garza" userId="b3be2e5f86a3ef00" providerId="LiveId" clId="{DB071C7E-1235-4392-915F-E7B4E77C000F}" dt="2023-08-01T15:44:21.757" v="8239" actId="20577"/>
          <ac:spMkLst>
            <pc:docMk/>
            <pc:sldMk cId="117635551" sldId="291"/>
            <ac:spMk id="2" creationId="{49F74D7A-AFE2-9C88-5C20-0ABF59280871}"/>
          </ac:spMkLst>
        </pc:spChg>
        <pc:spChg chg="add mod">
          <ac:chgData name="Cathy Garza" userId="b3be2e5f86a3ef00" providerId="LiveId" clId="{DB071C7E-1235-4392-915F-E7B4E77C000F}" dt="2023-08-01T15:50:22.064" v="8477" actId="20577"/>
          <ac:spMkLst>
            <pc:docMk/>
            <pc:sldMk cId="117635551" sldId="291"/>
            <ac:spMk id="3" creationId="{45FDDD51-EB60-B77C-1033-78A10F827A76}"/>
          </ac:spMkLst>
        </pc:spChg>
        <pc:spChg chg="del">
          <ac:chgData name="Cathy Garza" userId="b3be2e5f86a3ef00" providerId="LiveId" clId="{DB071C7E-1235-4392-915F-E7B4E77C000F}" dt="2023-08-01T15:50:09.078" v="8462" actId="478"/>
          <ac:spMkLst>
            <pc:docMk/>
            <pc:sldMk cId="117635551" sldId="291"/>
            <ac:spMk id="6" creationId="{D5C9E8F8-A237-580B-D82E-0E13C7521164}"/>
          </ac:spMkLst>
        </pc:spChg>
        <pc:graphicFrameChg chg="mod modGraphic">
          <ac:chgData name="Cathy Garza" userId="b3be2e5f86a3ef00" providerId="LiveId" clId="{DB071C7E-1235-4392-915F-E7B4E77C000F}" dt="2023-08-01T15:49:37.630" v="8451"/>
          <ac:graphicFrameMkLst>
            <pc:docMk/>
            <pc:sldMk cId="117635551" sldId="291"/>
            <ac:graphicFrameMk id="5" creationId="{72250D50-BB0E-2346-309E-9449BB5C4C2D}"/>
          </ac:graphicFrameMkLst>
        </pc:graphicFrameChg>
      </pc:sldChg>
      <pc:sldChg chg="modSp add mod ord replTag delTag">
        <pc:chgData name="Cathy Garza" userId="b3be2e5f86a3ef00" providerId="LiveId" clId="{DB071C7E-1235-4392-915F-E7B4E77C000F}" dt="2023-08-02T22:48:04.805" v="10092"/>
        <pc:sldMkLst>
          <pc:docMk/>
          <pc:sldMk cId="2222335027" sldId="292"/>
        </pc:sldMkLst>
        <pc:spChg chg="mod">
          <ac:chgData name="Cathy Garza" userId="b3be2e5f86a3ef00" providerId="LiveId" clId="{DB071C7E-1235-4392-915F-E7B4E77C000F}" dt="2023-08-01T16:07:50.766" v="8706" actId="1076"/>
          <ac:spMkLst>
            <pc:docMk/>
            <pc:sldMk cId="2222335027" sldId="292"/>
            <ac:spMk id="2" creationId="{7D6CA50C-1A88-4B3F-A34F-FE199F4205A2}"/>
          </ac:spMkLst>
        </pc:spChg>
      </pc:sldChg>
      <pc:sldChg chg="add ord replTag delTag">
        <pc:chgData name="Cathy Garza" userId="b3be2e5f86a3ef00" providerId="LiveId" clId="{DB071C7E-1235-4392-915F-E7B4E77C000F}" dt="2023-08-03T20:03:30.713" v="10253"/>
        <pc:sldMkLst>
          <pc:docMk/>
          <pc:sldMk cId="1500514560" sldId="293"/>
        </pc:sldMkLst>
      </pc:sldChg>
      <pc:sldMasterChg chg="modSldLayout">
        <pc:chgData name="Cathy Garza" userId="b3be2e5f86a3ef00" providerId="LiveId" clId="{DB071C7E-1235-4392-915F-E7B4E77C000F}" dt="2023-08-02T22:42:32.847" v="10088"/>
        <pc:sldMasterMkLst>
          <pc:docMk/>
          <pc:sldMasterMk cId="435939692" sldId="2147483864"/>
        </pc:sldMasterMkLst>
        <pc:sldLayoutChg chg="replTag delTag">
          <pc:chgData name="Cathy Garza" userId="b3be2e5f86a3ef00" providerId="LiveId" clId="{DB071C7E-1235-4392-915F-E7B4E77C000F}" dt="2023-08-02T22:42:32.847" v="10088"/>
          <pc:sldLayoutMkLst>
            <pc:docMk/>
            <pc:sldMasterMk cId="435939692" sldId="2147483864"/>
            <pc:sldLayoutMk cId="3354660189" sldId="214748386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Feeling Connected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Feeling Connected</c:v>
                </c:pt>
                <c:pt idx="1">
                  <c:v>Percentage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80000"/>
                  <a:satMod val="150000"/>
                </a:schemeClr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Sheet1!$A$3:$A$7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Sheet1!$B$3:$B$7</c:f>
              <c:numCache>
                <c:formatCode>General</c:formatCode>
                <c:ptCount val="5"/>
                <c:pt idx="0">
                  <c:v>24</c:v>
                </c:pt>
                <c:pt idx="1">
                  <c:v>36</c:v>
                </c:pt>
                <c:pt idx="2">
                  <c:v>20</c:v>
                </c:pt>
                <c:pt idx="3">
                  <c:v>13</c:v>
                </c:pt>
                <c:pt idx="4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3D-4705-8921-A2F54FC5385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247307199"/>
        <c:axId val="1247312479"/>
      </c:scatterChart>
      <c:valAx>
        <c:axId val="1247307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312479"/>
        <c:crosses val="autoZero"/>
        <c:crossBetween val="midCat"/>
      </c:valAx>
      <c:valAx>
        <c:axId val="1247312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30719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Virtual Meetings</a:t>
            </a:r>
          </a:p>
        </c:rich>
      </c:tx>
      <c:layout>
        <c:manualLayout>
          <c:xMode val="edge"/>
          <c:yMode val="edge"/>
          <c:x val="0.32052223008763364"/>
          <c:y val="5.057471264367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Sheet1!$B$20:$B$21</c:f>
              <c:strCache>
                <c:ptCount val="2"/>
                <c:pt idx="0">
                  <c:v>Virtual Meetings</c:v>
                </c:pt>
                <c:pt idx="1">
                  <c:v>Percentage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80000"/>
                  <a:satMod val="150000"/>
                </a:schemeClr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Sheet1!$A$22:$A$26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Sheet1!$B$22:$B$26</c:f>
              <c:numCache>
                <c:formatCode>General</c:formatCode>
                <c:ptCount val="5"/>
                <c:pt idx="0">
                  <c:v>10</c:v>
                </c:pt>
                <c:pt idx="1">
                  <c:v>35</c:v>
                </c:pt>
                <c:pt idx="2">
                  <c:v>17</c:v>
                </c:pt>
                <c:pt idx="3">
                  <c:v>23</c:v>
                </c:pt>
                <c:pt idx="4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4C-4398-BD2E-B70559F3CE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386299919"/>
        <c:axId val="1386300399"/>
      </c:scatterChart>
      <c:valAx>
        <c:axId val="1386299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300399"/>
        <c:crosses val="autoZero"/>
        <c:crossBetween val="midCat"/>
      </c:valAx>
      <c:valAx>
        <c:axId val="1386300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2999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coloredtext_accent0_3" csCatId="mainScheme" phldr="1"/>
      <dgm:spPr/>
    </dgm:pt>
    <dgm:pt modelId="{BE3AF4B6-F5EC-44DF-9BDC-CB79D95FB3F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Establish purpose</a:t>
          </a:r>
        </a:p>
      </dgm:t>
    </dgm:pt>
    <dgm:pt modelId="{5DC69E6B-E902-4549-ACA2-C87487FCD048}" type="parTrans" cxnId="{8059B95D-5238-487F-9EF9-DC508342BA71}">
      <dgm:prSet/>
      <dgm:spPr/>
      <dgm:t>
        <a:bodyPr/>
        <a:lstStyle/>
        <a:p>
          <a:endParaRPr lang="en-US"/>
        </a:p>
      </dgm:t>
    </dgm:pt>
    <dgm:pt modelId="{3B148F1D-FDFC-4CDA-B894-16E41EDC0348}" type="sibTrans" cxnId="{8059B95D-5238-487F-9EF9-DC508342BA71}">
      <dgm:prSet/>
      <dgm:spPr/>
      <dgm:t>
        <a:bodyPr/>
        <a:lstStyle/>
        <a:p>
          <a:endParaRPr lang="en-US"/>
        </a:p>
      </dgm:t>
    </dgm:pt>
    <dgm:pt modelId="{00C4C7D7-43FB-4C62-B653-0BAA02E1785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Promote collaboration</a:t>
          </a:r>
        </a:p>
      </dgm:t>
    </dgm:pt>
    <dgm:pt modelId="{26407BAA-24CA-40B6-A34E-07DAAD20ECB5}" type="sibTrans" cxnId="{6013628C-81BE-42D0-96B9-999F0382D570}">
      <dgm:prSet/>
      <dgm:spPr/>
      <dgm:t>
        <a:bodyPr/>
        <a:lstStyle/>
        <a:p>
          <a:endParaRPr lang="en-US"/>
        </a:p>
      </dgm:t>
    </dgm:pt>
    <dgm:pt modelId="{D3913AE7-4A70-4B94-8990-85FA8AA36E6B}" type="parTrans" cxnId="{6013628C-81BE-42D0-96B9-999F0382D570}">
      <dgm:prSet/>
      <dgm:spPr/>
      <dgm:t>
        <a:bodyPr/>
        <a:lstStyle/>
        <a:p>
          <a:endParaRPr lang="en-US"/>
        </a:p>
      </dgm:t>
    </dgm:pt>
    <dgm:pt modelId="{5D3F0ED0-2EB6-453D-BE4B-4BBCD898723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Stimulate communication</a:t>
          </a:r>
        </a:p>
      </dgm:t>
    </dgm:pt>
    <dgm:pt modelId="{2E2BF50E-B394-4636-BF63-257039995E33}" type="sibTrans" cxnId="{DC7A4FA1-590E-402E-B3C9-432D9D9BC84E}">
      <dgm:prSet/>
      <dgm:spPr/>
      <dgm:t>
        <a:bodyPr/>
        <a:lstStyle/>
        <a:p>
          <a:endParaRPr lang="en-US"/>
        </a:p>
      </dgm:t>
    </dgm:pt>
    <dgm:pt modelId="{D6F3F8CC-AE84-4149-B520-1874B1B79F46}" type="parTrans" cxnId="{DC7A4FA1-590E-402E-B3C9-432D9D9BC84E}">
      <dgm:prSet/>
      <dgm:spPr/>
      <dgm:t>
        <a:bodyPr/>
        <a:lstStyle/>
        <a:p>
          <a:endParaRPr lang="en-US"/>
        </a:p>
      </dgm:t>
    </dgm:pt>
    <dgm:pt modelId="{7B6E58C8-3100-46D1-BAFA-72421005ACE7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35BDDEF2-D145-4E2F-A4E7-FEA4DAE50B48}" type="pres">
      <dgm:prSet presAssocID="{BE3AF4B6-F5EC-44DF-9BDC-CB79D95FB3F4}" presName="compNode" presStyleCnt="0"/>
      <dgm:spPr/>
    </dgm:pt>
    <dgm:pt modelId="{84C1AFB2-4F01-4955-9117-4B926C14A284}" type="pres">
      <dgm:prSet presAssocID="{BE3AF4B6-F5EC-44DF-9BDC-CB79D95FB3F4}" presName="bgRect" presStyleLbl="bgShp" presStyleIdx="0" presStyleCnt="3"/>
      <dgm:spPr/>
    </dgm:pt>
    <dgm:pt modelId="{BE25557B-A594-4CDF-A713-8F0E86BDC1CD}" type="pres">
      <dgm:prSet presAssocID="{BE3AF4B6-F5EC-44DF-9BDC-CB79D95FB3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 with solid fill"/>
        </a:ext>
      </dgm:extLst>
    </dgm:pt>
    <dgm:pt modelId="{8B3E4831-BDE9-482F-9B9B-F2EB6AC93C9A}" type="pres">
      <dgm:prSet presAssocID="{BE3AF4B6-F5EC-44DF-9BDC-CB79D95FB3F4}" presName="spaceRect" presStyleCnt="0"/>
      <dgm:spPr/>
    </dgm:pt>
    <dgm:pt modelId="{9131F05B-DCD8-4EEE-B831-1292EA3C1CB0}" type="pres">
      <dgm:prSet presAssocID="{BE3AF4B6-F5EC-44DF-9BDC-CB79D95FB3F4}" presName="parTx" presStyleLbl="revTx" presStyleIdx="0" presStyleCnt="3">
        <dgm:presLayoutVars>
          <dgm:chMax val="0"/>
          <dgm:chPref val="0"/>
        </dgm:presLayoutVars>
      </dgm:prSet>
      <dgm:spPr/>
    </dgm:pt>
    <dgm:pt modelId="{F36A9EB7-9056-4222-A70D-49747274378B}" type="pres">
      <dgm:prSet presAssocID="{3B148F1D-FDFC-4CDA-B894-16E41EDC0348}" presName="sibTrans" presStyleCnt="0"/>
      <dgm:spPr/>
    </dgm:pt>
    <dgm:pt modelId="{E2A66FF4-ADD9-4BD7-9082-E13679B77C17}" type="pres">
      <dgm:prSet presAssocID="{5D3F0ED0-2EB6-453D-BE4B-4BBCD8987238}" presName="compNode" presStyleCnt="0"/>
      <dgm:spPr/>
    </dgm:pt>
    <dgm:pt modelId="{5A06B3DF-3990-482B-8310-1D8A9314E61A}" type="pres">
      <dgm:prSet presAssocID="{5D3F0ED0-2EB6-453D-BE4B-4BBCD8987238}" presName="bgRect" presStyleLbl="bgShp" presStyleIdx="1" presStyleCnt="3"/>
      <dgm:spPr/>
    </dgm:pt>
    <dgm:pt modelId="{547D3C3E-2CAA-408B-8ADD-4BE45AE34012}" type="pres">
      <dgm:prSet presAssocID="{5D3F0ED0-2EB6-453D-BE4B-4BBCD89872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C3A277B3-8C0E-40DD-8795-DFB6CDAD09C9}" type="pres">
      <dgm:prSet presAssocID="{5D3F0ED0-2EB6-453D-BE4B-4BBCD8987238}" presName="spaceRect" presStyleCnt="0"/>
      <dgm:spPr/>
    </dgm:pt>
    <dgm:pt modelId="{CB6ACD0B-E334-4C9D-B315-BF96386EBBF0}" type="pres">
      <dgm:prSet presAssocID="{5D3F0ED0-2EB6-453D-BE4B-4BBCD8987238}" presName="parTx" presStyleLbl="revTx" presStyleIdx="1" presStyleCnt="3">
        <dgm:presLayoutVars>
          <dgm:chMax val="0"/>
          <dgm:chPref val="0"/>
        </dgm:presLayoutVars>
      </dgm:prSet>
      <dgm:spPr/>
    </dgm:pt>
    <dgm:pt modelId="{E5CCA7A1-D06B-4973-9E3A-79CA0FB1A8F9}" type="pres">
      <dgm:prSet presAssocID="{2E2BF50E-B394-4636-BF63-257039995E33}" presName="sibTrans" presStyleCnt="0"/>
      <dgm:spPr/>
    </dgm:pt>
    <dgm:pt modelId="{B4B86FB8-AF91-4129-AD6E-C1B07E7D3DFC}" type="pres">
      <dgm:prSet presAssocID="{00C4C7D7-43FB-4C62-B653-0BAA02E17855}" presName="compNode" presStyleCnt="0"/>
      <dgm:spPr/>
    </dgm:pt>
    <dgm:pt modelId="{B3F0781E-2164-4F01-B9DD-FB8F07FB29BF}" type="pres">
      <dgm:prSet presAssocID="{00C4C7D7-43FB-4C62-B653-0BAA02E17855}" presName="bgRect" presStyleLbl="bgShp" presStyleIdx="2" presStyleCnt="3"/>
      <dgm:spPr/>
    </dgm:pt>
    <dgm:pt modelId="{EBE738FF-C192-4534-89C7-75AB6585E4A1}" type="pres">
      <dgm:prSet presAssocID="{00C4C7D7-43FB-4C62-B653-0BAA02E178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1EC8ED45-17AC-4BC7-94BF-2EA567DACD20}" type="pres">
      <dgm:prSet presAssocID="{00C4C7D7-43FB-4C62-B653-0BAA02E17855}" presName="spaceRect" presStyleCnt="0"/>
      <dgm:spPr/>
    </dgm:pt>
    <dgm:pt modelId="{A8585B84-082B-4784-A07F-4117BEC22C41}" type="pres">
      <dgm:prSet presAssocID="{00C4C7D7-43FB-4C62-B653-0BAA02E1785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5481335-8686-402E-A335-03E3BFF0EC0F}" type="presOf" srcId="{00C4C7D7-43FB-4C62-B653-0BAA02E17855}" destId="{A8585B84-082B-4784-A07F-4117BEC22C41}" srcOrd="0" destOrd="0" presId="urn:microsoft.com/office/officeart/2018/2/layout/IconVerticalSolidList"/>
    <dgm:cxn modelId="{8059B95D-5238-487F-9EF9-DC508342BA71}" srcId="{D75A9632-4EB0-4862-92FF-00CF01BE2205}" destId="{BE3AF4B6-F5EC-44DF-9BDC-CB79D95FB3F4}" srcOrd="0" destOrd="0" parTransId="{5DC69E6B-E902-4549-ACA2-C87487FCD048}" sibTransId="{3B148F1D-FDFC-4CDA-B894-16E41EDC0348}"/>
    <dgm:cxn modelId="{AF993545-525C-41B0-9AA2-5BEF6555F5EB}" type="presOf" srcId="{D75A9632-4EB0-4862-92FF-00CF01BE2205}" destId="{7B6E58C8-3100-46D1-BAFA-72421005ACE7}" srcOrd="0" destOrd="0" presId="urn:microsoft.com/office/officeart/2018/2/layout/IconVerticalSolidList"/>
    <dgm:cxn modelId="{B9D2E36B-7A2D-4E53-8E14-0B6C427C42C1}" type="presOf" srcId="{5D3F0ED0-2EB6-453D-BE4B-4BBCD8987238}" destId="{CB6ACD0B-E334-4C9D-B315-BF96386EBBF0}" srcOrd="0" destOrd="0" presId="urn:microsoft.com/office/officeart/2018/2/layout/IconVerticalSolidList"/>
    <dgm:cxn modelId="{7DF2B353-DC0C-4E75-8133-3A4404CDAA61}" type="presOf" srcId="{BE3AF4B6-F5EC-44DF-9BDC-CB79D95FB3F4}" destId="{9131F05B-DCD8-4EEE-B831-1292EA3C1CB0}" srcOrd="0" destOrd="0" presId="urn:microsoft.com/office/officeart/2018/2/layout/IconVerticalSolidList"/>
    <dgm:cxn modelId="{6013628C-81BE-42D0-96B9-999F0382D570}" srcId="{D75A9632-4EB0-4862-92FF-00CF01BE2205}" destId="{00C4C7D7-43FB-4C62-B653-0BAA02E17855}" srcOrd="2" destOrd="0" parTransId="{D3913AE7-4A70-4B94-8990-85FA8AA36E6B}" sibTransId="{26407BAA-24CA-40B6-A34E-07DAAD20ECB5}"/>
    <dgm:cxn modelId="{DC7A4FA1-590E-402E-B3C9-432D9D9BC84E}" srcId="{D75A9632-4EB0-4862-92FF-00CF01BE2205}" destId="{5D3F0ED0-2EB6-453D-BE4B-4BBCD8987238}" srcOrd="1" destOrd="0" parTransId="{D6F3F8CC-AE84-4149-B520-1874B1B79F46}" sibTransId="{2E2BF50E-B394-4636-BF63-257039995E33}"/>
    <dgm:cxn modelId="{D0FB5F37-4258-408F-B640-F13B4856F13D}" type="presParOf" srcId="{7B6E58C8-3100-46D1-BAFA-72421005ACE7}" destId="{35BDDEF2-D145-4E2F-A4E7-FEA4DAE50B48}" srcOrd="0" destOrd="0" presId="urn:microsoft.com/office/officeart/2018/2/layout/IconVerticalSolidList"/>
    <dgm:cxn modelId="{367445C4-82BA-4552-9021-5BC4C6317426}" type="presParOf" srcId="{35BDDEF2-D145-4E2F-A4E7-FEA4DAE50B48}" destId="{84C1AFB2-4F01-4955-9117-4B926C14A284}" srcOrd="0" destOrd="0" presId="urn:microsoft.com/office/officeart/2018/2/layout/IconVerticalSolidList"/>
    <dgm:cxn modelId="{AF2095FE-E3C0-43E3-9866-3E8161AE45DF}" type="presParOf" srcId="{35BDDEF2-D145-4E2F-A4E7-FEA4DAE50B48}" destId="{BE25557B-A594-4CDF-A713-8F0E86BDC1CD}" srcOrd="1" destOrd="0" presId="urn:microsoft.com/office/officeart/2018/2/layout/IconVerticalSolidList"/>
    <dgm:cxn modelId="{1E1196B9-F2BD-4840-8467-C68DF33CF583}" type="presParOf" srcId="{35BDDEF2-D145-4E2F-A4E7-FEA4DAE50B48}" destId="{8B3E4831-BDE9-482F-9B9B-F2EB6AC93C9A}" srcOrd="2" destOrd="0" presId="urn:microsoft.com/office/officeart/2018/2/layout/IconVerticalSolidList"/>
    <dgm:cxn modelId="{82D3A512-55C0-4880-9623-2238F6F1114E}" type="presParOf" srcId="{35BDDEF2-D145-4E2F-A4E7-FEA4DAE50B48}" destId="{9131F05B-DCD8-4EEE-B831-1292EA3C1CB0}" srcOrd="3" destOrd="0" presId="urn:microsoft.com/office/officeart/2018/2/layout/IconVerticalSolidList"/>
    <dgm:cxn modelId="{2CCC0CBC-D38A-480D-A015-F7E6F0C1310D}" type="presParOf" srcId="{7B6E58C8-3100-46D1-BAFA-72421005ACE7}" destId="{F36A9EB7-9056-4222-A70D-49747274378B}" srcOrd="1" destOrd="0" presId="urn:microsoft.com/office/officeart/2018/2/layout/IconVerticalSolidList"/>
    <dgm:cxn modelId="{5CC14D19-7C63-47FB-B2C2-213FAF3BC864}" type="presParOf" srcId="{7B6E58C8-3100-46D1-BAFA-72421005ACE7}" destId="{E2A66FF4-ADD9-4BD7-9082-E13679B77C17}" srcOrd="2" destOrd="0" presId="urn:microsoft.com/office/officeart/2018/2/layout/IconVerticalSolidList"/>
    <dgm:cxn modelId="{70266032-4B63-4DA9-B5E4-3C737E1A4A72}" type="presParOf" srcId="{E2A66FF4-ADD9-4BD7-9082-E13679B77C17}" destId="{5A06B3DF-3990-482B-8310-1D8A9314E61A}" srcOrd="0" destOrd="0" presId="urn:microsoft.com/office/officeart/2018/2/layout/IconVerticalSolidList"/>
    <dgm:cxn modelId="{520199EC-01D9-4A78-AF5F-ABED941CCA37}" type="presParOf" srcId="{E2A66FF4-ADD9-4BD7-9082-E13679B77C17}" destId="{547D3C3E-2CAA-408B-8ADD-4BE45AE34012}" srcOrd="1" destOrd="0" presId="urn:microsoft.com/office/officeart/2018/2/layout/IconVerticalSolidList"/>
    <dgm:cxn modelId="{FDA22C9D-DA80-4DF9-AFD8-0F066C1C06AC}" type="presParOf" srcId="{E2A66FF4-ADD9-4BD7-9082-E13679B77C17}" destId="{C3A277B3-8C0E-40DD-8795-DFB6CDAD09C9}" srcOrd="2" destOrd="0" presId="urn:microsoft.com/office/officeart/2018/2/layout/IconVerticalSolidList"/>
    <dgm:cxn modelId="{72FB0EEC-DD4B-48AC-A84D-064A47601F50}" type="presParOf" srcId="{E2A66FF4-ADD9-4BD7-9082-E13679B77C17}" destId="{CB6ACD0B-E334-4C9D-B315-BF96386EBBF0}" srcOrd="3" destOrd="0" presId="urn:microsoft.com/office/officeart/2018/2/layout/IconVerticalSolidList"/>
    <dgm:cxn modelId="{7130D489-ACE7-424F-A6A7-98B02A4D97BF}" type="presParOf" srcId="{7B6E58C8-3100-46D1-BAFA-72421005ACE7}" destId="{E5CCA7A1-D06B-4973-9E3A-79CA0FB1A8F9}" srcOrd="3" destOrd="0" presId="urn:microsoft.com/office/officeart/2018/2/layout/IconVerticalSolidList"/>
    <dgm:cxn modelId="{2D8EE428-A0EC-4AD8-BB43-0F49BE6E45BD}" type="presParOf" srcId="{7B6E58C8-3100-46D1-BAFA-72421005ACE7}" destId="{B4B86FB8-AF91-4129-AD6E-C1B07E7D3DFC}" srcOrd="4" destOrd="0" presId="urn:microsoft.com/office/officeart/2018/2/layout/IconVerticalSolidList"/>
    <dgm:cxn modelId="{4B9EC8B5-92B8-4B12-B46C-51B21AA5E71C}" type="presParOf" srcId="{B4B86FB8-AF91-4129-AD6E-C1B07E7D3DFC}" destId="{B3F0781E-2164-4F01-B9DD-FB8F07FB29BF}" srcOrd="0" destOrd="0" presId="urn:microsoft.com/office/officeart/2018/2/layout/IconVerticalSolidList"/>
    <dgm:cxn modelId="{10C8B243-D204-47D6-9749-959F4E8AC276}" type="presParOf" srcId="{B4B86FB8-AF91-4129-AD6E-C1B07E7D3DFC}" destId="{EBE738FF-C192-4534-89C7-75AB6585E4A1}" srcOrd="1" destOrd="0" presId="urn:microsoft.com/office/officeart/2018/2/layout/IconVerticalSolidList"/>
    <dgm:cxn modelId="{63402281-CE8B-433D-94C7-ED1F4A87AAB7}" type="presParOf" srcId="{B4B86FB8-AF91-4129-AD6E-C1B07E7D3DFC}" destId="{1EC8ED45-17AC-4BC7-94BF-2EA567DACD20}" srcOrd="2" destOrd="0" presId="urn:microsoft.com/office/officeart/2018/2/layout/IconVerticalSolidList"/>
    <dgm:cxn modelId="{A9FDFA6B-7403-4FD3-91A6-AE0530D12BB3}" type="presParOf" srcId="{B4B86FB8-AF91-4129-AD6E-C1B07E7D3DFC}" destId="{A8585B84-082B-4784-A07F-4117BEC22C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716C6-24CE-46CD-809C-EB1A5BD112E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99041E-7602-449D-BA1E-3EB659D8FC66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000" dirty="0"/>
            <a:t>Agendas</a:t>
          </a:r>
        </a:p>
      </dgm:t>
    </dgm:pt>
    <dgm:pt modelId="{232A1BD7-6BA4-452E-9EC6-7CEC2AEBC9F4}" type="parTrans" cxnId="{5B623105-0562-4AFF-B5D3-9C7E32B8335D}">
      <dgm:prSet/>
      <dgm:spPr/>
      <dgm:t>
        <a:bodyPr/>
        <a:lstStyle/>
        <a:p>
          <a:endParaRPr lang="en-US"/>
        </a:p>
      </dgm:t>
    </dgm:pt>
    <dgm:pt modelId="{8AA5AAC6-D8D1-45D3-8E91-BD2B57C7F8E6}" type="sibTrans" cxnId="{5B623105-0562-4AFF-B5D3-9C7E32B8335D}">
      <dgm:prSet/>
      <dgm:spPr/>
      <dgm:t>
        <a:bodyPr/>
        <a:lstStyle/>
        <a:p>
          <a:endParaRPr lang="en-US"/>
        </a:p>
      </dgm:t>
    </dgm:pt>
    <dgm:pt modelId="{C130B6A9-0208-46C6-8E84-442D236D052F}">
      <dgm:prSet phldrT="[Text]" custT="1"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v"/>
          </a:pPr>
          <a:r>
            <a:rPr lang="en-US" sz="3200" dirty="0"/>
            <a:t>Objectives</a:t>
          </a:r>
        </a:p>
      </dgm:t>
    </dgm:pt>
    <dgm:pt modelId="{DD650D24-A85F-49F1-B454-77EF130C2710}" type="parTrans" cxnId="{35D8D364-6F4E-4A16-9313-7570E00843AF}">
      <dgm:prSet/>
      <dgm:spPr/>
      <dgm:t>
        <a:bodyPr/>
        <a:lstStyle/>
        <a:p>
          <a:endParaRPr lang="en-US"/>
        </a:p>
      </dgm:t>
    </dgm:pt>
    <dgm:pt modelId="{F09C0D03-6C62-4C3F-AADA-CF060EC0BE29}" type="sibTrans" cxnId="{35D8D364-6F4E-4A16-9313-7570E00843AF}">
      <dgm:prSet/>
      <dgm:spPr/>
      <dgm:t>
        <a:bodyPr/>
        <a:lstStyle/>
        <a:p>
          <a:endParaRPr lang="en-US"/>
        </a:p>
      </dgm:t>
    </dgm:pt>
    <dgm:pt modelId="{A4805140-1F9A-4FAF-9A42-4EA7EFE27A3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000" dirty="0"/>
            <a:t>Roles</a:t>
          </a:r>
          <a:endParaRPr lang="en-US" sz="3600" dirty="0"/>
        </a:p>
      </dgm:t>
    </dgm:pt>
    <dgm:pt modelId="{712B63E1-D93B-41CE-A832-8113FC9A93F1}" type="parTrans" cxnId="{30E8085E-1D34-4FDC-8EDD-B80AF53F69AD}">
      <dgm:prSet/>
      <dgm:spPr/>
      <dgm:t>
        <a:bodyPr/>
        <a:lstStyle/>
        <a:p>
          <a:endParaRPr lang="en-US"/>
        </a:p>
      </dgm:t>
    </dgm:pt>
    <dgm:pt modelId="{9E61C8C1-DC2D-4ED0-A080-93C9006D62FC}" type="sibTrans" cxnId="{30E8085E-1D34-4FDC-8EDD-B80AF53F69AD}">
      <dgm:prSet/>
      <dgm:spPr/>
      <dgm:t>
        <a:bodyPr/>
        <a:lstStyle/>
        <a:p>
          <a:endParaRPr lang="en-US"/>
        </a:p>
      </dgm:t>
    </dgm:pt>
    <dgm:pt modelId="{75238741-7A7A-4C2F-8DB6-F128D65C9BFE}">
      <dgm:prSet phldrT="[Text]"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v"/>
          </a:pPr>
          <a:r>
            <a:rPr lang="en-US" sz="3600" dirty="0"/>
            <a:t>Engagement</a:t>
          </a:r>
        </a:p>
      </dgm:t>
    </dgm:pt>
    <dgm:pt modelId="{66DAC197-6AD8-498E-8308-586BAE8F605B}" type="parTrans" cxnId="{0CCD636B-531E-477B-8022-F774E523B06A}">
      <dgm:prSet/>
      <dgm:spPr/>
      <dgm:t>
        <a:bodyPr/>
        <a:lstStyle/>
        <a:p>
          <a:endParaRPr lang="en-US"/>
        </a:p>
      </dgm:t>
    </dgm:pt>
    <dgm:pt modelId="{2548537B-604A-4AEA-93FB-C761DF5365B1}" type="sibTrans" cxnId="{0CCD636B-531E-477B-8022-F774E523B06A}">
      <dgm:prSet/>
      <dgm:spPr/>
      <dgm:t>
        <a:bodyPr/>
        <a:lstStyle/>
        <a:p>
          <a:endParaRPr lang="en-US"/>
        </a:p>
      </dgm:t>
    </dgm:pt>
    <dgm:pt modelId="{93AF34F0-473D-4139-AF92-8EB4D74B3EE1}">
      <dgm:prSet phldrT="[Text]"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v"/>
          </a:pPr>
          <a:r>
            <a:rPr lang="en-US" sz="3200" dirty="0"/>
            <a:t>Time Allocations</a:t>
          </a:r>
        </a:p>
      </dgm:t>
    </dgm:pt>
    <dgm:pt modelId="{087C4625-EF8F-49D4-AD82-7725E6CA1AB9}" type="parTrans" cxnId="{F91AB5A5-4E7D-46D6-B05A-541951305CFD}">
      <dgm:prSet/>
      <dgm:spPr/>
      <dgm:t>
        <a:bodyPr/>
        <a:lstStyle/>
        <a:p>
          <a:endParaRPr lang="en-US"/>
        </a:p>
      </dgm:t>
    </dgm:pt>
    <dgm:pt modelId="{6FC46861-0CF1-4BF0-8387-43F1AF2D5E9D}" type="sibTrans" cxnId="{F91AB5A5-4E7D-46D6-B05A-541951305CFD}">
      <dgm:prSet/>
      <dgm:spPr/>
      <dgm:t>
        <a:bodyPr/>
        <a:lstStyle/>
        <a:p>
          <a:endParaRPr lang="en-US"/>
        </a:p>
      </dgm:t>
    </dgm:pt>
    <dgm:pt modelId="{DE053598-74B3-46AF-8342-49BAF4D6607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Leader</a:t>
          </a:r>
        </a:p>
      </dgm:t>
    </dgm:pt>
    <dgm:pt modelId="{4B6B6ADB-039A-4110-BA8D-FB4CCF8DACE7}" type="parTrans" cxnId="{52BAA57C-0193-4413-B68E-77ABCF472930}">
      <dgm:prSet/>
      <dgm:spPr/>
      <dgm:t>
        <a:bodyPr/>
        <a:lstStyle/>
        <a:p>
          <a:endParaRPr lang="en-US"/>
        </a:p>
      </dgm:t>
    </dgm:pt>
    <dgm:pt modelId="{50E96AA4-4B94-4ECA-B7A7-10E1C9B45652}" type="sibTrans" cxnId="{52BAA57C-0193-4413-B68E-77ABCF472930}">
      <dgm:prSet/>
      <dgm:spPr/>
      <dgm:t>
        <a:bodyPr/>
        <a:lstStyle/>
        <a:p>
          <a:endParaRPr lang="en-US"/>
        </a:p>
      </dgm:t>
    </dgm:pt>
    <dgm:pt modelId="{D3B55CB5-F428-4A51-8ADD-70143BA8BE0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Purpose</a:t>
          </a:r>
        </a:p>
      </dgm:t>
    </dgm:pt>
    <dgm:pt modelId="{19A0F44D-6614-4BB0-827A-100862F7B0F8}" type="parTrans" cxnId="{DAE861EE-2BE6-4CB0-BC7D-12DDBC537891}">
      <dgm:prSet/>
      <dgm:spPr/>
      <dgm:t>
        <a:bodyPr/>
        <a:lstStyle/>
        <a:p>
          <a:endParaRPr lang="en-US"/>
        </a:p>
      </dgm:t>
    </dgm:pt>
    <dgm:pt modelId="{E9EA6D6C-9FEB-48F6-B2B8-63D63F7D445E}" type="sibTrans" cxnId="{DAE861EE-2BE6-4CB0-BC7D-12DDBC537891}">
      <dgm:prSet/>
      <dgm:spPr/>
      <dgm:t>
        <a:bodyPr/>
        <a:lstStyle/>
        <a:p>
          <a:endParaRPr lang="en-US"/>
        </a:p>
      </dgm:t>
    </dgm:pt>
    <dgm:pt modelId="{3B1EEC5C-B48E-4A5D-BEA9-63F1A54EA9B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Efficiency</a:t>
          </a:r>
        </a:p>
      </dgm:t>
    </dgm:pt>
    <dgm:pt modelId="{E6A08A7D-F76A-4A0F-80DE-CA163CC75F0C}" type="parTrans" cxnId="{36414DC4-CEC7-4793-B97D-07B1298B36CF}">
      <dgm:prSet/>
      <dgm:spPr/>
      <dgm:t>
        <a:bodyPr/>
        <a:lstStyle/>
        <a:p>
          <a:endParaRPr lang="en-US"/>
        </a:p>
      </dgm:t>
    </dgm:pt>
    <dgm:pt modelId="{932E2033-383C-445E-9AA3-95FBD646832D}" type="sibTrans" cxnId="{36414DC4-CEC7-4793-B97D-07B1298B36CF}">
      <dgm:prSet/>
      <dgm:spPr/>
      <dgm:t>
        <a:bodyPr/>
        <a:lstStyle/>
        <a:p>
          <a:endParaRPr lang="en-US"/>
        </a:p>
      </dgm:t>
    </dgm:pt>
    <dgm:pt modelId="{A32AD94C-8455-4CAE-9556-9695B1A3CBB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Focus</a:t>
          </a:r>
        </a:p>
      </dgm:t>
    </dgm:pt>
    <dgm:pt modelId="{8A071763-22AF-4499-85B8-FBE847EF7DB7}" type="parTrans" cxnId="{FB532739-1742-4F67-8F13-A74A17327AB9}">
      <dgm:prSet/>
      <dgm:spPr/>
      <dgm:t>
        <a:bodyPr/>
        <a:lstStyle/>
        <a:p>
          <a:endParaRPr lang="en-US"/>
        </a:p>
      </dgm:t>
    </dgm:pt>
    <dgm:pt modelId="{DE3A8B7E-C7D6-4D7E-AE38-1F6BBDD2F571}" type="sibTrans" cxnId="{FB532739-1742-4F67-8F13-A74A17327AB9}">
      <dgm:prSet/>
      <dgm:spPr/>
      <dgm:t>
        <a:bodyPr/>
        <a:lstStyle/>
        <a:p>
          <a:endParaRPr lang="en-US"/>
        </a:p>
      </dgm:t>
    </dgm:pt>
    <dgm:pt modelId="{327F1A14-281D-41B1-B3BE-E7ED1D8D1B6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Facilitator</a:t>
          </a:r>
        </a:p>
      </dgm:t>
    </dgm:pt>
    <dgm:pt modelId="{A36F5850-2B58-42BB-AE84-4859574C7C45}" type="parTrans" cxnId="{D60E8A01-202C-4D58-B1BB-E12CC14DBE0B}">
      <dgm:prSet/>
      <dgm:spPr/>
      <dgm:t>
        <a:bodyPr/>
        <a:lstStyle/>
        <a:p>
          <a:endParaRPr lang="en-US"/>
        </a:p>
      </dgm:t>
    </dgm:pt>
    <dgm:pt modelId="{C04B976E-8D93-4163-B3AA-3A491DDE85B5}" type="sibTrans" cxnId="{D60E8A01-202C-4D58-B1BB-E12CC14DBE0B}">
      <dgm:prSet/>
      <dgm:spPr/>
      <dgm:t>
        <a:bodyPr/>
        <a:lstStyle/>
        <a:p>
          <a:endParaRPr lang="en-US"/>
        </a:p>
      </dgm:t>
    </dgm:pt>
    <dgm:pt modelId="{6794AD8A-7CA5-4E8D-AFC6-D59CD7D51C4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Recorder</a:t>
          </a:r>
        </a:p>
      </dgm:t>
    </dgm:pt>
    <dgm:pt modelId="{E466F4B9-B1BD-4F51-BBE2-CCEE77D14AA7}" type="parTrans" cxnId="{FC1DD6A3-3F0C-4B3B-B301-CC93618E5303}">
      <dgm:prSet/>
      <dgm:spPr/>
      <dgm:t>
        <a:bodyPr/>
        <a:lstStyle/>
        <a:p>
          <a:endParaRPr lang="en-US"/>
        </a:p>
      </dgm:t>
    </dgm:pt>
    <dgm:pt modelId="{6DC9A2FC-EC3E-420E-82DF-92B630FDB43C}" type="sibTrans" cxnId="{FC1DD6A3-3F0C-4B3B-B301-CC93618E5303}">
      <dgm:prSet/>
      <dgm:spPr/>
      <dgm:t>
        <a:bodyPr/>
        <a:lstStyle/>
        <a:p>
          <a:endParaRPr lang="en-US"/>
        </a:p>
      </dgm:t>
    </dgm:pt>
    <dgm:pt modelId="{ED3F115C-6040-4D98-8E7D-718542A336F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Timekeeper</a:t>
          </a:r>
        </a:p>
      </dgm:t>
    </dgm:pt>
    <dgm:pt modelId="{03413433-F66C-4A88-A757-DAEBE881C79F}" type="parTrans" cxnId="{6859E31F-9187-438D-BC8F-52C09405F983}">
      <dgm:prSet/>
      <dgm:spPr/>
      <dgm:t>
        <a:bodyPr/>
        <a:lstStyle/>
        <a:p>
          <a:endParaRPr lang="en-US"/>
        </a:p>
      </dgm:t>
    </dgm:pt>
    <dgm:pt modelId="{E886B427-9F98-4AB0-9CC5-E250D29F6EFD}" type="sibTrans" cxnId="{6859E31F-9187-438D-BC8F-52C09405F983}">
      <dgm:prSet/>
      <dgm:spPr/>
      <dgm:t>
        <a:bodyPr/>
        <a:lstStyle/>
        <a:p>
          <a:endParaRPr lang="en-US"/>
        </a:p>
      </dgm:t>
    </dgm:pt>
    <dgm:pt modelId="{C46A3EDF-0A96-4E77-A2D2-B0FEF1B49FCF}" type="pres">
      <dgm:prSet presAssocID="{601716C6-24CE-46CD-809C-EB1A5BD112E9}" presName="Name0" presStyleCnt="0">
        <dgm:presLayoutVars>
          <dgm:dir/>
          <dgm:animLvl val="lvl"/>
          <dgm:resizeHandles val="exact"/>
        </dgm:presLayoutVars>
      </dgm:prSet>
      <dgm:spPr/>
    </dgm:pt>
    <dgm:pt modelId="{724DBAE2-B408-47EB-9EC2-E3A6F915B544}" type="pres">
      <dgm:prSet presAssocID="{2B99041E-7602-449D-BA1E-3EB659D8FC66}" presName="composite" presStyleCnt="0"/>
      <dgm:spPr/>
    </dgm:pt>
    <dgm:pt modelId="{0DAC972D-F077-4AFC-B8DC-2B95CCD7C53D}" type="pres">
      <dgm:prSet presAssocID="{2B99041E-7602-449D-BA1E-3EB659D8FC66}" presName="parTx" presStyleLbl="alignNode1" presStyleIdx="0" presStyleCnt="2" custScaleY="94414">
        <dgm:presLayoutVars>
          <dgm:chMax val="0"/>
          <dgm:chPref val="0"/>
          <dgm:bulletEnabled val="1"/>
        </dgm:presLayoutVars>
      </dgm:prSet>
      <dgm:spPr/>
    </dgm:pt>
    <dgm:pt modelId="{8B442607-486B-4067-977C-285629E38B62}" type="pres">
      <dgm:prSet presAssocID="{2B99041E-7602-449D-BA1E-3EB659D8FC66}" presName="desTx" presStyleLbl="alignAccFollowNode1" presStyleIdx="0" presStyleCnt="2" custScaleY="100116">
        <dgm:presLayoutVars>
          <dgm:bulletEnabled val="1"/>
        </dgm:presLayoutVars>
      </dgm:prSet>
      <dgm:spPr/>
    </dgm:pt>
    <dgm:pt modelId="{711E12D3-DA43-48C1-BEA3-0E0E04E6B19C}" type="pres">
      <dgm:prSet presAssocID="{8AA5AAC6-D8D1-45D3-8E91-BD2B57C7F8E6}" presName="space" presStyleCnt="0"/>
      <dgm:spPr/>
    </dgm:pt>
    <dgm:pt modelId="{C2689E22-6C9E-41B6-B0CB-2573DE6BB6B7}" type="pres">
      <dgm:prSet presAssocID="{A4805140-1F9A-4FAF-9A42-4EA7EFE27A34}" presName="composite" presStyleCnt="0"/>
      <dgm:spPr/>
    </dgm:pt>
    <dgm:pt modelId="{FCD3BA7E-2860-4845-B042-A46EAFD5A014}" type="pres">
      <dgm:prSet presAssocID="{A4805140-1F9A-4FAF-9A42-4EA7EFE27A34}" presName="parTx" presStyleLbl="alignNode1" presStyleIdx="1" presStyleCnt="2" custScaleY="94414">
        <dgm:presLayoutVars>
          <dgm:chMax val="0"/>
          <dgm:chPref val="0"/>
          <dgm:bulletEnabled val="1"/>
        </dgm:presLayoutVars>
      </dgm:prSet>
      <dgm:spPr/>
    </dgm:pt>
    <dgm:pt modelId="{86145233-2C79-4765-A332-CC4AC366188C}" type="pres">
      <dgm:prSet presAssocID="{A4805140-1F9A-4FAF-9A42-4EA7EFE27A34}" presName="desTx" presStyleLbl="alignAccFollowNode1" presStyleIdx="1" presStyleCnt="2" custScaleY="100116">
        <dgm:presLayoutVars>
          <dgm:bulletEnabled val="1"/>
        </dgm:presLayoutVars>
      </dgm:prSet>
      <dgm:spPr/>
    </dgm:pt>
  </dgm:ptLst>
  <dgm:cxnLst>
    <dgm:cxn modelId="{D60E8A01-202C-4D58-B1BB-E12CC14DBE0B}" srcId="{75238741-7A7A-4C2F-8DB6-F128D65C9BFE}" destId="{327F1A14-281D-41B1-B3BE-E7ED1D8D1B69}" srcOrd="1" destOrd="0" parTransId="{A36F5850-2B58-42BB-AE84-4859574C7C45}" sibTransId="{C04B976E-8D93-4163-B3AA-3A491DDE85B5}"/>
    <dgm:cxn modelId="{5B623105-0562-4AFF-B5D3-9C7E32B8335D}" srcId="{601716C6-24CE-46CD-809C-EB1A5BD112E9}" destId="{2B99041E-7602-449D-BA1E-3EB659D8FC66}" srcOrd="0" destOrd="0" parTransId="{232A1BD7-6BA4-452E-9EC6-7CEC2AEBC9F4}" sibTransId="{8AA5AAC6-D8D1-45D3-8E91-BD2B57C7F8E6}"/>
    <dgm:cxn modelId="{E79E4711-7F0D-46C4-B7CF-9D80E0BADFD7}" type="presOf" srcId="{6794AD8A-7CA5-4E8D-AFC6-D59CD7D51C48}" destId="{86145233-2C79-4765-A332-CC4AC366188C}" srcOrd="0" destOrd="3" presId="urn:microsoft.com/office/officeart/2005/8/layout/hList1"/>
    <dgm:cxn modelId="{BF384E16-CA28-4019-B43A-6BA9A742E3B9}" type="presOf" srcId="{A4805140-1F9A-4FAF-9A42-4EA7EFE27A34}" destId="{FCD3BA7E-2860-4845-B042-A46EAFD5A014}" srcOrd="0" destOrd="0" presId="urn:microsoft.com/office/officeart/2005/8/layout/hList1"/>
    <dgm:cxn modelId="{BC000418-9CED-415F-BF1F-7CBC9C020CCF}" type="presOf" srcId="{DE053598-74B3-46AF-8342-49BAF4D66071}" destId="{86145233-2C79-4765-A332-CC4AC366188C}" srcOrd="0" destOrd="1" presId="urn:microsoft.com/office/officeart/2005/8/layout/hList1"/>
    <dgm:cxn modelId="{6859E31F-9187-438D-BC8F-52C09405F983}" srcId="{75238741-7A7A-4C2F-8DB6-F128D65C9BFE}" destId="{ED3F115C-6040-4D98-8E7D-718542A336F4}" srcOrd="3" destOrd="0" parTransId="{03413433-F66C-4A88-A757-DAEBE881C79F}" sibTransId="{E886B427-9F98-4AB0-9CC5-E250D29F6EFD}"/>
    <dgm:cxn modelId="{2A986E33-8D6F-4787-ACFB-96BB753750D4}" type="presOf" srcId="{93AF34F0-473D-4139-AF92-8EB4D74B3EE1}" destId="{8B442607-486B-4067-977C-285629E38B62}" srcOrd="0" destOrd="2" presId="urn:microsoft.com/office/officeart/2005/8/layout/hList1"/>
    <dgm:cxn modelId="{4F10C233-38B7-4879-9BAC-65296B4502DC}" type="presOf" srcId="{2B99041E-7602-449D-BA1E-3EB659D8FC66}" destId="{0DAC972D-F077-4AFC-B8DC-2B95CCD7C53D}" srcOrd="0" destOrd="0" presId="urn:microsoft.com/office/officeart/2005/8/layout/hList1"/>
    <dgm:cxn modelId="{E7B5C134-14CE-4B0D-9386-9FE8A6F151F1}" type="presOf" srcId="{ED3F115C-6040-4D98-8E7D-718542A336F4}" destId="{86145233-2C79-4765-A332-CC4AC366188C}" srcOrd="0" destOrd="4" presId="urn:microsoft.com/office/officeart/2005/8/layout/hList1"/>
    <dgm:cxn modelId="{FB532739-1742-4F67-8F13-A74A17327AB9}" srcId="{93AF34F0-473D-4139-AF92-8EB4D74B3EE1}" destId="{A32AD94C-8455-4CAE-9556-9695B1A3CBB3}" srcOrd="1" destOrd="0" parTransId="{8A071763-22AF-4499-85B8-FBE847EF7DB7}" sibTransId="{DE3A8B7E-C7D6-4D7E-AE38-1F6BBDD2F571}"/>
    <dgm:cxn modelId="{30E8085E-1D34-4FDC-8EDD-B80AF53F69AD}" srcId="{601716C6-24CE-46CD-809C-EB1A5BD112E9}" destId="{A4805140-1F9A-4FAF-9A42-4EA7EFE27A34}" srcOrd="1" destOrd="0" parTransId="{712B63E1-D93B-41CE-A832-8113FC9A93F1}" sibTransId="{9E61C8C1-DC2D-4ED0-A080-93C9006D62FC}"/>
    <dgm:cxn modelId="{35D8D364-6F4E-4A16-9313-7570E00843AF}" srcId="{2B99041E-7602-449D-BA1E-3EB659D8FC66}" destId="{C130B6A9-0208-46C6-8E84-442D236D052F}" srcOrd="0" destOrd="0" parTransId="{DD650D24-A85F-49F1-B454-77EF130C2710}" sibTransId="{F09C0D03-6C62-4C3F-AADA-CF060EC0BE29}"/>
    <dgm:cxn modelId="{0CCD636B-531E-477B-8022-F774E523B06A}" srcId="{A4805140-1F9A-4FAF-9A42-4EA7EFE27A34}" destId="{75238741-7A7A-4C2F-8DB6-F128D65C9BFE}" srcOrd="0" destOrd="0" parTransId="{66DAC197-6AD8-498E-8308-586BAE8F605B}" sibTransId="{2548537B-604A-4AEA-93FB-C761DF5365B1}"/>
    <dgm:cxn modelId="{B99C894B-2DE2-4519-9F39-C58B57BF2E18}" type="presOf" srcId="{A32AD94C-8455-4CAE-9556-9695B1A3CBB3}" destId="{8B442607-486B-4067-977C-285629E38B62}" srcOrd="0" destOrd="4" presId="urn:microsoft.com/office/officeart/2005/8/layout/hList1"/>
    <dgm:cxn modelId="{2D82E053-E9A3-41D0-AE75-9FF7C95EAA7C}" type="presOf" srcId="{601716C6-24CE-46CD-809C-EB1A5BD112E9}" destId="{C46A3EDF-0A96-4E77-A2D2-B0FEF1B49FCF}" srcOrd="0" destOrd="0" presId="urn:microsoft.com/office/officeart/2005/8/layout/hList1"/>
    <dgm:cxn modelId="{E962827A-5D01-4C46-AA93-BF4881FC4F13}" type="presOf" srcId="{C130B6A9-0208-46C6-8E84-442D236D052F}" destId="{8B442607-486B-4067-977C-285629E38B62}" srcOrd="0" destOrd="0" presId="urn:microsoft.com/office/officeart/2005/8/layout/hList1"/>
    <dgm:cxn modelId="{52BAA57C-0193-4413-B68E-77ABCF472930}" srcId="{75238741-7A7A-4C2F-8DB6-F128D65C9BFE}" destId="{DE053598-74B3-46AF-8342-49BAF4D66071}" srcOrd="0" destOrd="0" parTransId="{4B6B6ADB-039A-4110-BA8D-FB4CCF8DACE7}" sibTransId="{50E96AA4-4B94-4ECA-B7A7-10E1C9B45652}"/>
    <dgm:cxn modelId="{935A3B7D-CD7B-4690-86A4-FCC56AFAFA87}" type="presOf" srcId="{75238741-7A7A-4C2F-8DB6-F128D65C9BFE}" destId="{86145233-2C79-4765-A332-CC4AC366188C}" srcOrd="0" destOrd="0" presId="urn:microsoft.com/office/officeart/2005/8/layout/hList1"/>
    <dgm:cxn modelId="{FC1DD6A3-3F0C-4B3B-B301-CC93618E5303}" srcId="{75238741-7A7A-4C2F-8DB6-F128D65C9BFE}" destId="{6794AD8A-7CA5-4E8D-AFC6-D59CD7D51C48}" srcOrd="2" destOrd="0" parTransId="{E466F4B9-B1BD-4F51-BBE2-CCEE77D14AA7}" sibTransId="{6DC9A2FC-EC3E-420E-82DF-92B630FDB43C}"/>
    <dgm:cxn modelId="{F91AB5A5-4E7D-46D6-B05A-541951305CFD}" srcId="{2B99041E-7602-449D-BA1E-3EB659D8FC66}" destId="{93AF34F0-473D-4139-AF92-8EB4D74B3EE1}" srcOrd="1" destOrd="0" parTransId="{087C4625-EF8F-49D4-AD82-7725E6CA1AB9}" sibTransId="{6FC46861-0CF1-4BF0-8387-43F1AF2D5E9D}"/>
    <dgm:cxn modelId="{968573AC-C188-423F-80CD-53C7C65CDBA6}" type="presOf" srcId="{327F1A14-281D-41B1-B3BE-E7ED1D8D1B69}" destId="{86145233-2C79-4765-A332-CC4AC366188C}" srcOrd="0" destOrd="2" presId="urn:microsoft.com/office/officeart/2005/8/layout/hList1"/>
    <dgm:cxn modelId="{36414DC4-CEC7-4793-B97D-07B1298B36CF}" srcId="{93AF34F0-473D-4139-AF92-8EB4D74B3EE1}" destId="{3B1EEC5C-B48E-4A5D-BEA9-63F1A54EA9B1}" srcOrd="0" destOrd="0" parTransId="{E6A08A7D-F76A-4A0F-80DE-CA163CC75F0C}" sibTransId="{932E2033-383C-445E-9AA3-95FBD646832D}"/>
    <dgm:cxn modelId="{76FF2ECD-342F-4ECD-BFA3-D2E231EDE19A}" type="presOf" srcId="{3B1EEC5C-B48E-4A5D-BEA9-63F1A54EA9B1}" destId="{8B442607-486B-4067-977C-285629E38B62}" srcOrd="0" destOrd="3" presId="urn:microsoft.com/office/officeart/2005/8/layout/hList1"/>
    <dgm:cxn modelId="{08FA13E6-FA60-4AF7-8873-49426CFEA1D2}" type="presOf" srcId="{D3B55CB5-F428-4A51-8ADD-70143BA8BE09}" destId="{8B442607-486B-4067-977C-285629E38B62}" srcOrd="0" destOrd="1" presId="urn:microsoft.com/office/officeart/2005/8/layout/hList1"/>
    <dgm:cxn modelId="{DAE861EE-2BE6-4CB0-BC7D-12DDBC537891}" srcId="{C130B6A9-0208-46C6-8E84-442D236D052F}" destId="{D3B55CB5-F428-4A51-8ADD-70143BA8BE09}" srcOrd="0" destOrd="0" parTransId="{19A0F44D-6614-4BB0-827A-100862F7B0F8}" sibTransId="{E9EA6D6C-9FEB-48F6-B2B8-63D63F7D445E}"/>
    <dgm:cxn modelId="{C31424B1-1D5A-40A0-98FB-1D0510478218}" type="presParOf" srcId="{C46A3EDF-0A96-4E77-A2D2-B0FEF1B49FCF}" destId="{724DBAE2-B408-47EB-9EC2-E3A6F915B544}" srcOrd="0" destOrd="0" presId="urn:microsoft.com/office/officeart/2005/8/layout/hList1"/>
    <dgm:cxn modelId="{B77DB754-0048-42A1-B2C1-A383DF85275A}" type="presParOf" srcId="{724DBAE2-B408-47EB-9EC2-E3A6F915B544}" destId="{0DAC972D-F077-4AFC-B8DC-2B95CCD7C53D}" srcOrd="0" destOrd="0" presId="urn:microsoft.com/office/officeart/2005/8/layout/hList1"/>
    <dgm:cxn modelId="{8F1776DD-3E08-45A6-8248-73676D6262D0}" type="presParOf" srcId="{724DBAE2-B408-47EB-9EC2-E3A6F915B544}" destId="{8B442607-486B-4067-977C-285629E38B62}" srcOrd="1" destOrd="0" presId="urn:microsoft.com/office/officeart/2005/8/layout/hList1"/>
    <dgm:cxn modelId="{66D3F5CE-8D43-4AA2-89F6-AF735FF8F5D0}" type="presParOf" srcId="{C46A3EDF-0A96-4E77-A2D2-B0FEF1B49FCF}" destId="{711E12D3-DA43-48C1-BEA3-0E0E04E6B19C}" srcOrd="1" destOrd="0" presId="urn:microsoft.com/office/officeart/2005/8/layout/hList1"/>
    <dgm:cxn modelId="{3235D278-7DF5-4E12-803C-3B823CE05324}" type="presParOf" srcId="{C46A3EDF-0A96-4E77-A2D2-B0FEF1B49FCF}" destId="{C2689E22-6C9E-41B6-B0CB-2573DE6BB6B7}" srcOrd="2" destOrd="0" presId="urn:microsoft.com/office/officeart/2005/8/layout/hList1"/>
    <dgm:cxn modelId="{180EE521-DE89-4803-A35E-701EBE7BC030}" type="presParOf" srcId="{C2689E22-6C9E-41B6-B0CB-2573DE6BB6B7}" destId="{FCD3BA7E-2860-4845-B042-A46EAFD5A014}" srcOrd="0" destOrd="0" presId="urn:microsoft.com/office/officeart/2005/8/layout/hList1"/>
    <dgm:cxn modelId="{67DABABF-0851-4D39-B44D-C65490FA2A62}" type="presParOf" srcId="{C2689E22-6C9E-41B6-B0CB-2573DE6BB6B7}" destId="{86145233-2C79-4765-A332-CC4AC36618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coloredtext_accent0_3" csCatId="mainScheme" phldr="1"/>
      <dgm:spPr/>
    </dgm:pt>
    <dgm:pt modelId="{BE3AF4B6-F5EC-44DF-9BDC-CB79D95FB3F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Feel connected</a:t>
          </a:r>
        </a:p>
      </dgm:t>
    </dgm:pt>
    <dgm:pt modelId="{5DC69E6B-E902-4549-ACA2-C87487FCD048}" type="parTrans" cxnId="{8059B95D-5238-487F-9EF9-DC508342BA71}">
      <dgm:prSet/>
      <dgm:spPr/>
      <dgm:t>
        <a:bodyPr/>
        <a:lstStyle/>
        <a:p>
          <a:endParaRPr lang="en-US"/>
        </a:p>
      </dgm:t>
    </dgm:pt>
    <dgm:pt modelId="{3B148F1D-FDFC-4CDA-B894-16E41EDC0348}" type="sibTrans" cxnId="{8059B95D-5238-487F-9EF9-DC508342BA71}">
      <dgm:prSet/>
      <dgm:spPr/>
      <dgm:t>
        <a:bodyPr/>
        <a:lstStyle/>
        <a:p>
          <a:endParaRPr lang="en-US"/>
        </a:p>
      </dgm:t>
    </dgm:pt>
    <dgm:pt modelId="{00C4C7D7-43FB-4C62-B653-0BAA02E1785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Share progress</a:t>
          </a:r>
        </a:p>
      </dgm:t>
    </dgm:pt>
    <dgm:pt modelId="{26407BAA-24CA-40B6-A34E-07DAAD20ECB5}" type="sibTrans" cxnId="{6013628C-81BE-42D0-96B9-999F0382D570}">
      <dgm:prSet/>
      <dgm:spPr/>
      <dgm:t>
        <a:bodyPr/>
        <a:lstStyle/>
        <a:p>
          <a:endParaRPr lang="en-US"/>
        </a:p>
      </dgm:t>
    </dgm:pt>
    <dgm:pt modelId="{D3913AE7-4A70-4B94-8990-85FA8AA36E6B}" type="parTrans" cxnId="{6013628C-81BE-42D0-96B9-999F0382D570}">
      <dgm:prSet/>
      <dgm:spPr/>
      <dgm:t>
        <a:bodyPr/>
        <a:lstStyle/>
        <a:p>
          <a:endParaRPr lang="en-US"/>
        </a:p>
      </dgm:t>
    </dgm:pt>
    <dgm:pt modelId="{5D3F0ED0-2EB6-453D-BE4B-4BBCD898723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Build relationships</a:t>
          </a:r>
        </a:p>
      </dgm:t>
    </dgm:pt>
    <dgm:pt modelId="{2E2BF50E-B394-4636-BF63-257039995E33}" type="sibTrans" cxnId="{DC7A4FA1-590E-402E-B3C9-432D9D9BC84E}">
      <dgm:prSet/>
      <dgm:spPr/>
      <dgm:t>
        <a:bodyPr/>
        <a:lstStyle/>
        <a:p>
          <a:endParaRPr lang="en-US"/>
        </a:p>
      </dgm:t>
    </dgm:pt>
    <dgm:pt modelId="{D6F3F8CC-AE84-4149-B520-1874B1B79F46}" type="parTrans" cxnId="{DC7A4FA1-590E-402E-B3C9-432D9D9BC84E}">
      <dgm:prSet/>
      <dgm:spPr/>
      <dgm:t>
        <a:bodyPr/>
        <a:lstStyle/>
        <a:p>
          <a:endParaRPr lang="en-US"/>
        </a:p>
      </dgm:t>
    </dgm:pt>
    <dgm:pt modelId="{7B6E58C8-3100-46D1-BAFA-72421005ACE7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35BDDEF2-D145-4E2F-A4E7-FEA4DAE50B48}" type="pres">
      <dgm:prSet presAssocID="{BE3AF4B6-F5EC-44DF-9BDC-CB79D95FB3F4}" presName="compNode" presStyleCnt="0"/>
      <dgm:spPr/>
    </dgm:pt>
    <dgm:pt modelId="{84C1AFB2-4F01-4955-9117-4B926C14A284}" type="pres">
      <dgm:prSet presAssocID="{BE3AF4B6-F5EC-44DF-9BDC-CB79D95FB3F4}" presName="bgRect" presStyleLbl="bgShp" presStyleIdx="0" presStyleCnt="3"/>
      <dgm:spPr/>
    </dgm:pt>
    <dgm:pt modelId="{BE25557B-A594-4CDF-A713-8F0E86BDC1CD}" type="pres">
      <dgm:prSet presAssocID="{BE3AF4B6-F5EC-44DF-9BDC-CB79D95FB3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8B3E4831-BDE9-482F-9B9B-F2EB6AC93C9A}" type="pres">
      <dgm:prSet presAssocID="{BE3AF4B6-F5EC-44DF-9BDC-CB79D95FB3F4}" presName="spaceRect" presStyleCnt="0"/>
      <dgm:spPr/>
    </dgm:pt>
    <dgm:pt modelId="{9131F05B-DCD8-4EEE-B831-1292EA3C1CB0}" type="pres">
      <dgm:prSet presAssocID="{BE3AF4B6-F5EC-44DF-9BDC-CB79D95FB3F4}" presName="parTx" presStyleLbl="revTx" presStyleIdx="0" presStyleCnt="3">
        <dgm:presLayoutVars>
          <dgm:chMax val="0"/>
          <dgm:chPref val="0"/>
        </dgm:presLayoutVars>
      </dgm:prSet>
      <dgm:spPr/>
    </dgm:pt>
    <dgm:pt modelId="{F36A9EB7-9056-4222-A70D-49747274378B}" type="pres">
      <dgm:prSet presAssocID="{3B148F1D-FDFC-4CDA-B894-16E41EDC0348}" presName="sibTrans" presStyleCnt="0"/>
      <dgm:spPr/>
    </dgm:pt>
    <dgm:pt modelId="{E2A66FF4-ADD9-4BD7-9082-E13679B77C17}" type="pres">
      <dgm:prSet presAssocID="{5D3F0ED0-2EB6-453D-BE4B-4BBCD8987238}" presName="compNode" presStyleCnt="0"/>
      <dgm:spPr/>
    </dgm:pt>
    <dgm:pt modelId="{5A06B3DF-3990-482B-8310-1D8A9314E61A}" type="pres">
      <dgm:prSet presAssocID="{5D3F0ED0-2EB6-453D-BE4B-4BBCD8987238}" presName="bgRect" presStyleLbl="bgShp" presStyleIdx="1" presStyleCnt="3"/>
      <dgm:spPr/>
    </dgm:pt>
    <dgm:pt modelId="{547D3C3E-2CAA-408B-8ADD-4BE45AE34012}" type="pres">
      <dgm:prSet presAssocID="{5D3F0ED0-2EB6-453D-BE4B-4BBCD89872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C3A277B3-8C0E-40DD-8795-DFB6CDAD09C9}" type="pres">
      <dgm:prSet presAssocID="{5D3F0ED0-2EB6-453D-BE4B-4BBCD8987238}" presName="spaceRect" presStyleCnt="0"/>
      <dgm:spPr/>
    </dgm:pt>
    <dgm:pt modelId="{CB6ACD0B-E334-4C9D-B315-BF96386EBBF0}" type="pres">
      <dgm:prSet presAssocID="{5D3F0ED0-2EB6-453D-BE4B-4BBCD8987238}" presName="parTx" presStyleLbl="revTx" presStyleIdx="1" presStyleCnt="3">
        <dgm:presLayoutVars>
          <dgm:chMax val="0"/>
          <dgm:chPref val="0"/>
        </dgm:presLayoutVars>
      </dgm:prSet>
      <dgm:spPr/>
    </dgm:pt>
    <dgm:pt modelId="{E5CCA7A1-D06B-4973-9E3A-79CA0FB1A8F9}" type="pres">
      <dgm:prSet presAssocID="{2E2BF50E-B394-4636-BF63-257039995E33}" presName="sibTrans" presStyleCnt="0"/>
      <dgm:spPr/>
    </dgm:pt>
    <dgm:pt modelId="{B4B86FB8-AF91-4129-AD6E-C1B07E7D3DFC}" type="pres">
      <dgm:prSet presAssocID="{00C4C7D7-43FB-4C62-B653-0BAA02E17855}" presName="compNode" presStyleCnt="0"/>
      <dgm:spPr/>
    </dgm:pt>
    <dgm:pt modelId="{B3F0781E-2164-4F01-B9DD-FB8F07FB29BF}" type="pres">
      <dgm:prSet presAssocID="{00C4C7D7-43FB-4C62-B653-0BAA02E17855}" presName="bgRect" presStyleLbl="bgShp" presStyleIdx="2" presStyleCnt="3"/>
      <dgm:spPr/>
    </dgm:pt>
    <dgm:pt modelId="{EBE738FF-C192-4534-89C7-75AB6585E4A1}" type="pres">
      <dgm:prSet presAssocID="{00C4C7D7-43FB-4C62-B653-0BAA02E178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1EC8ED45-17AC-4BC7-94BF-2EA567DACD20}" type="pres">
      <dgm:prSet presAssocID="{00C4C7D7-43FB-4C62-B653-0BAA02E17855}" presName="spaceRect" presStyleCnt="0"/>
      <dgm:spPr/>
    </dgm:pt>
    <dgm:pt modelId="{A8585B84-082B-4784-A07F-4117BEC22C41}" type="pres">
      <dgm:prSet presAssocID="{00C4C7D7-43FB-4C62-B653-0BAA02E1785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504202-1C78-4C7B-BBEB-7B7BF6D3CBE7}" type="presOf" srcId="{00C4C7D7-43FB-4C62-B653-0BAA02E17855}" destId="{A8585B84-082B-4784-A07F-4117BEC22C41}" srcOrd="0" destOrd="0" presId="urn:microsoft.com/office/officeart/2018/2/layout/IconVerticalSolidList"/>
    <dgm:cxn modelId="{8059B95D-5238-487F-9EF9-DC508342BA71}" srcId="{D75A9632-4EB0-4862-92FF-00CF01BE2205}" destId="{BE3AF4B6-F5EC-44DF-9BDC-CB79D95FB3F4}" srcOrd="0" destOrd="0" parTransId="{5DC69E6B-E902-4549-ACA2-C87487FCD048}" sibTransId="{3B148F1D-FDFC-4CDA-B894-16E41EDC0348}"/>
    <dgm:cxn modelId="{AF993545-525C-41B0-9AA2-5BEF6555F5EB}" type="presOf" srcId="{D75A9632-4EB0-4862-92FF-00CF01BE2205}" destId="{7B6E58C8-3100-46D1-BAFA-72421005ACE7}" srcOrd="0" destOrd="0" presId="urn:microsoft.com/office/officeart/2018/2/layout/IconVerticalSolidList"/>
    <dgm:cxn modelId="{0ACE276D-7585-45E5-B411-8E8C45396E4E}" type="presOf" srcId="{BE3AF4B6-F5EC-44DF-9BDC-CB79D95FB3F4}" destId="{9131F05B-DCD8-4EEE-B831-1292EA3C1CB0}" srcOrd="0" destOrd="0" presId="urn:microsoft.com/office/officeart/2018/2/layout/IconVerticalSolidList"/>
    <dgm:cxn modelId="{6013628C-81BE-42D0-96B9-999F0382D570}" srcId="{D75A9632-4EB0-4862-92FF-00CF01BE2205}" destId="{00C4C7D7-43FB-4C62-B653-0BAA02E17855}" srcOrd="2" destOrd="0" parTransId="{D3913AE7-4A70-4B94-8990-85FA8AA36E6B}" sibTransId="{26407BAA-24CA-40B6-A34E-07DAAD20ECB5}"/>
    <dgm:cxn modelId="{DC7A4FA1-590E-402E-B3C9-432D9D9BC84E}" srcId="{D75A9632-4EB0-4862-92FF-00CF01BE2205}" destId="{5D3F0ED0-2EB6-453D-BE4B-4BBCD8987238}" srcOrd="1" destOrd="0" parTransId="{D6F3F8CC-AE84-4149-B520-1874B1B79F46}" sibTransId="{2E2BF50E-B394-4636-BF63-257039995E33}"/>
    <dgm:cxn modelId="{665B36BE-1047-46AF-9E5D-655769DFCE50}" type="presOf" srcId="{5D3F0ED0-2EB6-453D-BE4B-4BBCD8987238}" destId="{CB6ACD0B-E334-4C9D-B315-BF96386EBBF0}" srcOrd="0" destOrd="0" presId="urn:microsoft.com/office/officeart/2018/2/layout/IconVerticalSolidList"/>
    <dgm:cxn modelId="{D0FB5F37-4258-408F-B640-F13B4856F13D}" type="presParOf" srcId="{7B6E58C8-3100-46D1-BAFA-72421005ACE7}" destId="{35BDDEF2-D145-4E2F-A4E7-FEA4DAE50B48}" srcOrd="0" destOrd="0" presId="urn:microsoft.com/office/officeart/2018/2/layout/IconVerticalSolidList"/>
    <dgm:cxn modelId="{D37292AF-6D9A-4273-B6F7-7FD757608F9C}" type="presParOf" srcId="{35BDDEF2-D145-4E2F-A4E7-FEA4DAE50B48}" destId="{84C1AFB2-4F01-4955-9117-4B926C14A284}" srcOrd="0" destOrd="0" presId="urn:microsoft.com/office/officeart/2018/2/layout/IconVerticalSolidList"/>
    <dgm:cxn modelId="{C743A967-C903-4A9A-BDEF-50CB494784AD}" type="presParOf" srcId="{35BDDEF2-D145-4E2F-A4E7-FEA4DAE50B48}" destId="{BE25557B-A594-4CDF-A713-8F0E86BDC1CD}" srcOrd="1" destOrd="0" presId="urn:microsoft.com/office/officeart/2018/2/layout/IconVerticalSolidList"/>
    <dgm:cxn modelId="{DC3D2705-D187-461D-B1E0-E741C5072C37}" type="presParOf" srcId="{35BDDEF2-D145-4E2F-A4E7-FEA4DAE50B48}" destId="{8B3E4831-BDE9-482F-9B9B-F2EB6AC93C9A}" srcOrd="2" destOrd="0" presId="urn:microsoft.com/office/officeart/2018/2/layout/IconVerticalSolidList"/>
    <dgm:cxn modelId="{D9473103-50CE-4BA0-B11A-99447CC1E5E1}" type="presParOf" srcId="{35BDDEF2-D145-4E2F-A4E7-FEA4DAE50B48}" destId="{9131F05B-DCD8-4EEE-B831-1292EA3C1CB0}" srcOrd="3" destOrd="0" presId="urn:microsoft.com/office/officeart/2018/2/layout/IconVerticalSolidList"/>
    <dgm:cxn modelId="{2CCC0CBC-D38A-480D-A015-F7E6F0C1310D}" type="presParOf" srcId="{7B6E58C8-3100-46D1-BAFA-72421005ACE7}" destId="{F36A9EB7-9056-4222-A70D-49747274378B}" srcOrd="1" destOrd="0" presId="urn:microsoft.com/office/officeart/2018/2/layout/IconVerticalSolidList"/>
    <dgm:cxn modelId="{5CC14D19-7C63-47FB-B2C2-213FAF3BC864}" type="presParOf" srcId="{7B6E58C8-3100-46D1-BAFA-72421005ACE7}" destId="{E2A66FF4-ADD9-4BD7-9082-E13679B77C17}" srcOrd="2" destOrd="0" presId="urn:microsoft.com/office/officeart/2018/2/layout/IconVerticalSolidList"/>
    <dgm:cxn modelId="{FE6D4155-240C-409F-AB1A-082A758B48BC}" type="presParOf" srcId="{E2A66FF4-ADD9-4BD7-9082-E13679B77C17}" destId="{5A06B3DF-3990-482B-8310-1D8A9314E61A}" srcOrd="0" destOrd="0" presId="urn:microsoft.com/office/officeart/2018/2/layout/IconVerticalSolidList"/>
    <dgm:cxn modelId="{B22DCD6F-7179-4EE8-8428-B7388A213EA5}" type="presParOf" srcId="{E2A66FF4-ADD9-4BD7-9082-E13679B77C17}" destId="{547D3C3E-2CAA-408B-8ADD-4BE45AE34012}" srcOrd="1" destOrd="0" presId="urn:microsoft.com/office/officeart/2018/2/layout/IconVerticalSolidList"/>
    <dgm:cxn modelId="{A9B82712-34CC-4F1F-B416-063C50B3A126}" type="presParOf" srcId="{E2A66FF4-ADD9-4BD7-9082-E13679B77C17}" destId="{C3A277B3-8C0E-40DD-8795-DFB6CDAD09C9}" srcOrd="2" destOrd="0" presId="urn:microsoft.com/office/officeart/2018/2/layout/IconVerticalSolidList"/>
    <dgm:cxn modelId="{539E6299-448A-4A17-A741-253FC361B815}" type="presParOf" srcId="{E2A66FF4-ADD9-4BD7-9082-E13679B77C17}" destId="{CB6ACD0B-E334-4C9D-B315-BF96386EBBF0}" srcOrd="3" destOrd="0" presId="urn:microsoft.com/office/officeart/2018/2/layout/IconVerticalSolidList"/>
    <dgm:cxn modelId="{7130D489-ACE7-424F-A6A7-98B02A4D97BF}" type="presParOf" srcId="{7B6E58C8-3100-46D1-BAFA-72421005ACE7}" destId="{E5CCA7A1-D06B-4973-9E3A-79CA0FB1A8F9}" srcOrd="3" destOrd="0" presId="urn:microsoft.com/office/officeart/2018/2/layout/IconVerticalSolidList"/>
    <dgm:cxn modelId="{2D8EE428-A0EC-4AD8-BB43-0F49BE6E45BD}" type="presParOf" srcId="{7B6E58C8-3100-46D1-BAFA-72421005ACE7}" destId="{B4B86FB8-AF91-4129-AD6E-C1B07E7D3DFC}" srcOrd="4" destOrd="0" presId="urn:microsoft.com/office/officeart/2018/2/layout/IconVerticalSolidList"/>
    <dgm:cxn modelId="{E22C91DB-524C-4D26-93C3-CBB5ABDD8D4F}" type="presParOf" srcId="{B4B86FB8-AF91-4129-AD6E-C1B07E7D3DFC}" destId="{B3F0781E-2164-4F01-B9DD-FB8F07FB29BF}" srcOrd="0" destOrd="0" presId="urn:microsoft.com/office/officeart/2018/2/layout/IconVerticalSolidList"/>
    <dgm:cxn modelId="{BB045C34-72F2-4ED9-9F61-CDC7DC883A24}" type="presParOf" srcId="{B4B86FB8-AF91-4129-AD6E-C1B07E7D3DFC}" destId="{EBE738FF-C192-4534-89C7-75AB6585E4A1}" srcOrd="1" destOrd="0" presId="urn:microsoft.com/office/officeart/2018/2/layout/IconVerticalSolidList"/>
    <dgm:cxn modelId="{04244A78-F0A0-44B8-ACCA-937F9A4628E8}" type="presParOf" srcId="{B4B86FB8-AF91-4129-AD6E-C1B07E7D3DFC}" destId="{1EC8ED45-17AC-4BC7-94BF-2EA567DACD20}" srcOrd="2" destOrd="0" presId="urn:microsoft.com/office/officeart/2018/2/layout/IconVerticalSolidList"/>
    <dgm:cxn modelId="{FA89D048-307A-4CCF-9520-7365CF5BC71E}" type="presParOf" srcId="{B4B86FB8-AF91-4129-AD6E-C1B07E7D3DFC}" destId="{A8585B84-082B-4784-A07F-4117BEC22C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1716C6-24CE-46CD-809C-EB1A5BD112E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99041E-7602-449D-BA1E-3EB659D8FC66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000" dirty="0"/>
            <a:t>One-on-One</a:t>
          </a:r>
        </a:p>
      </dgm:t>
    </dgm:pt>
    <dgm:pt modelId="{232A1BD7-6BA4-452E-9EC6-7CEC2AEBC9F4}" type="parTrans" cxnId="{5B623105-0562-4AFF-B5D3-9C7E32B8335D}">
      <dgm:prSet/>
      <dgm:spPr/>
      <dgm:t>
        <a:bodyPr/>
        <a:lstStyle/>
        <a:p>
          <a:endParaRPr lang="en-US"/>
        </a:p>
      </dgm:t>
    </dgm:pt>
    <dgm:pt modelId="{8AA5AAC6-D8D1-45D3-8E91-BD2B57C7F8E6}" type="sibTrans" cxnId="{5B623105-0562-4AFF-B5D3-9C7E32B8335D}">
      <dgm:prSet/>
      <dgm:spPr/>
      <dgm:t>
        <a:bodyPr/>
        <a:lstStyle/>
        <a:p>
          <a:endParaRPr lang="en-US"/>
        </a:p>
      </dgm:t>
    </dgm:pt>
    <dgm:pt modelId="{C130B6A9-0208-46C6-8E84-442D236D052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/>
            <a:t>Ask questions</a:t>
          </a:r>
        </a:p>
      </dgm:t>
    </dgm:pt>
    <dgm:pt modelId="{DD650D24-A85F-49F1-B454-77EF130C2710}" type="parTrans" cxnId="{35D8D364-6F4E-4A16-9313-7570E00843AF}">
      <dgm:prSet/>
      <dgm:spPr/>
      <dgm:t>
        <a:bodyPr/>
        <a:lstStyle/>
        <a:p>
          <a:endParaRPr lang="en-US"/>
        </a:p>
      </dgm:t>
    </dgm:pt>
    <dgm:pt modelId="{F09C0D03-6C62-4C3F-AADA-CF060EC0BE29}" type="sibTrans" cxnId="{35D8D364-6F4E-4A16-9313-7570E00843AF}">
      <dgm:prSet/>
      <dgm:spPr/>
      <dgm:t>
        <a:bodyPr/>
        <a:lstStyle/>
        <a:p>
          <a:endParaRPr lang="en-US"/>
        </a:p>
      </dgm:t>
    </dgm:pt>
    <dgm:pt modelId="{A4805140-1F9A-4FAF-9A42-4EA7EFE27A3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000" dirty="0"/>
            <a:t>Team</a:t>
          </a:r>
          <a:endParaRPr lang="en-US" sz="3600" dirty="0"/>
        </a:p>
      </dgm:t>
    </dgm:pt>
    <dgm:pt modelId="{712B63E1-D93B-41CE-A832-8113FC9A93F1}" type="parTrans" cxnId="{30E8085E-1D34-4FDC-8EDD-B80AF53F69AD}">
      <dgm:prSet/>
      <dgm:spPr/>
      <dgm:t>
        <a:bodyPr/>
        <a:lstStyle/>
        <a:p>
          <a:endParaRPr lang="en-US"/>
        </a:p>
      </dgm:t>
    </dgm:pt>
    <dgm:pt modelId="{9E61C8C1-DC2D-4ED0-A080-93C9006D62FC}" type="sibTrans" cxnId="{30E8085E-1D34-4FDC-8EDD-B80AF53F69AD}">
      <dgm:prSet/>
      <dgm:spPr/>
      <dgm:t>
        <a:bodyPr/>
        <a:lstStyle/>
        <a:p>
          <a:endParaRPr lang="en-US"/>
        </a:p>
      </dgm:t>
    </dgm:pt>
    <dgm:pt modelId="{75238741-7A7A-4C2F-8DB6-F128D65C9BF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/>
            <a:t>Short &amp; informal</a:t>
          </a:r>
        </a:p>
      </dgm:t>
    </dgm:pt>
    <dgm:pt modelId="{66DAC197-6AD8-498E-8308-586BAE8F605B}" type="parTrans" cxnId="{0CCD636B-531E-477B-8022-F774E523B06A}">
      <dgm:prSet/>
      <dgm:spPr/>
      <dgm:t>
        <a:bodyPr/>
        <a:lstStyle/>
        <a:p>
          <a:endParaRPr lang="en-US"/>
        </a:p>
      </dgm:t>
    </dgm:pt>
    <dgm:pt modelId="{2548537B-604A-4AEA-93FB-C761DF5365B1}" type="sibTrans" cxnId="{0CCD636B-531E-477B-8022-F774E523B06A}">
      <dgm:prSet/>
      <dgm:spPr/>
      <dgm:t>
        <a:bodyPr/>
        <a:lstStyle/>
        <a:p>
          <a:endParaRPr lang="en-US"/>
        </a:p>
      </dgm:t>
    </dgm:pt>
    <dgm:pt modelId="{93AF34F0-473D-4139-AF92-8EB4D74B3EE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/>
            <a:t>Provide feedback</a:t>
          </a:r>
        </a:p>
      </dgm:t>
    </dgm:pt>
    <dgm:pt modelId="{087C4625-EF8F-49D4-AD82-7725E6CA1AB9}" type="parTrans" cxnId="{F91AB5A5-4E7D-46D6-B05A-541951305CFD}">
      <dgm:prSet/>
      <dgm:spPr/>
      <dgm:t>
        <a:bodyPr/>
        <a:lstStyle/>
        <a:p>
          <a:endParaRPr lang="en-US"/>
        </a:p>
      </dgm:t>
    </dgm:pt>
    <dgm:pt modelId="{6FC46861-0CF1-4BF0-8387-43F1AF2D5E9D}" type="sibTrans" cxnId="{F91AB5A5-4E7D-46D6-B05A-541951305CFD}">
      <dgm:prSet/>
      <dgm:spPr/>
      <dgm:t>
        <a:bodyPr/>
        <a:lstStyle/>
        <a:p>
          <a:endParaRPr lang="en-US"/>
        </a:p>
      </dgm:t>
    </dgm:pt>
    <dgm:pt modelId="{1BC8CEFD-6B30-435D-9A0B-D87A5B677A9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/>
            <a:t>Individual support</a:t>
          </a:r>
        </a:p>
      </dgm:t>
    </dgm:pt>
    <dgm:pt modelId="{13947FA8-8D1C-4462-9C83-97014B51B4DE}" type="parTrans" cxnId="{E014D0AD-EB12-494C-824A-A972A5B079E0}">
      <dgm:prSet/>
      <dgm:spPr/>
      <dgm:t>
        <a:bodyPr/>
        <a:lstStyle/>
        <a:p>
          <a:endParaRPr lang="en-US"/>
        </a:p>
      </dgm:t>
    </dgm:pt>
    <dgm:pt modelId="{305D985D-A945-45C2-BF5B-24F3BB0316FA}" type="sibTrans" cxnId="{E014D0AD-EB12-494C-824A-A972A5B079E0}">
      <dgm:prSet/>
      <dgm:spPr/>
      <dgm:t>
        <a:bodyPr/>
        <a:lstStyle/>
        <a:p>
          <a:endParaRPr lang="en-US"/>
        </a:p>
      </dgm:t>
    </dgm:pt>
    <dgm:pt modelId="{9A712A33-DF3C-429E-9D63-997795CD50D7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/>
            <a:t>Appx. 1x/month</a:t>
          </a:r>
        </a:p>
      </dgm:t>
    </dgm:pt>
    <dgm:pt modelId="{05EC97DF-5551-48F1-91D6-F9B6DFD6FD38}" type="parTrans" cxnId="{349AAEE2-2348-4CFE-8EEA-C17E7C39D30A}">
      <dgm:prSet/>
      <dgm:spPr/>
      <dgm:t>
        <a:bodyPr/>
        <a:lstStyle/>
        <a:p>
          <a:endParaRPr lang="en-US"/>
        </a:p>
      </dgm:t>
    </dgm:pt>
    <dgm:pt modelId="{9EC6CAE9-2797-4D5E-884B-C48EC4D41639}" type="sibTrans" cxnId="{349AAEE2-2348-4CFE-8EEA-C17E7C39D30A}">
      <dgm:prSet/>
      <dgm:spPr/>
      <dgm:t>
        <a:bodyPr/>
        <a:lstStyle/>
        <a:p>
          <a:endParaRPr lang="en-US"/>
        </a:p>
      </dgm:t>
    </dgm:pt>
    <dgm:pt modelId="{D10F2C22-35A1-42ED-8BFA-1B9F4088447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/>
            <a:t>Increase trust</a:t>
          </a:r>
        </a:p>
      </dgm:t>
    </dgm:pt>
    <dgm:pt modelId="{D3F5B9DA-E125-4084-9E7E-F8421C2AE7AC}" type="parTrans" cxnId="{6B5BFEF3-7F86-4B52-A35D-77FE3C50584A}">
      <dgm:prSet/>
      <dgm:spPr/>
      <dgm:t>
        <a:bodyPr/>
        <a:lstStyle/>
        <a:p>
          <a:endParaRPr lang="en-US"/>
        </a:p>
      </dgm:t>
    </dgm:pt>
    <dgm:pt modelId="{BE40260F-BEB9-466D-B3F4-AD83AD5AA20A}" type="sibTrans" cxnId="{6B5BFEF3-7F86-4B52-A35D-77FE3C50584A}">
      <dgm:prSet/>
      <dgm:spPr/>
      <dgm:t>
        <a:bodyPr/>
        <a:lstStyle/>
        <a:p>
          <a:endParaRPr lang="en-US"/>
        </a:p>
      </dgm:t>
    </dgm:pt>
    <dgm:pt modelId="{DE053598-74B3-46AF-8342-49BAF4D6607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/>
            <a:t>Team-building</a:t>
          </a:r>
        </a:p>
      </dgm:t>
    </dgm:pt>
    <dgm:pt modelId="{4B6B6ADB-039A-4110-BA8D-FB4CCF8DACE7}" type="parTrans" cxnId="{52BAA57C-0193-4413-B68E-77ABCF472930}">
      <dgm:prSet/>
      <dgm:spPr/>
      <dgm:t>
        <a:bodyPr/>
        <a:lstStyle/>
        <a:p>
          <a:endParaRPr lang="en-US"/>
        </a:p>
      </dgm:t>
    </dgm:pt>
    <dgm:pt modelId="{50E96AA4-4B94-4ECA-B7A7-10E1C9B45652}" type="sibTrans" cxnId="{52BAA57C-0193-4413-B68E-77ABCF472930}">
      <dgm:prSet/>
      <dgm:spPr/>
      <dgm:t>
        <a:bodyPr/>
        <a:lstStyle/>
        <a:p>
          <a:endParaRPr lang="en-US"/>
        </a:p>
      </dgm:t>
    </dgm:pt>
    <dgm:pt modelId="{C72B541C-A2B3-48FB-B4E1-15CD1CE44D6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3600" dirty="0"/>
            <a:t>Appx. 1x/week</a:t>
          </a:r>
        </a:p>
      </dgm:t>
    </dgm:pt>
    <dgm:pt modelId="{55DBC8D1-7593-434C-9A28-8B68E64D24D6}" type="parTrans" cxnId="{ECC265CC-134C-40B4-994A-F7784A47FB06}">
      <dgm:prSet/>
      <dgm:spPr/>
      <dgm:t>
        <a:bodyPr/>
        <a:lstStyle/>
        <a:p>
          <a:endParaRPr lang="en-US"/>
        </a:p>
      </dgm:t>
    </dgm:pt>
    <dgm:pt modelId="{2F1B297A-8811-49C7-9BCF-27B9C669FCCC}" type="sibTrans" cxnId="{ECC265CC-134C-40B4-994A-F7784A47FB06}">
      <dgm:prSet/>
      <dgm:spPr/>
      <dgm:t>
        <a:bodyPr/>
        <a:lstStyle/>
        <a:p>
          <a:endParaRPr lang="en-US"/>
        </a:p>
      </dgm:t>
    </dgm:pt>
    <dgm:pt modelId="{C46A3EDF-0A96-4E77-A2D2-B0FEF1B49FCF}" type="pres">
      <dgm:prSet presAssocID="{601716C6-24CE-46CD-809C-EB1A5BD112E9}" presName="Name0" presStyleCnt="0">
        <dgm:presLayoutVars>
          <dgm:dir/>
          <dgm:animLvl val="lvl"/>
          <dgm:resizeHandles val="exact"/>
        </dgm:presLayoutVars>
      </dgm:prSet>
      <dgm:spPr/>
    </dgm:pt>
    <dgm:pt modelId="{724DBAE2-B408-47EB-9EC2-E3A6F915B544}" type="pres">
      <dgm:prSet presAssocID="{2B99041E-7602-449D-BA1E-3EB659D8FC66}" presName="composite" presStyleCnt="0"/>
      <dgm:spPr/>
    </dgm:pt>
    <dgm:pt modelId="{0DAC972D-F077-4AFC-B8DC-2B95CCD7C53D}" type="pres">
      <dgm:prSet presAssocID="{2B99041E-7602-449D-BA1E-3EB659D8FC66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8B442607-486B-4067-977C-285629E38B62}" type="pres">
      <dgm:prSet presAssocID="{2B99041E-7602-449D-BA1E-3EB659D8FC66}" presName="desTx" presStyleLbl="alignAccFollowNode1" presStyleIdx="0" presStyleCnt="2">
        <dgm:presLayoutVars>
          <dgm:bulletEnabled val="1"/>
        </dgm:presLayoutVars>
      </dgm:prSet>
      <dgm:spPr/>
    </dgm:pt>
    <dgm:pt modelId="{711E12D3-DA43-48C1-BEA3-0E0E04E6B19C}" type="pres">
      <dgm:prSet presAssocID="{8AA5AAC6-D8D1-45D3-8E91-BD2B57C7F8E6}" presName="space" presStyleCnt="0"/>
      <dgm:spPr/>
    </dgm:pt>
    <dgm:pt modelId="{C2689E22-6C9E-41B6-B0CB-2573DE6BB6B7}" type="pres">
      <dgm:prSet presAssocID="{A4805140-1F9A-4FAF-9A42-4EA7EFE27A34}" presName="composite" presStyleCnt="0"/>
      <dgm:spPr/>
    </dgm:pt>
    <dgm:pt modelId="{FCD3BA7E-2860-4845-B042-A46EAFD5A014}" type="pres">
      <dgm:prSet presAssocID="{A4805140-1F9A-4FAF-9A42-4EA7EFE27A34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</dgm:pt>
    <dgm:pt modelId="{86145233-2C79-4765-A332-CC4AC366188C}" type="pres">
      <dgm:prSet presAssocID="{A4805140-1F9A-4FAF-9A42-4EA7EFE27A3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B623105-0562-4AFF-B5D3-9C7E32B8335D}" srcId="{601716C6-24CE-46CD-809C-EB1A5BD112E9}" destId="{2B99041E-7602-449D-BA1E-3EB659D8FC66}" srcOrd="0" destOrd="0" parTransId="{232A1BD7-6BA4-452E-9EC6-7CEC2AEBC9F4}" sibTransId="{8AA5AAC6-D8D1-45D3-8E91-BD2B57C7F8E6}"/>
    <dgm:cxn modelId="{5AD10706-7C80-4C71-9104-0B4E8253CB17}" type="presOf" srcId="{1BC8CEFD-6B30-435D-9A0B-D87A5B677A9A}" destId="{8B442607-486B-4067-977C-285629E38B62}" srcOrd="0" destOrd="2" presId="urn:microsoft.com/office/officeart/2005/8/layout/hList1"/>
    <dgm:cxn modelId="{BF384E16-CA28-4019-B43A-6BA9A742E3B9}" type="presOf" srcId="{A4805140-1F9A-4FAF-9A42-4EA7EFE27A34}" destId="{FCD3BA7E-2860-4845-B042-A46EAFD5A014}" srcOrd="0" destOrd="0" presId="urn:microsoft.com/office/officeart/2005/8/layout/hList1"/>
    <dgm:cxn modelId="{BC000418-9CED-415F-BF1F-7CBC9C020CCF}" type="presOf" srcId="{DE053598-74B3-46AF-8342-49BAF4D66071}" destId="{86145233-2C79-4765-A332-CC4AC366188C}" srcOrd="0" destOrd="2" presId="urn:microsoft.com/office/officeart/2005/8/layout/hList1"/>
    <dgm:cxn modelId="{2A986E33-8D6F-4787-ACFB-96BB753750D4}" type="presOf" srcId="{93AF34F0-473D-4139-AF92-8EB4D74B3EE1}" destId="{8B442607-486B-4067-977C-285629E38B62}" srcOrd="0" destOrd="1" presId="urn:microsoft.com/office/officeart/2005/8/layout/hList1"/>
    <dgm:cxn modelId="{4F10C233-38B7-4879-9BAC-65296B4502DC}" type="presOf" srcId="{2B99041E-7602-449D-BA1E-3EB659D8FC66}" destId="{0DAC972D-F077-4AFC-B8DC-2B95CCD7C53D}" srcOrd="0" destOrd="0" presId="urn:microsoft.com/office/officeart/2005/8/layout/hList1"/>
    <dgm:cxn modelId="{30E8085E-1D34-4FDC-8EDD-B80AF53F69AD}" srcId="{601716C6-24CE-46CD-809C-EB1A5BD112E9}" destId="{A4805140-1F9A-4FAF-9A42-4EA7EFE27A34}" srcOrd="1" destOrd="0" parTransId="{712B63E1-D93B-41CE-A832-8113FC9A93F1}" sibTransId="{9E61C8C1-DC2D-4ED0-A080-93C9006D62FC}"/>
    <dgm:cxn modelId="{35D8D364-6F4E-4A16-9313-7570E00843AF}" srcId="{2B99041E-7602-449D-BA1E-3EB659D8FC66}" destId="{C130B6A9-0208-46C6-8E84-442D236D052F}" srcOrd="0" destOrd="0" parTransId="{DD650D24-A85F-49F1-B454-77EF130C2710}" sibTransId="{F09C0D03-6C62-4C3F-AADA-CF060EC0BE29}"/>
    <dgm:cxn modelId="{0CCD636B-531E-477B-8022-F774E523B06A}" srcId="{A4805140-1F9A-4FAF-9A42-4EA7EFE27A34}" destId="{75238741-7A7A-4C2F-8DB6-F128D65C9BFE}" srcOrd="0" destOrd="0" parTransId="{66DAC197-6AD8-498E-8308-586BAE8F605B}" sibTransId="{2548537B-604A-4AEA-93FB-C761DF5365B1}"/>
    <dgm:cxn modelId="{2D82E053-E9A3-41D0-AE75-9FF7C95EAA7C}" type="presOf" srcId="{601716C6-24CE-46CD-809C-EB1A5BD112E9}" destId="{C46A3EDF-0A96-4E77-A2D2-B0FEF1B49FCF}" srcOrd="0" destOrd="0" presId="urn:microsoft.com/office/officeart/2005/8/layout/hList1"/>
    <dgm:cxn modelId="{E962827A-5D01-4C46-AA93-BF4881FC4F13}" type="presOf" srcId="{C130B6A9-0208-46C6-8E84-442D236D052F}" destId="{8B442607-486B-4067-977C-285629E38B62}" srcOrd="0" destOrd="0" presId="urn:microsoft.com/office/officeart/2005/8/layout/hList1"/>
    <dgm:cxn modelId="{52BAA57C-0193-4413-B68E-77ABCF472930}" srcId="{A4805140-1F9A-4FAF-9A42-4EA7EFE27A34}" destId="{DE053598-74B3-46AF-8342-49BAF4D66071}" srcOrd="2" destOrd="0" parTransId="{4B6B6ADB-039A-4110-BA8D-FB4CCF8DACE7}" sibTransId="{50E96AA4-4B94-4ECA-B7A7-10E1C9B45652}"/>
    <dgm:cxn modelId="{935A3B7D-CD7B-4690-86A4-FCC56AFAFA87}" type="presOf" srcId="{75238741-7A7A-4C2F-8DB6-F128D65C9BFE}" destId="{86145233-2C79-4765-A332-CC4AC366188C}" srcOrd="0" destOrd="0" presId="urn:microsoft.com/office/officeart/2005/8/layout/hList1"/>
    <dgm:cxn modelId="{F91AB5A5-4E7D-46D6-B05A-541951305CFD}" srcId="{2B99041E-7602-449D-BA1E-3EB659D8FC66}" destId="{93AF34F0-473D-4139-AF92-8EB4D74B3EE1}" srcOrd="1" destOrd="0" parTransId="{087C4625-EF8F-49D4-AD82-7725E6CA1AB9}" sibTransId="{6FC46861-0CF1-4BF0-8387-43F1AF2D5E9D}"/>
    <dgm:cxn modelId="{E014D0AD-EB12-494C-824A-A972A5B079E0}" srcId="{2B99041E-7602-449D-BA1E-3EB659D8FC66}" destId="{1BC8CEFD-6B30-435D-9A0B-D87A5B677A9A}" srcOrd="2" destOrd="0" parTransId="{13947FA8-8D1C-4462-9C83-97014B51B4DE}" sibTransId="{305D985D-A945-45C2-BF5B-24F3BB0316FA}"/>
    <dgm:cxn modelId="{CB4F3DB0-DEF2-41BE-900E-50747DA13CFE}" type="presOf" srcId="{C72B541C-A2B3-48FB-B4E1-15CD1CE44D65}" destId="{86145233-2C79-4765-A332-CC4AC366188C}" srcOrd="0" destOrd="3" presId="urn:microsoft.com/office/officeart/2005/8/layout/hList1"/>
    <dgm:cxn modelId="{28AD92B0-C4F3-4E18-80D9-6C3BD683411B}" type="presOf" srcId="{9A712A33-DF3C-429E-9D63-997795CD50D7}" destId="{8B442607-486B-4067-977C-285629E38B62}" srcOrd="0" destOrd="3" presId="urn:microsoft.com/office/officeart/2005/8/layout/hList1"/>
    <dgm:cxn modelId="{8F16F1C4-1977-48CD-8A36-13DF7D3BFCFB}" type="presOf" srcId="{D10F2C22-35A1-42ED-8BFA-1B9F4088447D}" destId="{86145233-2C79-4765-A332-CC4AC366188C}" srcOrd="0" destOrd="1" presId="urn:microsoft.com/office/officeart/2005/8/layout/hList1"/>
    <dgm:cxn modelId="{ECC265CC-134C-40B4-994A-F7784A47FB06}" srcId="{A4805140-1F9A-4FAF-9A42-4EA7EFE27A34}" destId="{C72B541C-A2B3-48FB-B4E1-15CD1CE44D65}" srcOrd="3" destOrd="0" parTransId="{55DBC8D1-7593-434C-9A28-8B68E64D24D6}" sibTransId="{2F1B297A-8811-49C7-9BCF-27B9C669FCCC}"/>
    <dgm:cxn modelId="{349AAEE2-2348-4CFE-8EEA-C17E7C39D30A}" srcId="{2B99041E-7602-449D-BA1E-3EB659D8FC66}" destId="{9A712A33-DF3C-429E-9D63-997795CD50D7}" srcOrd="3" destOrd="0" parTransId="{05EC97DF-5551-48F1-91D6-F9B6DFD6FD38}" sibTransId="{9EC6CAE9-2797-4D5E-884B-C48EC4D41639}"/>
    <dgm:cxn modelId="{6B5BFEF3-7F86-4B52-A35D-77FE3C50584A}" srcId="{A4805140-1F9A-4FAF-9A42-4EA7EFE27A34}" destId="{D10F2C22-35A1-42ED-8BFA-1B9F4088447D}" srcOrd="1" destOrd="0" parTransId="{D3F5B9DA-E125-4084-9E7E-F8421C2AE7AC}" sibTransId="{BE40260F-BEB9-466D-B3F4-AD83AD5AA20A}"/>
    <dgm:cxn modelId="{C31424B1-1D5A-40A0-98FB-1D0510478218}" type="presParOf" srcId="{C46A3EDF-0A96-4E77-A2D2-B0FEF1B49FCF}" destId="{724DBAE2-B408-47EB-9EC2-E3A6F915B544}" srcOrd="0" destOrd="0" presId="urn:microsoft.com/office/officeart/2005/8/layout/hList1"/>
    <dgm:cxn modelId="{B77DB754-0048-42A1-B2C1-A383DF85275A}" type="presParOf" srcId="{724DBAE2-B408-47EB-9EC2-E3A6F915B544}" destId="{0DAC972D-F077-4AFC-B8DC-2B95CCD7C53D}" srcOrd="0" destOrd="0" presId="urn:microsoft.com/office/officeart/2005/8/layout/hList1"/>
    <dgm:cxn modelId="{8F1776DD-3E08-45A6-8248-73676D6262D0}" type="presParOf" srcId="{724DBAE2-B408-47EB-9EC2-E3A6F915B544}" destId="{8B442607-486B-4067-977C-285629E38B62}" srcOrd="1" destOrd="0" presId="urn:microsoft.com/office/officeart/2005/8/layout/hList1"/>
    <dgm:cxn modelId="{66D3F5CE-8D43-4AA2-89F6-AF735FF8F5D0}" type="presParOf" srcId="{C46A3EDF-0A96-4E77-A2D2-B0FEF1B49FCF}" destId="{711E12D3-DA43-48C1-BEA3-0E0E04E6B19C}" srcOrd="1" destOrd="0" presId="urn:microsoft.com/office/officeart/2005/8/layout/hList1"/>
    <dgm:cxn modelId="{3235D278-7DF5-4E12-803C-3B823CE05324}" type="presParOf" srcId="{C46A3EDF-0A96-4E77-A2D2-B0FEF1B49FCF}" destId="{C2689E22-6C9E-41B6-B0CB-2573DE6BB6B7}" srcOrd="2" destOrd="0" presId="urn:microsoft.com/office/officeart/2005/8/layout/hList1"/>
    <dgm:cxn modelId="{180EE521-DE89-4803-A35E-701EBE7BC030}" type="presParOf" srcId="{C2689E22-6C9E-41B6-B0CB-2573DE6BB6B7}" destId="{FCD3BA7E-2860-4845-B042-A46EAFD5A014}" srcOrd="0" destOrd="0" presId="urn:microsoft.com/office/officeart/2005/8/layout/hList1"/>
    <dgm:cxn modelId="{67DABABF-0851-4D39-B44D-C65490FA2A62}" type="presParOf" srcId="{C2689E22-6C9E-41B6-B0CB-2573DE6BB6B7}" destId="{86145233-2C79-4765-A332-CC4AC36618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AFB2-4F01-4955-9117-4B926C14A284}">
      <dsp:nvSpPr>
        <dsp:cNvPr id="0" name=""/>
        <dsp:cNvSpPr/>
      </dsp:nvSpPr>
      <dsp:spPr>
        <a:xfrm>
          <a:off x="0" y="598"/>
          <a:ext cx="7315200" cy="14002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5557B-A594-4CDF-A713-8F0E86BDC1CD}">
      <dsp:nvSpPr>
        <dsp:cNvPr id="0" name=""/>
        <dsp:cNvSpPr/>
      </dsp:nvSpPr>
      <dsp:spPr>
        <a:xfrm>
          <a:off x="423564" y="315646"/>
          <a:ext cx="770116" cy="7701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1F05B-DCD8-4EEE-B831-1292EA3C1CB0}">
      <dsp:nvSpPr>
        <dsp:cNvPr id="0" name=""/>
        <dsp:cNvSpPr/>
      </dsp:nvSpPr>
      <dsp:spPr>
        <a:xfrm>
          <a:off x="1617244" y="598"/>
          <a:ext cx="5697955" cy="140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89" tIns="148189" rIns="148189" bIns="14818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Establish purpose</a:t>
          </a:r>
        </a:p>
      </dsp:txBody>
      <dsp:txXfrm>
        <a:off x="1617244" y="598"/>
        <a:ext cx="5697955" cy="1400211"/>
      </dsp:txXfrm>
    </dsp:sp>
    <dsp:sp modelId="{5A06B3DF-3990-482B-8310-1D8A9314E61A}">
      <dsp:nvSpPr>
        <dsp:cNvPr id="0" name=""/>
        <dsp:cNvSpPr/>
      </dsp:nvSpPr>
      <dsp:spPr>
        <a:xfrm>
          <a:off x="0" y="1750863"/>
          <a:ext cx="7315200" cy="14002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D3C3E-2CAA-408B-8ADD-4BE45AE34012}">
      <dsp:nvSpPr>
        <dsp:cNvPr id="0" name=""/>
        <dsp:cNvSpPr/>
      </dsp:nvSpPr>
      <dsp:spPr>
        <a:xfrm>
          <a:off x="423564" y="2065910"/>
          <a:ext cx="770116" cy="7701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ACD0B-E334-4C9D-B315-BF96386EBBF0}">
      <dsp:nvSpPr>
        <dsp:cNvPr id="0" name=""/>
        <dsp:cNvSpPr/>
      </dsp:nvSpPr>
      <dsp:spPr>
        <a:xfrm>
          <a:off x="1617244" y="1750863"/>
          <a:ext cx="5697955" cy="140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89" tIns="148189" rIns="148189" bIns="14818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Stimulate communication</a:t>
          </a:r>
        </a:p>
      </dsp:txBody>
      <dsp:txXfrm>
        <a:off x="1617244" y="1750863"/>
        <a:ext cx="5697955" cy="1400211"/>
      </dsp:txXfrm>
    </dsp:sp>
    <dsp:sp modelId="{B3F0781E-2164-4F01-B9DD-FB8F07FB29BF}">
      <dsp:nvSpPr>
        <dsp:cNvPr id="0" name=""/>
        <dsp:cNvSpPr/>
      </dsp:nvSpPr>
      <dsp:spPr>
        <a:xfrm>
          <a:off x="0" y="3501127"/>
          <a:ext cx="7315200" cy="14002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738FF-C192-4534-89C7-75AB6585E4A1}">
      <dsp:nvSpPr>
        <dsp:cNvPr id="0" name=""/>
        <dsp:cNvSpPr/>
      </dsp:nvSpPr>
      <dsp:spPr>
        <a:xfrm>
          <a:off x="423564" y="3816175"/>
          <a:ext cx="770116" cy="7701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85B84-082B-4784-A07F-4117BEC22C41}">
      <dsp:nvSpPr>
        <dsp:cNvPr id="0" name=""/>
        <dsp:cNvSpPr/>
      </dsp:nvSpPr>
      <dsp:spPr>
        <a:xfrm>
          <a:off x="1617244" y="3501127"/>
          <a:ext cx="5697955" cy="140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89" tIns="148189" rIns="148189" bIns="14818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Promote collaboration</a:t>
          </a:r>
        </a:p>
      </dsp:txBody>
      <dsp:txXfrm>
        <a:off x="1617244" y="3501127"/>
        <a:ext cx="5697955" cy="1400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C972D-F077-4AFC-B8DC-2B95CCD7C53D}">
      <dsp:nvSpPr>
        <dsp:cNvPr id="0" name=""/>
        <dsp:cNvSpPr/>
      </dsp:nvSpPr>
      <dsp:spPr>
        <a:xfrm>
          <a:off x="51" y="93769"/>
          <a:ext cx="4973129" cy="1018007"/>
        </a:xfrm>
        <a:prstGeom prst="rect">
          <a:avLst/>
        </a:prstGeom>
        <a:solidFill>
          <a:schemeClr val="tx2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Agendas</a:t>
          </a:r>
        </a:p>
      </dsp:txBody>
      <dsp:txXfrm>
        <a:off x="51" y="93769"/>
        <a:ext cx="4973129" cy="1018007"/>
      </dsp:txXfrm>
    </dsp:sp>
    <dsp:sp modelId="{8B442607-486B-4067-977C-285629E38B62}">
      <dsp:nvSpPr>
        <dsp:cNvPr id="0" name=""/>
        <dsp:cNvSpPr/>
      </dsp:nvSpPr>
      <dsp:spPr>
        <a:xfrm>
          <a:off x="51" y="1079324"/>
          <a:ext cx="4973129" cy="4034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3200" kern="1200" dirty="0"/>
            <a:t>Objectives</a:t>
          </a:r>
        </a:p>
        <a:p>
          <a:pPr marL="571500" lvl="2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Purpose</a:t>
          </a:r>
        </a:p>
        <a:p>
          <a:pPr marL="285750" lvl="1" indent="-285750" algn="l" defTabSz="14224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3200" kern="1200" dirty="0"/>
            <a:t>Time Allocations</a:t>
          </a:r>
        </a:p>
        <a:p>
          <a:pPr marL="571500" lvl="2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Efficiency</a:t>
          </a:r>
        </a:p>
        <a:p>
          <a:pPr marL="571500" lvl="2" indent="-285750" algn="l" defTabSz="1422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Focus</a:t>
          </a:r>
        </a:p>
      </dsp:txBody>
      <dsp:txXfrm>
        <a:off x="51" y="1079324"/>
        <a:ext cx="4973129" cy="4034747"/>
      </dsp:txXfrm>
    </dsp:sp>
    <dsp:sp modelId="{FCD3BA7E-2860-4845-B042-A46EAFD5A014}">
      <dsp:nvSpPr>
        <dsp:cNvPr id="0" name=""/>
        <dsp:cNvSpPr/>
      </dsp:nvSpPr>
      <dsp:spPr>
        <a:xfrm>
          <a:off x="5669419" y="93769"/>
          <a:ext cx="4973129" cy="1018007"/>
        </a:xfrm>
        <a:prstGeom prst="rect">
          <a:avLst/>
        </a:prstGeom>
        <a:solidFill>
          <a:schemeClr val="tx2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Roles</a:t>
          </a:r>
          <a:endParaRPr lang="en-US" sz="3600" kern="1200" dirty="0"/>
        </a:p>
      </dsp:txBody>
      <dsp:txXfrm>
        <a:off x="5669419" y="93769"/>
        <a:ext cx="4973129" cy="1018007"/>
      </dsp:txXfrm>
    </dsp:sp>
    <dsp:sp modelId="{86145233-2C79-4765-A332-CC4AC366188C}">
      <dsp:nvSpPr>
        <dsp:cNvPr id="0" name=""/>
        <dsp:cNvSpPr/>
      </dsp:nvSpPr>
      <dsp:spPr>
        <a:xfrm>
          <a:off x="5669419" y="1079324"/>
          <a:ext cx="4973129" cy="4034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v"/>
          </a:pPr>
          <a:r>
            <a:rPr lang="en-US" sz="3600" kern="1200" dirty="0"/>
            <a:t>Engagement</a:t>
          </a:r>
        </a:p>
        <a:p>
          <a:pPr marL="571500" lvl="2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Leader</a:t>
          </a:r>
        </a:p>
        <a:p>
          <a:pPr marL="571500" lvl="2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Facilitator</a:t>
          </a:r>
        </a:p>
        <a:p>
          <a:pPr marL="571500" lvl="2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Recorder</a:t>
          </a:r>
        </a:p>
        <a:p>
          <a:pPr marL="571500" lvl="2" indent="-285750" algn="l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Timekeeper</a:t>
          </a:r>
        </a:p>
      </dsp:txBody>
      <dsp:txXfrm>
        <a:off x="5669419" y="1079324"/>
        <a:ext cx="4973129" cy="4034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AFB2-4F01-4955-9117-4B926C14A284}">
      <dsp:nvSpPr>
        <dsp:cNvPr id="0" name=""/>
        <dsp:cNvSpPr/>
      </dsp:nvSpPr>
      <dsp:spPr>
        <a:xfrm>
          <a:off x="0" y="598"/>
          <a:ext cx="7315200" cy="14002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5557B-A594-4CDF-A713-8F0E86BDC1CD}">
      <dsp:nvSpPr>
        <dsp:cNvPr id="0" name=""/>
        <dsp:cNvSpPr/>
      </dsp:nvSpPr>
      <dsp:spPr>
        <a:xfrm>
          <a:off x="423564" y="315646"/>
          <a:ext cx="770116" cy="7701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1F05B-DCD8-4EEE-B831-1292EA3C1CB0}">
      <dsp:nvSpPr>
        <dsp:cNvPr id="0" name=""/>
        <dsp:cNvSpPr/>
      </dsp:nvSpPr>
      <dsp:spPr>
        <a:xfrm>
          <a:off x="1617244" y="598"/>
          <a:ext cx="5697955" cy="140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89" tIns="148189" rIns="148189" bIns="14818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Feel connected</a:t>
          </a:r>
        </a:p>
      </dsp:txBody>
      <dsp:txXfrm>
        <a:off x="1617244" y="598"/>
        <a:ext cx="5697955" cy="1400211"/>
      </dsp:txXfrm>
    </dsp:sp>
    <dsp:sp modelId="{5A06B3DF-3990-482B-8310-1D8A9314E61A}">
      <dsp:nvSpPr>
        <dsp:cNvPr id="0" name=""/>
        <dsp:cNvSpPr/>
      </dsp:nvSpPr>
      <dsp:spPr>
        <a:xfrm>
          <a:off x="0" y="1750863"/>
          <a:ext cx="7315200" cy="14002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D3C3E-2CAA-408B-8ADD-4BE45AE34012}">
      <dsp:nvSpPr>
        <dsp:cNvPr id="0" name=""/>
        <dsp:cNvSpPr/>
      </dsp:nvSpPr>
      <dsp:spPr>
        <a:xfrm>
          <a:off x="423564" y="2065910"/>
          <a:ext cx="770116" cy="7701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ACD0B-E334-4C9D-B315-BF96386EBBF0}">
      <dsp:nvSpPr>
        <dsp:cNvPr id="0" name=""/>
        <dsp:cNvSpPr/>
      </dsp:nvSpPr>
      <dsp:spPr>
        <a:xfrm>
          <a:off x="1617244" y="1750863"/>
          <a:ext cx="5697955" cy="140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89" tIns="148189" rIns="148189" bIns="14818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Build relationships</a:t>
          </a:r>
        </a:p>
      </dsp:txBody>
      <dsp:txXfrm>
        <a:off x="1617244" y="1750863"/>
        <a:ext cx="5697955" cy="1400211"/>
      </dsp:txXfrm>
    </dsp:sp>
    <dsp:sp modelId="{B3F0781E-2164-4F01-B9DD-FB8F07FB29BF}">
      <dsp:nvSpPr>
        <dsp:cNvPr id="0" name=""/>
        <dsp:cNvSpPr/>
      </dsp:nvSpPr>
      <dsp:spPr>
        <a:xfrm>
          <a:off x="0" y="3501127"/>
          <a:ext cx="7315200" cy="14002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738FF-C192-4534-89C7-75AB6585E4A1}">
      <dsp:nvSpPr>
        <dsp:cNvPr id="0" name=""/>
        <dsp:cNvSpPr/>
      </dsp:nvSpPr>
      <dsp:spPr>
        <a:xfrm>
          <a:off x="423564" y="3816175"/>
          <a:ext cx="770116" cy="7701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85B84-082B-4784-A07F-4117BEC22C41}">
      <dsp:nvSpPr>
        <dsp:cNvPr id="0" name=""/>
        <dsp:cNvSpPr/>
      </dsp:nvSpPr>
      <dsp:spPr>
        <a:xfrm>
          <a:off x="1617244" y="3501127"/>
          <a:ext cx="5697955" cy="140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189" tIns="148189" rIns="148189" bIns="14818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Share progress</a:t>
          </a:r>
        </a:p>
      </dsp:txBody>
      <dsp:txXfrm>
        <a:off x="1617244" y="3501127"/>
        <a:ext cx="5697955" cy="1400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C972D-F077-4AFC-B8DC-2B95CCD7C53D}">
      <dsp:nvSpPr>
        <dsp:cNvPr id="0" name=""/>
        <dsp:cNvSpPr/>
      </dsp:nvSpPr>
      <dsp:spPr>
        <a:xfrm>
          <a:off x="51" y="10300"/>
          <a:ext cx="4973129" cy="1036800"/>
        </a:xfrm>
        <a:prstGeom prst="rect">
          <a:avLst/>
        </a:prstGeom>
        <a:solidFill>
          <a:schemeClr val="tx2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One-on-One</a:t>
          </a:r>
        </a:p>
      </dsp:txBody>
      <dsp:txXfrm>
        <a:off x="51" y="10300"/>
        <a:ext cx="4973129" cy="1036800"/>
      </dsp:txXfrm>
    </dsp:sp>
    <dsp:sp modelId="{8B442607-486B-4067-977C-285629E38B62}">
      <dsp:nvSpPr>
        <dsp:cNvPr id="0" name=""/>
        <dsp:cNvSpPr/>
      </dsp:nvSpPr>
      <dsp:spPr>
        <a:xfrm>
          <a:off x="51" y="1047100"/>
          <a:ext cx="4973129" cy="415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Ask questions</a:t>
          </a:r>
        </a:p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Provide feedback</a:t>
          </a:r>
        </a:p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Individual support</a:t>
          </a:r>
        </a:p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Appx. 1x/month</a:t>
          </a:r>
        </a:p>
      </dsp:txBody>
      <dsp:txXfrm>
        <a:off x="51" y="1047100"/>
        <a:ext cx="4973129" cy="4150440"/>
      </dsp:txXfrm>
    </dsp:sp>
    <dsp:sp modelId="{FCD3BA7E-2860-4845-B042-A46EAFD5A014}">
      <dsp:nvSpPr>
        <dsp:cNvPr id="0" name=""/>
        <dsp:cNvSpPr/>
      </dsp:nvSpPr>
      <dsp:spPr>
        <a:xfrm>
          <a:off x="5669419" y="10300"/>
          <a:ext cx="4973129" cy="1036800"/>
        </a:xfrm>
        <a:prstGeom prst="rect">
          <a:avLst/>
        </a:prstGeom>
        <a:solidFill>
          <a:schemeClr val="tx2"/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Team</a:t>
          </a:r>
          <a:endParaRPr lang="en-US" sz="3600" kern="1200" dirty="0"/>
        </a:p>
      </dsp:txBody>
      <dsp:txXfrm>
        <a:off x="5669419" y="10300"/>
        <a:ext cx="4973129" cy="1036800"/>
      </dsp:txXfrm>
    </dsp:sp>
    <dsp:sp modelId="{86145233-2C79-4765-A332-CC4AC366188C}">
      <dsp:nvSpPr>
        <dsp:cNvPr id="0" name=""/>
        <dsp:cNvSpPr/>
      </dsp:nvSpPr>
      <dsp:spPr>
        <a:xfrm>
          <a:off x="5669419" y="1047100"/>
          <a:ext cx="4973129" cy="415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Short &amp; informal</a:t>
          </a:r>
        </a:p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Increase trust</a:t>
          </a:r>
        </a:p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Team-building</a:t>
          </a:r>
        </a:p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/>
            <a:t>Appx. 1x/week</a:t>
          </a:r>
        </a:p>
      </dsp:txBody>
      <dsp:txXfrm>
        <a:off x="5669419" y="1047100"/>
        <a:ext cx="4973129" cy="415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9A7646-64A1-4BED-BA0B-77C27DE51A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BEFC0-5AA8-4302-B8B2-9ACD77A2E1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F98B-3DC8-431B-BBBF-B7C2B94E730B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656EA-4150-44D1-821F-53CA0DBA1A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84F06-C917-4D16-B46F-633E54CA4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F4691-38BC-4357-BA2E-AC7731A10A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6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300D2-6E0D-49B5-9AB1-C6683F5C846D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5FD9-6782-4777-BD37-B8EEBEF1E4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35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2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yourself, have the producer introduce his/herself, have participants introduce themselves with the information requested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9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7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can unmute to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1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Waterfall discussion:</a:t>
            </a:r>
          </a:p>
          <a:p>
            <a:r>
              <a:rPr lang="en-US" dirty="0"/>
              <a:t>Provide question, time to type into the chat (but NOT hit enter) when I say waterfall, hit enter, all answers appear at approximately same time making it look like a waterfall. This is an activity that you can implement into your virtual meetings.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8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09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25FD9-6782-4777-BD37-B8EEBEF1E49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8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1.xml"/><Relationship Id="rId7" Type="http://schemas.openxmlformats.org/officeDocument/2006/relationships/image" Target="../media/image2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10" Type="http://schemas.openxmlformats.org/officeDocument/2006/relationships/image" Target="../media/image6.svg"/><Relationship Id="rId4" Type="http://schemas.openxmlformats.org/officeDocument/2006/relationships/tags" Target="../tags/tag22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ght bulb drawn on a black background&#10;&#10;Description automatically generated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9932" b="238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176" y="758951"/>
            <a:ext cx="9055227" cy="4451875"/>
          </a:xfrm>
        </p:spPr>
        <p:txBody>
          <a:bodyPr>
            <a:normAutofit/>
          </a:bodyPr>
          <a:lstStyle/>
          <a:p>
            <a:r>
              <a:rPr lang="en-US" sz="8800" dirty="0">
                <a:ln w="15875">
                  <a:solidFill>
                    <a:srgbClr val="DCCDDB"/>
                  </a:solidFill>
                </a:ln>
                <a:solidFill>
                  <a:schemeClr val="bg1"/>
                </a:solidFill>
              </a:rPr>
              <a:t>Welcome to</a:t>
            </a:r>
            <a:br>
              <a:rPr lang="en-US" sz="8800" dirty="0">
                <a:ln w="15875">
                  <a:solidFill>
                    <a:srgbClr val="DCCDDB"/>
                  </a:solidFill>
                </a:ln>
                <a:solidFill>
                  <a:schemeClr val="bg1"/>
                </a:solidFill>
              </a:rPr>
            </a:br>
            <a:r>
              <a:rPr lang="en-US" sz="8800" dirty="0">
                <a:ln w="15875">
                  <a:solidFill>
                    <a:srgbClr val="DCCDDB"/>
                  </a:solidFill>
                </a:ln>
                <a:solidFill>
                  <a:schemeClr val="bg1"/>
                </a:solidFill>
              </a:rPr>
              <a:t>Communication Strategies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ABACDC-BD54-40F3-9047-8298C77C2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6CB7CA-05C2-4EE8-A97F-B5F3A4F89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144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828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F74D7A-AFE2-9C88-5C20-0ABF59280871}"/>
              </a:ext>
            </a:extLst>
          </p:cNvPr>
          <p:cNvSpPr/>
          <p:nvPr/>
        </p:nvSpPr>
        <p:spPr>
          <a:xfrm>
            <a:off x="0" y="168143"/>
            <a:ext cx="12192000" cy="12212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Meeting Structure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250D50-BB0E-2346-309E-9449BB5C4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490539"/>
              </p:ext>
            </p:extLst>
          </p:nvPr>
        </p:nvGraphicFramePr>
        <p:xfrm>
          <a:off x="774700" y="1482015"/>
          <a:ext cx="10642600" cy="520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5FDDD51-EB60-B77C-1033-78A10F827A76}"/>
              </a:ext>
            </a:extLst>
          </p:cNvPr>
          <p:cNvSpPr/>
          <p:nvPr/>
        </p:nvSpPr>
        <p:spPr>
          <a:xfrm>
            <a:off x="9989457" y="313562"/>
            <a:ext cx="2006600" cy="930394"/>
          </a:xfrm>
          <a:prstGeom prst="wedgeRoundRectCallout">
            <a:avLst>
              <a:gd name="adj1" fmla="val -73036"/>
              <a:gd name="adj2" fmla="val 92439"/>
              <a:gd name="adj3" fmla="val 16667"/>
            </a:avLst>
          </a:prstGeom>
          <a:solidFill>
            <a:srgbClr val="DCCDDB"/>
          </a:solidFill>
          <a:ln>
            <a:solidFill>
              <a:schemeClr val="dk1">
                <a:alpha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ongenial Black" panose="020F0502020204030204" pitchFamily="2" charset="0"/>
              </a:rPr>
              <a:t>What?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AC972D-F077-4AFC-B8DC-2B95CCD7C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DAC972D-F077-4AFC-B8DC-2B95CCD7C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442607-486B-4067-977C-285629E38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B442607-486B-4067-977C-285629E38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3BA7E-2860-4845-B042-A46EAFD5A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CD3BA7E-2860-4845-B042-A46EAFD5A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145233-2C79-4765-A332-CC4AC3661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6145233-2C79-4765-A332-CC4AC3661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F74D7A-AFE2-9C88-5C20-0ABF59280871}"/>
              </a:ext>
            </a:extLst>
          </p:cNvPr>
          <p:cNvSpPr/>
          <p:nvPr/>
        </p:nvSpPr>
        <p:spPr>
          <a:xfrm>
            <a:off x="0" y="168143"/>
            <a:ext cx="12192000" cy="12212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Meeting Structure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686CFD-7670-F10B-7E37-8A8BED9306BE}"/>
              </a:ext>
            </a:extLst>
          </p:cNvPr>
          <p:cNvSpPr/>
          <p:nvPr/>
        </p:nvSpPr>
        <p:spPr>
          <a:xfrm>
            <a:off x="190500" y="1549399"/>
            <a:ext cx="11785600" cy="5140457"/>
          </a:xfrm>
          <a:prstGeom prst="rect">
            <a:avLst/>
          </a:prstGeom>
          <a:solidFill>
            <a:srgbClr val="DCCDDB">
              <a:alpha val="8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b="1" u="sng" dirty="0">
                <a:solidFill>
                  <a:schemeClr val="tx1"/>
                </a:solidFill>
              </a:rPr>
              <a:t>Roles</a:t>
            </a:r>
            <a:endParaRPr lang="en-US" sz="3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</a:rPr>
              <a:t>Leader</a:t>
            </a: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200" dirty="0">
                <a:solidFill>
                  <a:schemeClr val="tx1"/>
                </a:solidFill>
              </a:rPr>
              <a:t>Plans meeting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</a:rPr>
              <a:t>Facilitator</a:t>
            </a:r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200" dirty="0">
                <a:solidFill>
                  <a:schemeClr val="tx1"/>
                </a:solidFill>
              </a:rPr>
              <a:t>Guides discussion</a:t>
            </a:r>
          </a:p>
          <a:p>
            <a:pPr lvl="0"/>
            <a:endParaRPr lang="en-US" sz="3200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</a:rPr>
              <a:t>Recorder- </a:t>
            </a:r>
            <a:r>
              <a:rPr lang="en-US" sz="3200" dirty="0">
                <a:solidFill>
                  <a:schemeClr val="tx1"/>
                </a:solidFill>
              </a:rPr>
              <a:t>Takes notes</a:t>
            </a:r>
          </a:p>
          <a:p>
            <a:pPr lvl="0"/>
            <a:endParaRPr lang="en-US" sz="3200" b="1" dirty="0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</a:rPr>
              <a:t>Timekeeper- </a:t>
            </a:r>
            <a:r>
              <a:rPr lang="en-US" sz="3200" dirty="0">
                <a:solidFill>
                  <a:schemeClr val="tx1"/>
                </a:solidFill>
              </a:rPr>
              <a:t>Keeps meeting moving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  <a:p>
            <a:pPr algn="ctr"/>
            <a:endParaRPr lang="en-US" dirty="0"/>
          </a:p>
        </p:txBody>
      </p:sp>
      <p:pic>
        <p:nvPicPr>
          <p:cNvPr id="4" name="Picture 3" descr="A waterfall with rocks and water&#10;&#10;Description automatically generated">
            <a:extLst>
              <a:ext uri="{FF2B5EF4-FFF2-40B4-BE49-F238E27FC236}">
                <a16:creationId xmlns:a16="http://schemas.microsoft.com/office/drawing/2014/main" id="{11B46F4C-4F0B-44B5-62E4-7FFACF01B7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00" t="9304" r="26000" b="9306"/>
          <a:stretch/>
        </p:blipFill>
        <p:spPr>
          <a:xfrm>
            <a:off x="10017966" y="4837670"/>
            <a:ext cx="1958134" cy="185218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D4E82DA-4E1C-2932-28FF-E573EB5C2CA9}"/>
              </a:ext>
            </a:extLst>
          </p:cNvPr>
          <p:cNvSpPr/>
          <p:nvPr/>
        </p:nvSpPr>
        <p:spPr>
          <a:xfrm>
            <a:off x="8339328" y="2502907"/>
            <a:ext cx="3548658" cy="1852186"/>
          </a:xfrm>
          <a:prstGeom prst="wedgeRoundRectCallout">
            <a:avLst>
              <a:gd name="adj1" fmla="val -9980"/>
              <a:gd name="adj2" fmla="val 82385"/>
              <a:gd name="adj3" fmla="val 16667"/>
            </a:avLst>
          </a:prstGeom>
          <a:solidFill>
            <a:srgbClr val="632E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How will adding roles to your meetings increase engagement?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4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5EE3C7D-C459-5B89-4C2E-21FC28857FDA}"/>
              </a:ext>
            </a:extLst>
          </p:cNvPr>
          <p:cNvSpPr txBox="1"/>
          <p:nvPr/>
        </p:nvSpPr>
        <p:spPr>
          <a:xfrm>
            <a:off x="-1" y="93834"/>
            <a:ext cx="4171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Sample Agenda</a:t>
            </a:r>
          </a:p>
        </p:txBody>
      </p:sp>
      <p:pic>
        <p:nvPicPr>
          <p:cNvPr id="15" name="Picture 14" descr="A group of hands with different skin colors">
            <a:extLst>
              <a:ext uri="{FF2B5EF4-FFF2-40B4-BE49-F238E27FC236}">
                <a16:creationId xmlns:a16="http://schemas.microsoft.com/office/drawing/2014/main" id="{3BD7ED56-F7F2-C627-F4AA-1C84CC4D6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2" t="9814" r="52917" b="56112"/>
          <a:stretch/>
        </p:blipFill>
        <p:spPr>
          <a:xfrm>
            <a:off x="9418624" y="5380892"/>
            <a:ext cx="2455876" cy="1146907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612947-D5AF-A314-135F-2611567A7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65511"/>
              </p:ext>
            </p:extLst>
          </p:nvPr>
        </p:nvGraphicFramePr>
        <p:xfrm>
          <a:off x="4303506" y="387298"/>
          <a:ext cx="4652604" cy="614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460088" imgH="8524404" progId="Word.Document.12">
                  <p:embed/>
                </p:oleObj>
              </mc:Choice>
              <mc:Fallback>
                <p:oleObj name="Document" r:id="rId5" imgW="6460088" imgH="8524404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612947-D5AF-A314-135F-2611567A7D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3506" y="387298"/>
                        <a:ext cx="4652604" cy="61405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844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B4BBD-1EF7-8C43-990E-718DC92E4AD8}"/>
              </a:ext>
            </a:extLst>
          </p:cNvPr>
          <p:cNvSpPr txBox="1"/>
          <p:nvPr/>
        </p:nvSpPr>
        <p:spPr>
          <a:xfrm>
            <a:off x="990568" y="4760887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Collaboration- Breakout rooms</a:t>
            </a:r>
          </a:p>
        </p:txBody>
      </p:sp>
      <p:pic>
        <p:nvPicPr>
          <p:cNvPr id="6" name="Graphic 5" descr="Group brainstorm with solid fill">
            <a:extLst>
              <a:ext uri="{FF2B5EF4-FFF2-40B4-BE49-F238E27FC236}">
                <a16:creationId xmlns:a16="http://schemas.microsoft.com/office/drawing/2014/main" id="{5D40ADCF-1764-EE3B-B0C3-5E29BF3FC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8629" y="371235"/>
            <a:ext cx="3556755" cy="3556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050B7-E278-B495-086D-903248CBB9AE}"/>
              </a:ext>
            </a:extLst>
          </p:cNvPr>
          <p:cNvSpPr txBox="1"/>
          <p:nvPr/>
        </p:nvSpPr>
        <p:spPr>
          <a:xfrm>
            <a:off x="5256463" y="1487892"/>
            <a:ext cx="64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Work together to create an agenda for your next meeting.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5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F467CC-66E4-581E-62BB-20E1B4436A3D}"/>
              </a:ext>
            </a:extLst>
          </p:cNvPr>
          <p:cNvSpPr/>
          <p:nvPr/>
        </p:nvSpPr>
        <p:spPr>
          <a:xfrm>
            <a:off x="0" y="168143"/>
            <a:ext cx="12192000" cy="1221232"/>
          </a:xfrm>
          <a:prstGeom prst="rect">
            <a:avLst/>
          </a:prstGeom>
          <a:solidFill>
            <a:srgbClr val="9227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Check-ins</a:t>
            </a:r>
          </a:p>
        </p:txBody>
      </p:sp>
      <p:graphicFrame>
        <p:nvGraphicFramePr>
          <p:cNvPr id="12" name="Content Placeholder 3" descr="Icon SmartArt placeholder ">
            <a:extLst>
              <a:ext uri="{FF2B5EF4-FFF2-40B4-BE49-F238E27FC236}">
                <a16:creationId xmlns:a16="http://schemas.microsoft.com/office/drawing/2014/main" id="{98F17356-D472-8351-A84C-CD0718574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546315"/>
              </p:ext>
            </p:extLst>
          </p:nvPr>
        </p:nvGraphicFramePr>
        <p:xfrm>
          <a:off x="2438400" y="1787919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2D0EF38-3BE3-6D42-4C01-273F43723FD6}"/>
              </a:ext>
            </a:extLst>
          </p:cNvPr>
          <p:cNvSpPr/>
          <p:nvPr/>
        </p:nvSpPr>
        <p:spPr>
          <a:xfrm>
            <a:off x="9989457" y="313562"/>
            <a:ext cx="2006600" cy="930394"/>
          </a:xfrm>
          <a:prstGeom prst="wedgeRoundRectCallout">
            <a:avLst>
              <a:gd name="adj1" fmla="val -73036"/>
              <a:gd name="adj2" fmla="val 92439"/>
              <a:gd name="adj3" fmla="val 16667"/>
            </a:avLst>
          </a:prstGeom>
          <a:solidFill>
            <a:srgbClr val="DCCDDB"/>
          </a:solidFill>
          <a:ln>
            <a:solidFill>
              <a:schemeClr val="dk1">
                <a:alpha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ongenial Black" panose="020F0502020204030204" pitchFamily="2" charset="0"/>
              </a:rPr>
              <a:t>Why?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7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C1AFB2-4F01-4955-9117-4B926C14A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84C1AFB2-4F01-4955-9117-4B926C14A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E25557B-A594-4CDF-A713-8F0E86BDC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BE25557B-A594-4CDF-A713-8F0E86BDC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31F05B-DCD8-4EEE-B831-1292EA3C1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graphicEl>
                                              <a:dgm id="{9131F05B-DCD8-4EEE-B831-1292EA3C1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06B3DF-3990-482B-8310-1D8A9314E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5A06B3DF-3990-482B-8310-1D8A9314E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47D3C3E-2CAA-408B-8ADD-4BE45AE34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547D3C3E-2CAA-408B-8ADD-4BE45AE34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6ACD0B-E334-4C9D-B315-BF96386EB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dgm id="{CB6ACD0B-E334-4C9D-B315-BF96386EB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E738FF-C192-4534-89C7-75AB6585E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EBE738FF-C192-4534-89C7-75AB6585E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F0781E-2164-4F01-B9DD-FB8F07FB2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B3F0781E-2164-4F01-B9DD-FB8F07FB2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8585B84-082B-4784-A07F-4117BEC22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A8585B84-082B-4784-A07F-4117BEC22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F74D7A-AFE2-9C88-5C20-0ABF59280871}"/>
              </a:ext>
            </a:extLst>
          </p:cNvPr>
          <p:cNvSpPr/>
          <p:nvPr/>
        </p:nvSpPr>
        <p:spPr>
          <a:xfrm>
            <a:off x="0" y="168143"/>
            <a:ext cx="12192000" cy="12212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Check-ins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2250D50-BB0E-2346-309E-9449BB5C4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668743"/>
              </p:ext>
            </p:extLst>
          </p:nvPr>
        </p:nvGraphicFramePr>
        <p:xfrm>
          <a:off x="774700" y="1482015"/>
          <a:ext cx="10642600" cy="520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5ABBDC7-5951-D53C-911D-FA8DDD72683F}"/>
              </a:ext>
            </a:extLst>
          </p:cNvPr>
          <p:cNvSpPr/>
          <p:nvPr/>
        </p:nvSpPr>
        <p:spPr>
          <a:xfrm>
            <a:off x="9989457" y="313562"/>
            <a:ext cx="2006600" cy="930394"/>
          </a:xfrm>
          <a:prstGeom prst="wedgeRoundRectCallout">
            <a:avLst>
              <a:gd name="adj1" fmla="val -73036"/>
              <a:gd name="adj2" fmla="val 92439"/>
              <a:gd name="adj3" fmla="val 16667"/>
            </a:avLst>
          </a:prstGeom>
          <a:solidFill>
            <a:srgbClr val="DCCDDB"/>
          </a:solidFill>
          <a:ln>
            <a:solidFill>
              <a:schemeClr val="dk1">
                <a:alpha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ongenial Black" panose="020F0502020204030204" pitchFamily="2" charset="0"/>
              </a:rPr>
              <a:t>What?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8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AC972D-F077-4AFC-B8DC-2B95CCD7C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DAC972D-F077-4AFC-B8DC-2B95CCD7C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442607-486B-4067-977C-285629E38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B442607-486B-4067-977C-285629E38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3BA7E-2860-4845-B042-A46EAFD5A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CD3BA7E-2860-4845-B042-A46EAFD5A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145233-2C79-4765-A332-CC4AC3661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86145233-2C79-4765-A332-CC4AC3661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B4BBD-1EF7-8C43-990E-718DC92E4AD8}"/>
              </a:ext>
            </a:extLst>
          </p:cNvPr>
          <p:cNvSpPr txBox="1"/>
          <p:nvPr/>
        </p:nvSpPr>
        <p:spPr>
          <a:xfrm>
            <a:off x="990568" y="4760887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Team Building</a:t>
            </a:r>
          </a:p>
        </p:txBody>
      </p:sp>
      <p:pic>
        <p:nvPicPr>
          <p:cNvPr id="6" name="Graphic 5" descr="Cheers with solid fill">
            <a:extLst>
              <a:ext uri="{FF2B5EF4-FFF2-40B4-BE49-F238E27FC236}">
                <a16:creationId xmlns:a16="http://schemas.microsoft.com/office/drawing/2014/main" id="{5D40ADCF-1764-EE3B-B0C3-5E29BF3FC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8629" y="371235"/>
            <a:ext cx="3556755" cy="3556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050B7-E278-B495-086D-903248CBB9AE}"/>
              </a:ext>
            </a:extLst>
          </p:cNvPr>
          <p:cNvSpPr txBox="1"/>
          <p:nvPr/>
        </p:nvSpPr>
        <p:spPr>
          <a:xfrm>
            <a:off x="5256463" y="1487892"/>
            <a:ext cx="430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Fact or Fiction?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8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90AD8-B120-8185-4A8D-BD6EC8CC40A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A387B-4E11-D1A8-AB68-0ABB30EFBEF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D750A1-0432-6B0A-E0C3-A8BB17E92CB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079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B5B5B"/>
                </a:solidFill>
              </a:rPr>
              <a:t>What are some activities that can be done during team check-ins?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5FCB0-D2E5-E8A1-ED2F-0BFA07504BE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2" name="Graphic 1" descr="Volume with solid fill">
            <a:extLst>
              <a:ext uri="{FF2B5EF4-FFF2-40B4-BE49-F238E27FC236}">
                <a16:creationId xmlns:a16="http://schemas.microsoft.com/office/drawing/2014/main" id="{68D1229E-E262-9FD3-B854-474EF593F0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56054" y="4616864"/>
            <a:ext cx="1353736" cy="1353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8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rrow: Clockwise curve with solid fill">
            <a:extLst>
              <a:ext uri="{FF2B5EF4-FFF2-40B4-BE49-F238E27FC236}">
                <a16:creationId xmlns:a16="http://schemas.microsoft.com/office/drawing/2014/main" id="{193079F2-79EE-34F7-84F1-D63F4893D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17945" flipH="1">
            <a:off x="4401844" y="639585"/>
            <a:ext cx="5103702" cy="585481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66F58B-2E87-5D06-3397-EE5604A105A6}"/>
              </a:ext>
            </a:extLst>
          </p:cNvPr>
          <p:cNvSpPr txBox="1">
            <a:spLocks/>
          </p:cNvSpPr>
          <p:nvPr/>
        </p:nvSpPr>
        <p:spPr>
          <a:xfrm>
            <a:off x="3827252" y="790222"/>
            <a:ext cx="7777726" cy="528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 2" pitchFamily="18" charset="2"/>
              <a:buNone/>
            </a:pPr>
            <a:endParaRPr lang="en-US" sz="4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1" dirty="0"/>
              <a:t>Improve Communication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1" dirty="0"/>
              <a:t>Increase Productivity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US" sz="36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600" b="1" dirty="0"/>
              <a:t>Improve Morale</a:t>
            </a:r>
          </a:p>
          <a:p>
            <a:pPr marL="0" indent="0">
              <a:lnSpc>
                <a:spcPct val="100000"/>
              </a:lnSpc>
              <a:buFont typeface="Wingdings 2" pitchFamily="18" charset="2"/>
              <a:buNone/>
            </a:pPr>
            <a:endParaRPr lang="en-US" sz="6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BB6CC-0C7B-6120-290B-D5D6F1A5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0604"/>
            <a:ext cx="2947482" cy="1807647"/>
          </a:xfrm>
        </p:spPr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rget with check marks and a paper clip&#10;&#10;Description automatically generated">
            <a:extLst>
              <a:ext uri="{FF2B5EF4-FFF2-40B4-BE49-F238E27FC236}">
                <a16:creationId xmlns:a16="http://schemas.microsoft.com/office/drawing/2014/main" id="{8E788778-FAD3-368D-C6CA-BF5389F80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4743" t="6604" r="16812" b="4769"/>
          <a:stretch/>
        </p:blipFill>
        <p:spPr>
          <a:xfrm>
            <a:off x="3515281" y="782827"/>
            <a:ext cx="6410988" cy="528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2BB6CC-0C7B-6120-290B-D5D6F1A5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0604"/>
            <a:ext cx="2947482" cy="1807647"/>
          </a:xfrm>
        </p:spPr>
        <p:txBody>
          <a:bodyPr>
            <a:normAutofit/>
          </a:bodyPr>
          <a:lstStyle/>
          <a:p>
            <a:r>
              <a:rPr lang="en-US" sz="4000" dirty="0"/>
              <a:t>Next Steps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79BA9-011C-CEE2-2824-A0E23013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569" y="782827"/>
            <a:ext cx="7566717" cy="5283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4000" dirty="0"/>
          </a:p>
          <a:p>
            <a:pPr>
              <a:lnSpc>
                <a:spcPct val="100000"/>
              </a:lnSpc>
              <a:buFont typeface="Merriweather" panose="00000500000000000000" pitchFamily="2" charset="0"/>
              <a:buChar char="→"/>
            </a:pPr>
            <a:r>
              <a:rPr lang="en-US" sz="3600" b="1" dirty="0">
                <a:solidFill>
                  <a:schemeClr val="tx1"/>
                </a:solidFill>
              </a:rPr>
              <a:t>Implement Meeting Agendas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Merriweather" panose="00000500000000000000" pitchFamily="2" charset="0"/>
              <a:buChar char="→"/>
            </a:pPr>
            <a:r>
              <a:rPr lang="en-US" sz="3600" b="1" dirty="0">
                <a:solidFill>
                  <a:schemeClr val="tx1"/>
                </a:solidFill>
              </a:rPr>
              <a:t>Begin Regular Check-Ins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B6CC-0C7B-6120-290B-D5D6F1A5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0604"/>
            <a:ext cx="2947482" cy="1807647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pic>
        <p:nvPicPr>
          <p:cNvPr id="10" name="Picture 9" descr="A calendar and clock on a black background&#10;&#10;Description automatically generated">
            <a:extLst>
              <a:ext uri="{FF2B5EF4-FFF2-40B4-BE49-F238E27FC236}">
                <a16:creationId xmlns:a16="http://schemas.microsoft.com/office/drawing/2014/main" id="{709AB549-BF8D-5865-71AC-A7FE1EC5E3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9489" t="10153" r="43970" b="11666"/>
          <a:stretch/>
        </p:blipFill>
        <p:spPr>
          <a:xfrm>
            <a:off x="4155267" y="743573"/>
            <a:ext cx="5674292" cy="5361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60AED-C8CC-2CF1-1FA6-E0B17FF34B0D}"/>
              </a:ext>
            </a:extLst>
          </p:cNvPr>
          <p:cNvSpPr txBox="1"/>
          <p:nvPr/>
        </p:nvSpPr>
        <p:spPr>
          <a:xfrm>
            <a:off x="3529461" y="744615"/>
            <a:ext cx="7315200" cy="5369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6002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Course Overview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Introductions with team builder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Norms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 Objectives</a:t>
            </a:r>
          </a:p>
          <a:p>
            <a:pPr marL="274320" lvl="1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002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Strategies for Improving Communication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Developing a meeting structure</a:t>
            </a:r>
          </a:p>
          <a:p>
            <a:pPr marL="800100" lvl="1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Check-ins</a:t>
            </a:r>
          </a:p>
          <a:p>
            <a:pPr marL="16002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002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  <a:p>
            <a:pPr marL="16002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002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Reflection</a:t>
            </a:r>
          </a:p>
        </p:txBody>
      </p:sp>
      <p:pic>
        <p:nvPicPr>
          <p:cNvPr id="3" name="Picture 2" descr="A group of hands with different skin colors">
            <a:extLst>
              <a:ext uri="{FF2B5EF4-FFF2-40B4-BE49-F238E27FC236}">
                <a16:creationId xmlns:a16="http://schemas.microsoft.com/office/drawing/2014/main" id="{4D544AE6-BD4C-543A-9C09-CCF7231E8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2" t="9814" r="52917" b="56112"/>
          <a:stretch/>
        </p:blipFill>
        <p:spPr>
          <a:xfrm>
            <a:off x="9418624" y="5380892"/>
            <a:ext cx="2455876" cy="1146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4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with a dart and arrows&#10;&#10;Description automatically generated">
            <a:extLst>
              <a:ext uri="{FF2B5EF4-FFF2-40B4-BE49-F238E27FC236}">
                <a16:creationId xmlns:a16="http://schemas.microsoft.com/office/drawing/2014/main" id="{2A41E9F6-CF69-35D8-C662-07F58187D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21368" r="20189"/>
          <a:stretch/>
        </p:blipFill>
        <p:spPr>
          <a:xfrm>
            <a:off x="4597624" y="589010"/>
            <a:ext cx="5673447" cy="5460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2BB6CC-0C7B-6120-290B-D5D6F1A5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0604"/>
            <a:ext cx="2947482" cy="1807647"/>
          </a:xfrm>
        </p:spPr>
        <p:txBody>
          <a:bodyPr>
            <a:normAutofit/>
          </a:bodyPr>
          <a:lstStyle/>
          <a:p>
            <a:r>
              <a:rPr lang="en-US" sz="40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F581-F122-7D44-AF69-98600EC4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390" y="1842441"/>
            <a:ext cx="8659091" cy="44091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/>
              <a:t>Summarize how adding a meeting structure will improve communication.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/>
              <a:t>Describe the required elements of the agenda that  will be implemented.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/>
              <a:t>Describe the purpose of each type of check-in.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/>
              <a:t>Explain how check-ins will improve communication.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87F78-7A36-271C-293B-ACE4EA466713}"/>
              </a:ext>
            </a:extLst>
          </p:cNvPr>
          <p:cNvSpPr txBox="1"/>
          <p:nvPr/>
        </p:nvSpPr>
        <p:spPr>
          <a:xfrm>
            <a:off x="3532908" y="808469"/>
            <a:ext cx="7802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By the end of this training, I will be able to…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5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ght bulb with a gear and arrows&#10;&#10;Description automatically generated">
            <a:extLst>
              <a:ext uri="{FF2B5EF4-FFF2-40B4-BE49-F238E27FC236}">
                <a16:creationId xmlns:a16="http://schemas.microsoft.com/office/drawing/2014/main" id="{44971ACD-F3C6-E8AB-1B33-34BA21ED1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23677" r="22794"/>
          <a:stretch/>
        </p:blipFill>
        <p:spPr>
          <a:xfrm>
            <a:off x="5076403" y="782827"/>
            <a:ext cx="5060696" cy="5317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2BB6CC-0C7B-6120-290B-D5D6F1A5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520604"/>
            <a:ext cx="3303639" cy="1807647"/>
          </a:xfrm>
        </p:spPr>
        <p:txBody>
          <a:bodyPr>
            <a:normAutofit/>
          </a:bodyPr>
          <a:lstStyle/>
          <a:p>
            <a:r>
              <a:rPr lang="en-US" sz="4000" dirty="0"/>
              <a:t>Reflection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479BA9-011C-CEE2-2824-A0E23013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426" y="782828"/>
            <a:ext cx="7916649" cy="53179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4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/>
              <a:t>What have you learned?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/>
              <a:t>Complete the reflection.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0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ight bulb drawn on a black background&#10;&#10;Description automatically generated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9932" b="238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228" y="2613117"/>
            <a:ext cx="9055227" cy="1622622"/>
          </a:xfrm>
        </p:spPr>
        <p:txBody>
          <a:bodyPr>
            <a:normAutofit/>
          </a:bodyPr>
          <a:lstStyle/>
          <a:p>
            <a:r>
              <a:rPr lang="en-US" sz="8800" dirty="0">
                <a:ln w="15875">
                  <a:solidFill>
                    <a:srgbClr val="DCCDDB"/>
                  </a:solidFill>
                </a:ln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ABACDC-BD54-40F3-9047-8298C77C2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6CB7CA-05C2-4EE8-A97F-B5F3A4F89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144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335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90EB472E-7CA6-4C2D-81E9-CD39A44F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AE0A0486-F672-4FEF-A0A9-E6C3B7E3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289875" cy="5334001"/>
          </a:xfrm>
          <a:prstGeom prst="rect">
            <a:avLst/>
          </a:prstGeom>
          <a:solidFill>
            <a:srgbClr val="C8C8C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4689BC21-5566-4B70-91EA-44B4299C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70" y="761999"/>
            <a:ext cx="8790301" cy="381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6E3E56-B205-C2C5-2C73-175B3FFB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311" y="741389"/>
            <a:ext cx="4670438" cy="10002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 spc="-100" dirty="0"/>
              <a:t>Introductions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1FCE6A-97BC-41EB-809A-50936E0F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0889" y="4684418"/>
            <a:ext cx="8801282" cy="141158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6BCF6-6DDC-8883-2971-048C43BB4B26}"/>
              </a:ext>
            </a:extLst>
          </p:cNvPr>
          <p:cNvSpPr txBox="1"/>
          <p:nvPr/>
        </p:nvSpPr>
        <p:spPr>
          <a:xfrm>
            <a:off x="3395060" y="2733759"/>
            <a:ext cx="796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Name, role and answer to this question: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90E1A-6C6A-847E-456D-E60F578668D7}"/>
              </a:ext>
            </a:extLst>
          </p:cNvPr>
          <p:cNvSpPr txBox="1"/>
          <p:nvPr/>
        </p:nvSpPr>
        <p:spPr>
          <a:xfrm>
            <a:off x="3493432" y="4648869"/>
            <a:ext cx="7967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 superpower would you want and why?</a:t>
            </a:r>
          </a:p>
        </p:txBody>
      </p:sp>
      <p:pic>
        <p:nvPicPr>
          <p:cNvPr id="8" name="Picture 7" descr="A person wearing a mask and cape&#10;&#10;Description automatically generated">
            <a:extLst>
              <a:ext uri="{FF2B5EF4-FFF2-40B4-BE49-F238E27FC236}">
                <a16:creationId xmlns:a16="http://schemas.microsoft.com/office/drawing/2014/main" id="{0D07B217-C2F4-4F0C-272F-C567502919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28" t="8571" r="29815" b="12517"/>
          <a:stretch/>
        </p:blipFill>
        <p:spPr>
          <a:xfrm>
            <a:off x="-15218" y="1651518"/>
            <a:ext cx="3281634" cy="292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Graphic 1" descr="Volume with solid fill">
            <a:extLst>
              <a:ext uri="{FF2B5EF4-FFF2-40B4-BE49-F238E27FC236}">
                <a16:creationId xmlns:a16="http://schemas.microsoft.com/office/drawing/2014/main" id="{55380089-EC02-A69B-2FD2-3B2473E39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5240" y="4695276"/>
            <a:ext cx="1353736" cy="1353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5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B6CC-0C7B-6120-290B-D5D6F1A5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0604"/>
            <a:ext cx="2947482" cy="1807647"/>
          </a:xfrm>
        </p:spPr>
        <p:txBody>
          <a:bodyPr>
            <a:normAutofit/>
          </a:bodyPr>
          <a:lstStyle/>
          <a:p>
            <a:r>
              <a:rPr lang="en-US" sz="4000" dirty="0"/>
              <a:t>Norms</a:t>
            </a:r>
          </a:p>
        </p:txBody>
      </p:sp>
      <p:pic>
        <p:nvPicPr>
          <p:cNvPr id="8" name="Picture 7" descr="A group of people with speech bubbles and arrows&#10;&#10;Description automatically generated">
            <a:extLst>
              <a:ext uri="{FF2B5EF4-FFF2-40B4-BE49-F238E27FC236}">
                <a16:creationId xmlns:a16="http://schemas.microsoft.com/office/drawing/2014/main" id="{F5B5A26C-9C2D-76EB-09A7-C146559877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31194" t="16515" r="28494" b="10151"/>
          <a:stretch/>
        </p:blipFill>
        <p:spPr>
          <a:xfrm>
            <a:off x="4582392" y="670092"/>
            <a:ext cx="5372100" cy="54970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F581-F122-7D44-AF69-98600EC4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09" y="858289"/>
            <a:ext cx="8177645" cy="5120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dirty="0"/>
              <a:t>Be present and actively engaged.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b="1" dirty="0"/>
          </a:p>
          <a:p>
            <a:pPr>
              <a:lnSpc>
                <a:spcPct val="100000"/>
              </a:lnSpc>
            </a:pPr>
            <a:r>
              <a:rPr lang="en-US" sz="2600" b="1" dirty="0"/>
              <a:t>Use the raise hand reaction when you want      to speak.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b="1" dirty="0"/>
          </a:p>
          <a:p>
            <a:pPr>
              <a:lnSpc>
                <a:spcPct val="100000"/>
              </a:lnSpc>
            </a:pPr>
            <a:r>
              <a:rPr lang="en-US" sz="2600" b="1" dirty="0"/>
              <a:t>Remain on mute unless you  are speaking.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b="1" dirty="0"/>
          </a:p>
          <a:p>
            <a:pPr>
              <a:lnSpc>
                <a:spcPct val="100000"/>
              </a:lnSpc>
            </a:pPr>
            <a:r>
              <a:rPr lang="en-US" sz="2600" b="1" dirty="0"/>
              <a:t>Enter questions in the chat.</a:t>
            </a:r>
          </a:p>
        </p:txBody>
      </p:sp>
      <p:pic>
        <p:nvPicPr>
          <p:cNvPr id="4" name="Graphic 3" descr="Volume with solid fill">
            <a:extLst>
              <a:ext uri="{FF2B5EF4-FFF2-40B4-BE49-F238E27FC236}">
                <a16:creationId xmlns:a16="http://schemas.microsoft.com/office/drawing/2014/main" id="{36EA255F-65A1-0F03-2529-25B9A4A50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6054" y="4616864"/>
            <a:ext cx="1353736" cy="1353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53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076F92-57E1-5F35-DFA3-F0FB5A4925BE}"/>
              </a:ext>
            </a:extLst>
          </p:cNvPr>
          <p:cNvSpPr txBox="1"/>
          <p:nvPr/>
        </p:nvSpPr>
        <p:spPr>
          <a:xfrm>
            <a:off x="1009973" y="92883"/>
            <a:ext cx="6464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our data says: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8695BB37-C9C6-454D-053B-926C156FDAA6}"/>
              </a:ext>
            </a:extLst>
          </p:cNvPr>
          <p:cNvSpPr/>
          <p:nvPr/>
        </p:nvSpPr>
        <p:spPr>
          <a:xfrm>
            <a:off x="7799162" y="4282174"/>
            <a:ext cx="2747312" cy="111023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I leave our meetings and I’m not sure what I’m supposed to be doing.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A583118F-5E23-3E91-F979-3EA109EEA772}"/>
              </a:ext>
            </a:extLst>
          </p:cNvPr>
          <p:cNvSpPr/>
          <p:nvPr/>
        </p:nvSpPr>
        <p:spPr>
          <a:xfrm>
            <a:off x="7786923" y="5566462"/>
            <a:ext cx="2747312" cy="111023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Our meetings are incredibly unproductive.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CDF53DB7-6D9D-7360-95FC-FB5B52BED584}"/>
              </a:ext>
            </a:extLst>
          </p:cNvPr>
          <p:cNvSpPr/>
          <p:nvPr/>
        </p:nvSpPr>
        <p:spPr>
          <a:xfrm>
            <a:off x="1686794" y="4284251"/>
            <a:ext cx="2747312" cy="1110231"/>
          </a:xfrm>
          <a:prstGeom prst="foldedCorner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We have 2 new team members and I feel like I don’t know them at all.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25B6DBF2-BA0F-1728-E0EC-B9BD84820959}"/>
              </a:ext>
            </a:extLst>
          </p:cNvPr>
          <p:cNvSpPr/>
          <p:nvPr/>
        </p:nvSpPr>
        <p:spPr>
          <a:xfrm>
            <a:off x="1657765" y="5605673"/>
            <a:ext cx="2747312" cy="1110231"/>
          </a:xfrm>
          <a:prstGeom prst="foldedCorner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  <a:p>
            <a:r>
              <a:rPr lang="en-US" sz="1600" dirty="0"/>
              <a:t>I rarely talk to my manager anymore and have not received </a:t>
            </a:r>
          </a:p>
          <a:p>
            <a:r>
              <a:rPr lang="en-US" sz="1600" dirty="0"/>
              <a:t>any feedback.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CADD22-1036-8AAA-092A-4EDF3B5E1B7B}"/>
              </a:ext>
            </a:extLst>
          </p:cNvPr>
          <p:cNvGrpSpPr/>
          <p:nvPr/>
        </p:nvGrpSpPr>
        <p:grpSpPr>
          <a:xfrm>
            <a:off x="544441" y="891219"/>
            <a:ext cx="5032019" cy="3181841"/>
            <a:chOff x="1209457" y="903189"/>
            <a:chExt cx="5032019" cy="318184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783AC90-8691-8BBD-4F7B-5DAFD692D916}"/>
                </a:ext>
              </a:extLst>
            </p:cNvPr>
            <p:cNvGrpSpPr/>
            <p:nvPr/>
          </p:nvGrpSpPr>
          <p:grpSpPr>
            <a:xfrm>
              <a:off x="1355669" y="1303730"/>
              <a:ext cx="4681537" cy="2781300"/>
              <a:chOff x="1355669" y="1303730"/>
              <a:chExt cx="4681537" cy="2781300"/>
            </a:xfrm>
          </p:grpSpPr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D020DA6D-4677-C508-9A1E-E0CE1CDC93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54262219"/>
                  </p:ext>
                </p:extLst>
              </p:nvPr>
            </p:nvGraphicFramePr>
            <p:xfrm>
              <a:off x="1355669" y="1303730"/>
              <a:ext cx="4681537" cy="27813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577B17-23F0-9F8F-BEE5-03BE144D9831}"/>
                  </a:ext>
                </a:extLst>
              </p:cNvPr>
              <p:cNvSpPr txBox="1"/>
              <p:nvPr/>
            </p:nvSpPr>
            <p:spPr>
              <a:xfrm>
                <a:off x="2489487" y="3002062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Disconnected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C51C87C-3FB4-B56E-CA44-00DA024CCD3E}"/>
                  </a:ext>
                </a:extLst>
              </p:cNvPr>
              <p:cNvSpPr txBox="1"/>
              <p:nvPr/>
            </p:nvSpPr>
            <p:spPr>
              <a:xfrm>
                <a:off x="4495650" y="2026998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Connected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DE2E37-D906-611E-B302-DA08197BCA66}"/>
                </a:ext>
              </a:extLst>
            </p:cNvPr>
            <p:cNvSpPr txBox="1"/>
            <p:nvPr/>
          </p:nvSpPr>
          <p:spPr>
            <a:xfrm>
              <a:off x="1209457" y="903189"/>
              <a:ext cx="50320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How would you rate your connectedness to your team?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C8E978-9DDE-DB6C-75F9-3713CBEE6AA0}"/>
              </a:ext>
            </a:extLst>
          </p:cNvPr>
          <p:cNvGrpSpPr/>
          <p:nvPr/>
        </p:nvGrpSpPr>
        <p:grpSpPr>
          <a:xfrm>
            <a:off x="6503498" y="910491"/>
            <a:ext cx="5338641" cy="3143297"/>
            <a:chOff x="6637469" y="906067"/>
            <a:chExt cx="5338641" cy="314329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3411D0-F394-2F18-E2F3-1D6096ADA9FC}"/>
                </a:ext>
              </a:extLst>
            </p:cNvPr>
            <p:cNvGrpSpPr/>
            <p:nvPr/>
          </p:nvGrpSpPr>
          <p:grpSpPr>
            <a:xfrm>
              <a:off x="6966021" y="1287114"/>
              <a:ext cx="4681538" cy="2762250"/>
              <a:chOff x="6966021" y="1287114"/>
              <a:chExt cx="4681538" cy="2762250"/>
            </a:xfrm>
          </p:grpSpPr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92F9001D-6F70-959E-EA85-DE326626472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97080058"/>
                  </p:ext>
                </p:extLst>
              </p:nvPr>
            </p:nvGraphicFramePr>
            <p:xfrm>
              <a:off x="6966021" y="1287114"/>
              <a:ext cx="4681538" cy="27622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E9D133-9C37-48D4-7947-805F2E33C0C7}"/>
                  </a:ext>
                </a:extLst>
              </p:cNvPr>
              <p:cNvSpPr txBox="1"/>
              <p:nvPr/>
            </p:nvSpPr>
            <p:spPr>
              <a:xfrm>
                <a:off x="8175424" y="3023057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Ineffective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FBD146-DD8D-F55D-303C-F45DA20BE314}"/>
                  </a:ext>
                </a:extLst>
              </p:cNvPr>
              <p:cNvSpPr txBox="1"/>
              <p:nvPr/>
            </p:nvSpPr>
            <p:spPr>
              <a:xfrm>
                <a:off x="10094528" y="2001989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Effective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FE73E2-1006-EC45-E23A-DE88913026E1}"/>
                </a:ext>
              </a:extLst>
            </p:cNvPr>
            <p:cNvSpPr txBox="1"/>
            <p:nvPr/>
          </p:nvSpPr>
          <p:spPr>
            <a:xfrm>
              <a:off x="6637469" y="906067"/>
              <a:ext cx="53386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How would you rate the effectiveness of virtual meetings?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302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B4BBD-1EF7-8C43-990E-718DC92E4AD8}"/>
              </a:ext>
            </a:extLst>
          </p:cNvPr>
          <p:cNvSpPr txBox="1"/>
          <p:nvPr/>
        </p:nvSpPr>
        <p:spPr>
          <a:xfrm>
            <a:off x="990568" y="4760887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312C862-47FC-A73A-D279-8312E9CF1C6A}"/>
              </a:ext>
            </a:extLst>
          </p:cNvPr>
          <p:cNvSpPr/>
          <p:nvPr/>
        </p:nvSpPr>
        <p:spPr>
          <a:xfrm>
            <a:off x="3063861" y="761999"/>
            <a:ext cx="6064276" cy="2088855"/>
          </a:xfrm>
          <a:prstGeom prst="wedgeRoundRectCallout">
            <a:avLst>
              <a:gd name="adj1" fmla="val -8644"/>
              <a:gd name="adj2" fmla="val 79413"/>
              <a:gd name="adj3" fmla="val 16667"/>
            </a:avLst>
          </a:prstGeom>
          <a:solidFill>
            <a:srgbClr val="632E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Does this data surprise you?</a:t>
            </a:r>
          </a:p>
          <a:p>
            <a:endParaRPr lang="en-US" sz="2400" dirty="0"/>
          </a:p>
          <a:p>
            <a:r>
              <a:rPr lang="en-US" sz="2400" dirty="0"/>
              <a:t>What other things are you hearing/ feeling since we have switched to working remotely?</a:t>
            </a:r>
          </a:p>
        </p:txBody>
      </p:sp>
      <p:pic>
        <p:nvPicPr>
          <p:cNvPr id="4" name="Graphic 3" descr="Volume with solid fill">
            <a:extLst>
              <a:ext uri="{FF2B5EF4-FFF2-40B4-BE49-F238E27FC236}">
                <a16:creationId xmlns:a16="http://schemas.microsoft.com/office/drawing/2014/main" id="{192D701F-D92E-A924-B97D-3F1E70696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6054" y="4616864"/>
            <a:ext cx="1353736" cy="1353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1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with a dart and arrows&#10;&#10;Description automatically generated">
            <a:extLst>
              <a:ext uri="{FF2B5EF4-FFF2-40B4-BE49-F238E27FC236}">
                <a16:creationId xmlns:a16="http://schemas.microsoft.com/office/drawing/2014/main" id="{2A41E9F6-CF69-35D8-C662-07F58187D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21368" r="20189"/>
          <a:stretch/>
        </p:blipFill>
        <p:spPr>
          <a:xfrm>
            <a:off x="4597624" y="589010"/>
            <a:ext cx="5673447" cy="5460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2BB6CC-0C7B-6120-290B-D5D6F1A5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0604"/>
            <a:ext cx="2947482" cy="1807647"/>
          </a:xfrm>
        </p:spPr>
        <p:txBody>
          <a:bodyPr>
            <a:normAutofit/>
          </a:bodyPr>
          <a:lstStyle/>
          <a:p>
            <a:r>
              <a:rPr lang="en-US" sz="40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F581-F122-7D44-AF69-98600EC48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390" y="1842441"/>
            <a:ext cx="8659091" cy="44091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/>
              <a:t>Summarize how adding a meeting structure will improve communication.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/>
              <a:t>Describe the required elements of the agenda that  will be implemented.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/>
              <a:t>Describe the purpose of each type of check-in.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/>
              <a:t>Explain how check-ins will improve communication.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87F78-7A36-271C-293B-ACE4EA466713}"/>
              </a:ext>
            </a:extLst>
          </p:cNvPr>
          <p:cNvSpPr txBox="1"/>
          <p:nvPr/>
        </p:nvSpPr>
        <p:spPr>
          <a:xfrm>
            <a:off x="3532908" y="808469"/>
            <a:ext cx="7802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By the end of this training, I will be able to…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5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B4BBD-1EF7-8C43-990E-718DC92E4AD8}"/>
              </a:ext>
            </a:extLst>
          </p:cNvPr>
          <p:cNvSpPr txBox="1"/>
          <p:nvPr/>
        </p:nvSpPr>
        <p:spPr>
          <a:xfrm>
            <a:off x="1082548" y="4760887"/>
            <a:ext cx="10210862" cy="106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pic>
        <p:nvPicPr>
          <p:cNvPr id="5" name="Picture 4" descr="A waterfall with rocks and water&#10;&#10;Description automatically generated">
            <a:extLst>
              <a:ext uri="{FF2B5EF4-FFF2-40B4-BE49-F238E27FC236}">
                <a16:creationId xmlns:a16="http://schemas.microsoft.com/office/drawing/2014/main" id="{6B29821F-C658-F274-AA67-1BAD501D66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00" t="9304" r="26000" b="9306"/>
          <a:stretch/>
        </p:blipFill>
        <p:spPr>
          <a:xfrm>
            <a:off x="9564892" y="4352366"/>
            <a:ext cx="1958134" cy="185218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ABFE0CE-1580-49FB-5EDF-0E488A01348B}"/>
              </a:ext>
            </a:extLst>
          </p:cNvPr>
          <p:cNvSpPr/>
          <p:nvPr/>
        </p:nvSpPr>
        <p:spPr>
          <a:xfrm>
            <a:off x="2821545" y="1009651"/>
            <a:ext cx="6064276" cy="2088855"/>
          </a:xfrm>
          <a:prstGeom prst="wedgeRoundRectCallout">
            <a:avLst>
              <a:gd name="adj1" fmla="val -8644"/>
              <a:gd name="adj2" fmla="val 79413"/>
              <a:gd name="adj3" fmla="val 16667"/>
            </a:avLst>
          </a:prstGeom>
          <a:solidFill>
            <a:srgbClr val="632E6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Why is improving communication important?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3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F467CC-66E4-581E-62BB-20E1B4436A3D}"/>
              </a:ext>
            </a:extLst>
          </p:cNvPr>
          <p:cNvSpPr/>
          <p:nvPr/>
        </p:nvSpPr>
        <p:spPr>
          <a:xfrm>
            <a:off x="0" y="168143"/>
            <a:ext cx="12192000" cy="12212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Meeting Structure</a:t>
            </a:r>
          </a:p>
        </p:txBody>
      </p:sp>
      <p:graphicFrame>
        <p:nvGraphicFramePr>
          <p:cNvPr id="12" name="Content Placeholder 3" descr="Icon SmartArt placeholder ">
            <a:extLst>
              <a:ext uri="{FF2B5EF4-FFF2-40B4-BE49-F238E27FC236}">
                <a16:creationId xmlns:a16="http://schemas.microsoft.com/office/drawing/2014/main" id="{98F17356-D472-8351-A84C-CD0718574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063596"/>
              </p:ext>
            </p:extLst>
          </p:nvPr>
        </p:nvGraphicFramePr>
        <p:xfrm>
          <a:off x="2438400" y="1787919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112E042-BA34-FA05-F99B-8000DD30F1D5}"/>
              </a:ext>
            </a:extLst>
          </p:cNvPr>
          <p:cNvSpPr/>
          <p:nvPr/>
        </p:nvSpPr>
        <p:spPr>
          <a:xfrm>
            <a:off x="9989457" y="313562"/>
            <a:ext cx="2006600" cy="930394"/>
          </a:xfrm>
          <a:prstGeom prst="wedgeRoundRectCallout">
            <a:avLst>
              <a:gd name="adj1" fmla="val -73036"/>
              <a:gd name="adj2" fmla="val 92439"/>
              <a:gd name="adj3" fmla="val 16667"/>
            </a:avLst>
          </a:prstGeom>
          <a:solidFill>
            <a:srgbClr val="DCCDDB"/>
          </a:solidFill>
          <a:ln>
            <a:solidFill>
              <a:schemeClr val="dk1">
                <a:alpha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ongenial Black" panose="020F0502020204030204" pitchFamily="2" charset="0"/>
              </a:rPr>
              <a:t>Why?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9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C1AFB2-4F01-4955-9117-4B926C14A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84C1AFB2-4F01-4955-9117-4B926C14A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E25557B-A594-4CDF-A713-8F0E86BDC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BE25557B-A594-4CDF-A713-8F0E86BDC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31F05B-DCD8-4EEE-B831-1292EA3C1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graphicEl>
                                              <a:dgm id="{9131F05B-DCD8-4EEE-B831-1292EA3C1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06B3DF-3990-482B-8310-1D8A9314E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5A06B3DF-3990-482B-8310-1D8A9314E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47D3C3E-2CAA-408B-8ADD-4BE45AE34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graphicEl>
                                              <a:dgm id="{547D3C3E-2CAA-408B-8ADD-4BE45AE34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B6ACD0B-E334-4C9D-B315-BF96386EB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dgm id="{CB6ACD0B-E334-4C9D-B315-BF96386EB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BE738FF-C192-4534-89C7-75AB6585E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EBE738FF-C192-4534-89C7-75AB6585E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F0781E-2164-4F01-B9DD-FB8F07FB2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B3F0781E-2164-4F01-B9DD-FB8F07FB2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8585B84-082B-4784-A07F-4117BEC22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A8585B84-082B-4784-A07F-4117BEC22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SLIDO_APP_VERSION" val="1.6.1.4122"/>
  <p:tag name="SLIDO_PRESENTATION_ID" val="00000000-0000-0000-0000-000000000000"/>
  <p:tag name="SLIDO_EVENT_UUID" val="38de3e82-e136-4fde-ad4e-284cc2754c5c"/>
  <p:tag name="SLIDO_EVENT_SECTION_UUID" val="6b2eb2f6-0b55-4f7f-adc0-9b9c6b91bf4e"/>
  <p:tag name="ARTICULATE_DESIGN_ID_FRAME" val="bB9XCf7e"/>
  <p:tag name="ARTICULATE_SLIDE_COUNT" val="2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OTA4MzU0NzR9"/>
  <p:tag name="SLIDO_TYPE" val="SlidoPoll"/>
  <p:tag name="SLIDO_POLL_UUID" val="53640afe-5e24-4877-87e1-565e44f1c398"/>
  <p:tag name="SLIDO_TIMELINE" val="W3sicG9sbFF1ZXN0aW9uVXVpZCI6Ijc4MzVmNjJlLTYyNzEtNDkxYy04ZDYwLWU4MDM5NjIwYWFhYSIsInNob3dSZXN1bHRzIjp0cnVlLCJzaG93Q29ycmVjdEFuc3dlcnMiOmZhbHNlLCJ2b3RpbmdMb2NrZWQiOmZhbHNlfV0=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ra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1">
      <a:majorFont>
        <a:latin typeface="Open Sans"/>
        <a:ea typeface=""/>
        <a:cs typeface=""/>
      </a:majorFont>
      <a:minorFont>
        <a:latin typeface="Merriweather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9D151-6AED-4C4E-9A23-4BEC5BA4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668657-C50E-4365-A5FD-AC07593EBE5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A82F57F-EFCE-45E0-9F75-822371CB5F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7139</TotalTime>
  <Words>552</Words>
  <Application>Microsoft Office PowerPoint</Application>
  <PresentationFormat>Widescreen</PresentationFormat>
  <Paragraphs>149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Congenial Black</vt:lpstr>
      <vt:lpstr>Merriweather</vt:lpstr>
      <vt:lpstr>Open Sans</vt:lpstr>
      <vt:lpstr>Wingdings</vt:lpstr>
      <vt:lpstr>Wingdings 2</vt:lpstr>
      <vt:lpstr>Frame</vt:lpstr>
      <vt:lpstr>Document</vt:lpstr>
      <vt:lpstr>Welcome to Communication Strategies</vt:lpstr>
      <vt:lpstr>Agenda</vt:lpstr>
      <vt:lpstr>Introductions</vt:lpstr>
      <vt:lpstr>Norms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Next Steps</vt:lpstr>
      <vt:lpstr>Objectives</vt:lpstr>
      <vt:lpstr>Reflection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Design</dc:title>
  <dc:creator>Cathy Garza</dc:creator>
  <cp:lastModifiedBy>Cathy Garza</cp:lastModifiedBy>
  <cp:revision>1</cp:revision>
  <dcterms:created xsi:type="dcterms:W3CDTF">2023-07-26T16:17:18Z</dcterms:created>
  <dcterms:modified xsi:type="dcterms:W3CDTF">2023-08-03T20:03:46Z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ArticulateGUID">
    <vt:lpwstr>5DA1818F-957D-4A8C-B3A1-88EC484FC877</vt:lpwstr>
  </property>
  <property fmtid="{D5CDD505-2E9C-101B-9397-08002B2CF9AE}" pid="4" name="ArticulatePath">
    <vt:lpwstr>https://d.docs.live.net/b3be2e5f86a3ef00/Desktop/AIDA/VILT/Communication Strategies vILT</vt:lpwstr>
  </property>
  <property fmtid="{D5CDD505-2E9C-101B-9397-08002B2CF9AE}" pid="5" name="SlidoAppVersion">
    <vt:lpwstr>1.6.1.4122</vt:lpwstr>
  </property>
</Properties>
</file>