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comments/modernComment_57D_190D7F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3" r:id="rId5"/>
    <p:sldMasterId id="2147483792" r:id="rId6"/>
    <p:sldMasterId id="2147483796" r:id="rId7"/>
  </p:sldMasterIdLst>
  <p:notesMasterIdLst>
    <p:notesMasterId r:id="rId30"/>
  </p:notesMasterIdLst>
  <p:handoutMasterIdLst>
    <p:handoutMasterId r:id="rId31"/>
  </p:handoutMasterIdLst>
  <p:sldIdLst>
    <p:sldId id="1268" r:id="rId8"/>
    <p:sldId id="2134960429" r:id="rId9"/>
    <p:sldId id="2134960425" r:id="rId10"/>
    <p:sldId id="2134960427" r:id="rId11"/>
    <p:sldId id="2134960430" r:id="rId12"/>
    <p:sldId id="342" r:id="rId13"/>
    <p:sldId id="2134960434" r:id="rId14"/>
    <p:sldId id="2134960431" r:id="rId15"/>
    <p:sldId id="2134960354" r:id="rId16"/>
    <p:sldId id="2134960433" r:id="rId17"/>
    <p:sldId id="2134960435" r:id="rId18"/>
    <p:sldId id="2134960444" r:id="rId19"/>
    <p:sldId id="1269" r:id="rId20"/>
    <p:sldId id="2134960437" r:id="rId21"/>
    <p:sldId id="2134960439" r:id="rId22"/>
    <p:sldId id="2134960440" r:id="rId23"/>
    <p:sldId id="2134960423" r:id="rId24"/>
    <p:sldId id="2134960438" r:id="rId25"/>
    <p:sldId id="434" r:id="rId26"/>
    <p:sldId id="2134960443" r:id="rId27"/>
    <p:sldId id="2134960441" r:id="rId28"/>
    <p:sldId id="1405" r:id="rId29"/>
  </p:sldIdLst>
  <p:sldSz cx="12192000" cy="6858000"/>
  <p:notesSz cx="6858000" cy="9144000"/>
  <p:custDataLst>
    <p:tags r:id="rId32"/>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pdated Slides" id="{0AFA92A6-75FD-42BC-B0D0-D26A486A255B}">
          <p14:sldIdLst>
            <p14:sldId id="1268"/>
            <p14:sldId id="2134960429"/>
            <p14:sldId id="2134960425"/>
            <p14:sldId id="2134960427"/>
            <p14:sldId id="2134960430"/>
            <p14:sldId id="342"/>
            <p14:sldId id="2134960434"/>
            <p14:sldId id="2134960431"/>
            <p14:sldId id="2134960354"/>
            <p14:sldId id="2134960433"/>
            <p14:sldId id="2134960435"/>
            <p14:sldId id="2134960444"/>
            <p14:sldId id="1269"/>
            <p14:sldId id="2134960437"/>
            <p14:sldId id="2134960439"/>
            <p14:sldId id="2134960440"/>
            <p14:sldId id="2134960423"/>
            <p14:sldId id="2134960438"/>
            <p14:sldId id="434"/>
            <p14:sldId id="2134960443"/>
            <p14:sldId id="2134960441"/>
            <p14:sldId id="1405"/>
          </p14:sldIdLst>
        </p14:section>
      </p14:sectionLst>
    </p:ext>
    <p:ext uri="{EFAFB233-063F-42B5-8137-9DF3F51BA10A}">
      <p15:sldGuideLst xmlns:p15="http://schemas.microsoft.com/office/powerpoint/2012/main">
        <p15:guide id="2" orient="horz" pos="720" userDrawn="1">
          <p15:clr>
            <a:srgbClr val="A4A3A4"/>
          </p15:clr>
        </p15:guide>
        <p15:guide id="5" pos="1968" userDrawn="1">
          <p15:clr>
            <a:srgbClr val="A4A3A4"/>
          </p15:clr>
        </p15:guide>
        <p15:guide id="6" pos="5712" userDrawn="1">
          <p15:clr>
            <a:srgbClr val="A4A3A4"/>
          </p15:clr>
        </p15:guide>
        <p15:guide id="7"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D35323-72BC-0FE9-9E7C-4E68764DE8AD}" name="Serkin, Carla" initials="CS" userId="S::cserkin@medline.com::c0fa993d-250a-4d63-8179-4d7064b1394d" providerId="AD"/>
  <p188:author id="{7FB374CA-D46A-5647-592A-0C4193DDE979}" name="Chamberlin, Kelsey" initials="CK" userId="S::kchamberlin@medline.com::792fcf1c-e7e9-47bc-864b-119948b6b4bd" providerId="AD"/>
  <p188:author id="{5BF755F2-5951-D313-9704-41DA66E5329B}" name="Brooks, Joseph" initials="JB" userId="S::jbrooks@medline.com::20dbf22e-8218-4e31-97f9-b5b5a4fc1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4A3"/>
    <a:srgbClr val="0F9295"/>
    <a:srgbClr val="0D6E6B"/>
    <a:srgbClr val="0684A2"/>
    <a:srgbClr val="7278EE"/>
    <a:srgbClr val="588CF4"/>
    <a:srgbClr val="7CE4AB"/>
    <a:srgbClr val="ACECCA"/>
    <a:srgbClr val="CCFF99"/>
    <a:srgbClr val="CBD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A6451-BC98-42E5-BAA0-5B322715DF66}" v="28" dt="2024-12-17T02:22:43.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72034" autoAdjust="0"/>
  </p:normalViewPr>
  <p:slideViewPr>
    <p:cSldViewPr snapToGrid="0">
      <p:cViewPr>
        <p:scale>
          <a:sx n="75" d="100"/>
          <a:sy n="75" d="100"/>
        </p:scale>
        <p:origin x="2130" y="168"/>
      </p:cViewPr>
      <p:guideLst>
        <p:guide orient="horz" pos="720"/>
        <p:guide pos="1968"/>
        <p:guide pos="5712"/>
        <p:guide orient="horz" pos="196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Serkin" userId="0cc23e66dd445819" providerId="LiveId" clId="{6B3A6451-BC98-42E5-BAA0-5B322715DF66}"/>
    <pc:docChg chg="undo custSel addSld delSld modSld sldOrd modMainMaster delSection modSection">
      <pc:chgData name="Carla Serkin" userId="0cc23e66dd445819" providerId="LiveId" clId="{6B3A6451-BC98-42E5-BAA0-5B322715DF66}" dt="2024-12-17T02:24:06.795" v="661" actId="20577"/>
      <pc:docMkLst>
        <pc:docMk/>
      </pc:docMkLst>
      <pc:sldChg chg="del">
        <pc:chgData name="Carla Serkin" userId="0cc23e66dd445819" providerId="LiveId" clId="{6B3A6451-BC98-42E5-BAA0-5B322715DF66}" dt="2024-12-08T20:26:43.189" v="274" actId="47"/>
        <pc:sldMkLst>
          <pc:docMk/>
          <pc:sldMk cId="2114444410" sldId="320"/>
        </pc:sldMkLst>
      </pc:sldChg>
      <pc:sldChg chg="modSp mod">
        <pc:chgData name="Carla Serkin" userId="0cc23e66dd445819" providerId="LiveId" clId="{6B3A6451-BC98-42E5-BAA0-5B322715DF66}" dt="2024-12-08T21:20:40.461" v="540" actId="207"/>
        <pc:sldMkLst>
          <pc:docMk/>
          <pc:sldMk cId="1746148767" sldId="342"/>
        </pc:sldMkLst>
        <pc:spChg chg="mod">
          <ac:chgData name="Carla Serkin" userId="0cc23e66dd445819" providerId="LiveId" clId="{6B3A6451-BC98-42E5-BAA0-5B322715DF66}" dt="2024-12-08T20:22:12.240" v="249" actId="20577"/>
          <ac:spMkLst>
            <pc:docMk/>
            <pc:sldMk cId="1746148767" sldId="342"/>
            <ac:spMk id="2" creationId="{0F0A7A1A-11B5-D183-164C-C141D442157D}"/>
          </ac:spMkLst>
        </pc:spChg>
        <pc:spChg chg="mod">
          <ac:chgData name="Carla Serkin" userId="0cc23e66dd445819" providerId="LiveId" clId="{6B3A6451-BC98-42E5-BAA0-5B322715DF66}" dt="2024-12-08T21:20:40.461" v="540" actId="207"/>
          <ac:spMkLst>
            <pc:docMk/>
            <pc:sldMk cId="1746148767" sldId="342"/>
            <ac:spMk id="6" creationId="{F8C80150-3342-92B2-4635-58B339BE51DA}"/>
          </ac:spMkLst>
        </pc:spChg>
        <pc:spChg chg="mod">
          <ac:chgData name="Carla Serkin" userId="0cc23e66dd445819" providerId="LiveId" clId="{6B3A6451-BC98-42E5-BAA0-5B322715DF66}" dt="2024-12-08T21:20:40.461" v="540" actId="207"/>
          <ac:spMkLst>
            <pc:docMk/>
            <pc:sldMk cId="1746148767" sldId="342"/>
            <ac:spMk id="9" creationId="{040D2A95-6320-2FA5-000B-366A8D7A5D1D}"/>
          </ac:spMkLst>
        </pc:spChg>
        <pc:spChg chg="mod">
          <ac:chgData name="Carla Serkin" userId="0cc23e66dd445819" providerId="LiveId" clId="{6B3A6451-BC98-42E5-BAA0-5B322715DF66}" dt="2024-12-08T21:20:40.461" v="540" actId="207"/>
          <ac:spMkLst>
            <pc:docMk/>
            <pc:sldMk cId="1746148767" sldId="342"/>
            <ac:spMk id="10" creationId="{B2799884-8CBE-CF5C-A0CC-5CE95A2835F4}"/>
          </ac:spMkLst>
        </pc:spChg>
        <pc:grpChg chg="mod">
          <ac:chgData name="Carla Serkin" userId="0cc23e66dd445819" providerId="LiveId" clId="{6B3A6451-BC98-42E5-BAA0-5B322715DF66}" dt="2024-12-08T20:20:36.027" v="237" actId="12788"/>
          <ac:grpSpMkLst>
            <pc:docMk/>
            <pc:sldMk cId="1746148767" sldId="342"/>
            <ac:grpSpMk id="12" creationId="{ADE7F8F0-6FA5-6B43-5857-59330A02E605}"/>
          </ac:grpSpMkLst>
        </pc:grpChg>
      </pc:sldChg>
      <pc:sldChg chg="modSp mod">
        <pc:chgData name="Carla Serkin" userId="0cc23e66dd445819" providerId="LiveId" clId="{6B3A6451-BC98-42E5-BAA0-5B322715DF66}" dt="2024-12-08T21:21:51.183" v="553" actId="207"/>
        <pc:sldMkLst>
          <pc:docMk/>
          <pc:sldMk cId="1876112681" sldId="434"/>
        </pc:sldMkLst>
        <pc:spChg chg="mod">
          <ac:chgData name="Carla Serkin" userId="0cc23e66dd445819" providerId="LiveId" clId="{6B3A6451-BC98-42E5-BAA0-5B322715DF66}" dt="2024-12-08T21:21:51.183" v="553" actId="207"/>
          <ac:spMkLst>
            <pc:docMk/>
            <pc:sldMk cId="1876112681" sldId="434"/>
            <ac:spMk id="3" creationId="{38B91CE1-90AA-C27F-F114-85DB97CDD329}"/>
          </ac:spMkLst>
        </pc:spChg>
      </pc:sldChg>
      <pc:sldChg chg="addSp delSp modSp mod modNotesTx">
        <pc:chgData name="Carla Serkin" userId="0cc23e66dd445819" providerId="LiveId" clId="{6B3A6451-BC98-42E5-BAA0-5B322715DF66}" dt="2024-12-17T02:21:35.010" v="618" actId="20577"/>
        <pc:sldMkLst>
          <pc:docMk/>
          <pc:sldMk cId="770749461" sldId="1268"/>
        </pc:sldMkLst>
        <pc:spChg chg="del mod">
          <ac:chgData name="Carla Serkin" userId="0cc23e66dd445819" providerId="LiveId" clId="{6B3A6451-BC98-42E5-BAA0-5B322715DF66}" dt="2024-12-08T19:52:09.694" v="120" actId="478"/>
          <ac:spMkLst>
            <pc:docMk/>
            <pc:sldMk cId="770749461" sldId="1268"/>
            <ac:spMk id="2" creationId="{BEE51535-E0DC-4CB8-B3BB-E794E329B6BB}"/>
          </ac:spMkLst>
        </pc:spChg>
        <pc:spChg chg="add del mod">
          <ac:chgData name="Carla Serkin" userId="0cc23e66dd445819" providerId="LiveId" clId="{6B3A6451-BC98-42E5-BAA0-5B322715DF66}" dt="2024-12-08T21:08:47.627" v="510" actId="478"/>
          <ac:spMkLst>
            <pc:docMk/>
            <pc:sldMk cId="770749461" sldId="1268"/>
            <ac:spMk id="4" creationId="{7E41B047-8635-E8B2-A44D-10062B41800A}"/>
          </ac:spMkLst>
        </pc:spChg>
        <pc:spChg chg="add del mod ord">
          <ac:chgData name="Carla Serkin" userId="0cc23e66dd445819" providerId="LiveId" clId="{6B3A6451-BC98-42E5-BAA0-5B322715DF66}" dt="2024-12-08T21:02:03.321" v="383" actId="478"/>
          <ac:spMkLst>
            <pc:docMk/>
            <pc:sldMk cId="770749461" sldId="1268"/>
            <ac:spMk id="5" creationId="{449EA93E-E0AC-6FC1-5099-90F5F3BAA009}"/>
          </ac:spMkLst>
        </pc:spChg>
        <pc:spChg chg="add del mod">
          <ac:chgData name="Carla Serkin" userId="0cc23e66dd445819" providerId="LiveId" clId="{6B3A6451-BC98-42E5-BAA0-5B322715DF66}" dt="2024-12-08T21:04:19.880" v="439" actId="478"/>
          <ac:spMkLst>
            <pc:docMk/>
            <pc:sldMk cId="770749461" sldId="1268"/>
            <ac:spMk id="6" creationId="{7B0E5A3B-9637-E54D-A6FA-4BB8F0CA318E}"/>
          </ac:spMkLst>
        </pc:spChg>
        <pc:spChg chg="add del mod">
          <ac:chgData name="Carla Serkin" userId="0cc23e66dd445819" providerId="LiveId" clId="{6B3A6451-BC98-42E5-BAA0-5B322715DF66}" dt="2024-12-08T21:04:58.227" v="442" actId="478"/>
          <ac:spMkLst>
            <pc:docMk/>
            <pc:sldMk cId="770749461" sldId="1268"/>
            <ac:spMk id="7" creationId="{49F0C51B-C124-78C2-EB74-C756274D73F4}"/>
          </ac:spMkLst>
        </pc:spChg>
        <pc:spChg chg="mod">
          <ac:chgData name="Carla Serkin" userId="0cc23e66dd445819" providerId="LiveId" clId="{6B3A6451-BC98-42E5-BAA0-5B322715DF66}" dt="2024-12-08T21:09:48.519" v="521" actId="1076"/>
          <ac:spMkLst>
            <pc:docMk/>
            <pc:sldMk cId="770749461" sldId="1268"/>
            <ac:spMk id="8" creationId="{989A64A3-8F5B-8FF2-49F7-510E8A255E70}"/>
          </ac:spMkLst>
        </pc:spChg>
        <pc:spChg chg="add del mod">
          <ac:chgData name="Carla Serkin" userId="0cc23e66dd445819" providerId="LiveId" clId="{6B3A6451-BC98-42E5-BAA0-5B322715DF66}" dt="2024-12-08T21:08:19.709" v="504" actId="478"/>
          <ac:spMkLst>
            <pc:docMk/>
            <pc:sldMk cId="770749461" sldId="1268"/>
            <ac:spMk id="9" creationId="{6E4D06FC-997A-2A92-BD75-BA3698409557}"/>
          </ac:spMkLst>
        </pc:spChg>
        <pc:spChg chg="add mod">
          <ac:chgData name="Carla Serkin" userId="0cc23e66dd445819" providerId="LiveId" clId="{6B3A6451-BC98-42E5-BAA0-5B322715DF66}" dt="2024-12-08T21:09:19.083" v="520" actId="1076"/>
          <ac:spMkLst>
            <pc:docMk/>
            <pc:sldMk cId="770749461" sldId="1268"/>
            <ac:spMk id="10" creationId="{860D4952-7CE9-3BDF-373F-C0EF34432D15}"/>
          </ac:spMkLst>
        </pc:spChg>
        <pc:spChg chg="add del mod ord">
          <ac:chgData name="Carla Serkin" userId="0cc23e66dd445819" providerId="LiveId" clId="{6B3A6451-BC98-42E5-BAA0-5B322715DF66}" dt="2024-12-08T21:18:52.285" v="530" actId="208"/>
          <ac:spMkLst>
            <pc:docMk/>
            <pc:sldMk cId="770749461" sldId="1268"/>
            <ac:spMk id="11" creationId="{27D1FBB7-45EC-9A54-05D1-50069F8CD919}"/>
          </ac:spMkLst>
        </pc:spChg>
        <pc:spChg chg="add del mod">
          <ac:chgData name="Carla Serkin" userId="0cc23e66dd445819" providerId="LiveId" clId="{6B3A6451-BC98-42E5-BAA0-5B322715DF66}" dt="2024-12-08T21:08:53.384" v="513" actId="478"/>
          <ac:spMkLst>
            <pc:docMk/>
            <pc:sldMk cId="770749461" sldId="1268"/>
            <ac:spMk id="13" creationId="{FF3E5C06-8844-CDC3-5212-93D3F2FBC629}"/>
          </ac:spMkLst>
        </pc:spChg>
      </pc:sldChg>
      <pc:sldChg chg="modSp mod">
        <pc:chgData name="Carla Serkin" userId="0cc23e66dd445819" providerId="LiveId" clId="{6B3A6451-BC98-42E5-BAA0-5B322715DF66}" dt="2024-12-08T21:21:23.462" v="550" actId="207"/>
        <pc:sldMkLst>
          <pc:docMk/>
          <pc:sldMk cId="1057444897" sldId="1269"/>
        </pc:sldMkLst>
        <pc:spChg chg="mod">
          <ac:chgData name="Carla Serkin" userId="0cc23e66dd445819" providerId="LiveId" clId="{6B3A6451-BC98-42E5-BAA0-5B322715DF66}" dt="2024-12-08T21:21:23.462" v="550" actId="207"/>
          <ac:spMkLst>
            <pc:docMk/>
            <pc:sldMk cId="1057444897" sldId="1269"/>
            <ac:spMk id="5" creationId="{8B9F6613-6D4D-3C24-022F-AAB3050D31A7}"/>
          </ac:spMkLst>
        </pc:spChg>
      </pc:sldChg>
      <pc:sldChg chg="addSp modSp mod modNotesTx">
        <pc:chgData name="Carla Serkin" userId="0cc23e66dd445819" providerId="LiveId" clId="{6B3A6451-BC98-42E5-BAA0-5B322715DF66}" dt="2024-12-08T21:22:22.177" v="575" actId="20577"/>
        <pc:sldMkLst>
          <pc:docMk/>
          <pc:sldMk cId="26269684" sldId="1405"/>
        </pc:sldMkLst>
        <pc:spChg chg="add mod">
          <ac:chgData name="Carla Serkin" userId="0cc23e66dd445819" providerId="LiveId" clId="{6B3A6451-BC98-42E5-BAA0-5B322715DF66}" dt="2024-12-08T21:22:14.417" v="556"/>
          <ac:spMkLst>
            <pc:docMk/>
            <pc:sldMk cId="26269684" sldId="1405"/>
            <ac:spMk id="3" creationId="{FD4FEF11-222E-829C-C9FC-403152488BE8}"/>
          </ac:spMkLst>
        </pc:spChg>
        <pc:spChg chg="add mod">
          <ac:chgData name="Carla Serkin" userId="0cc23e66dd445819" providerId="LiveId" clId="{6B3A6451-BC98-42E5-BAA0-5B322715DF66}" dt="2024-12-08T21:22:22.177" v="575" actId="20577"/>
          <ac:spMkLst>
            <pc:docMk/>
            <pc:sldMk cId="26269684" sldId="1405"/>
            <ac:spMk id="4" creationId="{280AB038-CE28-0576-BA95-73AFD21D67D1}"/>
          </ac:spMkLst>
        </pc:spChg>
      </pc:sldChg>
      <pc:sldChg chg="addSp del mod modNotesTx">
        <pc:chgData name="Carla Serkin" userId="0cc23e66dd445819" providerId="LiveId" clId="{6B3A6451-BC98-42E5-BAA0-5B322715DF66}" dt="2024-12-08T20:24:10.304" v="263" actId="2696"/>
        <pc:sldMkLst>
          <pc:docMk/>
          <pc:sldMk cId="2327027466" sldId="1568"/>
        </pc:sldMkLst>
        <pc:spChg chg="add">
          <ac:chgData name="Carla Serkin" userId="0cc23e66dd445819" providerId="LiveId" clId="{6B3A6451-BC98-42E5-BAA0-5B322715DF66}" dt="2024-12-08T20:23:34.160" v="260" actId="11529"/>
          <ac:spMkLst>
            <pc:docMk/>
            <pc:sldMk cId="2327027466" sldId="1568"/>
            <ac:spMk id="3" creationId="{A94A7BE6-FB30-471E-B005-2C00F08675F5}"/>
          </ac:spMkLst>
        </pc:spChg>
      </pc:sldChg>
      <pc:sldChg chg="delSp modSp mod">
        <pc:chgData name="Carla Serkin" userId="0cc23e66dd445819" providerId="LiveId" clId="{6B3A6451-BC98-42E5-BAA0-5B322715DF66}" dt="2024-12-08T21:23:52.613" v="596" actId="478"/>
        <pc:sldMkLst>
          <pc:docMk/>
          <pc:sldMk cId="4227277873" sldId="2134960354"/>
        </pc:sldMkLst>
        <pc:spChg chg="mod">
          <ac:chgData name="Carla Serkin" userId="0cc23e66dd445819" providerId="LiveId" clId="{6B3A6451-BC98-42E5-BAA0-5B322715DF66}" dt="2024-12-08T21:20:58.934" v="544" actId="207"/>
          <ac:spMkLst>
            <pc:docMk/>
            <pc:sldMk cId="4227277873" sldId="2134960354"/>
            <ac:spMk id="4" creationId="{62D880E0-17E6-2783-A102-4FF7E58042AD}"/>
          </ac:spMkLst>
        </pc:spChg>
        <pc:spChg chg="del">
          <ac:chgData name="Carla Serkin" userId="0cc23e66dd445819" providerId="LiveId" clId="{6B3A6451-BC98-42E5-BAA0-5B322715DF66}" dt="2024-12-08T21:23:52.613" v="596" actId="478"/>
          <ac:spMkLst>
            <pc:docMk/>
            <pc:sldMk cId="4227277873" sldId="2134960354"/>
            <ac:spMk id="15" creationId="{D36F7EEE-5926-7D3C-8CEF-11F03356FF17}"/>
          </ac:spMkLst>
        </pc:spChg>
        <pc:spChg chg="mod">
          <ac:chgData name="Carla Serkin" userId="0cc23e66dd445819" providerId="LiveId" clId="{6B3A6451-BC98-42E5-BAA0-5B322715DF66}" dt="2024-12-08T21:21:03.479" v="545" actId="207"/>
          <ac:spMkLst>
            <pc:docMk/>
            <pc:sldMk cId="4227277873" sldId="2134960354"/>
            <ac:spMk id="34" creationId="{AE9D8374-C95E-5103-0AE2-0B0F0C0360B7}"/>
          </ac:spMkLst>
        </pc:spChg>
        <pc:spChg chg="mod">
          <ac:chgData name="Carla Serkin" userId="0cc23e66dd445819" providerId="LiveId" clId="{6B3A6451-BC98-42E5-BAA0-5B322715DF66}" dt="2024-12-08T20:25:08.309" v="272" actId="20577"/>
          <ac:spMkLst>
            <pc:docMk/>
            <pc:sldMk cId="4227277873" sldId="2134960354"/>
            <ac:spMk id="46" creationId="{69610CF1-691D-E710-9753-7900A08CC43E}"/>
          </ac:spMkLst>
        </pc:spChg>
      </pc:sldChg>
      <pc:sldChg chg="modSp mod">
        <pc:chgData name="Carla Serkin" userId="0cc23e66dd445819" providerId="LiveId" clId="{6B3A6451-BC98-42E5-BAA0-5B322715DF66}" dt="2024-12-08T21:21:32.925" v="551" actId="207"/>
        <pc:sldMkLst>
          <pc:docMk/>
          <pc:sldMk cId="4286405679" sldId="2134960423"/>
        </pc:sldMkLst>
        <pc:spChg chg="mod">
          <ac:chgData name="Carla Serkin" userId="0cc23e66dd445819" providerId="LiveId" clId="{6B3A6451-BC98-42E5-BAA0-5B322715DF66}" dt="2024-12-08T21:21:32.925" v="551" actId="207"/>
          <ac:spMkLst>
            <pc:docMk/>
            <pc:sldMk cId="4286405679" sldId="2134960423"/>
            <ac:spMk id="4" creationId="{E6E29286-974E-E4C2-BE43-97571D0537C4}"/>
          </ac:spMkLst>
        </pc:spChg>
      </pc:sldChg>
      <pc:sldChg chg="modSp mod">
        <pc:chgData name="Carla Serkin" userId="0cc23e66dd445819" providerId="LiveId" clId="{6B3A6451-BC98-42E5-BAA0-5B322715DF66}" dt="2024-12-08T21:19:32.779" v="533" actId="207"/>
        <pc:sldMkLst>
          <pc:docMk/>
          <pc:sldMk cId="1367935266" sldId="2134960425"/>
        </pc:sldMkLst>
        <pc:spChg chg="mod">
          <ac:chgData name="Carla Serkin" userId="0cc23e66dd445819" providerId="LiveId" clId="{6B3A6451-BC98-42E5-BAA0-5B322715DF66}" dt="2024-12-08T21:19:32.779" v="533" actId="207"/>
          <ac:spMkLst>
            <pc:docMk/>
            <pc:sldMk cId="1367935266" sldId="2134960425"/>
            <ac:spMk id="10" creationId="{0E5B2024-3AB3-C962-2C70-95153215A0F8}"/>
          </ac:spMkLst>
        </pc:spChg>
        <pc:spChg chg="mod">
          <ac:chgData name="Carla Serkin" userId="0cc23e66dd445819" providerId="LiveId" clId="{6B3A6451-BC98-42E5-BAA0-5B322715DF66}" dt="2024-12-08T20:17:15.903" v="190" actId="20577"/>
          <ac:spMkLst>
            <pc:docMk/>
            <pc:sldMk cId="1367935266" sldId="2134960425"/>
            <ac:spMk id="36" creationId="{3EBE1646-F9DF-1A01-E45F-E55569383E86}"/>
          </ac:spMkLst>
        </pc:spChg>
      </pc:sldChg>
      <pc:sldChg chg="modSp mod modNotesTx">
        <pc:chgData name="Carla Serkin" userId="0cc23e66dd445819" providerId="LiveId" clId="{6B3A6451-BC98-42E5-BAA0-5B322715DF66}" dt="2024-12-08T21:20:07.143" v="538" actId="14861"/>
        <pc:sldMkLst>
          <pc:docMk/>
          <pc:sldMk cId="1713432767" sldId="2134960427"/>
        </pc:sldMkLst>
        <pc:spChg chg="mod">
          <ac:chgData name="Carla Serkin" userId="0cc23e66dd445819" providerId="LiveId" clId="{6B3A6451-BC98-42E5-BAA0-5B322715DF66}" dt="2024-12-08T21:19:45.479" v="535" actId="207"/>
          <ac:spMkLst>
            <pc:docMk/>
            <pc:sldMk cId="1713432767" sldId="2134960427"/>
            <ac:spMk id="5" creationId="{D535C1C4-ACC8-9964-43EB-4CDED8BBA9FA}"/>
          </ac:spMkLst>
        </pc:spChg>
        <pc:spChg chg="mod">
          <ac:chgData name="Carla Serkin" userId="0cc23e66dd445819" providerId="LiveId" clId="{6B3A6451-BC98-42E5-BAA0-5B322715DF66}" dt="2024-12-08T21:19:55.367" v="537" actId="208"/>
          <ac:spMkLst>
            <pc:docMk/>
            <pc:sldMk cId="1713432767" sldId="2134960427"/>
            <ac:spMk id="16" creationId="{E3543AAF-2514-9464-25AD-4ACFC3B2EF57}"/>
          </ac:spMkLst>
        </pc:spChg>
        <pc:spChg chg="mod">
          <ac:chgData name="Carla Serkin" userId="0cc23e66dd445819" providerId="LiveId" clId="{6B3A6451-BC98-42E5-BAA0-5B322715DF66}" dt="2024-12-08T21:19:40.536" v="534" actId="207"/>
          <ac:spMkLst>
            <pc:docMk/>
            <pc:sldMk cId="1713432767" sldId="2134960427"/>
            <ac:spMk id="23" creationId="{8E9C8553-FFA6-437F-80A1-2C8D16B88234}"/>
          </ac:spMkLst>
        </pc:spChg>
        <pc:spChg chg="mod">
          <ac:chgData name="Carla Serkin" userId="0cc23e66dd445819" providerId="LiveId" clId="{6B3A6451-BC98-42E5-BAA0-5B322715DF66}" dt="2024-12-08T20:18:00.819" v="206" actId="20577"/>
          <ac:spMkLst>
            <pc:docMk/>
            <pc:sldMk cId="1713432767" sldId="2134960427"/>
            <ac:spMk id="25" creationId="{D370E1A9-0F97-0DE6-CA21-7C3EFB669FF7}"/>
          </ac:spMkLst>
        </pc:spChg>
        <pc:spChg chg="mod">
          <ac:chgData name="Carla Serkin" userId="0cc23e66dd445819" providerId="LiveId" clId="{6B3A6451-BC98-42E5-BAA0-5B322715DF66}" dt="2024-12-08T20:19:13.341" v="217" actId="1076"/>
          <ac:spMkLst>
            <pc:docMk/>
            <pc:sldMk cId="1713432767" sldId="2134960427"/>
            <ac:spMk id="26" creationId="{1F512EAF-E4B5-E1EE-4512-73E9F5648550}"/>
          </ac:spMkLst>
        </pc:spChg>
        <pc:spChg chg="mod">
          <ac:chgData name="Carla Serkin" userId="0cc23e66dd445819" providerId="LiveId" clId="{6B3A6451-BC98-42E5-BAA0-5B322715DF66}" dt="2024-12-08T20:18:23.504" v="209" actId="20577"/>
          <ac:spMkLst>
            <pc:docMk/>
            <pc:sldMk cId="1713432767" sldId="2134960427"/>
            <ac:spMk id="27" creationId="{7094E386-3E55-3F97-377F-BB040AC5174E}"/>
          </ac:spMkLst>
        </pc:spChg>
        <pc:grpChg chg="mod">
          <ac:chgData name="Carla Serkin" userId="0cc23e66dd445819" providerId="LiveId" clId="{6B3A6451-BC98-42E5-BAA0-5B322715DF66}" dt="2024-12-08T21:20:07.143" v="538" actId="14861"/>
          <ac:grpSpMkLst>
            <pc:docMk/>
            <pc:sldMk cId="1713432767" sldId="2134960427"/>
            <ac:grpSpMk id="10" creationId="{ED6EFC45-7BA2-99EF-6351-0F571C2DC0BF}"/>
          </ac:grpSpMkLst>
        </pc:grpChg>
        <pc:picChg chg="mod">
          <ac:chgData name="Carla Serkin" userId="0cc23e66dd445819" providerId="LiveId" clId="{6B3A6451-BC98-42E5-BAA0-5B322715DF66}" dt="2024-12-08T21:19:55.367" v="537" actId="208"/>
          <ac:picMkLst>
            <pc:docMk/>
            <pc:sldMk cId="1713432767" sldId="2134960427"/>
            <ac:picMk id="38" creationId="{B64FAEA2-B71B-2994-4606-310F4B039525}"/>
          </ac:picMkLst>
        </pc:picChg>
        <pc:cxnChg chg="mod">
          <ac:chgData name="Carla Serkin" userId="0cc23e66dd445819" providerId="LiveId" clId="{6B3A6451-BC98-42E5-BAA0-5B322715DF66}" dt="2024-12-08T20:19:04.676" v="215" actId="14100"/>
          <ac:cxnSpMkLst>
            <pc:docMk/>
            <pc:sldMk cId="1713432767" sldId="2134960427"/>
            <ac:cxnSpMk id="21" creationId="{3033F839-E5E2-C998-4CEE-D8C93AB2B992}"/>
          </ac:cxnSpMkLst>
        </pc:cxnChg>
        <pc:cxnChg chg="mod">
          <ac:chgData name="Carla Serkin" userId="0cc23e66dd445819" providerId="LiveId" clId="{6B3A6451-BC98-42E5-BAA0-5B322715DF66}" dt="2024-12-08T20:18:59.740" v="214" actId="554"/>
          <ac:cxnSpMkLst>
            <pc:docMk/>
            <pc:sldMk cId="1713432767" sldId="2134960427"/>
            <ac:cxnSpMk id="22" creationId="{2F16FC11-9E45-EFFF-4506-EA14F15828DB}"/>
          </ac:cxnSpMkLst>
        </pc:cxnChg>
      </pc:sldChg>
      <pc:sldChg chg="modSp mod">
        <pc:chgData name="Carla Serkin" userId="0cc23e66dd445819" providerId="LiveId" clId="{6B3A6451-BC98-42E5-BAA0-5B322715DF66}" dt="2024-12-08T21:29:07.095" v="598" actId="207"/>
        <pc:sldMkLst>
          <pc:docMk/>
          <pc:sldMk cId="2558603844" sldId="2134960429"/>
        </pc:sldMkLst>
        <pc:spChg chg="mod">
          <ac:chgData name="Carla Serkin" userId="0cc23e66dd445819" providerId="LiveId" clId="{6B3A6451-BC98-42E5-BAA0-5B322715DF66}" dt="2024-12-08T21:29:07.095" v="598" actId="207"/>
          <ac:spMkLst>
            <pc:docMk/>
            <pc:sldMk cId="2558603844" sldId="2134960429"/>
            <ac:spMk id="9" creationId="{F69629B6-A7BA-D913-2CCD-532C6BD1A8AA}"/>
          </ac:spMkLst>
        </pc:spChg>
        <pc:spChg chg="mod">
          <ac:chgData name="Carla Serkin" userId="0cc23e66dd445819" providerId="LiveId" clId="{6B3A6451-BC98-42E5-BAA0-5B322715DF66}" dt="2024-12-08T21:29:07.095" v="598" actId="207"/>
          <ac:spMkLst>
            <pc:docMk/>
            <pc:sldMk cId="2558603844" sldId="2134960429"/>
            <ac:spMk id="10" creationId="{C9F44F3A-C0A8-B279-9EF3-170C2A71AD98}"/>
          </ac:spMkLst>
        </pc:spChg>
        <pc:spChg chg="mod">
          <ac:chgData name="Carla Serkin" userId="0cc23e66dd445819" providerId="LiveId" clId="{6B3A6451-BC98-42E5-BAA0-5B322715DF66}" dt="2024-12-08T21:29:07.095" v="598" actId="207"/>
          <ac:spMkLst>
            <pc:docMk/>
            <pc:sldMk cId="2558603844" sldId="2134960429"/>
            <ac:spMk id="12" creationId="{10C71D97-FD17-63EC-9B94-3756F5B03D29}"/>
          </ac:spMkLst>
        </pc:spChg>
        <pc:spChg chg="mod">
          <ac:chgData name="Carla Serkin" userId="0cc23e66dd445819" providerId="LiveId" clId="{6B3A6451-BC98-42E5-BAA0-5B322715DF66}" dt="2024-12-08T21:29:07.095" v="598" actId="207"/>
          <ac:spMkLst>
            <pc:docMk/>
            <pc:sldMk cId="2558603844" sldId="2134960429"/>
            <ac:spMk id="13" creationId="{C831E025-55C5-7FD5-C8AE-346BF76C5D1B}"/>
          </ac:spMkLst>
        </pc:spChg>
        <pc:spChg chg="mod">
          <ac:chgData name="Carla Serkin" userId="0cc23e66dd445819" providerId="LiveId" clId="{6B3A6451-BC98-42E5-BAA0-5B322715DF66}" dt="2024-12-08T21:29:07.095" v="598" actId="207"/>
          <ac:spMkLst>
            <pc:docMk/>
            <pc:sldMk cId="2558603844" sldId="2134960429"/>
            <ac:spMk id="15" creationId="{DE162AAE-4AFF-972C-E047-30C7ACD56F10}"/>
          </ac:spMkLst>
        </pc:spChg>
        <pc:spChg chg="mod">
          <ac:chgData name="Carla Serkin" userId="0cc23e66dd445819" providerId="LiveId" clId="{6B3A6451-BC98-42E5-BAA0-5B322715DF66}" dt="2024-12-08T21:29:07.095" v="598" actId="207"/>
          <ac:spMkLst>
            <pc:docMk/>
            <pc:sldMk cId="2558603844" sldId="2134960429"/>
            <ac:spMk id="16" creationId="{7D51D301-AB96-E8F2-89CD-D5F249A220A4}"/>
          </ac:spMkLst>
        </pc:spChg>
        <pc:spChg chg="mod">
          <ac:chgData name="Carla Serkin" userId="0cc23e66dd445819" providerId="LiveId" clId="{6B3A6451-BC98-42E5-BAA0-5B322715DF66}" dt="2024-12-08T21:19:14.243" v="531" actId="207"/>
          <ac:spMkLst>
            <pc:docMk/>
            <pc:sldMk cId="2558603844" sldId="2134960429"/>
            <ac:spMk id="19" creationId="{84FCDDBA-7E20-2A68-33BB-99A0B10F044E}"/>
          </ac:spMkLst>
        </pc:spChg>
        <pc:spChg chg="mod">
          <ac:chgData name="Carla Serkin" userId="0cc23e66dd445819" providerId="LiveId" clId="{6B3A6451-BC98-42E5-BAA0-5B322715DF66}" dt="2024-12-08T21:19:20.647" v="532" actId="208"/>
          <ac:spMkLst>
            <pc:docMk/>
            <pc:sldMk cId="2558603844" sldId="2134960429"/>
            <ac:spMk id="21" creationId="{70936770-242C-13F9-DDB0-B2FD588576A7}"/>
          </ac:spMkLst>
        </pc:spChg>
        <pc:spChg chg="mod">
          <ac:chgData name="Carla Serkin" userId="0cc23e66dd445819" providerId="LiveId" clId="{6B3A6451-BC98-42E5-BAA0-5B322715DF66}" dt="2024-12-08T21:29:07.095" v="598" actId="207"/>
          <ac:spMkLst>
            <pc:docMk/>
            <pc:sldMk cId="2558603844" sldId="2134960429"/>
            <ac:spMk id="23" creationId="{11A64211-1340-C562-0323-873CF47E0760}"/>
          </ac:spMkLst>
        </pc:spChg>
        <pc:picChg chg="mod">
          <ac:chgData name="Carla Serkin" userId="0cc23e66dd445819" providerId="LiveId" clId="{6B3A6451-BC98-42E5-BAA0-5B322715DF66}" dt="2024-12-08T21:19:20.647" v="532" actId="208"/>
          <ac:picMkLst>
            <pc:docMk/>
            <pc:sldMk cId="2558603844" sldId="2134960429"/>
            <ac:picMk id="6" creationId="{A10BD489-5E58-F699-3FF3-4F6981B11344}"/>
          </ac:picMkLst>
        </pc:picChg>
      </pc:sldChg>
      <pc:sldChg chg="modSp mod">
        <pc:chgData name="Carla Serkin" userId="0cc23e66dd445819" providerId="LiveId" clId="{6B3A6451-BC98-42E5-BAA0-5B322715DF66}" dt="2024-12-08T21:32:39.036" v="599" actId="2085"/>
        <pc:sldMkLst>
          <pc:docMk/>
          <pc:sldMk cId="3719106730" sldId="2134960430"/>
        </pc:sldMkLst>
        <pc:spChg chg="mod">
          <ac:chgData name="Carla Serkin" userId="0cc23e66dd445819" providerId="LiveId" clId="{6B3A6451-BC98-42E5-BAA0-5B322715DF66}" dt="2024-12-08T21:20:25.584" v="539" actId="207"/>
          <ac:spMkLst>
            <pc:docMk/>
            <pc:sldMk cId="3719106730" sldId="2134960430"/>
            <ac:spMk id="7" creationId="{B81EF516-C2F1-F4F4-C75D-AB5C24827FAA}"/>
          </ac:spMkLst>
        </pc:spChg>
        <pc:spChg chg="mod">
          <ac:chgData name="Carla Serkin" userId="0cc23e66dd445819" providerId="LiveId" clId="{6B3A6451-BC98-42E5-BAA0-5B322715DF66}" dt="2024-12-08T21:32:39.036" v="599" actId="2085"/>
          <ac:spMkLst>
            <pc:docMk/>
            <pc:sldMk cId="3719106730" sldId="2134960430"/>
            <ac:spMk id="10" creationId="{D6B7DC3F-047A-603D-E4B6-BDFF4731048A}"/>
          </ac:spMkLst>
        </pc:spChg>
        <pc:spChg chg="mod">
          <ac:chgData name="Carla Serkin" userId="0cc23e66dd445819" providerId="LiveId" clId="{6B3A6451-BC98-42E5-BAA0-5B322715DF66}" dt="2024-12-08T21:20:25.584" v="539" actId="207"/>
          <ac:spMkLst>
            <pc:docMk/>
            <pc:sldMk cId="3719106730" sldId="2134960430"/>
            <ac:spMk id="19" creationId="{7F30277B-5375-1FB0-974C-DF70EB092D0F}"/>
          </ac:spMkLst>
        </pc:spChg>
        <pc:spChg chg="mod">
          <ac:chgData name="Carla Serkin" userId="0cc23e66dd445819" providerId="LiveId" clId="{6B3A6451-BC98-42E5-BAA0-5B322715DF66}" dt="2024-12-08T20:22:34.076" v="250" actId="113"/>
          <ac:spMkLst>
            <pc:docMk/>
            <pc:sldMk cId="3719106730" sldId="2134960430"/>
            <ac:spMk id="23" creationId="{1BBC0DE8-408D-860F-5F0C-FDFB892229BF}"/>
          </ac:spMkLst>
        </pc:spChg>
        <pc:picChg chg="mod">
          <ac:chgData name="Carla Serkin" userId="0cc23e66dd445819" providerId="LiveId" clId="{6B3A6451-BC98-42E5-BAA0-5B322715DF66}" dt="2024-12-08T21:32:39.036" v="599" actId="2085"/>
          <ac:picMkLst>
            <pc:docMk/>
            <pc:sldMk cId="3719106730" sldId="2134960430"/>
            <ac:picMk id="11" creationId="{95BDBD29-3759-4436-3A77-F6DE56CF150E}"/>
          </ac:picMkLst>
        </pc:picChg>
      </pc:sldChg>
      <pc:sldChg chg="modSp mod">
        <pc:chgData name="Carla Serkin" userId="0cc23e66dd445819" providerId="LiveId" clId="{6B3A6451-BC98-42E5-BAA0-5B322715DF66}" dt="2024-12-08T21:20:53.662" v="543" actId="207"/>
        <pc:sldMkLst>
          <pc:docMk/>
          <pc:sldMk cId="2324063048" sldId="2134960431"/>
        </pc:sldMkLst>
        <pc:spChg chg="mod">
          <ac:chgData name="Carla Serkin" userId="0cc23e66dd445819" providerId="LiveId" clId="{6B3A6451-BC98-42E5-BAA0-5B322715DF66}" dt="2024-12-08T21:20:53.662" v="543" actId="207"/>
          <ac:spMkLst>
            <pc:docMk/>
            <pc:sldMk cId="2324063048" sldId="2134960431"/>
            <ac:spMk id="6" creationId="{7021AF91-FDBF-C793-4F89-CD69EA372527}"/>
          </ac:spMkLst>
        </pc:spChg>
        <pc:spChg chg="mod">
          <ac:chgData name="Carla Serkin" userId="0cc23e66dd445819" providerId="LiveId" clId="{6B3A6451-BC98-42E5-BAA0-5B322715DF66}" dt="2024-12-08T21:20:53.662" v="543" actId="207"/>
          <ac:spMkLst>
            <pc:docMk/>
            <pc:sldMk cId="2324063048" sldId="2134960431"/>
            <ac:spMk id="9" creationId="{A483A906-4343-D66E-FDA4-0F658D1FA670}"/>
          </ac:spMkLst>
        </pc:spChg>
        <pc:spChg chg="mod">
          <ac:chgData name="Carla Serkin" userId="0cc23e66dd445819" providerId="LiveId" clId="{6B3A6451-BC98-42E5-BAA0-5B322715DF66}" dt="2024-12-08T21:20:53.662" v="543" actId="207"/>
          <ac:spMkLst>
            <pc:docMk/>
            <pc:sldMk cId="2324063048" sldId="2134960431"/>
            <ac:spMk id="10" creationId="{3B679F2D-35F5-A5F1-1E36-087478BA9EC2}"/>
          </ac:spMkLst>
        </pc:spChg>
        <pc:grpChg chg="mod">
          <ac:chgData name="Carla Serkin" userId="0cc23e66dd445819" providerId="LiveId" clId="{6B3A6451-BC98-42E5-BAA0-5B322715DF66}" dt="2024-12-08T20:21:01.814" v="240" actId="12788"/>
          <ac:grpSpMkLst>
            <pc:docMk/>
            <pc:sldMk cId="2324063048" sldId="2134960431"/>
            <ac:grpSpMk id="12" creationId="{94F9B129-5A1D-BFFE-F46D-E0350223BFAC}"/>
          </ac:grpSpMkLst>
        </pc:grpChg>
      </pc:sldChg>
      <pc:sldChg chg="del">
        <pc:chgData name="Carla Serkin" userId="0cc23e66dd445819" providerId="LiveId" clId="{6B3A6451-BC98-42E5-BAA0-5B322715DF66}" dt="2024-12-08T20:26:43.189" v="274" actId="47"/>
        <pc:sldMkLst>
          <pc:docMk/>
          <pc:sldMk cId="3487192702" sldId="2134960432"/>
        </pc:sldMkLst>
      </pc:sldChg>
      <pc:sldChg chg="modSp mod">
        <pc:chgData name="Carla Serkin" userId="0cc23e66dd445819" providerId="LiveId" clId="{6B3A6451-BC98-42E5-BAA0-5B322715DF66}" dt="2024-12-08T21:21:08.670" v="546" actId="207"/>
        <pc:sldMkLst>
          <pc:docMk/>
          <pc:sldMk cId="1342550492" sldId="2134960433"/>
        </pc:sldMkLst>
        <pc:spChg chg="mod">
          <ac:chgData name="Carla Serkin" userId="0cc23e66dd445819" providerId="LiveId" clId="{6B3A6451-BC98-42E5-BAA0-5B322715DF66}" dt="2024-12-08T21:21:08.670" v="546" actId="207"/>
          <ac:spMkLst>
            <pc:docMk/>
            <pc:sldMk cId="1342550492" sldId="2134960433"/>
            <ac:spMk id="6" creationId="{B610B5B6-DE59-55D2-302C-CFC8F567EADF}"/>
          </ac:spMkLst>
        </pc:spChg>
        <pc:spChg chg="mod">
          <ac:chgData name="Carla Serkin" userId="0cc23e66dd445819" providerId="LiveId" clId="{6B3A6451-BC98-42E5-BAA0-5B322715DF66}" dt="2024-12-08T21:21:08.670" v="546" actId="207"/>
          <ac:spMkLst>
            <pc:docMk/>
            <pc:sldMk cId="1342550492" sldId="2134960433"/>
            <ac:spMk id="9" creationId="{6A895B4C-361E-2C59-FF5E-47C28C0A16D8}"/>
          </ac:spMkLst>
        </pc:spChg>
        <pc:spChg chg="mod">
          <ac:chgData name="Carla Serkin" userId="0cc23e66dd445819" providerId="LiveId" clId="{6B3A6451-BC98-42E5-BAA0-5B322715DF66}" dt="2024-12-08T21:21:08.670" v="546" actId="207"/>
          <ac:spMkLst>
            <pc:docMk/>
            <pc:sldMk cId="1342550492" sldId="2134960433"/>
            <ac:spMk id="10" creationId="{1CA824AA-0C3B-2EDE-B88D-8F26E2B2ACED}"/>
          </ac:spMkLst>
        </pc:spChg>
        <pc:grpChg chg="mod">
          <ac:chgData name="Carla Serkin" userId="0cc23e66dd445819" providerId="LiveId" clId="{6B3A6451-BC98-42E5-BAA0-5B322715DF66}" dt="2024-12-08T20:21:32.696" v="243" actId="12788"/>
          <ac:grpSpMkLst>
            <pc:docMk/>
            <pc:sldMk cId="1342550492" sldId="2134960433"/>
            <ac:grpSpMk id="12" creationId="{17C7C7EA-23A0-5A88-BC1A-7B0BD790F365}"/>
          </ac:grpSpMkLst>
        </pc:grpChg>
      </pc:sldChg>
      <pc:sldChg chg="modSp mod">
        <pc:chgData name="Carla Serkin" userId="0cc23e66dd445819" providerId="LiveId" clId="{6B3A6451-BC98-42E5-BAA0-5B322715DF66}" dt="2024-12-08T21:20:47.944" v="542" actId="207"/>
        <pc:sldMkLst>
          <pc:docMk/>
          <pc:sldMk cId="2805159603" sldId="2134960434"/>
        </pc:sldMkLst>
        <pc:spChg chg="mod">
          <ac:chgData name="Carla Serkin" userId="0cc23e66dd445819" providerId="LiveId" clId="{6B3A6451-BC98-42E5-BAA0-5B322715DF66}" dt="2024-12-08T21:20:45.569" v="541" actId="207"/>
          <ac:spMkLst>
            <pc:docMk/>
            <pc:sldMk cId="2805159603" sldId="2134960434"/>
            <ac:spMk id="2" creationId="{A1B00BB1-A476-BA96-AF25-721039F60FA7}"/>
          </ac:spMkLst>
        </pc:spChg>
        <pc:spChg chg="mod">
          <ac:chgData name="Carla Serkin" userId="0cc23e66dd445819" providerId="LiveId" clId="{6B3A6451-BC98-42E5-BAA0-5B322715DF66}" dt="2024-12-08T21:20:47.944" v="542" actId="207"/>
          <ac:spMkLst>
            <pc:docMk/>
            <pc:sldMk cId="2805159603" sldId="2134960434"/>
            <ac:spMk id="34" creationId="{70391071-5EA9-DAAD-C62E-787215D8C287}"/>
          </ac:spMkLst>
        </pc:spChg>
        <pc:spChg chg="mod">
          <ac:chgData name="Carla Serkin" userId="0cc23e66dd445819" providerId="LiveId" clId="{6B3A6451-BC98-42E5-BAA0-5B322715DF66}" dt="2024-12-08T20:24:39.711" v="264"/>
          <ac:spMkLst>
            <pc:docMk/>
            <pc:sldMk cId="2805159603" sldId="2134960434"/>
            <ac:spMk id="46" creationId="{48E6DDCA-A09D-3C3D-3879-0AC3BC8CC6DC}"/>
          </ac:spMkLst>
        </pc:spChg>
        <pc:spChg chg="mod">
          <ac:chgData name="Carla Serkin" userId="0cc23e66dd445819" providerId="LiveId" clId="{6B3A6451-BC98-42E5-BAA0-5B322715DF66}" dt="2024-12-08T20:24:49.479" v="268" actId="20577"/>
          <ac:spMkLst>
            <pc:docMk/>
            <pc:sldMk cId="2805159603" sldId="2134960434"/>
            <ac:spMk id="48" creationId="{A21EFD4D-FCC4-84C9-39EC-B21DCEB9EE7E}"/>
          </ac:spMkLst>
        </pc:spChg>
      </pc:sldChg>
      <pc:sldChg chg="modSp mod">
        <pc:chgData name="Carla Serkin" userId="0cc23e66dd445819" providerId="LiveId" clId="{6B3A6451-BC98-42E5-BAA0-5B322715DF66}" dt="2024-12-08T21:21:16.805" v="549" actId="207"/>
        <pc:sldMkLst>
          <pc:docMk/>
          <pc:sldMk cId="3363913640" sldId="2134960435"/>
        </pc:sldMkLst>
        <pc:spChg chg="mod">
          <ac:chgData name="Carla Serkin" userId="0cc23e66dd445819" providerId="LiveId" clId="{6B3A6451-BC98-42E5-BAA0-5B322715DF66}" dt="2024-12-08T21:21:16.805" v="549" actId="207"/>
          <ac:spMkLst>
            <pc:docMk/>
            <pc:sldMk cId="3363913640" sldId="2134960435"/>
            <ac:spMk id="5" creationId="{E29DEF0C-2340-CF57-F806-2B111E0B30CC}"/>
          </ac:spMkLst>
        </pc:spChg>
        <pc:spChg chg="mod">
          <ac:chgData name="Carla Serkin" userId="0cc23e66dd445819" providerId="LiveId" clId="{6B3A6451-BC98-42E5-BAA0-5B322715DF66}" dt="2024-12-08T21:21:14.617" v="548" actId="207"/>
          <ac:spMkLst>
            <pc:docMk/>
            <pc:sldMk cId="3363913640" sldId="2134960435"/>
            <ac:spMk id="15" creationId="{59A1CF54-0CCC-7D19-05F8-375ABFAA1314}"/>
          </ac:spMkLst>
        </pc:spChg>
        <pc:spChg chg="mod">
          <ac:chgData name="Carla Serkin" userId="0cc23e66dd445819" providerId="LiveId" clId="{6B3A6451-BC98-42E5-BAA0-5B322715DF66}" dt="2024-12-08T20:25:42.785" v="273"/>
          <ac:spMkLst>
            <pc:docMk/>
            <pc:sldMk cId="3363913640" sldId="2134960435"/>
            <ac:spMk id="27" creationId="{902C12FA-12A4-E2BE-6827-2C73D4E34F8F}"/>
          </ac:spMkLst>
        </pc:spChg>
      </pc:sldChg>
      <pc:sldChg chg="del">
        <pc:chgData name="Carla Serkin" userId="0cc23e66dd445819" providerId="LiveId" clId="{6B3A6451-BC98-42E5-BAA0-5B322715DF66}" dt="2024-12-08T20:26:43.189" v="274" actId="47"/>
        <pc:sldMkLst>
          <pc:docMk/>
          <pc:sldMk cId="1439793655" sldId="2134960436"/>
        </pc:sldMkLst>
      </pc:sldChg>
      <pc:sldChg chg="addSp delSp modSp mod modNotesTx">
        <pc:chgData name="Carla Serkin" userId="0cc23e66dd445819" providerId="LiveId" clId="{6B3A6451-BC98-42E5-BAA0-5B322715DF66}" dt="2024-12-17T02:24:06.795" v="661" actId="20577"/>
        <pc:sldMkLst>
          <pc:docMk/>
          <pc:sldMk cId="2965752434" sldId="2134960438"/>
        </pc:sldMkLst>
        <pc:spChg chg="mod">
          <ac:chgData name="Carla Serkin" userId="0cc23e66dd445819" providerId="LiveId" clId="{6B3A6451-BC98-42E5-BAA0-5B322715DF66}" dt="2024-12-08T21:23:03.066" v="581" actId="2085"/>
          <ac:spMkLst>
            <pc:docMk/>
            <pc:sldMk cId="2965752434" sldId="2134960438"/>
            <ac:spMk id="9" creationId="{F38869A3-A1F7-F8DB-0A9F-EECE26031D00}"/>
          </ac:spMkLst>
        </pc:spChg>
        <pc:spChg chg="mod">
          <ac:chgData name="Carla Serkin" userId="0cc23e66dd445819" providerId="LiveId" clId="{6B3A6451-BC98-42E5-BAA0-5B322715DF66}" dt="2024-12-08T21:23:07.800" v="586" actId="1036"/>
          <ac:spMkLst>
            <pc:docMk/>
            <pc:sldMk cId="2965752434" sldId="2134960438"/>
            <ac:spMk id="12" creationId="{1602967C-D45A-C935-E94E-98F8ADB940C5}"/>
          </ac:spMkLst>
        </pc:spChg>
        <pc:spChg chg="mod">
          <ac:chgData name="Carla Serkin" userId="0cc23e66dd445819" providerId="LiveId" clId="{6B3A6451-BC98-42E5-BAA0-5B322715DF66}" dt="2024-12-08T21:23:07.800" v="586" actId="1036"/>
          <ac:spMkLst>
            <pc:docMk/>
            <pc:sldMk cId="2965752434" sldId="2134960438"/>
            <ac:spMk id="16" creationId="{4E027D19-9398-19E4-2D68-B707FA4127AA}"/>
          </ac:spMkLst>
        </pc:spChg>
        <pc:spChg chg="mod">
          <ac:chgData name="Carla Serkin" userId="0cc23e66dd445819" providerId="LiveId" clId="{6B3A6451-BC98-42E5-BAA0-5B322715DF66}" dt="2024-12-08T21:23:07.800" v="586" actId="1036"/>
          <ac:spMkLst>
            <pc:docMk/>
            <pc:sldMk cId="2965752434" sldId="2134960438"/>
            <ac:spMk id="18" creationId="{F6CF4F93-C7FB-47DB-F669-B733CE1E90E7}"/>
          </ac:spMkLst>
        </pc:spChg>
        <pc:spChg chg="mod">
          <ac:chgData name="Carla Serkin" userId="0cc23e66dd445819" providerId="LiveId" clId="{6B3A6451-BC98-42E5-BAA0-5B322715DF66}" dt="2024-12-08T21:21:39.518" v="552" actId="207"/>
          <ac:spMkLst>
            <pc:docMk/>
            <pc:sldMk cId="2965752434" sldId="2134960438"/>
            <ac:spMk id="19" creationId="{6B079AA8-07B8-8F1D-877E-DEEBD5B47C9E}"/>
          </ac:spMkLst>
        </pc:spChg>
        <pc:spChg chg="mod">
          <ac:chgData name="Carla Serkin" userId="0cc23e66dd445819" providerId="LiveId" clId="{6B3A6451-BC98-42E5-BAA0-5B322715DF66}" dt="2024-12-08T21:23:07.800" v="586" actId="1036"/>
          <ac:spMkLst>
            <pc:docMk/>
            <pc:sldMk cId="2965752434" sldId="2134960438"/>
            <ac:spMk id="20" creationId="{846AEE24-4A56-BFC6-BCDA-E62EC6D1901F}"/>
          </ac:spMkLst>
        </pc:spChg>
        <pc:spChg chg="mod">
          <ac:chgData name="Carla Serkin" userId="0cc23e66dd445819" providerId="LiveId" clId="{6B3A6451-BC98-42E5-BAA0-5B322715DF66}" dt="2024-12-08T21:23:07.800" v="586" actId="1036"/>
          <ac:spMkLst>
            <pc:docMk/>
            <pc:sldMk cId="2965752434" sldId="2134960438"/>
            <ac:spMk id="21" creationId="{99422A68-EF40-15CD-DFB1-0DF18699FA83}"/>
          </ac:spMkLst>
        </pc:spChg>
        <pc:spChg chg="mod">
          <ac:chgData name="Carla Serkin" userId="0cc23e66dd445819" providerId="LiveId" clId="{6B3A6451-BC98-42E5-BAA0-5B322715DF66}" dt="2024-12-08T21:23:07.800" v="586" actId="1036"/>
          <ac:spMkLst>
            <pc:docMk/>
            <pc:sldMk cId="2965752434" sldId="2134960438"/>
            <ac:spMk id="22" creationId="{F4AD85F9-A82E-F942-F258-1C5DD7FFB321}"/>
          </ac:spMkLst>
        </pc:spChg>
        <pc:spChg chg="mod">
          <ac:chgData name="Carla Serkin" userId="0cc23e66dd445819" providerId="LiveId" clId="{6B3A6451-BC98-42E5-BAA0-5B322715DF66}" dt="2024-12-08T21:23:07.800" v="586" actId="1036"/>
          <ac:spMkLst>
            <pc:docMk/>
            <pc:sldMk cId="2965752434" sldId="2134960438"/>
            <ac:spMk id="24" creationId="{77277773-5E2E-C719-D7D8-D097437F4B19}"/>
          </ac:spMkLst>
        </pc:spChg>
        <pc:spChg chg="mod">
          <ac:chgData name="Carla Serkin" userId="0cc23e66dd445819" providerId="LiveId" clId="{6B3A6451-BC98-42E5-BAA0-5B322715DF66}" dt="2024-12-08T21:23:07.800" v="586" actId="1036"/>
          <ac:spMkLst>
            <pc:docMk/>
            <pc:sldMk cId="2965752434" sldId="2134960438"/>
            <ac:spMk id="39" creationId="{82A8B433-76B4-390F-5520-D92395F8804D}"/>
          </ac:spMkLst>
        </pc:spChg>
        <pc:spChg chg="mod">
          <ac:chgData name="Carla Serkin" userId="0cc23e66dd445819" providerId="LiveId" clId="{6B3A6451-BC98-42E5-BAA0-5B322715DF66}" dt="2024-12-08T21:23:07.800" v="586" actId="1036"/>
          <ac:spMkLst>
            <pc:docMk/>
            <pc:sldMk cId="2965752434" sldId="2134960438"/>
            <ac:spMk id="40" creationId="{C03DD7D8-A745-CC68-FA84-041CA5557752}"/>
          </ac:spMkLst>
        </pc:spChg>
        <pc:spChg chg="mod">
          <ac:chgData name="Carla Serkin" userId="0cc23e66dd445819" providerId="LiveId" clId="{6B3A6451-BC98-42E5-BAA0-5B322715DF66}" dt="2024-12-08T21:23:07.800" v="586" actId="1036"/>
          <ac:spMkLst>
            <pc:docMk/>
            <pc:sldMk cId="2965752434" sldId="2134960438"/>
            <ac:spMk id="41" creationId="{87BD8736-5B73-1122-808A-E9BB11171D89}"/>
          </ac:spMkLst>
        </pc:spChg>
        <pc:spChg chg="mod">
          <ac:chgData name="Carla Serkin" userId="0cc23e66dd445819" providerId="LiveId" clId="{6B3A6451-BC98-42E5-BAA0-5B322715DF66}" dt="2024-12-08T21:23:07.800" v="586" actId="1036"/>
          <ac:spMkLst>
            <pc:docMk/>
            <pc:sldMk cId="2965752434" sldId="2134960438"/>
            <ac:spMk id="44" creationId="{6BEC5054-5922-56E2-91D8-325F228E9A06}"/>
          </ac:spMkLst>
        </pc:spChg>
        <pc:spChg chg="mod">
          <ac:chgData name="Carla Serkin" userId="0cc23e66dd445819" providerId="LiveId" clId="{6B3A6451-BC98-42E5-BAA0-5B322715DF66}" dt="2024-12-08T21:23:07.800" v="586" actId="1036"/>
          <ac:spMkLst>
            <pc:docMk/>
            <pc:sldMk cId="2965752434" sldId="2134960438"/>
            <ac:spMk id="45" creationId="{467A9489-F5FE-E27D-C14B-B0DD7D082B57}"/>
          </ac:spMkLst>
        </pc:spChg>
        <pc:spChg chg="mod">
          <ac:chgData name="Carla Serkin" userId="0cc23e66dd445819" providerId="LiveId" clId="{6B3A6451-BC98-42E5-BAA0-5B322715DF66}" dt="2024-12-08T21:23:07.800" v="586" actId="1036"/>
          <ac:spMkLst>
            <pc:docMk/>
            <pc:sldMk cId="2965752434" sldId="2134960438"/>
            <ac:spMk id="46" creationId="{69003D13-0415-BF75-4D89-20257093C011}"/>
          </ac:spMkLst>
        </pc:spChg>
        <pc:spChg chg="mod">
          <ac:chgData name="Carla Serkin" userId="0cc23e66dd445819" providerId="LiveId" clId="{6B3A6451-BC98-42E5-BAA0-5B322715DF66}" dt="2024-12-08T21:23:07.800" v="586" actId="1036"/>
          <ac:spMkLst>
            <pc:docMk/>
            <pc:sldMk cId="2965752434" sldId="2134960438"/>
            <ac:spMk id="48" creationId="{F24DAF15-904F-641D-8960-5DB2CF30F9A5}"/>
          </ac:spMkLst>
        </pc:spChg>
        <pc:grpChg chg="mod">
          <ac:chgData name="Carla Serkin" userId="0cc23e66dd445819" providerId="LiveId" clId="{6B3A6451-BC98-42E5-BAA0-5B322715DF66}" dt="2024-12-08T21:23:07.800" v="586" actId="1036"/>
          <ac:grpSpMkLst>
            <pc:docMk/>
            <pc:sldMk cId="2965752434" sldId="2134960438"/>
            <ac:grpSpMk id="2" creationId="{DEACD8C5-0E04-A453-B66A-7B0AC63C9EFD}"/>
          </ac:grpSpMkLst>
        </pc:grpChg>
        <pc:graphicFrameChg chg="add del mod modGraphic">
          <ac:chgData name="Carla Serkin" userId="0cc23e66dd445819" providerId="LiveId" clId="{6B3A6451-BC98-42E5-BAA0-5B322715DF66}" dt="2024-12-17T02:23:48.331" v="624" actId="478"/>
          <ac:graphicFrameMkLst>
            <pc:docMk/>
            <pc:sldMk cId="2965752434" sldId="2134960438"/>
            <ac:graphicFrameMk id="3" creationId="{07E30874-3FDD-567B-A552-2454D2A8EF31}"/>
          </ac:graphicFrameMkLst>
        </pc:graphicFrameChg>
        <pc:graphicFrameChg chg="mod">
          <ac:chgData name="Carla Serkin" userId="0cc23e66dd445819" providerId="LiveId" clId="{6B3A6451-BC98-42E5-BAA0-5B322715DF66}" dt="2024-12-08T21:23:07.800" v="586" actId="1036"/>
          <ac:graphicFrameMkLst>
            <pc:docMk/>
            <pc:sldMk cId="2965752434" sldId="2134960438"/>
            <ac:graphicFrameMk id="14" creationId="{7CFAC050-CA3C-F45D-FB62-659363D70073}"/>
          </ac:graphicFrameMkLst>
        </pc:graphicFrameChg>
        <pc:picChg chg="mod">
          <ac:chgData name="Carla Serkin" userId="0cc23e66dd445819" providerId="LiveId" clId="{6B3A6451-BC98-42E5-BAA0-5B322715DF66}" dt="2024-12-08T21:23:03.066" v="581" actId="2085"/>
          <ac:picMkLst>
            <pc:docMk/>
            <pc:sldMk cId="2965752434" sldId="2134960438"/>
            <ac:picMk id="10" creationId="{BCA56B41-9889-53FA-DAD2-1EF0381D6CE9}"/>
          </ac:picMkLst>
        </pc:picChg>
      </pc:sldChg>
      <pc:sldChg chg="delSp modSp mod modAnim">
        <pc:chgData name="Carla Serkin" userId="0cc23e66dd445819" providerId="LiveId" clId="{6B3A6451-BC98-42E5-BAA0-5B322715DF66}" dt="2024-12-08T21:24:37.053" v="597"/>
        <pc:sldMkLst>
          <pc:docMk/>
          <pc:sldMk cId="1520529294" sldId="2134960441"/>
        </pc:sldMkLst>
        <pc:spChg chg="mod">
          <ac:chgData name="Carla Serkin" userId="0cc23e66dd445819" providerId="LiveId" clId="{6B3A6451-BC98-42E5-BAA0-5B322715DF66}" dt="2024-12-08T21:22:02.907" v="555" actId="207"/>
          <ac:spMkLst>
            <pc:docMk/>
            <pc:sldMk cId="1520529294" sldId="2134960441"/>
            <ac:spMk id="19" creationId="{18276FF9-26D6-8821-F41B-E791F4142E57}"/>
          </ac:spMkLst>
        </pc:spChg>
        <pc:spChg chg="mod topLvl">
          <ac:chgData name="Carla Serkin" userId="0cc23e66dd445819" providerId="LiveId" clId="{6B3A6451-BC98-42E5-BAA0-5B322715DF66}" dt="2024-12-08T21:22:47.482" v="579" actId="208"/>
          <ac:spMkLst>
            <pc:docMk/>
            <pc:sldMk cId="1520529294" sldId="2134960441"/>
            <ac:spMk id="37" creationId="{12692E5D-99B2-4C3F-B65D-5ADD12CA69A8}"/>
          </ac:spMkLst>
        </pc:spChg>
        <pc:spChg chg="mod">
          <ac:chgData name="Carla Serkin" userId="0cc23e66dd445819" providerId="LiveId" clId="{6B3A6451-BC98-42E5-BAA0-5B322715DF66}" dt="2024-12-08T21:22:54.548" v="580" actId="2085"/>
          <ac:spMkLst>
            <pc:docMk/>
            <pc:sldMk cId="1520529294" sldId="2134960441"/>
            <ac:spMk id="41" creationId="{7E2E210A-9557-E641-398D-468D2DFEE0F7}"/>
          </ac:spMkLst>
        </pc:spChg>
        <pc:grpChg chg="del">
          <ac:chgData name="Carla Serkin" userId="0cc23e66dd445819" providerId="LiveId" clId="{6B3A6451-BC98-42E5-BAA0-5B322715DF66}" dt="2024-12-08T21:22:42.377" v="578" actId="165"/>
          <ac:grpSpMkLst>
            <pc:docMk/>
            <pc:sldMk cId="1520529294" sldId="2134960441"/>
            <ac:grpSpMk id="38" creationId="{6323B3ED-25E6-1DD5-4E18-51A5FA0E2BF7}"/>
          </ac:grpSpMkLst>
        </pc:grpChg>
        <pc:picChg chg="mod topLvl">
          <ac:chgData name="Carla Serkin" userId="0cc23e66dd445819" providerId="LiveId" clId="{6B3A6451-BC98-42E5-BAA0-5B322715DF66}" dt="2024-12-08T21:22:42.377" v="578" actId="165"/>
          <ac:picMkLst>
            <pc:docMk/>
            <pc:sldMk cId="1520529294" sldId="2134960441"/>
            <ac:picMk id="31" creationId="{3ACF7CCE-22A8-00C0-33BF-4A1D78C0F62C}"/>
          </ac:picMkLst>
        </pc:picChg>
        <pc:picChg chg="mod topLvl">
          <ac:chgData name="Carla Serkin" userId="0cc23e66dd445819" providerId="LiveId" clId="{6B3A6451-BC98-42E5-BAA0-5B322715DF66}" dt="2024-12-08T21:22:42.377" v="578" actId="165"/>
          <ac:picMkLst>
            <pc:docMk/>
            <pc:sldMk cId="1520529294" sldId="2134960441"/>
            <ac:picMk id="32" creationId="{AC1FCBC1-F74B-2977-DE6C-38AAAB3952F0}"/>
          </ac:picMkLst>
        </pc:picChg>
        <pc:picChg chg="mod topLvl">
          <ac:chgData name="Carla Serkin" userId="0cc23e66dd445819" providerId="LiveId" clId="{6B3A6451-BC98-42E5-BAA0-5B322715DF66}" dt="2024-12-08T21:22:42.377" v="578" actId="165"/>
          <ac:picMkLst>
            <pc:docMk/>
            <pc:sldMk cId="1520529294" sldId="2134960441"/>
            <ac:picMk id="33" creationId="{B9274549-37BC-1F7F-E357-C006D1BD7F7C}"/>
          </ac:picMkLst>
        </pc:picChg>
        <pc:picChg chg="mod topLvl">
          <ac:chgData name="Carla Serkin" userId="0cc23e66dd445819" providerId="LiveId" clId="{6B3A6451-BC98-42E5-BAA0-5B322715DF66}" dt="2024-12-08T21:22:42.377" v="578" actId="165"/>
          <ac:picMkLst>
            <pc:docMk/>
            <pc:sldMk cId="1520529294" sldId="2134960441"/>
            <ac:picMk id="34" creationId="{748595E6-AE62-41E1-BCC2-F56FF8034014}"/>
          </ac:picMkLst>
        </pc:picChg>
        <pc:picChg chg="mod topLvl">
          <ac:chgData name="Carla Serkin" userId="0cc23e66dd445819" providerId="LiveId" clId="{6B3A6451-BC98-42E5-BAA0-5B322715DF66}" dt="2024-12-08T21:22:42.377" v="578" actId="165"/>
          <ac:picMkLst>
            <pc:docMk/>
            <pc:sldMk cId="1520529294" sldId="2134960441"/>
            <ac:picMk id="35" creationId="{7123346F-605F-2657-6E9C-D1C211E4AD4B}"/>
          </ac:picMkLst>
        </pc:picChg>
        <pc:picChg chg="mod topLvl">
          <ac:chgData name="Carla Serkin" userId="0cc23e66dd445819" providerId="LiveId" clId="{6B3A6451-BC98-42E5-BAA0-5B322715DF66}" dt="2024-12-08T21:22:42.377" v="578" actId="165"/>
          <ac:picMkLst>
            <pc:docMk/>
            <pc:sldMk cId="1520529294" sldId="2134960441"/>
            <ac:picMk id="36" creationId="{CE5FC0DF-DD3D-692F-5569-11325C9FAEB5}"/>
          </ac:picMkLst>
        </pc:picChg>
        <pc:picChg chg="mod">
          <ac:chgData name="Carla Serkin" userId="0cc23e66dd445819" providerId="LiveId" clId="{6B3A6451-BC98-42E5-BAA0-5B322715DF66}" dt="2024-12-08T21:22:54.548" v="580" actId="2085"/>
          <ac:picMkLst>
            <pc:docMk/>
            <pc:sldMk cId="1520529294" sldId="2134960441"/>
            <ac:picMk id="42" creationId="{6F557FD3-82A3-AAA1-0AE2-EC189798F38C}"/>
          </ac:picMkLst>
        </pc:picChg>
      </pc:sldChg>
      <pc:sldChg chg="del">
        <pc:chgData name="Carla Serkin" userId="0cc23e66dd445819" providerId="LiveId" clId="{6B3A6451-BC98-42E5-BAA0-5B322715DF66}" dt="2024-12-13T02:04:29.359" v="601" actId="47"/>
        <pc:sldMkLst>
          <pc:docMk/>
          <pc:sldMk cId="2706584468" sldId="2134960442"/>
        </pc:sldMkLst>
      </pc:sldChg>
      <pc:sldChg chg="addSp modSp add del">
        <pc:chgData name="Carla Serkin" userId="0cc23e66dd445819" providerId="LiveId" clId="{6B3A6451-BC98-42E5-BAA0-5B322715DF66}" dt="2024-12-17T02:21:11.640" v="616"/>
        <pc:sldMkLst>
          <pc:docMk/>
          <pc:sldMk cId="18287211" sldId="2134960443"/>
        </pc:sldMkLst>
        <pc:spChg chg="add mod">
          <ac:chgData name="Carla Serkin" userId="0cc23e66dd445819" providerId="LiveId" clId="{6B3A6451-BC98-42E5-BAA0-5B322715DF66}" dt="2024-12-17T02:21:02.055" v="615"/>
          <ac:spMkLst>
            <pc:docMk/>
            <pc:sldMk cId="18287211" sldId="2134960443"/>
            <ac:spMk id="3" creationId="{9D86F0AC-521E-BB32-A276-8325BC959891}"/>
          </ac:spMkLst>
        </pc:spChg>
        <pc:spChg chg="add mod">
          <ac:chgData name="Carla Serkin" userId="0cc23e66dd445819" providerId="LiveId" clId="{6B3A6451-BC98-42E5-BAA0-5B322715DF66}" dt="2024-12-17T02:21:11.640" v="616"/>
          <ac:spMkLst>
            <pc:docMk/>
            <pc:sldMk cId="18287211" sldId="2134960443"/>
            <ac:spMk id="4" creationId="{F05A0B1B-7D8C-EAE4-8D5B-75CF437F466C}"/>
          </ac:spMkLst>
        </pc:spChg>
      </pc:sldChg>
      <pc:sldChg chg="delSp add mod">
        <pc:chgData name="Carla Serkin" userId="0cc23e66dd445819" providerId="LiveId" clId="{6B3A6451-BC98-42E5-BAA0-5B322715DF66}" dt="2024-12-13T02:04:34.607" v="602" actId="478"/>
        <pc:sldMkLst>
          <pc:docMk/>
          <pc:sldMk cId="62525197" sldId="2134960444"/>
        </pc:sldMkLst>
        <pc:picChg chg="del">
          <ac:chgData name="Carla Serkin" userId="0cc23e66dd445819" providerId="LiveId" clId="{6B3A6451-BC98-42E5-BAA0-5B322715DF66}" dt="2024-12-13T02:04:34.607" v="602" actId="478"/>
          <ac:picMkLst>
            <pc:docMk/>
            <pc:sldMk cId="62525197" sldId="2134960444"/>
            <ac:picMk id="3" creationId="{94348284-804D-64F9-BAE4-08ECAFB7C206}"/>
          </ac:picMkLst>
        </pc:picChg>
      </pc:sldChg>
      <pc:sldChg chg="delSp add del mod delAnim">
        <pc:chgData name="Carla Serkin" userId="0cc23e66dd445819" providerId="LiveId" clId="{6B3A6451-BC98-42E5-BAA0-5B322715DF66}" dt="2024-12-17T02:23:06.311" v="623" actId="2696"/>
        <pc:sldMkLst>
          <pc:docMk/>
          <pc:sldMk cId="1881542967" sldId="2134960445"/>
        </pc:sldMkLst>
        <pc:spChg chg="del">
          <ac:chgData name="Carla Serkin" userId="0cc23e66dd445819" providerId="LiveId" clId="{6B3A6451-BC98-42E5-BAA0-5B322715DF66}" dt="2024-12-17T01:44:32.357" v="605" actId="478"/>
          <ac:spMkLst>
            <pc:docMk/>
            <pc:sldMk cId="1881542967" sldId="2134960445"/>
            <ac:spMk id="39" creationId="{45B8A5B7-CD11-59DC-215C-88DB77C75410}"/>
          </ac:spMkLst>
        </pc:spChg>
        <pc:spChg chg="del">
          <ac:chgData name="Carla Serkin" userId="0cc23e66dd445819" providerId="LiveId" clId="{6B3A6451-BC98-42E5-BAA0-5B322715DF66}" dt="2024-12-17T01:44:34.118" v="607" actId="478"/>
          <ac:spMkLst>
            <pc:docMk/>
            <pc:sldMk cId="1881542967" sldId="2134960445"/>
            <ac:spMk id="40" creationId="{D7D98152-CB95-E686-6275-CE99F7C5D131}"/>
          </ac:spMkLst>
        </pc:spChg>
        <pc:spChg chg="del">
          <ac:chgData name="Carla Serkin" userId="0cc23e66dd445819" providerId="LiveId" clId="{6B3A6451-BC98-42E5-BAA0-5B322715DF66}" dt="2024-12-17T01:44:35.846" v="609" actId="478"/>
          <ac:spMkLst>
            <pc:docMk/>
            <pc:sldMk cId="1881542967" sldId="2134960445"/>
            <ac:spMk id="41" creationId="{E1922C3D-C05B-46DA-F59B-E0F9EAF9D0BC}"/>
          </ac:spMkLst>
        </pc:spChg>
        <pc:spChg chg="del">
          <ac:chgData name="Carla Serkin" userId="0cc23e66dd445819" providerId="LiveId" clId="{6B3A6451-BC98-42E5-BAA0-5B322715DF66}" dt="2024-12-17T01:44:36.793" v="610" actId="478"/>
          <ac:spMkLst>
            <pc:docMk/>
            <pc:sldMk cId="1881542967" sldId="2134960445"/>
            <ac:spMk id="44" creationId="{DBF62DB1-CF4C-8DCF-B554-4F6A45A49F1C}"/>
          </ac:spMkLst>
        </pc:spChg>
        <pc:spChg chg="del">
          <ac:chgData name="Carla Serkin" userId="0cc23e66dd445819" providerId="LiveId" clId="{6B3A6451-BC98-42E5-BAA0-5B322715DF66}" dt="2024-12-17T01:44:34.987" v="608" actId="478"/>
          <ac:spMkLst>
            <pc:docMk/>
            <pc:sldMk cId="1881542967" sldId="2134960445"/>
            <ac:spMk id="45" creationId="{A520DBF3-3F25-2527-5AF2-E202C12EEC48}"/>
          </ac:spMkLst>
        </pc:spChg>
        <pc:spChg chg="del">
          <ac:chgData name="Carla Serkin" userId="0cc23e66dd445819" providerId="LiveId" clId="{6B3A6451-BC98-42E5-BAA0-5B322715DF66}" dt="2024-12-17T01:44:33.299" v="606" actId="478"/>
          <ac:spMkLst>
            <pc:docMk/>
            <pc:sldMk cId="1881542967" sldId="2134960445"/>
            <ac:spMk id="46" creationId="{4CDF0728-72D1-0F8A-A231-2DAB5FAB31D8}"/>
          </ac:spMkLst>
        </pc:spChg>
        <pc:spChg chg="del">
          <ac:chgData name="Carla Serkin" userId="0cc23e66dd445819" providerId="LiveId" clId="{6B3A6451-BC98-42E5-BAA0-5B322715DF66}" dt="2024-12-17T01:44:30.408" v="604" actId="478"/>
          <ac:spMkLst>
            <pc:docMk/>
            <pc:sldMk cId="1881542967" sldId="2134960445"/>
            <ac:spMk id="48" creationId="{F25895D3-EB51-CC05-F599-A98BED05DA72}"/>
          </ac:spMkLst>
        </pc:spChg>
      </pc:sldChg>
      <pc:sldChg chg="add del">
        <pc:chgData name="Carla Serkin" userId="0cc23e66dd445819" providerId="LiveId" clId="{6B3A6451-BC98-42E5-BAA0-5B322715DF66}" dt="2024-12-17T02:20:02.797" v="612" actId="47"/>
        <pc:sldMkLst>
          <pc:docMk/>
          <pc:sldMk cId="1433905221" sldId="2134960446"/>
        </pc:sldMkLst>
      </pc:sldChg>
      <pc:sldMasterChg chg="delSldLayout modSldLayout">
        <pc:chgData name="Carla Serkin" userId="0cc23e66dd445819" providerId="LiveId" clId="{6B3A6451-BC98-42E5-BAA0-5B322715DF66}" dt="2024-12-08T21:09:57.019" v="522" actId="478"/>
        <pc:sldMasterMkLst>
          <pc:docMk/>
          <pc:sldMasterMk cId="975861290" sldId="2147483660"/>
        </pc:sldMasterMkLst>
        <pc:sldLayoutChg chg="delSp modSp mod">
          <pc:chgData name="Carla Serkin" userId="0cc23e66dd445819" providerId="LiveId" clId="{6B3A6451-BC98-42E5-BAA0-5B322715DF66}" dt="2024-12-08T21:09:57.019" v="522" actId="478"/>
          <pc:sldLayoutMkLst>
            <pc:docMk/>
            <pc:sldMasterMk cId="975861290" sldId="2147483660"/>
            <pc:sldLayoutMk cId="1814711159" sldId="2147483671"/>
          </pc:sldLayoutMkLst>
          <pc:spChg chg="del mod">
            <ac:chgData name="Carla Serkin" userId="0cc23e66dd445819" providerId="LiveId" clId="{6B3A6451-BC98-42E5-BAA0-5B322715DF66}" dt="2024-12-08T21:02:42.341" v="389" actId="478"/>
            <ac:spMkLst>
              <pc:docMk/>
              <pc:sldMasterMk cId="975861290" sldId="2147483660"/>
              <pc:sldLayoutMk cId="1814711159" sldId="2147483671"/>
              <ac:spMk id="6" creationId="{3EB9CA12-4947-6A45-87BA-2EAEC6CF9FBC}"/>
            </ac:spMkLst>
          </pc:spChg>
          <pc:spChg chg="mod">
            <ac:chgData name="Carla Serkin" userId="0cc23e66dd445819" providerId="LiveId" clId="{6B3A6451-BC98-42E5-BAA0-5B322715DF66}" dt="2024-12-08T21:02:22.071" v="385" actId="1076"/>
            <ac:spMkLst>
              <pc:docMk/>
              <pc:sldMasterMk cId="975861290" sldId="2147483660"/>
              <pc:sldLayoutMk cId="1814711159" sldId="2147483671"/>
              <ac:spMk id="8" creationId="{21EBBA25-6DE7-7843-AFB2-8C9EC084C258}"/>
            </ac:spMkLst>
          </pc:spChg>
          <pc:picChg chg="del">
            <ac:chgData name="Carla Serkin" userId="0cc23e66dd445819" providerId="LiveId" clId="{6B3A6451-BC98-42E5-BAA0-5B322715DF66}" dt="2024-12-08T21:09:57.019" v="522" actId="478"/>
            <ac:picMkLst>
              <pc:docMk/>
              <pc:sldMasterMk cId="975861290" sldId="2147483660"/>
              <pc:sldLayoutMk cId="1814711159" sldId="2147483671"/>
              <ac:picMk id="13" creationId="{34106677-5EA8-9947-B497-3810F29B86EC}"/>
            </ac:picMkLst>
          </pc:picChg>
        </pc:sldLayoutChg>
        <pc:sldLayoutChg chg="del">
          <pc:chgData name="Carla Serkin" userId="0cc23e66dd445819" providerId="LiveId" clId="{6B3A6451-BC98-42E5-BAA0-5B322715DF66}" dt="2024-12-08T20:26:43.189" v="274" actId="47"/>
          <pc:sldLayoutMkLst>
            <pc:docMk/>
            <pc:sldMasterMk cId="975861290" sldId="2147483660"/>
            <pc:sldLayoutMk cId="135443495" sldId="214748380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4C99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E3F-476E-8EAC-6EAF16B0F3E4}"/>
              </c:ext>
            </c:extLst>
          </c:dPt>
          <c:dPt>
            <c:idx val="1"/>
            <c:bubble3D val="0"/>
            <c:spPr>
              <a:solidFill>
                <a:srgbClr val="0052C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E3F-476E-8EAC-6EAF16B0F3E4}"/>
              </c:ext>
            </c:extLst>
          </c:dPt>
          <c:dPt>
            <c:idx val="2"/>
            <c:bubble3D val="0"/>
            <c:spPr>
              <a:solidFill>
                <a:srgbClr val="B7D6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E3F-476E-8EAC-6EAF16B0F3E4}"/>
              </c:ext>
            </c:extLst>
          </c:dPt>
          <c:dLbls>
            <c:dLbl>
              <c:idx val="2"/>
              <c:layout>
                <c:manualLayout>
                  <c:x val="2.2916666666666627E-2"/>
                  <c:y val="-1.25000000000000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E3F-476E-8EAC-6EAF16B0F3E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Medicaid</c:v>
                </c:pt>
                <c:pt idx="1">
                  <c:v>Medicare</c:v>
                </c:pt>
                <c:pt idx="2">
                  <c:v>Private/Other</c:v>
                </c:pt>
              </c:strCache>
            </c:strRef>
          </c:cat>
          <c:val>
            <c:numRef>
              <c:f>Sheet1!$B$2:$B$4</c:f>
              <c:numCache>
                <c:formatCode>0%</c:formatCode>
                <c:ptCount val="3"/>
                <c:pt idx="0">
                  <c:v>0.62</c:v>
                </c:pt>
                <c:pt idx="1">
                  <c:v>0.13</c:v>
                </c:pt>
                <c:pt idx="2">
                  <c:v>0.25</c:v>
                </c:pt>
              </c:numCache>
            </c:numRef>
          </c:val>
          <c:extLst>
            <c:ext xmlns:c16="http://schemas.microsoft.com/office/drawing/2014/chart" uri="{C3380CC4-5D6E-409C-BE32-E72D297353CC}">
              <c16:uniqueId val="{00000000-7E3F-476E-8EAC-6EAF16B0F3E4}"/>
            </c:ext>
          </c:extLst>
        </c:ser>
        <c:dLbls>
          <c:showLegendKey val="0"/>
          <c:showVal val="0"/>
          <c:showCatName val="1"/>
          <c:showSerName val="0"/>
          <c:showPercent val="1"/>
          <c:showBubbleSize val="0"/>
          <c:showLeaderLines val="1"/>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57D_190D7F4.xml><?xml version="1.0" encoding="utf-8"?>
<p188:cmLst xmlns:a="http://schemas.openxmlformats.org/drawingml/2006/main" xmlns:r="http://schemas.openxmlformats.org/officeDocument/2006/relationships" xmlns:p188="http://schemas.microsoft.com/office/powerpoint/2018/8/main">
  <p188:cm id="{FD2272E3-4A18-46C7-88B7-803FCF69F834}" authorId="{5BF755F2-5951-D313-9704-41DA66E5329B}" created="2024-07-29T20:51:18.722">
    <ac:txMkLst xmlns:ac="http://schemas.microsoft.com/office/drawing/2013/main/command">
      <pc:docMk xmlns:pc="http://schemas.microsoft.com/office/powerpoint/2013/main/command"/>
      <pc:sldMk xmlns:pc="http://schemas.microsoft.com/office/powerpoint/2013/main/command" cId="26269684" sldId="1405"/>
      <ac:spMk id="3" creationId="{E402EA8C-91F0-AFB3-EC6E-9AA72C87F69E}"/>
      <ac:txMk cp="0" len="9">
        <ac:context len="97" hash="3787869110"/>
      </ac:txMk>
    </ac:txMkLst>
    <p188:replyLst/>
    <p188:txBody>
      <a:bodyPr/>
      <a:lstStyle/>
      <a:p>
        <a:r>
          <a:rPr lang="en-US"/>
          <a:t>We can link to the resources on The Source in the meeting/session invite.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7B7230-D59A-BC4D-B82D-D9CA5301F4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228437-0468-4847-8E2E-A63603A525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C67CDD-F3BC-1D46-85E8-132853901112}" type="datetimeFigureOut">
              <a:rPr lang="en-US" smtClean="0"/>
              <a:t>12/8/2024</a:t>
            </a:fld>
            <a:endParaRPr lang="en-US"/>
          </a:p>
        </p:txBody>
      </p:sp>
      <p:sp>
        <p:nvSpPr>
          <p:cNvPr id="4" name="Footer Placeholder 3">
            <a:extLst>
              <a:ext uri="{FF2B5EF4-FFF2-40B4-BE49-F238E27FC236}">
                <a16:creationId xmlns:a16="http://schemas.microsoft.com/office/drawing/2014/main" id="{0F33EAE4-915A-3E4C-8B27-9B35CBFA57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2553D2-5570-2F4C-9207-8C86042452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5D62EB-27E4-B44E-9E2A-7CE5B6EEA1A0}" type="slidenum">
              <a:rPr lang="en-US" smtClean="0"/>
              <a:t>‹#›</a:t>
            </a:fld>
            <a:endParaRPr lang="en-US"/>
          </a:p>
        </p:txBody>
      </p:sp>
    </p:spTree>
    <p:extLst>
      <p:ext uri="{BB962C8B-B14F-4D97-AF65-F5344CB8AC3E}">
        <p14:creationId xmlns:p14="http://schemas.microsoft.com/office/powerpoint/2010/main" val="1889166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CA0F8-15BA-8A48-8FAB-4293268268C6}"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8F497-BC7C-8846-9CFB-2632568F8D3E}" type="slidenum">
              <a:rPr lang="en-US" smtClean="0"/>
              <a:t>‹#›</a:t>
            </a:fld>
            <a:endParaRPr lang="en-US"/>
          </a:p>
        </p:txBody>
      </p:sp>
    </p:spTree>
    <p:extLst>
      <p:ext uri="{BB962C8B-B14F-4D97-AF65-F5344CB8AC3E}">
        <p14:creationId xmlns:p14="http://schemas.microsoft.com/office/powerpoint/2010/main" val="253804158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Resources (all pdf) attached to the invite:</a:t>
            </a:r>
          </a:p>
          <a:p>
            <a:pPr marL="171450" indent="-171450">
              <a:buFont typeface="Arial" panose="020B0604020202020204" pitchFamily="34" charset="0"/>
              <a:buChar char="•"/>
            </a:pPr>
            <a:r>
              <a:rPr lang="en-US" b="0" dirty="0"/>
              <a:t>Long Term Care Guidebook</a:t>
            </a:r>
          </a:p>
          <a:p>
            <a:pPr marL="171450" indent="-171450">
              <a:buFont typeface="Arial" panose="020B0604020202020204" pitchFamily="34" charset="0"/>
              <a:buChar char="•"/>
            </a:pPr>
            <a:r>
              <a:rPr lang="en-US" b="0" dirty="0"/>
              <a:t>Scenarios for the CFO breakout rooms activity</a:t>
            </a:r>
          </a:p>
          <a:p>
            <a:endParaRPr lang="en-US" b="1" dirty="0"/>
          </a:p>
          <a:p>
            <a:endParaRPr lang="en-US" b="1" dirty="0"/>
          </a:p>
        </p:txBody>
      </p:sp>
      <p:sp>
        <p:nvSpPr>
          <p:cNvPr id="4" name="Slide Number Placeholder 3"/>
          <p:cNvSpPr>
            <a:spLocks noGrp="1"/>
          </p:cNvSpPr>
          <p:nvPr>
            <p:ph type="sldNum" sz="quarter" idx="5"/>
          </p:nvPr>
        </p:nvSpPr>
        <p:spPr/>
        <p:txBody>
          <a:bodyPr/>
          <a:lstStyle/>
          <a:p>
            <a:fld id="{5AF8F497-BC7C-8846-9CFB-2632568F8D3E}" type="slidenum">
              <a:rPr lang="en-US" smtClean="0"/>
              <a:t>1</a:t>
            </a:fld>
            <a:endParaRPr lang="en-US"/>
          </a:p>
        </p:txBody>
      </p:sp>
    </p:spTree>
    <p:extLst>
      <p:ext uri="{BB962C8B-B14F-4D97-AF65-F5344CB8AC3E}">
        <p14:creationId xmlns:p14="http://schemas.microsoft.com/office/powerpoint/2010/main" val="312806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6FA7-0E5D-4F35-E3DC-23829B7E8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581FB-67DF-CC17-970B-61997FA44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78677-40BD-0613-A1BE-532717C595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95F338-354D-C160-E18C-97E5061A27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DD616-C7A1-4A28-9F19-7C9FEF002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20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522E2-BA4B-46FA-9A3F-29E77972E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D8149-D4FD-7877-77AE-4809C89CE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4AACD-85BA-72AA-DE79-499652BB44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04192C-6AEA-62C2-4D0E-C0C6C89A52BD}"/>
              </a:ext>
            </a:extLst>
          </p:cNvPr>
          <p:cNvSpPr>
            <a:spLocks noGrp="1"/>
          </p:cNvSpPr>
          <p:nvPr>
            <p:ph type="sldNum" sz="quarter" idx="5"/>
          </p:nvPr>
        </p:nvSpPr>
        <p:spPr/>
        <p:txBody>
          <a:bodyPr/>
          <a:lstStyle/>
          <a:p>
            <a:fld id="{5AF8F497-BC7C-8846-9CFB-2632568F8D3E}" type="slidenum">
              <a:rPr lang="en-US" smtClean="0"/>
              <a:t>11</a:t>
            </a:fld>
            <a:endParaRPr lang="en-US"/>
          </a:p>
        </p:txBody>
      </p:sp>
    </p:spTree>
    <p:extLst>
      <p:ext uri="{BB962C8B-B14F-4D97-AF65-F5344CB8AC3E}">
        <p14:creationId xmlns:p14="http://schemas.microsoft.com/office/powerpoint/2010/main" val="35680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9006-D20F-932E-9251-10A2C4F57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37718-6B28-E11B-7656-C6F89E571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B3D69-6E15-1A41-42DE-1063370EA6F6}"/>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BFCD770D-6253-1CDA-A2A0-67BC385B2F09}"/>
              </a:ext>
            </a:extLst>
          </p:cNvPr>
          <p:cNvSpPr>
            <a:spLocks noGrp="1"/>
          </p:cNvSpPr>
          <p:nvPr>
            <p:ph type="sldNum" sz="quarter" idx="5"/>
          </p:nvPr>
        </p:nvSpPr>
        <p:spPr/>
        <p:txBody>
          <a:bodyPr/>
          <a:lstStyle/>
          <a:p>
            <a:fld id="{5AF8F497-BC7C-8846-9CFB-2632568F8D3E}" type="slidenum">
              <a:rPr lang="en-US" smtClean="0"/>
              <a:t>12</a:t>
            </a:fld>
            <a:endParaRPr lang="en-US"/>
          </a:p>
        </p:txBody>
      </p:sp>
    </p:spTree>
    <p:extLst>
      <p:ext uri="{BB962C8B-B14F-4D97-AF65-F5344CB8AC3E}">
        <p14:creationId xmlns:p14="http://schemas.microsoft.com/office/powerpoint/2010/main" val="127417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solidFill>
                  <a:schemeClr val="tx2"/>
                </a:solidFill>
                <a:latin typeface="+mn-lt"/>
                <a:cs typeface="Calibri"/>
              </a:rPr>
              <a:t>3 min</a:t>
            </a:r>
          </a:p>
          <a:p>
            <a:pPr marL="171450" indent="-171450">
              <a:buFont typeface="Arial" panose="020B0604020202020204" pitchFamily="34" charset="0"/>
              <a:buChar char="•"/>
            </a:pPr>
            <a:r>
              <a:rPr lang="en-US" sz="1200" b="0" dirty="0">
                <a:solidFill>
                  <a:schemeClr val="tx2"/>
                </a:solidFill>
                <a:latin typeface="+mn-lt"/>
                <a:cs typeface="Calibri"/>
              </a:rPr>
              <a:t>The Long-Term Care market is made-up of two types of facilities</a:t>
            </a:r>
          </a:p>
          <a:p>
            <a:pPr marL="171450" indent="-171450">
              <a:buFont typeface="Arial" panose="020B0604020202020204" pitchFamily="34" charset="0"/>
              <a:buChar char="•"/>
            </a:pPr>
            <a:r>
              <a:rPr lang="en-US" sz="1200" b="0" dirty="0">
                <a:solidFill>
                  <a:schemeClr val="tx2"/>
                </a:solidFill>
                <a:latin typeface="+mn-lt"/>
                <a:cs typeface="Calibri"/>
              </a:rPr>
              <a:t>How these facilities get paid affects the C, F, and O solutions proposed to your customer.</a:t>
            </a:r>
          </a:p>
          <a:p>
            <a:pPr marL="171450" indent="-171450">
              <a:buFont typeface="Arial" panose="020B0604020202020204" pitchFamily="34" charset="0"/>
              <a:buChar char="•"/>
            </a:pPr>
            <a:r>
              <a:rPr lang="en-US" sz="1200" b="0" dirty="0">
                <a:solidFill>
                  <a:schemeClr val="tx2"/>
                </a:solidFill>
                <a:latin typeface="+mn-lt"/>
                <a:cs typeface="Calibri"/>
              </a:rPr>
              <a:t>Today will talk about Medicare, Medicaid, and Medicare Advantage</a:t>
            </a:r>
          </a:p>
          <a:p>
            <a:endParaRPr lang="en-US" sz="1200" b="1" dirty="0">
              <a:solidFill>
                <a:schemeClr val="tx2"/>
              </a:solidFill>
              <a:latin typeface="+mn-lt"/>
              <a:cs typeface="Calibri"/>
            </a:endParaRPr>
          </a:p>
          <a:p>
            <a:pPr marL="171450" indent="-171450">
              <a:buFont typeface="Arial" panose="020B0604020202020204" pitchFamily="34" charset="0"/>
              <a:buChar char="•"/>
            </a:pPr>
            <a:r>
              <a:rPr lang="en-US" sz="1200" b="0" dirty="0">
                <a:solidFill>
                  <a:schemeClr val="tx2"/>
                </a:solidFill>
                <a:latin typeface="+mn-lt"/>
                <a:cs typeface="Calibri"/>
              </a:rPr>
              <a:t>Nursing Homes (Skilled Nursing Facilities, SNFs)</a:t>
            </a:r>
          </a:p>
          <a:p>
            <a:pPr marL="628015" lvl="1" indent="-171450">
              <a:buFont typeface="Arial" panose="020B0604020202020204" pitchFamily="34" charset="0"/>
              <a:buChar char="•"/>
            </a:pPr>
            <a:r>
              <a:rPr lang="en-US" sz="1200" b="0" i="0" u="none" strike="noStrike" dirty="0">
                <a:solidFill>
                  <a:schemeClr val="tx2"/>
                </a:solidFill>
                <a:effectLst/>
                <a:highlight>
                  <a:srgbClr val="F5F5F5"/>
                </a:highlight>
                <a:latin typeface="+mn-lt"/>
              </a:rPr>
              <a:t>Provide care for the elderly or disabled, through around the clock nursing care and personal care services (i.e. dressing, bathing, bathroom)</a:t>
            </a:r>
            <a:endParaRPr lang="en-US" sz="1200" b="0" i="0" u="none" strike="noStrike" dirty="0">
              <a:solidFill>
                <a:schemeClr val="tx2"/>
              </a:solidFill>
              <a:effectLst/>
              <a:highlight>
                <a:srgbClr val="F5F5F5"/>
              </a:highlight>
              <a:latin typeface="+mn-lt"/>
              <a:cs typeface="Calibri"/>
            </a:endParaRPr>
          </a:p>
          <a:p>
            <a:pPr marL="628015" lvl="1" indent="-171450">
              <a:buFont typeface="Arial" panose="020B0604020202020204" pitchFamily="34" charset="0"/>
              <a:buChar char="•"/>
            </a:pPr>
            <a:r>
              <a:rPr lang="en-US" sz="1200" b="0" i="0" u="none" strike="noStrike" dirty="0">
                <a:solidFill>
                  <a:schemeClr val="tx2"/>
                </a:solidFill>
                <a:effectLst/>
                <a:highlight>
                  <a:srgbClr val="F5F5F5"/>
                </a:highlight>
                <a:latin typeface="+mn-lt"/>
              </a:rPr>
              <a:t>They are also responsible for planning activities and housekeeping</a:t>
            </a:r>
          </a:p>
          <a:p>
            <a:pPr marL="628015" lvl="1" indent="-171450">
              <a:buFont typeface="Arial" panose="020B0604020202020204" pitchFamily="34" charset="0"/>
              <a:buChar char="•"/>
            </a:pPr>
            <a:r>
              <a:rPr lang="en-US" sz="1200" b="0" i="0" u="none" strike="noStrike" dirty="0">
                <a:solidFill>
                  <a:schemeClr val="tx2"/>
                </a:solidFill>
                <a:effectLst/>
                <a:highlight>
                  <a:srgbClr val="F5F5F5"/>
                </a:highlight>
                <a:latin typeface="+mn-lt"/>
                <a:cs typeface="Calibri"/>
              </a:rPr>
              <a:t>Paid by Medicare (Parts A and B), Medicaid, and Medicare Advantage</a:t>
            </a:r>
          </a:p>
          <a:p>
            <a:pPr marL="628639" lvl="1" indent="-171450">
              <a:buFont typeface="Arial" panose="020B0604020202020204" pitchFamily="34" charset="0"/>
              <a:buChar char="•"/>
            </a:pPr>
            <a:endParaRPr lang="en-US" sz="1200" b="0" i="0" u="none" strike="noStrike" dirty="0">
              <a:solidFill>
                <a:schemeClr val="tx2"/>
              </a:solidFill>
              <a:effectLst/>
              <a:highlight>
                <a:srgbClr val="F5F5F5"/>
              </a:highlight>
              <a:latin typeface="+mn-lt"/>
            </a:endParaRPr>
          </a:p>
          <a:p>
            <a:pPr marL="171450" lvl="0" indent="-171450">
              <a:buFont typeface="Arial" panose="020B0604020202020204" pitchFamily="34" charset="0"/>
              <a:buChar char="•"/>
            </a:pPr>
            <a:r>
              <a:rPr lang="en-US" sz="1200" b="0" i="0" u="none" strike="noStrike" dirty="0">
                <a:solidFill>
                  <a:schemeClr val="tx2"/>
                </a:solidFill>
                <a:effectLst/>
                <a:highlight>
                  <a:srgbClr val="F5F5F5"/>
                </a:highlight>
                <a:latin typeface="+mn-lt"/>
                <a:cs typeface="Calibri"/>
              </a:rPr>
              <a:t>Assisted Living (Senior Living)</a:t>
            </a:r>
          </a:p>
          <a:p>
            <a:pPr marL="628015" lvl="1" indent="-171450">
              <a:buFont typeface="Arial" panose="020B0604020202020204" pitchFamily="34" charset="0"/>
              <a:buChar char="•"/>
            </a:pPr>
            <a:r>
              <a:rPr lang="en-US" sz="1200" dirty="0">
                <a:solidFill>
                  <a:schemeClr val="tx2"/>
                </a:solidFill>
                <a:latin typeface="+mn-lt"/>
                <a:cs typeface="Calibri"/>
              </a:rPr>
              <a:t>Communities that give older adults personalized care in a residential setting</a:t>
            </a:r>
          </a:p>
          <a:p>
            <a:pPr marL="628015" lvl="1" indent="-171450">
              <a:buFont typeface="Arial" panose="020B0604020202020204" pitchFamily="34" charset="0"/>
              <a:buChar char="•"/>
            </a:pPr>
            <a:r>
              <a:rPr lang="en-US" sz="1200" dirty="0">
                <a:solidFill>
                  <a:schemeClr val="tx2"/>
                </a:solidFill>
                <a:latin typeface="+mn-lt"/>
                <a:cs typeface="Calibri"/>
              </a:rPr>
              <a:t>Paid by Medicaid, Private pay, or Private insurance</a:t>
            </a:r>
          </a:p>
        </p:txBody>
      </p:sp>
      <p:sp>
        <p:nvSpPr>
          <p:cNvPr id="4" name="Slide Number Placeholder 3"/>
          <p:cNvSpPr>
            <a:spLocks noGrp="1"/>
          </p:cNvSpPr>
          <p:nvPr>
            <p:ph type="sldNum" sz="quarter" idx="5"/>
          </p:nvPr>
        </p:nvSpPr>
        <p:spPr/>
        <p:txBody>
          <a:bodyPr/>
          <a:lstStyle/>
          <a:p>
            <a:fld id="{5AF8F497-BC7C-8846-9CFB-2632568F8D3E}" type="slidenum">
              <a:rPr lang="en-US" smtClean="0"/>
              <a:t>13</a:t>
            </a:fld>
            <a:endParaRPr lang="en-US"/>
          </a:p>
        </p:txBody>
      </p:sp>
    </p:spTree>
    <p:extLst>
      <p:ext uri="{BB962C8B-B14F-4D97-AF65-F5344CB8AC3E}">
        <p14:creationId xmlns:p14="http://schemas.microsoft.com/office/powerpoint/2010/main" val="297372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C538-995F-2C03-5812-811818B73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6E5B8-DF41-7384-A89E-9AFA113940DF}"/>
              </a:ext>
            </a:extLst>
          </p:cNvPr>
          <p:cNvSpPr>
            <a:spLocks noGrp="1" noRot="1" noChangeAspect="1"/>
          </p:cNvSpPr>
          <p:nvPr>
            <p:ph type="sldImg"/>
          </p:nvPr>
        </p:nvSpPr>
        <p:spPr/>
      </p:sp>
      <p:sp>
        <p:nvSpPr>
          <p:cNvPr id="3" name="PH_Notes">
            <a:extLst>
              <a:ext uri="{FF2B5EF4-FFF2-40B4-BE49-F238E27FC236}">
                <a16:creationId xmlns:a16="http://schemas.microsoft.com/office/drawing/2014/main" id="{D2140836-9E2F-FC4F-41F7-D36B75FF253A}"/>
              </a:ext>
            </a:extLst>
          </p:cNvPr>
          <p:cNvSpPr>
            <a:spLocks noGrp="1"/>
          </p:cNvSpPr>
          <p:nvPr>
            <p:ph type="body" idx="1"/>
          </p:nvPr>
        </p:nvSpPr>
        <p:spPr/>
        <p:txBody>
          <a:bodyPr/>
          <a:lstStyle/>
          <a:p>
            <a:pPr algn="l" fontAlgn="base"/>
            <a:r>
              <a:rPr lang="en-US" b="1" i="0" dirty="0">
                <a:solidFill>
                  <a:srgbClr val="000000"/>
                </a:solidFill>
                <a:effectLst/>
                <a:latin typeface="var(--font-family-head)"/>
              </a:rPr>
              <a:t>6 min – leave at least 3 min for the discussion questions</a:t>
            </a:r>
          </a:p>
          <a:p>
            <a:pPr algn="l" fontAlgn="base"/>
            <a:r>
              <a:rPr lang="en-US" b="1" i="0" dirty="0">
                <a:solidFill>
                  <a:srgbClr val="000000"/>
                </a:solidFill>
                <a:effectLst/>
                <a:latin typeface="var(--font-family-head)"/>
              </a:rPr>
              <a:t>Part A – </a:t>
            </a:r>
            <a:r>
              <a:rPr lang="en-US" b="0" i="0" dirty="0">
                <a:solidFill>
                  <a:srgbClr val="000000"/>
                </a:solidFill>
                <a:effectLst/>
                <a:latin typeface="var(--font-family-head)"/>
              </a:rPr>
              <a:t>residents must be discharged from a hospital to a long-term care facility</a:t>
            </a:r>
          </a:p>
          <a:p>
            <a:pPr algn="l" fontAlgn="base"/>
            <a:endParaRPr lang="en-US" b="1" i="0" dirty="0">
              <a:solidFill>
                <a:srgbClr val="000000"/>
              </a:solidFill>
              <a:effectLst/>
              <a:latin typeface="var(--font-family-head)"/>
            </a:endParaRPr>
          </a:p>
          <a:p>
            <a:pPr algn="l" fontAlgn="base"/>
            <a:r>
              <a:rPr lang="en-US" b="1" i="0" dirty="0">
                <a:solidFill>
                  <a:srgbClr val="000000"/>
                </a:solidFill>
                <a:effectLst/>
                <a:latin typeface="var(--font-family-head)"/>
              </a:rPr>
              <a:t>Impact on Long-Term Care (from Long-Term Care Payor Sources eLearning):</a:t>
            </a:r>
          </a:p>
          <a:p>
            <a:pPr marL="171450" indent="-171450" fontAlgn="base">
              <a:buFont typeface="Arial" panose="020B0604020202020204" pitchFamily="34" charset="0"/>
              <a:buChar char="•"/>
            </a:pPr>
            <a:r>
              <a:rPr lang="en-US" dirty="0">
                <a:effectLst/>
                <a:latin typeface="inherit"/>
              </a:rPr>
              <a:t>Medicare payments provide long-term care providers with a higher reimbursement rate compared to other payor sources. </a:t>
            </a:r>
          </a:p>
          <a:p>
            <a:pPr marL="171450" indent="-171450" fontAlgn="base">
              <a:buFont typeface="Arial" panose="020B0604020202020204" pitchFamily="34" charset="0"/>
              <a:buChar char="•"/>
            </a:pPr>
            <a:r>
              <a:rPr lang="en-US" dirty="0">
                <a:effectLst/>
                <a:latin typeface="inherit"/>
              </a:rPr>
              <a:t>In many cases, nursing homes prefer to have a population of residents, or case mix, with the majority being Medicare recipients.</a:t>
            </a:r>
          </a:p>
          <a:p>
            <a:pPr marL="171450" indent="-171450" fontAlgn="base">
              <a:buFont typeface="Arial" panose="020B0604020202020204" pitchFamily="34" charset="0"/>
              <a:buChar char="•"/>
            </a:pPr>
            <a:r>
              <a:rPr lang="en-US" dirty="0">
                <a:effectLst/>
                <a:latin typeface="inherit"/>
              </a:rPr>
              <a:t>However, due to the excessive costs of care for this population, the Federal government – through CMS – has assigned quality and performance measures tied to clinical outcomes for Medicare residents.</a:t>
            </a:r>
          </a:p>
          <a:p>
            <a:pPr marL="171450" indent="-171450" fontAlgn="base">
              <a:buFont typeface="Arial" panose="020B0604020202020204" pitchFamily="34" charset="0"/>
              <a:buChar char="•"/>
            </a:pPr>
            <a:r>
              <a:rPr lang="en-US" dirty="0">
                <a:effectLst/>
                <a:latin typeface="inherit"/>
              </a:rPr>
              <a:t>These measures create more accountability for hospitals and long-term care providers in the form of:</a:t>
            </a:r>
          </a:p>
          <a:p>
            <a:pPr marL="628639" lvl="1" indent="-171450" fontAlgn="base">
              <a:buFont typeface="Arial" panose="020B0604020202020204" pitchFamily="34" charset="0"/>
              <a:buChar char="•"/>
            </a:pPr>
            <a:r>
              <a:rPr lang="en-US" dirty="0">
                <a:effectLst/>
                <a:latin typeface="inherit"/>
              </a:rPr>
              <a:t>Readmission penalties  </a:t>
            </a:r>
          </a:p>
          <a:p>
            <a:pPr marL="628639" lvl="1" indent="-171450" fontAlgn="base">
              <a:buFont typeface="Arial" panose="020B0604020202020204" pitchFamily="34" charset="0"/>
              <a:buChar char="•"/>
            </a:pPr>
            <a:r>
              <a:rPr lang="en-US" dirty="0">
                <a:effectLst/>
                <a:latin typeface="inherit"/>
              </a:rPr>
              <a:t>Loss of reimbursement  </a:t>
            </a:r>
          </a:p>
          <a:p>
            <a:pPr marL="628639" lvl="1" indent="-171450" fontAlgn="base">
              <a:buFont typeface="Arial" panose="020B0604020202020204" pitchFamily="34" charset="0"/>
              <a:buChar char="•"/>
            </a:pPr>
            <a:r>
              <a:rPr lang="en-US" dirty="0">
                <a:effectLst/>
                <a:latin typeface="inherit"/>
              </a:rPr>
              <a:t>Fines</a:t>
            </a:r>
          </a:p>
          <a:p>
            <a:endParaRPr dirty="0"/>
          </a:p>
        </p:txBody>
      </p:sp>
      <p:sp>
        <p:nvSpPr>
          <p:cNvPr id="4" name="Slide Number Placeholder 3">
            <a:extLst>
              <a:ext uri="{FF2B5EF4-FFF2-40B4-BE49-F238E27FC236}">
                <a16:creationId xmlns:a16="http://schemas.microsoft.com/office/drawing/2014/main" id="{C01C2521-C15C-7CAE-F7C2-E0B845A38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9F333-FACE-DF47-A5BE-6161F3AB7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971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CE11-3CC5-3706-1322-B36677016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44866-F0E6-0819-9EF1-1EE3049AC7C9}"/>
              </a:ext>
            </a:extLst>
          </p:cNvPr>
          <p:cNvSpPr>
            <a:spLocks noGrp="1" noRot="1" noChangeAspect="1"/>
          </p:cNvSpPr>
          <p:nvPr>
            <p:ph type="sldImg"/>
          </p:nvPr>
        </p:nvSpPr>
        <p:spPr/>
      </p:sp>
      <p:sp>
        <p:nvSpPr>
          <p:cNvPr id="3" name="PH_Notes">
            <a:extLst>
              <a:ext uri="{FF2B5EF4-FFF2-40B4-BE49-F238E27FC236}">
                <a16:creationId xmlns:a16="http://schemas.microsoft.com/office/drawing/2014/main" id="{331708F9-A306-3994-9267-DF31720C59FC}"/>
              </a:ext>
            </a:extLst>
          </p:cNvPr>
          <p:cNvSpPr>
            <a:spLocks noGrp="1"/>
          </p:cNvSpPr>
          <p:nvPr>
            <p:ph type="body" idx="1"/>
          </p:nvPr>
        </p:nvSpPr>
        <p:spPr/>
        <p:txBody>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lang="en-US" b="1" i="0" dirty="0">
                <a:solidFill>
                  <a:srgbClr val="000000"/>
                </a:solidFill>
                <a:effectLst/>
                <a:latin typeface="var(--font-family-head)"/>
              </a:rPr>
              <a:t>6 min - leave at least 3 min for the discussion questions</a:t>
            </a:r>
          </a:p>
          <a:p>
            <a:pPr marL="0" marR="0" lvl="0" indent="0" algn="l" defTabSz="914377" rtl="0" eaLnBrk="1" fontAlgn="base" latinLnBrk="0" hangingPunct="1">
              <a:lnSpc>
                <a:spcPct val="100000"/>
              </a:lnSpc>
              <a:spcBef>
                <a:spcPts val="0"/>
              </a:spcBef>
              <a:spcAft>
                <a:spcPts val="0"/>
              </a:spcAft>
              <a:buClrTx/>
              <a:buSzTx/>
              <a:buFontTx/>
              <a:buNone/>
              <a:tabLst/>
              <a:defRPr/>
            </a:pPr>
            <a:endParaRPr lang="en-US" b="1" i="0" dirty="0">
              <a:solidFill>
                <a:srgbClr val="000000"/>
              </a:solidFill>
              <a:effectLst/>
              <a:latin typeface="var(--font-family-head)"/>
            </a:endParaRPr>
          </a:p>
          <a:p>
            <a:pPr marL="0" marR="0" lvl="0" indent="0" algn="l" defTabSz="914377" rtl="0" eaLnBrk="1" fontAlgn="base" latinLnBrk="0" hangingPunct="1">
              <a:lnSpc>
                <a:spcPct val="100000"/>
              </a:lnSpc>
              <a:spcBef>
                <a:spcPts val="0"/>
              </a:spcBef>
              <a:spcAft>
                <a:spcPts val="0"/>
              </a:spcAft>
              <a:buClrTx/>
              <a:buSzTx/>
              <a:buFontTx/>
              <a:buNone/>
              <a:tabLst/>
              <a:defRPr/>
            </a:pPr>
            <a:r>
              <a:rPr lang="en-US" b="1" i="0" dirty="0">
                <a:solidFill>
                  <a:srgbClr val="000000"/>
                </a:solidFill>
                <a:effectLst/>
                <a:latin typeface="var(--font-family-head)"/>
              </a:rPr>
              <a:t>Impact on Long-Term Care (from Long-Term Care Payor Sources eLearning):</a:t>
            </a:r>
          </a:p>
          <a:p>
            <a:pPr marL="171450" indent="-171450" fontAlgn="base">
              <a:buFont typeface="Arial" panose="020B0604020202020204" pitchFamily="34" charset="0"/>
              <a:buChar char="•"/>
            </a:pPr>
            <a:r>
              <a:rPr lang="en-US" dirty="0">
                <a:effectLst/>
                <a:latin typeface="inherit"/>
              </a:rPr>
              <a:t>Medicaid is the largest source of funding for long-term care services – including nursing and personal care services.</a:t>
            </a:r>
          </a:p>
          <a:p>
            <a:pPr marL="171450" indent="-171450" fontAlgn="base">
              <a:buFont typeface="Arial" panose="020B0604020202020204" pitchFamily="34" charset="0"/>
              <a:buChar char="•"/>
            </a:pPr>
            <a:r>
              <a:rPr lang="en-US" dirty="0">
                <a:effectLst/>
                <a:latin typeface="inherit"/>
              </a:rPr>
              <a:t>However, long-term care facilities prefer their payor mix to have a higher percentage of Medicare residents compared to Medicaid. </a:t>
            </a:r>
          </a:p>
          <a:p>
            <a:pPr marL="171450" indent="-171450" fontAlgn="base">
              <a:buFont typeface="Arial" panose="020B0604020202020204" pitchFamily="34" charset="0"/>
              <a:buChar char="•"/>
            </a:pPr>
            <a:r>
              <a:rPr lang="en-US" dirty="0">
                <a:effectLst/>
                <a:latin typeface="inherit"/>
              </a:rPr>
              <a:t>This is due to the higher reimbursement rates for the short-term Medicare population.</a:t>
            </a:r>
          </a:p>
          <a:p>
            <a:pPr marL="171450" indent="-171450" fontAlgn="base">
              <a:buFont typeface="Arial" panose="020B0604020202020204" pitchFamily="34" charset="0"/>
              <a:buChar char="•"/>
            </a:pPr>
            <a:r>
              <a:rPr lang="en-US" dirty="0">
                <a:effectLst/>
                <a:latin typeface="inherit"/>
              </a:rPr>
              <a:t>Facilities still have a high percentage of residents on Medicaid, as custodial long-term care is essential to the aging population and can stabilize their census and income.</a:t>
            </a:r>
          </a:p>
          <a:p>
            <a:endParaRPr dirty="0"/>
          </a:p>
        </p:txBody>
      </p:sp>
      <p:sp>
        <p:nvSpPr>
          <p:cNvPr id="4" name="Slide Number Placeholder 3">
            <a:extLst>
              <a:ext uri="{FF2B5EF4-FFF2-40B4-BE49-F238E27FC236}">
                <a16:creationId xmlns:a16="http://schemas.microsoft.com/office/drawing/2014/main" id="{DC5898FC-30C3-5CE7-F6ED-EFA60A91F5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9F333-FACE-DF47-A5BE-6161F3AB7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85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562B-6807-886A-5D10-EB81EDB8D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B405E-235C-44AC-94F0-EAA1EBB9B8BD}"/>
              </a:ext>
            </a:extLst>
          </p:cNvPr>
          <p:cNvSpPr>
            <a:spLocks noGrp="1" noRot="1" noChangeAspect="1"/>
          </p:cNvSpPr>
          <p:nvPr>
            <p:ph type="sldImg"/>
          </p:nvPr>
        </p:nvSpPr>
        <p:spPr/>
      </p:sp>
      <p:sp>
        <p:nvSpPr>
          <p:cNvPr id="3" name="PH_Notes">
            <a:extLst>
              <a:ext uri="{FF2B5EF4-FFF2-40B4-BE49-F238E27FC236}">
                <a16:creationId xmlns:a16="http://schemas.microsoft.com/office/drawing/2014/main" id="{CC388ABA-5723-EEF3-A395-6AF7F20B8259}"/>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var(--font-family-head)"/>
              </a:rPr>
              <a:t>6 min - leave at least 3 min for the discussion questions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var(--font-family-head)"/>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var(--font-family-head)"/>
              </a:rPr>
              <a:t>Impact on Long-Term Care (from Long-Term Care Payor Sources eLearning):</a:t>
            </a:r>
            <a:endParaRPr lang="en-US" b="0" i="0" dirty="0">
              <a:solidFill>
                <a:srgbClr val="000000"/>
              </a:solidFill>
              <a:effectLst/>
              <a:latin typeface="Lato" panose="020F0502020204030203" pitchFamily="34" charset="0"/>
            </a:endParaRPr>
          </a:p>
          <a:p>
            <a:pPr marL="171450" indent="-171450">
              <a:buFont typeface="Arial" panose="020B0604020202020204" pitchFamily="34" charset="0"/>
              <a:buChar char="•"/>
            </a:pPr>
            <a:r>
              <a:rPr lang="en-US" b="0" i="0" dirty="0">
                <a:solidFill>
                  <a:srgbClr val="000000"/>
                </a:solidFill>
                <a:effectLst/>
                <a:latin typeface="Lato" panose="020F0502020204030203" pitchFamily="34" charset="0"/>
              </a:rPr>
              <a:t>Medicare Advantage plans pose certain challenges for long-term care customers due to their typically lower reimbursement rates compared to traditional Medicare. </a:t>
            </a:r>
          </a:p>
          <a:p>
            <a:pPr marL="171450" indent="-171450">
              <a:buFont typeface="Arial" panose="020B0604020202020204" pitchFamily="34" charset="0"/>
              <a:buChar char="•"/>
            </a:pPr>
            <a:r>
              <a:rPr lang="en-US" b="0" i="0" dirty="0">
                <a:solidFill>
                  <a:srgbClr val="000000"/>
                </a:solidFill>
                <a:effectLst/>
                <a:latin typeface="Lato" panose="020F0502020204030203" pitchFamily="34" charset="0"/>
              </a:rPr>
              <a:t>Additionally, these plans often incur higher costs related to labor, negotiations, and the management of denials or delays.</a:t>
            </a:r>
          </a:p>
          <a:p>
            <a:endParaRPr dirty="0"/>
          </a:p>
        </p:txBody>
      </p:sp>
      <p:sp>
        <p:nvSpPr>
          <p:cNvPr id="4" name="Slide Number Placeholder 3">
            <a:extLst>
              <a:ext uri="{FF2B5EF4-FFF2-40B4-BE49-F238E27FC236}">
                <a16:creationId xmlns:a16="http://schemas.microsoft.com/office/drawing/2014/main" id="{7FAC2B85-7D83-4D2F-ACD9-CA37BA9743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9F333-FACE-DF47-A5BE-6161F3AB7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974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000000"/>
                </a:solidFill>
                <a:effectLst/>
                <a:latin typeface="Lato" panose="020F0502020204030203" pitchFamily="34" charset="0"/>
              </a:rPr>
              <a:t>1 min</a:t>
            </a:r>
          </a:p>
          <a:p>
            <a:pPr marL="171450" indent="-171450">
              <a:buFont typeface="Arial" panose="020B0604020202020204" pitchFamily="34" charset="0"/>
              <a:buChar char="•"/>
            </a:pPr>
            <a:r>
              <a:rPr lang="en-US" b="0" i="0" dirty="0">
                <a:solidFill>
                  <a:srgbClr val="000000"/>
                </a:solidFill>
                <a:effectLst/>
                <a:latin typeface="Lato" panose="020F0502020204030203" pitchFamily="34" charset="0"/>
              </a:rPr>
              <a:t>Long-term care facilities prefer their payor mix to have a higher percentage of Medicare residents compared to Medicaid. </a:t>
            </a:r>
          </a:p>
          <a:p>
            <a:pPr marL="171450" indent="-171450">
              <a:buFont typeface="Arial" panose="020B0604020202020204" pitchFamily="34" charset="0"/>
              <a:buChar char="•"/>
            </a:pPr>
            <a:r>
              <a:rPr lang="en-US" b="0" i="0" dirty="0">
                <a:solidFill>
                  <a:srgbClr val="000000"/>
                </a:solidFill>
                <a:effectLst/>
                <a:latin typeface="Lato" panose="020F0502020204030203" pitchFamily="34" charset="0"/>
              </a:rPr>
              <a:t>This is due to the higher reimbursement rates for the short-term Medicare population.</a:t>
            </a:r>
            <a:endParaRPr lang="en-US" dirty="0"/>
          </a:p>
        </p:txBody>
      </p:sp>
      <p:sp>
        <p:nvSpPr>
          <p:cNvPr id="4" name="Slide Number Placeholder 3"/>
          <p:cNvSpPr>
            <a:spLocks noGrp="1"/>
          </p:cNvSpPr>
          <p:nvPr>
            <p:ph type="sldNum" sz="quarter" idx="5"/>
          </p:nvPr>
        </p:nvSpPr>
        <p:spPr/>
        <p:txBody>
          <a:bodyPr/>
          <a:lstStyle/>
          <a:p>
            <a:fld id="{AF1DD616-C7A1-4A28-9F19-7C9FEF002A5E}" type="slidenum">
              <a:rPr lang="en-US" smtClean="0"/>
              <a:t>17</a:t>
            </a:fld>
            <a:endParaRPr lang="en-US"/>
          </a:p>
        </p:txBody>
      </p:sp>
    </p:spTree>
    <p:extLst>
      <p:ext uri="{BB962C8B-B14F-4D97-AF65-F5344CB8AC3E}">
        <p14:creationId xmlns:p14="http://schemas.microsoft.com/office/powerpoint/2010/main" val="8639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CB84-B48D-79E6-AD0A-932B3A1DE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E569-40A1-659C-027D-C612C3FC1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DC07E-AD8C-B435-A8C9-8C7595034C4B}"/>
              </a:ext>
            </a:extLst>
          </p:cNvPr>
          <p:cNvSpPr>
            <a:spLocks noGrp="1"/>
          </p:cNvSpPr>
          <p:nvPr>
            <p:ph type="body" idx="1"/>
          </p:nvPr>
        </p:nvSpPr>
        <p:spPr/>
        <p:txBody>
          <a:bodyPr/>
          <a:lstStyle/>
          <a:p>
            <a:pPr>
              <a:buFont typeface="+mj-lt"/>
              <a:buNone/>
            </a:pPr>
            <a:r>
              <a:rPr lang="en-US" b="1" dirty="0"/>
              <a:t>6 – 8 min using ANNOTATION TOOL</a:t>
            </a:r>
          </a:p>
          <a:p>
            <a:pPr>
              <a:buFont typeface="+mj-lt"/>
              <a:buNone/>
            </a:pPr>
            <a:r>
              <a:rPr lang="en-US" b="1" dirty="0"/>
              <a:t>If time is tight, this could be a discussion with resp using the chat or coming off of mute or using a reaction assigned to each option.</a:t>
            </a:r>
          </a:p>
          <a:p>
            <a:pPr>
              <a:buFont typeface="+mj-lt"/>
              <a:buNone/>
            </a:pPr>
            <a:r>
              <a:rPr lang="en-US" b="1" dirty="0"/>
              <a:t>Long Term Care Playbook</a:t>
            </a:r>
          </a:p>
          <a:p>
            <a:pPr>
              <a:buFont typeface="+mj-lt"/>
              <a:buNone/>
            </a:pPr>
            <a:endParaRPr lang="en-US" b="0" dirty="0"/>
          </a:p>
          <a:p>
            <a:pPr>
              <a:buFont typeface="+mj-lt"/>
              <a:buNone/>
            </a:pPr>
            <a:r>
              <a:rPr lang="en-US" b="1" dirty="0"/>
              <a:t>Instructions</a:t>
            </a:r>
          </a:p>
          <a:p>
            <a:pPr marL="628639" lvl="1" indent="-171450">
              <a:buFont typeface="Arial" panose="020B0604020202020204" pitchFamily="34" charset="0"/>
              <a:buChar char="•"/>
            </a:pPr>
            <a:r>
              <a:rPr lang="en-US" b="0" dirty="0"/>
              <a:t>Boxes over the statements fade out</a:t>
            </a:r>
          </a:p>
          <a:p>
            <a:pPr marL="628639" lvl="1" indent="-171450">
              <a:buFont typeface="Arial" panose="020B0604020202020204" pitchFamily="34" charset="0"/>
              <a:buChar char="•"/>
            </a:pPr>
            <a:r>
              <a:rPr lang="en-US" b="0" dirty="0"/>
              <a:t>Read each statement one at a time</a:t>
            </a:r>
          </a:p>
          <a:p>
            <a:pPr marL="628639" lvl="1" indent="-171450">
              <a:buFont typeface="Arial" panose="020B0604020202020204" pitchFamily="34" charset="0"/>
              <a:buChar char="•"/>
            </a:pPr>
            <a:r>
              <a:rPr lang="en-US" b="0" dirty="0"/>
              <a:t>Reps will use the annotation tool to indicate if the statement describes Medicare (Part A or Part B), Medicaid, or Medicare Advantage by placing a tally mark in the correct column</a:t>
            </a:r>
          </a:p>
          <a:p>
            <a:pPr marL="628639"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Reps will find the annotate tool up next to “so and so is sharing screen” click on the three dots or ‘view options’ see annotate – toolbar will be on the side</a:t>
            </a:r>
          </a:p>
          <a:p>
            <a:pPr marL="628639" lvl="1" indent="-171450">
              <a:buFont typeface="Arial" panose="020B0604020202020204" pitchFamily="34" charset="0"/>
              <a:buChar char="•"/>
            </a:pPr>
            <a:endParaRPr lang="en-US" b="0" dirty="0"/>
          </a:p>
          <a:p>
            <a:pPr marL="628639" lvl="1" indent="-171450">
              <a:buFont typeface="Arial" panose="020B0604020202020204" pitchFamily="34" charset="0"/>
              <a:buChar char="•"/>
            </a:pPr>
            <a:r>
              <a:rPr lang="en-US" b="0" dirty="0"/>
              <a:t>The correct answer will animate in one at a time</a:t>
            </a:r>
          </a:p>
          <a:p>
            <a:pPr marL="628639" lvl="1" indent="-171450">
              <a:buFont typeface="Arial" panose="020B0604020202020204" pitchFamily="34" charset="0"/>
              <a:buChar char="•"/>
            </a:pPr>
            <a:r>
              <a:rPr lang="en-US" b="1" dirty="0"/>
              <a:t>Recap what each means for the customer and how it affects the reps approach</a:t>
            </a:r>
          </a:p>
          <a:p>
            <a:pPr marL="628639" lvl="1" indent="-171450">
              <a:buFont typeface="Arial" panose="020B0604020202020204" pitchFamily="34" charset="0"/>
              <a:buChar char="•"/>
            </a:pPr>
            <a:r>
              <a:rPr lang="en-US" b="0" dirty="0"/>
              <a:t>Clear annotations prior to moving onto the next statement</a:t>
            </a:r>
          </a:p>
          <a:p>
            <a:pPr marL="628639" lvl="1" indent="-171450">
              <a:buFont typeface="Arial" panose="020B0604020202020204" pitchFamily="34" charset="0"/>
              <a:buChar char="•"/>
            </a:pPr>
            <a:endParaRPr lang="en-US" b="0" dirty="0"/>
          </a:p>
          <a:p>
            <a:pPr marL="628639" lvl="1" indent="-171450">
              <a:buFont typeface="Arial" panose="020B0604020202020204" pitchFamily="34" charset="0"/>
              <a:buChar char="•"/>
            </a:pPr>
            <a:r>
              <a:rPr lang="en-US" b="0" dirty="0"/>
              <a:t>Clear all annotations before moving to the next slide</a:t>
            </a:r>
          </a:p>
          <a:p>
            <a:pPr marL="628015" lvl="1" indent="-171450">
              <a:buFont typeface="Arial" panose="020B0604020202020204" pitchFamily="34" charset="0"/>
              <a:buChar char="•"/>
            </a:pPr>
            <a:endParaRPr lang="en-US" dirty="0">
              <a:cs typeface="Calibri" panose="020F0502020204030204"/>
            </a:endParaRPr>
          </a:p>
          <a:p>
            <a:pPr marL="457189" lvl="1" indent="0">
              <a:buFont typeface="Arial" panose="020B0604020202020204" pitchFamily="34" charset="0"/>
              <a:buNone/>
            </a:pPr>
            <a:endParaRPr lang="en-US" b="0" dirty="0"/>
          </a:p>
          <a:p>
            <a:pPr marL="628639" lvl="1"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15C19BA6-A04B-9A91-FDF4-53EC0458ED07}"/>
              </a:ext>
            </a:extLst>
          </p:cNvPr>
          <p:cNvSpPr>
            <a:spLocks noGrp="1"/>
          </p:cNvSpPr>
          <p:nvPr>
            <p:ph type="sldNum" sz="quarter" idx="5"/>
          </p:nvPr>
        </p:nvSpPr>
        <p:spPr/>
        <p:txBody>
          <a:bodyPr/>
          <a:lstStyle/>
          <a:p>
            <a:fld id="{5AF8F497-BC7C-8846-9CFB-2632568F8D3E}" type="slidenum">
              <a:rPr lang="en-US" smtClean="0"/>
              <a:t>18</a:t>
            </a:fld>
            <a:endParaRPr lang="en-US"/>
          </a:p>
        </p:txBody>
      </p:sp>
    </p:spTree>
    <p:extLst>
      <p:ext uri="{BB962C8B-B14F-4D97-AF65-F5344CB8AC3E}">
        <p14:creationId xmlns:p14="http://schemas.microsoft.com/office/powerpoint/2010/main" val="393976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1"/>
        <p:cNvGrpSpPr/>
        <p:nvPr/>
      </p:nvGrpSpPr>
      <p:grpSpPr>
        <a:xfrm>
          <a:off x="0" y="0"/>
          <a:ext cx="0" cy="0"/>
          <a:chOff x="0" y="0"/>
          <a:chExt cx="0" cy="0"/>
        </a:xfrm>
      </p:grpSpPr>
      <p:sp>
        <p:nvSpPr>
          <p:cNvPr id="16702" name="Google Shape;16702;p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03" name="Google Shape;16703;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b="1"/>
              <a:t>3 min</a:t>
            </a:r>
            <a:endParaRPr b="1"/>
          </a:p>
        </p:txBody>
      </p:sp>
      <p:sp>
        <p:nvSpPr>
          <p:cNvPr id="16704" name="Google Shape;16704;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4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b="0" dirty="0"/>
              <a:t>Reps can come off mute or write in the chat to share</a:t>
            </a:r>
          </a:p>
        </p:txBody>
      </p:sp>
      <p:sp>
        <p:nvSpPr>
          <p:cNvPr id="4" name="Slide Number Placeholder 3"/>
          <p:cNvSpPr>
            <a:spLocks noGrp="1"/>
          </p:cNvSpPr>
          <p:nvPr>
            <p:ph type="sldNum" sz="quarter" idx="5"/>
          </p:nvPr>
        </p:nvSpPr>
        <p:spPr/>
        <p:txBody>
          <a:bodyPr/>
          <a:lstStyle/>
          <a:p>
            <a:fld id="{5AF8F497-BC7C-8846-9CFB-2632568F8D3E}" type="slidenum">
              <a:rPr lang="en-US" smtClean="0"/>
              <a:t>2</a:t>
            </a:fld>
            <a:endParaRPr lang="en-US"/>
          </a:p>
        </p:txBody>
      </p:sp>
    </p:spTree>
    <p:extLst>
      <p:ext uri="{BB962C8B-B14F-4D97-AF65-F5344CB8AC3E}">
        <p14:creationId xmlns:p14="http://schemas.microsoft.com/office/powerpoint/2010/main" val="320691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9731-54E6-C77D-3681-799903E78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B71B1-21C0-431B-FEB1-D37DD3E30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863EE-08EC-DD3C-6160-5A50B883232F}"/>
              </a:ext>
            </a:extLst>
          </p:cNvPr>
          <p:cNvSpPr>
            <a:spLocks noGrp="1"/>
          </p:cNvSpPr>
          <p:nvPr>
            <p:ph type="body" idx="1"/>
          </p:nvPr>
        </p:nvSpPr>
        <p:spPr/>
        <p:txBody>
          <a:bodyPr/>
          <a:lstStyle/>
          <a:p>
            <a:r>
              <a:rPr lang="en-US" b="1" dirty="0"/>
              <a:t>CFO Challenges &amp; Solutions</a:t>
            </a:r>
          </a:p>
          <a:p>
            <a:r>
              <a:rPr lang="en-US" b="1" dirty="0"/>
              <a:t>Payment Model</a:t>
            </a:r>
          </a:p>
          <a:p>
            <a:r>
              <a:rPr lang="en-US" b="1" dirty="0"/>
              <a:t>Industry Content Resources</a:t>
            </a:r>
          </a:p>
          <a:p>
            <a:endParaRPr lang="en-US" b="1" dirty="0"/>
          </a:p>
        </p:txBody>
      </p:sp>
      <p:sp>
        <p:nvSpPr>
          <p:cNvPr id="4" name="Slide Number Placeholder 3">
            <a:extLst>
              <a:ext uri="{FF2B5EF4-FFF2-40B4-BE49-F238E27FC236}">
                <a16:creationId xmlns:a16="http://schemas.microsoft.com/office/drawing/2014/main" id="{33659081-28DD-4FD1-A8F4-865A056CE48A}"/>
              </a:ext>
            </a:extLst>
          </p:cNvPr>
          <p:cNvSpPr>
            <a:spLocks noGrp="1"/>
          </p:cNvSpPr>
          <p:nvPr>
            <p:ph type="sldNum" sz="quarter" idx="5"/>
          </p:nvPr>
        </p:nvSpPr>
        <p:spPr/>
        <p:txBody>
          <a:bodyPr/>
          <a:lstStyle/>
          <a:p>
            <a:fld id="{5AF8F497-BC7C-8846-9CFB-2632568F8D3E}" type="slidenum">
              <a:rPr lang="en-US" smtClean="0"/>
              <a:t>20</a:t>
            </a:fld>
            <a:endParaRPr lang="en-US"/>
          </a:p>
        </p:txBody>
      </p:sp>
    </p:spTree>
    <p:extLst>
      <p:ext uri="{BB962C8B-B14F-4D97-AF65-F5344CB8AC3E}">
        <p14:creationId xmlns:p14="http://schemas.microsoft.com/office/powerpoint/2010/main" val="1967912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7A3FB-B12A-CC8E-F8A3-0964E5BC7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2DACB-4F20-A25F-FEDF-D545FD56C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F851-21DD-349A-1C2F-D89E589B69F1}"/>
              </a:ext>
            </a:extLst>
          </p:cNvPr>
          <p:cNvSpPr>
            <a:spLocks noGrp="1"/>
          </p:cNvSpPr>
          <p:nvPr>
            <p:ph type="body" idx="1"/>
          </p:nvPr>
        </p:nvSpPr>
        <p:spPr/>
        <p:txBody>
          <a:bodyPr/>
          <a:lstStyle/>
          <a:p>
            <a:pPr>
              <a:buFont typeface="+mj-lt"/>
              <a:buNone/>
            </a:pPr>
            <a:r>
              <a:rPr lang="en-US" b="1" dirty="0"/>
              <a:t>8 - 10 min total if time permitting with WHITEBOARD</a:t>
            </a:r>
          </a:p>
          <a:p>
            <a:pPr marL="0" marR="0" lvl="0" indent="0" algn="l" defTabSz="914377" rtl="0" eaLnBrk="1" fontAlgn="auto" latinLnBrk="0" hangingPunct="1">
              <a:lnSpc>
                <a:spcPct val="100000"/>
              </a:lnSpc>
              <a:spcBef>
                <a:spcPts val="0"/>
              </a:spcBef>
              <a:spcAft>
                <a:spcPts val="0"/>
              </a:spcAft>
              <a:buClrTx/>
              <a:buSzTx/>
              <a:buFont typeface="+mj-lt"/>
              <a:buNone/>
              <a:tabLst/>
              <a:defRPr/>
            </a:pPr>
            <a:r>
              <a:rPr lang="en-US" b="1" dirty="0"/>
              <a:t>3 - 4 min If time is tight, can have a discussion with reps (off mute on via chat) instead of the whiteboard activity</a:t>
            </a:r>
          </a:p>
          <a:p>
            <a:pPr>
              <a:buFont typeface="+mj-lt"/>
              <a:buNone/>
            </a:pPr>
            <a:endParaRPr lang="en-US" b="1" dirty="0"/>
          </a:p>
          <a:p>
            <a:pPr>
              <a:buFont typeface="+mj-lt"/>
              <a:buNone/>
            </a:pPr>
            <a:r>
              <a:rPr lang="en-US" b="1" dirty="0"/>
              <a:t>Long Term Care Playbook p. 8</a:t>
            </a:r>
            <a:endParaRPr lang="en-US" dirty="0"/>
          </a:p>
          <a:p>
            <a:endParaRPr lang="en-US" dirty="0"/>
          </a:p>
          <a:p>
            <a:pPr marL="171450" indent="-171450">
              <a:buFont typeface="Arial" panose="020B0604020202020204" pitchFamily="34" charset="0"/>
              <a:buChar char="•"/>
            </a:pPr>
            <a:r>
              <a:rPr lang="en-US" dirty="0"/>
              <a:t>Create a shared whiteboard</a:t>
            </a:r>
          </a:p>
          <a:p>
            <a:pPr marL="171450" indent="-171450">
              <a:buFont typeface="Arial" panose="020B0604020202020204" pitchFamily="34" charset="0"/>
              <a:buChar char="•"/>
            </a:pPr>
            <a:r>
              <a:rPr lang="en-US" dirty="0"/>
              <a:t>Ask the first question: </a:t>
            </a:r>
          </a:p>
          <a:p>
            <a:pPr marL="628639" lvl="1" indent="-171450">
              <a:buFont typeface="Arial" panose="020B0604020202020204" pitchFamily="34" charset="0"/>
              <a:buChar char="•"/>
            </a:pPr>
            <a:r>
              <a:rPr lang="en-US" dirty="0"/>
              <a:t>What info about your customers and the LTC Market do you find most valuable?</a:t>
            </a:r>
          </a:p>
          <a:p>
            <a:pPr marL="628639" lvl="1" indent="-171450">
              <a:buFont typeface="Arial" panose="020B0604020202020204" pitchFamily="34" charset="0"/>
              <a:buChar char="•"/>
            </a:pPr>
            <a:r>
              <a:rPr lang="en-US" dirty="0"/>
              <a:t>Encourage reps to think about what topics, industry insights, regulatory updates, </a:t>
            </a:r>
            <a:r>
              <a:rPr lang="en-US" dirty="0" err="1"/>
              <a:t>etc</a:t>
            </a:r>
            <a:r>
              <a:rPr lang="en-US" dirty="0"/>
              <a:t> they find to be valuable in getting to know the LTC industry and their customers</a:t>
            </a:r>
          </a:p>
          <a:p>
            <a:pPr marL="628639" lvl="1" indent="-171450">
              <a:buFont typeface="Arial" panose="020B0604020202020204" pitchFamily="34" charset="0"/>
              <a:buChar char="•"/>
            </a:pPr>
            <a:r>
              <a:rPr lang="en-US" dirty="0"/>
              <a:t>Reps write their responses on the whiteboard</a:t>
            </a:r>
          </a:p>
          <a:p>
            <a:pPr marL="628639" lvl="1" indent="-171450">
              <a:buFont typeface="Arial" panose="020B0604020202020204" pitchFamily="34" charset="0"/>
              <a:buChar char="•"/>
            </a:pPr>
            <a:r>
              <a:rPr lang="en-US" dirty="0"/>
              <a:t>Once all answers are up on the whiteboard, discuss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Clear the whiteboard, then ask second question:</a:t>
            </a:r>
          </a:p>
          <a:p>
            <a:pPr marL="628639" lvl="1" indent="-171450">
              <a:buFont typeface="Arial" panose="020B0604020202020204" pitchFamily="34" charset="0"/>
              <a:buChar char="•"/>
            </a:pPr>
            <a:r>
              <a:rPr lang="en-US" sz="1800" b="0" i="0" dirty="0">
                <a:solidFill>
                  <a:srgbClr val="000000"/>
                </a:solidFill>
                <a:effectLst/>
                <a:latin typeface="Aptos" panose="020B0004020202020204" pitchFamily="34" charset="0"/>
              </a:rPr>
              <a:t>What sites do you use to keep up to date on industry news and trends? </a:t>
            </a:r>
          </a:p>
          <a:p>
            <a:pPr marL="628639" lvl="1" indent="-171450">
              <a:buFont typeface="Arial" panose="020B0604020202020204" pitchFamily="34" charset="0"/>
              <a:buChar char="•"/>
            </a:pPr>
            <a:r>
              <a:rPr lang="en-US" sz="1800" b="0" i="0" dirty="0">
                <a:solidFill>
                  <a:srgbClr val="000000"/>
                </a:solidFill>
                <a:effectLst/>
                <a:latin typeface="Aptos" panose="020B0004020202020204" pitchFamily="34" charset="0"/>
              </a:rPr>
              <a:t>Reps reply using the whiteboard</a:t>
            </a:r>
          </a:p>
          <a:p>
            <a:pPr marL="628639" lvl="1" indent="-171450">
              <a:buFont typeface="Arial" panose="020B0604020202020204" pitchFamily="34" charset="0"/>
              <a:buChar char="•"/>
            </a:pPr>
            <a:r>
              <a:rPr lang="en-US" sz="1800" b="0" i="0" dirty="0">
                <a:solidFill>
                  <a:srgbClr val="000000"/>
                </a:solidFill>
                <a:effectLst/>
                <a:latin typeface="Aptos" panose="020B0004020202020204" pitchFamily="34" charset="0"/>
              </a:rPr>
              <a:t>Bring up list of Industry Content Resources shared in the LTC Playbook</a:t>
            </a:r>
          </a:p>
          <a:p>
            <a:pPr marL="171450" indent="-171450">
              <a:buFont typeface="Arial" panose="020B0604020202020204" pitchFamily="34" charset="0"/>
              <a:buChar char="•"/>
            </a:pPr>
            <a:endParaRPr lang="en-US" sz="1800" b="0" i="0" dirty="0">
              <a:solidFill>
                <a:srgbClr val="000000"/>
              </a:solidFill>
              <a:effectLst/>
              <a:latin typeface="Aptos" panose="020B0004020202020204" pitchFamily="34" charset="0"/>
            </a:endParaRPr>
          </a:p>
          <a:p>
            <a:pPr marL="171450" indent="-171450">
              <a:buFont typeface="Arial" panose="020B0604020202020204" pitchFamily="34" charset="0"/>
              <a:buChar char="•"/>
            </a:pPr>
            <a:r>
              <a:rPr lang="en-US" sz="1800" b="1" i="0" dirty="0">
                <a:solidFill>
                  <a:srgbClr val="000000"/>
                </a:solidFill>
                <a:effectLst/>
                <a:latin typeface="Aptos" panose="020B0004020202020204" pitchFamily="34" charset="0"/>
              </a:rPr>
              <a:t>Discussion:</a:t>
            </a:r>
          </a:p>
          <a:p>
            <a:pPr marL="628639" lvl="1" indent="-171450">
              <a:buFont typeface="Arial" panose="020B0604020202020204" pitchFamily="34" charset="0"/>
              <a:buChar char="•"/>
            </a:pPr>
            <a:r>
              <a:rPr lang="en-US" sz="1800" b="0" i="0" dirty="0">
                <a:solidFill>
                  <a:srgbClr val="000000"/>
                </a:solidFill>
                <a:effectLst/>
                <a:latin typeface="Aptos" panose="020B0004020202020204" pitchFamily="34" charset="0"/>
              </a:rPr>
              <a:t>Reps come off mute or write in the chat to share: </a:t>
            </a:r>
          </a:p>
          <a:p>
            <a:pPr marL="1085827" lvl="2" indent="-171450">
              <a:buFont typeface="Arial" panose="020B0604020202020204" pitchFamily="34" charset="0"/>
              <a:buChar char="•"/>
            </a:pPr>
            <a:r>
              <a:rPr lang="en-US" sz="1800" b="0" i="0" dirty="0">
                <a:solidFill>
                  <a:srgbClr val="000000"/>
                </a:solidFill>
                <a:effectLst/>
                <a:latin typeface="Aptos" panose="020B0004020202020204" pitchFamily="34" charset="0"/>
              </a:rPr>
              <a:t>Their experience with these sites</a:t>
            </a:r>
          </a:p>
          <a:p>
            <a:pPr marL="1085827" lvl="2" indent="-171450">
              <a:buFont typeface="Arial" panose="020B0604020202020204" pitchFamily="34" charset="0"/>
              <a:buChar char="•"/>
            </a:pPr>
            <a:r>
              <a:rPr lang="en-US" sz="1800" b="0" i="0" dirty="0">
                <a:solidFill>
                  <a:srgbClr val="000000"/>
                </a:solidFill>
                <a:effectLst/>
                <a:latin typeface="Aptos" panose="020B0004020202020204" pitchFamily="34" charset="0"/>
              </a:rPr>
              <a:t>What info they have found</a:t>
            </a:r>
          </a:p>
          <a:p>
            <a:pPr marL="1085827" lvl="2" indent="-171450">
              <a:buFont typeface="Arial" panose="020B0604020202020204" pitchFamily="34" charset="0"/>
              <a:buChar char="•"/>
            </a:pPr>
            <a:r>
              <a:rPr lang="en-US" sz="1800" b="0" i="0" dirty="0">
                <a:solidFill>
                  <a:srgbClr val="000000"/>
                </a:solidFill>
                <a:effectLst/>
                <a:latin typeface="Aptos" panose="020B0004020202020204" pitchFamily="34" charset="0"/>
              </a:rPr>
              <a:t>Which have been the most informative/useful and why</a:t>
            </a:r>
          </a:p>
          <a:p>
            <a:pPr marL="1085827" lvl="2" indent="-171450">
              <a:buFont typeface="Arial" panose="020B0604020202020204" pitchFamily="34" charset="0"/>
              <a:buChar char="•"/>
            </a:pPr>
            <a:r>
              <a:rPr lang="en-US" sz="1800" b="0" i="0" dirty="0">
                <a:solidFill>
                  <a:srgbClr val="000000"/>
                </a:solidFill>
                <a:effectLst/>
                <a:latin typeface="Aptos" panose="020B0004020202020204" pitchFamily="34" charset="0"/>
              </a:rPr>
              <a:t>What specific insights they’ve gained</a:t>
            </a:r>
          </a:p>
          <a:p>
            <a:pPr marL="1085827" lvl="2" indent="-171450">
              <a:buFont typeface="Arial" panose="020B0604020202020204" pitchFamily="34" charset="0"/>
              <a:buChar char="•"/>
            </a:pPr>
            <a:r>
              <a:rPr lang="en-US" sz="1800" b="0" i="0" dirty="0">
                <a:solidFill>
                  <a:srgbClr val="000000"/>
                </a:solidFill>
                <a:effectLst/>
                <a:latin typeface="Aptos" panose="020B0004020202020204" pitchFamily="34" charset="0"/>
              </a:rPr>
              <a:t>How often they use them</a:t>
            </a:r>
          </a:p>
          <a:p>
            <a:pPr marL="628639"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Highlight info they can find on Definitive Healthcare and Medicare.gov, as listed on p 8 of the LTC Playbook</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3835019-2446-C0CF-8436-D31BC0A6C09C}"/>
              </a:ext>
            </a:extLst>
          </p:cNvPr>
          <p:cNvSpPr>
            <a:spLocks noGrp="1"/>
          </p:cNvSpPr>
          <p:nvPr>
            <p:ph type="sldNum" sz="quarter" idx="5"/>
          </p:nvPr>
        </p:nvSpPr>
        <p:spPr/>
        <p:txBody>
          <a:bodyPr/>
          <a:lstStyle/>
          <a:p>
            <a:fld id="{5AF8F497-BC7C-8846-9CFB-2632568F8D3E}" type="slidenum">
              <a:rPr lang="en-US" smtClean="0"/>
              <a:t>21</a:t>
            </a:fld>
            <a:endParaRPr lang="en-US"/>
          </a:p>
        </p:txBody>
      </p:sp>
    </p:spTree>
    <p:extLst>
      <p:ext uri="{BB962C8B-B14F-4D97-AF65-F5344CB8AC3E}">
        <p14:creationId xmlns:p14="http://schemas.microsoft.com/office/powerpoint/2010/main" val="129951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Wrap-Up</a:t>
            </a:r>
          </a:p>
          <a:p>
            <a:endParaRPr lang="en-US" dirty="0"/>
          </a:p>
          <a:p>
            <a:r>
              <a:rPr lang="en-US" dirty="0"/>
              <a:t>Review the LTC page on Acme’s Intranet – if there is extra time at the end of the session.</a:t>
            </a:r>
          </a:p>
        </p:txBody>
      </p:sp>
      <p:sp>
        <p:nvSpPr>
          <p:cNvPr id="4" name="Slide Number Placeholder 3"/>
          <p:cNvSpPr>
            <a:spLocks noGrp="1"/>
          </p:cNvSpPr>
          <p:nvPr>
            <p:ph type="sldNum" sz="quarter" idx="5"/>
          </p:nvPr>
        </p:nvSpPr>
        <p:spPr/>
        <p:txBody>
          <a:bodyPr/>
          <a:lstStyle/>
          <a:p>
            <a:fld id="{5AF8F497-BC7C-8846-9CFB-2632568F8D3E}" type="slidenum">
              <a:rPr lang="en-US" smtClean="0"/>
              <a:t>22</a:t>
            </a:fld>
            <a:endParaRPr lang="en-US"/>
          </a:p>
        </p:txBody>
      </p:sp>
    </p:spTree>
    <p:extLst>
      <p:ext uri="{BB962C8B-B14F-4D97-AF65-F5344CB8AC3E}">
        <p14:creationId xmlns:p14="http://schemas.microsoft.com/office/powerpoint/2010/main" val="400032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E03F-5327-9832-BCA5-D59329028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134EC-78EC-0392-A4AB-7E2B84A567CD}"/>
              </a:ext>
            </a:extLst>
          </p:cNvPr>
          <p:cNvSpPr>
            <a:spLocks noGrp="1" noRot="1" noChangeAspect="1"/>
          </p:cNvSpPr>
          <p:nvPr>
            <p:ph type="sldImg"/>
          </p:nvPr>
        </p:nvSpPr>
        <p:spPr/>
      </p:sp>
      <p:sp>
        <p:nvSpPr>
          <p:cNvPr id="3" name="PH_Notes">
            <a:extLst>
              <a:ext uri="{FF2B5EF4-FFF2-40B4-BE49-F238E27FC236}">
                <a16:creationId xmlns:a16="http://schemas.microsoft.com/office/drawing/2014/main" id="{EF5D2354-8465-AE43-5FD6-B926D98FC777}"/>
              </a:ext>
            </a:extLst>
          </p:cNvPr>
          <p:cNvSpPr>
            <a:spLocks noGrp="1"/>
          </p:cNvSpPr>
          <p:nvPr>
            <p:ph type="body" idx="1"/>
          </p:nvPr>
        </p:nvSpPr>
        <p:spPr/>
        <p:txBody>
          <a:bodyPr/>
          <a:lstStyle/>
          <a:p>
            <a:pPr marL="0" indent="0" algn="l" rtl="0" fontAlgn="base">
              <a:buFont typeface="Arial" panose="020B0604020202020204" pitchFamily="34" charset="0"/>
              <a:buNone/>
            </a:pPr>
            <a:r>
              <a:rPr lang="en-US" sz="1800" b="1" i="0">
                <a:solidFill>
                  <a:srgbClr val="000000"/>
                </a:solidFill>
                <a:effectLst/>
                <a:latin typeface="Aptos" panose="020B0004020202020204" pitchFamily="34" charset="0"/>
              </a:rPr>
              <a:t>1 min</a:t>
            </a:r>
          </a:p>
          <a:p>
            <a:endParaRPr/>
          </a:p>
        </p:txBody>
      </p:sp>
      <p:sp>
        <p:nvSpPr>
          <p:cNvPr id="4" name="Slide Number Placeholder 3">
            <a:extLst>
              <a:ext uri="{FF2B5EF4-FFF2-40B4-BE49-F238E27FC236}">
                <a16:creationId xmlns:a16="http://schemas.microsoft.com/office/drawing/2014/main" id="{0537E8F7-3429-59F7-082B-20B3346BDF1E}"/>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929F333-FACE-DF47-A5BE-6161F3AB7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46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min</a:t>
            </a:r>
          </a:p>
          <a:p>
            <a:endParaRPr lang="en-US" b="1"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Aptos" panose="020B0004020202020204" pitchFamily="34" charset="0"/>
              </a:rPr>
              <a:t>Review of Part 1 </a:t>
            </a:r>
            <a:r>
              <a:rPr lang="en-US" sz="1200" b="1" i="0" dirty="0" err="1">
                <a:solidFill>
                  <a:srgbClr val="000000"/>
                </a:solidFill>
                <a:effectLst/>
                <a:latin typeface="Aptos" panose="020B0004020202020204" pitchFamily="34" charset="0"/>
              </a:rPr>
              <a:t>Traning</a:t>
            </a:r>
            <a:r>
              <a:rPr lang="en-US" sz="1200" b="1" i="0" dirty="0">
                <a:solidFill>
                  <a:srgbClr val="000000"/>
                </a:solidFill>
                <a:effectLst/>
                <a:latin typeface="Aptos" panose="020B0004020202020204" pitchFamily="34" charset="0"/>
              </a:rPr>
              <a:t>, which focused on C, F, O solutions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t>Review and discuss</a:t>
            </a:r>
            <a:r>
              <a:rPr lang="en-US" dirty="0"/>
              <a:t> each component of the CFO model and the Medline solutions that support that component.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b="0" dirty="0"/>
              <a:t>Highlight the importance of doing a CBR to uncover the challenge your customer is facing prior to proposing any solutions</a:t>
            </a:r>
          </a:p>
          <a:p>
            <a:endParaRPr lang="en-US" b="1" dirty="0"/>
          </a:p>
          <a:p>
            <a:r>
              <a:rPr lang="en-US" b="0" dirty="0"/>
              <a:t>This info is also in the LTC Playbook (p11) and LTC Capabilities Folder and Inserts, both of which are attached to the session invite</a:t>
            </a:r>
            <a:endParaRPr lang="en-US" dirty="0"/>
          </a:p>
          <a:p>
            <a:endParaRPr lang="en-US" b="1" dirty="0"/>
          </a:p>
          <a:p>
            <a:r>
              <a:rPr lang="en-US" b="0" dirty="0"/>
              <a:t>What Medline Offers </a:t>
            </a:r>
          </a:p>
          <a:p>
            <a:pPr marL="171450" indent="-171450">
              <a:buFont typeface="Arial" panose="020B0604020202020204" pitchFamily="34" charset="0"/>
              <a:buChar char="•"/>
            </a:pPr>
            <a:r>
              <a:rPr lang="en-US" sz="1200" dirty="0">
                <a:solidFill>
                  <a:schemeClr val="bg1"/>
                </a:solidFill>
              </a:rPr>
              <a:t>Clinical, Financial, and Operational Solutions to help you thrive.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help our customers continue to move forward as the industry evolves.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Clinical, Financial, Operational is how we have organized our solutions, we want to make sure our customers know all of our capabilities which includes our clinical and software solutions but also expands to our market leading products, our PPD program, reporting capabilities, medline.com, and more.</a:t>
            </a:r>
          </a:p>
          <a:p>
            <a:endParaRPr lang="en-US" b="1" dirty="0"/>
          </a:p>
          <a:p>
            <a:endParaRPr lang="en-US" dirty="0"/>
          </a:p>
          <a:p>
            <a:r>
              <a:rPr lang="en-US" b="0" dirty="0"/>
              <a:t>Clinical</a:t>
            </a:r>
          </a:p>
          <a:p>
            <a:pPr marL="171450" indent="-171450">
              <a:buFont typeface="Arial" panose="020B0604020202020204" pitchFamily="34" charset="0"/>
              <a:buChar char="•"/>
            </a:pPr>
            <a:r>
              <a:rPr lang="en-US" dirty="0"/>
              <a:t>We help you to deliver improved care quality with clinical expertise and solutions tailored to your needs.</a:t>
            </a:r>
          </a:p>
          <a:p>
            <a:endParaRPr lang="en-US" dirty="0"/>
          </a:p>
          <a:p>
            <a:r>
              <a:rPr lang="en-US" b="0" dirty="0"/>
              <a:t>Financial</a:t>
            </a:r>
          </a:p>
          <a:p>
            <a:pPr marL="171450" indent="-171450">
              <a:buFont typeface="Arial" panose="020B0604020202020204" pitchFamily="34" charset="0"/>
              <a:buChar char="•"/>
            </a:pPr>
            <a:r>
              <a:rPr lang="en-US" dirty="0"/>
              <a:t>We help you lower costs and control purchasing through better spend forecasting, key data analysis and formulary standardization.</a:t>
            </a:r>
          </a:p>
          <a:p>
            <a:endParaRPr lang="en-US" dirty="0"/>
          </a:p>
          <a:p>
            <a:r>
              <a:rPr lang="en-US" b="0" dirty="0"/>
              <a:t>Operational</a:t>
            </a:r>
          </a:p>
          <a:p>
            <a:pPr marL="171450" indent="-171450">
              <a:buFont typeface="Arial" panose="020B0604020202020204" pitchFamily="34" charset="0"/>
              <a:buChar char="•"/>
            </a:pPr>
            <a:r>
              <a:rPr lang="en-US" dirty="0"/>
              <a:t>We help you to create organizational efficiencies through technology and supply chain solutions.</a:t>
            </a:r>
          </a:p>
          <a:p>
            <a:endParaRPr lang="en-US" b="1"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5AF8F497-BC7C-8846-9CFB-2632568F8D3E}" type="slidenum">
              <a:rPr lang="en-US" smtClean="0"/>
              <a:t>4</a:t>
            </a:fld>
            <a:endParaRPr lang="en-US"/>
          </a:p>
        </p:txBody>
      </p:sp>
    </p:spTree>
    <p:extLst>
      <p:ext uri="{BB962C8B-B14F-4D97-AF65-F5344CB8AC3E}">
        <p14:creationId xmlns:p14="http://schemas.microsoft.com/office/powerpoint/2010/main" val="156139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b="1" dirty="0"/>
              <a:t>10-15 min total (3-4 min in breakout room, 2-3 min each for groups to share their responses once back in the larger group)</a:t>
            </a:r>
          </a:p>
          <a:p>
            <a:pPr>
              <a:buFont typeface="+mj-lt"/>
              <a:buNone/>
            </a:pPr>
            <a:endParaRPr lang="en-US" b="1" dirty="0"/>
          </a:p>
          <a:p>
            <a:pPr>
              <a:buFont typeface="+mj-lt"/>
              <a:buNone/>
            </a:pPr>
            <a:r>
              <a:rPr lang="en-US" b="1" dirty="0"/>
              <a:t>Scenario-Based Activity</a:t>
            </a:r>
          </a:p>
          <a:p>
            <a:pPr>
              <a:buFont typeface="+mj-lt"/>
              <a:buNone/>
            </a:pPr>
            <a:r>
              <a:rPr lang="en-US" b="1" dirty="0"/>
              <a:t>BREAKOUT ROOMS</a:t>
            </a:r>
          </a:p>
          <a:p>
            <a:pPr>
              <a:buFont typeface="+mj-lt"/>
              <a:buNone/>
            </a:pPr>
            <a:endParaRPr lang="en-US" b="0" dirty="0"/>
          </a:p>
          <a:p>
            <a:pPr>
              <a:buFont typeface="+mj-lt"/>
              <a:buNone/>
            </a:pPr>
            <a:r>
              <a:rPr lang="en-US" b="1" dirty="0"/>
              <a:t>Instructions</a:t>
            </a:r>
          </a:p>
          <a:p>
            <a:pPr marL="171450" indent="-171450">
              <a:buFont typeface="Arial" panose="020B0604020202020204" pitchFamily="34" charset="0"/>
              <a:buChar char="•"/>
            </a:pPr>
            <a:r>
              <a:rPr lang="en-US" dirty="0"/>
              <a:t>Break reps </a:t>
            </a:r>
            <a:r>
              <a:rPr lang="en-US" b="0" dirty="0"/>
              <a:t>into breakout rooms of </a:t>
            </a:r>
            <a:r>
              <a:rPr lang="en-US" dirty="0"/>
              <a:t>2-3 people</a:t>
            </a:r>
          </a:p>
          <a:p>
            <a:pPr marL="171450" indent="-171450">
              <a:buFont typeface="Arial" panose="020B0604020202020204" pitchFamily="34" charset="0"/>
              <a:buChar char="•"/>
            </a:pPr>
            <a:r>
              <a:rPr lang="en-US" b="0" dirty="0"/>
              <a:t>Assign one scenario per breakout room (all three scenarios can be found in the LTC Solutions Scenarios pdf attached to the session invite)</a:t>
            </a:r>
          </a:p>
          <a:p>
            <a:pPr marL="171450" indent="-171450">
              <a:buFont typeface="Arial" panose="020B0604020202020204" pitchFamily="34" charset="0"/>
              <a:buChar char="•"/>
            </a:pPr>
            <a:r>
              <a:rPr lang="en-US" b="0" dirty="0"/>
              <a:t>Reps encouraged to use the CFO solutions information found in both the LTC Capabilities Folder and Inserts and the LTC Playbook, also attached to the session invite</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Each breakout room group will:</a:t>
            </a:r>
            <a:endParaRPr lang="en-US" b="0" dirty="0"/>
          </a:p>
          <a:p>
            <a:pPr marL="628639" lvl="1" indent="-171450">
              <a:buFont typeface="Arial" panose="020B0604020202020204" pitchFamily="34" charset="0"/>
              <a:buChar char="•"/>
            </a:pPr>
            <a:r>
              <a:rPr lang="en-US" b="0" dirty="0"/>
              <a:t>Read over their assigned scenario</a:t>
            </a:r>
          </a:p>
          <a:p>
            <a:pPr marL="628639" lvl="1" indent="-171450">
              <a:buFont typeface="Arial" panose="020B0604020202020204" pitchFamily="34" charset="0"/>
              <a:buChar char="•"/>
            </a:pPr>
            <a:r>
              <a:rPr lang="en-US" sz="1200" b="0" dirty="0">
                <a:solidFill>
                  <a:schemeClr val="tx2"/>
                </a:solidFill>
              </a:rPr>
              <a:t>Identify which clinical, financial and operational solutions they would recommend to the customer</a:t>
            </a:r>
            <a:endParaRPr lang="en-US" b="0" dirty="0"/>
          </a:p>
          <a:p>
            <a:pPr marL="628639" lvl="1" indent="-171450">
              <a:buFont typeface="Arial" panose="020B0604020202020204" pitchFamily="34" charset="0"/>
              <a:buChar char="•"/>
            </a:pPr>
            <a:r>
              <a:rPr lang="en-US" b="0" dirty="0"/>
              <a:t>Prepare to briefly explain why they selected that specific solution(s), describing how it/they addresses the customer’s specific needs.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0" dirty="0"/>
              <a:t>Give each group about </a:t>
            </a:r>
            <a:r>
              <a:rPr lang="en-US" b="1" dirty="0"/>
              <a:t>3-4 minutes in the breakout rooms</a:t>
            </a:r>
            <a:r>
              <a:rPr lang="en-US" b="0" dirty="0"/>
              <a:t>, then come back to the larger group</a:t>
            </a:r>
          </a:p>
          <a:p>
            <a:pPr marL="171450" indent="-171450">
              <a:buFont typeface="Arial" panose="020B0604020202020204" pitchFamily="34" charset="0"/>
              <a:buChar char="•"/>
            </a:pPr>
            <a:r>
              <a:rPr lang="en-US" b="1" dirty="0"/>
              <a:t>Discuss</a:t>
            </a:r>
            <a:r>
              <a:rPr lang="en-US" b="0" dirty="0"/>
              <a:t> the proposed solutions for each scenario and why they were chosen, then show the ‘recommendations’ slide (</a:t>
            </a:r>
            <a:r>
              <a:rPr lang="en-US" b="1" dirty="0"/>
              <a:t>2-3 min per scenario</a:t>
            </a:r>
            <a:r>
              <a:rPr lang="en-US" b="0" dirty="0"/>
              <a:t>)</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Keep </a:t>
            </a:r>
            <a:r>
              <a:rPr lang="en-US" sz="1200" b="0" dirty="0">
                <a:solidFill>
                  <a:schemeClr val="tx2"/>
                </a:solidFill>
              </a:rPr>
              <a:t>in mind there will likely be multiple solutions for the scenarios.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5AF8F497-BC7C-8846-9CFB-2632568F8D3E}" type="slidenum">
              <a:rPr lang="en-US" smtClean="0"/>
              <a:t>5</a:t>
            </a:fld>
            <a:endParaRPr lang="en-US"/>
          </a:p>
        </p:txBody>
      </p:sp>
    </p:spTree>
    <p:extLst>
      <p:ext uri="{BB962C8B-B14F-4D97-AF65-F5344CB8AC3E}">
        <p14:creationId xmlns:p14="http://schemas.microsoft.com/office/powerpoint/2010/main" val="213100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DD616-C7A1-4A28-9F19-7C9FEF002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67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C028-7314-58C1-454B-0F121B50B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638A1-137A-187A-6129-028B73A50CA0}"/>
              </a:ext>
            </a:extLst>
          </p:cNvPr>
          <p:cNvSpPr>
            <a:spLocks noGrp="1" noRot="1" noChangeAspect="1"/>
          </p:cNvSpPr>
          <p:nvPr>
            <p:ph type="sldImg"/>
          </p:nvPr>
        </p:nvSpPr>
        <p:spPr/>
      </p:sp>
      <p:sp>
        <p:nvSpPr>
          <p:cNvPr id="3" name="PH_Notes">
            <a:extLst>
              <a:ext uri="{FF2B5EF4-FFF2-40B4-BE49-F238E27FC236}">
                <a16:creationId xmlns:a16="http://schemas.microsoft.com/office/drawing/2014/main" id="{8E15CEF2-7600-80B8-6F6E-B0ABCA1D95E6}"/>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708E06D-2FCF-6FFA-FCEF-9DE3EFA492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68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89FE4-21D1-3BFC-2375-D0EED7732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9E59D-2B01-9871-3986-8BCB50792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1D324-185E-97B4-7837-25C4CE74FD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5DC5D9-E5BD-D46C-69D1-B44635EFEF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DD616-C7A1-4A28-9F19-7C9FEF002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44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2B852-E1FD-72F9-1CC5-66B0C890C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BF56E-D483-8A95-C496-EFF909699A39}"/>
              </a:ext>
            </a:extLst>
          </p:cNvPr>
          <p:cNvSpPr>
            <a:spLocks noGrp="1" noRot="1" noChangeAspect="1"/>
          </p:cNvSpPr>
          <p:nvPr>
            <p:ph type="sldImg"/>
          </p:nvPr>
        </p:nvSpPr>
        <p:spPr/>
      </p:sp>
      <p:sp>
        <p:nvSpPr>
          <p:cNvPr id="3" name="PH_Notes">
            <a:extLst>
              <a:ext uri="{FF2B5EF4-FFF2-40B4-BE49-F238E27FC236}">
                <a16:creationId xmlns:a16="http://schemas.microsoft.com/office/drawing/2014/main" id="{5A01CEC5-AF02-854F-FB3A-40A9AE7C2080}"/>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6F21D46-C782-812A-BC01-EA83D4077B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276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Master" Target="../slideMasters/slideMaster2.xml"/><Relationship Id="rId5" Type="http://schemas.openxmlformats.org/officeDocument/2006/relationships/tags" Target="../tags/tag8.xml"/><Relationship Id="rId4" Type="http://schemas.openxmlformats.org/officeDocument/2006/relationships/tags" Target="../tags/tag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Master" Target="../slideMasters/slideMaster2.xml"/><Relationship Id="rId4" Type="http://schemas.openxmlformats.org/officeDocument/2006/relationships/tags" Target="../tags/tag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egin/End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EBBA25-6DE7-7843-AFB2-8C9EC084C258}"/>
              </a:ext>
            </a:extLst>
          </p:cNvPr>
          <p:cNvSpPr>
            <a:spLocks noGrp="1"/>
          </p:cNvSpPr>
          <p:nvPr>
            <p:ph type="title"/>
          </p:nvPr>
        </p:nvSpPr>
        <p:spPr>
          <a:xfrm>
            <a:off x="1381826" y="323107"/>
            <a:ext cx="3619500" cy="3054929"/>
          </a:xfrm>
          <a:prstGeom prst="rect">
            <a:avLst/>
          </a:prstGeom>
        </p:spPr>
        <p:txBody>
          <a:bodyPr vert="horz" lIns="91440" tIns="45720" rIns="91440" bIns="45720" rtlCol="0" anchor="b">
            <a:noAutofit/>
          </a:bodyPr>
          <a:lstStyle>
            <a:lvl1pPr algn="r">
              <a:defRPr sz="5400" spc="-50" baseline="0">
                <a:solidFill>
                  <a:schemeClr val="bg1"/>
                </a:solidFill>
              </a:defRPr>
            </a:lvl1pPr>
          </a:lstStyle>
          <a:p>
            <a:endParaRPr lang="en-US"/>
          </a:p>
        </p:txBody>
      </p:sp>
    </p:spTree>
    <p:custDataLst>
      <p:tags r:id="rId1"/>
    </p:custDataLst>
    <p:extLst>
      <p:ext uri="{BB962C8B-B14F-4D97-AF65-F5344CB8AC3E}">
        <p14:creationId xmlns:p14="http://schemas.microsoft.com/office/powerpoint/2010/main" val="181471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our Images">
    <p:spTree>
      <p:nvGrpSpPr>
        <p:cNvPr id="1" name=""/>
        <p:cNvGrpSpPr/>
        <p:nvPr/>
      </p:nvGrpSpPr>
      <p:grpSpPr>
        <a:xfrm>
          <a:off x="0" y="0"/>
          <a:ext cx="0" cy="0"/>
          <a:chOff x="0" y="0"/>
          <a:chExt cx="0" cy="0"/>
        </a:xfrm>
      </p:grpSpPr>
      <p:sp>
        <p:nvSpPr>
          <p:cNvPr id="69" name="Title 68">
            <a:extLst>
              <a:ext uri="{FF2B5EF4-FFF2-40B4-BE49-F238E27FC236}">
                <a16:creationId xmlns:a16="http://schemas.microsoft.com/office/drawing/2014/main" id="{504279DC-5DC8-4FD6-AA70-4921C0697F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33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Horizontal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609D-36ED-40C8-BF48-CA602E433D58}"/>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2872EC8-0509-4415-A789-F698839B5414}"/>
              </a:ext>
            </a:extLst>
          </p:cNvPr>
          <p:cNvSpPr>
            <a:spLocks noGrp="1"/>
          </p:cNvSpPr>
          <p:nvPr>
            <p:ph type="body" sz="quarter" idx="10"/>
          </p:nvPr>
        </p:nvSpPr>
        <p:spPr>
          <a:xfrm>
            <a:off x="477087" y="4705305"/>
            <a:ext cx="2530765" cy="450850"/>
          </a:xfrm>
          <a:prstGeom prst="rect">
            <a:avLst/>
          </a:prstGeom>
        </p:spPr>
        <p:txBody>
          <a:bodyPr anchor="ctr"/>
          <a:lstStyle>
            <a:lvl1pPr algn="ctr">
              <a:defRPr sz="1800" b="1"/>
            </a:lvl1pPr>
          </a:lstStyle>
          <a:p>
            <a:pPr lvl="0"/>
            <a:r>
              <a:rPr lang="en-US"/>
              <a:t>Click to edit </a:t>
            </a:r>
          </a:p>
        </p:txBody>
      </p:sp>
      <p:sp>
        <p:nvSpPr>
          <p:cNvPr id="7" name="Text Placeholder 6">
            <a:extLst>
              <a:ext uri="{FF2B5EF4-FFF2-40B4-BE49-F238E27FC236}">
                <a16:creationId xmlns:a16="http://schemas.microsoft.com/office/drawing/2014/main" id="{06DAC67C-6D1B-4F15-A475-BC91851FCB14}"/>
              </a:ext>
            </a:extLst>
          </p:cNvPr>
          <p:cNvSpPr>
            <a:spLocks noGrp="1"/>
          </p:cNvSpPr>
          <p:nvPr>
            <p:ph type="body" sz="quarter" idx="11"/>
          </p:nvPr>
        </p:nvSpPr>
        <p:spPr>
          <a:xfrm>
            <a:off x="3261768" y="4705305"/>
            <a:ext cx="2530475" cy="450850"/>
          </a:xfrm>
          <a:prstGeom prst="rect">
            <a:avLst/>
          </a:prstGeom>
        </p:spPr>
        <p:txBody>
          <a:bodyPr anchor="ctr"/>
          <a:lstStyle>
            <a:lvl1pPr algn="ctr">
              <a:defRPr sz="1800" b="1"/>
            </a:lvl1pPr>
          </a:lstStyle>
          <a:p>
            <a:pPr lvl="0"/>
            <a:r>
              <a:rPr lang="en-US"/>
              <a:t>Click to edit</a:t>
            </a:r>
          </a:p>
        </p:txBody>
      </p:sp>
      <p:sp>
        <p:nvSpPr>
          <p:cNvPr id="9" name="Text Placeholder 8">
            <a:extLst>
              <a:ext uri="{FF2B5EF4-FFF2-40B4-BE49-F238E27FC236}">
                <a16:creationId xmlns:a16="http://schemas.microsoft.com/office/drawing/2014/main" id="{96D9D84E-8453-4047-AD6A-B5AF7997133A}"/>
              </a:ext>
            </a:extLst>
          </p:cNvPr>
          <p:cNvSpPr>
            <a:spLocks noGrp="1"/>
          </p:cNvSpPr>
          <p:nvPr>
            <p:ph type="body" sz="quarter" idx="12"/>
          </p:nvPr>
        </p:nvSpPr>
        <p:spPr>
          <a:xfrm>
            <a:off x="6046159" y="4705305"/>
            <a:ext cx="2530475" cy="450850"/>
          </a:xfrm>
          <a:prstGeom prst="rect">
            <a:avLst/>
          </a:prstGeom>
        </p:spPr>
        <p:txBody>
          <a:bodyPr anchor="ctr"/>
          <a:lstStyle>
            <a:lvl1pPr algn="ctr">
              <a:defRPr sz="1800" b="1"/>
            </a:lvl1pPr>
          </a:lstStyle>
          <a:p>
            <a:pPr lvl="0"/>
            <a:r>
              <a:rPr lang="en-US"/>
              <a:t>Click to edit</a:t>
            </a:r>
          </a:p>
        </p:txBody>
      </p:sp>
      <p:sp>
        <p:nvSpPr>
          <p:cNvPr id="11" name="Text Placeholder 10">
            <a:extLst>
              <a:ext uri="{FF2B5EF4-FFF2-40B4-BE49-F238E27FC236}">
                <a16:creationId xmlns:a16="http://schemas.microsoft.com/office/drawing/2014/main" id="{0637D1A3-447B-47C4-A3C5-C2CBFF3185C6}"/>
              </a:ext>
            </a:extLst>
          </p:cNvPr>
          <p:cNvSpPr>
            <a:spLocks noGrp="1"/>
          </p:cNvSpPr>
          <p:nvPr>
            <p:ph type="body" sz="quarter" idx="13"/>
          </p:nvPr>
        </p:nvSpPr>
        <p:spPr>
          <a:xfrm>
            <a:off x="8830551" y="4705305"/>
            <a:ext cx="2755900" cy="450850"/>
          </a:xfrm>
          <a:prstGeom prst="rect">
            <a:avLst/>
          </a:prstGeom>
        </p:spPr>
        <p:txBody>
          <a:bodyPr anchor="ctr"/>
          <a:lstStyle>
            <a:lvl1pPr algn="ctr">
              <a:defRPr sz="1800" b="1"/>
            </a:lvl1pPr>
          </a:lstStyle>
          <a:p>
            <a:pPr lvl="0"/>
            <a:r>
              <a:rPr lang="en-US"/>
              <a:t>Click to edit</a:t>
            </a:r>
          </a:p>
        </p:txBody>
      </p:sp>
      <p:sp>
        <p:nvSpPr>
          <p:cNvPr id="13" name="Content Placeholder 12">
            <a:extLst>
              <a:ext uri="{FF2B5EF4-FFF2-40B4-BE49-F238E27FC236}">
                <a16:creationId xmlns:a16="http://schemas.microsoft.com/office/drawing/2014/main" id="{C6D5861A-8CDA-44CD-BD2C-9EFA037BFF0B}"/>
              </a:ext>
            </a:extLst>
          </p:cNvPr>
          <p:cNvSpPr>
            <a:spLocks noGrp="1"/>
          </p:cNvSpPr>
          <p:nvPr>
            <p:ph sz="quarter" idx="14" hasCustomPrompt="1"/>
          </p:nvPr>
        </p:nvSpPr>
        <p:spPr>
          <a:xfrm>
            <a:off x="681281" y="2166991"/>
            <a:ext cx="2122487" cy="2246313"/>
          </a:xfrm>
          <a:prstGeom prst="rect">
            <a:avLst/>
          </a:prstGeom>
        </p:spPr>
        <p:txBody>
          <a:bodyPr/>
          <a:lstStyle>
            <a:lvl1pPr algn="ctr">
              <a:defRPr/>
            </a:lvl1pPr>
          </a:lstStyle>
          <a:p>
            <a:pPr lvl="0"/>
            <a:r>
              <a:rPr lang="en-US"/>
              <a:t>Insert icon</a:t>
            </a:r>
          </a:p>
        </p:txBody>
      </p:sp>
      <p:sp>
        <p:nvSpPr>
          <p:cNvPr id="17" name="Content Placeholder 16">
            <a:extLst>
              <a:ext uri="{FF2B5EF4-FFF2-40B4-BE49-F238E27FC236}">
                <a16:creationId xmlns:a16="http://schemas.microsoft.com/office/drawing/2014/main" id="{3BA3C2DB-C6C2-4966-BD94-4135BE1C2523}"/>
              </a:ext>
            </a:extLst>
          </p:cNvPr>
          <p:cNvSpPr>
            <a:spLocks noGrp="1"/>
          </p:cNvSpPr>
          <p:nvPr>
            <p:ph sz="quarter" idx="16" hasCustomPrompt="1"/>
          </p:nvPr>
        </p:nvSpPr>
        <p:spPr>
          <a:xfrm>
            <a:off x="3477269" y="2167037"/>
            <a:ext cx="2122488" cy="2246312"/>
          </a:xfrm>
          <a:prstGeom prst="rect">
            <a:avLst/>
          </a:prstGeom>
        </p:spPr>
        <p:txBody>
          <a:bodyPr/>
          <a:lstStyle>
            <a:lvl1pPr algn="ctr">
              <a:defRPr/>
            </a:lvl1pPr>
          </a:lstStyle>
          <a:p>
            <a:pPr lvl="0"/>
            <a:r>
              <a:rPr lang="en-US"/>
              <a:t>Insert icon</a:t>
            </a:r>
          </a:p>
        </p:txBody>
      </p:sp>
      <p:sp>
        <p:nvSpPr>
          <p:cNvPr id="19" name="Content Placeholder 18">
            <a:extLst>
              <a:ext uri="{FF2B5EF4-FFF2-40B4-BE49-F238E27FC236}">
                <a16:creationId xmlns:a16="http://schemas.microsoft.com/office/drawing/2014/main" id="{06F5386C-B726-4AFC-8A5E-B5EDD601E770}"/>
              </a:ext>
            </a:extLst>
          </p:cNvPr>
          <p:cNvSpPr>
            <a:spLocks noGrp="1"/>
          </p:cNvSpPr>
          <p:nvPr>
            <p:ph sz="quarter" idx="17" hasCustomPrompt="1"/>
          </p:nvPr>
        </p:nvSpPr>
        <p:spPr>
          <a:xfrm>
            <a:off x="6195069" y="2167037"/>
            <a:ext cx="2122488" cy="2246312"/>
          </a:xfrm>
          <a:prstGeom prst="rect">
            <a:avLst/>
          </a:prstGeom>
        </p:spPr>
        <p:txBody>
          <a:bodyPr/>
          <a:lstStyle>
            <a:lvl1pPr algn="ctr">
              <a:defRPr/>
            </a:lvl1pPr>
          </a:lstStyle>
          <a:p>
            <a:pPr lvl="0"/>
            <a:r>
              <a:rPr lang="en-US"/>
              <a:t>Insert icon</a:t>
            </a:r>
          </a:p>
        </p:txBody>
      </p:sp>
      <p:sp>
        <p:nvSpPr>
          <p:cNvPr id="21" name="Content Placeholder 20">
            <a:extLst>
              <a:ext uri="{FF2B5EF4-FFF2-40B4-BE49-F238E27FC236}">
                <a16:creationId xmlns:a16="http://schemas.microsoft.com/office/drawing/2014/main" id="{5CD2CB2F-00D7-4945-994C-A4BFFA61EAAF}"/>
              </a:ext>
            </a:extLst>
          </p:cNvPr>
          <p:cNvSpPr>
            <a:spLocks noGrp="1"/>
          </p:cNvSpPr>
          <p:nvPr>
            <p:ph sz="quarter" idx="18" hasCustomPrompt="1"/>
          </p:nvPr>
        </p:nvSpPr>
        <p:spPr>
          <a:xfrm>
            <a:off x="9124007" y="2167037"/>
            <a:ext cx="2122487" cy="2246312"/>
          </a:xfrm>
          <a:prstGeom prst="rect">
            <a:avLst/>
          </a:prstGeom>
        </p:spPr>
        <p:txBody>
          <a:bodyPr/>
          <a:lstStyle>
            <a:lvl1pPr algn="ctr">
              <a:defRPr/>
            </a:lvl1pPr>
          </a:lstStyle>
          <a:p>
            <a:pPr lvl="0"/>
            <a:r>
              <a:rPr lang="en-US"/>
              <a:t>Insert icon</a:t>
            </a:r>
          </a:p>
        </p:txBody>
      </p:sp>
    </p:spTree>
    <p:extLst>
      <p:ext uri="{BB962C8B-B14F-4D97-AF65-F5344CB8AC3E}">
        <p14:creationId xmlns:p14="http://schemas.microsoft.com/office/powerpoint/2010/main" val="13470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Effect transition="in" filter="fade">
                                      <p:cBhvr>
                                        <p:cTn id="49" dur="1000"/>
                                        <p:tgtEl>
                                          <p:spTgt spid="21">
                                            <p:txEl>
                                              <p:pRg st="0" end="0"/>
                                            </p:txEl>
                                          </p:spTgt>
                                        </p:tgtEl>
                                      </p:cBhvr>
                                    </p:animEffect>
                                    <p:anim calcmode="lin" valueType="num">
                                      <p:cBhvr>
                                        <p:cTn id="5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1000"/>
                                        <p:tgtEl>
                                          <p:spTgt spid="11">
                                            <p:txEl>
                                              <p:pRg st="0" end="0"/>
                                            </p:txEl>
                                          </p:spTgt>
                                        </p:tgtEl>
                                      </p:cBhvr>
                                    </p:animEffect>
                                    <p:anim calcmode="lin" valueType="num">
                                      <p:cBhvr>
                                        <p:cTn id="5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7" grpId="0" build="p">
        <p:tmplLst>
          <p:tmpl lvl="1">
            <p:tnLst>
              <p:par>
                <p:cTn presetID="42"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9" grpId="0" build="p">
        <p:tmplLst>
          <p:tmpl lvl="1">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45DE-4238-4E9E-9895-384519D46A2F}"/>
              </a:ext>
            </a:extLst>
          </p:cNvPr>
          <p:cNvSpPr>
            <a:spLocks noGrp="1"/>
          </p:cNvSpPr>
          <p:nvPr>
            <p:ph type="title"/>
          </p:nvPr>
        </p:nvSpPr>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37415A89-822B-47F5-89FF-263A804841C5}"/>
              </a:ext>
            </a:extLst>
          </p:cNvPr>
          <p:cNvCxnSpPr/>
          <p:nvPr userDrawn="1"/>
        </p:nvCxnSpPr>
        <p:spPr>
          <a:xfrm>
            <a:off x="1066800" y="3429000"/>
            <a:ext cx="10058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84FC435-2519-44B8-BEBA-C788B6160242}"/>
              </a:ext>
            </a:extLst>
          </p:cNvPr>
          <p:cNvGrpSpPr/>
          <p:nvPr userDrawn="1"/>
        </p:nvGrpSpPr>
        <p:grpSpPr>
          <a:xfrm>
            <a:off x="1066800" y="3211286"/>
            <a:ext cx="435428" cy="903514"/>
            <a:chOff x="1066800" y="3211286"/>
            <a:chExt cx="435428" cy="903514"/>
          </a:xfrm>
        </p:grpSpPr>
        <p:cxnSp>
          <p:nvCxnSpPr>
            <p:cNvPr id="6" name="Straight Connector 5">
              <a:extLst>
                <a:ext uri="{FF2B5EF4-FFF2-40B4-BE49-F238E27FC236}">
                  <a16:creationId xmlns:a16="http://schemas.microsoft.com/office/drawing/2014/main" id="{77D6B4C0-877F-40B7-9FF1-F12374C66FC6}"/>
                </a:ext>
              </a:extLst>
            </p:cNvPr>
            <p:cNvCxnSpPr/>
            <p:nvPr/>
          </p:nvCxnSpPr>
          <p:spPr>
            <a:xfrm>
              <a:off x="1284514" y="3429000"/>
              <a:ext cx="0"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636519F-728F-444B-A6FF-F5D6C0ED7421}"/>
                </a:ext>
              </a:extLst>
            </p:cNvPr>
            <p:cNvSpPr/>
            <p:nvPr/>
          </p:nvSpPr>
          <p:spPr>
            <a:xfrm>
              <a:off x="1066800" y="3211286"/>
              <a:ext cx="435428" cy="435428"/>
            </a:xfrm>
            <a:prstGeom prst="ellipse">
              <a:avLst/>
            </a:prstGeom>
            <a:solidFill>
              <a:srgbClr val="4C9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9B1F62A-4D7B-4A89-8ADA-EF3FB27CD4AF}"/>
              </a:ext>
            </a:extLst>
          </p:cNvPr>
          <p:cNvGrpSpPr/>
          <p:nvPr userDrawn="1"/>
        </p:nvGrpSpPr>
        <p:grpSpPr>
          <a:xfrm>
            <a:off x="3335383" y="2743200"/>
            <a:ext cx="435428" cy="903514"/>
            <a:chOff x="3335383" y="2743200"/>
            <a:chExt cx="435428" cy="903514"/>
          </a:xfrm>
        </p:grpSpPr>
        <p:cxnSp>
          <p:nvCxnSpPr>
            <p:cNvPr id="10" name="Straight Connector 9">
              <a:extLst>
                <a:ext uri="{FF2B5EF4-FFF2-40B4-BE49-F238E27FC236}">
                  <a16:creationId xmlns:a16="http://schemas.microsoft.com/office/drawing/2014/main" id="{580BDFAD-84F6-47CC-960B-F9924BED3824}"/>
                </a:ext>
              </a:extLst>
            </p:cNvPr>
            <p:cNvCxnSpPr/>
            <p:nvPr/>
          </p:nvCxnSpPr>
          <p:spPr>
            <a:xfrm>
              <a:off x="3553097" y="2743200"/>
              <a:ext cx="0"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60974BD-A516-4890-8C0B-3AAF3844986A}"/>
                </a:ext>
              </a:extLst>
            </p:cNvPr>
            <p:cNvSpPr/>
            <p:nvPr/>
          </p:nvSpPr>
          <p:spPr>
            <a:xfrm>
              <a:off x="3335383" y="3211286"/>
              <a:ext cx="435428" cy="435428"/>
            </a:xfrm>
            <a:prstGeom prst="ellipse">
              <a:avLst/>
            </a:prstGeom>
            <a:solidFill>
              <a:srgbClr val="4C9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E6661B1-B899-4889-8425-F2AC84C55326}"/>
              </a:ext>
            </a:extLst>
          </p:cNvPr>
          <p:cNvGrpSpPr/>
          <p:nvPr userDrawn="1"/>
        </p:nvGrpSpPr>
        <p:grpSpPr>
          <a:xfrm>
            <a:off x="5878286" y="3211286"/>
            <a:ext cx="435428" cy="903514"/>
            <a:chOff x="5878286" y="3211286"/>
            <a:chExt cx="435428" cy="903514"/>
          </a:xfrm>
        </p:grpSpPr>
        <p:cxnSp>
          <p:nvCxnSpPr>
            <p:cNvPr id="14" name="Straight Connector 13">
              <a:extLst>
                <a:ext uri="{FF2B5EF4-FFF2-40B4-BE49-F238E27FC236}">
                  <a16:creationId xmlns:a16="http://schemas.microsoft.com/office/drawing/2014/main" id="{C2987E71-FBDF-4721-8C8F-121EF746283E}"/>
                </a:ext>
              </a:extLst>
            </p:cNvPr>
            <p:cNvCxnSpPr/>
            <p:nvPr/>
          </p:nvCxnSpPr>
          <p:spPr>
            <a:xfrm>
              <a:off x="6096000" y="3429000"/>
              <a:ext cx="0"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69C250F-00E1-4ED2-B0C8-C0F88190BD85}"/>
                </a:ext>
              </a:extLst>
            </p:cNvPr>
            <p:cNvSpPr/>
            <p:nvPr/>
          </p:nvSpPr>
          <p:spPr>
            <a:xfrm>
              <a:off x="5878286" y="3211286"/>
              <a:ext cx="435428" cy="435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26FF74C-B110-49CB-94A5-2610B44BA4B0}"/>
              </a:ext>
            </a:extLst>
          </p:cNvPr>
          <p:cNvGrpSpPr/>
          <p:nvPr userDrawn="1"/>
        </p:nvGrpSpPr>
        <p:grpSpPr>
          <a:xfrm>
            <a:off x="8421189" y="2743200"/>
            <a:ext cx="435428" cy="903514"/>
            <a:chOff x="8421189" y="2743200"/>
            <a:chExt cx="435428" cy="903514"/>
          </a:xfrm>
        </p:grpSpPr>
        <p:cxnSp>
          <p:nvCxnSpPr>
            <p:cNvPr id="18" name="Straight Connector 17">
              <a:extLst>
                <a:ext uri="{FF2B5EF4-FFF2-40B4-BE49-F238E27FC236}">
                  <a16:creationId xmlns:a16="http://schemas.microsoft.com/office/drawing/2014/main" id="{8DF2C35E-DA8C-4D04-982B-25831B66D49A}"/>
                </a:ext>
              </a:extLst>
            </p:cNvPr>
            <p:cNvCxnSpPr/>
            <p:nvPr/>
          </p:nvCxnSpPr>
          <p:spPr>
            <a:xfrm>
              <a:off x="8638903" y="2743200"/>
              <a:ext cx="0"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A88897A-C7DD-410F-B1E8-6821CCEE532E}"/>
                </a:ext>
              </a:extLst>
            </p:cNvPr>
            <p:cNvSpPr/>
            <p:nvPr/>
          </p:nvSpPr>
          <p:spPr>
            <a:xfrm>
              <a:off x="8421189" y="3211286"/>
              <a:ext cx="435428" cy="435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21">
            <a:extLst>
              <a:ext uri="{FF2B5EF4-FFF2-40B4-BE49-F238E27FC236}">
                <a16:creationId xmlns:a16="http://schemas.microsoft.com/office/drawing/2014/main" id="{C3DD2D63-C652-40E7-BC8B-3EC78CD1CA56}"/>
              </a:ext>
            </a:extLst>
          </p:cNvPr>
          <p:cNvSpPr>
            <a:spLocks noGrp="1"/>
          </p:cNvSpPr>
          <p:nvPr>
            <p:ph type="body" sz="quarter" idx="10" hasCustomPrompt="1"/>
          </p:nvPr>
        </p:nvSpPr>
        <p:spPr>
          <a:xfrm>
            <a:off x="462189" y="4164443"/>
            <a:ext cx="1644650" cy="331788"/>
          </a:xfrm>
          <a:prstGeom prst="rect">
            <a:avLst/>
          </a:prstGeom>
        </p:spPr>
        <p:txBody>
          <a:bodyPr anchor="ctr"/>
          <a:lstStyle>
            <a:lvl1pPr algn="ctr">
              <a:defRPr sz="1400" b="1"/>
            </a:lvl1pPr>
          </a:lstStyle>
          <a:p>
            <a:pPr lvl="0"/>
            <a:r>
              <a:rPr lang="en-US"/>
              <a:t>Text 1</a:t>
            </a:r>
          </a:p>
        </p:txBody>
      </p:sp>
      <p:sp>
        <p:nvSpPr>
          <p:cNvPr id="24" name="Text Placeholder 23">
            <a:extLst>
              <a:ext uri="{FF2B5EF4-FFF2-40B4-BE49-F238E27FC236}">
                <a16:creationId xmlns:a16="http://schemas.microsoft.com/office/drawing/2014/main" id="{4708D7D9-720F-4834-86E1-E959ECFB690F}"/>
              </a:ext>
            </a:extLst>
          </p:cNvPr>
          <p:cNvSpPr>
            <a:spLocks noGrp="1"/>
          </p:cNvSpPr>
          <p:nvPr>
            <p:ph type="body" sz="quarter" idx="11" hasCustomPrompt="1"/>
          </p:nvPr>
        </p:nvSpPr>
        <p:spPr>
          <a:xfrm>
            <a:off x="5273675" y="4164443"/>
            <a:ext cx="1644650" cy="331788"/>
          </a:xfrm>
          <a:prstGeom prst="rect">
            <a:avLst/>
          </a:prstGeom>
        </p:spPr>
        <p:txBody>
          <a:bodyPr anchor="ctr"/>
          <a:lstStyle>
            <a:lvl1pPr algn="ctr">
              <a:defRPr sz="1400" b="1"/>
            </a:lvl1pPr>
          </a:lstStyle>
          <a:p>
            <a:pPr lvl="0"/>
            <a:r>
              <a:rPr lang="en-US"/>
              <a:t>Text 3</a:t>
            </a:r>
          </a:p>
        </p:txBody>
      </p:sp>
      <p:sp>
        <p:nvSpPr>
          <p:cNvPr id="28" name="Text Placeholder 27">
            <a:extLst>
              <a:ext uri="{FF2B5EF4-FFF2-40B4-BE49-F238E27FC236}">
                <a16:creationId xmlns:a16="http://schemas.microsoft.com/office/drawing/2014/main" id="{951AD81B-E31D-4C30-9B33-6E2652ED4C86}"/>
              </a:ext>
            </a:extLst>
          </p:cNvPr>
          <p:cNvSpPr>
            <a:spLocks noGrp="1"/>
          </p:cNvSpPr>
          <p:nvPr>
            <p:ph type="body" sz="quarter" idx="12" hasCustomPrompt="1"/>
          </p:nvPr>
        </p:nvSpPr>
        <p:spPr>
          <a:xfrm>
            <a:off x="7815943" y="2302154"/>
            <a:ext cx="1645920" cy="329184"/>
          </a:xfrm>
          <a:prstGeom prst="rect">
            <a:avLst/>
          </a:prstGeom>
        </p:spPr>
        <p:txBody>
          <a:bodyPr anchor="ctr"/>
          <a:lstStyle>
            <a:lvl1pPr algn="ctr">
              <a:defRPr sz="1400" b="1"/>
            </a:lvl1pPr>
          </a:lstStyle>
          <a:p>
            <a:pPr lvl="0"/>
            <a:r>
              <a:rPr lang="en-US"/>
              <a:t>Text 4</a:t>
            </a:r>
          </a:p>
        </p:txBody>
      </p:sp>
      <p:sp>
        <p:nvSpPr>
          <p:cNvPr id="30" name="Text Placeholder 29">
            <a:extLst>
              <a:ext uri="{FF2B5EF4-FFF2-40B4-BE49-F238E27FC236}">
                <a16:creationId xmlns:a16="http://schemas.microsoft.com/office/drawing/2014/main" id="{1F9DB73A-D662-4F4C-9F53-161251F29981}"/>
              </a:ext>
            </a:extLst>
          </p:cNvPr>
          <p:cNvSpPr>
            <a:spLocks noGrp="1"/>
          </p:cNvSpPr>
          <p:nvPr>
            <p:ph type="body" sz="quarter" idx="13" hasCustomPrompt="1"/>
          </p:nvPr>
        </p:nvSpPr>
        <p:spPr>
          <a:xfrm>
            <a:off x="2730137" y="2305050"/>
            <a:ext cx="1645920" cy="328613"/>
          </a:xfrm>
          <a:prstGeom prst="rect">
            <a:avLst/>
          </a:prstGeom>
        </p:spPr>
        <p:txBody>
          <a:bodyPr anchor="ctr"/>
          <a:lstStyle>
            <a:lvl1pPr algn="ctr">
              <a:defRPr sz="1400" b="1"/>
            </a:lvl1pPr>
          </a:lstStyle>
          <a:p>
            <a:pPr lvl="0"/>
            <a:r>
              <a:rPr lang="en-US"/>
              <a:t>Text 2</a:t>
            </a:r>
          </a:p>
        </p:txBody>
      </p:sp>
      <p:grpSp>
        <p:nvGrpSpPr>
          <p:cNvPr id="31" name="Group 30">
            <a:extLst>
              <a:ext uri="{FF2B5EF4-FFF2-40B4-BE49-F238E27FC236}">
                <a16:creationId xmlns:a16="http://schemas.microsoft.com/office/drawing/2014/main" id="{17CF6A7A-6C92-4B2F-918C-CF899EF4338E}"/>
              </a:ext>
            </a:extLst>
          </p:cNvPr>
          <p:cNvGrpSpPr/>
          <p:nvPr userDrawn="1"/>
        </p:nvGrpSpPr>
        <p:grpSpPr>
          <a:xfrm>
            <a:off x="10689772" y="3211286"/>
            <a:ext cx="435428" cy="903514"/>
            <a:chOff x="10689772" y="3211286"/>
            <a:chExt cx="435428" cy="903514"/>
          </a:xfrm>
        </p:grpSpPr>
        <p:cxnSp>
          <p:nvCxnSpPr>
            <p:cNvPr id="32" name="Straight Connector 31">
              <a:extLst>
                <a:ext uri="{FF2B5EF4-FFF2-40B4-BE49-F238E27FC236}">
                  <a16:creationId xmlns:a16="http://schemas.microsoft.com/office/drawing/2014/main" id="{D79DF354-4AE0-4F7B-87D9-BC064202E2AA}"/>
                </a:ext>
              </a:extLst>
            </p:cNvPr>
            <p:cNvCxnSpPr/>
            <p:nvPr/>
          </p:nvCxnSpPr>
          <p:spPr>
            <a:xfrm>
              <a:off x="10907486" y="3429000"/>
              <a:ext cx="0"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0AB9B80-FF44-44EC-AB90-09CE0963F281}"/>
                </a:ext>
              </a:extLst>
            </p:cNvPr>
            <p:cNvSpPr/>
            <p:nvPr/>
          </p:nvSpPr>
          <p:spPr>
            <a:xfrm>
              <a:off x="10689772" y="3211286"/>
              <a:ext cx="435428" cy="435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 Placeholder 35">
            <a:extLst>
              <a:ext uri="{FF2B5EF4-FFF2-40B4-BE49-F238E27FC236}">
                <a16:creationId xmlns:a16="http://schemas.microsoft.com/office/drawing/2014/main" id="{D7B25DE4-7B51-461C-8A51-07DCC342302E}"/>
              </a:ext>
            </a:extLst>
          </p:cNvPr>
          <p:cNvSpPr>
            <a:spLocks noGrp="1"/>
          </p:cNvSpPr>
          <p:nvPr>
            <p:ph type="body" sz="quarter" idx="14" hasCustomPrompt="1"/>
          </p:nvPr>
        </p:nvSpPr>
        <p:spPr>
          <a:xfrm>
            <a:off x="10083891" y="4167047"/>
            <a:ext cx="1645920" cy="329184"/>
          </a:xfrm>
          <a:prstGeom prst="rect">
            <a:avLst/>
          </a:prstGeom>
        </p:spPr>
        <p:txBody>
          <a:bodyPr anchor="ctr"/>
          <a:lstStyle>
            <a:lvl1pPr algn="ctr">
              <a:defRPr sz="1400" b="1"/>
            </a:lvl1pPr>
          </a:lstStyle>
          <a:p>
            <a:pPr lvl="0"/>
            <a:r>
              <a:rPr lang="en-US"/>
              <a:t>Text 5</a:t>
            </a:r>
          </a:p>
        </p:txBody>
      </p:sp>
    </p:spTree>
    <p:extLst>
      <p:ext uri="{BB962C8B-B14F-4D97-AF65-F5344CB8AC3E}">
        <p14:creationId xmlns:p14="http://schemas.microsoft.com/office/powerpoint/2010/main" val="20734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up)">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down)">
                                      <p:cBhvr>
                                        <p:cTn id="18" dur="500"/>
                                        <p:tgtEl>
                                          <p:spTgt spid="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up)">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down)">
                                      <p:cBhvr>
                                        <p:cTn id="34" dur="500"/>
                                        <p:tgtEl>
                                          <p:spTgt spid="2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6">
                                            <p:txEl>
                                              <p:pRg st="0" end="0"/>
                                            </p:txEl>
                                          </p:spTgt>
                                        </p:tgtEl>
                                        <p:attrNameLst>
                                          <p:attrName>style.visibility</p:attrName>
                                        </p:attrNameLst>
                                      </p:cBhvr>
                                      <p:to>
                                        <p:strVal val="visible"/>
                                      </p:to>
                                    </p:set>
                                    <p:animEffect transition="in" filter="wipe(up)">
                                      <p:cBhvr>
                                        <p:cTn id="4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22" presetClass="entr" presetSubtype="1"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up)">
                      <p:cBhvr>
                        <p:cTn dur="500"/>
                        <p:tgtEl>
                          <p:spTgt spid="22"/>
                        </p:tgtEl>
                      </p:cBhvr>
                    </p:animEffect>
                  </p:childTnLst>
                </p:cTn>
              </p:par>
            </p:tnLst>
          </p:tmpl>
        </p:tmplLst>
      </p:bldP>
      <p:bldP spid="24" grpId="0" build="p">
        <p:tmplLst>
          <p:tmpl lvl="1">
            <p:tnLst>
              <p:par>
                <p:cTn presetID="22" presetClass="entr" presetSubtype="1"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8" grpId="0" build="p">
        <p:tmplLst>
          <p:tmpl lvl="1">
            <p:tnLst>
              <p:par>
                <p:cTn presetID="2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30" grpId="0" build="p">
        <p:tmplLst>
          <p:tmpl lvl="1">
            <p:tnLst>
              <p:par>
                <p:cTn presetID="2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6" grpId="0" build="p">
        <p:tmplLst>
          <p:tmpl lvl="1">
            <p:tnLst>
              <p:par>
                <p:cTn presetID="22" presetClass="entr" presetSubtype="1"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96000" cy="6858000"/>
          </a:xfrm>
          <a:prstGeom prst="rect">
            <a:avLst/>
          </a:prstGeom>
        </p:spPr>
        <p:txBody>
          <a:bodyPr/>
          <a:lstStyle>
            <a:lvl1pPr marL="0" indent="0">
              <a:buNone/>
              <a:defRPr b="0">
                <a:solidFill>
                  <a:schemeClr val="tx2"/>
                </a:solidFill>
              </a:defRPr>
            </a:lvl1pPr>
          </a:lstStyle>
          <a:p>
            <a:r>
              <a:rPr lang="en-US"/>
              <a:t>Click icon to add picture</a:t>
            </a:r>
            <a:endParaRPr lang="en-JM"/>
          </a:p>
        </p:txBody>
      </p:sp>
      <p:sp>
        <p:nvSpPr>
          <p:cNvPr id="9" name="Title Placeholder 1"/>
          <p:cNvSpPr>
            <a:spLocks noGrp="1"/>
          </p:cNvSpPr>
          <p:nvPr>
            <p:ph type="title"/>
          </p:nvPr>
        </p:nvSpPr>
        <p:spPr>
          <a:xfrm>
            <a:off x="6604000" y="495300"/>
            <a:ext cx="4064000" cy="1143000"/>
          </a:xfrm>
          <a:prstGeom prst="rect">
            <a:avLst/>
          </a:prstGeom>
        </p:spPr>
        <p:txBody>
          <a:bodyPr vert="horz" wrap="square" lIns="91440" tIns="45720" rIns="91440" bIns="45720" rtlCol="0" anchor="t" anchorCtr="0">
            <a:normAutofit/>
          </a:bodyPr>
          <a:lstStyle>
            <a:lvl1pPr>
              <a:lnSpc>
                <a:spcPct val="80000"/>
              </a:lnSpc>
              <a:defRPr spc="-50" baseline="0"/>
            </a:lvl1pPr>
          </a:lstStyle>
          <a:p>
            <a:r>
              <a:rPr lang="en-US"/>
              <a:t>Click to edit Master title style</a:t>
            </a:r>
            <a:endParaRPr lang="en-JM"/>
          </a:p>
        </p:txBody>
      </p:sp>
      <p:sp>
        <p:nvSpPr>
          <p:cNvPr id="10" name="Text Placeholder 2">
            <a:extLst>
              <a:ext uri="{FF2B5EF4-FFF2-40B4-BE49-F238E27FC236}">
                <a16:creationId xmlns:a16="http://schemas.microsoft.com/office/drawing/2014/main" id="{BA00B2A1-379D-1949-A1B7-98E497008B6D}"/>
              </a:ext>
            </a:extLst>
          </p:cNvPr>
          <p:cNvSpPr>
            <a:spLocks noGrp="1"/>
          </p:cNvSpPr>
          <p:nvPr>
            <p:ph idx="1"/>
          </p:nvPr>
        </p:nvSpPr>
        <p:spPr>
          <a:xfrm>
            <a:off x="6604000" y="2586038"/>
            <a:ext cx="4765842" cy="34117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Tree>
    <p:extLst>
      <p:ext uri="{BB962C8B-B14F-4D97-AF65-F5344CB8AC3E}">
        <p14:creationId xmlns:p14="http://schemas.microsoft.com/office/powerpoint/2010/main" val="21431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50/50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05E1B2-075A-B64A-9C77-97871F4AC8E2}"/>
              </a:ext>
            </a:extLst>
          </p:cNvPr>
          <p:cNvSpPr/>
          <p:nvPr userDrawn="1"/>
        </p:nvSpPr>
        <p:spPr>
          <a:xfrm>
            <a:off x="6321136" y="0"/>
            <a:ext cx="5885853" cy="68804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ext Placeholder 2">
            <a:extLst>
              <a:ext uri="{FF2B5EF4-FFF2-40B4-BE49-F238E27FC236}">
                <a16:creationId xmlns:a16="http://schemas.microsoft.com/office/drawing/2014/main" id="{6F8CAA2D-430A-5B4D-9D77-2618039F724E}"/>
              </a:ext>
            </a:extLst>
          </p:cNvPr>
          <p:cNvSpPr>
            <a:spLocks noGrp="1"/>
          </p:cNvSpPr>
          <p:nvPr>
            <p:ph idx="1"/>
          </p:nvPr>
        </p:nvSpPr>
        <p:spPr>
          <a:xfrm>
            <a:off x="495302" y="2327565"/>
            <a:ext cx="5375564" cy="38493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E1165F55-D9A1-394B-A56C-01A8DFBB4E38}"/>
              </a:ext>
            </a:extLst>
          </p:cNvPr>
          <p:cNvSpPr>
            <a:spLocks noGrp="1"/>
          </p:cNvSpPr>
          <p:nvPr>
            <p:ph idx="29"/>
          </p:nvPr>
        </p:nvSpPr>
        <p:spPr>
          <a:xfrm>
            <a:off x="6576280" y="257465"/>
            <a:ext cx="5375564" cy="6371935"/>
          </a:xfrm>
          <a:prstGeom prst="rect">
            <a:avLst/>
          </a:prstGeom>
        </p:spPr>
        <p:txBody>
          <a:bodyPr vert="horz" lIns="91440" tIns="45720" rIns="91440" bIns="45720" rtlCol="0">
            <a:noAutofit/>
          </a:bodyPr>
          <a:lstStyle/>
          <a:p>
            <a:pPr lvl="0"/>
            <a:endParaRPr lang="en-US"/>
          </a:p>
        </p:txBody>
      </p:sp>
      <p:sp>
        <p:nvSpPr>
          <p:cNvPr id="6" name="Title Placeholder 1">
            <a:extLst>
              <a:ext uri="{FF2B5EF4-FFF2-40B4-BE49-F238E27FC236}">
                <a16:creationId xmlns:a16="http://schemas.microsoft.com/office/drawing/2014/main" id="{0EF6D89D-F316-6443-84CE-5DC2C717CED0}"/>
              </a:ext>
            </a:extLst>
          </p:cNvPr>
          <p:cNvSpPr>
            <a:spLocks noGrp="1"/>
          </p:cNvSpPr>
          <p:nvPr>
            <p:ph type="title"/>
          </p:nvPr>
        </p:nvSpPr>
        <p:spPr>
          <a:xfrm>
            <a:off x="388768" y="495302"/>
            <a:ext cx="5932367" cy="70318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81039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1CEDE0-D2BA-8349-A890-042723AB7980}"/>
              </a:ext>
            </a:extLst>
          </p:cNvPr>
          <p:cNvSpPr/>
          <p:nvPr userDrawn="1"/>
        </p:nvSpPr>
        <p:spPr>
          <a:xfrm>
            <a:off x="0" y="-11242"/>
            <a:ext cx="8005374" cy="68804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Placeholder 1">
            <a:extLst>
              <a:ext uri="{FF2B5EF4-FFF2-40B4-BE49-F238E27FC236}">
                <a16:creationId xmlns:a16="http://schemas.microsoft.com/office/drawing/2014/main" id="{ABBC41E7-13DF-5042-9FAA-E0B8664CEC78}"/>
              </a:ext>
            </a:extLst>
          </p:cNvPr>
          <p:cNvSpPr>
            <a:spLocks noGrp="1"/>
          </p:cNvSpPr>
          <p:nvPr>
            <p:ph type="title"/>
          </p:nvPr>
        </p:nvSpPr>
        <p:spPr>
          <a:xfrm>
            <a:off x="8348273" y="545636"/>
            <a:ext cx="3731923" cy="1759355"/>
          </a:xfrm>
          <a:prstGeom prst="rect">
            <a:avLst/>
          </a:prstGeom>
        </p:spPr>
        <p:txBody>
          <a:bodyPr vert="horz" lIns="91440" tIns="45720" rIns="91440" bIns="45720" rtlCol="0" anchor="t">
            <a:noAutofit/>
          </a:bodyPr>
          <a:lstStyle>
            <a:lvl1pPr>
              <a:defRPr spc="-50" baseline="0"/>
            </a:lvl1pPr>
          </a:lstStyle>
          <a:p>
            <a:r>
              <a:rPr lang="en-US"/>
              <a:t>Click to edit Master title style</a:t>
            </a:r>
          </a:p>
        </p:txBody>
      </p:sp>
      <p:sp>
        <p:nvSpPr>
          <p:cNvPr id="15" name="Text Placeholder 2">
            <a:extLst>
              <a:ext uri="{FF2B5EF4-FFF2-40B4-BE49-F238E27FC236}">
                <a16:creationId xmlns:a16="http://schemas.microsoft.com/office/drawing/2014/main" id="{308EF582-A550-3944-869E-4C83F17CC1EF}"/>
              </a:ext>
            </a:extLst>
          </p:cNvPr>
          <p:cNvSpPr>
            <a:spLocks noGrp="1"/>
          </p:cNvSpPr>
          <p:nvPr>
            <p:ph idx="1"/>
          </p:nvPr>
        </p:nvSpPr>
        <p:spPr>
          <a:xfrm>
            <a:off x="8348274" y="2660189"/>
            <a:ext cx="3731924" cy="357208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8F8780B0-35A8-C142-B999-B8FE07C66B19}"/>
              </a:ext>
            </a:extLst>
          </p:cNvPr>
          <p:cNvSpPr>
            <a:spLocks noGrp="1"/>
          </p:cNvSpPr>
          <p:nvPr>
            <p:ph idx="29"/>
          </p:nvPr>
        </p:nvSpPr>
        <p:spPr>
          <a:xfrm>
            <a:off x="0" y="-11242"/>
            <a:ext cx="8005374" cy="6880483"/>
          </a:xfrm>
          <a:prstGeom prst="rect">
            <a:avLst/>
          </a:prstGeom>
        </p:spPr>
        <p:txBody>
          <a:bodyPr vert="horz" lIns="91440" tIns="45720" rIns="91440" bIns="45720" rtlCol="0">
            <a:noAutofit/>
          </a:bodyPr>
          <a:lstStyle/>
          <a:p>
            <a:pPr lvl="0"/>
            <a:endParaRPr lang="en-US"/>
          </a:p>
        </p:txBody>
      </p:sp>
    </p:spTree>
    <p:extLst>
      <p:ext uri="{BB962C8B-B14F-4D97-AF65-F5344CB8AC3E}">
        <p14:creationId xmlns:p14="http://schemas.microsoft.com/office/powerpoint/2010/main" val="3280518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6F8CAA2D-430A-5B4D-9D77-2618039F724E}"/>
              </a:ext>
            </a:extLst>
          </p:cNvPr>
          <p:cNvSpPr>
            <a:spLocks noGrp="1"/>
          </p:cNvSpPr>
          <p:nvPr>
            <p:ph idx="1"/>
          </p:nvPr>
        </p:nvSpPr>
        <p:spPr>
          <a:xfrm>
            <a:off x="495302" y="1855629"/>
            <a:ext cx="5375564" cy="3849399"/>
          </a:xfrm>
          <a:prstGeom prst="rect">
            <a:avLst/>
          </a:prstGeom>
        </p:spPr>
        <p:txBody>
          <a:bodyPr vert="horz" lIns="91440" tIns="45720" rIns="91440" bIns="45720" rtlCol="0">
            <a:no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BF63AABE-18F8-7445-B242-D813F0A71760}"/>
              </a:ext>
            </a:extLst>
          </p:cNvPr>
          <p:cNvSpPr>
            <a:spLocks noGrp="1"/>
          </p:cNvSpPr>
          <p:nvPr>
            <p:ph idx="10"/>
          </p:nvPr>
        </p:nvSpPr>
        <p:spPr>
          <a:xfrm>
            <a:off x="7043586" y="1704110"/>
            <a:ext cx="5148414" cy="5162587"/>
          </a:xfrm>
          <a:prstGeom prst="snip2DiagRect">
            <a:avLst>
              <a:gd name="adj1" fmla="val 0"/>
              <a:gd name="adj2" fmla="val 26693"/>
            </a:avLst>
          </a:prstGeom>
        </p:spPr>
        <p:txBody>
          <a:bodyPr vert="horz" lIns="91440" tIns="45720" rIns="91440" bIns="45720" rtlCol="0">
            <a:noAutofit/>
          </a:bodyPr>
          <a:lstStyle/>
          <a:p>
            <a:pPr lvl="0"/>
            <a:endParaRPr lang="en-US"/>
          </a:p>
        </p:txBody>
      </p:sp>
      <p:sp>
        <p:nvSpPr>
          <p:cNvPr id="5" name="Title Placeholder 1">
            <a:extLst>
              <a:ext uri="{FF2B5EF4-FFF2-40B4-BE49-F238E27FC236}">
                <a16:creationId xmlns:a16="http://schemas.microsoft.com/office/drawing/2014/main" id="{0EF6D89D-F316-6443-84CE-5DC2C717CED0}"/>
              </a:ext>
            </a:extLst>
          </p:cNvPr>
          <p:cNvSpPr>
            <a:spLocks noGrp="1"/>
          </p:cNvSpPr>
          <p:nvPr>
            <p:ph type="title"/>
          </p:nvPr>
        </p:nvSpPr>
        <p:spPr>
          <a:xfrm>
            <a:off x="388768" y="495302"/>
            <a:ext cx="11391900" cy="70318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191243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Line 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0281-68D5-4F45-9E11-29FDFFA57533}"/>
              </a:ext>
            </a:extLst>
          </p:cNvPr>
          <p:cNvSpPr>
            <a:spLocks noGrp="1"/>
          </p:cNvSpPr>
          <p:nvPr>
            <p:ph type="title"/>
          </p:nvPr>
        </p:nvSpPr>
        <p:spPr/>
        <p:txBody>
          <a:bodyPr/>
          <a:lstStyle/>
          <a:p>
            <a:r>
              <a:rPr lang="en-US"/>
              <a:t>Click to edit Master title style</a:t>
            </a:r>
          </a:p>
        </p:txBody>
      </p:sp>
      <p:sp>
        <p:nvSpPr>
          <p:cNvPr id="6" name="AutoShape 3">
            <a:extLst>
              <a:ext uri="{FF2B5EF4-FFF2-40B4-BE49-F238E27FC236}">
                <a16:creationId xmlns:a16="http://schemas.microsoft.com/office/drawing/2014/main" id="{384F71B6-965B-470F-B1C7-370FCCC6E134}"/>
              </a:ext>
            </a:extLst>
          </p:cNvPr>
          <p:cNvSpPr>
            <a:spLocks/>
          </p:cNvSpPr>
          <p:nvPr/>
        </p:nvSpPr>
        <p:spPr bwMode="auto">
          <a:xfrm>
            <a:off x="-65314" y="1585575"/>
            <a:ext cx="2999388" cy="449263"/>
          </a:xfrm>
          <a:prstGeom prst="homePlate">
            <a:avLst/>
          </a:prstGeom>
          <a:solidFill>
            <a:srgbClr val="0052CC"/>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8" name="AutoShape 3">
            <a:extLst>
              <a:ext uri="{FF2B5EF4-FFF2-40B4-BE49-F238E27FC236}">
                <a16:creationId xmlns:a16="http://schemas.microsoft.com/office/drawing/2014/main" id="{907170E9-2B88-4E38-A070-7EAAE9E2A668}"/>
              </a:ext>
            </a:extLst>
          </p:cNvPr>
          <p:cNvSpPr>
            <a:spLocks/>
          </p:cNvSpPr>
          <p:nvPr/>
        </p:nvSpPr>
        <p:spPr bwMode="auto">
          <a:xfrm>
            <a:off x="-65314" y="2536654"/>
            <a:ext cx="3700316" cy="428625"/>
          </a:xfrm>
          <a:prstGeom prst="homePlate">
            <a:avLst/>
          </a:prstGeom>
          <a:solidFill>
            <a:srgbClr val="4C99FF"/>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11" name="AutoShape 3">
            <a:extLst>
              <a:ext uri="{FF2B5EF4-FFF2-40B4-BE49-F238E27FC236}">
                <a16:creationId xmlns:a16="http://schemas.microsoft.com/office/drawing/2014/main" id="{8075ECC2-55D8-4A45-BB42-FDC28B18E7BF}"/>
              </a:ext>
            </a:extLst>
          </p:cNvPr>
          <p:cNvSpPr>
            <a:spLocks/>
          </p:cNvSpPr>
          <p:nvPr/>
        </p:nvSpPr>
        <p:spPr bwMode="auto">
          <a:xfrm>
            <a:off x="-65314" y="3473309"/>
            <a:ext cx="4537756" cy="428625"/>
          </a:xfrm>
          <a:prstGeom prst="homePlate">
            <a:avLst/>
          </a:prstGeom>
          <a:solidFill>
            <a:srgbClr val="FF991F"/>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14" name="AutoShape 3">
            <a:extLst>
              <a:ext uri="{FF2B5EF4-FFF2-40B4-BE49-F238E27FC236}">
                <a16:creationId xmlns:a16="http://schemas.microsoft.com/office/drawing/2014/main" id="{52717C17-FA01-479F-972C-3E8152807024}"/>
              </a:ext>
            </a:extLst>
          </p:cNvPr>
          <p:cNvSpPr>
            <a:spLocks/>
          </p:cNvSpPr>
          <p:nvPr/>
        </p:nvSpPr>
        <p:spPr bwMode="auto">
          <a:xfrm flipV="1">
            <a:off x="-65314" y="4489369"/>
            <a:ext cx="3700317" cy="428625"/>
          </a:xfrm>
          <a:prstGeom prst="homePlate">
            <a:avLst/>
          </a:prstGeom>
          <a:solidFill>
            <a:srgbClr val="4C99FF"/>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17" name="AutoShape 3">
            <a:extLst>
              <a:ext uri="{FF2B5EF4-FFF2-40B4-BE49-F238E27FC236}">
                <a16:creationId xmlns:a16="http://schemas.microsoft.com/office/drawing/2014/main" id="{8D27EAA3-1191-4A5D-A415-8CDA74F3E0FC}"/>
              </a:ext>
            </a:extLst>
          </p:cNvPr>
          <p:cNvSpPr>
            <a:spLocks/>
          </p:cNvSpPr>
          <p:nvPr/>
        </p:nvSpPr>
        <p:spPr bwMode="auto">
          <a:xfrm flipV="1">
            <a:off x="-65314" y="5444759"/>
            <a:ext cx="2999388" cy="449263"/>
          </a:xfrm>
          <a:prstGeom prst="homePlate">
            <a:avLst/>
          </a:prstGeom>
          <a:solidFill>
            <a:srgbClr val="0052CC"/>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20" name="Text Placeholder 19">
            <a:extLst>
              <a:ext uri="{FF2B5EF4-FFF2-40B4-BE49-F238E27FC236}">
                <a16:creationId xmlns:a16="http://schemas.microsoft.com/office/drawing/2014/main" id="{2C5210F4-2060-48FC-A840-2B64322B32B8}"/>
              </a:ext>
            </a:extLst>
          </p:cNvPr>
          <p:cNvSpPr>
            <a:spLocks noGrp="1"/>
          </p:cNvSpPr>
          <p:nvPr>
            <p:ph type="body" sz="quarter" idx="10" hasCustomPrompt="1"/>
          </p:nvPr>
        </p:nvSpPr>
        <p:spPr>
          <a:xfrm>
            <a:off x="3032394" y="1622475"/>
            <a:ext cx="3913632" cy="368300"/>
          </a:xfrm>
          <a:prstGeom prst="rect">
            <a:avLst/>
          </a:prstGeom>
        </p:spPr>
        <p:txBody>
          <a:bodyPr anchor="ctr"/>
          <a:lstStyle>
            <a:lvl1pPr>
              <a:defRPr b="1">
                <a:solidFill>
                  <a:schemeClr val="tx1"/>
                </a:solidFill>
              </a:defRPr>
            </a:lvl1pPr>
          </a:lstStyle>
          <a:p>
            <a:pPr lvl="0"/>
            <a:r>
              <a:rPr lang="en-US"/>
              <a:t>Text here</a:t>
            </a:r>
          </a:p>
        </p:txBody>
      </p:sp>
      <p:sp>
        <p:nvSpPr>
          <p:cNvPr id="22" name="Text Placeholder 21">
            <a:extLst>
              <a:ext uri="{FF2B5EF4-FFF2-40B4-BE49-F238E27FC236}">
                <a16:creationId xmlns:a16="http://schemas.microsoft.com/office/drawing/2014/main" id="{FE87FCD5-2CB0-492D-B458-436175BBE9B6}"/>
              </a:ext>
            </a:extLst>
          </p:cNvPr>
          <p:cNvSpPr>
            <a:spLocks noGrp="1"/>
          </p:cNvSpPr>
          <p:nvPr>
            <p:ph type="body" sz="quarter" idx="11" hasCustomPrompt="1"/>
          </p:nvPr>
        </p:nvSpPr>
        <p:spPr>
          <a:xfrm>
            <a:off x="3814149" y="2571901"/>
            <a:ext cx="3913632" cy="368300"/>
          </a:xfrm>
          <a:prstGeom prst="rect">
            <a:avLst/>
          </a:prstGeom>
        </p:spPr>
        <p:txBody>
          <a:bodyPr anchor="ctr"/>
          <a:lstStyle>
            <a:lvl1pPr>
              <a:defRPr b="1">
                <a:solidFill>
                  <a:schemeClr val="tx1"/>
                </a:solidFill>
              </a:defRPr>
            </a:lvl1pPr>
          </a:lstStyle>
          <a:p>
            <a:pPr lvl="0"/>
            <a:r>
              <a:rPr lang="en-US"/>
              <a:t>Text here</a:t>
            </a:r>
          </a:p>
        </p:txBody>
      </p:sp>
      <p:sp>
        <p:nvSpPr>
          <p:cNvPr id="24" name="Text Placeholder 23">
            <a:extLst>
              <a:ext uri="{FF2B5EF4-FFF2-40B4-BE49-F238E27FC236}">
                <a16:creationId xmlns:a16="http://schemas.microsoft.com/office/drawing/2014/main" id="{74E25E00-6121-4378-9FCD-C5E312F6D437}"/>
              </a:ext>
            </a:extLst>
          </p:cNvPr>
          <p:cNvSpPr>
            <a:spLocks noGrp="1"/>
          </p:cNvSpPr>
          <p:nvPr>
            <p:ph type="body" sz="quarter" idx="12" hasCustomPrompt="1"/>
          </p:nvPr>
        </p:nvSpPr>
        <p:spPr>
          <a:xfrm>
            <a:off x="4639937" y="3504741"/>
            <a:ext cx="3913632" cy="365760"/>
          </a:xfrm>
          <a:prstGeom prst="rect">
            <a:avLst/>
          </a:prstGeom>
        </p:spPr>
        <p:txBody>
          <a:bodyPr anchor="ctr"/>
          <a:lstStyle>
            <a:lvl1pPr>
              <a:defRPr b="1">
                <a:solidFill>
                  <a:schemeClr val="tx1"/>
                </a:solidFill>
              </a:defRPr>
            </a:lvl1pPr>
          </a:lstStyle>
          <a:p>
            <a:pPr lvl="0"/>
            <a:r>
              <a:rPr lang="en-US"/>
              <a:t>Text here</a:t>
            </a:r>
          </a:p>
        </p:txBody>
      </p:sp>
      <p:sp>
        <p:nvSpPr>
          <p:cNvPr id="26" name="Text Placeholder 25">
            <a:extLst>
              <a:ext uri="{FF2B5EF4-FFF2-40B4-BE49-F238E27FC236}">
                <a16:creationId xmlns:a16="http://schemas.microsoft.com/office/drawing/2014/main" id="{57EC7B60-F34F-4991-BBC7-055DCB1AF823}"/>
              </a:ext>
            </a:extLst>
          </p:cNvPr>
          <p:cNvSpPr>
            <a:spLocks noGrp="1"/>
          </p:cNvSpPr>
          <p:nvPr>
            <p:ph type="body" sz="quarter" idx="13" hasCustomPrompt="1"/>
          </p:nvPr>
        </p:nvSpPr>
        <p:spPr>
          <a:xfrm>
            <a:off x="3814149" y="4524779"/>
            <a:ext cx="3913188" cy="365760"/>
          </a:xfrm>
          <a:prstGeom prst="rect">
            <a:avLst/>
          </a:prstGeom>
        </p:spPr>
        <p:txBody>
          <a:bodyPr anchor="ctr"/>
          <a:lstStyle>
            <a:lvl1pPr>
              <a:defRPr b="1">
                <a:solidFill>
                  <a:schemeClr val="tx1"/>
                </a:solidFill>
              </a:defRPr>
            </a:lvl1pPr>
          </a:lstStyle>
          <a:p>
            <a:pPr lvl="0"/>
            <a:r>
              <a:rPr lang="en-US"/>
              <a:t>Text here</a:t>
            </a:r>
          </a:p>
        </p:txBody>
      </p:sp>
      <p:sp>
        <p:nvSpPr>
          <p:cNvPr id="28" name="Text Placeholder 27">
            <a:extLst>
              <a:ext uri="{FF2B5EF4-FFF2-40B4-BE49-F238E27FC236}">
                <a16:creationId xmlns:a16="http://schemas.microsoft.com/office/drawing/2014/main" id="{F538B57C-6D07-4C77-BC3C-F9B247834EEB}"/>
              </a:ext>
            </a:extLst>
          </p:cNvPr>
          <p:cNvSpPr>
            <a:spLocks noGrp="1"/>
          </p:cNvSpPr>
          <p:nvPr>
            <p:ph type="body" sz="quarter" idx="14" hasCustomPrompt="1"/>
          </p:nvPr>
        </p:nvSpPr>
        <p:spPr>
          <a:xfrm>
            <a:off x="3010654" y="5491799"/>
            <a:ext cx="3913632" cy="365760"/>
          </a:xfrm>
          <a:prstGeom prst="rect">
            <a:avLst/>
          </a:prstGeom>
        </p:spPr>
        <p:txBody>
          <a:bodyPr anchor="ctr"/>
          <a:lstStyle>
            <a:lvl1pPr>
              <a:defRPr b="1">
                <a:solidFill>
                  <a:schemeClr val="tx1"/>
                </a:solidFill>
              </a:defRPr>
            </a:lvl1pPr>
          </a:lstStyle>
          <a:p>
            <a:pPr lvl="0"/>
            <a:r>
              <a:rPr lang="en-US"/>
              <a:t>Text here</a:t>
            </a:r>
          </a:p>
        </p:txBody>
      </p:sp>
    </p:spTree>
    <p:extLst>
      <p:ext uri="{BB962C8B-B14F-4D97-AF65-F5344CB8AC3E}">
        <p14:creationId xmlns:p14="http://schemas.microsoft.com/office/powerpoint/2010/main" val="38461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left)">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left)">
                                      <p:cBhvr>
                                        <p:cTn id="18" dur="500"/>
                                        <p:tgtEl>
                                          <p:spTgt spid="2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left)">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wipe(left)">
                                      <p:cBhvr>
                                        <p:cTn id="34" dur="500"/>
                                        <p:tgtEl>
                                          <p:spTgt spid="2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left)">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4" grpId="0" animBg="1"/>
      <p:bldP spid="17" grpId="0" animBg="1"/>
      <p:bldP spid="20" grpId="0" build="p">
        <p:tmplLst>
          <p:tmpl lvl="1">
            <p:tnLst>
              <p:par>
                <p:cTn presetID="2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2" grpId="0" build="p">
        <p:tmplLst>
          <p:tmpl lvl="1">
            <p:tnLst>
              <p:par>
                <p:cTn presetID="2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2" presetClass="entr" presetSubtype="8"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6" grpId="0" build="p">
        <p:tmplLst>
          <p:tmpl lvl="1">
            <p:tnLst>
              <p:par>
                <p:cTn presetID="22" presetClass="entr" presetSubtype="8"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hevron Sequ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82C6-A0F8-4DAC-B634-039C27925A70}"/>
              </a:ext>
            </a:extLst>
          </p:cNvPr>
          <p:cNvSpPr>
            <a:spLocks noGrp="1"/>
          </p:cNvSpPr>
          <p:nvPr>
            <p:ph type="title"/>
          </p:nvPr>
        </p:nvSpPr>
        <p:spPr/>
        <p:txBody>
          <a:bodyPr/>
          <a:lstStyle/>
          <a:p>
            <a:r>
              <a:rPr lang="en-US"/>
              <a:t>Click to edit Master title style</a:t>
            </a:r>
          </a:p>
        </p:txBody>
      </p:sp>
      <p:sp>
        <p:nvSpPr>
          <p:cNvPr id="3" name="Freeform: Shape 18">
            <a:extLst>
              <a:ext uri="{FF2B5EF4-FFF2-40B4-BE49-F238E27FC236}">
                <a16:creationId xmlns:a16="http://schemas.microsoft.com/office/drawing/2014/main" id="{01A0D3A5-2BE8-49BC-BF32-844B27B32D6F}"/>
              </a:ext>
            </a:extLst>
          </p:cNvPr>
          <p:cNvSpPr/>
          <p:nvPr userDrawn="1"/>
        </p:nvSpPr>
        <p:spPr>
          <a:xfrm>
            <a:off x="60963" y="2413960"/>
            <a:ext cx="3219632" cy="2030080"/>
          </a:xfrm>
          <a:custGeom>
            <a:avLst/>
            <a:gdLst>
              <a:gd name="connsiteX0" fmla="*/ 0 w 2037328"/>
              <a:gd name="connsiteY0" fmla="*/ 0 h 814931"/>
              <a:gd name="connsiteX1" fmla="*/ 1629863 w 2037328"/>
              <a:gd name="connsiteY1" fmla="*/ 0 h 814931"/>
              <a:gd name="connsiteX2" fmla="*/ 2037328 w 2037328"/>
              <a:gd name="connsiteY2" fmla="*/ 407466 h 814931"/>
              <a:gd name="connsiteX3" fmla="*/ 1629863 w 2037328"/>
              <a:gd name="connsiteY3" fmla="*/ 814931 h 814931"/>
              <a:gd name="connsiteX4" fmla="*/ 0 w 2037328"/>
              <a:gd name="connsiteY4" fmla="*/ 814931 h 814931"/>
              <a:gd name="connsiteX5" fmla="*/ 407466 w 2037328"/>
              <a:gd name="connsiteY5" fmla="*/ 407466 h 814931"/>
              <a:gd name="connsiteX6" fmla="*/ 0 w 2037328"/>
              <a:gd name="connsiteY6" fmla="*/ 0 h 8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28" h="814931">
                <a:moveTo>
                  <a:pt x="0" y="0"/>
                </a:moveTo>
                <a:lnTo>
                  <a:pt x="1629863" y="0"/>
                </a:lnTo>
                <a:lnTo>
                  <a:pt x="2037328" y="407466"/>
                </a:lnTo>
                <a:lnTo>
                  <a:pt x="1629863" y="814931"/>
                </a:lnTo>
                <a:lnTo>
                  <a:pt x="0" y="814931"/>
                </a:lnTo>
                <a:lnTo>
                  <a:pt x="407466" y="407466"/>
                </a:lnTo>
                <a:lnTo>
                  <a:pt x="0" y="0"/>
                </a:lnTo>
                <a:close/>
              </a:path>
            </a:pathLst>
          </a:custGeom>
          <a:solidFill>
            <a:srgbClr val="6DA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9475" tIns="24003" rIns="431468" bIns="24003" numCol="1" spcCol="1270" anchor="ctr" anchorCtr="0">
            <a:noAutofit/>
          </a:bodyPr>
          <a:lstStyle/>
          <a:p>
            <a:pPr marL="0" lvl="0" indent="0" algn="ctr" defTabSz="800100">
              <a:lnSpc>
                <a:spcPct val="90000"/>
              </a:lnSpc>
              <a:spcBef>
                <a:spcPct val="0"/>
              </a:spcBef>
              <a:spcAft>
                <a:spcPct val="35000"/>
              </a:spcAft>
              <a:buFont typeface="+mj-lt"/>
              <a:buNone/>
            </a:pPr>
            <a:endParaRPr lang="en-US" sz="1600" kern="1200"/>
          </a:p>
        </p:txBody>
      </p:sp>
      <p:sp>
        <p:nvSpPr>
          <p:cNvPr id="4" name="Freeform: Shape 19">
            <a:extLst>
              <a:ext uri="{FF2B5EF4-FFF2-40B4-BE49-F238E27FC236}">
                <a16:creationId xmlns:a16="http://schemas.microsoft.com/office/drawing/2014/main" id="{DCA626A4-444A-4F6B-A0EB-8801C0C6DC3C}"/>
              </a:ext>
            </a:extLst>
          </p:cNvPr>
          <p:cNvSpPr/>
          <p:nvPr userDrawn="1"/>
        </p:nvSpPr>
        <p:spPr>
          <a:xfrm>
            <a:off x="3011110" y="2413960"/>
            <a:ext cx="3219632" cy="2030080"/>
          </a:xfrm>
          <a:custGeom>
            <a:avLst/>
            <a:gdLst>
              <a:gd name="connsiteX0" fmla="*/ 0 w 2037328"/>
              <a:gd name="connsiteY0" fmla="*/ 0 h 814931"/>
              <a:gd name="connsiteX1" fmla="*/ 1629863 w 2037328"/>
              <a:gd name="connsiteY1" fmla="*/ 0 h 814931"/>
              <a:gd name="connsiteX2" fmla="*/ 2037328 w 2037328"/>
              <a:gd name="connsiteY2" fmla="*/ 407466 h 814931"/>
              <a:gd name="connsiteX3" fmla="*/ 1629863 w 2037328"/>
              <a:gd name="connsiteY3" fmla="*/ 814931 h 814931"/>
              <a:gd name="connsiteX4" fmla="*/ 0 w 2037328"/>
              <a:gd name="connsiteY4" fmla="*/ 814931 h 814931"/>
              <a:gd name="connsiteX5" fmla="*/ 407466 w 2037328"/>
              <a:gd name="connsiteY5" fmla="*/ 407466 h 814931"/>
              <a:gd name="connsiteX6" fmla="*/ 0 w 2037328"/>
              <a:gd name="connsiteY6" fmla="*/ 0 h 8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28" h="814931">
                <a:moveTo>
                  <a:pt x="0" y="0"/>
                </a:moveTo>
                <a:lnTo>
                  <a:pt x="1629863" y="0"/>
                </a:lnTo>
                <a:lnTo>
                  <a:pt x="2037328" y="407466"/>
                </a:lnTo>
                <a:lnTo>
                  <a:pt x="1629863" y="814931"/>
                </a:lnTo>
                <a:lnTo>
                  <a:pt x="0" y="814931"/>
                </a:lnTo>
                <a:lnTo>
                  <a:pt x="407466" y="407466"/>
                </a:lnTo>
                <a:lnTo>
                  <a:pt x="0" y="0"/>
                </a:lnTo>
                <a:close/>
              </a:path>
            </a:pathLst>
          </a:custGeom>
          <a:solidFill>
            <a:srgbClr val="2F88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9475" tIns="24003" rIns="431468" bIns="24003" numCol="1" spcCol="1270" anchor="ctr" anchorCtr="0">
            <a:noAutofit/>
          </a:bodyPr>
          <a:lstStyle/>
          <a:p>
            <a:pPr lvl="0" algn="ctr" defTabSz="800100">
              <a:lnSpc>
                <a:spcPct val="90000"/>
              </a:lnSpc>
              <a:spcBef>
                <a:spcPct val="0"/>
              </a:spcBef>
              <a:spcAft>
                <a:spcPct val="35000"/>
              </a:spcAft>
            </a:pPr>
            <a:endParaRPr lang="en-US" sz="1600"/>
          </a:p>
        </p:txBody>
      </p:sp>
      <p:sp>
        <p:nvSpPr>
          <p:cNvPr id="5" name="Freeform: Shape 20">
            <a:extLst>
              <a:ext uri="{FF2B5EF4-FFF2-40B4-BE49-F238E27FC236}">
                <a16:creationId xmlns:a16="http://schemas.microsoft.com/office/drawing/2014/main" id="{25CB919F-CE1F-4834-B411-8231B32834AA}"/>
              </a:ext>
            </a:extLst>
          </p:cNvPr>
          <p:cNvSpPr/>
          <p:nvPr userDrawn="1"/>
        </p:nvSpPr>
        <p:spPr>
          <a:xfrm>
            <a:off x="5961257" y="2413960"/>
            <a:ext cx="3219632" cy="2030080"/>
          </a:xfrm>
          <a:custGeom>
            <a:avLst/>
            <a:gdLst>
              <a:gd name="connsiteX0" fmla="*/ 0 w 2037328"/>
              <a:gd name="connsiteY0" fmla="*/ 0 h 814931"/>
              <a:gd name="connsiteX1" fmla="*/ 1629863 w 2037328"/>
              <a:gd name="connsiteY1" fmla="*/ 0 h 814931"/>
              <a:gd name="connsiteX2" fmla="*/ 2037328 w 2037328"/>
              <a:gd name="connsiteY2" fmla="*/ 407466 h 814931"/>
              <a:gd name="connsiteX3" fmla="*/ 1629863 w 2037328"/>
              <a:gd name="connsiteY3" fmla="*/ 814931 h 814931"/>
              <a:gd name="connsiteX4" fmla="*/ 0 w 2037328"/>
              <a:gd name="connsiteY4" fmla="*/ 814931 h 814931"/>
              <a:gd name="connsiteX5" fmla="*/ 407466 w 2037328"/>
              <a:gd name="connsiteY5" fmla="*/ 407466 h 814931"/>
              <a:gd name="connsiteX6" fmla="*/ 0 w 2037328"/>
              <a:gd name="connsiteY6" fmla="*/ 0 h 8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28" h="814931">
                <a:moveTo>
                  <a:pt x="0" y="0"/>
                </a:moveTo>
                <a:lnTo>
                  <a:pt x="1629863" y="0"/>
                </a:lnTo>
                <a:lnTo>
                  <a:pt x="2037328" y="407466"/>
                </a:lnTo>
                <a:lnTo>
                  <a:pt x="1629863" y="814931"/>
                </a:lnTo>
                <a:lnTo>
                  <a:pt x="0" y="814931"/>
                </a:lnTo>
                <a:lnTo>
                  <a:pt x="407466" y="407466"/>
                </a:lnTo>
                <a:lnTo>
                  <a:pt x="0" y="0"/>
                </a:lnTo>
                <a:close/>
              </a:path>
            </a:pathLst>
          </a:custGeom>
          <a:solidFill>
            <a:srgbClr val="005AD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9475" tIns="24003" rIns="431468" bIns="24003" numCol="1" spcCol="1270" anchor="ctr" anchorCtr="0">
            <a:noAutofit/>
          </a:bodyPr>
          <a:lstStyle/>
          <a:p>
            <a:pPr lvl="0" algn="ctr" defTabSz="800100">
              <a:lnSpc>
                <a:spcPct val="90000"/>
              </a:lnSpc>
              <a:spcBef>
                <a:spcPct val="0"/>
              </a:spcBef>
              <a:spcAft>
                <a:spcPct val="35000"/>
              </a:spcAft>
            </a:pPr>
            <a:endParaRPr lang="en-US" sz="1600"/>
          </a:p>
        </p:txBody>
      </p:sp>
      <p:sp>
        <p:nvSpPr>
          <p:cNvPr id="6" name="Freeform: Shape 21">
            <a:extLst>
              <a:ext uri="{FF2B5EF4-FFF2-40B4-BE49-F238E27FC236}">
                <a16:creationId xmlns:a16="http://schemas.microsoft.com/office/drawing/2014/main" id="{71CE4C87-382D-4610-9428-25B9E92FB02A}"/>
              </a:ext>
            </a:extLst>
          </p:cNvPr>
          <p:cNvSpPr/>
          <p:nvPr userDrawn="1"/>
        </p:nvSpPr>
        <p:spPr>
          <a:xfrm>
            <a:off x="8911405" y="2413960"/>
            <a:ext cx="3219632" cy="2030080"/>
          </a:xfrm>
          <a:custGeom>
            <a:avLst/>
            <a:gdLst>
              <a:gd name="connsiteX0" fmla="*/ 0 w 2037328"/>
              <a:gd name="connsiteY0" fmla="*/ 0 h 814931"/>
              <a:gd name="connsiteX1" fmla="*/ 1629863 w 2037328"/>
              <a:gd name="connsiteY1" fmla="*/ 0 h 814931"/>
              <a:gd name="connsiteX2" fmla="*/ 2037328 w 2037328"/>
              <a:gd name="connsiteY2" fmla="*/ 407466 h 814931"/>
              <a:gd name="connsiteX3" fmla="*/ 1629863 w 2037328"/>
              <a:gd name="connsiteY3" fmla="*/ 814931 h 814931"/>
              <a:gd name="connsiteX4" fmla="*/ 0 w 2037328"/>
              <a:gd name="connsiteY4" fmla="*/ 814931 h 814931"/>
              <a:gd name="connsiteX5" fmla="*/ 407466 w 2037328"/>
              <a:gd name="connsiteY5" fmla="*/ 407466 h 814931"/>
              <a:gd name="connsiteX6" fmla="*/ 0 w 2037328"/>
              <a:gd name="connsiteY6" fmla="*/ 0 h 8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28" h="814931">
                <a:moveTo>
                  <a:pt x="0" y="0"/>
                </a:moveTo>
                <a:lnTo>
                  <a:pt x="1629863" y="0"/>
                </a:lnTo>
                <a:lnTo>
                  <a:pt x="2037328" y="407466"/>
                </a:lnTo>
                <a:lnTo>
                  <a:pt x="1629863" y="814931"/>
                </a:lnTo>
                <a:lnTo>
                  <a:pt x="0" y="814931"/>
                </a:lnTo>
                <a:lnTo>
                  <a:pt x="407466" y="407466"/>
                </a:lnTo>
                <a:lnTo>
                  <a:pt x="0" y="0"/>
                </a:lnTo>
                <a:close/>
              </a:path>
            </a:pathLst>
          </a:custGeom>
          <a:solidFill>
            <a:schemeClr val="tx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9475" tIns="24003" rIns="431468" bIns="24003" numCol="1" spcCol="1270" anchor="ctr" anchorCtr="0">
            <a:noAutofit/>
          </a:bodyPr>
          <a:lstStyle/>
          <a:p>
            <a:pPr lvl="0" algn="ctr" defTabSz="800100">
              <a:lnSpc>
                <a:spcPct val="90000"/>
              </a:lnSpc>
              <a:spcBef>
                <a:spcPct val="0"/>
              </a:spcBef>
              <a:spcAft>
                <a:spcPct val="35000"/>
              </a:spcAft>
            </a:pPr>
            <a:endParaRPr lang="en-US" sz="1600"/>
          </a:p>
        </p:txBody>
      </p:sp>
      <p:sp>
        <p:nvSpPr>
          <p:cNvPr id="8" name="Text Placeholder 7">
            <a:extLst>
              <a:ext uri="{FF2B5EF4-FFF2-40B4-BE49-F238E27FC236}">
                <a16:creationId xmlns:a16="http://schemas.microsoft.com/office/drawing/2014/main" id="{67C429DE-833B-47A7-88F9-B8D5B6AAA329}"/>
              </a:ext>
            </a:extLst>
          </p:cNvPr>
          <p:cNvSpPr>
            <a:spLocks noGrp="1"/>
          </p:cNvSpPr>
          <p:nvPr>
            <p:ph type="body" sz="quarter" idx="10" hasCustomPrompt="1"/>
          </p:nvPr>
        </p:nvSpPr>
        <p:spPr>
          <a:xfrm>
            <a:off x="1031810" y="3238500"/>
            <a:ext cx="1277938" cy="381000"/>
          </a:xfrm>
          <a:prstGeom prst="rect">
            <a:avLst/>
          </a:prstGeom>
        </p:spPr>
        <p:txBody>
          <a:bodyPr anchor="ctr"/>
          <a:lstStyle>
            <a:lvl1pPr algn="ctr">
              <a:defRPr sz="1600">
                <a:solidFill>
                  <a:schemeClr val="bg1"/>
                </a:solidFill>
              </a:defRPr>
            </a:lvl1pPr>
          </a:lstStyle>
          <a:p>
            <a:pPr lvl="0"/>
            <a:r>
              <a:rPr lang="en-US"/>
              <a:t>Insert Text</a:t>
            </a:r>
          </a:p>
        </p:txBody>
      </p:sp>
      <p:sp>
        <p:nvSpPr>
          <p:cNvPr id="10" name="Text Placeholder 9">
            <a:extLst>
              <a:ext uri="{FF2B5EF4-FFF2-40B4-BE49-F238E27FC236}">
                <a16:creationId xmlns:a16="http://schemas.microsoft.com/office/drawing/2014/main" id="{875910BA-03DD-4D82-99A5-0B1DC2D30B44}"/>
              </a:ext>
            </a:extLst>
          </p:cNvPr>
          <p:cNvSpPr>
            <a:spLocks noGrp="1"/>
          </p:cNvSpPr>
          <p:nvPr>
            <p:ph type="body" sz="quarter" idx="11" hasCustomPrompt="1"/>
          </p:nvPr>
        </p:nvSpPr>
        <p:spPr>
          <a:xfrm>
            <a:off x="3980846" y="3238500"/>
            <a:ext cx="1280160" cy="381000"/>
          </a:xfrm>
          <a:prstGeom prst="rect">
            <a:avLst/>
          </a:prstGeom>
        </p:spPr>
        <p:txBody>
          <a:bodyPr anchor="ctr"/>
          <a:lstStyle>
            <a:lvl1pPr algn="ctr">
              <a:defRPr sz="1600">
                <a:solidFill>
                  <a:schemeClr val="bg1"/>
                </a:solidFill>
              </a:defRPr>
            </a:lvl1pPr>
          </a:lstStyle>
          <a:p>
            <a:pPr lvl="0"/>
            <a:r>
              <a:rPr lang="en-US"/>
              <a:t>Insert Text</a:t>
            </a:r>
          </a:p>
        </p:txBody>
      </p:sp>
      <p:sp>
        <p:nvSpPr>
          <p:cNvPr id="12" name="Text Placeholder 11">
            <a:extLst>
              <a:ext uri="{FF2B5EF4-FFF2-40B4-BE49-F238E27FC236}">
                <a16:creationId xmlns:a16="http://schemas.microsoft.com/office/drawing/2014/main" id="{6A59E29B-3227-4F9E-9B54-64E61C795645}"/>
              </a:ext>
            </a:extLst>
          </p:cNvPr>
          <p:cNvSpPr>
            <a:spLocks noGrp="1"/>
          </p:cNvSpPr>
          <p:nvPr>
            <p:ph type="body" sz="quarter" idx="12" hasCustomPrompt="1"/>
          </p:nvPr>
        </p:nvSpPr>
        <p:spPr>
          <a:xfrm>
            <a:off x="6838442" y="3238500"/>
            <a:ext cx="1465262" cy="381000"/>
          </a:xfrm>
          <a:prstGeom prst="rect">
            <a:avLst/>
          </a:prstGeom>
        </p:spPr>
        <p:txBody>
          <a:bodyPr anchor="ctr"/>
          <a:lstStyle>
            <a:lvl1pPr algn="ctr">
              <a:defRPr sz="1600">
                <a:solidFill>
                  <a:schemeClr val="bg1"/>
                </a:solidFill>
              </a:defRPr>
            </a:lvl1pPr>
          </a:lstStyle>
          <a:p>
            <a:pPr lvl="0"/>
            <a:r>
              <a:rPr lang="en-US"/>
              <a:t>Insert Text</a:t>
            </a:r>
          </a:p>
        </p:txBody>
      </p:sp>
      <p:sp>
        <p:nvSpPr>
          <p:cNvPr id="14" name="Text Placeholder 13">
            <a:extLst>
              <a:ext uri="{FF2B5EF4-FFF2-40B4-BE49-F238E27FC236}">
                <a16:creationId xmlns:a16="http://schemas.microsoft.com/office/drawing/2014/main" id="{BA6ED67A-E352-43A7-BD27-3123E2CB078C}"/>
              </a:ext>
            </a:extLst>
          </p:cNvPr>
          <p:cNvSpPr>
            <a:spLocks noGrp="1"/>
          </p:cNvSpPr>
          <p:nvPr>
            <p:ph type="body" sz="quarter" idx="13" hasCustomPrompt="1"/>
          </p:nvPr>
        </p:nvSpPr>
        <p:spPr>
          <a:xfrm>
            <a:off x="9789701" y="3238500"/>
            <a:ext cx="1463040" cy="381000"/>
          </a:xfrm>
          <a:prstGeom prst="rect">
            <a:avLst/>
          </a:prstGeom>
        </p:spPr>
        <p:txBody>
          <a:bodyPr anchor="ctr"/>
          <a:lstStyle>
            <a:lvl1pPr algn="ctr">
              <a:defRPr sz="1600">
                <a:solidFill>
                  <a:schemeClr val="bg1"/>
                </a:solidFill>
              </a:defRPr>
            </a:lvl1pPr>
          </a:lstStyle>
          <a:p>
            <a:pPr lvl="0"/>
            <a:r>
              <a:rPr lang="en-US"/>
              <a:t>Insert Text</a:t>
            </a:r>
          </a:p>
        </p:txBody>
      </p:sp>
    </p:spTree>
    <p:extLst>
      <p:ext uri="{BB962C8B-B14F-4D97-AF65-F5344CB8AC3E}">
        <p14:creationId xmlns:p14="http://schemas.microsoft.com/office/powerpoint/2010/main" val="302587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build="p">
        <p:tmplLst>
          <p:tmpl lvl="1">
            <p:tnLst>
              <p:par>
                <p:cTn presetID="2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2" presetClass="entr" presetSubtype="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Block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DBCA-5E79-4DF8-96CD-8267F414EFAF}"/>
              </a:ext>
            </a:extLst>
          </p:cNvPr>
          <p:cNvSpPr>
            <a:spLocks noGrp="1"/>
          </p:cNvSpPr>
          <p:nvPr>
            <p:ph type="title"/>
          </p:nvPr>
        </p:nvSpPr>
        <p:spPr/>
        <p:txBody>
          <a:bodyPr/>
          <a:lstStyle/>
          <a:p>
            <a:r>
              <a:rPr lang="en-US"/>
              <a:t>Click to edit Master title style</a:t>
            </a:r>
          </a:p>
        </p:txBody>
      </p:sp>
      <p:sp>
        <p:nvSpPr>
          <p:cNvPr id="5" name="Rounded Rectangle 29">
            <a:extLst>
              <a:ext uri="{FF2B5EF4-FFF2-40B4-BE49-F238E27FC236}">
                <a16:creationId xmlns:a16="http://schemas.microsoft.com/office/drawing/2014/main" id="{DAF3349E-E909-4FBC-9518-C7D8B40B4A30}"/>
              </a:ext>
            </a:extLst>
          </p:cNvPr>
          <p:cNvSpPr/>
          <p:nvPr userDrawn="1"/>
        </p:nvSpPr>
        <p:spPr>
          <a:xfrm>
            <a:off x="388768" y="1506582"/>
            <a:ext cx="3687792" cy="4746172"/>
          </a:xfrm>
          <a:prstGeom prst="roundRect">
            <a:avLst>
              <a:gd name="adj" fmla="val 1869"/>
            </a:avLst>
          </a:prstGeom>
          <a:solidFill>
            <a:srgbClr val="4C9AFF"/>
          </a:solidFill>
          <a:ln>
            <a:solidFill>
              <a:srgbClr val="4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30">
            <a:extLst>
              <a:ext uri="{FF2B5EF4-FFF2-40B4-BE49-F238E27FC236}">
                <a16:creationId xmlns:a16="http://schemas.microsoft.com/office/drawing/2014/main" id="{A8363220-0A24-47D0-B819-BB8729EB77F5}"/>
              </a:ext>
            </a:extLst>
          </p:cNvPr>
          <p:cNvSpPr/>
          <p:nvPr userDrawn="1"/>
        </p:nvSpPr>
        <p:spPr>
          <a:xfrm>
            <a:off x="4240822" y="1506582"/>
            <a:ext cx="3687792" cy="4746172"/>
          </a:xfrm>
          <a:prstGeom prst="roundRect">
            <a:avLst>
              <a:gd name="adj" fmla="val 1869"/>
            </a:avLst>
          </a:prstGeom>
          <a:solidFill>
            <a:srgbClr val="0052CC"/>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1">
            <a:extLst>
              <a:ext uri="{FF2B5EF4-FFF2-40B4-BE49-F238E27FC236}">
                <a16:creationId xmlns:a16="http://schemas.microsoft.com/office/drawing/2014/main" id="{CF481ECB-06F5-42F9-8B5F-3246EF6A242E}"/>
              </a:ext>
            </a:extLst>
          </p:cNvPr>
          <p:cNvSpPr/>
          <p:nvPr userDrawn="1"/>
        </p:nvSpPr>
        <p:spPr>
          <a:xfrm>
            <a:off x="8092876" y="1506582"/>
            <a:ext cx="3687792" cy="4746172"/>
          </a:xfrm>
          <a:prstGeom prst="roundRect">
            <a:avLst>
              <a:gd name="adj" fmla="val 1869"/>
            </a:avLst>
          </a:prstGeom>
          <a:solidFill>
            <a:srgbClr val="0049B0"/>
          </a:solidFill>
          <a:ln>
            <a:solidFill>
              <a:srgbClr val="005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32">
            <a:extLst>
              <a:ext uri="{FF2B5EF4-FFF2-40B4-BE49-F238E27FC236}">
                <a16:creationId xmlns:a16="http://schemas.microsoft.com/office/drawing/2014/main" id="{01544BBE-FA08-41C1-BDA7-C69431CE7FD1}"/>
              </a:ext>
            </a:extLst>
          </p:cNvPr>
          <p:cNvSpPr/>
          <p:nvPr userDrawn="1"/>
        </p:nvSpPr>
        <p:spPr>
          <a:xfrm>
            <a:off x="388768" y="1968139"/>
            <a:ext cx="3477838" cy="67056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33">
            <a:extLst>
              <a:ext uri="{FF2B5EF4-FFF2-40B4-BE49-F238E27FC236}">
                <a16:creationId xmlns:a16="http://schemas.microsoft.com/office/drawing/2014/main" id="{335CFEA9-542B-4299-95D4-CC2E3DAC2864}"/>
              </a:ext>
            </a:extLst>
          </p:cNvPr>
          <p:cNvSpPr/>
          <p:nvPr userDrawn="1"/>
        </p:nvSpPr>
        <p:spPr>
          <a:xfrm>
            <a:off x="4240822" y="1968139"/>
            <a:ext cx="3477838" cy="67056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34">
            <a:extLst>
              <a:ext uri="{FF2B5EF4-FFF2-40B4-BE49-F238E27FC236}">
                <a16:creationId xmlns:a16="http://schemas.microsoft.com/office/drawing/2014/main" id="{2AC6B6BF-1705-43B3-868A-948FA332BA22}"/>
              </a:ext>
            </a:extLst>
          </p:cNvPr>
          <p:cNvSpPr/>
          <p:nvPr userDrawn="1"/>
        </p:nvSpPr>
        <p:spPr>
          <a:xfrm>
            <a:off x="8092876" y="1968139"/>
            <a:ext cx="3477838" cy="67056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2EE2A8-6F78-4D89-AB8B-3AD5A5BCF052}"/>
              </a:ext>
            </a:extLst>
          </p:cNvPr>
          <p:cNvSpPr txBox="1"/>
          <p:nvPr userDrawn="1"/>
        </p:nvSpPr>
        <p:spPr>
          <a:xfrm>
            <a:off x="388768" y="2715962"/>
            <a:ext cx="2079027" cy="461665"/>
          </a:xfrm>
          <a:prstGeom prst="rect">
            <a:avLst/>
          </a:prstGeom>
          <a:noFill/>
        </p:spPr>
        <p:txBody>
          <a:bodyPr wrap="square" rtlCol="0">
            <a:spAutoFit/>
          </a:bodyPr>
          <a:lstStyle/>
          <a:p>
            <a:pPr algn="ctr"/>
            <a:r>
              <a:rPr lang="en-US" sz="2400" b="1">
                <a:solidFill>
                  <a:schemeClr val="bg1"/>
                </a:solidFill>
              </a:rPr>
              <a:t>Add Text here</a:t>
            </a:r>
          </a:p>
        </p:txBody>
      </p:sp>
      <p:sp>
        <p:nvSpPr>
          <p:cNvPr id="12" name="TextBox 11">
            <a:extLst>
              <a:ext uri="{FF2B5EF4-FFF2-40B4-BE49-F238E27FC236}">
                <a16:creationId xmlns:a16="http://schemas.microsoft.com/office/drawing/2014/main" id="{8379993B-1685-440B-A64C-BB4E08DDB97D}"/>
              </a:ext>
            </a:extLst>
          </p:cNvPr>
          <p:cNvSpPr txBox="1"/>
          <p:nvPr userDrawn="1"/>
        </p:nvSpPr>
        <p:spPr>
          <a:xfrm>
            <a:off x="4240822" y="2715962"/>
            <a:ext cx="2079027" cy="461665"/>
          </a:xfrm>
          <a:prstGeom prst="rect">
            <a:avLst/>
          </a:prstGeom>
          <a:noFill/>
        </p:spPr>
        <p:txBody>
          <a:bodyPr wrap="square" rtlCol="0">
            <a:spAutoFit/>
          </a:bodyPr>
          <a:lstStyle/>
          <a:p>
            <a:pPr algn="ctr"/>
            <a:r>
              <a:rPr lang="en-US" sz="2400" b="1">
                <a:solidFill>
                  <a:schemeClr val="bg1"/>
                </a:solidFill>
              </a:rPr>
              <a:t>Add Text here</a:t>
            </a:r>
          </a:p>
        </p:txBody>
      </p:sp>
      <p:sp>
        <p:nvSpPr>
          <p:cNvPr id="13" name="TextBox 12">
            <a:extLst>
              <a:ext uri="{FF2B5EF4-FFF2-40B4-BE49-F238E27FC236}">
                <a16:creationId xmlns:a16="http://schemas.microsoft.com/office/drawing/2014/main" id="{AA163575-EEFF-4598-A59D-CAE4E635C388}"/>
              </a:ext>
            </a:extLst>
          </p:cNvPr>
          <p:cNvSpPr txBox="1"/>
          <p:nvPr userDrawn="1"/>
        </p:nvSpPr>
        <p:spPr>
          <a:xfrm>
            <a:off x="8092876" y="2715962"/>
            <a:ext cx="2079027" cy="461665"/>
          </a:xfrm>
          <a:prstGeom prst="rect">
            <a:avLst/>
          </a:prstGeom>
          <a:noFill/>
        </p:spPr>
        <p:txBody>
          <a:bodyPr wrap="square" rtlCol="0">
            <a:spAutoFit/>
          </a:bodyPr>
          <a:lstStyle/>
          <a:p>
            <a:pPr algn="ctr"/>
            <a:r>
              <a:rPr lang="en-US" sz="2400" b="1">
                <a:solidFill>
                  <a:schemeClr val="bg1"/>
                </a:solidFill>
              </a:rPr>
              <a:t>Add Text here</a:t>
            </a:r>
          </a:p>
        </p:txBody>
      </p:sp>
      <p:grpSp>
        <p:nvGrpSpPr>
          <p:cNvPr id="14" name="Group 13">
            <a:extLst>
              <a:ext uri="{FF2B5EF4-FFF2-40B4-BE49-F238E27FC236}">
                <a16:creationId xmlns:a16="http://schemas.microsoft.com/office/drawing/2014/main" id="{5970A43D-B34A-4AF2-90D7-CB137B6B7703}"/>
              </a:ext>
            </a:extLst>
          </p:cNvPr>
          <p:cNvGrpSpPr/>
          <p:nvPr userDrawn="1"/>
        </p:nvGrpSpPr>
        <p:grpSpPr>
          <a:xfrm>
            <a:off x="615188" y="3594781"/>
            <a:ext cx="2414727" cy="550416"/>
            <a:chOff x="1109709" y="1988598"/>
            <a:chExt cx="2414727" cy="550416"/>
          </a:xfrm>
        </p:grpSpPr>
        <p:cxnSp>
          <p:nvCxnSpPr>
            <p:cNvPr id="15" name="Straight Connector 14">
              <a:extLst>
                <a:ext uri="{FF2B5EF4-FFF2-40B4-BE49-F238E27FC236}">
                  <a16:creationId xmlns:a16="http://schemas.microsoft.com/office/drawing/2014/main" id="{BC4F21BA-9406-42ED-83F1-883A139B7140}"/>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20F3E3A-9810-4263-9314-2D08CE8FB2BE}"/>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1</a:t>
              </a:r>
            </a:p>
          </p:txBody>
        </p:sp>
      </p:grpSp>
      <p:grpSp>
        <p:nvGrpSpPr>
          <p:cNvPr id="17" name="Group 16">
            <a:extLst>
              <a:ext uri="{FF2B5EF4-FFF2-40B4-BE49-F238E27FC236}">
                <a16:creationId xmlns:a16="http://schemas.microsoft.com/office/drawing/2014/main" id="{C06ABC52-6462-4DD1-BAE9-1D1D8E3B118A}"/>
              </a:ext>
            </a:extLst>
          </p:cNvPr>
          <p:cNvGrpSpPr/>
          <p:nvPr userDrawn="1"/>
        </p:nvGrpSpPr>
        <p:grpSpPr>
          <a:xfrm>
            <a:off x="615188" y="4562351"/>
            <a:ext cx="2414727" cy="550416"/>
            <a:chOff x="1109709" y="1988598"/>
            <a:chExt cx="2414727" cy="550416"/>
          </a:xfrm>
        </p:grpSpPr>
        <p:cxnSp>
          <p:nvCxnSpPr>
            <p:cNvPr id="18" name="Straight Connector 17">
              <a:extLst>
                <a:ext uri="{FF2B5EF4-FFF2-40B4-BE49-F238E27FC236}">
                  <a16:creationId xmlns:a16="http://schemas.microsoft.com/office/drawing/2014/main" id="{BDF576F1-22DC-4C6E-87D3-CE34575E678D}"/>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476127-4A56-41CA-A21C-454E2901F03C}"/>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2</a:t>
              </a:r>
            </a:p>
          </p:txBody>
        </p:sp>
      </p:grpSp>
      <p:grpSp>
        <p:nvGrpSpPr>
          <p:cNvPr id="20" name="Group 19">
            <a:extLst>
              <a:ext uri="{FF2B5EF4-FFF2-40B4-BE49-F238E27FC236}">
                <a16:creationId xmlns:a16="http://schemas.microsoft.com/office/drawing/2014/main" id="{5C0AECD5-FE5B-44D6-A233-B8F35F0D804A}"/>
              </a:ext>
            </a:extLst>
          </p:cNvPr>
          <p:cNvGrpSpPr/>
          <p:nvPr userDrawn="1"/>
        </p:nvGrpSpPr>
        <p:grpSpPr>
          <a:xfrm>
            <a:off x="615187" y="5529920"/>
            <a:ext cx="2414727" cy="550416"/>
            <a:chOff x="1109709" y="1988598"/>
            <a:chExt cx="2414727" cy="550416"/>
          </a:xfrm>
        </p:grpSpPr>
        <p:cxnSp>
          <p:nvCxnSpPr>
            <p:cNvPr id="21" name="Straight Connector 20">
              <a:extLst>
                <a:ext uri="{FF2B5EF4-FFF2-40B4-BE49-F238E27FC236}">
                  <a16:creationId xmlns:a16="http://schemas.microsoft.com/office/drawing/2014/main" id="{90E0A1FE-48FC-4744-B451-5E249B27DA09}"/>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31441B0-2A3F-4CF3-915E-68897C977963}"/>
                </a:ext>
              </a:extLst>
            </p:cNvPr>
            <p:cNvSpPr txBox="1"/>
            <p:nvPr userDrawn="1"/>
          </p:nvSpPr>
          <p:spPr>
            <a:xfrm>
              <a:off x="1207364" y="2086252"/>
              <a:ext cx="2317072" cy="369332"/>
            </a:xfrm>
            <a:prstGeom prst="rect">
              <a:avLst/>
            </a:prstGeom>
            <a:noFill/>
            <a:ln>
              <a:noFill/>
            </a:ln>
          </p:spPr>
          <p:txBody>
            <a:bodyPr wrap="square" rtlCol="0">
              <a:spAutoFit/>
            </a:bodyPr>
            <a:lstStyle/>
            <a:p>
              <a:r>
                <a:rPr lang="en-US">
                  <a:solidFill>
                    <a:schemeClr val="bg1"/>
                  </a:solidFill>
                </a:rPr>
                <a:t>Point 3</a:t>
              </a:r>
            </a:p>
          </p:txBody>
        </p:sp>
      </p:grpSp>
      <p:grpSp>
        <p:nvGrpSpPr>
          <p:cNvPr id="23" name="Group 22">
            <a:extLst>
              <a:ext uri="{FF2B5EF4-FFF2-40B4-BE49-F238E27FC236}">
                <a16:creationId xmlns:a16="http://schemas.microsoft.com/office/drawing/2014/main" id="{B49CA094-25C8-4FA8-A646-0581328E1ACC}"/>
              </a:ext>
            </a:extLst>
          </p:cNvPr>
          <p:cNvGrpSpPr/>
          <p:nvPr userDrawn="1"/>
        </p:nvGrpSpPr>
        <p:grpSpPr>
          <a:xfrm>
            <a:off x="4467243" y="3594781"/>
            <a:ext cx="2414727" cy="550416"/>
            <a:chOff x="1109709" y="1988598"/>
            <a:chExt cx="2414727" cy="550416"/>
          </a:xfrm>
        </p:grpSpPr>
        <p:cxnSp>
          <p:nvCxnSpPr>
            <p:cNvPr id="24" name="Straight Connector 23">
              <a:extLst>
                <a:ext uri="{FF2B5EF4-FFF2-40B4-BE49-F238E27FC236}">
                  <a16:creationId xmlns:a16="http://schemas.microsoft.com/office/drawing/2014/main" id="{CE80190F-BF03-4E25-8211-F97B68E4F159}"/>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44DDBB3-B1AC-4517-87B5-672DE1FAFB7A}"/>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1</a:t>
              </a:r>
            </a:p>
          </p:txBody>
        </p:sp>
      </p:grpSp>
      <p:grpSp>
        <p:nvGrpSpPr>
          <p:cNvPr id="26" name="Group 25">
            <a:extLst>
              <a:ext uri="{FF2B5EF4-FFF2-40B4-BE49-F238E27FC236}">
                <a16:creationId xmlns:a16="http://schemas.microsoft.com/office/drawing/2014/main" id="{C548C28C-48F8-44C2-92FC-FA3E1B5CC9A9}"/>
              </a:ext>
            </a:extLst>
          </p:cNvPr>
          <p:cNvGrpSpPr/>
          <p:nvPr userDrawn="1"/>
        </p:nvGrpSpPr>
        <p:grpSpPr>
          <a:xfrm>
            <a:off x="4467243" y="4562351"/>
            <a:ext cx="2414727" cy="550416"/>
            <a:chOff x="1109709" y="1988598"/>
            <a:chExt cx="2414727" cy="550416"/>
          </a:xfrm>
        </p:grpSpPr>
        <p:cxnSp>
          <p:nvCxnSpPr>
            <p:cNvPr id="27" name="Straight Connector 26">
              <a:extLst>
                <a:ext uri="{FF2B5EF4-FFF2-40B4-BE49-F238E27FC236}">
                  <a16:creationId xmlns:a16="http://schemas.microsoft.com/office/drawing/2014/main" id="{9AB70222-7BD3-4F83-B6A5-37D3FDF456A1}"/>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4F77AEB-790F-4030-8E90-F5286043B2D3}"/>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2</a:t>
              </a:r>
            </a:p>
          </p:txBody>
        </p:sp>
      </p:grpSp>
      <p:grpSp>
        <p:nvGrpSpPr>
          <p:cNvPr id="29" name="Group 28">
            <a:extLst>
              <a:ext uri="{FF2B5EF4-FFF2-40B4-BE49-F238E27FC236}">
                <a16:creationId xmlns:a16="http://schemas.microsoft.com/office/drawing/2014/main" id="{6B35F038-15D0-434D-B586-29160C942B75}"/>
              </a:ext>
            </a:extLst>
          </p:cNvPr>
          <p:cNvGrpSpPr/>
          <p:nvPr userDrawn="1"/>
        </p:nvGrpSpPr>
        <p:grpSpPr>
          <a:xfrm>
            <a:off x="4467242" y="5529920"/>
            <a:ext cx="2414727" cy="550416"/>
            <a:chOff x="1109709" y="1988598"/>
            <a:chExt cx="2414727" cy="550416"/>
          </a:xfrm>
        </p:grpSpPr>
        <p:cxnSp>
          <p:nvCxnSpPr>
            <p:cNvPr id="30" name="Straight Connector 29">
              <a:extLst>
                <a:ext uri="{FF2B5EF4-FFF2-40B4-BE49-F238E27FC236}">
                  <a16:creationId xmlns:a16="http://schemas.microsoft.com/office/drawing/2014/main" id="{00B7CA53-E1A2-4203-84FC-73669D082766}"/>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48EC14-D67C-415C-A9C5-D0B24D72B9D2}"/>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3</a:t>
              </a:r>
            </a:p>
          </p:txBody>
        </p:sp>
      </p:grpSp>
      <p:grpSp>
        <p:nvGrpSpPr>
          <p:cNvPr id="32" name="Group 31">
            <a:extLst>
              <a:ext uri="{FF2B5EF4-FFF2-40B4-BE49-F238E27FC236}">
                <a16:creationId xmlns:a16="http://schemas.microsoft.com/office/drawing/2014/main" id="{E38C3DBE-0DD6-40F5-BFA2-A7877E791860}"/>
              </a:ext>
            </a:extLst>
          </p:cNvPr>
          <p:cNvGrpSpPr/>
          <p:nvPr userDrawn="1"/>
        </p:nvGrpSpPr>
        <p:grpSpPr>
          <a:xfrm>
            <a:off x="8319297" y="3594781"/>
            <a:ext cx="2414727" cy="550416"/>
            <a:chOff x="1109709" y="1988598"/>
            <a:chExt cx="2414727" cy="550416"/>
          </a:xfrm>
        </p:grpSpPr>
        <p:cxnSp>
          <p:nvCxnSpPr>
            <p:cNvPr id="33" name="Straight Connector 32">
              <a:extLst>
                <a:ext uri="{FF2B5EF4-FFF2-40B4-BE49-F238E27FC236}">
                  <a16:creationId xmlns:a16="http://schemas.microsoft.com/office/drawing/2014/main" id="{118ED36F-D842-4756-AB28-3412045FE8F5}"/>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24457C5-1A8A-4CF1-97E9-B886E2ED7B1D}"/>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1</a:t>
              </a:r>
            </a:p>
          </p:txBody>
        </p:sp>
      </p:grpSp>
      <p:grpSp>
        <p:nvGrpSpPr>
          <p:cNvPr id="35" name="Group 34">
            <a:extLst>
              <a:ext uri="{FF2B5EF4-FFF2-40B4-BE49-F238E27FC236}">
                <a16:creationId xmlns:a16="http://schemas.microsoft.com/office/drawing/2014/main" id="{44D913AA-086C-4BF4-AC2F-EBE08AB51781}"/>
              </a:ext>
            </a:extLst>
          </p:cNvPr>
          <p:cNvGrpSpPr/>
          <p:nvPr userDrawn="1"/>
        </p:nvGrpSpPr>
        <p:grpSpPr>
          <a:xfrm>
            <a:off x="8319297" y="4562351"/>
            <a:ext cx="2414727" cy="550416"/>
            <a:chOff x="1109709" y="1988598"/>
            <a:chExt cx="2414727" cy="550416"/>
          </a:xfrm>
        </p:grpSpPr>
        <p:cxnSp>
          <p:nvCxnSpPr>
            <p:cNvPr id="36" name="Straight Connector 35">
              <a:extLst>
                <a:ext uri="{FF2B5EF4-FFF2-40B4-BE49-F238E27FC236}">
                  <a16:creationId xmlns:a16="http://schemas.microsoft.com/office/drawing/2014/main" id="{5EEFAE0E-2D2F-4DA9-A60A-5D511DF55739}"/>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7516376-C723-4CFD-BF96-54140BBD2B00}"/>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2</a:t>
              </a:r>
            </a:p>
          </p:txBody>
        </p:sp>
      </p:grpSp>
      <p:grpSp>
        <p:nvGrpSpPr>
          <p:cNvPr id="38" name="Group 37">
            <a:extLst>
              <a:ext uri="{FF2B5EF4-FFF2-40B4-BE49-F238E27FC236}">
                <a16:creationId xmlns:a16="http://schemas.microsoft.com/office/drawing/2014/main" id="{FD5350AA-69E9-4593-B5BB-2A463D0B0A9D}"/>
              </a:ext>
            </a:extLst>
          </p:cNvPr>
          <p:cNvGrpSpPr/>
          <p:nvPr userDrawn="1"/>
        </p:nvGrpSpPr>
        <p:grpSpPr>
          <a:xfrm>
            <a:off x="8319296" y="5529920"/>
            <a:ext cx="2414727" cy="550416"/>
            <a:chOff x="1109709" y="1988598"/>
            <a:chExt cx="2414727" cy="550416"/>
          </a:xfrm>
        </p:grpSpPr>
        <p:cxnSp>
          <p:nvCxnSpPr>
            <p:cNvPr id="39" name="Straight Connector 38">
              <a:extLst>
                <a:ext uri="{FF2B5EF4-FFF2-40B4-BE49-F238E27FC236}">
                  <a16:creationId xmlns:a16="http://schemas.microsoft.com/office/drawing/2014/main" id="{36FAA6CE-D6BA-4BB4-8D17-D9663109E92A}"/>
                </a:ext>
              </a:extLst>
            </p:cNvPr>
            <p:cNvCxnSpPr/>
            <p:nvPr userDrawn="1"/>
          </p:nvCxnSpPr>
          <p:spPr>
            <a:xfrm>
              <a:off x="1109709" y="1988598"/>
              <a:ext cx="0" cy="550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F42761C-CA26-4075-802D-05090DEDD30F}"/>
                </a:ext>
              </a:extLst>
            </p:cNvPr>
            <p:cNvSpPr txBox="1"/>
            <p:nvPr userDrawn="1"/>
          </p:nvSpPr>
          <p:spPr>
            <a:xfrm>
              <a:off x="1207364" y="2086252"/>
              <a:ext cx="2317072" cy="369332"/>
            </a:xfrm>
            <a:prstGeom prst="rect">
              <a:avLst/>
            </a:prstGeom>
            <a:noFill/>
          </p:spPr>
          <p:txBody>
            <a:bodyPr wrap="square" rtlCol="0">
              <a:spAutoFit/>
            </a:bodyPr>
            <a:lstStyle/>
            <a:p>
              <a:r>
                <a:rPr lang="en-US">
                  <a:solidFill>
                    <a:schemeClr val="bg1"/>
                  </a:solidFill>
                </a:rPr>
                <a:t>Point 3</a:t>
              </a:r>
            </a:p>
          </p:txBody>
        </p:sp>
      </p:grpSp>
    </p:spTree>
    <p:extLst>
      <p:ext uri="{BB962C8B-B14F-4D97-AF65-F5344CB8AC3E}">
        <p14:creationId xmlns:p14="http://schemas.microsoft.com/office/powerpoint/2010/main" val="11587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anim calcmode="lin" valueType="num">
                                      <p:cBhvr>
                                        <p:cTn id="29" dur="500" fill="hold"/>
                                        <p:tgtEl>
                                          <p:spTgt spid="23"/>
                                        </p:tgtEl>
                                        <p:attrNameLst>
                                          <p:attrName>ppt_x</p:attrName>
                                        </p:attrNameLst>
                                      </p:cBhvr>
                                      <p:tavLst>
                                        <p:tav tm="0">
                                          <p:val>
                                            <p:strVal val="#ppt_x"/>
                                          </p:val>
                                        </p:tav>
                                        <p:tav tm="100000">
                                          <p:val>
                                            <p:strVal val="#ppt_x"/>
                                          </p:val>
                                        </p:tav>
                                      </p:tavLst>
                                    </p:anim>
                                    <p:anim calcmode="lin" valueType="num">
                                      <p:cBhvr>
                                        <p:cTn id="3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ppt_x</p:attrName>
                                        </p:attrNameLst>
                                      </p:cBhvr>
                                      <p:tavLst>
                                        <p:tav tm="0">
                                          <p:val>
                                            <p:strVal val="#ppt_x"/>
                                          </p:val>
                                        </p:tav>
                                        <p:tav tm="100000">
                                          <p:val>
                                            <p:strVal val="#ppt_x"/>
                                          </p:val>
                                        </p:tav>
                                      </p:tavLst>
                                    </p:anim>
                                    <p:anim calcmode="lin" valueType="num">
                                      <p:cBhvr>
                                        <p:cTn id="4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anim calcmode="lin" valueType="num">
                                      <p:cBhvr>
                                        <p:cTn id="50" dur="500" fill="hold"/>
                                        <p:tgtEl>
                                          <p:spTgt spid="32"/>
                                        </p:tgtEl>
                                        <p:attrNameLst>
                                          <p:attrName>ppt_x</p:attrName>
                                        </p:attrNameLst>
                                      </p:cBhvr>
                                      <p:tavLst>
                                        <p:tav tm="0">
                                          <p:val>
                                            <p:strVal val="#ppt_x"/>
                                          </p:val>
                                        </p:tav>
                                        <p:tav tm="100000">
                                          <p:val>
                                            <p:strVal val="#ppt_x"/>
                                          </p:val>
                                        </p:tav>
                                      </p:tavLst>
                                    </p:anim>
                                    <p:anim calcmode="lin" valueType="num">
                                      <p:cBhvr>
                                        <p:cTn id="5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anim calcmode="lin" valueType="num">
                                      <p:cBhvr>
                                        <p:cTn id="57" dur="500" fill="hold"/>
                                        <p:tgtEl>
                                          <p:spTgt spid="35"/>
                                        </p:tgtEl>
                                        <p:attrNameLst>
                                          <p:attrName>ppt_x</p:attrName>
                                        </p:attrNameLst>
                                      </p:cBhvr>
                                      <p:tavLst>
                                        <p:tav tm="0">
                                          <p:val>
                                            <p:strVal val="#ppt_x"/>
                                          </p:val>
                                        </p:tav>
                                        <p:tav tm="100000">
                                          <p:val>
                                            <p:strVal val="#ppt_x"/>
                                          </p:val>
                                        </p:tav>
                                      </p:tavLst>
                                    </p:anim>
                                    <p:anim calcmode="lin" valueType="num">
                                      <p:cBhvr>
                                        <p:cTn id="5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anim calcmode="lin" valueType="num">
                                      <p:cBhvr>
                                        <p:cTn id="64" dur="500" fill="hold"/>
                                        <p:tgtEl>
                                          <p:spTgt spid="38"/>
                                        </p:tgtEl>
                                        <p:attrNameLst>
                                          <p:attrName>ppt_x</p:attrName>
                                        </p:attrNameLst>
                                      </p:cBhvr>
                                      <p:tavLst>
                                        <p:tav tm="0">
                                          <p:val>
                                            <p:strVal val="#ppt_x"/>
                                          </p:val>
                                        </p:tav>
                                        <p:tav tm="100000">
                                          <p:val>
                                            <p:strVal val="#ppt_x"/>
                                          </p:val>
                                        </p:tav>
                                      </p:tavLst>
                                    </p:anim>
                                    <p:anim calcmode="lin" valueType="num">
                                      <p:cBhvr>
                                        <p:cTn id="6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812A-71F8-4795-9112-46C75B9427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854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A99AEF-6D14-4DCF-AFC8-9F49EBCDA504}"/>
              </a:ext>
            </a:extLst>
          </p:cNvPr>
          <p:cNvSpPr/>
          <p:nvPr userDrawn="1"/>
        </p:nvSpPr>
        <p:spPr>
          <a:xfrm>
            <a:off x="0" y="1274196"/>
            <a:ext cx="12192000" cy="3852909"/>
          </a:xfrm>
          <a:prstGeom prst="rect">
            <a:avLst/>
          </a:prstGeom>
          <a:solidFill>
            <a:srgbClr val="00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Question Mark with solid fill">
            <a:extLst>
              <a:ext uri="{FF2B5EF4-FFF2-40B4-BE49-F238E27FC236}">
                <a16:creationId xmlns:a16="http://schemas.microsoft.com/office/drawing/2014/main" id="{FA9E38CB-F4B7-4166-905B-A42B6D27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30930" y="1540406"/>
            <a:ext cx="914400" cy="914400"/>
          </a:xfrm>
          <a:prstGeom prst="rect">
            <a:avLst/>
          </a:prstGeom>
        </p:spPr>
      </p:pic>
      <p:pic>
        <p:nvPicPr>
          <p:cNvPr id="14" name="Graphic 13" descr="Question Mark with solid fill">
            <a:extLst>
              <a:ext uri="{FF2B5EF4-FFF2-40B4-BE49-F238E27FC236}">
                <a16:creationId xmlns:a16="http://schemas.microsoft.com/office/drawing/2014/main" id="{A1BCDA61-DE8A-4EE5-9898-4DA1B268BE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619" y="3022550"/>
            <a:ext cx="760520" cy="760520"/>
          </a:xfrm>
          <a:prstGeom prst="rect">
            <a:avLst/>
          </a:prstGeom>
        </p:spPr>
      </p:pic>
      <p:pic>
        <p:nvPicPr>
          <p:cNvPr id="15" name="Graphic 14" descr="Question Mark with solid fill">
            <a:extLst>
              <a:ext uri="{FF2B5EF4-FFF2-40B4-BE49-F238E27FC236}">
                <a16:creationId xmlns:a16="http://schemas.microsoft.com/office/drawing/2014/main" id="{8D65CF20-1880-4316-B536-EFB3CB03F4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97026" y="3863008"/>
            <a:ext cx="1048304" cy="1048304"/>
          </a:xfrm>
          <a:prstGeom prst="rect">
            <a:avLst/>
          </a:prstGeom>
        </p:spPr>
      </p:pic>
      <p:pic>
        <p:nvPicPr>
          <p:cNvPr id="16" name="Graphic 15" descr="Question Mark with solid fill">
            <a:extLst>
              <a:ext uri="{FF2B5EF4-FFF2-40B4-BE49-F238E27FC236}">
                <a16:creationId xmlns:a16="http://schemas.microsoft.com/office/drawing/2014/main" id="{12A42A5B-72E1-4942-86A9-817EB7FC35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6987" y="2131756"/>
            <a:ext cx="1705992" cy="1705992"/>
          </a:xfrm>
          <a:prstGeom prst="rect">
            <a:avLst/>
          </a:prstGeom>
        </p:spPr>
      </p:pic>
      <p:pic>
        <p:nvPicPr>
          <p:cNvPr id="17" name="Graphic 16" descr="Question Mark with solid fill">
            <a:extLst>
              <a:ext uri="{FF2B5EF4-FFF2-40B4-BE49-F238E27FC236}">
                <a16:creationId xmlns:a16="http://schemas.microsoft.com/office/drawing/2014/main" id="{A68AFCA0-1F72-4C72-9AE9-A589A1A252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97492" y="1875412"/>
            <a:ext cx="512688" cy="512688"/>
          </a:xfrm>
          <a:prstGeom prst="rect">
            <a:avLst/>
          </a:prstGeom>
        </p:spPr>
      </p:pic>
      <p:pic>
        <p:nvPicPr>
          <p:cNvPr id="18" name="Graphic 17" descr="Question Mark with solid fill">
            <a:extLst>
              <a:ext uri="{FF2B5EF4-FFF2-40B4-BE49-F238E27FC236}">
                <a16:creationId xmlns:a16="http://schemas.microsoft.com/office/drawing/2014/main" id="{D35A2CC4-562B-40AF-9B65-1DDC5F89EE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39742" y="3047018"/>
            <a:ext cx="512688" cy="512688"/>
          </a:xfrm>
          <a:prstGeom prst="rect">
            <a:avLst/>
          </a:prstGeom>
        </p:spPr>
      </p:pic>
      <p:pic>
        <p:nvPicPr>
          <p:cNvPr id="19" name="Graphic 18" descr="Question Mark with solid fill">
            <a:extLst>
              <a:ext uri="{FF2B5EF4-FFF2-40B4-BE49-F238E27FC236}">
                <a16:creationId xmlns:a16="http://schemas.microsoft.com/office/drawing/2014/main" id="{5EFF9FCB-7666-4B74-A1C3-27BE26B8093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895251" y="3788055"/>
            <a:ext cx="442039" cy="442039"/>
          </a:xfrm>
          <a:prstGeom prst="rect">
            <a:avLst/>
          </a:prstGeom>
        </p:spPr>
      </p:pic>
      <p:pic>
        <p:nvPicPr>
          <p:cNvPr id="20" name="Graphic 19" descr="Question Mark with solid fill">
            <a:extLst>
              <a:ext uri="{FF2B5EF4-FFF2-40B4-BE49-F238E27FC236}">
                <a16:creationId xmlns:a16="http://schemas.microsoft.com/office/drawing/2014/main" id="{104549B3-608B-4FD1-BF96-482DC05EC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1371" y="4310389"/>
            <a:ext cx="533880" cy="533880"/>
          </a:xfrm>
          <a:prstGeom prst="rect">
            <a:avLst/>
          </a:prstGeom>
        </p:spPr>
      </p:pic>
      <p:sp>
        <p:nvSpPr>
          <p:cNvPr id="4" name="Text Placeholder 3">
            <a:extLst>
              <a:ext uri="{FF2B5EF4-FFF2-40B4-BE49-F238E27FC236}">
                <a16:creationId xmlns:a16="http://schemas.microsoft.com/office/drawing/2014/main" id="{2990B6B9-0AA9-4907-B53E-59CE77EAC126}"/>
              </a:ext>
            </a:extLst>
          </p:cNvPr>
          <p:cNvSpPr>
            <a:spLocks noGrp="1"/>
          </p:cNvSpPr>
          <p:nvPr>
            <p:ph type="body" sz="quarter" idx="10" hasCustomPrompt="1"/>
          </p:nvPr>
        </p:nvSpPr>
        <p:spPr>
          <a:xfrm>
            <a:off x="4160546" y="2919897"/>
            <a:ext cx="7564330" cy="766930"/>
          </a:xfrm>
          <a:prstGeom prst="rect">
            <a:avLst/>
          </a:prstGeom>
        </p:spPr>
        <p:txBody>
          <a:bodyPr/>
          <a:lstStyle>
            <a:lvl1pPr>
              <a:defRPr sz="4400" b="1">
                <a:solidFill>
                  <a:schemeClr val="bg1"/>
                </a:solidFill>
              </a:defRPr>
            </a:lvl1pPr>
          </a:lstStyle>
          <a:p>
            <a:pPr lvl="0"/>
            <a:r>
              <a:rPr lang="en-US"/>
              <a:t>What questions do you have?</a:t>
            </a:r>
          </a:p>
        </p:txBody>
      </p:sp>
      <p:sp>
        <p:nvSpPr>
          <p:cNvPr id="2" name="Rectangle 1">
            <a:extLst>
              <a:ext uri="{FF2B5EF4-FFF2-40B4-BE49-F238E27FC236}">
                <a16:creationId xmlns:a16="http://schemas.microsoft.com/office/drawing/2014/main" id="{70758CF9-3731-4A31-9042-5E1BCCC48212}"/>
              </a:ext>
            </a:extLst>
          </p:cNvPr>
          <p:cNvSpPr/>
          <p:nvPr userDrawn="1"/>
        </p:nvSpPr>
        <p:spPr>
          <a:xfrm>
            <a:off x="0" y="-21274"/>
            <a:ext cx="12192000" cy="1345887"/>
          </a:xfrm>
          <a:prstGeom prst="rect">
            <a:avLst/>
          </a:prstGeom>
          <a:solidFill>
            <a:srgbClr val="00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937401-633A-4BFE-BDA0-80D8AE910A1A}"/>
              </a:ext>
            </a:extLst>
          </p:cNvPr>
          <p:cNvSpPr/>
          <p:nvPr userDrawn="1"/>
        </p:nvSpPr>
        <p:spPr>
          <a:xfrm>
            <a:off x="0" y="5127104"/>
            <a:ext cx="12192000" cy="1730895"/>
          </a:xfrm>
          <a:prstGeom prst="rect">
            <a:avLst/>
          </a:prstGeom>
          <a:solidFill>
            <a:srgbClr val="00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8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bg>
      <p:bgPr>
        <a:pattFill prst="wdDnDiag">
          <a:fgClr>
            <a:schemeClr val="tx1">
              <a:lumMod val="75000"/>
            </a:schemeClr>
          </a:fgClr>
          <a:bgClr>
            <a:srgbClr val="0052CC"/>
          </a:bgClr>
        </a:pattFill>
        <a:effectLst/>
      </p:bgPr>
    </p:bg>
    <p:spTree>
      <p:nvGrpSpPr>
        <p:cNvPr id="1" name=""/>
        <p:cNvGrpSpPr/>
        <p:nvPr/>
      </p:nvGrpSpPr>
      <p:grpSpPr>
        <a:xfrm>
          <a:off x="0" y="0"/>
          <a:ext cx="0" cy="0"/>
          <a:chOff x="0" y="0"/>
          <a:chExt cx="0" cy="0"/>
        </a:xfrm>
      </p:grpSpPr>
      <p:sp>
        <p:nvSpPr>
          <p:cNvPr id="5" name="Snip Diagonal Corner Rectangle 20">
            <a:extLst>
              <a:ext uri="{FF2B5EF4-FFF2-40B4-BE49-F238E27FC236}">
                <a16:creationId xmlns:a16="http://schemas.microsoft.com/office/drawing/2014/main" id="{AB51E6CA-20C8-4659-A96B-66043ACC6EE1}"/>
              </a:ext>
            </a:extLst>
          </p:cNvPr>
          <p:cNvSpPr/>
          <p:nvPr userDrawn="1"/>
        </p:nvSpPr>
        <p:spPr>
          <a:xfrm>
            <a:off x="-3858" y="-1"/>
            <a:ext cx="4800572" cy="4800572"/>
          </a:xfrm>
          <a:prstGeom prst="snip2DiagRect">
            <a:avLst>
              <a:gd name="adj1" fmla="val 0"/>
              <a:gd name="adj2" fmla="val 27113"/>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74F7D52E-14D1-4CDE-A1C3-9F9176B3DF48}"/>
              </a:ext>
            </a:extLst>
          </p:cNvPr>
          <p:cNvSpPr/>
          <p:nvPr userDrawn="1"/>
        </p:nvSpPr>
        <p:spPr>
          <a:xfrm>
            <a:off x="-29" y="-31"/>
            <a:ext cx="12192029" cy="304800"/>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B2DE5835-8C23-407B-BC76-55046BF64D61}"/>
              </a:ext>
            </a:extLst>
          </p:cNvPr>
          <p:cNvSpPr>
            <a:spLocks noGrp="1"/>
          </p:cNvSpPr>
          <p:nvPr>
            <p:ph type="title"/>
          </p:nvPr>
        </p:nvSpPr>
        <p:spPr>
          <a:xfrm>
            <a:off x="1655204" y="3331099"/>
            <a:ext cx="3141510" cy="703184"/>
          </a:xfrm>
        </p:spPr>
        <p:txBody>
          <a:bodyPr/>
          <a:lstStyle>
            <a:lvl1pP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F4E913F7-2142-4407-9E78-81631A259E81}"/>
              </a:ext>
            </a:extLst>
          </p:cNvPr>
          <p:cNvSpPr/>
          <p:nvPr userDrawn="1"/>
        </p:nvSpPr>
        <p:spPr>
          <a:xfrm rot="5400000">
            <a:off x="-3265360" y="3265359"/>
            <a:ext cx="6835515" cy="304799"/>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8" name="Rectangle 7">
            <a:extLst>
              <a:ext uri="{FF2B5EF4-FFF2-40B4-BE49-F238E27FC236}">
                <a16:creationId xmlns:a16="http://schemas.microsoft.com/office/drawing/2014/main" id="{F98A0A3A-C16B-472D-ACAA-653623948728}"/>
              </a:ext>
            </a:extLst>
          </p:cNvPr>
          <p:cNvSpPr/>
          <p:nvPr userDrawn="1"/>
        </p:nvSpPr>
        <p:spPr>
          <a:xfrm rot="5400000">
            <a:off x="8636833" y="3265359"/>
            <a:ext cx="6835515" cy="304799"/>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17B903C5-132A-4F96-A1FE-7130756D235A}"/>
              </a:ext>
            </a:extLst>
          </p:cNvPr>
          <p:cNvSpPr/>
          <p:nvPr userDrawn="1"/>
        </p:nvSpPr>
        <p:spPr>
          <a:xfrm>
            <a:off x="-29" y="6555668"/>
            <a:ext cx="12192029" cy="304800"/>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91484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pattFill prst="ltDnDiag">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5" name="Snip Diagonal Corner Rectangle 20">
            <a:extLst>
              <a:ext uri="{FF2B5EF4-FFF2-40B4-BE49-F238E27FC236}">
                <a16:creationId xmlns:a16="http://schemas.microsoft.com/office/drawing/2014/main" id="{AB51E6CA-20C8-4659-A96B-66043ACC6EE1}"/>
              </a:ext>
            </a:extLst>
          </p:cNvPr>
          <p:cNvSpPr/>
          <p:nvPr userDrawn="1"/>
        </p:nvSpPr>
        <p:spPr>
          <a:xfrm flipH="1">
            <a:off x="6747027" y="22484"/>
            <a:ext cx="5444971" cy="4886868"/>
          </a:xfrm>
          <a:prstGeom prst="snip2DiagRect">
            <a:avLst>
              <a:gd name="adj1" fmla="val 0"/>
              <a:gd name="adj2" fmla="val 2711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B2DE5835-8C23-407B-BC76-55046BF64D61}"/>
              </a:ext>
            </a:extLst>
          </p:cNvPr>
          <p:cNvSpPr>
            <a:spLocks noGrp="1"/>
          </p:cNvSpPr>
          <p:nvPr>
            <p:ph type="title"/>
          </p:nvPr>
        </p:nvSpPr>
        <p:spPr>
          <a:xfrm>
            <a:off x="7301402" y="3417758"/>
            <a:ext cx="3141510" cy="703184"/>
          </a:xfrm>
        </p:spPr>
        <p:txBody>
          <a:bodyPr/>
          <a:lstStyle>
            <a:lvl1pPr>
              <a:defRPr>
                <a:solidFill>
                  <a:srgbClr val="0052CC"/>
                </a:solidFill>
              </a:defRPr>
            </a:lvl1pPr>
          </a:lstStyle>
          <a:p>
            <a:r>
              <a:rPr lang="en-US"/>
              <a:t>Click to edit Master title style</a:t>
            </a:r>
          </a:p>
        </p:txBody>
      </p:sp>
      <p:sp>
        <p:nvSpPr>
          <p:cNvPr id="11" name="Rectangle 10">
            <a:extLst>
              <a:ext uri="{FF2B5EF4-FFF2-40B4-BE49-F238E27FC236}">
                <a16:creationId xmlns:a16="http://schemas.microsoft.com/office/drawing/2014/main" id="{6164826F-F8DC-4981-98D8-FE0FBAD50C79}"/>
              </a:ext>
            </a:extLst>
          </p:cNvPr>
          <p:cNvSpPr/>
          <p:nvPr userDrawn="1"/>
        </p:nvSpPr>
        <p:spPr>
          <a:xfrm>
            <a:off x="-29" y="-31"/>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2" name="Rectangle 11">
            <a:extLst>
              <a:ext uri="{FF2B5EF4-FFF2-40B4-BE49-F238E27FC236}">
                <a16:creationId xmlns:a16="http://schemas.microsoft.com/office/drawing/2014/main" id="{5779D5E0-7A1C-415F-B260-3F4B5769009E}"/>
              </a:ext>
            </a:extLst>
          </p:cNvPr>
          <p:cNvSpPr/>
          <p:nvPr userDrawn="1"/>
        </p:nvSpPr>
        <p:spPr>
          <a:xfrm rot="5400000">
            <a:off x="-3265360" y="3265359"/>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Rectangle 12">
            <a:extLst>
              <a:ext uri="{FF2B5EF4-FFF2-40B4-BE49-F238E27FC236}">
                <a16:creationId xmlns:a16="http://schemas.microsoft.com/office/drawing/2014/main" id="{2A0B78ED-6778-4805-984C-618A40141A91}"/>
              </a:ext>
            </a:extLst>
          </p:cNvPr>
          <p:cNvSpPr/>
          <p:nvPr userDrawn="1"/>
        </p:nvSpPr>
        <p:spPr>
          <a:xfrm>
            <a:off x="-29" y="6555668"/>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Rectangle 13">
            <a:extLst>
              <a:ext uri="{FF2B5EF4-FFF2-40B4-BE49-F238E27FC236}">
                <a16:creationId xmlns:a16="http://schemas.microsoft.com/office/drawing/2014/main" id="{20E75702-E0CA-4AF5-8EF1-FE71D1F5FE59}"/>
              </a:ext>
            </a:extLst>
          </p:cNvPr>
          <p:cNvSpPr/>
          <p:nvPr userDrawn="1"/>
        </p:nvSpPr>
        <p:spPr>
          <a:xfrm rot="5400000">
            <a:off x="8636833" y="3265359"/>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884797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Snip Diagonal Corner Rectangle 20">
            <a:extLst>
              <a:ext uri="{FF2B5EF4-FFF2-40B4-BE49-F238E27FC236}">
                <a16:creationId xmlns:a16="http://schemas.microsoft.com/office/drawing/2014/main" id="{AB51E6CA-20C8-4659-A96B-66043ACC6EE1}"/>
              </a:ext>
            </a:extLst>
          </p:cNvPr>
          <p:cNvSpPr/>
          <p:nvPr userDrawn="1"/>
        </p:nvSpPr>
        <p:spPr>
          <a:xfrm flipH="1">
            <a:off x="7046809" y="22484"/>
            <a:ext cx="5145191" cy="4800572"/>
          </a:xfrm>
          <a:prstGeom prst="snip2DiagRect">
            <a:avLst>
              <a:gd name="adj1" fmla="val 0"/>
              <a:gd name="adj2" fmla="val 27113"/>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B2DE5835-8C23-407B-BC76-55046BF64D61}"/>
              </a:ext>
            </a:extLst>
          </p:cNvPr>
          <p:cNvSpPr>
            <a:spLocks noGrp="1"/>
          </p:cNvSpPr>
          <p:nvPr>
            <p:ph type="title"/>
          </p:nvPr>
        </p:nvSpPr>
        <p:spPr>
          <a:xfrm>
            <a:off x="7301402" y="3417758"/>
            <a:ext cx="3141510" cy="70318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1927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EAEE448-866A-DB44-9B4E-513E5D93B2DD}"/>
              </a:ext>
            </a:extLst>
          </p:cNvPr>
          <p:cNvSpPr>
            <a:spLocks noGrp="1"/>
          </p:cNvSpPr>
          <p:nvPr>
            <p:ph type="title"/>
          </p:nvPr>
        </p:nvSpPr>
        <p:spPr>
          <a:xfrm>
            <a:off x="495300" y="495302"/>
            <a:ext cx="9292936" cy="1208809"/>
          </a:xfrm>
          <a:prstGeom prst="rect">
            <a:avLst/>
          </a:prstGeom>
        </p:spPr>
        <p:txBody>
          <a:bodyPr vert="horz" lIns="91440" tIns="45720" rIns="91440" bIns="45720" rtlCol="0" anchor="t">
            <a:noAutofit/>
          </a:bodyPr>
          <a:lstStyle>
            <a:lvl1pPr>
              <a:defRPr spc="-51" baseline="0"/>
            </a:lvl1pPr>
          </a:lstStyle>
          <a:p>
            <a:r>
              <a:rPr lang="en-US"/>
              <a:t>Click to edit Master title style</a:t>
            </a:r>
          </a:p>
        </p:txBody>
      </p:sp>
    </p:spTree>
    <p:extLst>
      <p:ext uri="{BB962C8B-B14F-4D97-AF65-F5344CB8AC3E}">
        <p14:creationId xmlns:p14="http://schemas.microsoft.com/office/powerpoint/2010/main" val="216602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8" name="Snip Diagonal Corner Rectangle 7">
            <a:extLst>
              <a:ext uri="{FF2B5EF4-FFF2-40B4-BE49-F238E27FC236}">
                <a16:creationId xmlns:a16="http://schemas.microsoft.com/office/drawing/2014/main" id="{9D0271E9-7C05-D146-8C9C-3BA6FC9A77E8}"/>
              </a:ext>
            </a:extLst>
          </p:cNvPr>
          <p:cNvSpPr/>
          <p:nvPr userDrawn="1"/>
        </p:nvSpPr>
        <p:spPr>
          <a:xfrm>
            <a:off x="-3858" y="-1"/>
            <a:ext cx="4800572" cy="4800572"/>
          </a:xfrm>
          <a:prstGeom prst="snip2DiagRect">
            <a:avLst>
              <a:gd name="adj1" fmla="val 0"/>
              <a:gd name="adj2" fmla="val 2711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5A0D6674-B52E-7148-93F7-1661A7404C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 b="-446"/>
          <a:stretch/>
        </p:blipFill>
        <p:spPr>
          <a:xfrm>
            <a:off x="304800" y="304800"/>
            <a:ext cx="1024119" cy="1037787"/>
          </a:xfrm>
          <a:prstGeom prst="rect">
            <a:avLst/>
          </a:prstGeom>
        </p:spPr>
      </p:pic>
      <p:sp>
        <p:nvSpPr>
          <p:cNvPr id="10" name="Rectangle 9">
            <a:extLst>
              <a:ext uri="{FF2B5EF4-FFF2-40B4-BE49-F238E27FC236}">
                <a16:creationId xmlns:a16="http://schemas.microsoft.com/office/drawing/2014/main" id="{DF6C6EDB-62FC-A748-8ED0-2CE963030068}"/>
              </a:ext>
            </a:extLst>
          </p:cNvPr>
          <p:cNvSpPr/>
          <p:nvPr userDrawn="1"/>
        </p:nvSpPr>
        <p:spPr>
          <a:xfrm>
            <a:off x="-29" y="-31"/>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Rectangle 13">
            <a:extLst>
              <a:ext uri="{FF2B5EF4-FFF2-40B4-BE49-F238E27FC236}">
                <a16:creationId xmlns:a16="http://schemas.microsoft.com/office/drawing/2014/main" id="{1F785B50-26D3-C742-8261-8C5F5EF9F234}"/>
              </a:ext>
            </a:extLst>
          </p:cNvPr>
          <p:cNvSpPr/>
          <p:nvPr userDrawn="1"/>
        </p:nvSpPr>
        <p:spPr>
          <a:xfrm rot="5400000">
            <a:off x="-3265360" y="3265359"/>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Rectangle 14">
            <a:extLst>
              <a:ext uri="{FF2B5EF4-FFF2-40B4-BE49-F238E27FC236}">
                <a16:creationId xmlns:a16="http://schemas.microsoft.com/office/drawing/2014/main" id="{01C143E4-BCB6-1B46-BBA1-39F3B3632D32}"/>
              </a:ext>
            </a:extLst>
          </p:cNvPr>
          <p:cNvSpPr/>
          <p:nvPr userDrawn="1"/>
        </p:nvSpPr>
        <p:spPr>
          <a:xfrm>
            <a:off x="-29" y="6555668"/>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6" name="Rectangle 15">
            <a:extLst>
              <a:ext uri="{FF2B5EF4-FFF2-40B4-BE49-F238E27FC236}">
                <a16:creationId xmlns:a16="http://schemas.microsoft.com/office/drawing/2014/main" id="{77BCB259-2ED5-8D4C-90C4-09A6CD5FBE33}"/>
              </a:ext>
            </a:extLst>
          </p:cNvPr>
          <p:cNvSpPr/>
          <p:nvPr userDrawn="1"/>
        </p:nvSpPr>
        <p:spPr>
          <a:xfrm rot="5400000">
            <a:off x="8636833" y="3265359"/>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8" name="Rectangle 17">
            <a:extLst>
              <a:ext uri="{FF2B5EF4-FFF2-40B4-BE49-F238E27FC236}">
                <a16:creationId xmlns:a16="http://schemas.microsoft.com/office/drawing/2014/main" id="{35167EDC-8889-3F4C-811C-27A52B96E683}"/>
              </a:ext>
            </a:extLst>
          </p:cNvPr>
          <p:cNvSpPr/>
          <p:nvPr userDrawn="1"/>
        </p:nvSpPr>
        <p:spPr>
          <a:xfrm>
            <a:off x="10493398" y="6600346"/>
            <a:ext cx="1500732" cy="215444"/>
          </a:xfrm>
          <a:prstGeom prst="rect">
            <a:avLst/>
          </a:prstGeom>
        </p:spPr>
        <p:txBody>
          <a:bodyPr wrap="none">
            <a:spAutoFit/>
          </a:bodyPr>
          <a:lstStyle/>
          <a:p>
            <a:r>
              <a:rPr lang="en-US" sz="800">
                <a:solidFill>
                  <a:schemeClr val="bg2"/>
                </a:solidFill>
                <a:cs typeface="Calibri" panose="020F0502020204030204" pitchFamily="34" charset="0"/>
              </a:rPr>
              <a:t>© 2019 Medline Industries, Inc.</a:t>
            </a:r>
            <a:endParaRPr lang="en-US" sz="800">
              <a:solidFill>
                <a:schemeClr val="bg2"/>
              </a:solidFill>
            </a:endParaRPr>
          </a:p>
        </p:txBody>
      </p:sp>
      <p:sp>
        <p:nvSpPr>
          <p:cNvPr id="5" name="Title 4"/>
          <p:cNvSpPr>
            <a:spLocks noGrp="1"/>
          </p:cNvSpPr>
          <p:nvPr>
            <p:ph type="title"/>
          </p:nvPr>
        </p:nvSpPr>
        <p:spPr>
          <a:xfrm>
            <a:off x="1328919" y="1342588"/>
            <a:ext cx="3404302" cy="3457983"/>
          </a:xfrm>
          <a:prstGeom prst="rect">
            <a:avLst/>
          </a:prstGeom>
          <a:noFill/>
          <a:ln>
            <a:noFill/>
          </a:ln>
        </p:spPr>
        <p:txBody>
          <a:bodyPr wrap="square" anchor="b" anchorCtr="0">
            <a:noAutofit/>
          </a:bodyPr>
          <a:lstStyle>
            <a:lvl1pPr algn="r">
              <a:defRPr sz="8000">
                <a:solidFill>
                  <a:schemeClr val="accent1"/>
                </a:solidFill>
              </a:defRPr>
            </a:lvl1pPr>
          </a:lstStyle>
          <a:p>
            <a:r>
              <a:rPr lang="en-US" sz="9600"/>
              <a:t>Click to edit Master title style</a:t>
            </a:r>
            <a:endParaRPr lang="en-US"/>
          </a:p>
        </p:txBody>
      </p:sp>
    </p:spTree>
    <p:extLst>
      <p:ext uri="{BB962C8B-B14F-4D97-AF65-F5344CB8AC3E}">
        <p14:creationId xmlns:p14="http://schemas.microsoft.com/office/powerpoint/2010/main" val="8837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edline_Corporate_Title_Header_Content">
    <p:spTree>
      <p:nvGrpSpPr>
        <p:cNvPr id="1" name=""/>
        <p:cNvGrpSpPr/>
        <p:nvPr/>
      </p:nvGrpSpPr>
      <p:grpSpPr>
        <a:xfrm>
          <a:off x="0" y="0"/>
          <a:ext cx="0" cy="0"/>
          <a:chOff x="0" y="0"/>
          <a:chExt cx="0" cy="0"/>
        </a:xfrm>
      </p:grpSpPr>
      <p:sp>
        <p:nvSpPr>
          <p:cNvPr id="2" name="Title 1"/>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
        <p:nvSpPr>
          <p:cNvPr id="12" name="Text Placeholder 11"/>
          <p:cNvSpPr>
            <a:spLocks noGrp="1"/>
          </p:cNvSpPr>
          <p:nvPr>
            <p:ph type="body" sz="quarter" idx="11" hasCustomPrompt="1"/>
          </p:nvPr>
        </p:nvSpPr>
        <p:spPr>
          <a:xfrm>
            <a:off x="602425" y="1291008"/>
            <a:ext cx="10865676" cy="461962"/>
          </a:xfrm>
        </p:spPr>
        <p:txBody>
          <a:bodyPr anchor="t" anchorCtr="0">
            <a:noAutofit/>
          </a:bodyPr>
          <a:lstStyle>
            <a:lvl1pPr marL="0" indent="0">
              <a:defRPr b="1" baseline="0">
                <a:solidFill>
                  <a:schemeClr val="tx2"/>
                </a:solidFill>
              </a:defRPr>
            </a:lvl1pPr>
          </a:lstStyle>
          <a:p>
            <a:pPr lvl="0"/>
            <a:r>
              <a:rPr lang="en-US"/>
              <a:t>Click to add main idea here</a:t>
            </a:r>
          </a:p>
        </p:txBody>
      </p:sp>
      <p:sp>
        <p:nvSpPr>
          <p:cNvPr id="15" name="Content Placeholder 13"/>
          <p:cNvSpPr>
            <a:spLocks noGrp="1"/>
          </p:cNvSpPr>
          <p:nvPr>
            <p:ph sz="quarter" idx="12" hasCustomPrompt="1"/>
          </p:nvPr>
        </p:nvSpPr>
        <p:spPr>
          <a:xfrm>
            <a:off x="587756" y="1763713"/>
            <a:ext cx="10880345" cy="4776936"/>
          </a:xfrm>
        </p:spPr>
        <p:txBody>
          <a:bodyPr>
            <a:normAutofit/>
          </a:bodyPr>
          <a:lstStyle>
            <a:lvl1pPr marL="225425" indent="-225425">
              <a:lnSpc>
                <a:spcPct val="90000"/>
              </a:lnSpc>
              <a:spcBef>
                <a:spcPts val="600"/>
              </a:spcBef>
              <a:spcAft>
                <a:spcPts val="0"/>
              </a:spcAft>
              <a:buClr>
                <a:schemeClr val="tx2"/>
              </a:buClr>
              <a:buFont typeface="Arial" panose="020B0604020202020204" pitchFamily="34" charset="0"/>
              <a:buChar char="•"/>
              <a:defRPr lang="en-US" sz="2000" kern="1200" baseline="0" dirty="0" smtClean="0">
                <a:solidFill>
                  <a:schemeClr val="tx2"/>
                </a:solidFill>
                <a:latin typeface="Calibri"/>
                <a:ea typeface="+mn-ea"/>
                <a:cs typeface="+mn-cs"/>
              </a:defRPr>
            </a:lvl1pPr>
            <a:lvl2pPr marL="569913" indent="-231775">
              <a:lnSpc>
                <a:spcPct val="90000"/>
              </a:lnSpc>
              <a:spcBef>
                <a:spcPts val="600"/>
              </a:spcBef>
              <a:spcAft>
                <a:spcPts val="0"/>
              </a:spcAft>
              <a:buClr>
                <a:schemeClr val="tx2"/>
              </a:buClr>
              <a:buSzPct val="100000"/>
              <a:buFont typeface="Arial" panose="020B0604020202020204" pitchFamily="34" charset="0"/>
              <a:buChar char="•"/>
              <a:defRPr sz="2000">
                <a:solidFill>
                  <a:schemeClr val="tx2"/>
                </a:solidFill>
              </a:defRPr>
            </a:lvl2pPr>
            <a:lvl3pPr marL="795338" indent="-160338">
              <a:lnSpc>
                <a:spcPct val="90000"/>
              </a:lnSpc>
              <a:spcBef>
                <a:spcPts val="600"/>
              </a:spcBef>
              <a:spcAft>
                <a:spcPts val="0"/>
              </a:spcAft>
              <a:buClr>
                <a:schemeClr val="tx2"/>
              </a:buClr>
              <a:buFont typeface="Arial" panose="020B0604020202020204" pitchFamily="34" charset="0"/>
              <a:buChar char="•"/>
              <a:defRPr sz="2000">
                <a:solidFill>
                  <a:schemeClr val="tx2"/>
                </a:solidFill>
              </a:defRPr>
            </a:lvl3pPr>
            <a:lvl4pPr marL="1204913" indent="-177800" defTabSz="1204913">
              <a:lnSpc>
                <a:spcPct val="90000"/>
              </a:lnSpc>
              <a:spcBef>
                <a:spcPts val="600"/>
              </a:spcBef>
              <a:spcAft>
                <a:spcPts val="0"/>
              </a:spcAft>
              <a:buClr>
                <a:schemeClr val="tx2"/>
              </a:buClr>
              <a:buFont typeface="Arial" panose="020B0604020202020204" pitchFamily="34" charset="0"/>
              <a:buChar char="•"/>
              <a:defRPr sz="2000">
                <a:solidFill>
                  <a:schemeClr val="tx2"/>
                </a:solidFill>
              </a:defRPr>
            </a:lvl4pPr>
            <a:lvl5pPr marL="1082675" indent="-165100">
              <a:lnSpc>
                <a:spcPct val="90000"/>
              </a:lnSpc>
              <a:spcBef>
                <a:spcPts val="600"/>
              </a:spcBef>
              <a:spcAft>
                <a:spcPts val="0"/>
              </a:spcAft>
              <a:buClr>
                <a:schemeClr val="tx2"/>
              </a:buClr>
              <a:buFont typeface="Arial" panose="020B0604020202020204" pitchFamily="34" charset="0"/>
              <a:buChar char="•"/>
              <a:defRPr sz="2000">
                <a:solidFill>
                  <a:schemeClr val="tx2"/>
                </a:solidFill>
              </a:defRPr>
            </a:lvl5pPr>
          </a:lstStyle>
          <a:p>
            <a:pPr lvl="0"/>
            <a:r>
              <a:rPr lang="en-US"/>
              <a:t>Click to add text here, backspace to delete bullet as needed or tab to indent to next bullet level</a:t>
            </a:r>
          </a:p>
          <a:p>
            <a:pPr lvl="1"/>
            <a:r>
              <a:rPr lang="en-US"/>
              <a:t>TK</a:t>
            </a:r>
          </a:p>
          <a:p>
            <a:pPr lvl="2"/>
            <a:r>
              <a:rPr lang="en-US"/>
              <a:t>TK</a:t>
            </a:r>
          </a:p>
          <a:p>
            <a:pPr lvl="3"/>
            <a:r>
              <a:rPr lang="en-US"/>
              <a:t>TK</a:t>
            </a:r>
          </a:p>
          <a:p>
            <a:pPr lvl="4"/>
            <a:r>
              <a:rPr lang="en-US"/>
              <a:t>Fifth level</a:t>
            </a:r>
          </a:p>
        </p:txBody>
      </p:sp>
      <p:sp>
        <p:nvSpPr>
          <p:cNvPr id="9" name="Text Placeholder 9"/>
          <p:cNvSpPr>
            <a:spLocks noGrp="1"/>
          </p:cNvSpPr>
          <p:nvPr>
            <p:ph type="body" sz="quarter" idx="13" hasCustomPrompt="1"/>
          </p:nvPr>
        </p:nvSpPr>
        <p:spPr>
          <a:xfrm>
            <a:off x="4512734" y="-469695"/>
            <a:ext cx="6957484" cy="319088"/>
          </a:xfrm>
        </p:spPr>
        <p:txBody>
          <a:bodyPr anchor="b">
            <a:normAutofit/>
          </a:bodyPr>
          <a:lstStyle>
            <a:lvl1pPr marL="290513" indent="0" algn="r">
              <a:defRPr sz="1500" baseline="0">
                <a:solidFill>
                  <a:srgbClr val="ECECEC"/>
                </a:solidFill>
              </a:defRPr>
            </a:lvl1pPr>
          </a:lstStyle>
          <a:p>
            <a:pPr lvl="0"/>
            <a:r>
              <a:rPr lang="en-US"/>
              <a:t>PRESENTATION TITLE HERE</a:t>
            </a:r>
          </a:p>
        </p:txBody>
      </p:sp>
    </p:spTree>
    <p:extLst>
      <p:ext uri="{BB962C8B-B14F-4D97-AF65-F5344CB8AC3E}">
        <p14:creationId xmlns:p14="http://schemas.microsoft.com/office/powerpoint/2010/main" val="255057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dline_Corporate_Title_Header_v2">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602424" y="1291008"/>
            <a:ext cx="11106997" cy="461962"/>
          </a:xfrm>
        </p:spPr>
        <p:txBody>
          <a:bodyPr vert="horz" lIns="91440" tIns="45720" rIns="91440" bIns="45720" rtlCol="0" anchor="t" anchorCtr="0">
            <a:noAutofit/>
          </a:bodyPr>
          <a:lstStyle>
            <a:lvl1pPr>
              <a:defRPr lang="en-US" b="1" baseline="0" dirty="0">
                <a:solidFill>
                  <a:schemeClr val="tx1"/>
                </a:solidFill>
              </a:defRPr>
            </a:lvl1pPr>
          </a:lstStyle>
          <a:p>
            <a:pPr lvl="0"/>
            <a:r>
              <a:rPr lang="en-US"/>
              <a:t>Click to add main idea here</a:t>
            </a:r>
          </a:p>
        </p:txBody>
      </p:sp>
      <p:sp>
        <p:nvSpPr>
          <p:cNvPr id="9" name="Text Placeholder 9"/>
          <p:cNvSpPr>
            <a:spLocks noGrp="1"/>
          </p:cNvSpPr>
          <p:nvPr>
            <p:ph type="body" sz="quarter" idx="12" hasCustomPrompt="1"/>
          </p:nvPr>
        </p:nvSpPr>
        <p:spPr>
          <a:xfrm>
            <a:off x="5234516" y="-733716"/>
            <a:ext cx="6957484" cy="319088"/>
          </a:xfrm>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10" name="Title 1">
            <a:extLst>
              <a:ext uri="{FF2B5EF4-FFF2-40B4-BE49-F238E27FC236}">
                <a16:creationId xmlns:a16="http://schemas.microsoft.com/office/drawing/2014/main" id="{7DA56257-9937-A245-BC83-13844380E373}"/>
              </a:ext>
            </a:extLst>
          </p:cNvPr>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Tree>
    <p:extLst>
      <p:ext uri="{BB962C8B-B14F-4D97-AF65-F5344CB8AC3E}">
        <p14:creationId xmlns:p14="http://schemas.microsoft.com/office/powerpoint/2010/main" val="247781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line_Titl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731520" y="-1192306"/>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7" name="Text Placeholder 9"/>
          <p:cNvSpPr>
            <a:spLocks noGrp="1"/>
          </p:cNvSpPr>
          <p:nvPr>
            <p:ph type="body" sz="quarter" idx="11" hasCustomPrompt="1"/>
          </p:nvPr>
        </p:nvSpPr>
        <p:spPr>
          <a:xfrm>
            <a:off x="4512734" y="-1195836"/>
            <a:ext cx="6957484" cy="319088"/>
          </a:xfrm>
          <a:noFill/>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9" name="Title 1">
            <a:extLst>
              <a:ext uri="{FF2B5EF4-FFF2-40B4-BE49-F238E27FC236}">
                <a16:creationId xmlns:a16="http://schemas.microsoft.com/office/drawing/2014/main" id="{8C3623B6-E582-134A-A890-EFC0D808D1DF}"/>
              </a:ext>
            </a:extLst>
          </p:cNvPr>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Tree>
    <p:extLst>
      <p:ext uri="{BB962C8B-B14F-4D97-AF65-F5344CB8AC3E}">
        <p14:creationId xmlns:p14="http://schemas.microsoft.com/office/powerpoint/2010/main" val="19029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line_Corporate_Blank_v2">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31520" y="-1286435"/>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3" name="Text Placeholder 9"/>
          <p:cNvSpPr>
            <a:spLocks noGrp="1"/>
          </p:cNvSpPr>
          <p:nvPr>
            <p:ph type="body" sz="quarter" idx="10" hasCustomPrompt="1"/>
          </p:nvPr>
        </p:nvSpPr>
        <p:spPr>
          <a:xfrm>
            <a:off x="4512734" y="-1289965"/>
            <a:ext cx="6957484" cy="319088"/>
          </a:xfrm>
          <a:noFill/>
          <a:ln>
            <a:noFill/>
          </a:ln>
        </p:spPr>
        <p:txBody>
          <a:bodyPr anchor="b">
            <a:normAutofit/>
          </a:bodyPr>
          <a:lstStyle>
            <a:lvl1pPr marL="290513" indent="0" algn="r">
              <a:defRPr sz="1500" baseline="0">
                <a:solidFill>
                  <a:srgbClr val="ECECEC"/>
                </a:solidFill>
              </a:defRPr>
            </a:lvl1pPr>
          </a:lstStyle>
          <a:p>
            <a:pPr lvl="0"/>
            <a:r>
              <a:rPr lang="en-US"/>
              <a:t>PRESENTATION TITLE HERE</a:t>
            </a:r>
          </a:p>
        </p:txBody>
      </p:sp>
    </p:spTree>
    <p:extLst>
      <p:ext uri="{BB962C8B-B14F-4D97-AF65-F5344CB8AC3E}">
        <p14:creationId xmlns:p14="http://schemas.microsoft.com/office/powerpoint/2010/main" val="17371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030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dline_Corporate_Title_Header_Content_w/Marker">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731520" y="-1189625"/>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12" name="Text Placeholder 11"/>
          <p:cNvSpPr>
            <a:spLocks noGrp="1"/>
          </p:cNvSpPr>
          <p:nvPr>
            <p:ph type="body" sz="quarter" idx="11" hasCustomPrompt="1"/>
          </p:nvPr>
        </p:nvSpPr>
        <p:spPr>
          <a:xfrm>
            <a:off x="602100" y="1291008"/>
            <a:ext cx="10866000" cy="461962"/>
          </a:xfrm>
        </p:spPr>
        <p:txBody>
          <a:bodyPr vert="horz" lIns="91440" tIns="45720" rIns="91440" bIns="45720" rtlCol="0" anchor="t" anchorCtr="0">
            <a:noAutofit/>
          </a:bodyPr>
          <a:lstStyle>
            <a:lvl1pPr>
              <a:defRPr lang="en-US" b="1" baseline="0" dirty="0">
                <a:solidFill>
                  <a:schemeClr val="tx2"/>
                </a:solidFill>
              </a:defRPr>
            </a:lvl1pPr>
          </a:lstStyle>
          <a:p>
            <a:pPr lvl="0"/>
            <a:r>
              <a:rPr lang="en-US"/>
              <a:t>Click to add main idea here</a:t>
            </a:r>
          </a:p>
        </p:txBody>
      </p:sp>
      <p:sp>
        <p:nvSpPr>
          <p:cNvPr id="15" name="Content Placeholder 13"/>
          <p:cNvSpPr>
            <a:spLocks noGrp="1"/>
          </p:cNvSpPr>
          <p:nvPr>
            <p:ph sz="quarter" idx="12" hasCustomPrompt="1"/>
          </p:nvPr>
        </p:nvSpPr>
        <p:spPr>
          <a:xfrm>
            <a:off x="602100" y="1763713"/>
            <a:ext cx="10866001" cy="4776936"/>
          </a:xfrm>
        </p:spPr>
        <p:txBody>
          <a:bodyPr>
            <a:normAutofit/>
          </a:bodyPr>
          <a:lstStyle>
            <a:lvl1pPr marL="342900" indent="-342900">
              <a:lnSpc>
                <a:spcPct val="90000"/>
              </a:lnSpc>
              <a:spcBef>
                <a:spcPts val="600"/>
              </a:spcBef>
              <a:spcAft>
                <a:spcPts val="0"/>
              </a:spcAft>
              <a:buClr>
                <a:schemeClr val="tx2"/>
              </a:buClr>
              <a:buFont typeface="Arial" panose="020B0604020202020204" pitchFamily="34" charset="0"/>
              <a:buChar char="•"/>
              <a:defRPr lang="en-US" sz="2000" kern="1200" baseline="0" dirty="0" smtClean="0">
                <a:solidFill>
                  <a:schemeClr val="tx2"/>
                </a:solidFill>
                <a:latin typeface="Calibri"/>
                <a:ea typeface="+mn-ea"/>
                <a:cs typeface="+mn-cs"/>
              </a:defRPr>
            </a:lvl1pPr>
            <a:lvl2pPr marL="681038" indent="-342900">
              <a:lnSpc>
                <a:spcPct val="90000"/>
              </a:lnSpc>
              <a:spcBef>
                <a:spcPts val="600"/>
              </a:spcBef>
              <a:spcAft>
                <a:spcPts val="0"/>
              </a:spcAft>
              <a:buClr>
                <a:schemeClr val="tx2"/>
              </a:buClr>
              <a:buSzPct val="100000"/>
              <a:buFont typeface="Arial" panose="020B0604020202020204" pitchFamily="34" charset="0"/>
              <a:buChar char="•"/>
              <a:defRPr sz="2000">
                <a:solidFill>
                  <a:schemeClr val="tx2"/>
                </a:solidFill>
              </a:defRPr>
            </a:lvl2pPr>
            <a:lvl3pPr marL="977900" indent="-342900">
              <a:lnSpc>
                <a:spcPct val="90000"/>
              </a:lnSpc>
              <a:spcBef>
                <a:spcPts val="600"/>
              </a:spcBef>
              <a:spcAft>
                <a:spcPts val="0"/>
              </a:spcAft>
              <a:buClr>
                <a:schemeClr val="tx2"/>
              </a:buClr>
              <a:buFont typeface="Arial" panose="020B0604020202020204" pitchFamily="34" charset="0"/>
              <a:buChar char="•"/>
              <a:defRPr sz="2000">
                <a:solidFill>
                  <a:schemeClr val="tx2"/>
                </a:solidFill>
              </a:defRPr>
            </a:lvl3pPr>
            <a:lvl4pPr marL="1370013" indent="-342900" defTabSz="1204913">
              <a:lnSpc>
                <a:spcPct val="90000"/>
              </a:lnSpc>
              <a:spcBef>
                <a:spcPts val="600"/>
              </a:spcBef>
              <a:spcAft>
                <a:spcPts val="0"/>
              </a:spcAft>
              <a:buClr>
                <a:schemeClr val="tx2"/>
              </a:buClr>
              <a:buFont typeface="Arial" panose="020B0604020202020204" pitchFamily="34" charset="0"/>
              <a:buChar char="•"/>
              <a:defRPr sz="2000">
                <a:solidFill>
                  <a:schemeClr val="tx2"/>
                </a:solidFill>
              </a:defRPr>
            </a:lvl4pPr>
            <a:lvl5pPr marL="1260475" indent="-342900">
              <a:lnSpc>
                <a:spcPct val="90000"/>
              </a:lnSpc>
              <a:spcBef>
                <a:spcPts val="600"/>
              </a:spcBef>
              <a:spcAft>
                <a:spcPts val="0"/>
              </a:spcAft>
              <a:buClr>
                <a:schemeClr val="tx2"/>
              </a:buClr>
              <a:buSzPct val="100000"/>
              <a:buFont typeface="Arial" panose="020B0604020202020204" pitchFamily="34" charset="0"/>
              <a:buChar char="•"/>
              <a:defRPr sz="2000">
                <a:solidFill>
                  <a:schemeClr val="tx2"/>
                </a:solidFill>
              </a:defRPr>
            </a:lvl5pPr>
          </a:lstStyle>
          <a:p>
            <a:pPr lvl="0"/>
            <a:r>
              <a:rPr lang="en-US"/>
              <a:t>Click to add text here, backspace to delete bullet as needed or tab to indent to next bullet level</a:t>
            </a:r>
          </a:p>
          <a:p>
            <a:pPr lvl="1"/>
            <a:r>
              <a:rPr lang="en-US"/>
              <a:t>TK</a:t>
            </a:r>
          </a:p>
          <a:p>
            <a:pPr lvl="2"/>
            <a:r>
              <a:rPr lang="en-US"/>
              <a:t>TK</a:t>
            </a:r>
          </a:p>
          <a:p>
            <a:pPr lvl="3"/>
            <a:r>
              <a:rPr lang="en-US"/>
              <a:t>TK</a:t>
            </a:r>
          </a:p>
          <a:p>
            <a:pPr lvl="4"/>
            <a:r>
              <a:rPr lang="en-US"/>
              <a:t>Fifth level</a:t>
            </a:r>
          </a:p>
        </p:txBody>
      </p:sp>
      <p:sp>
        <p:nvSpPr>
          <p:cNvPr id="9" name="Text Placeholder 9"/>
          <p:cNvSpPr>
            <a:spLocks noGrp="1"/>
          </p:cNvSpPr>
          <p:nvPr>
            <p:ph type="body" sz="quarter" idx="13" hasCustomPrompt="1"/>
          </p:nvPr>
        </p:nvSpPr>
        <p:spPr>
          <a:xfrm>
            <a:off x="4512734" y="-1193155"/>
            <a:ext cx="6957484" cy="319088"/>
          </a:xfrm>
          <a:noFill/>
          <a:ln>
            <a:noFill/>
          </a:ln>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10" name="Text Placeholder 2"/>
          <p:cNvSpPr>
            <a:spLocks noGrp="1"/>
          </p:cNvSpPr>
          <p:nvPr>
            <p:ph type="body" sz="quarter" idx="14" hasCustomPrompt="1"/>
          </p:nvPr>
        </p:nvSpPr>
        <p:spPr>
          <a:xfrm>
            <a:off x="731520" y="4105"/>
            <a:ext cx="595356" cy="406265"/>
          </a:xfrm>
          <a:prstGeom prst="rect">
            <a:avLst/>
          </a:prstGeom>
          <a:solidFill>
            <a:schemeClr val="accent2"/>
          </a:solidFill>
          <a:effectLst>
            <a:outerShdw blurRad="25400" dist="38100" dir="2700000" algn="tl" rotWithShape="0">
              <a:srgbClr val="000000">
                <a:alpha val="20000"/>
              </a:srgbClr>
            </a:outerShdw>
          </a:effectLst>
        </p:spPr>
        <p:txBody>
          <a:bodyPr vert="horz" wrap="none" lIns="182880" tIns="91440" rIns="182880" bIns="91440" anchor="ctr" anchorCtr="0">
            <a:spAutoFit/>
          </a:bodyPr>
          <a:lstStyle>
            <a:lvl1pPr marL="0" algn="l">
              <a:spcBef>
                <a:spcPts val="0"/>
              </a:spcBef>
              <a:spcAft>
                <a:spcPts val="0"/>
              </a:spcAft>
              <a:defRPr sz="1600" b="1" cap="all" spc="50" baseline="0">
                <a:solidFill>
                  <a:srgbClr val="FFFFFE"/>
                </a:solidFill>
              </a:defRPr>
            </a:lvl1pPr>
            <a:lvl2pPr marL="0" indent="0">
              <a:spcBef>
                <a:spcPts val="0"/>
              </a:spcBef>
              <a:spcAft>
                <a:spcPts val="0"/>
              </a:spcAft>
              <a:buNone/>
              <a:defRPr sz="2000" cap="all" baseline="0">
                <a:solidFill>
                  <a:srgbClr val="FFFFFE"/>
                </a:solidFill>
              </a:defRPr>
            </a:lvl2pPr>
            <a:lvl3pPr marL="0">
              <a:spcBef>
                <a:spcPts val="0"/>
              </a:spcBef>
              <a:spcAft>
                <a:spcPts val="0"/>
              </a:spcAft>
              <a:defRPr sz="2000" cap="all" baseline="0">
                <a:solidFill>
                  <a:srgbClr val="FFFFFE"/>
                </a:solidFill>
              </a:defRPr>
            </a:lvl3pPr>
            <a:lvl4pPr marL="0">
              <a:spcBef>
                <a:spcPts val="0"/>
              </a:spcBef>
              <a:spcAft>
                <a:spcPts val="0"/>
              </a:spcAft>
              <a:defRPr sz="2000" cap="all" baseline="0">
                <a:solidFill>
                  <a:srgbClr val="FFFFFE"/>
                </a:solidFill>
              </a:defRPr>
            </a:lvl4pPr>
            <a:lvl5pPr marL="0">
              <a:spcBef>
                <a:spcPts val="0"/>
              </a:spcBef>
              <a:spcAft>
                <a:spcPts val="0"/>
              </a:spcAft>
              <a:defRPr sz="2000" cap="all" baseline="0">
                <a:solidFill>
                  <a:srgbClr val="FFFFFE"/>
                </a:solidFill>
              </a:defRPr>
            </a:lvl5pPr>
          </a:lstStyle>
          <a:p>
            <a:pPr lvl="0"/>
            <a:r>
              <a:rPr lang="en-US"/>
              <a:t>TK</a:t>
            </a:r>
          </a:p>
        </p:txBody>
      </p:sp>
      <p:sp>
        <p:nvSpPr>
          <p:cNvPr id="14" name="Title 1">
            <a:extLst>
              <a:ext uri="{FF2B5EF4-FFF2-40B4-BE49-F238E27FC236}">
                <a16:creationId xmlns:a16="http://schemas.microsoft.com/office/drawing/2014/main" id="{94D411FE-9BDE-D046-A3E6-51499BA1C79C}"/>
              </a:ext>
            </a:extLst>
          </p:cNvPr>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Tree>
    <p:extLst>
      <p:ext uri="{BB962C8B-B14F-4D97-AF65-F5344CB8AC3E}">
        <p14:creationId xmlns:p14="http://schemas.microsoft.com/office/powerpoint/2010/main" val="107812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line_Corporate_Title_Header_w/Marker">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731520" y="-1177433"/>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12" name="Text Placeholder 11"/>
          <p:cNvSpPr>
            <a:spLocks noGrp="1"/>
          </p:cNvSpPr>
          <p:nvPr>
            <p:ph type="body" sz="quarter" idx="11" hasCustomPrompt="1"/>
          </p:nvPr>
        </p:nvSpPr>
        <p:spPr>
          <a:xfrm>
            <a:off x="602425" y="1276350"/>
            <a:ext cx="10738697" cy="461962"/>
          </a:xfrm>
        </p:spPr>
        <p:txBody>
          <a:bodyPr vert="horz" lIns="91440" tIns="45720" rIns="91440" bIns="45720" rtlCol="0" anchor="t" anchorCtr="0">
            <a:noAutofit/>
          </a:bodyPr>
          <a:lstStyle>
            <a:lvl1pPr>
              <a:defRPr lang="en-US" b="1" baseline="0" dirty="0">
                <a:solidFill>
                  <a:schemeClr val="tx2"/>
                </a:solidFill>
              </a:defRPr>
            </a:lvl1pPr>
          </a:lstStyle>
          <a:p>
            <a:pPr lvl="0"/>
            <a:r>
              <a:rPr lang="en-US"/>
              <a:t>Click to add main idea here</a:t>
            </a:r>
          </a:p>
        </p:txBody>
      </p:sp>
      <p:sp>
        <p:nvSpPr>
          <p:cNvPr id="9" name="Text Placeholder 9"/>
          <p:cNvSpPr>
            <a:spLocks noGrp="1"/>
          </p:cNvSpPr>
          <p:nvPr>
            <p:ph type="body" sz="quarter" idx="12" hasCustomPrompt="1"/>
          </p:nvPr>
        </p:nvSpPr>
        <p:spPr>
          <a:xfrm>
            <a:off x="4512734" y="-1180963"/>
            <a:ext cx="6957484" cy="319088"/>
          </a:xfrm>
          <a:noFill/>
          <a:ln>
            <a:noFill/>
          </a:ln>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10" name="Text Placeholder 2"/>
          <p:cNvSpPr>
            <a:spLocks noGrp="1"/>
          </p:cNvSpPr>
          <p:nvPr>
            <p:ph type="body" sz="quarter" idx="13" hasCustomPrompt="1"/>
          </p:nvPr>
        </p:nvSpPr>
        <p:spPr>
          <a:xfrm>
            <a:off x="731520" y="4105"/>
            <a:ext cx="595356" cy="406265"/>
          </a:xfrm>
          <a:prstGeom prst="rect">
            <a:avLst/>
          </a:prstGeom>
          <a:solidFill>
            <a:schemeClr val="accent2"/>
          </a:solidFill>
          <a:effectLst>
            <a:outerShdw blurRad="25400" dist="38100" dir="2700000" algn="tl" rotWithShape="0">
              <a:srgbClr val="000000">
                <a:alpha val="20000"/>
              </a:srgbClr>
            </a:outerShdw>
          </a:effectLst>
        </p:spPr>
        <p:txBody>
          <a:bodyPr vert="horz" wrap="none" lIns="182880" tIns="91440" rIns="182880" bIns="91440" anchor="ctr" anchorCtr="0">
            <a:spAutoFit/>
          </a:bodyPr>
          <a:lstStyle>
            <a:lvl1pPr marL="0" algn="l">
              <a:spcBef>
                <a:spcPts val="0"/>
              </a:spcBef>
              <a:spcAft>
                <a:spcPts val="0"/>
              </a:spcAft>
              <a:defRPr sz="1600" b="1" cap="all" spc="50" baseline="0">
                <a:solidFill>
                  <a:srgbClr val="FFFFFE"/>
                </a:solidFill>
              </a:defRPr>
            </a:lvl1pPr>
            <a:lvl2pPr marL="0" indent="0">
              <a:spcBef>
                <a:spcPts val="0"/>
              </a:spcBef>
              <a:spcAft>
                <a:spcPts val="0"/>
              </a:spcAft>
              <a:buNone/>
              <a:defRPr sz="2000" cap="all" baseline="0">
                <a:solidFill>
                  <a:srgbClr val="FFFFFE"/>
                </a:solidFill>
              </a:defRPr>
            </a:lvl2pPr>
            <a:lvl3pPr marL="0">
              <a:spcBef>
                <a:spcPts val="0"/>
              </a:spcBef>
              <a:spcAft>
                <a:spcPts val="0"/>
              </a:spcAft>
              <a:defRPr sz="2000" cap="all" baseline="0">
                <a:solidFill>
                  <a:srgbClr val="FFFFFE"/>
                </a:solidFill>
              </a:defRPr>
            </a:lvl3pPr>
            <a:lvl4pPr marL="0">
              <a:spcBef>
                <a:spcPts val="0"/>
              </a:spcBef>
              <a:spcAft>
                <a:spcPts val="0"/>
              </a:spcAft>
              <a:defRPr sz="2000" cap="all" baseline="0">
                <a:solidFill>
                  <a:srgbClr val="FFFFFE"/>
                </a:solidFill>
              </a:defRPr>
            </a:lvl4pPr>
            <a:lvl5pPr marL="0">
              <a:spcBef>
                <a:spcPts val="0"/>
              </a:spcBef>
              <a:spcAft>
                <a:spcPts val="0"/>
              </a:spcAft>
              <a:defRPr sz="2000" cap="all" baseline="0">
                <a:solidFill>
                  <a:srgbClr val="FFFFFE"/>
                </a:solidFill>
              </a:defRPr>
            </a:lvl5pPr>
          </a:lstStyle>
          <a:p>
            <a:pPr lvl="0"/>
            <a:r>
              <a:rPr lang="en-US"/>
              <a:t>TK</a:t>
            </a:r>
          </a:p>
        </p:txBody>
      </p:sp>
      <p:sp>
        <p:nvSpPr>
          <p:cNvPr id="14" name="Title 1">
            <a:extLst>
              <a:ext uri="{FF2B5EF4-FFF2-40B4-BE49-F238E27FC236}">
                <a16:creationId xmlns:a16="http://schemas.microsoft.com/office/drawing/2014/main" id="{E9A931B7-844C-0C4B-BCD0-052A3B757276}"/>
              </a:ext>
            </a:extLst>
          </p:cNvPr>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Tree>
    <p:extLst>
      <p:ext uri="{BB962C8B-B14F-4D97-AF65-F5344CB8AC3E}">
        <p14:creationId xmlns:p14="http://schemas.microsoft.com/office/powerpoint/2010/main" val="365120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line_Title w/Marker">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731520" y="-1163282"/>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7" name="Text Placeholder 9"/>
          <p:cNvSpPr>
            <a:spLocks noGrp="1"/>
          </p:cNvSpPr>
          <p:nvPr>
            <p:ph type="body" sz="quarter" idx="11" hasCustomPrompt="1"/>
          </p:nvPr>
        </p:nvSpPr>
        <p:spPr>
          <a:xfrm>
            <a:off x="4512734" y="-1166812"/>
            <a:ext cx="6957484" cy="319088"/>
          </a:xfrm>
          <a:noFill/>
          <a:ln>
            <a:noFill/>
          </a:ln>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9" name="Text Placeholder 2"/>
          <p:cNvSpPr>
            <a:spLocks noGrp="1"/>
          </p:cNvSpPr>
          <p:nvPr>
            <p:ph type="body" sz="quarter" idx="13" hasCustomPrompt="1"/>
          </p:nvPr>
        </p:nvSpPr>
        <p:spPr>
          <a:xfrm>
            <a:off x="731520" y="4105"/>
            <a:ext cx="595356" cy="406265"/>
          </a:xfrm>
          <a:prstGeom prst="rect">
            <a:avLst/>
          </a:prstGeom>
          <a:solidFill>
            <a:schemeClr val="accent2"/>
          </a:solidFill>
          <a:effectLst>
            <a:outerShdw blurRad="25400" dist="38100" dir="2700000" algn="tl" rotWithShape="0">
              <a:srgbClr val="000000">
                <a:alpha val="20000"/>
              </a:srgbClr>
            </a:outerShdw>
          </a:effectLst>
        </p:spPr>
        <p:txBody>
          <a:bodyPr vert="horz" wrap="none" lIns="182880" tIns="91440" rIns="182880" bIns="91440" anchor="ctr" anchorCtr="0">
            <a:spAutoFit/>
          </a:bodyPr>
          <a:lstStyle>
            <a:lvl1pPr marL="0" algn="l">
              <a:spcBef>
                <a:spcPts val="0"/>
              </a:spcBef>
              <a:spcAft>
                <a:spcPts val="0"/>
              </a:spcAft>
              <a:defRPr sz="1600" b="1" cap="all" spc="50" baseline="0">
                <a:solidFill>
                  <a:srgbClr val="FFFFFE"/>
                </a:solidFill>
              </a:defRPr>
            </a:lvl1pPr>
            <a:lvl2pPr marL="0" indent="0">
              <a:spcBef>
                <a:spcPts val="0"/>
              </a:spcBef>
              <a:spcAft>
                <a:spcPts val="0"/>
              </a:spcAft>
              <a:buNone/>
              <a:defRPr sz="2000" cap="all" baseline="0">
                <a:solidFill>
                  <a:srgbClr val="FFFFFE"/>
                </a:solidFill>
              </a:defRPr>
            </a:lvl2pPr>
            <a:lvl3pPr marL="0">
              <a:spcBef>
                <a:spcPts val="0"/>
              </a:spcBef>
              <a:spcAft>
                <a:spcPts val="0"/>
              </a:spcAft>
              <a:defRPr sz="2000" cap="all" baseline="0">
                <a:solidFill>
                  <a:srgbClr val="FFFFFE"/>
                </a:solidFill>
              </a:defRPr>
            </a:lvl3pPr>
            <a:lvl4pPr marL="0">
              <a:spcBef>
                <a:spcPts val="0"/>
              </a:spcBef>
              <a:spcAft>
                <a:spcPts val="0"/>
              </a:spcAft>
              <a:defRPr sz="2000" cap="all" baseline="0">
                <a:solidFill>
                  <a:srgbClr val="FFFFFE"/>
                </a:solidFill>
              </a:defRPr>
            </a:lvl4pPr>
            <a:lvl5pPr marL="0">
              <a:spcBef>
                <a:spcPts val="0"/>
              </a:spcBef>
              <a:spcAft>
                <a:spcPts val="0"/>
              </a:spcAft>
              <a:defRPr sz="2000" cap="all" baseline="0">
                <a:solidFill>
                  <a:srgbClr val="FFFFFE"/>
                </a:solidFill>
              </a:defRPr>
            </a:lvl5pPr>
          </a:lstStyle>
          <a:p>
            <a:pPr lvl="0"/>
            <a:r>
              <a:rPr lang="en-US"/>
              <a:t>TK</a:t>
            </a:r>
          </a:p>
        </p:txBody>
      </p:sp>
      <p:sp>
        <p:nvSpPr>
          <p:cNvPr id="12" name="Title 1">
            <a:extLst>
              <a:ext uri="{FF2B5EF4-FFF2-40B4-BE49-F238E27FC236}">
                <a16:creationId xmlns:a16="http://schemas.microsoft.com/office/drawing/2014/main" id="{5CD9353D-3E73-A84D-8132-54B6748FAFDC}"/>
              </a:ext>
            </a:extLst>
          </p:cNvPr>
          <p:cNvSpPr>
            <a:spLocks noGrp="1"/>
          </p:cNvSpPr>
          <p:nvPr>
            <p:ph type="title"/>
          </p:nvPr>
        </p:nvSpPr>
        <p:spPr>
          <a:xfrm>
            <a:off x="587756" y="470646"/>
            <a:ext cx="9667867" cy="817895"/>
          </a:xfrm>
        </p:spPr>
        <p:txBody>
          <a:bodyPr lIns="0" rIns="0" anchor="b">
            <a:normAutofit/>
          </a:bodyPr>
          <a:lstStyle>
            <a:lvl1pPr marL="0" indent="0" algn="l">
              <a:defRPr lang="en-US" sz="5400" b="1" i="0" kern="1200" spc="-110" baseline="0" dirty="0">
                <a:solidFill>
                  <a:schemeClr val="accent1"/>
                </a:solidFill>
                <a:latin typeface="+mj-lt"/>
                <a:ea typeface="+mj-ea"/>
                <a:cs typeface="Calibri Light"/>
              </a:defRPr>
            </a:lvl1pPr>
          </a:lstStyle>
          <a:p>
            <a:r>
              <a:rPr lang="en-US"/>
              <a:t>Click to edit Master title style</a:t>
            </a:r>
          </a:p>
        </p:txBody>
      </p:sp>
    </p:spTree>
    <p:extLst>
      <p:ext uri="{BB962C8B-B14F-4D97-AF65-F5344CB8AC3E}">
        <p14:creationId xmlns:p14="http://schemas.microsoft.com/office/powerpoint/2010/main" val="357446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dline_Corporate_Blank_w/Marker">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31520" y="-1205753"/>
            <a:ext cx="512403" cy="311150"/>
          </a:xfrm>
          <a:prstGeom prst="rect">
            <a:avLst/>
          </a:prstGeom>
          <a:noFill/>
          <a:ln>
            <a:noFill/>
          </a:ln>
        </p:spPr>
        <p:txBody>
          <a:bodyPr vert="horz" lIns="91440" tIns="45720" rIns="91440" bIns="45720" rtlCol="0" anchor="ctr" anchorCtr="1">
            <a:normAutofit/>
          </a:bodyPr>
          <a:lstStyle>
            <a:lvl1pPr algn="ctr">
              <a:defRPr sz="1200">
                <a:solidFill>
                  <a:srgbClr val="ECECEC"/>
                </a:solidFill>
              </a:defRPr>
            </a:lvl1pPr>
          </a:lstStyle>
          <a:p>
            <a:fld id="{9B08814E-60C6-E444-99DC-D2321E72D443}" type="slidenum">
              <a:rPr lang="en-US" smtClean="0"/>
              <a:pPr/>
              <a:t>‹#›</a:t>
            </a:fld>
            <a:endParaRPr lang="en-US"/>
          </a:p>
        </p:txBody>
      </p:sp>
      <p:sp>
        <p:nvSpPr>
          <p:cNvPr id="3" name="Text Placeholder 9"/>
          <p:cNvSpPr>
            <a:spLocks noGrp="1"/>
          </p:cNvSpPr>
          <p:nvPr>
            <p:ph type="body" sz="quarter" idx="10" hasCustomPrompt="1"/>
          </p:nvPr>
        </p:nvSpPr>
        <p:spPr>
          <a:xfrm>
            <a:off x="4512734" y="-1209283"/>
            <a:ext cx="6957484" cy="319088"/>
          </a:xfrm>
          <a:noFill/>
          <a:ln>
            <a:noFill/>
          </a:ln>
        </p:spPr>
        <p:txBody>
          <a:bodyPr anchor="b">
            <a:normAutofit/>
          </a:bodyPr>
          <a:lstStyle>
            <a:lvl1pPr marL="290513" indent="0" algn="r">
              <a:defRPr sz="1500" baseline="0">
                <a:solidFill>
                  <a:srgbClr val="ECECEC"/>
                </a:solidFill>
              </a:defRPr>
            </a:lvl1pPr>
          </a:lstStyle>
          <a:p>
            <a:pPr lvl="0"/>
            <a:r>
              <a:rPr lang="en-US"/>
              <a:t>PRESENTATION TITLE HERE</a:t>
            </a:r>
          </a:p>
        </p:txBody>
      </p:sp>
      <p:sp>
        <p:nvSpPr>
          <p:cNvPr id="6" name="Text Placeholder 2"/>
          <p:cNvSpPr>
            <a:spLocks noGrp="1"/>
          </p:cNvSpPr>
          <p:nvPr>
            <p:ph type="body" sz="quarter" idx="13" hasCustomPrompt="1"/>
          </p:nvPr>
        </p:nvSpPr>
        <p:spPr>
          <a:xfrm>
            <a:off x="731520" y="4105"/>
            <a:ext cx="595356" cy="406265"/>
          </a:xfrm>
          <a:prstGeom prst="rect">
            <a:avLst/>
          </a:prstGeom>
          <a:solidFill>
            <a:schemeClr val="accent2"/>
          </a:solidFill>
          <a:effectLst>
            <a:outerShdw blurRad="25400" dist="38100" dir="2700000" algn="tl" rotWithShape="0">
              <a:srgbClr val="000000">
                <a:alpha val="20000"/>
              </a:srgbClr>
            </a:outerShdw>
          </a:effectLst>
        </p:spPr>
        <p:txBody>
          <a:bodyPr vert="horz" wrap="none" lIns="182880" tIns="91440" rIns="182880" bIns="91440" anchor="ctr" anchorCtr="0">
            <a:spAutoFit/>
          </a:bodyPr>
          <a:lstStyle>
            <a:lvl1pPr marL="0" algn="l">
              <a:spcBef>
                <a:spcPts val="0"/>
              </a:spcBef>
              <a:spcAft>
                <a:spcPts val="0"/>
              </a:spcAft>
              <a:defRPr sz="1600" b="1" cap="all" spc="50" baseline="0">
                <a:solidFill>
                  <a:srgbClr val="FFFFFE"/>
                </a:solidFill>
              </a:defRPr>
            </a:lvl1pPr>
            <a:lvl2pPr marL="0" indent="0">
              <a:spcBef>
                <a:spcPts val="0"/>
              </a:spcBef>
              <a:spcAft>
                <a:spcPts val="0"/>
              </a:spcAft>
              <a:buNone/>
              <a:defRPr sz="2000" cap="all" baseline="0">
                <a:solidFill>
                  <a:srgbClr val="FFFFFE"/>
                </a:solidFill>
              </a:defRPr>
            </a:lvl2pPr>
            <a:lvl3pPr marL="0">
              <a:spcBef>
                <a:spcPts val="0"/>
              </a:spcBef>
              <a:spcAft>
                <a:spcPts val="0"/>
              </a:spcAft>
              <a:defRPr sz="2000" cap="all" baseline="0">
                <a:solidFill>
                  <a:srgbClr val="FFFFFE"/>
                </a:solidFill>
              </a:defRPr>
            </a:lvl3pPr>
            <a:lvl4pPr marL="0">
              <a:spcBef>
                <a:spcPts val="0"/>
              </a:spcBef>
              <a:spcAft>
                <a:spcPts val="0"/>
              </a:spcAft>
              <a:defRPr sz="2000" cap="all" baseline="0">
                <a:solidFill>
                  <a:srgbClr val="FFFFFE"/>
                </a:solidFill>
              </a:defRPr>
            </a:lvl4pPr>
            <a:lvl5pPr marL="0">
              <a:spcBef>
                <a:spcPts val="0"/>
              </a:spcBef>
              <a:spcAft>
                <a:spcPts val="0"/>
              </a:spcAft>
              <a:defRPr sz="2000" cap="all" baseline="0">
                <a:solidFill>
                  <a:srgbClr val="FFFFFE"/>
                </a:solidFill>
              </a:defRPr>
            </a:lvl5pPr>
          </a:lstStyle>
          <a:p>
            <a:pPr lvl="0"/>
            <a:r>
              <a:rPr lang="en-US"/>
              <a:t>TK</a:t>
            </a:r>
          </a:p>
        </p:txBody>
      </p:sp>
    </p:spTree>
    <p:extLst>
      <p:ext uri="{BB962C8B-B14F-4D97-AF65-F5344CB8AC3E}">
        <p14:creationId xmlns:p14="http://schemas.microsoft.com/office/powerpoint/2010/main" val="333282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bg>
      <p:bgPr>
        <a:pattFill prst="wdDnDiag">
          <a:fgClr>
            <a:srgbClr val="DFE1E6"/>
          </a:fgClr>
          <a:bgClr>
            <a:schemeClr val="bg1"/>
          </a:bgClr>
        </a:pattFill>
        <a:effectLst/>
      </p:bgPr>
    </p:bg>
    <p:spTree>
      <p:nvGrpSpPr>
        <p:cNvPr id="1" name=""/>
        <p:cNvGrpSpPr/>
        <p:nvPr/>
      </p:nvGrpSpPr>
      <p:grpSpPr>
        <a:xfrm>
          <a:off x="0" y="0"/>
          <a:ext cx="0" cy="0"/>
          <a:chOff x="0" y="0"/>
          <a:chExt cx="0" cy="0"/>
        </a:xfrm>
      </p:grpSpPr>
      <p:sp>
        <p:nvSpPr>
          <p:cNvPr id="21" name="Snip Diagonal Corner Rectangle 20">
            <a:extLst>
              <a:ext uri="{FF2B5EF4-FFF2-40B4-BE49-F238E27FC236}">
                <a16:creationId xmlns:a16="http://schemas.microsoft.com/office/drawing/2014/main" id="{0BE63BBC-F701-BB47-95A4-9FB03C609744}"/>
              </a:ext>
            </a:extLst>
          </p:cNvPr>
          <p:cNvSpPr/>
          <p:nvPr userDrawn="1"/>
        </p:nvSpPr>
        <p:spPr>
          <a:xfrm>
            <a:off x="-3858" y="-1"/>
            <a:ext cx="4800572" cy="4800572"/>
          </a:xfrm>
          <a:prstGeom prst="snip2DiagRect">
            <a:avLst>
              <a:gd name="adj1" fmla="val 0"/>
              <a:gd name="adj2" fmla="val 2711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22" name="Picture 21">
            <a:extLst>
              <a:ext uri="{FF2B5EF4-FFF2-40B4-BE49-F238E27FC236}">
                <a16:creationId xmlns:a16="http://schemas.microsoft.com/office/drawing/2014/main" id="{066085E1-E858-5A40-8492-A8162902B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 b="-446"/>
          <a:stretch/>
        </p:blipFill>
        <p:spPr>
          <a:xfrm>
            <a:off x="304800" y="304800"/>
            <a:ext cx="1024119" cy="1037787"/>
          </a:xfrm>
          <a:prstGeom prst="rect">
            <a:avLst/>
          </a:prstGeom>
        </p:spPr>
      </p:pic>
      <p:sp>
        <p:nvSpPr>
          <p:cNvPr id="23" name="Rectangle 22">
            <a:extLst>
              <a:ext uri="{FF2B5EF4-FFF2-40B4-BE49-F238E27FC236}">
                <a16:creationId xmlns:a16="http://schemas.microsoft.com/office/drawing/2014/main" id="{003F3F8B-6234-B848-9107-7774AC8891A8}"/>
              </a:ext>
            </a:extLst>
          </p:cNvPr>
          <p:cNvSpPr/>
          <p:nvPr userDrawn="1"/>
        </p:nvSpPr>
        <p:spPr>
          <a:xfrm>
            <a:off x="-29" y="-31"/>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4" name="Rectangle 23">
            <a:extLst>
              <a:ext uri="{FF2B5EF4-FFF2-40B4-BE49-F238E27FC236}">
                <a16:creationId xmlns:a16="http://schemas.microsoft.com/office/drawing/2014/main" id="{4A66FA65-34EA-5E43-8FD8-F365F71CF301}"/>
              </a:ext>
            </a:extLst>
          </p:cNvPr>
          <p:cNvSpPr/>
          <p:nvPr userDrawn="1"/>
        </p:nvSpPr>
        <p:spPr>
          <a:xfrm rot="5400000">
            <a:off x="-3265360" y="3265359"/>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5" name="Rectangle 24">
            <a:extLst>
              <a:ext uri="{FF2B5EF4-FFF2-40B4-BE49-F238E27FC236}">
                <a16:creationId xmlns:a16="http://schemas.microsoft.com/office/drawing/2014/main" id="{C0CC7815-73B1-CD4C-8C7C-F51604C8222A}"/>
              </a:ext>
            </a:extLst>
          </p:cNvPr>
          <p:cNvSpPr/>
          <p:nvPr userDrawn="1"/>
        </p:nvSpPr>
        <p:spPr>
          <a:xfrm>
            <a:off x="-2118362" y="6787392"/>
            <a:ext cx="1219202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6" name="Rectangle 25">
            <a:extLst>
              <a:ext uri="{FF2B5EF4-FFF2-40B4-BE49-F238E27FC236}">
                <a16:creationId xmlns:a16="http://schemas.microsoft.com/office/drawing/2014/main" id="{65BE0977-2DB3-A645-86EA-37A6C1BE9BE7}"/>
              </a:ext>
            </a:extLst>
          </p:cNvPr>
          <p:cNvSpPr/>
          <p:nvPr userDrawn="1"/>
        </p:nvSpPr>
        <p:spPr>
          <a:xfrm rot="5400000">
            <a:off x="9568234" y="3670473"/>
            <a:ext cx="6835515"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7" name="Title 1">
            <a:extLst>
              <a:ext uri="{FF2B5EF4-FFF2-40B4-BE49-F238E27FC236}">
                <a16:creationId xmlns:a16="http://schemas.microsoft.com/office/drawing/2014/main" id="{ADAD5D7A-43FE-7343-9D87-3A4355B51E73}"/>
              </a:ext>
            </a:extLst>
          </p:cNvPr>
          <p:cNvSpPr>
            <a:spLocks noGrp="1"/>
          </p:cNvSpPr>
          <p:nvPr>
            <p:ph type="ctrTitle"/>
          </p:nvPr>
        </p:nvSpPr>
        <p:spPr>
          <a:xfrm>
            <a:off x="1251191" y="1302857"/>
            <a:ext cx="3545523" cy="3469321"/>
          </a:xfrm>
        </p:spPr>
        <p:txBody>
          <a:bodyPr wrap="square" rIns="182880" anchor="b" anchorCtr="0">
            <a:normAutofit/>
          </a:bodyPr>
          <a:lstStyle>
            <a:lvl1pPr algn="r">
              <a:lnSpc>
                <a:spcPct val="75000"/>
              </a:lnSpc>
              <a:defRPr sz="6000" spc="-200" baseline="0">
                <a:solidFill>
                  <a:schemeClr val="accent1"/>
                </a:solidFill>
              </a:defRPr>
            </a:lvl1pPr>
          </a:lstStyle>
          <a:p>
            <a:r>
              <a:rPr lang="en-US"/>
              <a:t>Click to edit Master title style</a:t>
            </a:r>
          </a:p>
        </p:txBody>
      </p:sp>
      <p:sp>
        <p:nvSpPr>
          <p:cNvPr id="9" name="Rectangle 8">
            <a:extLst>
              <a:ext uri="{FF2B5EF4-FFF2-40B4-BE49-F238E27FC236}">
                <a16:creationId xmlns:a16="http://schemas.microsoft.com/office/drawing/2014/main" id="{5C369AB8-62D4-8D4E-A7EE-755B32B7656D}"/>
              </a:ext>
            </a:extLst>
          </p:cNvPr>
          <p:cNvSpPr/>
          <p:nvPr userDrawn="1"/>
        </p:nvSpPr>
        <p:spPr>
          <a:xfrm>
            <a:off x="10498144" y="6984470"/>
            <a:ext cx="1500732" cy="215444"/>
          </a:xfrm>
          <a:prstGeom prst="rect">
            <a:avLst/>
          </a:prstGeom>
        </p:spPr>
        <p:txBody>
          <a:bodyPr wrap="none">
            <a:spAutoFit/>
          </a:bodyPr>
          <a:lstStyle/>
          <a:p>
            <a:r>
              <a:rPr lang="en-US" sz="800">
                <a:solidFill>
                  <a:schemeClr val="bg2"/>
                </a:solidFill>
                <a:cs typeface="Calibri" panose="020F0502020204030204" pitchFamily="34" charset="0"/>
              </a:rPr>
              <a:t>© 2019 Medline Industries, Inc.</a:t>
            </a:r>
            <a:endParaRPr lang="en-US" sz="800">
              <a:solidFill>
                <a:schemeClr val="bg2"/>
              </a:solidFill>
            </a:endParaRPr>
          </a:p>
        </p:txBody>
      </p:sp>
    </p:spTree>
    <p:extLst>
      <p:ext uri="{BB962C8B-B14F-4D97-AF65-F5344CB8AC3E}">
        <p14:creationId xmlns:p14="http://schemas.microsoft.com/office/powerpoint/2010/main" val="3424042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637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Chapter Break">
    <p:bg>
      <p:bgPr>
        <a:pattFill prst="wdDnDiag">
          <a:fgClr>
            <a:srgbClr val="0065FF"/>
          </a:fgClr>
          <a:bgClr>
            <a:srgbClr val="0747A6"/>
          </a:bgClr>
        </a:pattFill>
        <a:effectLst/>
      </p:bgPr>
    </p:bg>
    <p:spTree>
      <p:nvGrpSpPr>
        <p:cNvPr id="1" name=""/>
        <p:cNvGrpSpPr/>
        <p:nvPr/>
      </p:nvGrpSpPr>
      <p:grpSpPr>
        <a:xfrm>
          <a:off x="0" y="0"/>
          <a:ext cx="0" cy="0"/>
          <a:chOff x="0" y="0"/>
          <a:chExt cx="0" cy="0"/>
        </a:xfrm>
      </p:grpSpPr>
      <p:sp>
        <p:nvSpPr>
          <p:cNvPr id="10" name="Snip Diagonal Corner Rectangle 9">
            <a:extLst>
              <a:ext uri="{FF2B5EF4-FFF2-40B4-BE49-F238E27FC236}">
                <a16:creationId xmlns:a16="http://schemas.microsoft.com/office/drawing/2014/main" id="{223B77AB-F401-F74F-9BE1-584E35C6685B}"/>
              </a:ext>
            </a:extLst>
          </p:cNvPr>
          <p:cNvSpPr/>
          <p:nvPr userDrawn="1"/>
        </p:nvSpPr>
        <p:spPr>
          <a:xfrm>
            <a:off x="-3858" y="-1"/>
            <a:ext cx="4800572" cy="4800572"/>
          </a:xfrm>
          <a:prstGeom prst="snip2DiagRect">
            <a:avLst>
              <a:gd name="adj1" fmla="val 0"/>
              <a:gd name="adj2" fmla="val 27113"/>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14" name="Group 13">
            <a:extLst>
              <a:ext uri="{FF2B5EF4-FFF2-40B4-BE49-F238E27FC236}">
                <a16:creationId xmlns:a16="http://schemas.microsoft.com/office/drawing/2014/main" id="{421DFAE2-ED41-FC43-AE3C-6742CAF38A05}"/>
              </a:ext>
            </a:extLst>
          </p:cNvPr>
          <p:cNvGrpSpPr/>
          <p:nvPr userDrawn="1"/>
        </p:nvGrpSpPr>
        <p:grpSpPr>
          <a:xfrm>
            <a:off x="0" y="0"/>
            <a:ext cx="12192000" cy="6864096"/>
            <a:chOff x="0" y="0"/>
            <a:chExt cx="9144000" cy="5148072"/>
          </a:xfrm>
          <a:solidFill>
            <a:srgbClr val="0747A6"/>
          </a:solidFill>
        </p:grpSpPr>
        <p:sp>
          <p:nvSpPr>
            <p:cNvPr id="8" name="Rectangle 7">
              <a:extLst>
                <a:ext uri="{FF2B5EF4-FFF2-40B4-BE49-F238E27FC236}">
                  <a16:creationId xmlns:a16="http://schemas.microsoft.com/office/drawing/2014/main" id="{E0AB0B05-0679-E44B-95EF-74F5E49772CF}"/>
                </a:ext>
              </a:extLst>
            </p:cNvPr>
            <p:cNvSpPr/>
            <p:nvPr userDrawn="1"/>
          </p:nvSpPr>
          <p:spPr>
            <a:xfrm>
              <a:off x="0" y="5010912"/>
              <a:ext cx="914400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5E57CC27-9DCC-514E-B77D-B2CAC7F7A365}"/>
                </a:ext>
              </a:extLst>
            </p:cNvPr>
            <p:cNvSpPr/>
            <p:nvPr userDrawn="1"/>
          </p:nvSpPr>
          <p:spPr>
            <a:xfrm>
              <a:off x="9006840" y="8382"/>
              <a:ext cx="137160" cy="5120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Rectangle 10">
              <a:extLst>
                <a:ext uri="{FF2B5EF4-FFF2-40B4-BE49-F238E27FC236}">
                  <a16:creationId xmlns:a16="http://schemas.microsoft.com/office/drawing/2014/main" id="{83402685-0E11-4F4C-9CFD-F84F93AFD7F5}"/>
                </a:ext>
              </a:extLst>
            </p:cNvPr>
            <p:cNvSpPr/>
            <p:nvPr userDrawn="1"/>
          </p:nvSpPr>
          <p:spPr>
            <a:xfrm>
              <a:off x="0" y="0"/>
              <a:ext cx="914400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11">
              <a:extLst>
                <a:ext uri="{FF2B5EF4-FFF2-40B4-BE49-F238E27FC236}">
                  <a16:creationId xmlns:a16="http://schemas.microsoft.com/office/drawing/2014/main" id="{F6F6FC61-B65F-BA43-88A0-AB3C653BE24B}"/>
                </a:ext>
              </a:extLst>
            </p:cNvPr>
            <p:cNvSpPr/>
            <p:nvPr userDrawn="1"/>
          </p:nvSpPr>
          <p:spPr>
            <a:xfrm>
              <a:off x="0" y="8382"/>
              <a:ext cx="137160" cy="5120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pic>
        <p:nvPicPr>
          <p:cNvPr id="15" name="Picture 14">
            <a:extLst>
              <a:ext uri="{FF2B5EF4-FFF2-40B4-BE49-F238E27FC236}">
                <a16:creationId xmlns:a16="http://schemas.microsoft.com/office/drawing/2014/main" id="{36ACCD91-0284-554F-8C8D-ED83B4F240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 b="-446"/>
          <a:stretch/>
        </p:blipFill>
        <p:spPr>
          <a:xfrm>
            <a:off x="304800" y="304800"/>
            <a:ext cx="1024119" cy="1037787"/>
          </a:xfrm>
          <a:prstGeom prst="rect">
            <a:avLst/>
          </a:prstGeom>
        </p:spPr>
      </p:pic>
      <p:sp>
        <p:nvSpPr>
          <p:cNvPr id="13" name="Rectangle 12">
            <a:extLst>
              <a:ext uri="{FF2B5EF4-FFF2-40B4-BE49-F238E27FC236}">
                <a16:creationId xmlns:a16="http://schemas.microsoft.com/office/drawing/2014/main" id="{B0CA819D-A844-9140-94E9-7661445305C1}"/>
              </a:ext>
            </a:extLst>
          </p:cNvPr>
          <p:cNvSpPr/>
          <p:nvPr userDrawn="1"/>
        </p:nvSpPr>
        <p:spPr>
          <a:xfrm>
            <a:off x="-29" y="-31"/>
            <a:ext cx="12192029" cy="304800"/>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6" name="Rectangle 15">
            <a:extLst>
              <a:ext uri="{FF2B5EF4-FFF2-40B4-BE49-F238E27FC236}">
                <a16:creationId xmlns:a16="http://schemas.microsoft.com/office/drawing/2014/main" id="{75191FE6-6CA1-6248-BC51-86DCC4626872}"/>
              </a:ext>
            </a:extLst>
          </p:cNvPr>
          <p:cNvSpPr/>
          <p:nvPr userDrawn="1"/>
        </p:nvSpPr>
        <p:spPr>
          <a:xfrm rot="5400000">
            <a:off x="-3265360" y="3265359"/>
            <a:ext cx="6835515" cy="304799"/>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Rectangle 16">
            <a:extLst>
              <a:ext uri="{FF2B5EF4-FFF2-40B4-BE49-F238E27FC236}">
                <a16:creationId xmlns:a16="http://schemas.microsoft.com/office/drawing/2014/main" id="{75653CD9-30C4-734B-A3AD-CC51BA93EFA4}"/>
              </a:ext>
            </a:extLst>
          </p:cNvPr>
          <p:cNvSpPr/>
          <p:nvPr userDrawn="1"/>
        </p:nvSpPr>
        <p:spPr>
          <a:xfrm>
            <a:off x="-29" y="6555668"/>
            <a:ext cx="12192029" cy="304800"/>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8" name="Rectangle 17">
            <a:extLst>
              <a:ext uri="{FF2B5EF4-FFF2-40B4-BE49-F238E27FC236}">
                <a16:creationId xmlns:a16="http://schemas.microsoft.com/office/drawing/2014/main" id="{7E012149-1DAC-5742-9A85-D8207D4D7D15}"/>
              </a:ext>
            </a:extLst>
          </p:cNvPr>
          <p:cNvSpPr/>
          <p:nvPr userDrawn="1"/>
        </p:nvSpPr>
        <p:spPr>
          <a:xfrm rot="5400000">
            <a:off x="8636833" y="3265359"/>
            <a:ext cx="6835515" cy="304799"/>
          </a:xfrm>
          <a:prstGeom prst="rect">
            <a:avLst/>
          </a:prstGeom>
          <a:solidFill>
            <a:srgbClr val="074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1338251F-F40A-D94E-BCD4-0B76E4A98F06}"/>
              </a:ext>
            </a:extLst>
          </p:cNvPr>
          <p:cNvSpPr>
            <a:spLocks noGrp="1"/>
          </p:cNvSpPr>
          <p:nvPr>
            <p:ph type="ctrTitle"/>
          </p:nvPr>
        </p:nvSpPr>
        <p:spPr>
          <a:xfrm>
            <a:off x="1251191" y="1302857"/>
            <a:ext cx="3545523" cy="3469321"/>
          </a:xfrm>
          <a:prstGeom prst="rect">
            <a:avLst/>
          </a:prstGeom>
        </p:spPr>
        <p:txBody>
          <a:bodyPr wrap="square" rIns="182880" anchor="b" anchorCtr="0">
            <a:normAutofit/>
          </a:bodyPr>
          <a:lstStyle>
            <a:lvl1pPr algn="r">
              <a:lnSpc>
                <a:spcPct val="75000"/>
              </a:lnSpc>
              <a:defRPr sz="6400" b="1" spc="-2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310951363"/>
      </p:ext>
    </p:extLst>
  </p:cSld>
  <p:clrMapOvr>
    <a:masterClrMapping/>
  </p:clrMapOvr>
  <p:extLst>
    <p:ext uri="{DCECCB84-F9BA-43D5-87BE-67443E8EF086}">
      <p15:sldGuideLst xmlns:p15="http://schemas.microsoft.com/office/powerpoint/2012/main">
        <p15:guide id="1" orient="horz" pos="192">
          <p15:clr>
            <a:srgbClr val="FBAE40"/>
          </p15:clr>
        </p15:guide>
        <p15:guide id="2" pos="192">
          <p15:clr>
            <a:srgbClr val="FBAE40"/>
          </p15:clr>
        </p15:guide>
        <p15:guide id="3" pos="7488">
          <p15:clr>
            <a:srgbClr val="FBAE40"/>
          </p15:clr>
        </p15:guide>
        <p15:guide id="4" orient="horz" pos="4128">
          <p15:clr>
            <a:srgbClr val="FBAE40"/>
          </p15:clr>
        </p15:guide>
        <p15:guide id="5"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697753" y="2972547"/>
            <a:ext cx="5384800" cy="3048000"/>
          </a:xfrm>
        </p:spPr>
        <p:txBody>
          <a:bodyPr>
            <a:normAutofit/>
          </a:bodyPr>
          <a:lstStyle>
            <a:lvl1pPr>
              <a:defRPr sz="2133">
                <a:solidFill>
                  <a:srgbClr val="41526E"/>
                </a:solidFill>
              </a:defRPr>
            </a:lvl1pPr>
            <a:lvl2pPr>
              <a:defRPr sz="1467">
                <a:solidFill>
                  <a:srgbClr val="41526E"/>
                </a:solidFill>
              </a:defRPr>
            </a:lvl2pPr>
            <a:lvl3pPr>
              <a:defRPr sz="1400">
                <a:solidFill>
                  <a:srgbClr val="41526E"/>
                </a:solidFill>
              </a:defRPr>
            </a:lvl3pPr>
            <a:lvl4pPr>
              <a:defRPr sz="1333">
                <a:solidFill>
                  <a:srgbClr val="41526E"/>
                </a:solidFill>
              </a:defRPr>
            </a:lvl4pPr>
            <a:lvl5pPr>
              <a:defRPr sz="1333">
                <a:solidFill>
                  <a:srgbClr val="41526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Text Placeholder 17"/>
          <p:cNvSpPr>
            <a:spLocks noGrp="1"/>
          </p:cNvSpPr>
          <p:nvPr>
            <p:ph type="body" sz="quarter" idx="24"/>
            <p:custDataLst>
              <p:tags r:id="rId2"/>
            </p:custDataLst>
          </p:nvPr>
        </p:nvSpPr>
        <p:spPr>
          <a:xfrm>
            <a:off x="697753" y="508747"/>
            <a:ext cx="5384800" cy="431800"/>
          </a:xfrm>
        </p:spPr>
        <p:txBody>
          <a:bodyPr>
            <a:noAutofit/>
          </a:bodyPr>
          <a:lstStyle>
            <a:lvl1pPr marL="0" indent="0" algn="l">
              <a:buFontTx/>
              <a:buNone/>
              <a:defRPr sz="2667" b="0" i="0" kern="0" spc="0">
                <a:solidFill>
                  <a:schemeClr val="tx1"/>
                </a:solidFill>
                <a:latin typeface="+mj-lt"/>
                <a:ea typeface="Calibri" panose="020F0502020204030204" pitchFamily="34" charset="0"/>
                <a:cs typeface="Calibri" panose="020F050202020403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8" name="Title Placeholder 1"/>
          <p:cNvSpPr>
            <a:spLocks noGrp="1"/>
          </p:cNvSpPr>
          <p:nvPr>
            <p:ph type="title"/>
            <p:custDataLst>
              <p:tags r:id="rId3"/>
            </p:custDataLst>
          </p:nvPr>
        </p:nvSpPr>
        <p:spPr>
          <a:xfrm>
            <a:off x="697753" y="1042147"/>
            <a:ext cx="5384800" cy="1930400"/>
          </a:xfrm>
          <a:prstGeom prst="rect">
            <a:avLst/>
          </a:prstGeom>
        </p:spPr>
        <p:txBody>
          <a:bodyPr vert="horz" lIns="91440" tIns="45720" rIns="91440" bIns="45720" rtlCol="0" anchor="t">
            <a:normAutofit/>
          </a:bodyPr>
          <a:lstStyle>
            <a:lvl1pPr>
              <a:lnSpc>
                <a:spcPct val="80000"/>
              </a:lnSpc>
              <a:defRPr baseline="0"/>
            </a:lvl1pPr>
          </a:lstStyle>
          <a:p>
            <a:r>
              <a:rPr lang="en-US"/>
              <a:t>Click to edit Master title style</a:t>
            </a:r>
            <a:endParaRPr lang="en-JM"/>
          </a:p>
        </p:txBody>
      </p:sp>
      <p:sp>
        <p:nvSpPr>
          <p:cNvPr id="5" name="Picture Placeholder 4">
            <a:extLst>
              <a:ext uri="{FF2B5EF4-FFF2-40B4-BE49-F238E27FC236}">
                <a16:creationId xmlns:a16="http://schemas.microsoft.com/office/drawing/2014/main" id="{AD288C51-DFA6-1F42-AF79-A5FBBDCAE0F3}"/>
              </a:ext>
            </a:extLst>
          </p:cNvPr>
          <p:cNvSpPr>
            <a:spLocks noGrp="1"/>
          </p:cNvSpPr>
          <p:nvPr>
            <p:ph type="pic" sz="quarter" idx="26"/>
            <p:custDataLst>
              <p:tags r:id="rId4"/>
            </p:custDataLst>
          </p:nvPr>
        </p:nvSpPr>
        <p:spPr>
          <a:xfrm>
            <a:off x="6698325" y="1193800"/>
            <a:ext cx="5481484" cy="5664200"/>
          </a:xfrm>
          <a:prstGeom prst="snip2DiagRect">
            <a:avLst>
              <a:gd name="adj1" fmla="val 0"/>
              <a:gd name="adj2" fmla="val 36400"/>
            </a:avLst>
          </a:prstGeom>
        </p:spPr>
        <p:txBody>
          <a:bodyPr/>
          <a:lstStyle/>
          <a:p>
            <a:endParaRPr lang="en-US"/>
          </a:p>
        </p:txBody>
      </p:sp>
      <p:sp>
        <p:nvSpPr>
          <p:cNvPr id="9" name="Slide Number Placeholder 18">
            <a:extLst>
              <a:ext uri="{FF2B5EF4-FFF2-40B4-BE49-F238E27FC236}">
                <a16:creationId xmlns:a16="http://schemas.microsoft.com/office/drawing/2014/main" id="{A35CF87A-61F4-9F4D-A9DB-9301DA37F8FB}"/>
              </a:ext>
            </a:extLst>
          </p:cNvPr>
          <p:cNvSpPr>
            <a:spLocks noGrp="1"/>
          </p:cNvSpPr>
          <p:nvPr>
            <p:ph type="sldNum" sz="quarter" idx="4"/>
            <p:custDataLst>
              <p:tags r:id="rId5"/>
            </p:custDataLst>
          </p:nvPr>
        </p:nvSpPr>
        <p:spPr>
          <a:xfrm>
            <a:off x="203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2F84F0B6-0E88-A646-995E-30C8A581B159}" type="slidenum">
              <a:rPr lang="en-US" smtClean="0"/>
              <a:t>‹#›</a:t>
            </a:fld>
            <a:r>
              <a:rPr lang="en-US"/>
              <a:t>  </a:t>
            </a:r>
            <a:r>
              <a:rPr lang="en-US" sz="800">
                <a:cs typeface="Calibri" panose="020F0502020204030204" pitchFamily="34" charset="0"/>
              </a:rPr>
              <a:t>©2019 Medline Industries, Inc.</a:t>
            </a:r>
            <a:endParaRPr lang="en-US" sz="800"/>
          </a:p>
        </p:txBody>
      </p:sp>
    </p:spTree>
    <p:extLst>
      <p:ext uri="{BB962C8B-B14F-4D97-AF65-F5344CB8AC3E}">
        <p14:creationId xmlns:p14="http://schemas.microsoft.com/office/powerpoint/2010/main" val="37801759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custDataLst>
              <p:tags r:id="rId1"/>
            </p:custDataLst>
          </p:nvPr>
        </p:nvSpPr>
        <p:spPr>
          <a:xfrm>
            <a:off x="711200" y="2032000"/>
            <a:ext cx="10668000" cy="3759200"/>
          </a:xfrm>
        </p:spPr>
        <p:txBody>
          <a:bodyPr>
            <a:normAutofit/>
          </a:bodyPr>
          <a:lstStyle>
            <a:lvl1pPr marL="457189" indent="-457189">
              <a:buFont typeface="Courier New" pitchFamily="49" charset="0"/>
              <a:buChar char="o"/>
              <a:defRPr sz="1333" b="0" i="0">
                <a:solidFill>
                  <a:schemeClr val="tx1">
                    <a:lumMod val="50000"/>
                    <a:lumOff val="50000"/>
                  </a:schemeClr>
                </a:solidFill>
                <a:latin typeface="Calibri" panose="020F0502020204030204" pitchFamily="34" charset="0"/>
                <a:cs typeface="Calibri" panose="020F0502020204030204" pitchFamily="34" charset="0"/>
              </a:defRPr>
            </a:lvl1pPr>
            <a:lvl2pPr marL="990575" indent="-380990">
              <a:buFont typeface="Sketch Rockwell" pitchFamily="2" charset="0"/>
              <a:buChar char="o"/>
              <a:defRPr>
                <a:solidFill>
                  <a:schemeClr val="tx1">
                    <a:lumMod val="65000"/>
                    <a:lumOff val="35000"/>
                  </a:schemeClr>
                </a:solidFill>
                <a:latin typeface="Futura LT Book" pitchFamily="2" charset="0"/>
              </a:defRPr>
            </a:lvl2pPr>
            <a:lvl3pPr marL="1523962" indent="-304792">
              <a:buFont typeface="Sketch Rockwell" pitchFamily="2" charset="0"/>
              <a:buChar char="o"/>
              <a:defRPr>
                <a:solidFill>
                  <a:schemeClr val="tx1">
                    <a:lumMod val="65000"/>
                    <a:lumOff val="35000"/>
                  </a:schemeClr>
                </a:solidFill>
                <a:latin typeface="Futura LT Book" pitchFamily="2" charset="0"/>
              </a:defRPr>
            </a:lvl3pPr>
            <a:lvl4pPr marL="2133547" indent="-304792">
              <a:buFont typeface="Sketch Rockwell" pitchFamily="2" charset="0"/>
              <a:buChar char="o"/>
              <a:defRPr>
                <a:solidFill>
                  <a:schemeClr val="tx1">
                    <a:lumMod val="65000"/>
                    <a:lumOff val="35000"/>
                  </a:schemeClr>
                </a:solidFill>
                <a:latin typeface="Futura LT Book" pitchFamily="2" charset="0"/>
              </a:defRPr>
            </a:lvl4pPr>
            <a:lvl5pPr marL="2743131" indent="-304792">
              <a:buFont typeface="Sketch Rockwell" pitchFamily="2" charset="0"/>
              <a:buChar char="o"/>
              <a:defRPr>
                <a:solidFill>
                  <a:schemeClr val="tx1">
                    <a:lumMod val="65000"/>
                    <a:lumOff val="35000"/>
                  </a:schemeClr>
                </a:solidFill>
                <a:latin typeface="Futura LT Book" pitchFamily="2" charset="0"/>
              </a:defRPr>
            </a:lvl5pPr>
          </a:lstStyle>
          <a:p>
            <a:pPr lvl="0"/>
            <a:endParaRPr lang="en-JM"/>
          </a:p>
        </p:txBody>
      </p:sp>
      <p:sp>
        <p:nvSpPr>
          <p:cNvPr id="8" name="Text Placeholder 17"/>
          <p:cNvSpPr>
            <a:spLocks noGrp="1"/>
          </p:cNvSpPr>
          <p:nvPr>
            <p:ph type="body" sz="quarter" idx="24"/>
            <p:custDataLst>
              <p:tags r:id="rId2"/>
            </p:custDataLst>
          </p:nvPr>
        </p:nvSpPr>
        <p:spPr>
          <a:xfrm>
            <a:off x="699247" y="508747"/>
            <a:ext cx="6705600" cy="431800"/>
          </a:xfrm>
        </p:spPr>
        <p:txBody>
          <a:bodyPr>
            <a:noAutofit/>
          </a:bodyPr>
          <a:lstStyle>
            <a:lvl1pPr marL="0" indent="0" algn="l">
              <a:buFontTx/>
              <a:buNone/>
              <a:defRPr sz="2667" b="0" i="0" kern="0" spc="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9" name="Title Placeholder 1"/>
          <p:cNvSpPr>
            <a:spLocks noGrp="1"/>
          </p:cNvSpPr>
          <p:nvPr>
            <p:ph type="title"/>
            <p:custDataLst>
              <p:tags r:id="rId3"/>
            </p:custDataLst>
          </p:nvPr>
        </p:nvSpPr>
        <p:spPr>
          <a:xfrm>
            <a:off x="699247" y="940547"/>
            <a:ext cx="10160000" cy="7366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5" name="Slide Number Placeholder 18">
            <a:extLst>
              <a:ext uri="{FF2B5EF4-FFF2-40B4-BE49-F238E27FC236}">
                <a16:creationId xmlns:a16="http://schemas.microsoft.com/office/drawing/2014/main" id="{3AA87EF3-1C88-8143-AF3F-88AF8832ADC9}"/>
              </a:ext>
            </a:extLst>
          </p:cNvPr>
          <p:cNvSpPr>
            <a:spLocks noGrp="1"/>
          </p:cNvSpPr>
          <p:nvPr>
            <p:ph type="sldNum" sz="quarter" idx="4"/>
            <p:custDataLst>
              <p:tags r:id="rId4"/>
            </p:custDataLst>
          </p:nvPr>
        </p:nvSpPr>
        <p:spPr>
          <a:xfrm>
            <a:off x="203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2F84F0B6-0E88-A646-995E-30C8A581B159}" type="slidenum">
              <a:rPr lang="en-US" smtClean="0"/>
              <a:t>‹#›</a:t>
            </a:fld>
            <a:r>
              <a:rPr lang="en-US"/>
              <a:t>  </a:t>
            </a:r>
            <a:r>
              <a:rPr lang="en-US" sz="800">
                <a:cs typeface="Calibri" panose="020F0502020204030204" pitchFamily="34" charset="0"/>
              </a:rPr>
              <a:t>©2020 Medline Industries, Inc.</a:t>
            </a:r>
            <a:endParaRPr lang="en-US" sz="800"/>
          </a:p>
        </p:txBody>
      </p:sp>
    </p:spTree>
    <p:extLst>
      <p:ext uri="{BB962C8B-B14F-4D97-AF65-F5344CB8AC3E}">
        <p14:creationId xmlns:p14="http://schemas.microsoft.com/office/powerpoint/2010/main" val="15256965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5029049"/>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8" name="Text - Item 6">
            <a:extLst>
              <a:ext uri="{FF2B5EF4-FFF2-40B4-BE49-F238E27FC236}">
                <a16:creationId xmlns:a16="http://schemas.microsoft.com/office/drawing/2014/main" id="{96995C5F-E4BA-4F72-810F-D0B1006BB7BB}"/>
              </a:ext>
            </a:extLst>
          </p:cNvPr>
          <p:cNvSpPr>
            <a:spLocks noGrp="1"/>
          </p:cNvSpPr>
          <p:nvPr>
            <p:ph type="body" sz="quarter" idx="17" hasCustomPrompt="1"/>
          </p:nvPr>
        </p:nvSpPr>
        <p:spPr>
          <a:xfrm>
            <a:off x="5744599" y="4540156"/>
            <a:ext cx="4494919" cy="377825"/>
          </a:xfrm>
          <a:prstGeom prst="rect">
            <a:avLst/>
          </a:prstGeom>
        </p:spPr>
        <p:txBody>
          <a:bodyPr anchor="ctr"/>
          <a:lstStyle>
            <a:lvl1pPr>
              <a:lnSpc>
                <a:spcPct val="100000"/>
              </a:lnSpc>
              <a:defRPr sz="1800" b="0" i="0">
                <a:solidFill>
                  <a:schemeClr val="tx2"/>
                </a:solidFill>
              </a:defRPr>
            </a:lvl1pPr>
          </a:lstStyle>
          <a:p>
            <a:pPr lvl="0"/>
            <a:r>
              <a:rPr lang="en-US"/>
              <a:t>Insert item 6</a:t>
            </a:r>
          </a:p>
        </p:txBody>
      </p:sp>
      <p:sp>
        <p:nvSpPr>
          <p:cNvPr id="19" name="Text - Item 5">
            <a:extLst>
              <a:ext uri="{FF2B5EF4-FFF2-40B4-BE49-F238E27FC236}">
                <a16:creationId xmlns:a16="http://schemas.microsoft.com/office/drawing/2014/main" id="{E995A50E-27F0-4EAA-BC42-7376E1E80A4F}"/>
              </a:ext>
            </a:extLst>
          </p:cNvPr>
          <p:cNvSpPr>
            <a:spLocks noGrp="1"/>
          </p:cNvSpPr>
          <p:nvPr>
            <p:ph type="body" sz="quarter" idx="16" hasCustomPrompt="1"/>
          </p:nvPr>
        </p:nvSpPr>
        <p:spPr>
          <a:xfrm>
            <a:off x="5744598" y="3560127"/>
            <a:ext cx="4494919" cy="377825"/>
          </a:xfrm>
          <a:prstGeom prst="rect">
            <a:avLst/>
          </a:prstGeom>
        </p:spPr>
        <p:txBody>
          <a:bodyPr anchor="ctr"/>
          <a:lstStyle>
            <a:lvl1pPr>
              <a:lnSpc>
                <a:spcPct val="100000"/>
              </a:lnSpc>
              <a:defRPr sz="1800" b="0" i="0">
                <a:solidFill>
                  <a:schemeClr val="tx2"/>
                </a:solidFill>
              </a:defRPr>
            </a:lvl1pPr>
          </a:lstStyle>
          <a:p>
            <a:pPr lvl="0"/>
            <a:r>
              <a:rPr lang="en-US"/>
              <a:t>Insert item 5</a:t>
            </a:r>
          </a:p>
        </p:txBody>
      </p:sp>
      <p:sp>
        <p:nvSpPr>
          <p:cNvPr id="20" name="Text - Item 4">
            <a:extLst>
              <a:ext uri="{FF2B5EF4-FFF2-40B4-BE49-F238E27FC236}">
                <a16:creationId xmlns:a16="http://schemas.microsoft.com/office/drawing/2014/main" id="{F25D541F-2EF0-4922-8CA4-7B43E4C8815F}"/>
              </a:ext>
            </a:extLst>
          </p:cNvPr>
          <p:cNvSpPr>
            <a:spLocks noGrp="1"/>
          </p:cNvSpPr>
          <p:nvPr>
            <p:ph type="body" sz="quarter" idx="15" hasCustomPrompt="1"/>
          </p:nvPr>
        </p:nvSpPr>
        <p:spPr>
          <a:xfrm>
            <a:off x="5744597" y="2578572"/>
            <a:ext cx="4494919" cy="377825"/>
          </a:xfrm>
          <a:prstGeom prst="rect">
            <a:avLst/>
          </a:prstGeom>
        </p:spPr>
        <p:txBody>
          <a:bodyPr anchor="ctr"/>
          <a:lstStyle>
            <a:lvl1pPr>
              <a:lnSpc>
                <a:spcPct val="100000"/>
              </a:lnSpc>
              <a:defRPr sz="1800" b="0" i="0" u="none">
                <a:solidFill>
                  <a:schemeClr val="tx2"/>
                </a:solidFill>
              </a:defRPr>
            </a:lvl1pPr>
          </a:lstStyle>
          <a:p>
            <a:pPr lvl="0"/>
            <a:r>
              <a:rPr lang="en-US"/>
              <a:t>Insert item 4</a:t>
            </a:r>
          </a:p>
        </p:txBody>
      </p:sp>
      <p:sp>
        <p:nvSpPr>
          <p:cNvPr id="21" name="Text - Item 3">
            <a:extLst>
              <a:ext uri="{FF2B5EF4-FFF2-40B4-BE49-F238E27FC236}">
                <a16:creationId xmlns:a16="http://schemas.microsoft.com/office/drawing/2014/main" id="{AAD73945-2970-4E56-AB8B-4FF8C377BDD4}"/>
              </a:ext>
            </a:extLst>
          </p:cNvPr>
          <p:cNvSpPr>
            <a:spLocks noGrp="1"/>
          </p:cNvSpPr>
          <p:nvPr>
            <p:ph type="body" sz="quarter" idx="14" hasCustomPrompt="1"/>
          </p:nvPr>
        </p:nvSpPr>
        <p:spPr>
          <a:xfrm>
            <a:off x="715010" y="4549588"/>
            <a:ext cx="4494919" cy="377825"/>
          </a:xfrm>
          <a:prstGeom prst="rect">
            <a:avLst/>
          </a:prstGeom>
        </p:spPr>
        <p:txBody>
          <a:bodyPr anchor="ctr"/>
          <a:lstStyle>
            <a:lvl1pPr>
              <a:lnSpc>
                <a:spcPct val="100000"/>
              </a:lnSpc>
              <a:defRPr sz="1800" b="0" i="0">
                <a:solidFill>
                  <a:schemeClr val="tx2"/>
                </a:solidFill>
              </a:defRPr>
            </a:lvl1pPr>
          </a:lstStyle>
          <a:p>
            <a:pPr lvl="0"/>
            <a:r>
              <a:rPr lang="en-US"/>
              <a:t>Insert item 3</a:t>
            </a:r>
          </a:p>
        </p:txBody>
      </p:sp>
      <p:sp>
        <p:nvSpPr>
          <p:cNvPr id="22" name="Text - Item 2">
            <a:extLst>
              <a:ext uri="{FF2B5EF4-FFF2-40B4-BE49-F238E27FC236}">
                <a16:creationId xmlns:a16="http://schemas.microsoft.com/office/drawing/2014/main" id="{4A2C8216-3028-47B0-B603-FEDA213D2110}"/>
              </a:ext>
            </a:extLst>
          </p:cNvPr>
          <p:cNvSpPr>
            <a:spLocks noGrp="1"/>
          </p:cNvSpPr>
          <p:nvPr>
            <p:ph type="body" sz="quarter" idx="13" hasCustomPrompt="1"/>
          </p:nvPr>
        </p:nvSpPr>
        <p:spPr>
          <a:xfrm>
            <a:off x="715398" y="3560127"/>
            <a:ext cx="4494919" cy="377825"/>
          </a:xfrm>
          <a:prstGeom prst="rect">
            <a:avLst/>
          </a:prstGeom>
        </p:spPr>
        <p:txBody>
          <a:bodyPr anchor="ctr"/>
          <a:lstStyle>
            <a:lvl1pPr>
              <a:lnSpc>
                <a:spcPct val="100000"/>
              </a:lnSpc>
              <a:defRPr sz="1800" b="0" i="0">
                <a:solidFill>
                  <a:schemeClr val="tx2"/>
                </a:solidFill>
              </a:defRPr>
            </a:lvl1pPr>
          </a:lstStyle>
          <a:p>
            <a:pPr lvl="0"/>
            <a:r>
              <a:rPr lang="en-US"/>
              <a:t>Insert item 2</a:t>
            </a:r>
          </a:p>
        </p:txBody>
      </p:sp>
      <p:sp>
        <p:nvSpPr>
          <p:cNvPr id="23" name="Text - Item 1">
            <a:extLst>
              <a:ext uri="{FF2B5EF4-FFF2-40B4-BE49-F238E27FC236}">
                <a16:creationId xmlns:a16="http://schemas.microsoft.com/office/drawing/2014/main" id="{B420AC54-AA52-49E0-9C3D-0295ECFD1EAE}"/>
              </a:ext>
            </a:extLst>
          </p:cNvPr>
          <p:cNvSpPr>
            <a:spLocks noGrp="1"/>
          </p:cNvSpPr>
          <p:nvPr>
            <p:ph type="body" sz="quarter" idx="12" hasCustomPrompt="1"/>
          </p:nvPr>
        </p:nvSpPr>
        <p:spPr>
          <a:xfrm>
            <a:off x="715399" y="2580097"/>
            <a:ext cx="4494919" cy="377825"/>
          </a:xfrm>
          <a:prstGeom prst="rect">
            <a:avLst/>
          </a:prstGeom>
        </p:spPr>
        <p:txBody>
          <a:bodyPr anchor="ctr"/>
          <a:lstStyle>
            <a:lvl1pPr>
              <a:lnSpc>
                <a:spcPct val="100000"/>
              </a:lnSpc>
              <a:defRPr sz="1800" b="0" i="0">
                <a:solidFill>
                  <a:schemeClr val="tx2"/>
                </a:solidFill>
              </a:defRPr>
            </a:lvl1pPr>
          </a:lstStyle>
          <a:p>
            <a:pPr lvl="0"/>
            <a:r>
              <a:rPr lang="en-US"/>
              <a:t>Insert item 1</a:t>
            </a:r>
          </a:p>
        </p:txBody>
      </p:sp>
      <p:sp>
        <p:nvSpPr>
          <p:cNvPr id="24" name="Bullet 6">
            <a:extLst>
              <a:ext uri="{FF2B5EF4-FFF2-40B4-BE49-F238E27FC236}">
                <a16:creationId xmlns:a16="http://schemas.microsoft.com/office/drawing/2014/main" id="{8FD03E04-382C-49A9-BBA8-6C4CE148A2EF}"/>
              </a:ext>
            </a:extLst>
          </p:cNvPr>
          <p:cNvSpPr/>
          <p:nvPr userDrawn="1"/>
        </p:nvSpPr>
        <p:spPr>
          <a:xfrm>
            <a:off x="5561719" y="4548651"/>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Bullet 5">
            <a:extLst>
              <a:ext uri="{FF2B5EF4-FFF2-40B4-BE49-F238E27FC236}">
                <a16:creationId xmlns:a16="http://schemas.microsoft.com/office/drawing/2014/main" id="{B4FE0A6C-1A7E-45D6-95B5-80DB914AB729}"/>
              </a:ext>
            </a:extLst>
          </p:cNvPr>
          <p:cNvSpPr/>
          <p:nvPr userDrawn="1"/>
        </p:nvSpPr>
        <p:spPr>
          <a:xfrm>
            <a:off x="5561717" y="3567096"/>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6" name="Bullet 4">
            <a:extLst>
              <a:ext uri="{FF2B5EF4-FFF2-40B4-BE49-F238E27FC236}">
                <a16:creationId xmlns:a16="http://schemas.microsoft.com/office/drawing/2014/main" id="{FA750A1A-89AB-4FD4-A294-AABAF30ADBF2}"/>
              </a:ext>
            </a:extLst>
          </p:cNvPr>
          <p:cNvSpPr/>
          <p:nvPr userDrawn="1"/>
        </p:nvSpPr>
        <p:spPr>
          <a:xfrm>
            <a:off x="5561717" y="2578572"/>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7" name="Bullet 3">
            <a:extLst>
              <a:ext uri="{FF2B5EF4-FFF2-40B4-BE49-F238E27FC236}">
                <a16:creationId xmlns:a16="http://schemas.microsoft.com/office/drawing/2014/main" id="{12A88F34-565C-44E6-86DD-8B715E651095}"/>
              </a:ext>
            </a:extLst>
          </p:cNvPr>
          <p:cNvSpPr/>
          <p:nvPr userDrawn="1"/>
        </p:nvSpPr>
        <p:spPr>
          <a:xfrm>
            <a:off x="532130" y="4549586"/>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8" name="Bullet 2">
            <a:extLst>
              <a:ext uri="{FF2B5EF4-FFF2-40B4-BE49-F238E27FC236}">
                <a16:creationId xmlns:a16="http://schemas.microsoft.com/office/drawing/2014/main" id="{E7F813D4-CF71-4BAA-8E35-C58B3DFD521E}"/>
              </a:ext>
            </a:extLst>
          </p:cNvPr>
          <p:cNvSpPr/>
          <p:nvPr userDrawn="1"/>
        </p:nvSpPr>
        <p:spPr>
          <a:xfrm>
            <a:off x="532519" y="3560735"/>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9" name="Bullet 1">
            <a:extLst>
              <a:ext uri="{FF2B5EF4-FFF2-40B4-BE49-F238E27FC236}">
                <a16:creationId xmlns:a16="http://schemas.microsoft.com/office/drawing/2014/main" id="{C88B4A43-8DC6-4592-B94A-75A8DB38BB97}"/>
              </a:ext>
            </a:extLst>
          </p:cNvPr>
          <p:cNvSpPr/>
          <p:nvPr userDrawn="1"/>
        </p:nvSpPr>
        <p:spPr>
          <a:xfrm>
            <a:off x="532130" y="2581493"/>
            <a:ext cx="182880" cy="374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0" name="Background">
            <a:extLst>
              <a:ext uri="{FF2B5EF4-FFF2-40B4-BE49-F238E27FC236}">
                <a16:creationId xmlns:a16="http://schemas.microsoft.com/office/drawing/2014/main" id="{04CF21F7-0A0F-4E74-B4D1-711FFBE684B9}"/>
              </a:ext>
            </a:extLst>
          </p:cNvPr>
          <p:cNvSpPr>
            <a:spLocks/>
          </p:cNvSpPr>
          <p:nvPr userDrawn="1"/>
        </p:nvSpPr>
        <p:spPr bwMode="auto">
          <a:xfrm>
            <a:off x="0" y="1545521"/>
            <a:ext cx="10668000" cy="640080"/>
          </a:xfrm>
          <a:prstGeom prst="homePlate">
            <a:avLst/>
          </a:prstGeom>
          <a:solidFill>
            <a:srgbClr val="003E99"/>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a:ln>
                <a:noFill/>
              </a:ln>
              <a:solidFill>
                <a:srgbClr val="505E78"/>
              </a:solidFill>
              <a:effectLst/>
              <a:uLnTx/>
              <a:uFillTx/>
            </a:endParaRPr>
          </a:p>
        </p:txBody>
      </p:sp>
      <p:sp>
        <p:nvSpPr>
          <p:cNvPr id="31" name="Text - Topic 2">
            <a:extLst>
              <a:ext uri="{FF2B5EF4-FFF2-40B4-BE49-F238E27FC236}">
                <a16:creationId xmlns:a16="http://schemas.microsoft.com/office/drawing/2014/main" id="{2A4C590A-B8BF-42EB-840D-4C7B7E2CE9AB}"/>
              </a:ext>
            </a:extLst>
          </p:cNvPr>
          <p:cNvSpPr>
            <a:spLocks noGrp="1"/>
          </p:cNvSpPr>
          <p:nvPr>
            <p:ph type="body" sz="quarter" idx="11" hasCustomPrompt="1"/>
          </p:nvPr>
        </p:nvSpPr>
        <p:spPr>
          <a:xfrm>
            <a:off x="5561719" y="1676648"/>
            <a:ext cx="2464681" cy="377825"/>
          </a:xfrm>
          <a:prstGeom prst="rect">
            <a:avLst/>
          </a:prstGeom>
        </p:spPr>
        <p:txBody>
          <a:bodyPr/>
          <a:lstStyle>
            <a:lvl1pPr>
              <a:defRPr b="1" i="0" baseline="0">
                <a:solidFill>
                  <a:schemeClr val="bg1"/>
                </a:solidFill>
              </a:defRPr>
            </a:lvl1pPr>
          </a:lstStyle>
          <a:p>
            <a:pPr lvl="0"/>
            <a:r>
              <a:rPr lang="en-US"/>
              <a:t>Insert topic 2</a:t>
            </a:r>
          </a:p>
        </p:txBody>
      </p:sp>
      <p:sp>
        <p:nvSpPr>
          <p:cNvPr id="32" name="Text - Topic 1">
            <a:extLst>
              <a:ext uri="{FF2B5EF4-FFF2-40B4-BE49-F238E27FC236}">
                <a16:creationId xmlns:a16="http://schemas.microsoft.com/office/drawing/2014/main" id="{7CEFB5E3-9083-427B-84BD-0DD9838B7159}"/>
              </a:ext>
            </a:extLst>
          </p:cNvPr>
          <p:cNvSpPr>
            <a:spLocks noGrp="1"/>
          </p:cNvSpPr>
          <p:nvPr>
            <p:ph type="body" sz="quarter" idx="10" hasCustomPrompt="1"/>
          </p:nvPr>
        </p:nvSpPr>
        <p:spPr>
          <a:xfrm>
            <a:off x="532519" y="1656575"/>
            <a:ext cx="2591682" cy="377825"/>
          </a:xfrm>
          <a:prstGeom prst="rect">
            <a:avLst/>
          </a:prstGeom>
        </p:spPr>
        <p:txBody>
          <a:bodyPr/>
          <a:lstStyle>
            <a:lvl1pPr>
              <a:defRPr b="1">
                <a:solidFill>
                  <a:schemeClr val="bg1"/>
                </a:solidFill>
              </a:defRPr>
            </a:lvl1pPr>
          </a:lstStyle>
          <a:p>
            <a:pPr lvl="0"/>
            <a:r>
              <a:rPr lang="en-US"/>
              <a:t>Insert topic 1</a:t>
            </a:r>
          </a:p>
        </p:txBody>
      </p:sp>
      <p:sp>
        <p:nvSpPr>
          <p:cNvPr id="33" name="Title 1">
            <a:extLst>
              <a:ext uri="{FF2B5EF4-FFF2-40B4-BE49-F238E27FC236}">
                <a16:creationId xmlns:a16="http://schemas.microsoft.com/office/drawing/2014/main" id="{52BB8F1F-4373-4287-A0D3-7CCBAE39F358}"/>
              </a:ext>
            </a:extLst>
          </p:cNvPr>
          <p:cNvSpPr>
            <a:spLocks noGrp="1"/>
          </p:cNvSpPr>
          <p:nvPr>
            <p:ph type="title"/>
          </p:nvPr>
        </p:nvSpPr>
        <p:spPr>
          <a:xfrm>
            <a:off x="388768" y="495302"/>
            <a:ext cx="11391900" cy="703184"/>
          </a:xfrm>
        </p:spPr>
        <p:txBody>
          <a:bodyPr/>
          <a:lstStyle/>
          <a:p>
            <a:r>
              <a:rPr lang="en-US"/>
              <a:t>Click to edit Master title style</a:t>
            </a:r>
          </a:p>
        </p:txBody>
      </p:sp>
    </p:spTree>
    <p:extLst>
      <p:ext uri="{BB962C8B-B14F-4D97-AF65-F5344CB8AC3E}">
        <p14:creationId xmlns:p14="http://schemas.microsoft.com/office/powerpoint/2010/main" val="155262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fade">
                                      <p:cBhvr>
                                        <p:cTn id="11" dur="500"/>
                                        <p:tgtEl>
                                          <p:spTgt spid="32">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500"/>
                                        <p:tgtEl>
                                          <p:spTgt spid="2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fade">
                                      <p:cBhvr>
                                        <p:cTn id="34" dur="500"/>
                                        <p:tgtEl>
                                          <p:spTgt spid="3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fade">
                                      <p:cBhvr>
                                        <p:cTn id="37" dur="500"/>
                                        <p:tgtEl>
                                          <p:spTgt spid="20">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fade">
                                      <p:cBhvr>
                                        <p:cTn id="43" dur="500"/>
                                        <p:tgtEl>
                                          <p:spTgt spid="18">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animBg="1"/>
      <p:bldP spid="26" grpId="0" animBg="1"/>
      <p:bldP spid="27" grpId="0" animBg="1"/>
      <p:bldP spid="28" grpId="0" animBg="1"/>
      <p:bldP spid="29" grpId="0" animBg="1"/>
      <p:bldP spid="30" grpId="0" animBg="1"/>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2054175"/>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4080008"/>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0CF8D46-0439-DB4E-928C-4EF7C019F5EC}"/>
              </a:ext>
            </a:extLst>
          </p:cNvPr>
          <p:cNvSpPr>
            <a:spLocks noGrp="1"/>
          </p:cNvSpPr>
          <p:nvPr>
            <p:ph type="ftr" sz="quarter" idx="10"/>
          </p:nvPr>
        </p:nvSpPr>
        <p:spPr>
          <a:xfrm>
            <a:off x="740857" y="6182078"/>
            <a:ext cx="10339985" cy="355080"/>
          </a:xfrm>
        </p:spPr>
        <p:txBody>
          <a:bodyPr/>
          <a:lstStyle/>
          <a:p>
            <a:r>
              <a:rPr lang="en-US"/>
              <a:t>US Gastro Team Charter | Company Confidential © 2023</a:t>
            </a:r>
          </a:p>
        </p:txBody>
      </p:sp>
      <p:sp>
        <p:nvSpPr>
          <p:cNvPr id="4" name="Title Placeholder 1">
            <a:extLst>
              <a:ext uri="{FF2B5EF4-FFF2-40B4-BE49-F238E27FC236}">
                <a16:creationId xmlns:a16="http://schemas.microsoft.com/office/drawing/2014/main" id="{DFD2241D-177E-4F32-97A9-CD537A14AA81}"/>
              </a:ext>
            </a:extLst>
          </p:cNvPr>
          <p:cNvSpPr>
            <a:spLocks noGrp="1"/>
          </p:cNvSpPr>
          <p:nvPr>
            <p:ph type="title"/>
          </p:nvPr>
        </p:nvSpPr>
        <p:spPr>
          <a:xfrm>
            <a:off x="495300" y="495301"/>
            <a:ext cx="9292936" cy="1208809"/>
          </a:xfrm>
          <a:prstGeom prst="rect">
            <a:avLst/>
          </a:prstGeom>
        </p:spPr>
        <p:txBody>
          <a:bodyPr vert="horz" lIns="91440" tIns="45720" rIns="91440" bIns="45720" rtlCol="0" anchor="t">
            <a:noAutofit/>
          </a:bodyPr>
          <a:lstStyle>
            <a:lvl1pPr>
              <a:defRPr spc="-50" baseline="0"/>
            </a:lvl1pPr>
          </a:lstStyle>
          <a:p>
            <a:r>
              <a:rPr lang="en-US"/>
              <a:t>Click to edit Master title style</a:t>
            </a:r>
          </a:p>
        </p:txBody>
      </p:sp>
    </p:spTree>
    <p:extLst>
      <p:ext uri="{BB962C8B-B14F-4D97-AF65-F5344CB8AC3E}">
        <p14:creationId xmlns:p14="http://schemas.microsoft.com/office/powerpoint/2010/main" val="3839934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EAEE448-866A-DB44-9B4E-513E5D93B2DD}"/>
              </a:ext>
            </a:extLst>
          </p:cNvPr>
          <p:cNvSpPr>
            <a:spLocks noGrp="1"/>
          </p:cNvSpPr>
          <p:nvPr>
            <p:ph type="title"/>
          </p:nvPr>
        </p:nvSpPr>
        <p:spPr>
          <a:xfrm>
            <a:off x="495300" y="495302"/>
            <a:ext cx="9292936" cy="1208809"/>
          </a:xfrm>
          <a:prstGeom prst="rect">
            <a:avLst/>
          </a:prstGeom>
        </p:spPr>
        <p:txBody>
          <a:bodyPr vert="horz" lIns="91440" tIns="45720" rIns="91440" bIns="45720" rtlCol="0" anchor="t">
            <a:noAutofit/>
          </a:bodyPr>
          <a:lstStyle>
            <a:lvl1pPr>
              <a:defRPr spc="-51" baseline="0"/>
            </a:lvl1pPr>
          </a:lstStyle>
          <a:p>
            <a:r>
              <a:rPr lang="en-US"/>
              <a:t>Click to edit Master title style</a:t>
            </a:r>
          </a:p>
        </p:txBody>
      </p:sp>
    </p:spTree>
    <p:extLst>
      <p:ext uri="{BB962C8B-B14F-4D97-AF65-F5344CB8AC3E}">
        <p14:creationId xmlns:p14="http://schemas.microsoft.com/office/powerpoint/2010/main" val="2087239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2006601"/>
            <a:ext cx="4572000" cy="4110567"/>
          </a:xfrm>
        </p:spPr>
        <p:txBody>
          <a:bodyPr>
            <a:normAutofit/>
          </a:bodyPr>
          <a:lstStyle>
            <a:lvl1pPr marL="0" indent="0">
              <a:buFontTx/>
              <a:buNone/>
              <a:defRPr sz="1333">
                <a:solidFill>
                  <a:srgbClr val="17375E"/>
                </a:solidFill>
              </a:defRPr>
            </a:lvl1pPr>
          </a:lstStyle>
          <a:p>
            <a:r>
              <a:rPr lang="en-US"/>
              <a:t>Click icon to add picture</a:t>
            </a:r>
            <a:endParaRPr lang="en-JM"/>
          </a:p>
        </p:txBody>
      </p:sp>
      <p:sp>
        <p:nvSpPr>
          <p:cNvPr id="9" name="Text Placeholder 26"/>
          <p:cNvSpPr>
            <a:spLocks noGrp="1"/>
          </p:cNvSpPr>
          <p:nvPr>
            <p:ph type="body" sz="quarter" idx="15"/>
          </p:nvPr>
        </p:nvSpPr>
        <p:spPr>
          <a:xfrm>
            <a:off x="4978400" y="2728381"/>
            <a:ext cx="2836333" cy="1107016"/>
          </a:xfrm>
        </p:spPr>
        <p:txBody>
          <a:bodyPr>
            <a:noAutofit/>
          </a:bodyPr>
          <a:lstStyle>
            <a:lvl1pPr marL="0" indent="0">
              <a:buFontTx/>
              <a:buNone/>
              <a:defRPr sz="1333" b="0" i="0">
                <a:solidFill>
                  <a:schemeClr val="tx1">
                    <a:lumMod val="50000"/>
                    <a:lumOff val="50000"/>
                  </a:schemeClr>
                </a:solidFill>
                <a:latin typeface="Calibri Light" panose="020F0302020204030204" pitchFamily="34" charset="0"/>
                <a:cs typeface="Calibri Light" panose="020F0302020204030204" pitchFamily="34"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r>
              <a:rPr lang="en-US"/>
              <a:t>Edit Master text styles</a:t>
            </a:r>
          </a:p>
        </p:txBody>
      </p:sp>
      <p:sp>
        <p:nvSpPr>
          <p:cNvPr id="10" name="Text Placeholder 26"/>
          <p:cNvSpPr>
            <a:spLocks noGrp="1"/>
          </p:cNvSpPr>
          <p:nvPr>
            <p:ph type="body" sz="quarter" idx="16"/>
          </p:nvPr>
        </p:nvSpPr>
        <p:spPr>
          <a:xfrm>
            <a:off x="8542867" y="2717797"/>
            <a:ext cx="2836333" cy="1107016"/>
          </a:xfrm>
        </p:spPr>
        <p:txBody>
          <a:bodyPr>
            <a:noAutofit/>
          </a:bodyPr>
          <a:lstStyle>
            <a:lvl1pPr marL="0" indent="0">
              <a:buFontTx/>
              <a:buNone/>
              <a:defRPr sz="1333" b="0" i="0">
                <a:solidFill>
                  <a:schemeClr val="tx1">
                    <a:lumMod val="50000"/>
                    <a:lumOff val="50000"/>
                  </a:schemeClr>
                </a:solidFill>
                <a:latin typeface="Calibri Light" panose="020F0302020204030204" pitchFamily="34" charset="0"/>
                <a:cs typeface="Calibri Light" panose="020F0302020204030204" pitchFamily="34"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r>
              <a:rPr lang="en-US"/>
              <a:t>Edit Master text styles</a:t>
            </a:r>
          </a:p>
        </p:txBody>
      </p:sp>
      <p:sp>
        <p:nvSpPr>
          <p:cNvPr id="11" name="Text Placeholder 26"/>
          <p:cNvSpPr>
            <a:spLocks noGrp="1"/>
          </p:cNvSpPr>
          <p:nvPr>
            <p:ph type="body" sz="quarter" idx="17"/>
          </p:nvPr>
        </p:nvSpPr>
        <p:spPr>
          <a:xfrm>
            <a:off x="4982634" y="4845235"/>
            <a:ext cx="2836333" cy="1107016"/>
          </a:xfrm>
        </p:spPr>
        <p:txBody>
          <a:bodyPr>
            <a:noAutofit/>
          </a:bodyPr>
          <a:lstStyle>
            <a:lvl1pPr marL="0" indent="0">
              <a:buFontTx/>
              <a:buNone/>
              <a:defRPr sz="1333" b="0" i="0">
                <a:solidFill>
                  <a:schemeClr val="tx1">
                    <a:lumMod val="50000"/>
                    <a:lumOff val="50000"/>
                  </a:schemeClr>
                </a:solidFill>
                <a:latin typeface="Calibri Light" panose="020F0302020204030204" pitchFamily="34" charset="0"/>
                <a:cs typeface="Calibri Light" panose="020F0302020204030204" pitchFamily="34"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r>
              <a:rPr lang="en-US"/>
              <a:t>Edit Master text styles</a:t>
            </a:r>
          </a:p>
        </p:txBody>
      </p:sp>
      <p:sp>
        <p:nvSpPr>
          <p:cNvPr id="12" name="Text Placeholder 26"/>
          <p:cNvSpPr>
            <a:spLocks noGrp="1"/>
          </p:cNvSpPr>
          <p:nvPr>
            <p:ph type="body" sz="quarter" idx="18"/>
          </p:nvPr>
        </p:nvSpPr>
        <p:spPr>
          <a:xfrm>
            <a:off x="8547100" y="4834651"/>
            <a:ext cx="2836333" cy="1107016"/>
          </a:xfrm>
        </p:spPr>
        <p:txBody>
          <a:bodyPr>
            <a:noAutofit/>
          </a:bodyPr>
          <a:lstStyle>
            <a:lvl1pPr marL="0" indent="0">
              <a:buFontTx/>
              <a:buNone/>
              <a:defRPr sz="1333" b="0" i="0">
                <a:solidFill>
                  <a:schemeClr val="tx1">
                    <a:lumMod val="50000"/>
                    <a:lumOff val="50000"/>
                  </a:schemeClr>
                </a:solidFill>
                <a:latin typeface="Calibri Light" panose="020F0302020204030204" pitchFamily="34" charset="0"/>
                <a:cs typeface="Calibri Light" panose="020F0302020204030204" pitchFamily="34" charset="0"/>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r>
              <a:rPr lang="en-US"/>
              <a:t>Edit Master text styles</a:t>
            </a:r>
          </a:p>
        </p:txBody>
      </p:sp>
      <p:sp>
        <p:nvSpPr>
          <p:cNvPr id="13" name="Text Placeholder 32"/>
          <p:cNvSpPr>
            <a:spLocks noGrp="1"/>
          </p:cNvSpPr>
          <p:nvPr>
            <p:ph type="body" sz="quarter" idx="19"/>
          </p:nvPr>
        </p:nvSpPr>
        <p:spPr>
          <a:xfrm>
            <a:off x="5486400" y="2230965"/>
            <a:ext cx="2133600" cy="410820"/>
          </a:xfrm>
        </p:spPr>
        <p:txBody>
          <a:bodyPr>
            <a:normAutofit/>
          </a:bodyPr>
          <a:lstStyle>
            <a:lvl1pPr marL="0" indent="0">
              <a:buFontTx/>
              <a:buNone/>
              <a:defRPr sz="1600" b="1" i="0">
                <a:solidFill>
                  <a:srgbClr val="0B0B0B"/>
                </a:solidFill>
                <a:latin typeface="Calibri" panose="020F0502020204030204" pitchFamily="34" charset="0"/>
                <a:ea typeface="Calibri Light" panose="020F0302020204030204" pitchFamily="34" charset="0"/>
                <a:cs typeface="Calibri" panose="020F050202020403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Edit Master text styles</a:t>
            </a:r>
          </a:p>
        </p:txBody>
      </p:sp>
      <p:sp>
        <p:nvSpPr>
          <p:cNvPr id="14" name="Text Placeholder 32"/>
          <p:cNvSpPr>
            <a:spLocks noGrp="1"/>
          </p:cNvSpPr>
          <p:nvPr>
            <p:ph type="body" sz="quarter" idx="20"/>
          </p:nvPr>
        </p:nvSpPr>
        <p:spPr>
          <a:xfrm>
            <a:off x="9042400" y="2230965"/>
            <a:ext cx="2133600" cy="410820"/>
          </a:xfrm>
        </p:spPr>
        <p:txBody>
          <a:bodyPr>
            <a:normAutofit/>
          </a:bodyPr>
          <a:lstStyle>
            <a:lvl1pPr marL="0" indent="0">
              <a:buFontTx/>
              <a:buNone/>
              <a:defRPr sz="1600" b="1" i="0">
                <a:solidFill>
                  <a:srgbClr val="0B0B0B"/>
                </a:solidFill>
                <a:latin typeface="Calibri" panose="020F0502020204030204" pitchFamily="34" charset="0"/>
                <a:ea typeface="Calibri Light" panose="020F0302020204030204" pitchFamily="34" charset="0"/>
                <a:cs typeface="Calibri" panose="020F050202020403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Edit Master text styles</a:t>
            </a:r>
          </a:p>
        </p:txBody>
      </p:sp>
      <p:sp>
        <p:nvSpPr>
          <p:cNvPr id="15" name="Text Placeholder 32"/>
          <p:cNvSpPr>
            <a:spLocks noGrp="1"/>
          </p:cNvSpPr>
          <p:nvPr>
            <p:ph type="body" sz="quarter" idx="21"/>
          </p:nvPr>
        </p:nvSpPr>
        <p:spPr>
          <a:xfrm>
            <a:off x="5486400" y="4343401"/>
            <a:ext cx="2133600" cy="410820"/>
          </a:xfrm>
        </p:spPr>
        <p:txBody>
          <a:bodyPr>
            <a:normAutofit/>
          </a:bodyPr>
          <a:lstStyle>
            <a:lvl1pPr marL="0" indent="0">
              <a:buFontTx/>
              <a:buNone/>
              <a:defRPr sz="1600" b="1" i="0">
                <a:solidFill>
                  <a:srgbClr val="0B0B0B"/>
                </a:solidFill>
                <a:latin typeface="Calibri" panose="020F0502020204030204" pitchFamily="34" charset="0"/>
                <a:ea typeface="Calibri Light" panose="020F0302020204030204" pitchFamily="34" charset="0"/>
                <a:cs typeface="Calibri" panose="020F050202020403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Edit Master text styles</a:t>
            </a:r>
          </a:p>
        </p:txBody>
      </p:sp>
      <p:sp>
        <p:nvSpPr>
          <p:cNvPr id="16" name="Text Placeholder 32"/>
          <p:cNvSpPr>
            <a:spLocks noGrp="1"/>
          </p:cNvSpPr>
          <p:nvPr>
            <p:ph type="body" sz="quarter" idx="22"/>
          </p:nvPr>
        </p:nvSpPr>
        <p:spPr>
          <a:xfrm>
            <a:off x="9042400" y="4343401"/>
            <a:ext cx="2133600" cy="410820"/>
          </a:xfrm>
        </p:spPr>
        <p:txBody>
          <a:bodyPr>
            <a:normAutofit/>
          </a:bodyPr>
          <a:lstStyle>
            <a:lvl1pPr marL="0" indent="0">
              <a:buFontTx/>
              <a:buNone/>
              <a:defRPr sz="1600" b="1" i="0">
                <a:solidFill>
                  <a:srgbClr val="0B0B0B"/>
                </a:solidFill>
                <a:latin typeface="Calibri" panose="020F0502020204030204" pitchFamily="34" charset="0"/>
                <a:ea typeface="Calibri Light" panose="020F0302020204030204" pitchFamily="34" charset="0"/>
                <a:cs typeface="Calibri" panose="020F050202020403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Edit Master text styles</a:t>
            </a:r>
          </a:p>
        </p:txBody>
      </p:sp>
      <p:sp>
        <p:nvSpPr>
          <p:cNvPr id="1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2667" b="0" i="0" kern="0" spc="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r>
              <a:rPr lang="en-US"/>
              <a:t>Edit Master text styles</a:t>
            </a:r>
          </a:p>
        </p:txBody>
      </p:sp>
      <p:sp>
        <p:nvSpPr>
          <p:cNvPr id="20" name="Title Placeholder 1"/>
          <p:cNvSpPr>
            <a:spLocks noGrp="1"/>
          </p:cNvSpPr>
          <p:nvPr>
            <p:ph type="title"/>
          </p:nvPr>
        </p:nvSpPr>
        <p:spPr>
          <a:xfrm>
            <a:off x="711200" y="990600"/>
            <a:ext cx="10160000" cy="73660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 name="Slide Number Placeholder 1">
            <a:extLst>
              <a:ext uri="{FF2B5EF4-FFF2-40B4-BE49-F238E27FC236}">
                <a16:creationId xmlns:a16="http://schemas.microsoft.com/office/drawing/2014/main" id="{7C5A2296-35CE-184C-8984-404D588FCB8C}"/>
              </a:ext>
            </a:extLst>
          </p:cNvPr>
          <p:cNvSpPr>
            <a:spLocks noGrp="1"/>
          </p:cNvSpPr>
          <p:nvPr>
            <p:ph type="sldNum" sz="quarter" idx="25"/>
          </p:nvPr>
        </p:nvSpPr>
        <p:spPr/>
        <p:txBody>
          <a:bodyPr/>
          <a:lstStyle/>
          <a:p>
            <a:fld id="{2F84F0B6-0E88-A646-995E-30C8A581B159}" type="slidenum">
              <a:rPr lang="en-US" smtClean="0"/>
              <a:pPr/>
              <a:t>‹#›</a:t>
            </a:fld>
            <a:endParaRPr lang="en-US"/>
          </a:p>
        </p:txBody>
      </p:sp>
    </p:spTree>
    <p:extLst>
      <p:ext uri="{BB962C8B-B14F-4D97-AF65-F5344CB8AC3E}">
        <p14:creationId xmlns:p14="http://schemas.microsoft.com/office/powerpoint/2010/main" val="3553529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4E3A1DA-2A3A-426F-8D98-DB0F515EBEEC}"/>
              </a:ext>
            </a:extLst>
          </p:cNvPr>
          <p:cNvSpPr>
            <a:spLocks noGrp="1"/>
          </p:cNvSpPr>
          <p:nvPr>
            <p:ph type="pic" sz="quarter" idx="13"/>
          </p:nvPr>
        </p:nvSpPr>
        <p:spPr>
          <a:xfrm>
            <a:off x="5863170" y="1985437"/>
            <a:ext cx="3697817" cy="2766484"/>
          </a:xfrm>
        </p:spPr>
        <p:txBody>
          <a:bodyPr anchor="ctr"/>
          <a:lstStyle>
            <a:lvl1pPr marL="0" indent="0" algn="ctr">
              <a:buNone/>
              <a:defRPr/>
            </a:lvl1pPr>
          </a:lstStyle>
          <a:p>
            <a:endParaRPr lang="en-IN"/>
          </a:p>
        </p:txBody>
      </p:sp>
      <p:sp>
        <p:nvSpPr>
          <p:cNvPr id="5" name="Title Placeholder 1">
            <a:extLst>
              <a:ext uri="{FF2B5EF4-FFF2-40B4-BE49-F238E27FC236}">
                <a16:creationId xmlns:a16="http://schemas.microsoft.com/office/drawing/2014/main" id="{361964B0-BE34-4F5F-B824-7A8840D09480}"/>
              </a:ext>
            </a:extLst>
          </p:cNvPr>
          <p:cNvSpPr>
            <a:spLocks noGrp="1"/>
          </p:cNvSpPr>
          <p:nvPr>
            <p:ph type="title"/>
          </p:nvPr>
        </p:nvSpPr>
        <p:spPr>
          <a:xfrm>
            <a:off x="495300" y="495302"/>
            <a:ext cx="9292936" cy="1208809"/>
          </a:xfrm>
          <a:prstGeom prst="rect">
            <a:avLst/>
          </a:prstGeom>
        </p:spPr>
        <p:txBody>
          <a:bodyPr vert="horz" lIns="91440" tIns="45720" rIns="91440" bIns="45720" rtlCol="0" anchor="t">
            <a:noAutofit/>
          </a:bodyPr>
          <a:lstStyle>
            <a:lvl1pPr>
              <a:defRPr spc="-51" baseline="0"/>
            </a:lvl1pPr>
          </a:lstStyle>
          <a:p>
            <a:r>
              <a:rPr lang="en-US"/>
              <a:t>Click to edit Master title style</a:t>
            </a:r>
          </a:p>
        </p:txBody>
      </p:sp>
    </p:spTree>
    <p:extLst>
      <p:ext uri="{BB962C8B-B14F-4D97-AF65-F5344CB8AC3E}">
        <p14:creationId xmlns:p14="http://schemas.microsoft.com/office/powerpoint/2010/main" val="89401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Begin/End Slide">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34106677-5EA8-9947-B497-3810F29B8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4688" y="5359400"/>
            <a:ext cx="1687312" cy="1498600"/>
          </a:xfrm>
          <a:prstGeom prst="rect">
            <a:avLst/>
          </a:prstGeom>
        </p:spPr>
      </p:pic>
      <p:sp>
        <p:nvSpPr>
          <p:cNvPr id="6" name="Snip Diagonal Corner Rectangle 5">
            <a:extLst>
              <a:ext uri="{FF2B5EF4-FFF2-40B4-BE49-F238E27FC236}">
                <a16:creationId xmlns:a16="http://schemas.microsoft.com/office/drawing/2014/main" id="{3EB9CA12-4947-6A45-87BA-2EAEC6CF9FBC}"/>
              </a:ext>
            </a:extLst>
          </p:cNvPr>
          <p:cNvSpPr/>
          <p:nvPr userDrawn="1"/>
        </p:nvSpPr>
        <p:spPr>
          <a:xfrm>
            <a:off x="1" y="1"/>
            <a:ext cx="5316680" cy="5316680"/>
          </a:xfrm>
          <a:prstGeom prst="snip2DiagRect">
            <a:avLst>
              <a:gd name="adj1" fmla="val 0"/>
              <a:gd name="adj2" fmla="val 363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endParaRPr>
          </a:p>
        </p:txBody>
      </p:sp>
      <p:sp>
        <p:nvSpPr>
          <p:cNvPr id="8" name="Title Placeholder 1">
            <a:extLst>
              <a:ext uri="{FF2B5EF4-FFF2-40B4-BE49-F238E27FC236}">
                <a16:creationId xmlns:a16="http://schemas.microsoft.com/office/drawing/2014/main" id="{21EBBA25-6DE7-7843-AFB2-8C9EC084C258}"/>
              </a:ext>
            </a:extLst>
          </p:cNvPr>
          <p:cNvSpPr>
            <a:spLocks noGrp="1"/>
          </p:cNvSpPr>
          <p:nvPr>
            <p:ph type="title"/>
          </p:nvPr>
        </p:nvSpPr>
        <p:spPr>
          <a:xfrm>
            <a:off x="1309255" y="1901536"/>
            <a:ext cx="3619500" cy="3054929"/>
          </a:xfrm>
          <a:prstGeom prst="rect">
            <a:avLst/>
          </a:prstGeom>
        </p:spPr>
        <p:txBody>
          <a:bodyPr vert="horz" lIns="91440" tIns="45720" rIns="91440" bIns="45720" rtlCol="0" anchor="b">
            <a:noAutofit/>
          </a:bodyPr>
          <a:lstStyle>
            <a:lvl1pPr algn="r">
              <a:defRPr sz="5400" spc="-50" baseline="0">
                <a:solidFill>
                  <a:schemeClr val="bg1"/>
                </a:solidFill>
              </a:defRPr>
            </a:lvl1pPr>
          </a:lstStyle>
          <a:p>
            <a:endParaRPr lang="en-US"/>
          </a:p>
        </p:txBody>
      </p:sp>
    </p:spTree>
    <p:extLst>
      <p:ext uri="{BB962C8B-B14F-4D97-AF65-F5344CB8AC3E}">
        <p14:creationId xmlns:p14="http://schemas.microsoft.com/office/powerpoint/2010/main" val="30531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Background - Topic 3">
            <a:extLst>
              <a:ext uri="{FF2B5EF4-FFF2-40B4-BE49-F238E27FC236}">
                <a16:creationId xmlns:a16="http://schemas.microsoft.com/office/drawing/2014/main" id="{69FA4762-9328-4119-89F9-04FB87D306A0}"/>
              </a:ext>
            </a:extLst>
          </p:cNvPr>
          <p:cNvSpPr/>
          <p:nvPr userDrawn="1"/>
        </p:nvSpPr>
        <p:spPr>
          <a:xfrm>
            <a:off x="2655718" y="5082538"/>
            <a:ext cx="6858000" cy="1280160"/>
          </a:xfrm>
          <a:prstGeom prst="rect">
            <a:avLst/>
          </a:prstGeom>
          <a:solidFill>
            <a:srgbClr val="003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ackground - Topic 2">
            <a:extLst>
              <a:ext uri="{FF2B5EF4-FFF2-40B4-BE49-F238E27FC236}">
                <a16:creationId xmlns:a16="http://schemas.microsoft.com/office/drawing/2014/main" id="{AF26CBC0-F04D-4A23-91F9-CB97FFC4D9E1}"/>
              </a:ext>
            </a:extLst>
          </p:cNvPr>
          <p:cNvSpPr/>
          <p:nvPr userDrawn="1"/>
        </p:nvSpPr>
        <p:spPr>
          <a:xfrm>
            <a:off x="2667000" y="3327201"/>
            <a:ext cx="6858000" cy="1280160"/>
          </a:xfrm>
          <a:prstGeom prst="rect">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ckground - Topic 1">
            <a:extLst>
              <a:ext uri="{FF2B5EF4-FFF2-40B4-BE49-F238E27FC236}">
                <a16:creationId xmlns:a16="http://schemas.microsoft.com/office/drawing/2014/main" id="{EDF0A366-69B8-4262-B701-FCB80FAAC554}"/>
              </a:ext>
            </a:extLst>
          </p:cNvPr>
          <p:cNvSpPr/>
          <p:nvPr userDrawn="1"/>
        </p:nvSpPr>
        <p:spPr>
          <a:xfrm>
            <a:off x="2667000" y="1571864"/>
            <a:ext cx="6858000" cy="1280160"/>
          </a:xfrm>
          <a:prstGeom prst="rect">
            <a:avLst/>
          </a:prstGeom>
          <a:solidFill>
            <a:srgbClr val="2F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 Topic 3">
            <a:extLst>
              <a:ext uri="{FF2B5EF4-FFF2-40B4-BE49-F238E27FC236}">
                <a16:creationId xmlns:a16="http://schemas.microsoft.com/office/drawing/2014/main" id="{CEE85D5E-806A-438F-B650-A8B0FF346092}"/>
              </a:ext>
            </a:extLst>
          </p:cNvPr>
          <p:cNvSpPr>
            <a:spLocks noGrp="1"/>
          </p:cNvSpPr>
          <p:nvPr>
            <p:ph type="body" sz="quarter" idx="12" hasCustomPrompt="1"/>
          </p:nvPr>
        </p:nvSpPr>
        <p:spPr>
          <a:xfrm>
            <a:off x="2655718" y="5082539"/>
            <a:ext cx="6858000" cy="1280159"/>
          </a:xfrm>
          <a:prstGeom prst="rect">
            <a:avLst/>
          </a:prstGeom>
        </p:spPr>
        <p:txBody>
          <a:bodyPr anchor="ctr"/>
          <a:lstStyle>
            <a:lvl1pPr algn="ctr">
              <a:lnSpc>
                <a:spcPct val="100000"/>
              </a:lnSpc>
              <a:defRPr sz="2400" b="1" i="0" baseline="0">
                <a:solidFill>
                  <a:schemeClr val="bg1"/>
                </a:solidFill>
              </a:defRPr>
            </a:lvl1pPr>
          </a:lstStyle>
          <a:p>
            <a:pPr lvl="0"/>
            <a:r>
              <a:rPr lang="en-US"/>
              <a:t>Insert topic 3</a:t>
            </a:r>
          </a:p>
        </p:txBody>
      </p:sp>
      <p:sp>
        <p:nvSpPr>
          <p:cNvPr id="6" name="Text - Topic 2">
            <a:extLst>
              <a:ext uri="{FF2B5EF4-FFF2-40B4-BE49-F238E27FC236}">
                <a16:creationId xmlns:a16="http://schemas.microsoft.com/office/drawing/2014/main" id="{F5963ECF-185F-4011-9956-C64D1B504E21}"/>
              </a:ext>
            </a:extLst>
          </p:cNvPr>
          <p:cNvSpPr>
            <a:spLocks noGrp="1"/>
          </p:cNvSpPr>
          <p:nvPr>
            <p:ph type="body" sz="quarter" idx="11" hasCustomPrompt="1"/>
          </p:nvPr>
        </p:nvSpPr>
        <p:spPr>
          <a:xfrm>
            <a:off x="2667000" y="3327202"/>
            <a:ext cx="6858000" cy="1280159"/>
          </a:xfrm>
          <a:prstGeom prst="rect">
            <a:avLst/>
          </a:prstGeom>
        </p:spPr>
        <p:txBody>
          <a:bodyPr anchor="ctr"/>
          <a:lstStyle>
            <a:lvl1pPr algn="ctr">
              <a:lnSpc>
                <a:spcPct val="100000"/>
              </a:lnSpc>
              <a:defRPr sz="2400" b="1" i="0" baseline="0">
                <a:solidFill>
                  <a:schemeClr val="bg1"/>
                </a:solidFill>
              </a:defRPr>
            </a:lvl1pPr>
          </a:lstStyle>
          <a:p>
            <a:pPr lvl="0"/>
            <a:r>
              <a:rPr lang="en-US"/>
              <a:t>Insert topic 2</a:t>
            </a:r>
          </a:p>
        </p:txBody>
      </p:sp>
      <p:sp>
        <p:nvSpPr>
          <p:cNvPr id="7" name="Text - Topic 1">
            <a:extLst>
              <a:ext uri="{FF2B5EF4-FFF2-40B4-BE49-F238E27FC236}">
                <a16:creationId xmlns:a16="http://schemas.microsoft.com/office/drawing/2014/main" id="{F597A15B-A734-4BB2-9EB5-3E2280F477CE}"/>
              </a:ext>
            </a:extLst>
          </p:cNvPr>
          <p:cNvSpPr>
            <a:spLocks noGrp="1"/>
          </p:cNvSpPr>
          <p:nvPr>
            <p:ph type="body" sz="quarter" idx="10" hasCustomPrompt="1"/>
          </p:nvPr>
        </p:nvSpPr>
        <p:spPr>
          <a:xfrm>
            <a:off x="2667000" y="1571864"/>
            <a:ext cx="6858000" cy="1280159"/>
          </a:xfrm>
          <a:prstGeom prst="rect">
            <a:avLst/>
          </a:prstGeom>
        </p:spPr>
        <p:txBody>
          <a:bodyPr anchor="ctr"/>
          <a:lstStyle>
            <a:lvl1pPr algn="ctr">
              <a:lnSpc>
                <a:spcPct val="100000"/>
              </a:lnSpc>
              <a:defRPr sz="2400" b="1" i="0" baseline="0">
                <a:solidFill>
                  <a:schemeClr val="bg1"/>
                </a:solidFill>
              </a:defRPr>
            </a:lvl1pPr>
          </a:lstStyle>
          <a:p>
            <a:pPr lvl="0"/>
            <a:r>
              <a:rPr lang="en-US"/>
              <a:t>Insert topic 1</a:t>
            </a:r>
          </a:p>
        </p:txBody>
      </p:sp>
      <p:cxnSp>
        <p:nvCxnSpPr>
          <p:cNvPr id="8" name="Line 3">
            <a:extLst>
              <a:ext uri="{FF2B5EF4-FFF2-40B4-BE49-F238E27FC236}">
                <a16:creationId xmlns:a16="http://schemas.microsoft.com/office/drawing/2014/main" id="{08F446A6-C37F-4302-8EC3-5CEAC7DA51FD}"/>
              </a:ext>
            </a:extLst>
          </p:cNvPr>
          <p:cNvCxnSpPr>
            <a:cxnSpLocks/>
          </p:cNvCxnSpPr>
          <p:nvPr userDrawn="1"/>
        </p:nvCxnSpPr>
        <p:spPr>
          <a:xfrm>
            <a:off x="2491740" y="4607361"/>
            <a:ext cx="0" cy="1755337"/>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Line 2">
            <a:extLst>
              <a:ext uri="{FF2B5EF4-FFF2-40B4-BE49-F238E27FC236}">
                <a16:creationId xmlns:a16="http://schemas.microsoft.com/office/drawing/2014/main" id="{4C9185FE-6F6D-4199-A86A-ACF394AD23FA}"/>
              </a:ext>
            </a:extLst>
          </p:cNvPr>
          <p:cNvCxnSpPr>
            <a:cxnSpLocks/>
          </p:cNvCxnSpPr>
          <p:nvPr userDrawn="1"/>
        </p:nvCxnSpPr>
        <p:spPr>
          <a:xfrm>
            <a:off x="2491740" y="2852024"/>
            <a:ext cx="0" cy="1755337"/>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Line 1">
            <a:extLst>
              <a:ext uri="{FF2B5EF4-FFF2-40B4-BE49-F238E27FC236}">
                <a16:creationId xmlns:a16="http://schemas.microsoft.com/office/drawing/2014/main" id="{979E5E80-672D-445E-9C9D-5377F7DCF0CF}"/>
              </a:ext>
            </a:extLst>
          </p:cNvPr>
          <p:cNvCxnSpPr>
            <a:cxnSpLocks/>
          </p:cNvCxnSpPr>
          <p:nvPr userDrawn="1"/>
        </p:nvCxnSpPr>
        <p:spPr>
          <a:xfrm>
            <a:off x="2491740" y="1571864"/>
            <a:ext cx="0" cy="128016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FE9F2AD-BBB6-47EE-8BA4-8C337D044229}"/>
              </a:ext>
            </a:extLst>
          </p:cNvPr>
          <p:cNvSpPr>
            <a:spLocks noGrp="1"/>
          </p:cNvSpPr>
          <p:nvPr>
            <p:ph type="title"/>
          </p:nvPr>
        </p:nvSpPr>
        <p:spPr>
          <a:xfrm>
            <a:off x="388768" y="495302"/>
            <a:ext cx="11391900" cy="703184"/>
          </a:xfrm>
        </p:spPr>
        <p:txBody>
          <a:bodyPr/>
          <a:lstStyle/>
          <a:p>
            <a:r>
              <a:rPr lang="en-US"/>
              <a:t>Click to edit Master title style</a:t>
            </a:r>
          </a:p>
        </p:txBody>
      </p:sp>
    </p:spTree>
    <p:extLst>
      <p:ext uri="{BB962C8B-B14F-4D97-AF65-F5344CB8AC3E}">
        <p14:creationId xmlns:p14="http://schemas.microsoft.com/office/powerpoint/2010/main" val="35734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75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750"/>
                                        <p:tgtEl>
                                          <p:spTgt spid="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750"/>
                                        <p:tgtEl>
                                          <p:spTgt spid="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ext - Item 3">
            <a:extLst>
              <a:ext uri="{FF2B5EF4-FFF2-40B4-BE49-F238E27FC236}">
                <a16:creationId xmlns:a16="http://schemas.microsoft.com/office/drawing/2014/main" id="{124BFB79-6892-4C8E-816A-65EB3C3523DF}"/>
              </a:ext>
            </a:extLst>
          </p:cNvPr>
          <p:cNvSpPr>
            <a:spLocks noGrp="1"/>
          </p:cNvSpPr>
          <p:nvPr>
            <p:ph type="body" sz="quarter" idx="12" hasCustomPrompt="1"/>
          </p:nvPr>
        </p:nvSpPr>
        <p:spPr>
          <a:xfrm>
            <a:off x="8244840" y="4558238"/>
            <a:ext cx="30175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3</a:t>
            </a:r>
          </a:p>
          <a:p>
            <a:pPr lvl="1"/>
            <a:r>
              <a:rPr lang="en-US"/>
              <a:t>Second level</a:t>
            </a:r>
          </a:p>
          <a:p>
            <a:pPr lvl="2"/>
            <a:r>
              <a:rPr lang="en-US"/>
              <a:t>Third level</a:t>
            </a:r>
          </a:p>
          <a:p>
            <a:pPr lvl="3"/>
            <a:r>
              <a:rPr lang="en-US"/>
              <a:t>Fourth level</a:t>
            </a:r>
          </a:p>
          <a:p>
            <a:pPr lvl="4"/>
            <a:r>
              <a:rPr lang="en-US"/>
              <a:t>Fifth level</a:t>
            </a:r>
          </a:p>
        </p:txBody>
      </p:sp>
      <p:sp>
        <p:nvSpPr>
          <p:cNvPr id="3" name="Text - Item 2">
            <a:extLst>
              <a:ext uri="{FF2B5EF4-FFF2-40B4-BE49-F238E27FC236}">
                <a16:creationId xmlns:a16="http://schemas.microsoft.com/office/drawing/2014/main" id="{DF15D6E3-E91A-47B2-985D-21EB35BB3572}"/>
              </a:ext>
            </a:extLst>
          </p:cNvPr>
          <p:cNvSpPr>
            <a:spLocks noGrp="1"/>
          </p:cNvSpPr>
          <p:nvPr>
            <p:ph type="body" sz="quarter" idx="11" hasCustomPrompt="1"/>
          </p:nvPr>
        </p:nvSpPr>
        <p:spPr>
          <a:xfrm>
            <a:off x="4587240" y="4558238"/>
            <a:ext cx="30175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2</a:t>
            </a:r>
          </a:p>
          <a:p>
            <a:pPr lvl="1"/>
            <a:r>
              <a:rPr lang="en-US"/>
              <a:t>Second level</a:t>
            </a:r>
          </a:p>
          <a:p>
            <a:pPr lvl="2"/>
            <a:r>
              <a:rPr lang="en-US"/>
              <a:t>Third level</a:t>
            </a:r>
          </a:p>
          <a:p>
            <a:pPr lvl="3"/>
            <a:r>
              <a:rPr lang="en-US"/>
              <a:t>Fourth level</a:t>
            </a:r>
          </a:p>
          <a:p>
            <a:pPr lvl="4"/>
            <a:r>
              <a:rPr lang="en-US"/>
              <a:t>Fifth level</a:t>
            </a:r>
          </a:p>
        </p:txBody>
      </p:sp>
      <p:sp>
        <p:nvSpPr>
          <p:cNvPr id="4" name="Text - Item 1">
            <a:extLst>
              <a:ext uri="{FF2B5EF4-FFF2-40B4-BE49-F238E27FC236}">
                <a16:creationId xmlns:a16="http://schemas.microsoft.com/office/drawing/2014/main" id="{051BCB29-8A06-4507-B4DF-52F57ED49A07}"/>
              </a:ext>
            </a:extLst>
          </p:cNvPr>
          <p:cNvSpPr>
            <a:spLocks noGrp="1"/>
          </p:cNvSpPr>
          <p:nvPr>
            <p:ph type="body" sz="quarter" idx="10" hasCustomPrompt="1"/>
          </p:nvPr>
        </p:nvSpPr>
        <p:spPr>
          <a:xfrm>
            <a:off x="1021080" y="4558238"/>
            <a:ext cx="292608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1</a:t>
            </a:r>
          </a:p>
          <a:p>
            <a:pPr lvl="1"/>
            <a:r>
              <a:rPr lang="en-US"/>
              <a:t>Second level</a:t>
            </a:r>
          </a:p>
          <a:p>
            <a:pPr lvl="2"/>
            <a:r>
              <a:rPr lang="en-US"/>
              <a:t>Third level</a:t>
            </a:r>
          </a:p>
          <a:p>
            <a:pPr lvl="3"/>
            <a:r>
              <a:rPr lang="en-US"/>
              <a:t>Fourth level</a:t>
            </a:r>
          </a:p>
          <a:p>
            <a:pPr lvl="4"/>
            <a:r>
              <a:rPr lang="en-US"/>
              <a:t>Fifth level</a:t>
            </a:r>
          </a:p>
        </p:txBody>
      </p:sp>
      <p:sp>
        <p:nvSpPr>
          <p:cNvPr id="5" name="Background">
            <a:extLst>
              <a:ext uri="{FF2B5EF4-FFF2-40B4-BE49-F238E27FC236}">
                <a16:creationId xmlns:a16="http://schemas.microsoft.com/office/drawing/2014/main" id="{BEB4E9D6-D408-4EE3-9A88-298B2541A57D}"/>
              </a:ext>
            </a:extLst>
          </p:cNvPr>
          <p:cNvSpPr/>
          <p:nvPr userDrawn="1"/>
        </p:nvSpPr>
        <p:spPr>
          <a:xfrm>
            <a:off x="0" y="29689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con - Cirlce 3">
            <a:extLst>
              <a:ext uri="{FF2B5EF4-FFF2-40B4-BE49-F238E27FC236}">
                <a16:creationId xmlns:a16="http://schemas.microsoft.com/office/drawing/2014/main" id="{F3C49BB0-67F6-488B-87EC-2AB98CB392EE}"/>
              </a:ext>
            </a:extLst>
          </p:cNvPr>
          <p:cNvSpPr/>
          <p:nvPr userDrawn="1"/>
        </p:nvSpPr>
        <p:spPr>
          <a:xfrm>
            <a:off x="8656320" y="2100220"/>
            <a:ext cx="2194560" cy="2194560"/>
          </a:xfrm>
          <a:prstGeom prst="ellipse">
            <a:avLst/>
          </a:prstGeom>
          <a:solidFill>
            <a:srgbClr val="003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7" name="Icon - Circle 2">
            <a:extLst>
              <a:ext uri="{FF2B5EF4-FFF2-40B4-BE49-F238E27FC236}">
                <a16:creationId xmlns:a16="http://schemas.microsoft.com/office/drawing/2014/main" id="{F7DEE839-00BC-47D4-988F-7B3B20966610}"/>
              </a:ext>
            </a:extLst>
          </p:cNvPr>
          <p:cNvSpPr/>
          <p:nvPr userDrawn="1"/>
        </p:nvSpPr>
        <p:spPr>
          <a:xfrm>
            <a:off x="4998720" y="2100220"/>
            <a:ext cx="2194560" cy="2194560"/>
          </a:xfrm>
          <a:prstGeom prst="ellipse">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p>
        </p:txBody>
      </p:sp>
      <p:sp>
        <p:nvSpPr>
          <p:cNvPr id="8" name="Icon - Circle 1">
            <a:extLst>
              <a:ext uri="{FF2B5EF4-FFF2-40B4-BE49-F238E27FC236}">
                <a16:creationId xmlns:a16="http://schemas.microsoft.com/office/drawing/2014/main" id="{CF6D2C21-2043-473D-BB56-44A9B70DD964}"/>
              </a:ext>
            </a:extLst>
          </p:cNvPr>
          <p:cNvSpPr/>
          <p:nvPr userDrawn="1"/>
        </p:nvSpPr>
        <p:spPr>
          <a:xfrm>
            <a:off x="1341120" y="2100220"/>
            <a:ext cx="2194560" cy="2194560"/>
          </a:xfrm>
          <a:prstGeom prst="ellipse">
            <a:avLst/>
          </a:prstGeom>
          <a:solidFill>
            <a:srgbClr val="2F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p>
        </p:txBody>
      </p:sp>
      <p:sp>
        <p:nvSpPr>
          <p:cNvPr id="20" name="Placeholder - Image/Icon 3">
            <a:extLst>
              <a:ext uri="{FF2B5EF4-FFF2-40B4-BE49-F238E27FC236}">
                <a16:creationId xmlns:a16="http://schemas.microsoft.com/office/drawing/2014/main" id="{1C894456-91D1-45F3-AB1A-D0BB59F0A15D}"/>
              </a:ext>
            </a:extLst>
          </p:cNvPr>
          <p:cNvSpPr>
            <a:spLocks noGrp="1"/>
          </p:cNvSpPr>
          <p:nvPr>
            <p:ph type="pic" sz="quarter" idx="23" hasCustomPrompt="1"/>
          </p:nvPr>
        </p:nvSpPr>
        <p:spPr>
          <a:xfrm>
            <a:off x="8997696" y="2417595"/>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19" name="Placeholder - Image/Icon 2">
            <a:extLst>
              <a:ext uri="{FF2B5EF4-FFF2-40B4-BE49-F238E27FC236}">
                <a16:creationId xmlns:a16="http://schemas.microsoft.com/office/drawing/2014/main" id="{8A9957FF-3151-43E8-9819-E5EEEBABF560}"/>
              </a:ext>
            </a:extLst>
          </p:cNvPr>
          <p:cNvSpPr>
            <a:spLocks noGrp="1"/>
          </p:cNvSpPr>
          <p:nvPr>
            <p:ph type="pic" sz="quarter" idx="22" hasCustomPrompt="1"/>
          </p:nvPr>
        </p:nvSpPr>
        <p:spPr>
          <a:xfrm>
            <a:off x="5340096" y="2417110"/>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18" name="Placeholder - Image/Icon 1">
            <a:extLst>
              <a:ext uri="{FF2B5EF4-FFF2-40B4-BE49-F238E27FC236}">
                <a16:creationId xmlns:a16="http://schemas.microsoft.com/office/drawing/2014/main" id="{04712558-691E-495C-AB71-2FE703DF67E3}"/>
              </a:ext>
            </a:extLst>
          </p:cNvPr>
          <p:cNvSpPr>
            <a:spLocks noGrp="1"/>
          </p:cNvSpPr>
          <p:nvPr>
            <p:ph type="pic" sz="quarter" idx="21" hasCustomPrompt="1"/>
          </p:nvPr>
        </p:nvSpPr>
        <p:spPr>
          <a:xfrm>
            <a:off x="1682496" y="2417595"/>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9" name="Text - Topic 3">
            <a:extLst>
              <a:ext uri="{FF2B5EF4-FFF2-40B4-BE49-F238E27FC236}">
                <a16:creationId xmlns:a16="http://schemas.microsoft.com/office/drawing/2014/main" id="{E83423AC-E42F-41E7-A9A3-6E4096DF6802}"/>
              </a:ext>
            </a:extLst>
          </p:cNvPr>
          <p:cNvSpPr>
            <a:spLocks noGrp="1"/>
          </p:cNvSpPr>
          <p:nvPr>
            <p:ph type="body" sz="quarter" idx="15" hasCustomPrompt="1"/>
          </p:nvPr>
        </p:nvSpPr>
        <p:spPr>
          <a:xfrm>
            <a:off x="8656320" y="1463065"/>
            <a:ext cx="2194560" cy="374904"/>
          </a:xfrm>
          <a:prstGeom prst="rect">
            <a:avLst/>
          </a:prstGeom>
        </p:spPr>
        <p:txBody>
          <a:bodyPr anchor="ctr"/>
          <a:lstStyle>
            <a:lvl1pPr algn="ctr">
              <a:lnSpc>
                <a:spcPct val="100000"/>
              </a:lnSpc>
              <a:defRPr b="1"/>
            </a:lvl1pPr>
          </a:lstStyle>
          <a:p>
            <a:pPr lvl="0"/>
            <a:r>
              <a:rPr lang="en-US"/>
              <a:t>Insert topic 3</a:t>
            </a:r>
          </a:p>
        </p:txBody>
      </p:sp>
      <p:sp>
        <p:nvSpPr>
          <p:cNvPr id="10" name="Text - Topic 2">
            <a:extLst>
              <a:ext uri="{FF2B5EF4-FFF2-40B4-BE49-F238E27FC236}">
                <a16:creationId xmlns:a16="http://schemas.microsoft.com/office/drawing/2014/main" id="{678BBA3E-78FD-4119-8F0F-DD746E686922}"/>
              </a:ext>
            </a:extLst>
          </p:cNvPr>
          <p:cNvSpPr>
            <a:spLocks noGrp="1"/>
          </p:cNvSpPr>
          <p:nvPr>
            <p:ph type="body" sz="quarter" idx="14" hasCustomPrompt="1"/>
          </p:nvPr>
        </p:nvSpPr>
        <p:spPr>
          <a:xfrm>
            <a:off x="4998720" y="1463065"/>
            <a:ext cx="2194560" cy="374904"/>
          </a:xfrm>
          <a:prstGeom prst="rect">
            <a:avLst/>
          </a:prstGeom>
        </p:spPr>
        <p:txBody>
          <a:bodyPr anchor="ctr"/>
          <a:lstStyle>
            <a:lvl1pPr algn="ctr">
              <a:lnSpc>
                <a:spcPct val="100000"/>
              </a:lnSpc>
              <a:defRPr b="1"/>
            </a:lvl1pPr>
          </a:lstStyle>
          <a:p>
            <a:pPr lvl="0"/>
            <a:r>
              <a:rPr lang="en-US"/>
              <a:t>Insert topic 2</a:t>
            </a:r>
          </a:p>
        </p:txBody>
      </p:sp>
      <p:sp>
        <p:nvSpPr>
          <p:cNvPr id="11" name="Text - Topic 1">
            <a:extLst>
              <a:ext uri="{FF2B5EF4-FFF2-40B4-BE49-F238E27FC236}">
                <a16:creationId xmlns:a16="http://schemas.microsoft.com/office/drawing/2014/main" id="{17C5DEA8-B71A-4273-9695-B060CF51B758}"/>
              </a:ext>
            </a:extLst>
          </p:cNvPr>
          <p:cNvSpPr>
            <a:spLocks noGrp="1"/>
          </p:cNvSpPr>
          <p:nvPr>
            <p:ph type="body" sz="quarter" idx="13" hasCustomPrompt="1"/>
          </p:nvPr>
        </p:nvSpPr>
        <p:spPr>
          <a:xfrm>
            <a:off x="1341120" y="1463065"/>
            <a:ext cx="2194560" cy="374904"/>
          </a:xfrm>
          <a:prstGeom prst="rect">
            <a:avLst/>
          </a:prstGeom>
        </p:spPr>
        <p:txBody>
          <a:bodyPr anchor="ctr"/>
          <a:lstStyle>
            <a:lvl1pPr algn="ctr">
              <a:lnSpc>
                <a:spcPct val="100000"/>
              </a:lnSpc>
              <a:defRPr b="1"/>
            </a:lvl1pPr>
          </a:lstStyle>
          <a:p>
            <a:pPr lvl="0"/>
            <a:r>
              <a:rPr lang="en-US"/>
              <a:t>Insert topic 1</a:t>
            </a:r>
          </a:p>
        </p:txBody>
      </p:sp>
      <p:sp>
        <p:nvSpPr>
          <p:cNvPr id="12" name="Title 1">
            <a:extLst>
              <a:ext uri="{FF2B5EF4-FFF2-40B4-BE49-F238E27FC236}">
                <a16:creationId xmlns:a16="http://schemas.microsoft.com/office/drawing/2014/main" id="{8C7555F6-871C-4946-B675-CB2DBCC08275}"/>
              </a:ext>
            </a:extLst>
          </p:cNvPr>
          <p:cNvSpPr>
            <a:spLocks noGrp="1"/>
          </p:cNvSpPr>
          <p:nvPr>
            <p:ph type="title"/>
          </p:nvPr>
        </p:nvSpPr>
        <p:spPr>
          <a:xfrm>
            <a:off x="388768" y="495302"/>
            <a:ext cx="11391900" cy="703184"/>
          </a:xfrm>
        </p:spPr>
        <p:txBody>
          <a:bodyPr/>
          <a:lstStyle/>
          <a:p>
            <a:r>
              <a:rPr lang="en-US"/>
              <a:t>Click to edit Master title style</a:t>
            </a:r>
          </a:p>
        </p:txBody>
      </p:sp>
    </p:spTree>
    <p:extLst>
      <p:ext uri="{BB962C8B-B14F-4D97-AF65-F5344CB8AC3E}">
        <p14:creationId xmlns:p14="http://schemas.microsoft.com/office/powerpoint/2010/main" val="331643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3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style.rotation</p:attrName>
                                        </p:attrNameLst>
                                      </p:cBhvr>
                                      <p:tavLst>
                                        <p:tav tm="0">
                                          <p:val>
                                            <p:fltVal val="90"/>
                                          </p:val>
                                        </p:tav>
                                        <p:tav tm="100000">
                                          <p:val>
                                            <p:fltVal val="0"/>
                                          </p:val>
                                        </p:tav>
                                      </p:tavLst>
                                    </p:anim>
                                    <p:animEffect transition="in" filter="fade">
                                      <p:cBhvr>
                                        <p:cTn id="14" dur="500"/>
                                        <p:tgtEl>
                                          <p:spTgt spid="8"/>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750"/>
                                        <p:tgtEl>
                                          <p:spTgt spid="4">
                                            <p:txEl>
                                              <p:pRg st="0" end="0"/>
                                            </p:txEl>
                                          </p:spTgt>
                                        </p:tgtEl>
                                      </p:cBhvr>
                                    </p:animEffect>
                                    <p:anim calcmode="lin" valueType="num">
                                      <p:cBhvr>
                                        <p:cTn id="25"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75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750"/>
                                        <p:tgtEl>
                                          <p:spTgt spid="4">
                                            <p:txEl>
                                              <p:pRg st="1" end="1"/>
                                            </p:txEl>
                                          </p:spTgt>
                                        </p:tgtEl>
                                      </p:cBhvr>
                                    </p:animEffect>
                                    <p:anim calcmode="lin" valueType="num">
                                      <p:cBhvr>
                                        <p:cTn id="30"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75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750"/>
                                        <p:tgtEl>
                                          <p:spTgt spid="4">
                                            <p:txEl>
                                              <p:pRg st="2" end="2"/>
                                            </p:txEl>
                                          </p:spTgt>
                                        </p:tgtEl>
                                      </p:cBhvr>
                                    </p:animEffect>
                                    <p:anim calcmode="lin" valueType="num">
                                      <p:cBhvr>
                                        <p:cTn id="35"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750" fill="hold"/>
                                        <p:tgtEl>
                                          <p:spTgt spid="4">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750"/>
                                        <p:tgtEl>
                                          <p:spTgt spid="4">
                                            <p:txEl>
                                              <p:pRg st="3" end="3"/>
                                            </p:txEl>
                                          </p:spTgt>
                                        </p:tgtEl>
                                      </p:cBhvr>
                                    </p:animEffect>
                                    <p:anim calcmode="lin" valueType="num">
                                      <p:cBhvr>
                                        <p:cTn id="40" dur="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750" fill="hold"/>
                                        <p:tgtEl>
                                          <p:spTgt spid="4">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750"/>
                                        <p:tgtEl>
                                          <p:spTgt spid="4">
                                            <p:txEl>
                                              <p:pRg st="4" end="4"/>
                                            </p:txEl>
                                          </p:spTgt>
                                        </p:tgtEl>
                                      </p:cBhvr>
                                    </p:animEffect>
                                    <p:anim calcmode="lin" valueType="num">
                                      <p:cBhvr>
                                        <p:cTn id="45"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style.rotation</p:attrName>
                                        </p:attrNameLst>
                                      </p:cBhvr>
                                      <p:tavLst>
                                        <p:tav tm="0">
                                          <p:val>
                                            <p:fltVal val="90"/>
                                          </p:val>
                                        </p:tav>
                                        <p:tav tm="100000">
                                          <p:val>
                                            <p:fltVal val="0"/>
                                          </p:val>
                                        </p:tav>
                                      </p:tavLst>
                                    </p:anim>
                                    <p:animEffect transition="in" filter="fade">
                                      <p:cBhvr>
                                        <p:cTn id="54" dur="500"/>
                                        <p:tgtEl>
                                          <p:spTgt spid="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fade">
                                      <p:cBhvr>
                                        <p:cTn id="58" dur="500"/>
                                        <p:tgtEl>
                                          <p:spTgt spid="10">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fade">
                                      <p:cBhvr>
                                        <p:cTn id="64" dur="750"/>
                                        <p:tgtEl>
                                          <p:spTgt spid="3">
                                            <p:txEl>
                                              <p:pRg st="0" end="0"/>
                                            </p:txEl>
                                          </p:spTgt>
                                        </p:tgtEl>
                                      </p:cBhvr>
                                    </p:animEffect>
                                    <p:anim calcmode="lin" valueType="num">
                                      <p:cBhvr>
                                        <p:cTn id="6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6" dur="750" fill="hold"/>
                                        <p:tgtEl>
                                          <p:spTgt spid="3">
                                            <p:txEl>
                                              <p:pRg st="0" end="0"/>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animEffect transition="in" filter="fade">
                                      <p:cBhvr>
                                        <p:cTn id="69" dur="750"/>
                                        <p:tgtEl>
                                          <p:spTgt spid="3">
                                            <p:txEl>
                                              <p:pRg st="1" end="1"/>
                                            </p:txEl>
                                          </p:spTgt>
                                        </p:tgtEl>
                                      </p:cBhvr>
                                    </p:animEffect>
                                    <p:anim calcmode="lin" valueType="num">
                                      <p:cBhvr>
                                        <p:cTn id="70"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1" dur="750" fill="hold"/>
                                        <p:tgtEl>
                                          <p:spTgt spid="3">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animEffect transition="in" filter="fade">
                                      <p:cBhvr>
                                        <p:cTn id="74" dur="750"/>
                                        <p:tgtEl>
                                          <p:spTgt spid="3">
                                            <p:txEl>
                                              <p:pRg st="2" end="2"/>
                                            </p:txEl>
                                          </p:spTgt>
                                        </p:tgtEl>
                                      </p:cBhvr>
                                    </p:animEffect>
                                    <p:anim calcmode="lin" valueType="num">
                                      <p:cBhvr>
                                        <p:cTn id="7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6" dur="750" fill="hold"/>
                                        <p:tgtEl>
                                          <p:spTgt spid="3">
                                            <p:txEl>
                                              <p:pRg st="2" end="2"/>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fade">
                                      <p:cBhvr>
                                        <p:cTn id="79" dur="750"/>
                                        <p:tgtEl>
                                          <p:spTgt spid="3">
                                            <p:txEl>
                                              <p:pRg st="3" end="3"/>
                                            </p:txEl>
                                          </p:spTgt>
                                        </p:tgtEl>
                                      </p:cBhvr>
                                    </p:animEffect>
                                    <p:anim calcmode="lin" valueType="num">
                                      <p:cBhvr>
                                        <p:cTn id="80"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1" dur="750" fill="hold"/>
                                        <p:tgtEl>
                                          <p:spTgt spid="3">
                                            <p:txEl>
                                              <p:pRg st="3" end="3"/>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Effect transition="in" filter="fade">
                                      <p:cBhvr>
                                        <p:cTn id="84" dur="750"/>
                                        <p:tgtEl>
                                          <p:spTgt spid="3">
                                            <p:txEl>
                                              <p:pRg st="4" end="4"/>
                                            </p:txEl>
                                          </p:spTgt>
                                        </p:tgtEl>
                                      </p:cBhvr>
                                    </p:animEffect>
                                    <p:anim calcmode="lin" valueType="num">
                                      <p:cBhvr>
                                        <p:cTn id="85"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6"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p:cTn id="91" dur="500" fill="hold"/>
                                        <p:tgtEl>
                                          <p:spTgt spid="6"/>
                                        </p:tgtEl>
                                        <p:attrNameLst>
                                          <p:attrName>ppt_w</p:attrName>
                                        </p:attrNameLst>
                                      </p:cBhvr>
                                      <p:tavLst>
                                        <p:tav tm="0">
                                          <p:val>
                                            <p:fltVal val="0"/>
                                          </p:val>
                                        </p:tav>
                                        <p:tav tm="100000">
                                          <p:val>
                                            <p:strVal val="#ppt_w"/>
                                          </p:val>
                                        </p:tav>
                                      </p:tavLst>
                                    </p:anim>
                                    <p:anim calcmode="lin" valueType="num">
                                      <p:cBhvr>
                                        <p:cTn id="92" dur="500" fill="hold"/>
                                        <p:tgtEl>
                                          <p:spTgt spid="6"/>
                                        </p:tgtEl>
                                        <p:attrNameLst>
                                          <p:attrName>ppt_h</p:attrName>
                                        </p:attrNameLst>
                                      </p:cBhvr>
                                      <p:tavLst>
                                        <p:tav tm="0">
                                          <p:val>
                                            <p:fltVal val="0"/>
                                          </p:val>
                                        </p:tav>
                                        <p:tav tm="100000">
                                          <p:val>
                                            <p:strVal val="#ppt_h"/>
                                          </p:val>
                                        </p:tav>
                                      </p:tavLst>
                                    </p:anim>
                                    <p:anim calcmode="lin" valueType="num">
                                      <p:cBhvr>
                                        <p:cTn id="93" dur="500" fill="hold"/>
                                        <p:tgtEl>
                                          <p:spTgt spid="6"/>
                                        </p:tgtEl>
                                        <p:attrNameLst>
                                          <p:attrName>style.rotation</p:attrName>
                                        </p:attrNameLst>
                                      </p:cBhvr>
                                      <p:tavLst>
                                        <p:tav tm="0">
                                          <p:val>
                                            <p:fltVal val="90"/>
                                          </p:val>
                                        </p:tav>
                                        <p:tav tm="100000">
                                          <p:val>
                                            <p:fltVal val="0"/>
                                          </p:val>
                                        </p:tav>
                                      </p:tavLst>
                                    </p:anim>
                                    <p:animEffect transition="in" filter="fade">
                                      <p:cBhvr>
                                        <p:cTn id="94" dur="500"/>
                                        <p:tgtEl>
                                          <p:spTgt spid="6"/>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9">
                                            <p:txEl>
                                              <p:pRg st="0" end="0"/>
                                            </p:txEl>
                                          </p:spTgt>
                                        </p:tgtEl>
                                        <p:attrNameLst>
                                          <p:attrName>style.visibility</p:attrName>
                                        </p:attrNameLst>
                                      </p:cBhvr>
                                      <p:to>
                                        <p:strVal val="visible"/>
                                      </p:to>
                                    </p:set>
                                    <p:animEffect transition="in" filter="fade">
                                      <p:cBhvr>
                                        <p:cTn id="98" dur="500"/>
                                        <p:tgtEl>
                                          <p:spTgt spid="9">
                                            <p:txEl>
                                              <p:pRg st="0" end="0"/>
                                            </p:txEl>
                                          </p:spTgt>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par>
                                <p:cTn id="102" presetID="42" presetClass="entr" presetSubtype="0" fill="hold" grpId="0" nodeType="withEffect">
                                  <p:stCondLst>
                                    <p:cond delay="0"/>
                                  </p:stCondLst>
                                  <p:childTnLst>
                                    <p:set>
                                      <p:cBhvr>
                                        <p:cTn id="103" dur="1" fill="hold">
                                          <p:stCondLst>
                                            <p:cond delay="0"/>
                                          </p:stCondLst>
                                        </p:cTn>
                                        <p:tgtEl>
                                          <p:spTgt spid="2">
                                            <p:txEl>
                                              <p:pRg st="0" end="0"/>
                                            </p:txEl>
                                          </p:spTgt>
                                        </p:tgtEl>
                                        <p:attrNameLst>
                                          <p:attrName>style.visibility</p:attrName>
                                        </p:attrNameLst>
                                      </p:cBhvr>
                                      <p:to>
                                        <p:strVal val="visible"/>
                                      </p:to>
                                    </p:set>
                                    <p:animEffect transition="in" filter="fade">
                                      <p:cBhvr>
                                        <p:cTn id="104" dur="750"/>
                                        <p:tgtEl>
                                          <p:spTgt spid="2">
                                            <p:txEl>
                                              <p:pRg st="0" end="0"/>
                                            </p:txEl>
                                          </p:spTgt>
                                        </p:tgtEl>
                                      </p:cBhvr>
                                    </p:animEffect>
                                    <p:anim calcmode="lin" valueType="num">
                                      <p:cBhvr>
                                        <p:cTn id="105"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06" dur="750" fill="hold"/>
                                        <p:tgtEl>
                                          <p:spTgt spid="2">
                                            <p:txEl>
                                              <p:pRg st="0" end="0"/>
                                            </p:txEl>
                                          </p:spTgt>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
                                            <p:txEl>
                                              <p:pRg st="1" end="1"/>
                                            </p:txEl>
                                          </p:spTgt>
                                        </p:tgtEl>
                                        <p:attrNameLst>
                                          <p:attrName>style.visibility</p:attrName>
                                        </p:attrNameLst>
                                      </p:cBhvr>
                                      <p:to>
                                        <p:strVal val="visible"/>
                                      </p:to>
                                    </p:set>
                                    <p:animEffect transition="in" filter="fade">
                                      <p:cBhvr>
                                        <p:cTn id="109" dur="750"/>
                                        <p:tgtEl>
                                          <p:spTgt spid="2">
                                            <p:txEl>
                                              <p:pRg st="1" end="1"/>
                                            </p:txEl>
                                          </p:spTgt>
                                        </p:tgtEl>
                                      </p:cBhvr>
                                    </p:animEffect>
                                    <p:anim calcmode="lin" valueType="num">
                                      <p:cBhvr>
                                        <p:cTn id="110"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11" dur="750" fill="hold"/>
                                        <p:tgtEl>
                                          <p:spTgt spid="2">
                                            <p:txEl>
                                              <p:pRg st="1" end="1"/>
                                            </p:txEl>
                                          </p:spTgt>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
                                            <p:txEl>
                                              <p:pRg st="2" end="2"/>
                                            </p:txEl>
                                          </p:spTgt>
                                        </p:tgtEl>
                                        <p:attrNameLst>
                                          <p:attrName>style.visibility</p:attrName>
                                        </p:attrNameLst>
                                      </p:cBhvr>
                                      <p:to>
                                        <p:strVal val="visible"/>
                                      </p:to>
                                    </p:set>
                                    <p:animEffect transition="in" filter="fade">
                                      <p:cBhvr>
                                        <p:cTn id="114" dur="750"/>
                                        <p:tgtEl>
                                          <p:spTgt spid="2">
                                            <p:txEl>
                                              <p:pRg st="2" end="2"/>
                                            </p:txEl>
                                          </p:spTgt>
                                        </p:tgtEl>
                                      </p:cBhvr>
                                    </p:animEffect>
                                    <p:anim calcmode="lin" valueType="num">
                                      <p:cBhvr>
                                        <p:cTn id="115"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16" dur="750" fill="hold"/>
                                        <p:tgtEl>
                                          <p:spTgt spid="2">
                                            <p:txEl>
                                              <p:pRg st="2" end="2"/>
                                            </p:txEl>
                                          </p:spTgt>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
                                            <p:txEl>
                                              <p:pRg st="3" end="3"/>
                                            </p:txEl>
                                          </p:spTgt>
                                        </p:tgtEl>
                                        <p:attrNameLst>
                                          <p:attrName>style.visibility</p:attrName>
                                        </p:attrNameLst>
                                      </p:cBhvr>
                                      <p:to>
                                        <p:strVal val="visible"/>
                                      </p:to>
                                    </p:set>
                                    <p:animEffect transition="in" filter="fade">
                                      <p:cBhvr>
                                        <p:cTn id="119" dur="750"/>
                                        <p:tgtEl>
                                          <p:spTgt spid="2">
                                            <p:txEl>
                                              <p:pRg st="3" end="3"/>
                                            </p:txEl>
                                          </p:spTgt>
                                        </p:tgtEl>
                                      </p:cBhvr>
                                    </p:animEffect>
                                    <p:anim calcmode="lin" valueType="num">
                                      <p:cBhvr>
                                        <p:cTn id="120" dur="75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21" dur="750" fill="hold"/>
                                        <p:tgtEl>
                                          <p:spTgt spid="2">
                                            <p:txEl>
                                              <p:pRg st="3" end="3"/>
                                            </p:tx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
                                            <p:txEl>
                                              <p:pRg st="4" end="4"/>
                                            </p:txEl>
                                          </p:spTgt>
                                        </p:tgtEl>
                                        <p:attrNameLst>
                                          <p:attrName>style.visibility</p:attrName>
                                        </p:attrNameLst>
                                      </p:cBhvr>
                                      <p:to>
                                        <p:strVal val="visible"/>
                                      </p:to>
                                    </p:set>
                                    <p:animEffect transition="in" filter="fade">
                                      <p:cBhvr>
                                        <p:cTn id="124" dur="750"/>
                                        <p:tgtEl>
                                          <p:spTgt spid="2">
                                            <p:txEl>
                                              <p:pRg st="4" end="4"/>
                                            </p:txEl>
                                          </p:spTgt>
                                        </p:tgtEl>
                                      </p:cBhvr>
                                    </p:animEffect>
                                    <p:anim calcmode="lin" valueType="num">
                                      <p:cBhvr>
                                        <p:cTn id="125" dur="75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26" dur="75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Lst>
      </p:bldP>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P spid="5" grpId="0" animBg="1"/>
      <p:bldP spid="6" grpId="0" animBg="1"/>
      <p:bldP spid="7" grpId="0" animBg="1"/>
      <p:bldP spid="8" grpId="0" animBg="1"/>
      <p:bldP spid="20" grpId="0"/>
      <p:bldP spid="19" grpId="0"/>
      <p:bldP spid="18"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ext - Item 4">
            <a:extLst>
              <a:ext uri="{FF2B5EF4-FFF2-40B4-BE49-F238E27FC236}">
                <a16:creationId xmlns:a16="http://schemas.microsoft.com/office/drawing/2014/main" id="{DA3FF918-FDDB-4ED7-B9CE-F1239BC50BA2}"/>
              </a:ext>
            </a:extLst>
          </p:cNvPr>
          <p:cNvSpPr>
            <a:spLocks noGrp="1"/>
          </p:cNvSpPr>
          <p:nvPr>
            <p:ph type="body" sz="quarter" idx="16" hasCustomPrompt="1"/>
          </p:nvPr>
        </p:nvSpPr>
        <p:spPr>
          <a:xfrm>
            <a:off x="9299905" y="4562856"/>
            <a:ext cx="25603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4</a:t>
            </a:r>
          </a:p>
          <a:p>
            <a:pPr lvl="1"/>
            <a:r>
              <a:rPr lang="en-US"/>
              <a:t>Second level</a:t>
            </a:r>
          </a:p>
          <a:p>
            <a:pPr lvl="2"/>
            <a:r>
              <a:rPr lang="en-US"/>
              <a:t>Third level</a:t>
            </a:r>
          </a:p>
          <a:p>
            <a:pPr lvl="3"/>
            <a:r>
              <a:rPr lang="en-US"/>
              <a:t>Fourth level</a:t>
            </a:r>
          </a:p>
          <a:p>
            <a:pPr lvl="4"/>
            <a:r>
              <a:rPr lang="en-US"/>
              <a:t>Fifth level</a:t>
            </a:r>
          </a:p>
        </p:txBody>
      </p:sp>
      <p:sp>
        <p:nvSpPr>
          <p:cNvPr id="3" name="Text - Item 3">
            <a:extLst>
              <a:ext uri="{FF2B5EF4-FFF2-40B4-BE49-F238E27FC236}">
                <a16:creationId xmlns:a16="http://schemas.microsoft.com/office/drawing/2014/main" id="{3BCB170E-15DA-4CC6-8FF9-5BDA92004FED}"/>
              </a:ext>
            </a:extLst>
          </p:cNvPr>
          <p:cNvSpPr>
            <a:spLocks noGrp="1"/>
          </p:cNvSpPr>
          <p:nvPr>
            <p:ph type="body" sz="quarter" idx="12" hasCustomPrompt="1"/>
          </p:nvPr>
        </p:nvSpPr>
        <p:spPr>
          <a:xfrm>
            <a:off x="6306670" y="4562856"/>
            <a:ext cx="25603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3</a:t>
            </a:r>
          </a:p>
          <a:p>
            <a:pPr lvl="1"/>
            <a:r>
              <a:rPr lang="en-US"/>
              <a:t>Second level</a:t>
            </a:r>
          </a:p>
          <a:p>
            <a:pPr lvl="2"/>
            <a:r>
              <a:rPr lang="en-US"/>
              <a:t>Third level</a:t>
            </a:r>
          </a:p>
          <a:p>
            <a:pPr lvl="3"/>
            <a:r>
              <a:rPr lang="en-US"/>
              <a:t>Fourth level</a:t>
            </a:r>
          </a:p>
          <a:p>
            <a:pPr lvl="4"/>
            <a:r>
              <a:rPr lang="en-US"/>
              <a:t>Fifth level</a:t>
            </a:r>
          </a:p>
        </p:txBody>
      </p:sp>
      <p:sp>
        <p:nvSpPr>
          <p:cNvPr id="4" name="Text - Item 2">
            <a:extLst>
              <a:ext uri="{FF2B5EF4-FFF2-40B4-BE49-F238E27FC236}">
                <a16:creationId xmlns:a16="http://schemas.microsoft.com/office/drawing/2014/main" id="{01763405-82C3-4E85-BCD3-2D0F48CF477C}"/>
              </a:ext>
            </a:extLst>
          </p:cNvPr>
          <p:cNvSpPr>
            <a:spLocks noGrp="1"/>
          </p:cNvSpPr>
          <p:nvPr>
            <p:ph type="body" sz="quarter" idx="11" hasCustomPrompt="1"/>
          </p:nvPr>
        </p:nvSpPr>
        <p:spPr>
          <a:xfrm>
            <a:off x="3313435" y="4562856"/>
            <a:ext cx="25603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2</a:t>
            </a:r>
          </a:p>
          <a:p>
            <a:pPr lvl="1"/>
            <a:r>
              <a:rPr lang="en-US"/>
              <a:t>Second level</a:t>
            </a:r>
          </a:p>
          <a:p>
            <a:pPr lvl="2"/>
            <a:r>
              <a:rPr lang="en-US"/>
              <a:t>Third level</a:t>
            </a:r>
          </a:p>
          <a:p>
            <a:pPr lvl="3"/>
            <a:r>
              <a:rPr lang="en-US"/>
              <a:t>Fourth level</a:t>
            </a:r>
          </a:p>
          <a:p>
            <a:pPr lvl="4"/>
            <a:r>
              <a:rPr lang="en-US"/>
              <a:t>Fifth level</a:t>
            </a:r>
          </a:p>
        </p:txBody>
      </p:sp>
      <p:sp>
        <p:nvSpPr>
          <p:cNvPr id="5" name="Text - Item 1">
            <a:extLst>
              <a:ext uri="{FF2B5EF4-FFF2-40B4-BE49-F238E27FC236}">
                <a16:creationId xmlns:a16="http://schemas.microsoft.com/office/drawing/2014/main" id="{2ACD109C-D714-4334-BE36-61D6AC492E95}"/>
              </a:ext>
            </a:extLst>
          </p:cNvPr>
          <p:cNvSpPr>
            <a:spLocks noGrp="1"/>
          </p:cNvSpPr>
          <p:nvPr>
            <p:ph type="body" sz="quarter" idx="10" hasCustomPrompt="1"/>
          </p:nvPr>
        </p:nvSpPr>
        <p:spPr>
          <a:xfrm>
            <a:off x="274480" y="4562856"/>
            <a:ext cx="2560320" cy="1828800"/>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Insert item 1</a:t>
            </a:r>
          </a:p>
          <a:p>
            <a:pPr lvl="1"/>
            <a:r>
              <a:rPr lang="en-US"/>
              <a:t>Second level</a:t>
            </a:r>
          </a:p>
          <a:p>
            <a:pPr lvl="2"/>
            <a:r>
              <a:rPr lang="en-US"/>
              <a:t>Third level</a:t>
            </a:r>
          </a:p>
          <a:p>
            <a:pPr lvl="3"/>
            <a:r>
              <a:rPr lang="en-US"/>
              <a:t>Fourth level</a:t>
            </a:r>
          </a:p>
          <a:p>
            <a:pPr lvl="4"/>
            <a:r>
              <a:rPr lang="en-US"/>
              <a:t>Fifth level</a:t>
            </a:r>
          </a:p>
        </p:txBody>
      </p:sp>
      <p:sp>
        <p:nvSpPr>
          <p:cNvPr id="6" name="Background">
            <a:extLst>
              <a:ext uri="{FF2B5EF4-FFF2-40B4-BE49-F238E27FC236}">
                <a16:creationId xmlns:a16="http://schemas.microsoft.com/office/drawing/2014/main" id="{907E570A-4A51-4476-BFAC-FA1FEBC853F5}"/>
              </a:ext>
            </a:extLst>
          </p:cNvPr>
          <p:cNvSpPr/>
          <p:nvPr userDrawn="1"/>
        </p:nvSpPr>
        <p:spPr>
          <a:xfrm>
            <a:off x="0" y="29689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con - Cirlce 4">
            <a:extLst>
              <a:ext uri="{FF2B5EF4-FFF2-40B4-BE49-F238E27FC236}">
                <a16:creationId xmlns:a16="http://schemas.microsoft.com/office/drawing/2014/main" id="{FDAEAB2B-3A0D-44F2-A418-F8AE5AB5F1D1}"/>
              </a:ext>
            </a:extLst>
          </p:cNvPr>
          <p:cNvSpPr/>
          <p:nvPr userDrawn="1"/>
        </p:nvSpPr>
        <p:spPr>
          <a:xfrm>
            <a:off x="9482785" y="2100220"/>
            <a:ext cx="2194560" cy="2194560"/>
          </a:xfrm>
          <a:prstGeom prst="ellipse">
            <a:avLst/>
          </a:prstGeom>
          <a:solidFill>
            <a:srgbClr val="003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8" name="Icon - Cirlce 3">
            <a:extLst>
              <a:ext uri="{FF2B5EF4-FFF2-40B4-BE49-F238E27FC236}">
                <a16:creationId xmlns:a16="http://schemas.microsoft.com/office/drawing/2014/main" id="{B28D2C5C-2C27-48B7-84FD-8AC814068C92}"/>
              </a:ext>
            </a:extLst>
          </p:cNvPr>
          <p:cNvSpPr/>
          <p:nvPr userDrawn="1"/>
        </p:nvSpPr>
        <p:spPr>
          <a:xfrm>
            <a:off x="6489550" y="2100220"/>
            <a:ext cx="2194560" cy="2194560"/>
          </a:xfrm>
          <a:prstGeom prst="ellipse">
            <a:avLst/>
          </a:prstGeom>
          <a:solidFill>
            <a:srgbClr val="005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9" name="Icon - Circle 2">
            <a:extLst>
              <a:ext uri="{FF2B5EF4-FFF2-40B4-BE49-F238E27FC236}">
                <a16:creationId xmlns:a16="http://schemas.microsoft.com/office/drawing/2014/main" id="{1919BF9A-FC59-4D2A-8E7C-6CB5D876BF6B}"/>
              </a:ext>
            </a:extLst>
          </p:cNvPr>
          <p:cNvSpPr/>
          <p:nvPr userDrawn="1"/>
        </p:nvSpPr>
        <p:spPr>
          <a:xfrm>
            <a:off x="3496315" y="2100220"/>
            <a:ext cx="2194560" cy="2194560"/>
          </a:xfrm>
          <a:prstGeom prst="ellipse">
            <a:avLst/>
          </a:prstGeom>
          <a:solidFill>
            <a:srgbClr val="2F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p>
        </p:txBody>
      </p:sp>
      <p:sp>
        <p:nvSpPr>
          <p:cNvPr id="10" name="Icon - Circle 1">
            <a:extLst>
              <a:ext uri="{FF2B5EF4-FFF2-40B4-BE49-F238E27FC236}">
                <a16:creationId xmlns:a16="http://schemas.microsoft.com/office/drawing/2014/main" id="{7A0BA303-34BA-410D-B791-309AF384C264}"/>
              </a:ext>
            </a:extLst>
          </p:cNvPr>
          <p:cNvSpPr/>
          <p:nvPr userDrawn="1"/>
        </p:nvSpPr>
        <p:spPr>
          <a:xfrm>
            <a:off x="503080" y="2100220"/>
            <a:ext cx="2194560" cy="2194560"/>
          </a:xfrm>
          <a:prstGeom prst="ellipse">
            <a:avLst/>
          </a:prstGeom>
          <a:solidFill>
            <a:srgbClr val="6D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p>
        </p:txBody>
      </p:sp>
      <p:sp>
        <p:nvSpPr>
          <p:cNvPr id="22" name="Placeholder - Image/Icon 4">
            <a:extLst>
              <a:ext uri="{FF2B5EF4-FFF2-40B4-BE49-F238E27FC236}">
                <a16:creationId xmlns:a16="http://schemas.microsoft.com/office/drawing/2014/main" id="{0A5BEB74-A7F0-477F-9B5F-214D8930C0C8}"/>
              </a:ext>
            </a:extLst>
          </p:cNvPr>
          <p:cNvSpPr>
            <a:spLocks noGrp="1"/>
          </p:cNvSpPr>
          <p:nvPr>
            <p:ph type="pic" sz="quarter" idx="22" hasCustomPrompt="1"/>
          </p:nvPr>
        </p:nvSpPr>
        <p:spPr>
          <a:xfrm>
            <a:off x="9824161" y="2417833"/>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21" name="Placeholder - Image/Icon 3">
            <a:extLst>
              <a:ext uri="{FF2B5EF4-FFF2-40B4-BE49-F238E27FC236}">
                <a16:creationId xmlns:a16="http://schemas.microsoft.com/office/drawing/2014/main" id="{A27EF0D4-12EB-489D-91EA-E68F31BCD122}"/>
              </a:ext>
            </a:extLst>
          </p:cNvPr>
          <p:cNvSpPr>
            <a:spLocks noGrp="1"/>
          </p:cNvSpPr>
          <p:nvPr>
            <p:ph type="pic" sz="quarter" idx="21" hasCustomPrompt="1"/>
          </p:nvPr>
        </p:nvSpPr>
        <p:spPr>
          <a:xfrm>
            <a:off x="6830926" y="2417833"/>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20" name="Placeholder - Image/Icon 2">
            <a:extLst>
              <a:ext uri="{FF2B5EF4-FFF2-40B4-BE49-F238E27FC236}">
                <a16:creationId xmlns:a16="http://schemas.microsoft.com/office/drawing/2014/main" id="{082348EB-6AC5-4E6A-823B-01537696EF1A}"/>
              </a:ext>
            </a:extLst>
          </p:cNvPr>
          <p:cNvSpPr>
            <a:spLocks noGrp="1"/>
          </p:cNvSpPr>
          <p:nvPr>
            <p:ph type="pic" sz="quarter" idx="20" hasCustomPrompt="1"/>
          </p:nvPr>
        </p:nvSpPr>
        <p:spPr>
          <a:xfrm>
            <a:off x="3837691" y="2417833"/>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16" name="Placeholder - Image/Icon 1">
            <a:extLst>
              <a:ext uri="{FF2B5EF4-FFF2-40B4-BE49-F238E27FC236}">
                <a16:creationId xmlns:a16="http://schemas.microsoft.com/office/drawing/2014/main" id="{E6F9E404-BA8E-40F3-85C1-F8711B918B2E}"/>
              </a:ext>
            </a:extLst>
          </p:cNvPr>
          <p:cNvSpPr>
            <a:spLocks noGrp="1"/>
          </p:cNvSpPr>
          <p:nvPr>
            <p:ph type="pic" sz="quarter" idx="19" hasCustomPrompt="1"/>
          </p:nvPr>
        </p:nvSpPr>
        <p:spPr>
          <a:xfrm>
            <a:off x="844456" y="2417833"/>
            <a:ext cx="1511808" cy="1559334"/>
          </a:xfrm>
          <a:prstGeom prst="rect">
            <a:avLst/>
          </a:prstGeom>
        </p:spPr>
        <p:txBody>
          <a:bodyPr anchor="ctr"/>
          <a:lstStyle>
            <a:lvl1pPr algn="ctr">
              <a:defRPr sz="2000">
                <a:solidFill>
                  <a:schemeClr val="bg1"/>
                </a:solidFill>
              </a:defRPr>
            </a:lvl1pPr>
          </a:lstStyle>
          <a:p>
            <a:r>
              <a:rPr lang="en-US"/>
              <a:t>Image/Icon</a:t>
            </a:r>
          </a:p>
        </p:txBody>
      </p:sp>
      <p:sp>
        <p:nvSpPr>
          <p:cNvPr id="11" name="Text - Topic 4">
            <a:extLst>
              <a:ext uri="{FF2B5EF4-FFF2-40B4-BE49-F238E27FC236}">
                <a16:creationId xmlns:a16="http://schemas.microsoft.com/office/drawing/2014/main" id="{29788ADF-8457-45AD-B6B8-01760AE29B49}"/>
              </a:ext>
            </a:extLst>
          </p:cNvPr>
          <p:cNvSpPr>
            <a:spLocks noGrp="1"/>
          </p:cNvSpPr>
          <p:nvPr>
            <p:ph type="body" sz="quarter" idx="17" hasCustomPrompt="1"/>
          </p:nvPr>
        </p:nvSpPr>
        <p:spPr>
          <a:xfrm>
            <a:off x="9482785" y="1483630"/>
            <a:ext cx="2194560" cy="374904"/>
          </a:xfrm>
          <a:prstGeom prst="rect">
            <a:avLst/>
          </a:prstGeom>
        </p:spPr>
        <p:txBody>
          <a:bodyPr anchor="ctr"/>
          <a:lstStyle>
            <a:lvl1pPr algn="ctr">
              <a:lnSpc>
                <a:spcPct val="100000"/>
              </a:lnSpc>
              <a:defRPr b="1"/>
            </a:lvl1pPr>
          </a:lstStyle>
          <a:p>
            <a:pPr lvl="0"/>
            <a:r>
              <a:rPr lang="en-US"/>
              <a:t>Insert topic 4</a:t>
            </a:r>
          </a:p>
        </p:txBody>
      </p:sp>
      <p:sp>
        <p:nvSpPr>
          <p:cNvPr id="12" name="Text - Topic 3">
            <a:extLst>
              <a:ext uri="{FF2B5EF4-FFF2-40B4-BE49-F238E27FC236}">
                <a16:creationId xmlns:a16="http://schemas.microsoft.com/office/drawing/2014/main" id="{D4194CF8-7B5E-4C1B-9811-74F16E5FA9A9}"/>
              </a:ext>
            </a:extLst>
          </p:cNvPr>
          <p:cNvSpPr>
            <a:spLocks noGrp="1"/>
          </p:cNvSpPr>
          <p:nvPr>
            <p:ph type="body" sz="quarter" idx="15" hasCustomPrompt="1"/>
          </p:nvPr>
        </p:nvSpPr>
        <p:spPr>
          <a:xfrm>
            <a:off x="6489550" y="1463065"/>
            <a:ext cx="2194560" cy="374904"/>
          </a:xfrm>
          <a:prstGeom prst="rect">
            <a:avLst/>
          </a:prstGeom>
        </p:spPr>
        <p:txBody>
          <a:bodyPr anchor="ctr"/>
          <a:lstStyle>
            <a:lvl1pPr algn="ctr">
              <a:lnSpc>
                <a:spcPct val="100000"/>
              </a:lnSpc>
              <a:defRPr b="1"/>
            </a:lvl1pPr>
          </a:lstStyle>
          <a:p>
            <a:pPr lvl="0"/>
            <a:r>
              <a:rPr lang="en-US"/>
              <a:t>Insert topic 3</a:t>
            </a:r>
          </a:p>
        </p:txBody>
      </p:sp>
      <p:sp>
        <p:nvSpPr>
          <p:cNvPr id="13" name="Text - Topic 2">
            <a:extLst>
              <a:ext uri="{FF2B5EF4-FFF2-40B4-BE49-F238E27FC236}">
                <a16:creationId xmlns:a16="http://schemas.microsoft.com/office/drawing/2014/main" id="{C778383D-423B-4F04-89BC-677D7CAA47B4}"/>
              </a:ext>
            </a:extLst>
          </p:cNvPr>
          <p:cNvSpPr>
            <a:spLocks noGrp="1"/>
          </p:cNvSpPr>
          <p:nvPr>
            <p:ph type="body" sz="quarter" idx="14" hasCustomPrompt="1"/>
          </p:nvPr>
        </p:nvSpPr>
        <p:spPr>
          <a:xfrm>
            <a:off x="3496315" y="1463065"/>
            <a:ext cx="2194560" cy="374904"/>
          </a:xfrm>
          <a:prstGeom prst="rect">
            <a:avLst/>
          </a:prstGeom>
        </p:spPr>
        <p:txBody>
          <a:bodyPr anchor="ctr"/>
          <a:lstStyle>
            <a:lvl1pPr algn="ctr">
              <a:lnSpc>
                <a:spcPct val="100000"/>
              </a:lnSpc>
              <a:defRPr b="1"/>
            </a:lvl1pPr>
          </a:lstStyle>
          <a:p>
            <a:pPr lvl="0"/>
            <a:r>
              <a:rPr lang="en-US"/>
              <a:t>Insert topic 2</a:t>
            </a:r>
          </a:p>
        </p:txBody>
      </p:sp>
      <p:sp>
        <p:nvSpPr>
          <p:cNvPr id="14" name="Text - Topic 1">
            <a:extLst>
              <a:ext uri="{FF2B5EF4-FFF2-40B4-BE49-F238E27FC236}">
                <a16:creationId xmlns:a16="http://schemas.microsoft.com/office/drawing/2014/main" id="{9ADDEA42-39C4-43AD-B5B1-3F934D194D1D}"/>
              </a:ext>
            </a:extLst>
          </p:cNvPr>
          <p:cNvSpPr>
            <a:spLocks noGrp="1"/>
          </p:cNvSpPr>
          <p:nvPr>
            <p:ph type="body" sz="quarter" idx="13" hasCustomPrompt="1"/>
          </p:nvPr>
        </p:nvSpPr>
        <p:spPr>
          <a:xfrm>
            <a:off x="503080" y="1463065"/>
            <a:ext cx="2194560" cy="374904"/>
          </a:xfrm>
          <a:prstGeom prst="rect">
            <a:avLst/>
          </a:prstGeom>
        </p:spPr>
        <p:txBody>
          <a:bodyPr anchor="ctr"/>
          <a:lstStyle>
            <a:lvl1pPr algn="ctr">
              <a:lnSpc>
                <a:spcPct val="100000"/>
              </a:lnSpc>
              <a:defRPr b="1"/>
            </a:lvl1pPr>
          </a:lstStyle>
          <a:p>
            <a:pPr lvl="0"/>
            <a:r>
              <a:rPr lang="en-US"/>
              <a:t>Insert topic 1</a:t>
            </a:r>
          </a:p>
        </p:txBody>
      </p:sp>
      <p:sp>
        <p:nvSpPr>
          <p:cNvPr id="15" name="Title 1">
            <a:extLst>
              <a:ext uri="{FF2B5EF4-FFF2-40B4-BE49-F238E27FC236}">
                <a16:creationId xmlns:a16="http://schemas.microsoft.com/office/drawing/2014/main" id="{D9A95285-FB46-4D11-9A6C-4735EC685ECC}"/>
              </a:ext>
            </a:extLst>
          </p:cNvPr>
          <p:cNvSpPr>
            <a:spLocks noGrp="1"/>
          </p:cNvSpPr>
          <p:nvPr>
            <p:ph type="title"/>
          </p:nvPr>
        </p:nvSpPr>
        <p:spPr>
          <a:xfrm>
            <a:off x="388768" y="495302"/>
            <a:ext cx="11391900" cy="703184"/>
          </a:xfrm>
        </p:spPr>
        <p:txBody>
          <a:bodyPr/>
          <a:lstStyle/>
          <a:p>
            <a:r>
              <a:rPr lang="en-US"/>
              <a:t>Click to edit Master title style</a:t>
            </a:r>
          </a:p>
        </p:txBody>
      </p:sp>
    </p:spTree>
    <p:extLst>
      <p:ext uri="{BB962C8B-B14F-4D97-AF65-F5344CB8AC3E}">
        <p14:creationId xmlns:p14="http://schemas.microsoft.com/office/powerpoint/2010/main" val="38234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90"/>
                                          </p:val>
                                        </p:tav>
                                        <p:tav tm="100000">
                                          <p:val>
                                            <p:fltVal val="0"/>
                                          </p:val>
                                        </p:tav>
                                      </p:tavLst>
                                    </p:anim>
                                    <p:animEffect transition="in" filter="fade">
                                      <p:cBhvr>
                                        <p:cTn id="14" dur="500"/>
                                        <p:tgtEl>
                                          <p:spTgt spid="10"/>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750"/>
                                        <p:tgtEl>
                                          <p:spTgt spid="5">
                                            <p:txEl>
                                              <p:pRg st="0" end="0"/>
                                            </p:txEl>
                                          </p:spTgt>
                                        </p:tgtEl>
                                      </p:cBhvr>
                                    </p:animEffect>
                                    <p:anim calcmode="lin" valueType="num">
                                      <p:cBhvr>
                                        <p:cTn id="25"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750" fill="hold"/>
                                        <p:tgtEl>
                                          <p:spTgt spid="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750"/>
                                        <p:tgtEl>
                                          <p:spTgt spid="5">
                                            <p:txEl>
                                              <p:pRg st="1" end="1"/>
                                            </p:txEl>
                                          </p:spTgt>
                                        </p:tgtEl>
                                      </p:cBhvr>
                                    </p:animEffect>
                                    <p:anim calcmode="lin" valueType="num">
                                      <p:cBhvr>
                                        <p:cTn id="30"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750" fill="hold"/>
                                        <p:tgtEl>
                                          <p:spTgt spid="5">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750"/>
                                        <p:tgtEl>
                                          <p:spTgt spid="5">
                                            <p:txEl>
                                              <p:pRg st="2" end="2"/>
                                            </p:txEl>
                                          </p:spTgt>
                                        </p:tgtEl>
                                      </p:cBhvr>
                                    </p:animEffect>
                                    <p:anim calcmode="lin" valueType="num">
                                      <p:cBhvr>
                                        <p:cTn id="35"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750" fill="hold"/>
                                        <p:tgtEl>
                                          <p:spTgt spid="5">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750"/>
                                        <p:tgtEl>
                                          <p:spTgt spid="5">
                                            <p:txEl>
                                              <p:pRg st="3" end="3"/>
                                            </p:txEl>
                                          </p:spTgt>
                                        </p:tgtEl>
                                      </p:cBhvr>
                                    </p:animEffect>
                                    <p:anim calcmode="lin" valueType="num">
                                      <p:cBhvr>
                                        <p:cTn id="40" dur="7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750" fill="hold"/>
                                        <p:tgtEl>
                                          <p:spTgt spid="5">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750"/>
                                        <p:tgtEl>
                                          <p:spTgt spid="5">
                                            <p:txEl>
                                              <p:pRg st="4" end="4"/>
                                            </p:txEl>
                                          </p:spTgt>
                                        </p:tgtEl>
                                      </p:cBhvr>
                                    </p:animEffect>
                                    <p:anim calcmode="lin" valueType="num">
                                      <p:cBhvr>
                                        <p:cTn id="45"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6" dur="7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 calcmode="lin" valueType="num">
                                      <p:cBhvr>
                                        <p:cTn id="53" dur="500" fill="hold"/>
                                        <p:tgtEl>
                                          <p:spTgt spid="9"/>
                                        </p:tgtEl>
                                        <p:attrNameLst>
                                          <p:attrName>style.rotation</p:attrName>
                                        </p:attrNameLst>
                                      </p:cBhvr>
                                      <p:tavLst>
                                        <p:tav tm="0">
                                          <p:val>
                                            <p:fltVal val="90"/>
                                          </p:val>
                                        </p:tav>
                                        <p:tav tm="100000">
                                          <p:val>
                                            <p:fltVal val="0"/>
                                          </p:val>
                                        </p:tav>
                                      </p:tavLst>
                                    </p:anim>
                                    <p:animEffect transition="in" filter="fade">
                                      <p:cBhvr>
                                        <p:cTn id="54" dur="500"/>
                                        <p:tgtEl>
                                          <p:spTgt spid="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42" presetClass="entr" presetSubtype="0" fill="hold" grpId="0" nodeType="with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Effect transition="in" filter="fade">
                                      <p:cBhvr>
                                        <p:cTn id="64" dur="750"/>
                                        <p:tgtEl>
                                          <p:spTgt spid="4">
                                            <p:txEl>
                                              <p:pRg st="0" end="0"/>
                                            </p:txEl>
                                          </p:spTgt>
                                        </p:tgtEl>
                                      </p:cBhvr>
                                    </p:animEffect>
                                    <p:anim calcmode="lin" valueType="num">
                                      <p:cBhvr>
                                        <p:cTn id="65"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6" dur="750" fill="hold"/>
                                        <p:tgtEl>
                                          <p:spTgt spid="4">
                                            <p:txEl>
                                              <p:pRg st="0" end="0"/>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fade">
                                      <p:cBhvr>
                                        <p:cTn id="69" dur="750"/>
                                        <p:tgtEl>
                                          <p:spTgt spid="4">
                                            <p:txEl>
                                              <p:pRg st="1" end="1"/>
                                            </p:txEl>
                                          </p:spTgt>
                                        </p:tgtEl>
                                      </p:cBhvr>
                                    </p:animEffect>
                                    <p:anim calcmode="lin" valueType="num">
                                      <p:cBhvr>
                                        <p:cTn id="70"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1" dur="750" fill="hold"/>
                                        <p:tgtEl>
                                          <p:spTgt spid="4">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
                                            <p:txEl>
                                              <p:pRg st="2" end="2"/>
                                            </p:txEl>
                                          </p:spTgt>
                                        </p:tgtEl>
                                        <p:attrNameLst>
                                          <p:attrName>style.visibility</p:attrName>
                                        </p:attrNameLst>
                                      </p:cBhvr>
                                      <p:to>
                                        <p:strVal val="visible"/>
                                      </p:to>
                                    </p:set>
                                    <p:animEffect transition="in" filter="fade">
                                      <p:cBhvr>
                                        <p:cTn id="74" dur="750"/>
                                        <p:tgtEl>
                                          <p:spTgt spid="4">
                                            <p:txEl>
                                              <p:pRg st="2" end="2"/>
                                            </p:txEl>
                                          </p:spTgt>
                                        </p:tgtEl>
                                      </p:cBhvr>
                                    </p:animEffect>
                                    <p:anim calcmode="lin" valueType="num">
                                      <p:cBhvr>
                                        <p:cTn id="75"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6" dur="750" fill="hold"/>
                                        <p:tgtEl>
                                          <p:spTgt spid="4">
                                            <p:txEl>
                                              <p:pRg st="2" end="2"/>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Effect transition="in" filter="fade">
                                      <p:cBhvr>
                                        <p:cTn id="79" dur="750"/>
                                        <p:tgtEl>
                                          <p:spTgt spid="4">
                                            <p:txEl>
                                              <p:pRg st="3" end="3"/>
                                            </p:txEl>
                                          </p:spTgt>
                                        </p:tgtEl>
                                      </p:cBhvr>
                                    </p:animEffect>
                                    <p:anim calcmode="lin" valueType="num">
                                      <p:cBhvr>
                                        <p:cTn id="80" dur="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1" dur="750" fill="hold"/>
                                        <p:tgtEl>
                                          <p:spTgt spid="4">
                                            <p:txEl>
                                              <p:pRg st="3" end="3"/>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fade">
                                      <p:cBhvr>
                                        <p:cTn id="84" dur="750"/>
                                        <p:tgtEl>
                                          <p:spTgt spid="4">
                                            <p:txEl>
                                              <p:pRg st="4" end="4"/>
                                            </p:txEl>
                                          </p:spTgt>
                                        </p:tgtEl>
                                      </p:cBhvr>
                                    </p:animEffect>
                                    <p:anim calcmode="lin" valueType="num">
                                      <p:cBhvr>
                                        <p:cTn id="85"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86" dur="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 calcmode="lin" valueType="num">
                                      <p:cBhvr>
                                        <p:cTn id="93" dur="500" fill="hold"/>
                                        <p:tgtEl>
                                          <p:spTgt spid="8"/>
                                        </p:tgtEl>
                                        <p:attrNameLst>
                                          <p:attrName>style.rotation</p:attrName>
                                        </p:attrNameLst>
                                      </p:cBhvr>
                                      <p:tavLst>
                                        <p:tav tm="0">
                                          <p:val>
                                            <p:fltVal val="90"/>
                                          </p:val>
                                        </p:tav>
                                        <p:tav tm="100000">
                                          <p:val>
                                            <p:fltVal val="0"/>
                                          </p:val>
                                        </p:tav>
                                      </p:tavLst>
                                    </p:anim>
                                    <p:animEffect transition="in" filter="fade">
                                      <p:cBhvr>
                                        <p:cTn id="94" dur="500"/>
                                        <p:tgtEl>
                                          <p:spTgt spid="8"/>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12">
                                            <p:txEl>
                                              <p:pRg st="0" end="0"/>
                                            </p:txEl>
                                          </p:spTgt>
                                        </p:tgtEl>
                                        <p:attrNameLst>
                                          <p:attrName>style.visibility</p:attrName>
                                        </p:attrNameLst>
                                      </p:cBhvr>
                                      <p:to>
                                        <p:strVal val="visible"/>
                                      </p:to>
                                    </p:set>
                                    <p:animEffect transition="in" filter="fade">
                                      <p:cBhvr>
                                        <p:cTn id="98" dur="500"/>
                                        <p:tgtEl>
                                          <p:spTgt spid="12">
                                            <p:txEl>
                                              <p:pRg st="0" end="0"/>
                                            </p:txEl>
                                          </p:spTgt>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par>
                                <p:cTn id="102" presetID="42" presetClass="entr" presetSubtype="0" fill="hold" grpId="0" nodeType="withEffect">
                                  <p:stCondLst>
                                    <p:cond delay="0"/>
                                  </p:stCondLst>
                                  <p:childTnLst>
                                    <p:set>
                                      <p:cBhvr>
                                        <p:cTn id="103" dur="1" fill="hold">
                                          <p:stCondLst>
                                            <p:cond delay="0"/>
                                          </p:stCondLst>
                                        </p:cTn>
                                        <p:tgtEl>
                                          <p:spTgt spid="3">
                                            <p:txEl>
                                              <p:pRg st="0" end="0"/>
                                            </p:txEl>
                                          </p:spTgt>
                                        </p:tgtEl>
                                        <p:attrNameLst>
                                          <p:attrName>style.visibility</p:attrName>
                                        </p:attrNameLst>
                                      </p:cBhvr>
                                      <p:to>
                                        <p:strVal val="visible"/>
                                      </p:to>
                                    </p:set>
                                    <p:animEffect transition="in" filter="fade">
                                      <p:cBhvr>
                                        <p:cTn id="104" dur="750"/>
                                        <p:tgtEl>
                                          <p:spTgt spid="3">
                                            <p:txEl>
                                              <p:pRg st="0" end="0"/>
                                            </p:txEl>
                                          </p:spTgt>
                                        </p:tgtEl>
                                      </p:cBhvr>
                                    </p:animEffect>
                                    <p:anim calcmode="lin" valueType="num">
                                      <p:cBhvr>
                                        <p:cTn id="10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6" dur="750" fill="hold"/>
                                        <p:tgtEl>
                                          <p:spTgt spid="3">
                                            <p:txEl>
                                              <p:pRg st="0" end="0"/>
                                            </p:txEl>
                                          </p:spTgt>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
                                            <p:txEl>
                                              <p:pRg st="1" end="1"/>
                                            </p:txEl>
                                          </p:spTgt>
                                        </p:tgtEl>
                                        <p:attrNameLst>
                                          <p:attrName>style.visibility</p:attrName>
                                        </p:attrNameLst>
                                      </p:cBhvr>
                                      <p:to>
                                        <p:strVal val="visible"/>
                                      </p:to>
                                    </p:set>
                                    <p:animEffect transition="in" filter="fade">
                                      <p:cBhvr>
                                        <p:cTn id="109" dur="750"/>
                                        <p:tgtEl>
                                          <p:spTgt spid="3">
                                            <p:txEl>
                                              <p:pRg st="1" end="1"/>
                                            </p:txEl>
                                          </p:spTgt>
                                        </p:tgtEl>
                                      </p:cBhvr>
                                    </p:animEffect>
                                    <p:anim calcmode="lin" valueType="num">
                                      <p:cBhvr>
                                        <p:cTn id="110"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1" dur="750" fill="hold"/>
                                        <p:tgtEl>
                                          <p:spTgt spid="3">
                                            <p:txEl>
                                              <p:pRg st="1" end="1"/>
                                            </p:txEl>
                                          </p:spTgt>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
                                            <p:txEl>
                                              <p:pRg st="2" end="2"/>
                                            </p:txEl>
                                          </p:spTgt>
                                        </p:tgtEl>
                                        <p:attrNameLst>
                                          <p:attrName>style.visibility</p:attrName>
                                        </p:attrNameLst>
                                      </p:cBhvr>
                                      <p:to>
                                        <p:strVal val="visible"/>
                                      </p:to>
                                    </p:set>
                                    <p:animEffect transition="in" filter="fade">
                                      <p:cBhvr>
                                        <p:cTn id="114" dur="750"/>
                                        <p:tgtEl>
                                          <p:spTgt spid="3">
                                            <p:txEl>
                                              <p:pRg st="2" end="2"/>
                                            </p:txEl>
                                          </p:spTgt>
                                        </p:tgtEl>
                                      </p:cBhvr>
                                    </p:animEffect>
                                    <p:anim calcmode="lin" valueType="num">
                                      <p:cBhvr>
                                        <p:cTn id="11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16" dur="750" fill="hold"/>
                                        <p:tgtEl>
                                          <p:spTgt spid="3">
                                            <p:txEl>
                                              <p:pRg st="2" end="2"/>
                                            </p:txEl>
                                          </p:spTgt>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
                                            <p:txEl>
                                              <p:pRg st="3" end="3"/>
                                            </p:txEl>
                                          </p:spTgt>
                                        </p:tgtEl>
                                        <p:attrNameLst>
                                          <p:attrName>style.visibility</p:attrName>
                                        </p:attrNameLst>
                                      </p:cBhvr>
                                      <p:to>
                                        <p:strVal val="visible"/>
                                      </p:to>
                                    </p:set>
                                    <p:animEffect transition="in" filter="fade">
                                      <p:cBhvr>
                                        <p:cTn id="119" dur="750"/>
                                        <p:tgtEl>
                                          <p:spTgt spid="3">
                                            <p:txEl>
                                              <p:pRg st="3" end="3"/>
                                            </p:txEl>
                                          </p:spTgt>
                                        </p:tgtEl>
                                      </p:cBhvr>
                                    </p:animEffect>
                                    <p:anim calcmode="lin" valueType="num">
                                      <p:cBhvr>
                                        <p:cTn id="120"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21" dur="750" fill="hold"/>
                                        <p:tgtEl>
                                          <p:spTgt spid="3">
                                            <p:txEl>
                                              <p:pRg st="3" end="3"/>
                                            </p:tx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
                                            <p:txEl>
                                              <p:pRg st="4" end="4"/>
                                            </p:txEl>
                                          </p:spTgt>
                                        </p:tgtEl>
                                        <p:attrNameLst>
                                          <p:attrName>style.visibility</p:attrName>
                                        </p:attrNameLst>
                                      </p:cBhvr>
                                      <p:to>
                                        <p:strVal val="visible"/>
                                      </p:to>
                                    </p:set>
                                    <p:animEffect transition="in" filter="fade">
                                      <p:cBhvr>
                                        <p:cTn id="124" dur="750"/>
                                        <p:tgtEl>
                                          <p:spTgt spid="3">
                                            <p:txEl>
                                              <p:pRg st="4" end="4"/>
                                            </p:txEl>
                                          </p:spTgt>
                                        </p:tgtEl>
                                      </p:cBhvr>
                                    </p:animEffect>
                                    <p:anim calcmode="lin" valueType="num">
                                      <p:cBhvr>
                                        <p:cTn id="125"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26"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7"/>
                                        </p:tgtEl>
                                        <p:attrNameLst>
                                          <p:attrName>style.visibility</p:attrName>
                                        </p:attrNameLst>
                                      </p:cBhvr>
                                      <p:to>
                                        <p:strVal val="visible"/>
                                      </p:to>
                                    </p:set>
                                    <p:anim calcmode="lin" valueType="num">
                                      <p:cBhvr>
                                        <p:cTn id="131" dur="500" fill="hold"/>
                                        <p:tgtEl>
                                          <p:spTgt spid="7"/>
                                        </p:tgtEl>
                                        <p:attrNameLst>
                                          <p:attrName>ppt_w</p:attrName>
                                        </p:attrNameLst>
                                      </p:cBhvr>
                                      <p:tavLst>
                                        <p:tav tm="0">
                                          <p:val>
                                            <p:fltVal val="0"/>
                                          </p:val>
                                        </p:tav>
                                        <p:tav tm="100000">
                                          <p:val>
                                            <p:strVal val="#ppt_w"/>
                                          </p:val>
                                        </p:tav>
                                      </p:tavLst>
                                    </p:anim>
                                    <p:anim calcmode="lin" valueType="num">
                                      <p:cBhvr>
                                        <p:cTn id="132" dur="500" fill="hold"/>
                                        <p:tgtEl>
                                          <p:spTgt spid="7"/>
                                        </p:tgtEl>
                                        <p:attrNameLst>
                                          <p:attrName>ppt_h</p:attrName>
                                        </p:attrNameLst>
                                      </p:cBhvr>
                                      <p:tavLst>
                                        <p:tav tm="0">
                                          <p:val>
                                            <p:fltVal val="0"/>
                                          </p:val>
                                        </p:tav>
                                        <p:tav tm="100000">
                                          <p:val>
                                            <p:strVal val="#ppt_h"/>
                                          </p:val>
                                        </p:tav>
                                      </p:tavLst>
                                    </p:anim>
                                    <p:anim calcmode="lin" valueType="num">
                                      <p:cBhvr>
                                        <p:cTn id="133" dur="500" fill="hold"/>
                                        <p:tgtEl>
                                          <p:spTgt spid="7"/>
                                        </p:tgtEl>
                                        <p:attrNameLst>
                                          <p:attrName>style.rotation</p:attrName>
                                        </p:attrNameLst>
                                      </p:cBhvr>
                                      <p:tavLst>
                                        <p:tav tm="0">
                                          <p:val>
                                            <p:fltVal val="90"/>
                                          </p:val>
                                        </p:tav>
                                        <p:tav tm="100000">
                                          <p:val>
                                            <p:fltVal val="0"/>
                                          </p:val>
                                        </p:tav>
                                      </p:tavLst>
                                    </p:anim>
                                    <p:animEffect transition="in" filter="fade">
                                      <p:cBhvr>
                                        <p:cTn id="134" dur="500"/>
                                        <p:tgtEl>
                                          <p:spTgt spid="7"/>
                                        </p:tgtEl>
                                      </p:cBhvr>
                                    </p:animEffec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11">
                                            <p:txEl>
                                              <p:pRg st="0" end="0"/>
                                            </p:txEl>
                                          </p:spTgt>
                                        </p:tgtEl>
                                        <p:attrNameLst>
                                          <p:attrName>style.visibility</p:attrName>
                                        </p:attrNameLst>
                                      </p:cBhvr>
                                      <p:to>
                                        <p:strVal val="visible"/>
                                      </p:to>
                                    </p:set>
                                    <p:animEffect transition="in" filter="fade">
                                      <p:cBhvr>
                                        <p:cTn id="138" dur="500"/>
                                        <p:tgtEl>
                                          <p:spTgt spid="11">
                                            <p:txEl>
                                              <p:pRg st="0" end="0"/>
                                            </p:txEl>
                                          </p:spTgt>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500"/>
                                        <p:tgtEl>
                                          <p:spTgt spid="22"/>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2">
                                            <p:txEl>
                                              <p:pRg st="0" end="0"/>
                                            </p:txEl>
                                          </p:spTgt>
                                        </p:tgtEl>
                                        <p:attrNameLst>
                                          <p:attrName>style.visibility</p:attrName>
                                        </p:attrNameLst>
                                      </p:cBhvr>
                                      <p:to>
                                        <p:strVal val="visible"/>
                                      </p:to>
                                    </p:set>
                                    <p:animEffect transition="in" filter="fade">
                                      <p:cBhvr>
                                        <p:cTn id="144" dur="750"/>
                                        <p:tgtEl>
                                          <p:spTgt spid="2">
                                            <p:txEl>
                                              <p:pRg st="0" end="0"/>
                                            </p:txEl>
                                          </p:spTgt>
                                        </p:tgtEl>
                                      </p:cBhvr>
                                    </p:animEffect>
                                    <p:anim calcmode="lin" valueType="num">
                                      <p:cBhvr>
                                        <p:cTn id="145"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6" dur="750" fill="hold"/>
                                        <p:tgtEl>
                                          <p:spTgt spid="2">
                                            <p:txEl>
                                              <p:pRg st="0" end="0"/>
                                            </p:txEl>
                                          </p:spTgt>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2">
                                            <p:txEl>
                                              <p:pRg st="1" end="1"/>
                                            </p:txEl>
                                          </p:spTgt>
                                        </p:tgtEl>
                                        <p:attrNameLst>
                                          <p:attrName>style.visibility</p:attrName>
                                        </p:attrNameLst>
                                      </p:cBhvr>
                                      <p:to>
                                        <p:strVal val="visible"/>
                                      </p:to>
                                    </p:set>
                                    <p:animEffect transition="in" filter="fade">
                                      <p:cBhvr>
                                        <p:cTn id="149" dur="750"/>
                                        <p:tgtEl>
                                          <p:spTgt spid="2">
                                            <p:txEl>
                                              <p:pRg st="1" end="1"/>
                                            </p:txEl>
                                          </p:spTgt>
                                        </p:tgtEl>
                                      </p:cBhvr>
                                    </p:animEffect>
                                    <p:anim calcmode="lin" valueType="num">
                                      <p:cBhvr>
                                        <p:cTn id="150"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1" dur="750" fill="hold"/>
                                        <p:tgtEl>
                                          <p:spTgt spid="2">
                                            <p:txEl>
                                              <p:pRg st="1" end="1"/>
                                            </p:txEl>
                                          </p:spTgt>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2">
                                            <p:txEl>
                                              <p:pRg st="2" end="2"/>
                                            </p:txEl>
                                          </p:spTgt>
                                        </p:tgtEl>
                                        <p:attrNameLst>
                                          <p:attrName>style.visibility</p:attrName>
                                        </p:attrNameLst>
                                      </p:cBhvr>
                                      <p:to>
                                        <p:strVal val="visible"/>
                                      </p:to>
                                    </p:set>
                                    <p:animEffect transition="in" filter="fade">
                                      <p:cBhvr>
                                        <p:cTn id="154" dur="750"/>
                                        <p:tgtEl>
                                          <p:spTgt spid="2">
                                            <p:txEl>
                                              <p:pRg st="2" end="2"/>
                                            </p:txEl>
                                          </p:spTgt>
                                        </p:tgtEl>
                                      </p:cBhvr>
                                    </p:animEffect>
                                    <p:anim calcmode="lin" valueType="num">
                                      <p:cBhvr>
                                        <p:cTn id="155"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6" dur="750" fill="hold"/>
                                        <p:tgtEl>
                                          <p:spTgt spid="2">
                                            <p:txEl>
                                              <p:pRg st="2" end="2"/>
                                            </p:txEl>
                                          </p:spTgt>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2">
                                            <p:txEl>
                                              <p:pRg st="3" end="3"/>
                                            </p:txEl>
                                          </p:spTgt>
                                        </p:tgtEl>
                                        <p:attrNameLst>
                                          <p:attrName>style.visibility</p:attrName>
                                        </p:attrNameLst>
                                      </p:cBhvr>
                                      <p:to>
                                        <p:strVal val="visible"/>
                                      </p:to>
                                    </p:set>
                                    <p:animEffect transition="in" filter="fade">
                                      <p:cBhvr>
                                        <p:cTn id="159" dur="750"/>
                                        <p:tgtEl>
                                          <p:spTgt spid="2">
                                            <p:txEl>
                                              <p:pRg st="3" end="3"/>
                                            </p:txEl>
                                          </p:spTgt>
                                        </p:tgtEl>
                                      </p:cBhvr>
                                    </p:animEffect>
                                    <p:anim calcmode="lin" valueType="num">
                                      <p:cBhvr>
                                        <p:cTn id="160" dur="75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1" dur="750" fill="hold"/>
                                        <p:tgtEl>
                                          <p:spTgt spid="2">
                                            <p:txEl>
                                              <p:pRg st="3" end="3"/>
                                            </p:txEl>
                                          </p:spTgt>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
                                            <p:txEl>
                                              <p:pRg st="4" end="4"/>
                                            </p:txEl>
                                          </p:spTgt>
                                        </p:tgtEl>
                                        <p:attrNameLst>
                                          <p:attrName>style.visibility</p:attrName>
                                        </p:attrNameLst>
                                      </p:cBhvr>
                                      <p:to>
                                        <p:strVal val="visible"/>
                                      </p:to>
                                    </p:set>
                                    <p:animEffect transition="in" filter="fade">
                                      <p:cBhvr>
                                        <p:cTn id="164" dur="750"/>
                                        <p:tgtEl>
                                          <p:spTgt spid="2">
                                            <p:txEl>
                                              <p:pRg st="4" end="4"/>
                                            </p:txEl>
                                          </p:spTgt>
                                        </p:tgtEl>
                                      </p:cBhvr>
                                    </p:animEffect>
                                    <p:anim calcmode="lin" valueType="num">
                                      <p:cBhvr>
                                        <p:cTn id="165" dur="75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6" dur="75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anim calcmode="lin" valueType="num">
                      <p:cBhvr>
                        <p:cTn dur="750" fill="hold"/>
                        <p:tgtEl>
                          <p:spTgt spid="2"/>
                        </p:tgtEl>
                        <p:attrNameLst>
                          <p:attrName>ppt_x</p:attrName>
                        </p:attrNameLst>
                      </p:cBhvr>
                      <p:tavLst>
                        <p:tav tm="0">
                          <p:val>
                            <p:strVal val="#ppt_x"/>
                          </p:val>
                        </p:tav>
                        <p:tav tm="100000">
                          <p:val>
                            <p:strVal val="#ppt_x"/>
                          </p:val>
                        </p:tav>
                      </p:tavLst>
                    </p:anim>
                    <p:anim calcmode="lin" valueType="num">
                      <p:cBhvr>
                        <p:cTn dur="750" fill="hold"/>
                        <p:tgtEl>
                          <p:spTgt spid="2"/>
                        </p:tgtEl>
                        <p:attrNameLst>
                          <p:attrName>ppt_y</p:attrName>
                        </p:attrNameLst>
                      </p:cBhvr>
                      <p:tavLst>
                        <p:tav tm="0">
                          <p:val>
                            <p:strVal val="#ppt_y+.1"/>
                          </p:val>
                        </p:tav>
                        <p:tav tm="100000">
                          <p:val>
                            <p:strVal val="#ppt_y"/>
                          </p:val>
                        </p:tav>
                      </p:tavLst>
                    </p:anim>
                  </p:childTnLst>
                </p:cTn>
              </p:par>
            </p:tnLst>
          </p:tmpl>
        </p:tmplLst>
      </p:bldP>
      <p:bldP spid="3" grpId="0" build="p">
        <p:tmplLst>
          <p:tmpl lvl="1">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Lst>
      </p:bldP>
      <p:bldP spid="6" grpId="0" animBg="1"/>
      <p:bldP spid="7" grpId="0" animBg="1"/>
      <p:bldP spid="8" grpId="0" animBg="1"/>
      <p:bldP spid="9" grpId="0" animBg="1"/>
      <p:bldP spid="10" grpId="0" animBg="1"/>
      <p:bldP spid="22" grpId="0"/>
      <p:bldP spid="21" grpId="0"/>
      <p:bldP spid="20" grpId="0"/>
      <p:bldP spid="16"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ullet Points">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34106677-5EA8-9947-B497-3810F29B8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4688" y="5359400"/>
            <a:ext cx="1687312" cy="1498600"/>
          </a:xfrm>
          <a:prstGeom prst="rect">
            <a:avLst/>
          </a:prstGeom>
        </p:spPr>
      </p:pic>
      <p:sp>
        <p:nvSpPr>
          <p:cNvPr id="8" name="Title Placeholder 1">
            <a:extLst>
              <a:ext uri="{FF2B5EF4-FFF2-40B4-BE49-F238E27FC236}">
                <a16:creationId xmlns:a16="http://schemas.microsoft.com/office/drawing/2014/main" id="{467F0721-4F20-486A-AA12-81E733BFBE4E}"/>
              </a:ext>
            </a:extLst>
          </p:cNvPr>
          <p:cNvSpPr>
            <a:spLocks noGrp="1"/>
          </p:cNvSpPr>
          <p:nvPr>
            <p:ph type="title"/>
          </p:nvPr>
        </p:nvSpPr>
        <p:spPr>
          <a:xfrm>
            <a:off x="388768" y="495302"/>
            <a:ext cx="11391900" cy="703184"/>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44802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 and Image">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34106677-5EA8-9947-B497-3810F29B8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4688" y="5359400"/>
            <a:ext cx="1687312" cy="1498600"/>
          </a:xfrm>
          <a:prstGeom prst="rect">
            <a:avLst/>
          </a:prstGeom>
        </p:spPr>
      </p:pic>
      <p:sp>
        <p:nvSpPr>
          <p:cNvPr id="5" name="Text Placeholder 2">
            <a:extLst>
              <a:ext uri="{FF2B5EF4-FFF2-40B4-BE49-F238E27FC236}">
                <a16:creationId xmlns:a16="http://schemas.microsoft.com/office/drawing/2014/main" id="{53C021E3-B597-5F47-BB55-E44B6FF0287B}"/>
              </a:ext>
            </a:extLst>
          </p:cNvPr>
          <p:cNvSpPr>
            <a:spLocks noGrp="1"/>
          </p:cNvSpPr>
          <p:nvPr>
            <p:ph idx="10"/>
          </p:nvPr>
        </p:nvSpPr>
        <p:spPr>
          <a:xfrm>
            <a:off x="6096000" y="1342103"/>
            <a:ext cx="6096000" cy="5515897"/>
          </a:xfrm>
          <a:prstGeom prst="rect">
            <a:avLst/>
          </a:prstGeom>
        </p:spPr>
        <p:txBody>
          <a:bodyPr vert="horz" lIns="91440" tIns="45720" rIns="91440" bIns="45720" rtlCol="0">
            <a:noAutofit/>
          </a:bodyPr>
          <a:lstStyle/>
          <a:p>
            <a:pPr lvl="0"/>
            <a:endParaRPr lang="en-US"/>
          </a:p>
        </p:txBody>
      </p:sp>
      <p:sp>
        <p:nvSpPr>
          <p:cNvPr id="6" name="Title Placeholder 1">
            <a:extLst>
              <a:ext uri="{FF2B5EF4-FFF2-40B4-BE49-F238E27FC236}">
                <a16:creationId xmlns:a16="http://schemas.microsoft.com/office/drawing/2014/main" id="{0EF6D89D-F316-6443-84CE-5DC2C717CED0}"/>
              </a:ext>
            </a:extLst>
          </p:cNvPr>
          <p:cNvSpPr>
            <a:spLocks noGrp="1"/>
          </p:cNvSpPr>
          <p:nvPr>
            <p:ph type="title"/>
          </p:nvPr>
        </p:nvSpPr>
        <p:spPr>
          <a:xfrm>
            <a:off x="388768" y="495302"/>
            <a:ext cx="11391900" cy="703184"/>
          </a:xfrm>
          <a:prstGeom prst="rect">
            <a:avLst/>
          </a:prstGeom>
        </p:spPr>
        <p:txBody>
          <a:bodyPr vert="horz" lIns="91440" tIns="45720" rIns="91440" bIns="45720" rtlCol="0" anchor="ctr">
            <a:noAutofit/>
          </a:bodyPr>
          <a:lstStyle/>
          <a:p>
            <a:r>
              <a:rPr lang="en-US"/>
              <a:t>Click to edit Master title style</a:t>
            </a:r>
          </a:p>
        </p:txBody>
      </p:sp>
      <p:cxnSp>
        <p:nvCxnSpPr>
          <p:cNvPr id="8" name="Straight Connector 7">
            <a:extLst>
              <a:ext uri="{FF2B5EF4-FFF2-40B4-BE49-F238E27FC236}">
                <a16:creationId xmlns:a16="http://schemas.microsoft.com/office/drawing/2014/main" id="{04BA5D65-91E1-40CC-8846-62DEF3FC7983}"/>
              </a:ext>
            </a:extLst>
          </p:cNvPr>
          <p:cNvCxnSpPr/>
          <p:nvPr userDrawn="1"/>
        </p:nvCxnSpPr>
        <p:spPr>
          <a:xfrm>
            <a:off x="1109709" y="1844217"/>
            <a:ext cx="0" cy="550416"/>
          </a:xfrm>
          <a:prstGeom prst="line">
            <a:avLst/>
          </a:prstGeom>
          <a:ln w="28575">
            <a:solidFill>
              <a:srgbClr val="0052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623A69-735C-476A-970A-CE52C2CCA8E4}"/>
              </a:ext>
            </a:extLst>
          </p:cNvPr>
          <p:cNvCxnSpPr>
            <a:cxnSpLocks/>
          </p:cNvCxnSpPr>
          <p:nvPr userDrawn="1"/>
        </p:nvCxnSpPr>
        <p:spPr>
          <a:xfrm>
            <a:off x="1109709" y="2998774"/>
            <a:ext cx="0" cy="550416"/>
          </a:xfrm>
          <a:prstGeom prst="line">
            <a:avLst/>
          </a:prstGeom>
          <a:ln w="28575">
            <a:solidFill>
              <a:srgbClr val="0052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141ADF-E584-48D5-97F9-D44FE5C27FFA}"/>
              </a:ext>
            </a:extLst>
          </p:cNvPr>
          <p:cNvCxnSpPr>
            <a:cxnSpLocks/>
          </p:cNvCxnSpPr>
          <p:nvPr userDrawn="1"/>
        </p:nvCxnSpPr>
        <p:spPr>
          <a:xfrm>
            <a:off x="1109709" y="5197537"/>
            <a:ext cx="0" cy="550416"/>
          </a:xfrm>
          <a:prstGeom prst="line">
            <a:avLst/>
          </a:prstGeom>
          <a:ln w="28575">
            <a:solidFill>
              <a:srgbClr val="0052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E00480-998D-4CCE-85CF-732FA70D4D1B}"/>
              </a:ext>
            </a:extLst>
          </p:cNvPr>
          <p:cNvCxnSpPr>
            <a:cxnSpLocks/>
          </p:cNvCxnSpPr>
          <p:nvPr userDrawn="1"/>
        </p:nvCxnSpPr>
        <p:spPr>
          <a:xfrm>
            <a:off x="1109709" y="4079763"/>
            <a:ext cx="0" cy="550416"/>
          </a:xfrm>
          <a:prstGeom prst="line">
            <a:avLst/>
          </a:prstGeom>
          <a:ln w="28575">
            <a:solidFill>
              <a:srgbClr val="0052CC"/>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5857B07-D424-443A-AC60-72995523920A}"/>
              </a:ext>
            </a:extLst>
          </p:cNvPr>
          <p:cNvSpPr>
            <a:spLocks noGrp="1"/>
          </p:cNvSpPr>
          <p:nvPr>
            <p:ph type="body" sz="quarter" idx="11" hasCustomPrompt="1"/>
          </p:nvPr>
        </p:nvSpPr>
        <p:spPr>
          <a:xfrm>
            <a:off x="1208088" y="1978024"/>
            <a:ext cx="2316162" cy="365760"/>
          </a:xfrm>
          <a:prstGeom prst="rect">
            <a:avLst/>
          </a:prstGeom>
        </p:spPr>
        <p:txBody>
          <a:bodyPr anchor="ctr"/>
          <a:lstStyle>
            <a:lvl1pPr>
              <a:defRPr sz="1800"/>
            </a:lvl1pPr>
          </a:lstStyle>
          <a:p>
            <a:pPr lvl="0"/>
            <a:r>
              <a:rPr lang="en-US"/>
              <a:t>Text 1</a:t>
            </a:r>
          </a:p>
        </p:txBody>
      </p:sp>
      <p:sp>
        <p:nvSpPr>
          <p:cNvPr id="11" name="Text Placeholder 10">
            <a:extLst>
              <a:ext uri="{FF2B5EF4-FFF2-40B4-BE49-F238E27FC236}">
                <a16:creationId xmlns:a16="http://schemas.microsoft.com/office/drawing/2014/main" id="{58B8B50F-17CD-41C0-B2A1-3D1B26FC77E4}"/>
              </a:ext>
            </a:extLst>
          </p:cNvPr>
          <p:cNvSpPr>
            <a:spLocks noGrp="1"/>
          </p:cNvSpPr>
          <p:nvPr>
            <p:ph type="body" sz="quarter" idx="12" hasCustomPrompt="1"/>
          </p:nvPr>
        </p:nvSpPr>
        <p:spPr>
          <a:xfrm>
            <a:off x="1208088" y="3091102"/>
            <a:ext cx="2316162" cy="365760"/>
          </a:xfrm>
          <a:prstGeom prst="rect">
            <a:avLst/>
          </a:prstGeom>
        </p:spPr>
        <p:txBody>
          <a:bodyPr/>
          <a:lstStyle>
            <a:lvl1pPr>
              <a:defRPr/>
            </a:lvl1pPr>
          </a:lstStyle>
          <a:p>
            <a:pPr lvl="0"/>
            <a:r>
              <a:rPr lang="en-US"/>
              <a:t>Text 2</a:t>
            </a:r>
          </a:p>
        </p:txBody>
      </p:sp>
      <p:sp>
        <p:nvSpPr>
          <p:cNvPr id="22" name="Text Placeholder 21">
            <a:extLst>
              <a:ext uri="{FF2B5EF4-FFF2-40B4-BE49-F238E27FC236}">
                <a16:creationId xmlns:a16="http://schemas.microsoft.com/office/drawing/2014/main" id="{15964335-981E-49B2-8728-EB41F84D376F}"/>
              </a:ext>
            </a:extLst>
          </p:cNvPr>
          <p:cNvSpPr>
            <a:spLocks noGrp="1"/>
          </p:cNvSpPr>
          <p:nvPr>
            <p:ph type="body" sz="quarter" idx="13" hasCustomPrompt="1"/>
          </p:nvPr>
        </p:nvSpPr>
        <p:spPr>
          <a:xfrm>
            <a:off x="1208088" y="4173996"/>
            <a:ext cx="2316162" cy="361950"/>
          </a:xfrm>
          <a:prstGeom prst="rect">
            <a:avLst/>
          </a:prstGeom>
        </p:spPr>
        <p:txBody>
          <a:bodyPr/>
          <a:lstStyle>
            <a:lvl1pPr>
              <a:defRPr/>
            </a:lvl1pPr>
          </a:lstStyle>
          <a:p>
            <a:pPr lvl="0"/>
            <a:r>
              <a:rPr lang="en-US"/>
              <a:t>Text 3</a:t>
            </a:r>
          </a:p>
        </p:txBody>
      </p:sp>
      <p:sp>
        <p:nvSpPr>
          <p:cNvPr id="24" name="Text Placeholder 23">
            <a:extLst>
              <a:ext uri="{FF2B5EF4-FFF2-40B4-BE49-F238E27FC236}">
                <a16:creationId xmlns:a16="http://schemas.microsoft.com/office/drawing/2014/main" id="{74A1A8EB-1D84-468B-AC91-CAA38D761513}"/>
              </a:ext>
            </a:extLst>
          </p:cNvPr>
          <p:cNvSpPr>
            <a:spLocks noGrp="1"/>
          </p:cNvSpPr>
          <p:nvPr>
            <p:ph type="body" sz="quarter" idx="14" hasCustomPrompt="1"/>
          </p:nvPr>
        </p:nvSpPr>
        <p:spPr>
          <a:xfrm>
            <a:off x="1208088" y="5291770"/>
            <a:ext cx="2316162" cy="361950"/>
          </a:xfrm>
          <a:prstGeom prst="rect">
            <a:avLst/>
          </a:prstGeom>
        </p:spPr>
        <p:txBody>
          <a:bodyPr/>
          <a:lstStyle>
            <a:lvl1pPr>
              <a:defRPr/>
            </a:lvl1pPr>
          </a:lstStyle>
          <a:p>
            <a:pPr lvl="0"/>
            <a:r>
              <a:rPr lang="en-US"/>
              <a:t>Text 4</a:t>
            </a:r>
          </a:p>
        </p:txBody>
      </p:sp>
    </p:spTree>
    <p:extLst>
      <p:ext uri="{BB962C8B-B14F-4D97-AF65-F5344CB8AC3E}">
        <p14:creationId xmlns:p14="http://schemas.microsoft.com/office/powerpoint/2010/main" val="29762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fade">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500"/>
                                        <p:tgtEl>
                                          <p:spTgt spid="24">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4" grpId="0" build="p">
        <p:tmplLst>
          <p:tmpl lvl="1">
            <p:tnLst>
              <p:par>
                <p:cTn presetID="10"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6D89D-F316-6443-84CE-5DC2C717CED0}"/>
              </a:ext>
            </a:extLst>
          </p:cNvPr>
          <p:cNvSpPr>
            <a:spLocks noGrp="1"/>
          </p:cNvSpPr>
          <p:nvPr>
            <p:ph type="title"/>
          </p:nvPr>
        </p:nvSpPr>
        <p:spPr>
          <a:xfrm>
            <a:off x="388768" y="495302"/>
            <a:ext cx="11391900" cy="703184"/>
          </a:xfrm>
          <a:prstGeom prst="rect">
            <a:avLst/>
          </a:prstGeom>
        </p:spPr>
        <p:txBody>
          <a:bodyPr vert="horz" lIns="91440" tIns="45720" rIns="91440" bIns="45720" rtlCol="0" anchor="ctr">
            <a:noAutofit/>
          </a:bodyPr>
          <a:lstStyle/>
          <a:p>
            <a:r>
              <a:rPr lang="en-US"/>
              <a:t>Click to edit Master title style</a:t>
            </a:r>
          </a:p>
        </p:txBody>
      </p:sp>
    </p:spTree>
    <p:custDataLst>
      <p:tags r:id="rId26"/>
    </p:custDataLst>
    <p:extLst>
      <p:ext uri="{BB962C8B-B14F-4D97-AF65-F5344CB8AC3E}">
        <p14:creationId xmlns:p14="http://schemas.microsoft.com/office/powerpoint/2010/main" val="975861290"/>
      </p:ext>
    </p:extLst>
  </p:cSld>
  <p:clrMap bg1="lt1" tx1="dk1" bg2="lt2" tx2="dk2" accent1="accent1" accent2="accent2" accent3="accent3" accent4="accent4" accent5="accent5" accent6="accent6" hlink="hlink" folHlink="folHlink"/>
  <p:sldLayoutIdLst>
    <p:sldLayoutId id="2147483671" r:id="rId1"/>
    <p:sldLayoutId id="2147483706" r:id="rId2"/>
    <p:sldLayoutId id="2147483707" r:id="rId3"/>
    <p:sldLayoutId id="2147483732" r:id="rId4"/>
    <p:sldLayoutId id="2147483733" r:id="rId5"/>
    <p:sldLayoutId id="2147483735" r:id="rId6"/>
    <p:sldLayoutId id="2147483734" r:id="rId7"/>
    <p:sldLayoutId id="2147483657" r:id="rId8"/>
    <p:sldLayoutId id="2147483696" r:id="rId9"/>
    <p:sldLayoutId id="2147483700" r:id="rId10"/>
    <p:sldLayoutId id="2147483701" r:id="rId11"/>
    <p:sldLayoutId id="2147483703" r:id="rId12"/>
    <p:sldLayoutId id="2147483678" r:id="rId13"/>
    <p:sldLayoutId id="2147483666" r:id="rId14"/>
    <p:sldLayoutId id="2147483712" r:id="rId15"/>
    <p:sldLayoutId id="2147483656" r:id="rId16"/>
    <p:sldLayoutId id="2147483705" r:id="rId17"/>
    <p:sldLayoutId id="2147483704" r:id="rId18"/>
    <p:sldLayoutId id="2147483702" r:id="rId19"/>
    <p:sldLayoutId id="2147483728" r:id="rId20"/>
    <p:sldLayoutId id="2147483731" r:id="rId21"/>
    <p:sldLayoutId id="2147483729" r:id="rId22"/>
    <p:sldLayoutId id="2147483730" r:id="rId23"/>
    <p:sldLayoutId id="2147483805" r:id="rId24"/>
  </p:sldLayoutIdLst>
  <p:txStyles>
    <p:titleStyle>
      <a:lvl1pPr algn="l" defTabSz="914377" rtl="0" eaLnBrk="1" latinLnBrk="0" hangingPunct="1">
        <a:lnSpc>
          <a:spcPct val="80000"/>
        </a:lnSpc>
        <a:spcBef>
          <a:spcPct val="0"/>
        </a:spcBef>
        <a:buNone/>
        <a:defRPr sz="4000" b="1" kern="1200" spc="-50" baseline="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900"/>
        </a:spcAft>
        <a:buClr>
          <a:srgbClr val="434343"/>
        </a:buClr>
        <a:buFontTx/>
        <a:buNone/>
        <a:defRPr sz="24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256" y="495300"/>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828800"/>
            <a:ext cx="10972800" cy="42973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8215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80000"/>
        </a:lnSpc>
        <a:spcBef>
          <a:spcPct val="0"/>
        </a:spcBef>
        <a:buNone/>
        <a:defRPr sz="5400" b="1" i="0" kern="1200" spc="-110" baseline="0">
          <a:solidFill>
            <a:schemeClr val="accent1"/>
          </a:solidFill>
          <a:latin typeface="+mj-lt"/>
          <a:ea typeface="+mj-ea"/>
          <a:cs typeface="Calibri Light"/>
        </a:defRPr>
      </a:lvl1pPr>
    </p:titleStyle>
    <p:bodyStyle>
      <a:lvl1pPr marL="0" indent="0" algn="l" defTabSz="457200" rtl="0" eaLnBrk="1" latinLnBrk="0" hangingPunct="1">
        <a:lnSpc>
          <a:spcPct val="90000"/>
        </a:lnSpc>
        <a:spcBef>
          <a:spcPct val="20000"/>
        </a:spcBef>
        <a:spcAft>
          <a:spcPts val="600"/>
        </a:spcAft>
        <a:buClr>
          <a:schemeClr val="tx2"/>
        </a:buClr>
        <a:buSzPct val="100000"/>
        <a:buFont typeface="Arial" panose="020B0604020202020204" pitchFamily="34" charset="0"/>
        <a:buNone/>
        <a:defRPr sz="1800" kern="1200">
          <a:solidFill>
            <a:schemeClr val="tx2"/>
          </a:solidFill>
          <a:latin typeface="+mn-lt"/>
          <a:ea typeface="+mn-ea"/>
          <a:cs typeface="Calibri"/>
        </a:defRPr>
      </a:lvl1pPr>
      <a:lvl2pPr marL="114300" indent="-114300" algn="l" defTabSz="457200" rtl="0" eaLnBrk="1" latinLnBrk="0" hangingPunct="1">
        <a:spcBef>
          <a:spcPct val="20000"/>
        </a:spcBef>
        <a:spcAft>
          <a:spcPts val="600"/>
        </a:spcAft>
        <a:buClr>
          <a:schemeClr val="tx2"/>
        </a:buClr>
        <a:buSzPct val="90000"/>
        <a:buFont typeface="Arial" panose="020B0604020202020204" pitchFamily="34" charset="0"/>
        <a:buChar char="•"/>
        <a:tabLst>
          <a:tab pos="114300" algn="l"/>
        </a:tabLst>
        <a:defRPr sz="1800" kern="1200">
          <a:solidFill>
            <a:schemeClr val="tx2"/>
          </a:solidFill>
          <a:latin typeface="+mn-lt"/>
          <a:ea typeface="+mn-ea"/>
          <a:cs typeface="Calibri"/>
        </a:defRPr>
      </a:lvl2pPr>
      <a:lvl3pPr marL="342900" indent="-114300" algn="l" defTabSz="457200" rtl="0" eaLnBrk="1" latinLnBrk="0" hangingPunct="1">
        <a:spcBef>
          <a:spcPct val="20000"/>
        </a:spcBef>
        <a:spcAft>
          <a:spcPts val="600"/>
        </a:spcAft>
        <a:buClr>
          <a:schemeClr val="tx2"/>
        </a:buClr>
        <a:buSzPct val="100000"/>
        <a:buFont typeface="Arial" panose="020B0604020202020204" pitchFamily="34" charset="0"/>
        <a:buChar char="•"/>
        <a:defRPr sz="1800" kern="1200">
          <a:solidFill>
            <a:schemeClr val="tx2"/>
          </a:solidFill>
          <a:latin typeface="+mn-lt"/>
          <a:ea typeface="+mn-ea"/>
          <a:cs typeface="Calibri"/>
        </a:defRPr>
      </a:lvl3pPr>
      <a:lvl4pPr marL="514350" indent="-114300" algn="l" defTabSz="457200" rtl="0" eaLnBrk="1" latinLnBrk="0" hangingPunct="1">
        <a:spcBef>
          <a:spcPct val="20000"/>
        </a:spcBef>
        <a:spcAft>
          <a:spcPts val="600"/>
        </a:spcAft>
        <a:buClr>
          <a:srgbClr val="808080"/>
        </a:buClr>
        <a:buSzPct val="100000"/>
        <a:buFont typeface="Arial" panose="020B0604020202020204" pitchFamily="34" charset="0"/>
        <a:buChar char="•"/>
        <a:defRPr sz="1800" kern="1200">
          <a:solidFill>
            <a:schemeClr val="tx2"/>
          </a:solidFill>
          <a:latin typeface="+mn-lt"/>
          <a:ea typeface="+mn-ea"/>
          <a:cs typeface="Calibri"/>
        </a:defRPr>
      </a:lvl4pPr>
      <a:lvl5pPr marL="1082675" indent="-165100" algn="l" defTabSz="457200" rtl="0" eaLnBrk="1" latinLnBrk="0" hangingPunct="1">
        <a:spcBef>
          <a:spcPct val="20000"/>
        </a:spcBef>
        <a:spcAft>
          <a:spcPts val="600"/>
        </a:spcAft>
        <a:buSzPct val="60000"/>
        <a:buFont typeface="Arial" panose="020B0604020202020204" pitchFamily="34" charset="0"/>
        <a:buChar char="•"/>
        <a:defRPr sz="1800" kern="1200">
          <a:solidFill>
            <a:schemeClr val="tx2"/>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12/8/2024</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49590680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6D89D-F316-6443-84CE-5DC2C717CED0}"/>
              </a:ext>
            </a:extLst>
          </p:cNvPr>
          <p:cNvSpPr>
            <a:spLocks noGrp="1"/>
          </p:cNvSpPr>
          <p:nvPr>
            <p:ph type="title"/>
          </p:nvPr>
        </p:nvSpPr>
        <p:spPr>
          <a:xfrm>
            <a:off x="495300" y="495301"/>
            <a:ext cx="9292936" cy="1345857"/>
          </a:xfrm>
          <a:prstGeom prst="rect">
            <a:avLst/>
          </a:prstGeom>
        </p:spPr>
        <p:txBody>
          <a:bodyPr vert="horz" lIns="91440" tIns="45720" rIns="91440" bIns="45720" rtlCol="0" anchor="t">
            <a:noAutofit/>
          </a:bodyPr>
          <a:lstStyle/>
          <a:p>
            <a:r>
              <a:rPr lang="en-US"/>
              <a:t>Click to edit Master </a:t>
            </a:r>
            <a:br>
              <a:rPr lang="en-US"/>
            </a:br>
            <a:r>
              <a:rPr lang="en-US"/>
              <a:t>title style</a:t>
            </a:r>
          </a:p>
        </p:txBody>
      </p:sp>
      <p:sp>
        <p:nvSpPr>
          <p:cNvPr id="3" name="Text Placeholder 2">
            <a:extLst>
              <a:ext uri="{FF2B5EF4-FFF2-40B4-BE49-F238E27FC236}">
                <a16:creationId xmlns:a16="http://schemas.microsoft.com/office/drawing/2014/main" id="{75DC86A7-272D-7E4B-985F-F9B7D49E8116}"/>
              </a:ext>
            </a:extLst>
          </p:cNvPr>
          <p:cNvSpPr>
            <a:spLocks noGrp="1"/>
          </p:cNvSpPr>
          <p:nvPr>
            <p:ph type="body" idx="1"/>
          </p:nvPr>
        </p:nvSpPr>
        <p:spPr>
          <a:xfrm>
            <a:off x="495302" y="2327565"/>
            <a:ext cx="5375564" cy="384939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a:extLst>
              <a:ext uri="{FF2B5EF4-FFF2-40B4-BE49-F238E27FC236}">
                <a16:creationId xmlns:a16="http://schemas.microsoft.com/office/drawing/2014/main" id="{23DBEA0B-2FB2-E840-85FD-7E51052DBDE3}"/>
              </a:ext>
            </a:extLst>
          </p:cNvPr>
          <p:cNvSpPr txBox="1">
            <a:spLocks/>
          </p:cNvSpPr>
          <p:nvPr userDrawn="1"/>
        </p:nvSpPr>
        <p:spPr>
          <a:xfrm>
            <a:off x="465022" y="6288444"/>
            <a:ext cx="571298" cy="488244"/>
          </a:xfrm>
          <a:prstGeom prst="rect">
            <a:avLst/>
          </a:prstGeom>
        </p:spPr>
        <p:txBody>
          <a:bodyPr vert="horz" lIns="121920" tIns="60960" rIns="121920" bIns="60960" rtlCol="0" anchor="ctr"/>
          <a:lstStyle>
            <a:defPPr>
              <a:defRPr lang="en-US"/>
            </a:defPPr>
            <a:lvl1pPr marL="0" algn="l"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F84F0B6-0E88-A646-995E-30C8A581B159}" type="slidenum">
              <a:rPr lang="en-US" sz="1200" smtClean="0">
                <a:solidFill>
                  <a:schemeClr val="accent3"/>
                </a:solidFill>
              </a:rPr>
              <a:pPr/>
              <a:t>‹#›</a:t>
            </a:fld>
            <a:endParaRPr lang="en-US" sz="1200">
              <a:solidFill>
                <a:schemeClr val="accent3"/>
              </a:solidFill>
            </a:endParaRPr>
          </a:p>
        </p:txBody>
      </p:sp>
    </p:spTree>
    <p:extLst>
      <p:ext uri="{BB962C8B-B14F-4D97-AF65-F5344CB8AC3E}">
        <p14:creationId xmlns:p14="http://schemas.microsoft.com/office/powerpoint/2010/main" val="166949313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01" r:id="rId3"/>
    <p:sldLayoutId id="2147483802" r:id="rId4"/>
    <p:sldLayoutId id="2147483806" r:id="rId5"/>
  </p:sldLayoutIdLst>
  <p:txStyles>
    <p:title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900"/>
        </a:spcAft>
        <a:buClr>
          <a:srgbClr val="434343"/>
        </a:buClr>
        <a:buFontTx/>
        <a:buNone/>
        <a:defRPr sz="24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12">
          <p15:clr>
            <a:srgbClr val="F26B43"/>
          </p15:clr>
        </p15:guide>
        <p15:guide id="4" pos="7368">
          <p15:clr>
            <a:srgbClr val="F26B43"/>
          </p15:clr>
        </p15:guide>
        <p15:guide id="5" orient="horz" pos="3888">
          <p15:clr>
            <a:srgbClr val="F26B43"/>
          </p15:clr>
        </p15:guide>
        <p15:guide id="6" orient="horz" pos="1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6.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2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2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28.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29.xml"/><Relationship Id="rId5" Type="http://schemas.openxmlformats.org/officeDocument/2006/relationships/hyperlink" Target="https://www.kff.org/other/state-indicator/distribution-of-certified-nursing-facilities-by-primary-payer-source/?currentTimeframe=0&amp;sortModel=%7B%22colId%22:%22Location%22,%22sort%22:%22asc%22%7D" TargetMode="Externa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tags" Target="../tags/tag30.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notesSlide" Target="../notesSlides/notesSlide19.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24.xml"/><Relationship Id="rId1" Type="http://schemas.openxmlformats.org/officeDocument/2006/relationships/tags" Target="../tags/tag3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14.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1.xml"/><Relationship Id="rId7" Type="http://schemas.openxmlformats.org/officeDocument/2006/relationships/image" Target="../media/image35.png"/><Relationship Id="rId2" Type="http://schemas.openxmlformats.org/officeDocument/2006/relationships/slideLayout" Target="../slideLayouts/slideLayout43.xml"/><Relationship Id="rId1" Type="http://schemas.openxmlformats.org/officeDocument/2006/relationships/tags" Target="../tags/tag33.xml"/><Relationship Id="rId6" Type="http://schemas.openxmlformats.org/officeDocument/2006/relationships/image" Target="../media/image34.png"/><Relationship Id="rId11" Type="http://schemas.openxmlformats.org/officeDocument/2006/relationships/image" Target="../media/image15.svg"/><Relationship Id="rId5" Type="http://schemas.openxmlformats.org/officeDocument/2006/relationships/image" Target="../media/image33.png"/><Relationship Id="rId10" Type="http://schemas.openxmlformats.org/officeDocument/2006/relationships/image" Target="../media/image14.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38.jpeg"/><Relationship Id="rId4" Type="http://schemas.microsoft.com/office/2018/10/relationships/comments" Target="../comments/modernComment_57D_190D7F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43.xml"/><Relationship Id="rId1" Type="http://schemas.openxmlformats.org/officeDocument/2006/relationships/tags" Target="../tags/tag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xml"/><Relationship Id="rId1" Type="http://schemas.openxmlformats.org/officeDocument/2006/relationships/tags" Target="../tags/tag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Snipped 10">
            <a:extLst>
              <a:ext uri="{FF2B5EF4-FFF2-40B4-BE49-F238E27FC236}">
                <a16:creationId xmlns:a16="http://schemas.microsoft.com/office/drawing/2014/main" id="{27D1FBB7-45EC-9A54-05D1-50069F8CD919}"/>
              </a:ext>
            </a:extLst>
          </p:cNvPr>
          <p:cNvSpPr/>
          <p:nvPr/>
        </p:nvSpPr>
        <p:spPr>
          <a:xfrm>
            <a:off x="1" y="0"/>
            <a:ext cx="5343568" cy="5312229"/>
          </a:xfrm>
          <a:prstGeom prst="snip2DiagRect">
            <a:avLst/>
          </a:prstGeom>
          <a:solidFill>
            <a:srgbClr val="0544A3"/>
          </a:solidFill>
          <a:ln>
            <a:solidFill>
              <a:srgbClr val="0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89A64A3-8F5B-8FF2-49F7-510E8A255E70}"/>
              </a:ext>
            </a:extLst>
          </p:cNvPr>
          <p:cNvSpPr txBox="1">
            <a:spLocks/>
          </p:cNvSpPr>
          <p:nvPr/>
        </p:nvSpPr>
        <p:spPr>
          <a:xfrm>
            <a:off x="5343569" y="4087787"/>
            <a:ext cx="6585744" cy="5410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rPr>
              <a:t>* There are several resources attached to the invite for this session </a:t>
            </a:r>
          </a:p>
          <a:p>
            <a:r>
              <a:rPr lang="en-US" b="1" dirty="0">
                <a:solidFill>
                  <a:schemeClr val="tx2">
                    <a:lumMod val="50000"/>
                  </a:schemeClr>
                </a:solidFill>
              </a:rPr>
              <a:t>*  Please have them downloaded and open</a:t>
            </a:r>
          </a:p>
        </p:txBody>
      </p:sp>
      <p:sp>
        <p:nvSpPr>
          <p:cNvPr id="10" name="TextBox 9">
            <a:extLst>
              <a:ext uri="{FF2B5EF4-FFF2-40B4-BE49-F238E27FC236}">
                <a16:creationId xmlns:a16="http://schemas.microsoft.com/office/drawing/2014/main" id="{860D4952-7CE9-3BDF-373F-C0EF34432D15}"/>
              </a:ext>
            </a:extLst>
          </p:cNvPr>
          <p:cNvSpPr txBox="1"/>
          <p:nvPr/>
        </p:nvSpPr>
        <p:spPr>
          <a:xfrm>
            <a:off x="530928" y="3727358"/>
            <a:ext cx="4536869" cy="1261884"/>
          </a:xfrm>
          <a:prstGeom prst="rect">
            <a:avLst/>
          </a:prstGeom>
          <a:noFill/>
        </p:spPr>
        <p:txBody>
          <a:bodyPr wrap="square" rtlCol="0">
            <a:spAutoFit/>
          </a:bodyPr>
          <a:lstStyle/>
          <a:p>
            <a:pPr algn="r"/>
            <a:r>
              <a:rPr lang="en-US" sz="4800" b="1" dirty="0">
                <a:solidFill>
                  <a:schemeClr val="bg1"/>
                </a:solidFill>
              </a:rPr>
              <a:t>Long-Term Care</a:t>
            </a:r>
          </a:p>
          <a:p>
            <a:pPr algn="r"/>
            <a:r>
              <a:rPr lang="en-US" sz="2800" b="1" dirty="0">
                <a:solidFill>
                  <a:schemeClr val="bg1"/>
                </a:solidFill>
              </a:rPr>
              <a:t>Part 2 | Post Acute</a:t>
            </a:r>
          </a:p>
        </p:txBody>
      </p:sp>
    </p:spTree>
    <p:custDataLst>
      <p:tags r:id="rId1"/>
    </p:custDataLst>
    <p:extLst>
      <p:ext uri="{BB962C8B-B14F-4D97-AF65-F5344CB8AC3E}">
        <p14:creationId xmlns:p14="http://schemas.microsoft.com/office/powerpoint/2010/main" val="770749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F03D9-AF5E-0DFC-A18D-97A70646DC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03A325-E775-0B4F-BAA3-EF05D172BA40}"/>
              </a:ext>
            </a:extLst>
          </p:cNvPr>
          <p:cNvSpPr txBox="1"/>
          <p:nvPr/>
        </p:nvSpPr>
        <p:spPr>
          <a:xfrm>
            <a:off x="771047" y="1469692"/>
            <a:ext cx="10126597" cy="215443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defRPr/>
            </a:pPr>
            <a:r>
              <a:rPr lang="en-US" sz="2200" dirty="0">
                <a:solidFill>
                  <a:schemeClr val="tx2">
                    <a:lumMod val="50000"/>
                  </a:schemeClr>
                </a:solidFill>
                <a:ea typeface="+mn-lt"/>
                <a:cs typeface="+mn-lt"/>
              </a:rPr>
              <a:t>You’ve recently discovered that one of your customers on the </a:t>
            </a:r>
            <a:r>
              <a:rPr lang="en-US" sz="2200" b="1" dirty="0">
                <a:solidFill>
                  <a:schemeClr val="tx2">
                    <a:lumMod val="50000"/>
                  </a:schemeClr>
                </a:solidFill>
                <a:ea typeface="+mn-lt"/>
                <a:cs typeface="+mn-lt"/>
              </a:rPr>
              <a:t>Skin Health Solutions</a:t>
            </a:r>
            <a:r>
              <a:rPr lang="en-US" sz="2200" dirty="0">
                <a:solidFill>
                  <a:schemeClr val="tx2">
                    <a:lumMod val="50000"/>
                  </a:schemeClr>
                </a:solidFill>
                <a:ea typeface="+mn-lt"/>
                <a:cs typeface="+mn-lt"/>
              </a:rPr>
              <a:t> program is not purchasing the items in their </a:t>
            </a:r>
            <a:r>
              <a:rPr lang="en-US" sz="2200" b="1" dirty="0">
                <a:solidFill>
                  <a:schemeClr val="tx2">
                    <a:lumMod val="50000"/>
                  </a:schemeClr>
                </a:solidFill>
                <a:ea typeface="+mn-lt"/>
                <a:cs typeface="+mn-lt"/>
              </a:rPr>
              <a:t>formulary</a:t>
            </a:r>
            <a:r>
              <a:rPr lang="en-US" sz="2200" dirty="0">
                <a:solidFill>
                  <a:schemeClr val="tx2">
                    <a:lumMod val="50000"/>
                  </a:schemeClr>
                </a:solidFill>
                <a:ea typeface="+mn-lt"/>
                <a:cs typeface="+mn-lt"/>
              </a:rPr>
              <a:t> and their usage (especially in skin care) is low</a:t>
            </a: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They are struggling with </a:t>
            </a:r>
            <a:r>
              <a:rPr lang="en-US" sz="2200" b="1" dirty="0">
                <a:solidFill>
                  <a:schemeClr val="tx2">
                    <a:lumMod val="50000"/>
                  </a:schemeClr>
                </a:solidFill>
                <a:ea typeface="+mn-lt"/>
                <a:cs typeface="+mn-lt"/>
              </a:rPr>
              <a:t>staffing </a:t>
            </a:r>
            <a:r>
              <a:rPr lang="en-US" sz="2200" dirty="0">
                <a:solidFill>
                  <a:schemeClr val="tx2">
                    <a:lumMod val="50000"/>
                  </a:schemeClr>
                </a:solidFill>
                <a:ea typeface="+mn-lt"/>
                <a:cs typeface="+mn-lt"/>
              </a:rPr>
              <a:t>and have </a:t>
            </a:r>
            <a:r>
              <a:rPr lang="en-US" sz="2200" b="1" dirty="0">
                <a:solidFill>
                  <a:schemeClr val="tx2">
                    <a:lumMod val="50000"/>
                  </a:schemeClr>
                </a:solidFill>
                <a:ea typeface="+mn-lt"/>
                <a:cs typeface="+mn-lt"/>
              </a:rPr>
              <a:t>high turnover</a:t>
            </a:r>
            <a:r>
              <a:rPr lang="en-US" sz="2200" dirty="0">
                <a:solidFill>
                  <a:schemeClr val="tx2">
                    <a:lumMod val="50000"/>
                  </a:schemeClr>
                </a:solidFill>
                <a:ea typeface="+mn-lt"/>
                <a:cs typeface="+mn-lt"/>
              </a:rPr>
              <a:t>, and they just lost their Staff Educator</a:t>
            </a:r>
          </a:p>
        </p:txBody>
      </p:sp>
      <p:sp>
        <p:nvSpPr>
          <p:cNvPr id="6" name="Title 1">
            <a:extLst>
              <a:ext uri="{FF2B5EF4-FFF2-40B4-BE49-F238E27FC236}">
                <a16:creationId xmlns:a16="http://schemas.microsoft.com/office/drawing/2014/main" id="{B610B5B6-DE59-55D2-302C-CFC8F567EADF}"/>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dirty="0">
                <a:solidFill>
                  <a:srgbClr val="0544A3"/>
                </a:solidFill>
              </a:rPr>
              <a:t>Scenario Three</a:t>
            </a:r>
          </a:p>
        </p:txBody>
      </p:sp>
      <p:grpSp>
        <p:nvGrpSpPr>
          <p:cNvPr id="12" name="Group 11">
            <a:extLst>
              <a:ext uri="{FF2B5EF4-FFF2-40B4-BE49-F238E27FC236}">
                <a16:creationId xmlns:a16="http://schemas.microsoft.com/office/drawing/2014/main" id="{17C7C7EA-23A0-5A88-BC1A-7B0BD790F365}"/>
              </a:ext>
            </a:extLst>
          </p:cNvPr>
          <p:cNvGrpSpPr/>
          <p:nvPr/>
        </p:nvGrpSpPr>
        <p:grpSpPr>
          <a:xfrm>
            <a:off x="2699839" y="3995864"/>
            <a:ext cx="6792322" cy="576496"/>
            <a:chOff x="1729403" y="5135733"/>
            <a:chExt cx="6792322" cy="576496"/>
          </a:xfrm>
        </p:grpSpPr>
        <p:sp>
          <p:nvSpPr>
            <p:cNvPr id="9" name="Bullet 1">
              <a:extLst>
                <a:ext uri="{FF2B5EF4-FFF2-40B4-BE49-F238E27FC236}">
                  <a16:creationId xmlns:a16="http://schemas.microsoft.com/office/drawing/2014/main" id="{6A895B4C-361E-2C59-FF5E-47C28C0A16D8}"/>
                </a:ext>
              </a:extLst>
            </p:cNvPr>
            <p:cNvSpPr/>
            <p:nvPr/>
          </p:nvSpPr>
          <p:spPr>
            <a:xfrm>
              <a:off x="1729403" y="5260633"/>
              <a:ext cx="45719" cy="401852"/>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544A3"/>
                </a:solidFill>
              </a:endParaRPr>
            </a:p>
          </p:txBody>
        </p:sp>
        <p:sp>
          <p:nvSpPr>
            <p:cNvPr id="10" name="Text - Topic 1">
              <a:extLst>
                <a:ext uri="{FF2B5EF4-FFF2-40B4-BE49-F238E27FC236}">
                  <a16:creationId xmlns:a16="http://schemas.microsoft.com/office/drawing/2014/main" id="{1CA824AA-0C3B-2EDE-B88D-8F26E2B2ACED}"/>
                </a:ext>
              </a:extLst>
            </p:cNvPr>
            <p:cNvSpPr txBox="1">
              <a:spLocks/>
            </p:cNvSpPr>
            <p:nvPr/>
          </p:nvSpPr>
          <p:spPr>
            <a:xfrm>
              <a:off x="1752262" y="5135733"/>
              <a:ext cx="6769463" cy="576496"/>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44A3"/>
                  </a:solidFill>
                </a:rPr>
                <a:t>What can you do to both meet your customer’s needs and increase your skin and wound care sales?</a:t>
              </a:r>
            </a:p>
          </p:txBody>
        </p:sp>
      </p:grpSp>
    </p:spTree>
    <p:custDataLst>
      <p:tags r:id="rId1"/>
    </p:custDataLst>
    <p:extLst>
      <p:ext uri="{BB962C8B-B14F-4D97-AF65-F5344CB8AC3E}">
        <p14:creationId xmlns:p14="http://schemas.microsoft.com/office/powerpoint/2010/main" val="134255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A15E-D01D-2849-9478-098C99DCB0AD}"/>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E8BB722F-875D-6138-326A-BBF01FDE6885}"/>
              </a:ext>
            </a:extLst>
          </p:cNvPr>
          <p:cNvCxnSpPr>
            <a:cxnSpLocks/>
          </p:cNvCxnSpPr>
          <p:nvPr/>
        </p:nvCxnSpPr>
        <p:spPr>
          <a:xfrm>
            <a:off x="4309498" y="3606424"/>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FBBC4F-6CDB-F466-3BC7-01F2DC5B6E61}"/>
              </a:ext>
            </a:extLst>
          </p:cNvPr>
          <p:cNvCxnSpPr>
            <a:cxnSpLocks/>
          </p:cNvCxnSpPr>
          <p:nvPr/>
        </p:nvCxnSpPr>
        <p:spPr>
          <a:xfrm>
            <a:off x="7744498" y="3606424"/>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D14AFF4-C161-F5C8-7A30-374F9069C304}"/>
              </a:ext>
            </a:extLst>
          </p:cNvPr>
          <p:cNvCxnSpPr>
            <a:cxnSpLocks/>
          </p:cNvCxnSpPr>
          <p:nvPr/>
        </p:nvCxnSpPr>
        <p:spPr>
          <a:xfrm>
            <a:off x="762000" y="2016546"/>
            <a:ext cx="10668000" cy="0"/>
          </a:xfrm>
          <a:prstGeom prst="line">
            <a:avLst/>
          </a:prstGeom>
          <a:solidFill>
            <a:schemeClr val="bg1"/>
          </a:solidFill>
          <a:ln w="28575" cmpd="sng">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2">
            <a:extLst>
              <a:ext uri="{FF2B5EF4-FFF2-40B4-BE49-F238E27FC236}">
                <a16:creationId xmlns:a16="http://schemas.microsoft.com/office/drawing/2014/main" id="{E29DEF0C-2340-CF57-F806-2B111E0B30CC}"/>
              </a:ext>
            </a:extLst>
          </p:cNvPr>
          <p:cNvSpPr txBox="1">
            <a:spLocks/>
          </p:cNvSpPr>
          <p:nvPr/>
        </p:nvSpPr>
        <p:spPr>
          <a:xfrm>
            <a:off x="1181539" y="3024193"/>
            <a:ext cx="2999976" cy="499308"/>
          </a:xfrm>
          <a:prstGeom prst="rect">
            <a:avLst/>
          </a:prstGeom>
          <a:solidFill>
            <a:srgbClr val="0544A3"/>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Clinical</a:t>
            </a:r>
          </a:p>
        </p:txBody>
      </p:sp>
      <p:grpSp>
        <p:nvGrpSpPr>
          <p:cNvPr id="10" name="Group 9">
            <a:extLst>
              <a:ext uri="{FF2B5EF4-FFF2-40B4-BE49-F238E27FC236}">
                <a16:creationId xmlns:a16="http://schemas.microsoft.com/office/drawing/2014/main" id="{77454DFE-5850-51EE-592C-C00773419A4F}"/>
              </a:ext>
            </a:extLst>
          </p:cNvPr>
          <p:cNvGrpSpPr/>
          <p:nvPr/>
        </p:nvGrpSpPr>
        <p:grpSpPr>
          <a:xfrm>
            <a:off x="2083138" y="1418156"/>
            <a:ext cx="1196779" cy="1196780"/>
            <a:chOff x="1772950" y="1242731"/>
            <a:chExt cx="1196779" cy="1196780"/>
          </a:xfrm>
        </p:grpSpPr>
        <p:sp>
          <p:nvSpPr>
            <p:cNvPr id="16" name="Oval 15">
              <a:extLst>
                <a:ext uri="{FF2B5EF4-FFF2-40B4-BE49-F238E27FC236}">
                  <a16:creationId xmlns:a16="http://schemas.microsoft.com/office/drawing/2014/main" id="{AD3DBB65-7FF0-05B6-2DC4-CF76CC708DD7}"/>
                </a:ext>
              </a:extLst>
            </p:cNvPr>
            <p:cNvSpPr/>
            <p:nvPr/>
          </p:nvSpPr>
          <p:spPr>
            <a:xfrm>
              <a:off x="1772950" y="1242731"/>
              <a:ext cx="1196779" cy="1196780"/>
            </a:xfrm>
            <a:prstGeom prst="ellipse">
              <a:avLst/>
            </a:prstGeom>
            <a:solidFill>
              <a:schemeClr val="bg1"/>
            </a:solidFill>
            <a:ln>
              <a:solidFill>
                <a:srgbClr val="0052C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38" name="Picture 37" descr="A group of people holding a blue circle with a black cross&#10;&#10;Description automatically generated">
              <a:extLst>
                <a:ext uri="{FF2B5EF4-FFF2-40B4-BE49-F238E27FC236}">
                  <a16:creationId xmlns:a16="http://schemas.microsoft.com/office/drawing/2014/main" id="{AAA71EA1-6046-74B5-6EDF-D7136E0A10C5}"/>
                </a:ext>
              </a:extLst>
            </p:cNvPr>
            <p:cNvPicPr>
              <a:picLocks noChangeAspect="1"/>
            </p:cNvPicPr>
            <p:nvPr/>
          </p:nvPicPr>
          <p:blipFill>
            <a:blip r:embed="rId4"/>
            <a:stretch>
              <a:fillRect/>
            </a:stretch>
          </p:blipFill>
          <p:spPr>
            <a:xfrm>
              <a:off x="1888292" y="1464219"/>
              <a:ext cx="1005929" cy="753805"/>
            </a:xfrm>
            <a:prstGeom prst="rect">
              <a:avLst/>
            </a:prstGeom>
          </p:spPr>
        </p:pic>
      </p:grpSp>
      <p:sp>
        <p:nvSpPr>
          <p:cNvPr id="6" name="Content Placeholder 2">
            <a:extLst>
              <a:ext uri="{FF2B5EF4-FFF2-40B4-BE49-F238E27FC236}">
                <a16:creationId xmlns:a16="http://schemas.microsoft.com/office/drawing/2014/main" id="{1ED92DF8-31C7-02E7-7418-E04AA040E794}"/>
              </a:ext>
            </a:extLst>
          </p:cNvPr>
          <p:cNvSpPr txBox="1">
            <a:spLocks/>
          </p:cNvSpPr>
          <p:nvPr/>
        </p:nvSpPr>
        <p:spPr>
          <a:xfrm>
            <a:off x="4596012" y="3024193"/>
            <a:ext cx="2999976" cy="499308"/>
          </a:xfrm>
          <a:prstGeom prst="rect">
            <a:avLst/>
          </a:prstGeom>
          <a:solidFill>
            <a:schemeClr val="accent1">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Financial</a:t>
            </a:r>
            <a:endParaRPr lang="en-US" b="1">
              <a:solidFill>
                <a:srgbClr val="FFFFFF"/>
              </a:solidFill>
              <a:latin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3AAB87C-510D-435A-C3F3-CDDEBF5181D2}"/>
              </a:ext>
            </a:extLst>
          </p:cNvPr>
          <p:cNvGrpSpPr/>
          <p:nvPr/>
        </p:nvGrpSpPr>
        <p:grpSpPr>
          <a:xfrm>
            <a:off x="5497611" y="1418156"/>
            <a:ext cx="1196779" cy="1196780"/>
            <a:chOff x="5433133" y="1238733"/>
            <a:chExt cx="1196779" cy="1196780"/>
          </a:xfrm>
        </p:grpSpPr>
        <p:sp>
          <p:nvSpPr>
            <p:cNvPr id="28" name="Oval 27">
              <a:extLst>
                <a:ext uri="{FF2B5EF4-FFF2-40B4-BE49-F238E27FC236}">
                  <a16:creationId xmlns:a16="http://schemas.microsoft.com/office/drawing/2014/main" id="{D1C65A50-66E0-2AE9-5C8D-0DA6D29F83F8}"/>
                </a:ext>
              </a:extLst>
            </p:cNvPr>
            <p:cNvSpPr/>
            <p:nvPr/>
          </p:nvSpPr>
          <p:spPr>
            <a:xfrm>
              <a:off x="5433133" y="1238733"/>
              <a:ext cx="1196779" cy="1196780"/>
            </a:xfrm>
            <a:prstGeom prst="ellipse">
              <a:avLst/>
            </a:prstGeom>
            <a:solidFill>
              <a:schemeClr val="bg1"/>
            </a:solidFill>
            <a:ln>
              <a:solidFill>
                <a:srgbClr val="4C99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2" name="Picture 41" descr="A blue and white box with a dollar sign above it&#10;&#10;Description automatically generated">
              <a:extLst>
                <a:ext uri="{FF2B5EF4-FFF2-40B4-BE49-F238E27FC236}">
                  <a16:creationId xmlns:a16="http://schemas.microsoft.com/office/drawing/2014/main" id="{E953E2B2-ACF8-D38F-F80B-4A66DC2977ED}"/>
                </a:ext>
              </a:extLst>
            </p:cNvPr>
            <p:cNvPicPr>
              <a:picLocks noChangeAspect="1"/>
            </p:cNvPicPr>
            <p:nvPr/>
          </p:nvPicPr>
          <p:blipFill>
            <a:blip r:embed="rId5"/>
            <a:stretch>
              <a:fillRect/>
            </a:stretch>
          </p:blipFill>
          <p:spPr>
            <a:xfrm>
              <a:off x="5621647" y="1281898"/>
              <a:ext cx="880711" cy="1001960"/>
            </a:xfrm>
            <a:prstGeom prst="rect">
              <a:avLst/>
            </a:prstGeom>
          </p:spPr>
        </p:pic>
      </p:grpSp>
      <p:sp>
        <p:nvSpPr>
          <p:cNvPr id="7" name="Content Placeholder 2">
            <a:extLst>
              <a:ext uri="{FF2B5EF4-FFF2-40B4-BE49-F238E27FC236}">
                <a16:creationId xmlns:a16="http://schemas.microsoft.com/office/drawing/2014/main" id="{8F6DE597-07D3-F805-6326-A4AC3728317D}"/>
              </a:ext>
            </a:extLst>
          </p:cNvPr>
          <p:cNvSpPr txBox="1">
            <a:spLocks/>
          </p:cNvSpPr>
          <p:nvPr/>
        </p:nvSpPr>
        <p:spPr>
          <a:xfrm>
            <a:off x="8010485" y="3024193"/>
            <a:ext cx="2999976" cy="499308"/>
          </a:xfrm>
          <a:prstGeom prst="rect">
            <a:avLst/>
          </a:prstGeom>
          <a:solidFill>
            <a:schemeClr val="accent2">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sym typeface="Wingdings" panose="05000000000000000000" pitchFamily="2" charset="2"/>
              </a:rPr>
              <a:t>Operational</a:t>
            </a:r>
          </a:p>
        </p:txBody>
      </p:sp>
      <p:grpSp>
        <p:nvGrpSpPr>
          <p:cNvPr id="8" name="Group 7">
            <a:extLst>
              <a:ext uri="{FF2B5EF4-FFF2-40B4-BE49-F238E27FC236}">
                <a16:creationId xmlns:a16="http://schemas.microsoft.com/office/drawing/2014/main" id="{1C2719AD-E6B4-7A4A-7FD7-5BBDC29A5711}"/>
              </a:ext>
            </a:extLst>
          </p:cNvPr>
          <p:cNvGrpSpPr/>
          <p:nvPr/>
        </p:nvGrpSpPr>
        <p:grpSpPr>
          <a:xfrm>
            <a:off x="8912084" y="1418156"/>
            <a:ext cx="1196779" cy="1196780"/>
            <a:chOff x="8886672" y="1238733"/>
            <a:chExt cx="1196779" cy="1196780"/>
          </a:xfrm>
        </p:grpSpPr>
        <p:sp>
          <p:nvSpPr>
            <p:cNvPr id="30" name="Oval 29">
              <a:extLst>
                <a:ext uri="{FF2B5EF4-FFF2-40B4-BE49-F238E27FC236}">
                  <a16:creationId xmlns:a16="http://schemas.microsoft.com/office/drawing/2014/main" id="{69FF2CC4-A9C0-7EF6-090D-B4EE57E51ABD}"/>
                </a:ext>
              </a:extLst>
            </p:cNvPr>
            <p:cNvSpPr/>
            <p:nvPr/>
          </p:nvSpPr>
          <p:spPr>
            <a:xfrm>
              <a:off x="8886672" y="1238733"/>
              <a:ext cx="1196779" cy="1196780"/>
            </a:xfrm>
            <a:prstGeom prst="ellipse">
              <a:avLst/>
            </a:prstGeom>
            <a:solidFill>
              <a:schemeClr val="bg1"/>
            </a:solidFill>
            <a:ln>
              <a:solidFill>
                <a:srgbClr val="FF99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6" name="Picture 45" descr="A blue and grey gear with arrows&#10;&#10;Description automatically generated">
              <a:extLst>
                <a:ext uri="{FF2B5EF4-FFF2-40B4-BE49-F238E27FC236}">
                  <a16:creationId xmlns:a16="http://schemas.microsoft.com/office/drawing/2014/main" id="{D086462A-BF4F-50AE-659F-2551F2E3B9F0}"/>
                </a:ext>
              </a:extLst>
            </p:cNvPr>
            <p:cNvPicPr>
              <a:picLocks noChangeAspect="1"/>
            </p:cNvPicPr>
            <p:nvPr/>
          </p:nvPicPr>
          <p:blipFill>
            <a:blip r:embed="rId6"/>
            <a:stretch>
              <a:fillRect/>
            </a:stretch>
          </p:blipFill>
          <p:spPr>
            <a:xfrm>
              <a:off x="8941036" y="1345131"/>
              <a:ext cx="1095800" cy="983984"/>
            </a:xfrm>
            <a:prstGeom prst="rect">
              <a:avLst/>
            </a:prstGeom>
          </p:spPr>
        </p:pic>
      </p:grpSp>
      <p:sp>
        <p:nvSpPr>
          <p:cNvPr id="25" name="Text - Item 1">
            <a:extLst>
              <a:ext uri="{FF2B5EF4-FFF2-40B4-BE49-F238E27FC236}">
                <a16:creationId xmlns:a16="http://schemas.microsoft.com/office/drawing/2014/main" id="{07AC94A4-A826-B528-AE57-2CF619C19292}"/>
              </a:ext>
            </a:extLst>
          </p:cNvPr>
          <p:cNvSpPr txBox="1">
            <a:spLocks/>
          </p:cNvSpPr>
          <p:nvPr/>
        </p:nvSpPr>
        <p:spPr>
          <a:xfrm>
            <a:off x="1157333" y="3732673"/>
            <a:ext cx="3200400" cy="1000274"/>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Clinical Support</a:t>
            </a:r>
          </a:p>
          <a:p>
            <a:pPr lvl="1">
              <a:spcAft>
                <a:spcPts val="600"/>
              </a:spcAft>
              <a:buFont typeface="Wingdings" panose="05000000000000000000" pitchFamily="2" charset="2"/>
              <a:buChar char="§"/>
            </a:pPr>
            <a:r>
              <a:rPr lang="en-US" sz="2000" dirty="0"/>
              <a:t>Health Stream Continuing Education</a:t>
            </a:r>
          </a:p>
        </p:txBody>
      </p:sp>
      <p:sp>
        <p:nvSpPr>
          <p:cNvPr id="26" name="Text - Item 2">
            <a:extLst>
              <a:ext uri="{FF2B5EF4-FFF2-40B4-BE49-F238E27FC236}">
                <a16:creationId xmlns:a16="http://schemas.microsoft.com/office/drawing/2014/main" id="{B155502B-0A10-57EF-2AD8-9A3771F32763}"/>
              </a:ext>
            </a:extLst>
          </p:cNvPr>
          <p:cNvSpPr txBox="1">
            <a:spLocks/>
          </p:cNvSpPr>
          <p:nvPr/>
        </p:nvSpPr>
        <p:spPr>
          <a:xfrm>
            <a:off x="4526280" y="3732673"/>
            <a:ext cx="3200400" cy="646331"/>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a:t>Collaborative Business Review (CBR)</a:t>
            </a:r>
          </a:p>
        </p:txBody>
      </p:sp>
      <p:sp>
        <p:nvSpPr>
          <p:cNvPr id="27" name="Text - Item 3">
            <a:extLst>
              <a:ext uri="{FF2B5EF4-FFF2-40B4-BE49-F238E27FC236}">
                <a16:creationId xmlns:a16="http://schemas.microsoft.com/office/drawing/2014/main" id="{902C12FA-12A4-E2BE-6827-2C73D4E34F8F}"/>
              </a:ext>
            </a:extLst>
          </p:cNvPr>
          <p:cNvSpPr txBox="1">
            <a:spLocks/>
          </p:cNvSpPr>
          <p:nvPr/>
        </p:nvSpPr>
        <p:spPr>
          <a:xfrm>
            <a:off x="7961279" y="3732673"/>
            <a:ext cx="3200400" cy="369332"/>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Resident Care Program</a:t>
            </a:r>
          </a:p>
        </p:txBody>
      </p:sp>
      <p:sp>
        <p:nvSpPr>
          <p:cNvPr id="15" name="Title 1">
            <a:extLst>
              <a:ext uri="{FF2B5EF4-FFF2-40B4-BE49-F238E27FC236}">
                <a16:creationId xmlns:a16="http://schemas.microsoft.com/office/drawing/2014/main" id="{59A1CF54-0CCC-7D19-05F8-375ABFAA1314}"/>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dirty="0">
                <a:solidFill>
                  <a:srgbClr val="0544A3"/>
                </a:solidFill>
              </a:rPr>
              <a:t>Scenario Three: Recommendations</a:t>
            </a:r>
          </a:p>
        </p:txBody>
      </p:sp>
    </p:spTree>
    <p:custDataLst>
      <p:tags r:id="rId1"/>
    </p:custDataLst>
    <p:extLst>
      <p:ext uri="{BB962C8B-B14F-4D97-AF65-F5344CB8AC3E}">
        <p14:creationId xmlns:p14="http://schemas.microsoft.com/office/powerpoint/2010/main" val="33639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7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50"/>
                                        <p:tgtEl>
                                          <p:spTgt spid="27"/>
                                        </p:tgtEl>
                                      </p:cBhvr>
                                    </p:animEffect>
                                    <p:anim calcmode="lin" valueType="num">
                                      <p:cBhvr>
                                        <p:cTn id="18" dur="750" fill="hold"/>
                                        <p:tgtEl>
                                          <p:spTgt spid="27"/>
                                        </p:tgtEl>
                                        <p:attrNameLst>
                                          <p:attrName>ppt_x</p:attrName>
                                        </p:attrNameLst>
                                      </p:cBhvr>
                                      <p:tavLst>
                                        <p:tav tm="0">
                                          <p:val>
                                            <p:strVal val="#ppt_x"/>
                                          </p:val>
                                        </p:tav>
                                        <p:tav tm="100000">
                                          <p:val>
                                            <p:strVal val="#ppt_x"/>
                                          </p:val>
                                        </p:tav>
                                      </p:tavLst>
                                    </p:anim>
                                    <p:anim calcmode="lin" valueType="num">
                                      <p:cBhvr>
                                        <p:cTn id="1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75E6-30FC-151D-F9DB-F3FC9E6EA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34277-31BB-B3CB-4237-3F7A6F47C20C}"/>
              </a:ext>
            </a:extLst>
          </p:cNvPr>
          <p:cNvSpPr>
            <a:spLocks noGrp="1"/>
          </p:cNvSpPr>
          <p:nvPr>
            <p:ph type="title"/>
          </p:nvPr>
        </p:nvSpPr>
        <p:spPr>
          <a:xfrm>
            <a:off x="844359" y="1731053"/>
            <a:ext cx="4319155" cy="3054929"/>
          </a:xfrm>
        </p:spPr>
        <p:txBody>
          <a:bodyPr/>
          <a:lstStyle/>
          <a:p>
            <a:r>
              <a:rPr lang="en-US" sz="4800"/>
              <a:t>Payor Sources</a:t>
            </a:r>
            <a:endParaRPr lang="en-US" sz="2400"/>
          </a:p>
        </p:txBody>
      </p:sp>
    </p:spTree>
    <p:custDataLst>
      <p:tags r:id="rId1"/>
    </p:custDataLst>
    <p:extLst>
      <p:ext uri="{BB962C8B-B14F-4D97-AF65-F5344CB8AC3E}">
        <p14:creationId xmlns:p14="http://schemas.microsoft.com/office/powerpoint/2010/main" val="62525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CC74986D-2E99-14D6-1F70-F054BC2C1E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00" t="52572" r="8801" b="21885"/>
          <a:stretch/>
        </p:blipFill>
        <p:spPr bwMode="auto">
          <a:xfrm>
            <a:off x="503015" y="4171774"/>
            <a:ext cx="4840605" cy="14719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294C790-A812-600D-25CB-31391D800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319" y="3742047"/>
            <a:ext cx="3941636" cy="190166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 - Topic 1">
            <a:extLst>
              <a:ext uri="{FF2B5EF4-FFF2-40B4-BE49-F238E27FC236}">
                <a16:creationId xmlns:a16="http://schemas.microsoft.com/office/drawing/2014/main" id="{80B11C58-3732-71BC-8DAC-3C7FEC9B5E8B}"/>
              </a:ext>
            </a:extLst>
          </p:cNvPr>
          <p:cNvSpPr txBox="1">
            <a:spLocks/>
          </p:cNvSpPr>
          <p:nvPr/>
        </p:nvSpPr>
        <p:spPr>
          <a:xfrm>
            <a:off x="1470224" y="5804499"/>
            <a:ext cx="2809673" cy="282341"/>
          </a:xfrm>
          <a:prstGeom prst="rect">
            <a:avLst/>
          </a:prstGeom>
        </p:spPr>
        <p:txBody>
          <a:bodyPr anchor="ctr"/>
          <a:lstStyle>
            <a:lvl1pPr marL="0" indent="0" algn="ctr" defTabSz="914377" rtl="0" eaLnBrk="1" latinLnBrk="0" hangingPunct="1">
              <a:lnSpc>
                <a:spcPct val="100000"/>
              </a:lnSpc>
              <a:spcBef>
                <a:spcPts val="0"/>
              </a:spcBef>
              <a:spcAft>
                <a:spcPts val="900"/>
              </a:spcAft>
              <a:buClr>
                <a:srgbClr val="434343"/>
              </a:buClr>
              <a:buFontTx/>
              <a:buNone/>
              <a:defRPr sz="2400" b="1"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Nursing Homes, SNFs</a:t>
            </a:r>
          </a:p>
        </p:txBody>
      </p:sp>
      <p:sp>
        <p:nvSpPr>
          <p:cNvPr id="4" name="Text - Topic 1">
            <a:extLst>
              <a:ext uri="{FF2B5EF4-FFF2-40B4-BE49-F238E27FC236}">
                <a16:creationId xmlns:a16="http://schemas.microsoft.com/office/drawing/2014/main" id="{C877B30F-FE43-F78D-3D05-5C031B89946E}"/>
              </a:ext>
            </a:extLst>
          </p:cNvPr>
          <p:cNvSpPr txBox="1">
            <a:spLocks/>
          </p:cNvSpPr>
          <p:nvPr/>
        </p:nvSpPr>
        <p:spPr>
          <a:xfrm>
            <a:off x="8208489" y="5804499"/>
            <a:ext cx="2194560" cy="374904"/>
          </a:xfrm>
          <a:prstGeom prst="rect">
            <a:avLst/>
          </a:prstGeom>
        </p:spPr>
        <p:txBody>
          <a:bodyPr anchor="ctr"/>
          <a:lstStyle>
            <a:lvl1pPr marL="0" indent="0" algn="ctr" defTabSz="914377" rtl="0" eaLnBrk="1" latinLnBrk="0" hangingPunct="1">
              <a:lnSpc>
                <a:spcPct val="100000"/>
              </a:lnSpc>
              <a:spcBef>
                <a:spcPts val="0"/>
              </a:spcBef>
              <a:spcAft>
                <a:spcPts val="900"/>
              </a:spcAft>
              <a:buClr>
                <a:srgbClr val="434343"/>
              </a:buClr>
              <a:buFontTx/>
              <a:buNone/>
              <a:defRPr sz="2400" b="1"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Assisted Living</a:t>
            </a:r>
          </a:p>
        </p:txBody>
      </p:sp>
      <p:sp>
        <p:nvSpPr>
          <p:cNvPr id="5" name="Title 27">
            <a:extLst>
              <a:ext uri="{FF2B5EF4-FFF2-40B4-BE49-F238E27FC236}">
                <a16:creationId xmlns:a16="http://schemas.microsoft.com/office/drawing/2014/main" id="{8B9F6613-6D4D-3C24-022F-AAB3050D31A7}"/>
              </a:ext>
            </a:extLst>
          </p:cNvPr>
          <p:cNvSpPr txBox="1">
            <a:spLocks/>
          </p:cNvSpPr>
          <p:nvPr/>
        </p:nvSpPr>
        <p:spPr>
          <a:xfrm>
            <a:off x="312765" y="439737"/>
            <a:ext cx="9716162" cy="704982"/>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000" b="1" kern="1200" spc="-50" baseline="0">
                <a:solidFill>
                  <a:schemeClr val="tx1"/>
                </a:solidFill>
                <a:latin typeface="+mn-lt"/>
                <a:ea typeface="+mj-ea"/>
                <a:cs typeface="+mj-cs"/>
              </a:defRPr>
            </a:lvl1pPr>
          </a:lstStyle>
          <a:p>
            <a:r>
              <a:rPr lang="en-IN">
                <a:solidFill>
                  <a:srgbClr val="0544A3"/>
                </a:solidFill>
              </a:rPr>
              <a:t>Payment Model: How LTC Facilities Get Paid</a:t>
            </a:r>
          </a:p>
        </p:txBody>
      </p:sp>
      <p:sp>
        <p:nvSpPr>
          <p:cNvPr id="9" name="Text - Topic 1">
            <a:extLst>
              <a:ext uri="{FF2B5EF4-FFF2-40B4-BE49-F238E27FC236}">
                <a16:creationId xmlns:a16="http://schemas.microsoft.com/office/drawing/2014/main" id="{32B701FF-D840-01A5-DE8F-DAE1F751EE2F}"/>
              </a:ext>
            </a:extLst>
          </p:cNvPr>
          <p:cNvSpPr txBox="1">
            <a:spLocks/>
          </p:cNvSpPr>
          <p:nvPr/>
        </p:nvSpPr>
        <p:spPr>
          <a:xfrm>
            <a:off x="2151123" y="1526083"/>
            <a:ext cx="1544387" cy="384010"/>
          </a:xfrm>
          <a:prstGeom prst="rect">
            <a:avLst/>
          </a:prstGeom>
        </p:spPr>
        <p:txBody>
          <a:bodyPr anchor="ctr"/>
          <a:lstStyle>
            <a:lvl1pPr marL="0" indent="0" algn="ctr" defTabSz="914377" rtl="0" eaLnBrk="1" latinLnBrk="0" hangingPunct="1">
              <a:lnSpc>
                <a:spcPct val="100000"/>
              </a:lnSpc>
              <a:spcBef>
                <a:spcPts val="0"/>
              </a:spcBef>
              <a:spcAft>
                <a:spcPts val="900"/>
              </a:spcAft>
              <a:buClr>
                <a:srgbClr val="434343"/>
              </a:buClr>
              <a:buFontTx/>
              <a:buNone/>
              <a:defRPr sz="2400" b="1"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PAYORS</a:t>
            </a:r>
          </a:p>
        </p:txBody>
      </p:sp>
      <p:sp>
        <p:nvSpPr>
          <p:cNvPr id="11" name="Text - Topic 1">
            <a:extLst>
              <a:ext uri="{FF2B5EF4-FFF2-40B4-BE49-F238E27FC236}">
                <a16:creationId xmlns:a16="http://schemas.microsoft.com/office/drawing/2014/main" id="{79414C24-0138-6F8A-DDD0-2626968B8ED2}"/>
              </a:ext>
            </a:extLst>
          </p:cNvPr>
          <p:cNvSpPr txBox="1">
            <a:spLocks/>
          </p:cNvSpPr>
          <p:nvPr/>
        </p:nvSpPr>
        <p:spPr>
          <a:xfrm>
            <a:off x="8484540" y="1526083"/>
            <a:ext cx="1544387" cy="384010"/>
          </a:xfrm>
          <a:prstGeom prst="rect">
            <a:avLst/>
          </a:prstGeom>
        </p:spPr>
        <p:txBody>
          <a:bodyPr anchor="ctr"/>
          <a:lstStyle>
            <a:lvl1pPr marL="0" indent="0" algn="ctr" defTabSz="914377" rtl="0" eaLnBrk="1" latinLnBrk="0" hangingPunct="1">
              <a:lnSpc>
                <a:spcPct val="100000"/>
              </a:lnSpc>
              <a:spcBef>
                <a:spcPts val="0"/>
              </a:spcBef>
              <a:spcAft>
                <a:spcPts val="900"/>
              </a:spcAft>
              <a:buClr>
                <a:srgbClr val="434343"/>
              </a:buClr>
              <a:buFontTx/>
              <a:buNone/>
              <a:defRPr sz="2400" b="1"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PAYORS</a:t>
            </a:r>
          </a:p>
        </p:txBody>
      </p:sp>
      <p:sp>
        <p:nvSpPr>
          <p:cNvPr id="13" name="Rectangle 12">
            <a:extLst>
              <a:ext uri="{FF2B5EF4-FFF2-40B4-BE49-F238E27FC236}">
                <a16:creationId xmlns:a16="http://schemas.microsoft.com/office/drawing/2014/main" id="{54D5C8BF-230C-0718-4EE6-F893A3CE9287}"/>
              </a:ext>
            </a:extLst>
          </p:cNvPr>
          <p:cNvSpPr/>
          <p:nvPr/>
        </p:nvSpPr>
        <p:spPr>
          <a:xfrm>
            <a:off x="503015" y="2303210"/>
            <a:ext cx="1453019" cy="704982"/>
          </a:xfrm>
          <a:prstGeom prst="rect">
            <a:avLst/>
          </a:prstGeom>
          <a:solidFill>
            <a:srgbClr val="0052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Medicare</a:t>
            </a:r>
          </a:p>
        </p:txBody>
      </p:sp>
      <p:sp>
        <p:nvSpPr>
          <p:cNvPr id="14" name="Rectangle 13">
            <a:extLst>
              <a:ext uri="{FF2B5EF4-FFF2-40B4-BE49-F238E27FC236}">
                <a16:creationId xmlns:a16="http://schemas.microsoft.com/office/drawing/2014/main" id="{08EB7F69-120A-A5A4-ABC2-B59F040A91B1}"/>
              </a:ext>
            </a:extLst>
          </p:cNvPr>
          <p:cNvSpPr/>
          <p:nvPr/>
        </p:nvSpPr>
        <p:spPr>
          <a:xfrm>
            <a:off x="2196808" y="2303210"/>
            <a:ext cx="1453019" cy="704982"/>
          </a:xfrm>
          <a:prstGeom prst="rect">
            <a:avLst/>
          </a:prstGeom>
          <a:solidFill>
            <a:srgbClr val="4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Medicaid</a:t>
            </a:r>
          </a:p>
        </p:txBody>
      </p:sp>
      <p:sp>
        <p:nvSpPr>
          <p:cNvPr id="15" name="Rectangle 14">
            <a:extLst>
              <a:ext uri="{FF2B5EF4-FFF2-40B4-BE49-F238E27FC236}">
                <a16:creationId xmlns:a16="http://schemas.microsoft.com/office/drawing/2014/main" id="{CE8E5420-E95A-CE24-6E83-D3E686DCFC16}"/>
              </a:ext>
            </a:extLst>
          </p:cNvPr>
          <p:cNvSpPr/>
          <p:nvPr/>
        </p:nvSpPr>
        <p:spPr>
          <a:xfrm>
            <a:off x="3890601" y="2303210"/>
            <a:ext cx="1453019" cy="70498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Medicare Advantage</a:t>
            </a:r>
          </a:p>
        </p:txBody>
      </p:sp>
      <p:sp>
        <p:nvSpPr>
          <p:cNvPr id="16" name="Rectangle 15">
            <a:extLst>
              <a:ext uri="{FF2B5EF4-FFF2-40B4-BE49-F238E27FC236}">
                <a16:creationId xmlns:a16="http://schemas.microsoft.com/office/drawing/2014/main" id="{1A5B3D9B-3034-8DE2-0D84-1FEE8CECAE5A}"/>
              </a:ext>
            </a:extLst>
          </p:cNvPr>
          <p:cNvSpPr/>
          <p:nvPr/>
        </p:nvSpPr>
        <p:spPr>
          <a:xfrm>
            <a:off x="8579259" y="2303210"/>
            <a:ext cx="1453019" cy="704982"/>
          </a:xfrm>
          <a:prstGeom prst="rect">
            <a:avLst/>
          </a:prstGeom>
          <a:solidFill>
            <a:srgbClr val="4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Medicaid</a:t>
            </a:r>
          </a:p>
        </p:txBody>
      </p:sp>
      <p:sp>
        <p:nvSpPr>
          <p:cNvPr id="17" name="Rectangle 16">
            <a:extLst>
              <a:ext uri="{FF2B5EF4-FFF2-40B4-BE49-F238E27FC236}">
                <a16:creationId xmlns:a16="http://schemas.microsoft.com/office/drawing/2014/main" id="{2531EE6C-C249-E92E-6B0E-3609B1CE1408}"/>
              </a:ext>
            </a:extLst>
          </p:cNvPr>
          <p:cNvSpPr/>
          <p:nvPr/>
        </p:nvSpPr>
        <p:spPr>
          <a:xfrm>
            <a:off x="6877934" y="2303210"/>
            <a:ext cx="1453019" cy="704982"/>
          </a:xfrm>
          <a:prstGeom prst="rect">
            <a:avLst/>
          </a:prstGeom>
          <a:solidFill>
            <a:srgbClr val="7CE4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 Private   </a:t>
            </a:r>
          </a:p>
          <a:p>
            <a:pPr algn="ctr"/>
            <a:r>
              <a:rPr lang="en-US" sz="2200" b="1" dirty="0"/>
              <a:t>Pay</a:t>
            </a:r>
          </a:p>
        </p:txBody>
      </p:sp>
      <p:sp>
        <p:nvSpPr>
          <p:cNvPr id="18" name="Rectangle 17">
            <a:extLst>
              <a:ext uri="{FF2B5EF4-FFF2-40B4-BE49-F238E27FC236}">
                <a16:creationId xmlns:a16="http://schemas.microsoft.com/office/drawing/2014/main" id="{0FC68162-C714-E9C6-AF19-DEEF4B33BC8D}"/>
              </a:ext>
            </a:extLst>
          </p:cNvPr>
          <p:cNvSpPr/>
          <p:nvPr/>
        </p:nvSpPr>
        <p:spPr>
          <a:xfrm>
            <a:off x="10263713" y="2303210"/>
            <a:ext cx="1453019" cy="70498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Private Insurance</a:t>
            </a:r>
          </a:p>
        </p:txBody>
      </p:sp>
      <p:cxnSp>
        <p:nvCxnSpPr>
          <p:cNvPr id="19" name="Straight Connector 18">
            <a:extLst>
              <a:ext uri="{FF2B5EF4-FFF2-40B4-BE49-F238E27FC236}">
                <a16:creationId xmlns:a16="http://schemas.microsoft.com/office/drawing/2014/main" id="{A453F1BE-C714-FF7C-9C1E-AE30D88280C7}"/>
              </a:ext>
            </a:extLst>
          </p:cNvPr>
          <p:cNvCxnSpPr>
            <a:cxnSpLocks/>
          </p:cNvCxnSpPr>
          <p:nvPr/>
        </p:nvCxnSpPr>
        <p:spPr>
          <a:xfrm>
            <a:off x="6096000" y="1433918"/>
            <a:ext cx="0" cy="5009412"/>
          </a:xfrm>
          <a:prstGeom prst="line">
            <a:avLst/>
          </a:prstGeom>
          <a:ln>
            <a:solidFill>
              <a:schemeClr val="tx2">
                <a:lumMod val="40000"/>
                <a:lumOff val="60000"/>
              </a:schemeClr>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0574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3CB8-6C58-B258-0D33-1F721859BA5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22E2A31-0079-AB6F-8B0C-F2637C004293}"/>
              </a:ext>
            </a:extLst>
          </p:cNvPr>
          <p:cNvSpPr txBox="1">
            <a:spLocks/>
          </p:cNvSpPr>
          <p:nvPr/>
        </p:nvSpPr>
        <p:spPr>
          <a:xfrm>
            <a:off x="539834" y="1506962"/>
            <a:ext cx="5788230" cy="1661993"/>
          </a:xfrm>
          <a:prstGeom prst="rect">
            <a:avLst/>
          </a:prstGeom>
          <a:noFill/>
        </p:spPr>
        <p:txBody>
          <a:bodyPr vert="horz" wrap="square" lIns="0" tIns="0" rIns="0" bIns="0" rtlCol="0" anchor="t">
            <a:spAutoFit/>
          </a:bodyPr>
          <a:lstStyle/>
          <a:p>
            <a:pPr marL="380990" indent="-380990">
              <a:buFont typeface="Arial"/>
              <a:buChar char="•"/>
            </a:pPr>
            <a:r>
              <a:rPr lang="en-US" b="1">
                <a:solidFill>
                  <a:schemeClr val="tx2"/>
                </a:solidFill>
                <a:cs typeface="Calibri"/>
              </a:rPr>
              <a:t>Federal program </a:t>
            </a:r>
            <a:r>
              <a:rPr lang="en-US">
                <a:solidFill>
                  <a:schemeClr val="tx2"/>
                </a:solidFill>
                <a:cs typeface="Calibri"/>
              </a:rPr>
              <a:t>for individuals who are 65 and older</a:t>
            </a:r>
          </a:p>
          <a:p>
            <a:pPr marL="380990" indent="-380990">
              <a:buFont typeface="Arial"/>
              <a:buChar char="•"/>
            </a:pPr>
            <a:endParaRPr lang="en-US">
              <a:solidFill>
                <a:schemeClr val="tx2"/>
              </a:solidFill>
              <a:ea typeface="Calibri"/>
              <a:cs typeface="Calibri"/>
            </a:endParaRPr>
          </a:p>
          <a:p>
            <a:pPr marL="380990" indent="-380990">
              <a:buFont typeface="Arial"/>
              <a:buChar char="•"/>
            </a:pPr>
            <a:r>
              <a:rPr lang="en-US">
                <a:solidFill>
                  <a:schemeClr val="tx2"/>
                </a:solidFill>
                <a:cs typeface="Calibri"/>
              </a:rPr>
              <a:t>The </a:t>
            </a:r>
            <a:r>
              <a:rPr lang="en-US" b="1">
                <a:solidFill>
                  <a:schemeClr val="tx2"/>
                </a:solidFill>
                <a:cs typeface="Calibri"/>
              </a:rPr>
              <a:t>most profitable payor </a:t>
            </a:r>
            <a:r>
              <a:rPr lang="en-US">
                <a:solidFill>
                  <a:schemeClr val="tx2"/>
                </a:solidFill>
                <a:cs typeface="Calibri"/>
              </a:rPr>
              <a:t>for our customers </a:t>
            </a:r>
          </a:p>
          <a:p>
            <a:pPr marL="380990" indent="-380990">
              <a:buFont typeface="Arial"/>
              <a:buChar char="•"/>
            </a:pPr>
            <a:endParaRPr lang="en-US">
              <a:solidFill>
                <a:schemeClr val="tx2"/>
              </a:solidFill>
              <a:ea typeface="Calibri"/>
              <a:cs typeface="Calibri"/>
            </a:endParaRPr>
          </a:p>
          <a:p>
            <a:pPr marL="380990" indent="-380990">
              <a:buFont typeface="Arial"/>
              <a:buChar char="•"/>
            </a:pPr>
            <a:r>
              <a:rPr lang="en-US">
                <a:solidFill>
                  <a:schemeClr val="tx2"/>
                </a:solidFill>
                <a:cs typeface="Calibri"/>
              </a:rPr>
              <a:t>Reimbursement payment is determined through the </a:t>
            </a:r>
            <a:r>
              <a:rPr lang="en-US" b="1">
                <a:solidFill>
                  <a:schemeClr val="tx2"/>
                </a:solidFill>
                <a:cs typeface="Calibri"/>
              </a:rPr>
              <a:t>PDPM payment model</a:t>
            </a:r>
            <a:endParaRPr lang="en-US" b="1">
              <a:solidFill>
                <a:schemeClr val="tx2"/>
              </a:solidFill>
              <a:ea typeface="Calibri"/>
              <a:cs typeface="Calibri"/>
            </a:endParaRPr>
          </a:p>
        </p:txBody>
      </p:sp>
      <p:grpSp>
        <p:nvGrpSpPr>
          <p:cNvPr id="18" name="Group 17">
            <a:extLst>
              <a:ext uri="{FF2B5EF4-FFF2-40B4-BE49-F238E27FC236}">
                <a16:creationId xmlns:a16="http://schemas.microsoft.com/office/drawing/2014/main" id="{106FDA3E-EAD2-8B5C-10E6-65267C17B32C}"/>
              </a:ext>
            </a:extLst>
          </p:cNvPr>
          <p:cNvGrpSpPr/>
          <p:nvPr/>
        </p:nvGrpSpPr>
        <p:grpSpPr>
          <a:xfrm>
            <a:off x="1139973" y="248841"/>
            <a:ext cx="4182764" cy="861122"/>
            <a:chOff x="189397" y="238554"/>
            <a:chExt cx="4182764" cy="861122"/>
          </a:xfrm>
        </p:grpSpPr>
        <p:sp>
          <p:nvSpPr>
            <p:cNvPr id="16" name="Shape1_20211124_145257">
              <a:extLst>
                <a:ext uri="{FF2B5EF4-FFF2-40B4-BE49-F238E27FC236}">
                  <a16:creationId xmlns:a16="http://schemas.microsoft.com/office/drawing/2014/main" id="{3B7BEF2B-ECB0-D095-F85F-3F7CC888CFBD}"/>
                </a:ext>
              </a:extLst>
            </p:cNvPr>
            <p:cNvSpPr/>
            <p:nvPr/>
          </p:nvSpPr>
          <p:spPr>
            <a:xfrm flipV="1">
              <a:off x="189397" y="625665"/>
              <a:ext cx="4182764" cy="110934"/>
            </a:xfrm>
            <a:custGeom>
              <a:avLst/>
              <a:gdLst>
                <a:gd name="connsiteX0" fmla="*/ 0 w 11901732"/>
                <a:gd name="connsiteY0" fmla="*/ 122226 h 122226"/>
                <a:gd name="connsiteX1" fmla="*/ 11844340 w 11901732"/>
                <a:gd name="connsiteY1" fmla="*/ 122226 h 122226"/>
                <a:gd name="connsiteX2" fmla="*/ 11901732 w 11901732"/>
                <a:gd name="connsiteY2" fmla="*/ 0 h 122226"/>
                <a:gd name="connsiteX3" fmla="*/ 0 w 11901732"/>
                <a:gd name="connsiteY3" fmla="*/ 0 h 122226"/>
              </a:gdLst>
              <a:ahLst/>
              <a:cxnLst>
                <a:cxn ang="0">
                  <a:pos x="connsiteX0" y="connsiteY0"/>
                </a:cxn>
                <a:cxn ang="0">
                  <a:pos x="connsiteX1" y="connsiteY1"/>
                </a:cxn>
                <a:cxn ang="0">
                  <a:pos x="connsiteX2" y="connsiteY2"/>
                </a:cxn>
                <a:cxn ang="0">
                  <a:pos x="connsiteX3" y="connsiteY3"/>
                </a:cxn>
              </a:cxnLst>
              <a:rect l="l" t="t" r="r" b="b"/>
              <a:pathLst>
                <a:path w="11901732" h="122226">
                  <a:moveTo>
                    <a:pt x="0" y="122226"/>
                  </a:moveTo>
                  <a:lnTo>
                    <a:pt x="11844340" y="122226"/>
                  </a:lnTo>
                  <a:lnTo>
                    <a:pt x="11901732" y="0"/>
                  </a:lnTo>
                  <a:lnTo>
                    <a:pt x="0" y="0"/>
                  </a:lnTo>
                  <a:close/>
                </a:path>
              </a:pathLst>
            </a:cu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71866">
                <a:defRPr/>
              </a:pPr>
              <a:endParaRPr lang="en-IN" sz="2100">
                <a:solidFill>
                  <a:srgbClr val="FFFFFF"/>
                </a:solidFill>
                <a:latin typeface="Calibri" panose="020F0502020204030204"/>
              </a:endParaRPr>
            </a:p>
          </p:txBody>
        </p:sp>
        <p:sp>
          <p:nvSpPr>
            <p:cNvPr id="5" name="Shape1_20220523_104926">
              <a:extLst>
                <a:ext uri="{FF2B5EF4-FFF2-40B4-BE49-F238E27FC236}">
                  <a16:creationId xmlns:a16="http://schemas.microsoft.com/office/drawing/2014/main" id="{2C7D4CBF-17B8-EF26-3E5E-26C6203A2470}"/>
                </a:ext>
              </a:extLst>
            </p:cNvPr>
            <p:cNvSpPr>
              <a:spLocks/>
            </p:cNvSpPr>
            <p:nvPr/>
          </p:nvSpPr>
          <p:spPr>
            <a:xfrm>
              <a:off x="3355619" y="238554"/>
              <a:ext cx="400063" cy="390357"/>
            </a:xfrm>
            <a:prstGeom prst="triangle">
              <a:avLst>
                <a:gd name="adj" fmla="val 80186"/>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351">
                <a:solidFill>
                  <a:srgbClr val="FFFFFF"/>
                </a:solidFill>
                <a:latin typeface="Calibri" panose="020F0502020204030204"/>
                <a:ea typeface="Roboto" panose="020B0604020202020204" charset="0"/>
              </a:endParaRPr>
            </a:p>
          </p:txBody>
        </p:sp>
        <p:sp>
          <p:nvSpPr>
            <p:cNvPr id="4" name="Shape2_20220523_104926">
              <a:extLst>
                <a:ext uri="{FF2B5EF4-FFF2-40B4-BE49-F238E27FC236}">
                  <a16:creationId xmlns:a16="http://schemas.microsoft.com/office/drawing/2014/main" id="{D31623CB-D860-DC2B-91D9-85669AB0235F}"/>
                </a:ext>
              </a:extLst>
            </p:cNvPr>
            <p:cNvSpPr/>
            <p:nvPr/>
          </p:nvSpPr>
          <p:spPr>
            <a:xfrm rot="10800000">
              <a:off x="810996" y="736598"/>
              <a:ext cx="410759" cy="363077"/>
            </a:xfrm>
            <a:prstGeom prst="triangle">
              <a:avLst>
                <a:gd name="adj" fmla="val 73752"/>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200">
                <a:solidFill>
                  <a:srgbClr val="FFFFFF"/>
                </a:solidFill>
                <a:latin typeface="Calibri" panose="020F0502020204030204"/>
                <a:ea typeface="Roboto Light" panose="020B0604020202020204" charset="0"/>
              </a:endParaRPr>
            </a:p>
          </p:txBody>
        </p:sp>
        <p:sp>
          <p:nvSpPr>
            <p:cNvPr id="15" name="Parallelogram 14">
              <a:extLst>
                <a:ext uri="{FF2B5EF4-FFF2-40B4-BE49-F238E27FC236}">
                  <a16:creationId xmlns:a16="http://schemas.microsoft.com/office/drawing/2014/main" id="{BDE23B2A-F6C6-8964-D7BD-AB1EE4C8C0DA}"/>
                </a:ext>
              </a:extLst>
            </p:cNvPr>
            <p:cNvSpPr/>
            <p:nvPr/>
          </p:nvSpPr>
          <p:spPr>
            <a:xfrm>
              <a:off x="918111" y="241799"/>
              <a:ext cx="2752661" cy="857877"/>
            </a:xfrm>
            <a:prstGeom prst="parallelogram">
              <a:avLst>
                <a:gd name="adj" fmla="val 50444"/>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spcBef>
                  <a:spcPct val="0"/>
                </a:spcBef>
                <a:spcAft>
                  <a:spcPct val="0"/>
                </a:spcAft>
                <a:defRPr/>
              </a:pPr>
              <a:r>
                <a:rPr lang="en-IN" sz="2800" b="1">
                  <a:solidFill>
                    <a:srgbClr val="FFFFFF"/>
                  </a:solidFill>
                  <a:latin typeface="Calibri" panose="020F0502020204030204"/>
                  <a:ea typeface="Roboto" panose="020B0604020202020204" charset="0"/>
                </a:rPr>
                <a:t>Medicare</a:t>
              </a:r>
              <a:endParaRPr lang="en-IN" sz="2000" b="1">
                <a:solidFill>
                  <a:srgbClr val="FFFFFF"/>
                </a:solidFill>
                <a:latin typeface="Calibri" panose="020F0502020204030204"/>
                <a:ea typeface="Roboto" panose="020B0604020202020204" charset="0"/>
              </a:endParaRPr>
            </a:p>
          </p:txBody>
        </p:sp>
      </p:grpSp>
      <p:pic>
        <p:nvPicPr>
          <p:cNvPr id="7" name="Picture 6" descr="A person pushing an old person in a wheelchair&#10;&#10;Description automatically generated">
            <a:extLst>
              <a:ext uri="{FF2B5EF4-FFF2-40B4-BE49-F238E27FC236}">
                <a16:creationId xmlns:a16="http://schemas.microsoft.com/office/drawing/2014/main" id="{B0C0BD57-70F0-E200-CAFB-BA66C81D37BD}"/>
              </a:ext>
            </a:extLst>
          </p:cNvPr>
          <p:cNvPicPr>
            <a:picLocks noChangeAspect="1"/>
          </p:cNvPicPr>
          <p:nvPr/>
        </p:nvPicPr>
        <p:blipFill>
          <a:blip r:embed="rId4"/>
          <a:srcRect l="8210" t="7340" r="17758" b="3364"/>
          <a:stretch/>
        </p:blipFill>
        <p:spPr>
          <a:xfrm>
            <a:off x="6770403" y="595466"/>
            <a:ext cx="4758430" cy="3828186"/>
          </a:xfrm>
          <a:prstGeom prst="snip2DiagRect">
            <a:avLst/>
          </a:prstGeom>
          <a:ln>
            <a:solidFill>
              <a:schemeClr val="bg2">
                <a:lumMod val="25000"/>
              </a:schemeClr>
            </a:solidFill>
          </a:ln>
        </p:spPr>
      </p:pic>
      <p:sp>
        <p:nvSpPr>
          <p:cNvPr id="9" name="TextBox 8">
            <a:extLst>
              <a:ext uri="{FF2B5EF4-FFF2-40B4-BE49-F238E27FC236}">
                <a16:creationId xmlns:a16="http://schemas.microsoft.com/office/drawing/2014/main" id="{0E7F83BD-7FCC-03A5-EFB8-F05AD20FA8C3}"/>
              </a:ext>
            </a:extLst>
          </p:cNvPr>
          <p:cNvSpPr txBox="1"/>
          <p:nvPr/>
        </p:nvSpPr>
        <p:spPr>
          <a:xfrm>
            <a:off x="482322" y="3634188"/>
            <a:ext cx="6097712" cy="1477328"/>
          </a:xfrm>
          <a:prstGeom prst="rect">
            <a:avLst/>
          </a:prstGeom>
          <a:noFill/>
        </p:spPr>
        <p:txBody>
          <a:bodyPr wrap="square">
            <a:spAutoFit/>
          </a:bodyPr>
          <a:lstStyle/>
          <a:p>
            <a:pPr marL="380990" indent="-380990">
              <a:buFont typeface="Arial"/>
              <a:buChar char="•"/>
            </a:pPr>
            <a:r>
              <a:rPr lang="en-US" b="1">
                <a:solidFill>
                  <a:schemeClr val="tx2"/>
                </a:solidFill>
                <a:cs typeface="Calibri"/>
              </a:rPr>
              <a:t>Part A </a:t>
            </a:r>
            <a:r>
              <a:rPr lang="en-US">
                <a:solidFill>
                  <a:schemeClr val="tx2"/>
                </a:solidFill>
                <a:cs typeface="Calibri"/>
              </a:rPr>
              <a:t>covers inpatient care at skilled nursing facilities for up to 100 days per resident</a:t>
            </a:r>
          </a:p>
          <a:p>
            <a:pPr marL="380990" indent="-380990">
              <a:buFont typeface="Arial"/>
              <a:buChar char="•"/>
            </a:pPr>
            <a:endParaRPr lang="en-US">
              <a:solidFill>
                <a:schemeClr val="tx2"/>
              </a:solidFill>
            </a:endParaRPr>
          </a:p>
          <a:p>
            <a:pPr marL="380990" indent="-380990">
              <a:buFont typeface="Arial"/>
              <a:buChar char="•"/>
            </a:pPr>
            <a:r>
              <a:rPr lang="en-US" b="1">
                <a:solidFill>
                  <a:schemeClr val="tx2"/>
                </a:solidFill>
                <a:cs typeface="Calibri"/>
              </a:rPr>
              <a:t>Part B </a:t>
            </a:r>
            <a:r>
              <a:rPr lang="en-US">
                <a:solidFill>
                  <a:schemeClr val="tx2"/>
                </a:solidFill>
                <a:cs typeface="Calibri"/>
              </a:rPr>
              <a:t>covers a wide range of medical services and supplies such as doctor visits, outpatient care, and wound care</a:t>
            </a:r>
            <a:endParaRPr lang="en-US">
              <a:solidFill>
                <a:schemeClr val="tx2"/>
              </a:solidFill>
              <a:ea typeface="Calibri"/>
              <a:cs typeface="Calibri"/>
            </a:endParaRPr>
          </a:p>
        </p:txBody>
      </p:sp>
      <p:grpSp>
        <p:nvGrpSpPr>
          <p:cNvPr id="26" name="Group 25">
            <a:extLst>
              <a:ext uri="{FF2B5EF4-FFF2-40B4-BE49-F238E27FC236}">
                <a16:creationId xmlns:a16="http://schemas.microsoft.com/office/drawing/2014/main" id="{2AB6EA34-671A-8B5F-45E4-3FBB34374F7D}"/>
              </a:ext>
            </a:extLst>
          </p:cNvPr>
          <p:cNvGrpSpPr/>
          <p:nvPr/>
        </p:nvGrpSpPr>
        <p:grpSpPr>
          <a:xfrm>
            <a:off x="5612721" y="4967440"/>
            <a:ext cx="6510699" cy="1477328"/>
            <a:chOff x="5612721" y="4967440"/>
            <a:chExt cx="6510699" cy="1477328"/>
          </a:xfrm>
        </p:grpSpPr>
        <p:grpSp>
          <p:nvGrpSpPr>
            <p:cNvPr id="13" name="Group 12">
              <a:extLst>
                <a:ext uri="{FF2B5EF4-FFF2-40B4-BE49-F238E27FC236}">
                  <a16:creationId xmlns:a16="http://schemas.microsoft.com/office/drawing/2014/main" id="{7313F981-428B-0308-9A1A-773CABC0C0EA}"/>
                </a:ext>
              </a:extLst>
            </p:cNvPr>
            <p:cNvGrpSpPr/>
            <p:nvPr/>
          </p:nvGrpSpPr>
          <p:grpSpPr>
            <a:xfrm>
              <a:off x="5612721" y="5198273"/>
              <a:ext cx="6510699" cy="1015663"/>
              <a:chOff x="1516683" y="4885508"/>
              <a:chExt cx="6510699" cy="1015663"/>
            </a:xfrm>
          </p:grpSpPr>
          <p:sp>
            <p:nvSpPr>
              <p:cNvPr id="3" name="TextBox 2">
                <a:extLst>
                  <a:ext uri="{FF2B5EF4-FFF2-40B4-BE49-F238E27FC236}">
                    <a16:creationId xmlns:a16="http://schemas.microsoft.com/office/drawing/2014/main" id="{46EF4B5B-DD33-7FBD-1FBB-86C2D8771CCB}"/>
                  </a:ext>
                </a:extLst>
              </p:cNvPr>
              <p:cNvSpPr txBox="1"/>
              <p:nvPr/>
            </p:nvSpPr>
            <p:spPr>
              <a:xfrm>
                <a:off x="1516683" y="4885508"/>
                <a:ext cx="6510699" cy="1015663"/>
              </a:xfrm>
              <a:prstGeom prst="rect">
                <a:avLst/>
              </a:prstGeom>
              <a:noFill/>
            </p:spPr>
            <p:txBody>
              <a:bodyPr wrap="square">
                <a:spAutoFit/>
              </a:bodyPr>
              <a:lstStyle/>
              <a:p>
                <a:r>
                  <a:rPr lang="en-US" sz="2000"/>
                  <a:t>	How does this payor source impact the customer? </a:t>
                </a:r>
              </a:p>
              <a:p>
                <a:r>
                  <a:rPr lang="en-US" sz="2000"/>
                  <a:t> </a:t>
                </a:r>
              </a:p>
              <a:p>
                <a:r>
                  <a:rPr lang="en-US" sz="2000"/>
                  <a:t>	How might this affect your approach?</a:t>
                </a:r>
              </a:p>
            </p:txBody>
          </p:sp>
          <p:sp>
            <p:nvSpPr>
              <p:cNvPr id="11" name="Bullet 1">
                <a:extLst>
                  <a:ext uri="{FF2B5EF4-FFF2-40B4-BE49-F238E27FC236}">
                    <a16:creationId xmlns:a16="http://schemas.microsoft.com/office/drawing/2014/main" id="{2CAD0C39-6FFE-AE54-2104-1C7431CFE54F}"/>
                  </a:ext>
                </a:extLst>
              </p:cNvPr>
              <p:cNvSpPr/>
              <p:nvPr/>
            </p:nvSpPr>
            <p:spPr>
              <a:xfrm>
                <a:off x="2438277" y="4916423"/>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sp>
            <p:nvSpPr>
              <p:cNvPr id="12" name="Bullet 1">
                <a:extLst>
                  <a:ext uri="{FF2B5EF4-FFF2-40B4-BE49-F238E27FC236}">
                    <a16:creationId xmlns:a16="http://schemas.microsoft.com/office/drawing/2014/main" id="{47203D19-5BB7-FDF8-09B0-3E67F10DE0C5}"/>
                  </a:ext>
                </a:extLst>
              </p:cNvPr>
              <p:cNvSpPr/>
              <p:nvPr/>
            </p:nvSpPr>
            <p:spPr>
              <a:xfrm>
                <a:off x="2438278" y="5526571"/>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grpSp>
        <p:sp>
          <p:nvSpPr>
            <p:cNvPr id="23" name="Rectangle: Diagonal Corners Snipped 22">
              <a:extLst>
                <a:ext uri="{FF2B5EF4-FFF2-40B4-BE49-F238E27FC236}">
                  <a16:creationId xmlns:a16="http://schemas.microsoft.com/office/drawing/2014/main" id="{AE408095-B073-AB5D-C9DD-1A11DDA64A12}"/>
                </a:ext>
              </a:extLst>
            </p:cNvPr>
            <p:cNvSpPr/>
            <p:nvPr/>
          </p:nvSpPr>
          <p:spPr>
            <a:xfrm>
              <a:off x="6402512" y="4967440"/>
              <a:ext cx="5494213" cy="1477328"/>
            </a:xfrm>
            <a:prstGeom prst="snip2DiagRect">
              <a:avLst/>
            </a:prstGeom>
            <a:noFill/>
            <a:ln>
              <a:solidFill>
                <a:srgbClr val="005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86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68DB9-2030-2672-CB4B-EEFB36332A6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FCA585D-9361-DF43-1C98-B3C7C9DACBBF}"/>
              </a:ext>
            </a:extLst>
          </p:cNvPr>
          <p:cNvSpPr txBox="1">
            <a:spLocks/>
          </p:cNvSpPr>
          <p:nvPr/>
        </p:nvSpPr>
        <p:spPr>
          <a:xfrm>
            <a:off x="539834" y="1506962"/>
            <a:ext cx="5948714" cy="3046988"/>
          </a:xfrm>
          <a:prstGeom prst="rect">
            <a:avLst/>
          </a:prstGeom>
          <a:noFill/>
        </p:spPr>
        <p:txBody>
          <a:bodyPr vert="horz" wrap="square" lIns="0" tIns="0" rIns="0" bIns="0" rtlCol="0" anchor="t">
            <a:spAutoFit/>
          </a:bodyPr>
          <a:lstStyle/>
          <a:p>
            <a:pPr marL="380990" indent="-380990">
              <a:buFont typeface="Arial"/>
              <a:buChar char="•"/>
            </a:pPr>
            <a:r>
              <a:rPr lang="en-US" sz="1800" b="1">
                <a:solidFill>
                  <a:schemeClr val="tx2"/>
                </a:solidFill>
                <a:cs typeface="Calibri"/>
              </a:rPr>
              <a:t>State</a:t>
            </a:r>
            <a:r>
              <a:rPr lang="en-US" sz="1800">
                <a:solidFill>
                  <a:schemeClr val="tx2"/>
                </a:solidFill>
                <a:cs typeface="Calibri"/>
              </a:rPr>
              <a:t> managed </a:t>
            </a:r>
            <a:r>
              <a:rPr lang="en-US">
                <a:solidFill>
                  <a:schemeClr val="tx2"/>
                </a:solidFill>
                <a:cs typeface="Calibri"/>
              </a:rPr>
              <a:t>program for individuals that </a:t>
            </a:r>
            <a:r>
              <a:rPr lang="en-US" sz="1800" b="1">
                <a:solidFill>
                  <a:schemeClr val="tx2"/>
                </a:solidFill>
                <a:cs typeface="Calibri"/>
              </a:rPr>
              <a:t>fall under a certain income level</a:t>
            </a:r>
          </a:p>
          <a:p>
            <a:pPr marL="380990" indent="-380990">
              <a:buFont typeface="Arial"/>
              <a:buChar char="•"/>
            </a:pPr>
            <a:endParaRPr lang="en-US" sz="1800">
              <a:solidFill>
                <a:schemeClr val="tx2"/>
              </a:solidFill>
              <a:cs typeface="Calibri"/>
            </a:endParaRPr>
          </a:p>
          <a:p>
            <a:pPr marL="380990" indent="-380990">
              <a:buFont typeface="Arial"/>
              <a:buChar char="•"/>
            </a:pPr>
            <a:r>
              <a:rPr lang="en-US" sz="1800">
                <a:solidFill>
                  <a:schemeClr val="tx2"/>
                </a:solidFill>
                <a:cs typeface="Calibri"/>
              </a:rPr>
              <a:t>Reimbursed </a:t>
            </a:r>
            <a:r>
              <a:rPr lang="en-US" sz="1800" b="1">
                <a:solidFill>
                  <a:schemeClr val="tx2"/>
                </a:solidFill>
                <a:cs typeface="Calibri"/>
              </a:rPr>
              <a:t>by the state</a:t>
            </a:r>
          </a:p>
          <a:p>
            <a:endParaRPr lang="en-US" sz="1800" b="1">
              <a:solidFill>
                <a:schemeClr val="tx2"/>
              </a:solidFill>
              <a:cs typeface="Calibri"/>
            </a:endParaRPr>
          </a:p>
          <a:p>
            <a:pPr marL="380990" indent="-380990">
              <a:buFont typeface="Arial"/>
              <a:buChar char="•"/>
            </a:pPr>
            <a:r>
              <a:rPr lang="en-US" sz="1800" b="1">
                <a:solidFill>
                  <a:schemeClr val="tx2"/>
                </a:solidFill>
                <a:cs typeface="Calibri"/>
              </a:rPr>
              <a:t>Rates are different </a:t>
            </a:r>
            <a:r>
              <a:rPr lang="en-US" sz="1800">
                <a:solidFill>
                  <a:schemeClr val="tx2"/>
                </a:solidFill>
                <a:cs typeface="Calibri"/>
              </a:rPr>
              <a:t>state to state </a:t>
            </a:r>
          </a:p>
          <a:p>
            <a:endParaRPr lang="en-US" sz="1800" b="1">
              <a:solidFill>
                <a:schemeClr val="tx2"/>
              </a:solidFill>
              <a:cs typeface="Calibri"/>
            </a:endParaRPr>
          </a:p>
          <a:p>
            <a:pPr marL="380990" indent="-380990">
              <a:buFont typeface="Arial"/>
              <a:buChar char="•"/>
            </a:pPr>
            <a:r>
              <a:rPr lang="en-US" sz="1800">
                <a:solidFill>
                  <a:schemeClr val="tx2"/>
                </a:solidFill>
                <a:cs typeface="Calibri"/>
              </a:rPr>
              <a:t>Standard set rate per day, rate </a:t>
            </a:r>
            <a:r>
              <a:rPr lang="en-US">
                <a:solidFill>
                  <a:schemeClr val="tx2"/>
                </a:solidFill>
                <a:cs typeface="Calibri"/>
              </a:rPr>
              <a:t>is </a:t>
            </a:r>
            <a:r>
              <a:rPr lang="en-US" sz="1800" b="1">
                <a:solidFill>
                  <a:schemeClr val="tx2"/>
                </a:solidFill>
                <a:cs typeface="Calibri"/>
              </a:rPr>
              <a:t>not resident specific</a:t>
            </a:r>
          </a:p>
          <a:p>
            <a:pPr marL="380990" indent="-380990">
              <a:buFont typeface="Arial"/>
              <a:buChar char="•"/>
            </a:pPr>
            <a:endParaRPr lang="en-US" b="1">
              <a:solidFill>
                <a:schemeClr val="tx2"/>
              </a:solidFill>
              <a:cs typeface="Calibri"/>
            </a:endParaRPr>
          </a:p>
          <a:p>
            <a:pPr marL="380990" indent="-380990">
              <a:buFont typeface="Arial"/>
              <a:buChar char="•"/>
            </a:pPr>
            <a:r>
              <a:rPr lang="en-US">
                <a:solidFill>
                  <a:schemeClr val="tx2"/>
                </a:solidFill>
                <a:cs typeface="Calibri"/>
              </a:rPr>
              <a:t>Medicaid fee schedules can be found on the state’s dedicated Medicaid website</a:t>
            </a:r>
            <a:endParaRPr lang="en-US" sz="1800">
              <a:solidFill>
                <a:schemeClr val="tx2"/>
              </a:solidFill>
              <a:cs typeface="Calibri"/>
            </a:endParaRPr>
          </a:p>
        </p:txBody>
      </p:sp>
      <p:grpSp>
        <p:nvGrpSpPr>
          <p:cNvPr id="26" name="Group 25">
            <a:extLst>
              <a:ext uri="{FF2B5EF4-FFF2-40B4-BE49-F238E27FC236}">
                <a16:creationId xmlns:a16="http://schemas.microsoft.com/office/drawing/2014/main" id="{460539CD-AC10-50A0-9ADC-FA91D97E9F71}"/>
              </a:ext>
            </a:extLst>
          </p:cNvPr>
          <p:cNvGrpSpPr/>
          <p:nvPr/>
        </p:nvGrpSpPr>
        <p:grpSpPr>
          <a:xfrm>
            <a:off x="1143000" y="246888"/>
            <a:ext cx="4182764" cy="861122"/>
            <a:chOff x="1429957" y="440012"/>
            <a:chExt cx="4182764" cy="861122"/>
          </a:xfrm>
        </p:grpSpPr>
        <p:sp>
          <p:nvSpPr>
            <p:cNvPr id="2" name="Shape1_20211124_145257">
              <a:extLst>
                <a:ext uri="{FF2B5EF4-FFF2-40B4-BE49-F238E27FC236}">
                  <a16:creationId xmlns:a16="http://schemas.microsoft.com/office/drawing/2014/main" id="{A9240E58-B679-CB28-48E8-FB690BF52C94}"/>
                </a:ext>
              </a:extLst>
            </p:cNvPr>
            <p:cNvSpPr/>
            <p:nvPr/>
          </p:nvSpPr>
          <p:spPr>
            <a:xfrm flipV="1">
              <a:off x="1429957" y="827123"/>
              <a:ext cx="4182764" cy="110934"/>
            </a:xfrm>
            <a:custGeom>
              <a:avLst/>
              <a:gdLst>
                <a:gd name="connsiteX0" fmla="*/ 0 w 11901732"/>
                <a:gd name="connsiteY0" fmla="*/ 122226 h 122226"/>
                <a:gd name="connsiteX1" fmla="*/ 11844340 w 11901732"/>
                <a:gd name="connsiteY1" fmla="*/ 122226 h 122226"/>
                <a:gd name="connsiteX2" fmla="*/ 11901732 w 11901732"/>
                <a:gd name="connsiteY2" fmla="*/ 0 h 122226"/>
                <a:gd name="connsiteX3" fmla="*/ 0 w 11901732"/>
                <a:gd name="connsiteY3" fmla="*/ 0 h 122226"/>
              </a:gdLst>
              <a:ahLst/>
              <a:cxnLst>
                <a:cxn ang="0">
                  <a:pos x="connsiteX0" y="connsiteY0"/>
                </a:cxn>
                <a:cxn ang="0">
                  <a:pos x="connsiteX1" y="connsiteY1"/>
                </a:cxn>
                <a:cxn ang="0">
                  <a:pos x="connsiteX2" y="connsiteY2"/>
                </a:cxn>
                <a:cxn ang="0">
                  <a:pos x="connsiteX3" y="connsiteY3"/>
                </a:cxn>
              </a:cxnLst>
              <a:rect l="l" t="t" r="r" b="b"/>
              <a:pathLst>
                <a:path w="11901732" h="122226">
                  <a:moveTo>
                    <a:pt x="0" y="122226"/>
                  </a:moveTo>
                  <a:lnTo>
                    <a:pt x="11844340" y="122226"/>
                  </a:lnTo>
                  <a:lnTo>
                    <a:pt x="11901732" y="0"/>
                  </a:lnTo>
                  <a:lnTo>
                    <a:pt x="0" y="0"/>
                  </a:lnTo>
                  <a:close/>
                </a:path>
              </a:pathLst>
            </a:cu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71866">
                <a:defRPr/>
              </a:pPr>
              <a:endParaRPr lang="en-IN" sz="2100">
                <a:solidFill>
                  <a:srgbClr val="FFFFFF"/>
                </a:solidFill>
                <a:latin typeface="Calibri" panose="020F0502020204030204"/>
              </a:endParaRPr>
            </a:p>
          </p:txBody>
        </p:sp>
        <p:sp>
          <p:nvSpPr>
            <p:cNvPr id="5" name="Shape1_20220523_104926">
              <a:extLst>
                <a:ext uri="{FF2B5EF4-FFF2-40B4-BE49-F238E27FC236}">
                  <a16:creationId xmlns:a16="http://schemas.microsoft.com/office/drawing/2014/main" id="{AE89DCA1-EA62-FBF5-68C7-D8AEE26B40EF}"/>
                </a:ext>
              </a:extLst>
            </p:cNvPr>
            <p:cNvSpPr>
              <a:spLocks/>
            </p:cNvSpPr>
            <p:nvPr/>
          </p:nvSpPr>
          <p:spPr>
            <a:xfrm>
              <a:off x="4596179" y="440012"/>
              <a:ext cx="400063" cy="390357"/>
            </a:xfrm>
            <a:prstGeom prst="triangle">
              <a:avLst>
                <a:gd name="adj" fmla="val 80186"/>
              </a:avLst>
            </a:prstGeom>
            <a:solidFill>
              <a:srgbClr val="006B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351">
                <a:solidFill>
                  <a:srgbClr val="FFFFFF"/>
                </a:solidFill>
                <a:latin typeface="Calibri" panose="020F0502020204030204"/>
                <a:ea typeface="Roboto" panose="020B0604020202020204" charset="0"/>
              </a:endParaRPr>
            </a:p>
          </p:txBody>
        </p:sp>
        <p:sp>
          <p:nvSpPr>
            <p:cNvPr id="4" name="Shape2_20220523_104926">
              <a:extLst>
                <a:ext uri="{FF2B5EF4-FFF2-40B4-BE49-F238E27FC236}">
                  <a16:creationId xmlns:a16="http://schemas.microsoft.com/office/drawing/2014/main" id="{42A73BDA-C622-F992-26D1-C6C59E554ABC}"/>
                </a:ext>
              </a:extLst>
            </p:cNvPr>
            <p:cNvSpPr/>
            <p:nvPr/>
          </p:nvSpPr>
          <p:spPr>
            <a:xfrm rot="10800000">
              <a:off x="2055683" y="938056"/>
              <a:ext cx="410759" cy="358115"/>
            </a:xfrm>
            <a:prstGeom prst="triangle">
              <a:avLst>
                <a:gd name="adj" fmla="val 73752"/>
              </a:avLst>
            </a:prstGeom>
            <a:solidFill>
              <a:srgbClr val="006B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200">
                <a:solidFill>
                  <a:srgbClr val="FFFFFF"/>
                </a:solidFill>
                <a:latin typeface="Calibri" panose="020F0502020204030204"/>
                <a:ea typeface="Roboto Light" panose="020B0604020202020204" charset="0"/>
              </a:endParaRPr>
            </a:p>
          </p:txBody>
        </p:sp>
        <p:sp>
          <p:nvSpPr>
            <p:cNvPr id="15" name="Parallelogram 14">
              <a:extLst>
                <a:ext uri="{FF2B5EF4-FFF2-40B4-BE49-F238E27FC236}">
                  <a16:creationId xmlns:a16="http://schemas.microsoft.com/office/drawing/2014/main" id="{527B8802-88E8-B9FE-5A2C-DF4C8A74E201}"/>
                </a:ext>
              </a:extLst>
            </p:cNvPr>
            <p:cNvSpPr/>
            <p:nvPr/>
          </p:nvSpPr>
          <p:spPr>
            <a:xfrm>
              <a:off x="2158671" y="443257"/>
              <a:ext cx="2752661" cy="857877"/>
            </a:xfrm>
            <a:prstGeom prst="parallelogram">
              <a:avLst>
                <a:gd name="adj" fmla="val 50444"/>
              </a:avLst>
            </a:prstGeom>
            <a:solidFill>
              <a:srgbClr val="4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spcBef>
                  <a:spcPct val="0"/>
                </a:spcBef>
                <a:spcAft>
                  <a:spcPct val="0"/>
                </a:spcAft>
                <a:defRPr/>
              </a:pPr>
              <a:r>
                <a:rPr lang="en-IN" sz="2800" b="1">
                  <a:solidFill>
                    <a:srgbClr val="FFFFFF"/>
                  </a:solidFill>
                  <a:latin typeface="Calibri" panose="020F0502020204030204"/>
                  <a:ea typeface="Roboto" panose="020B0604020202020204" charset="0"/>
                </a:rPr>
                <a:t>Medicaid</a:t>
              </a:r>
              <a:endParaRPr lang="en-IN" sz="2000" b="1">
                <a:solidFill>
                  <a:srgbClr val="FFFFFF"/>
                </a:solidFill>
                <a:latin typeface="Calibri" panose="020F0502020204030204"/>
                <a:ea typeface="Roboto" panose="020B0604020202020204" charset="0"/>
              </a:endParaRPr>
            </a:p>
          </p:txBody>
        </p:sp>
      </p:grpSp>
      <p:pic>
        <p:nvPicPr>
          <p:cNvPr id="10" name="Picture 9">
            <a:extLst>
              <a:ext uri="{FF2B5EF4-FFF2-40B4-BE49-F238E27FC236}">
                <a16:creationId xmlns:a16="http://schemas.microsoft.com/office/drawing/2014/main" id="{B8886D40-09C6-B980-C953-1BBBCAEE163E}"/>
              </a:ext>
            </a:extLst>
          </p:cNvPr>
          <p:cNvPicPr>
            <a:picLocks noChangeAspect="1"/>
          </p:cNvPicPr>
          <p:nvPr/>
        </p:nvPicPr>
        <p:blipFill>
          <a:blip r:embed="rId4"/>
          <a:srcRect l="5325" t="13485" r="28824"/>
          <a:stretch/>
        </p:blipFill>
        <p:spPr>
          <a:xfrm>
            <a:off x="6952448" y="633998"/>
            <a:ext cx="4394340" cy="3848615"/>
          </a:xfrm>
          <a:prstGeom prst="snip2DiagRect">
            <a:avLst/>
          </a:prstGeom>
          <a:ln>
            <a:solidFill>
              <a:srgbClr val="4C99FF"/>
            </a:solidFill>
          </a:ln>
        </p:spPr>
      </p:pic>
      <p:grpSp>
        <p:nvGrpSpPr>
          <p:cNvPr id="31" name="Group 30">
            <a:extLst>
              <a:ext uri="{FF2B5EF4-FFF2-40B4-BE49-F238E27FC236}">
                <a16:creationId xmlns:a16="http://schemas.microsoft.com/office/drawing/2014/main" id="{9E06602B-5CAA-751B-D671-A0830BC50F04}"/>
              </a:ext>
            </a:extLst>
          </p:cNvPr>
          <p:cNvGrpSpPr/>
          <p:nvPr/>
        </p:nvGrpSpPr>
        <p:grpSpPr>
          <a:xfrm>
            <a:off x="5612721" y="4967440"/>
            <a:ext cx="6510699" cy="1477328"/>
            <a:chOff x="5612721" y="4967440"/>
            <a:chExt cx="6510699" cy="1477328"/>
          </a:xfrm>
        </p:grpSpPr>
        <p:grpSp>
          <p:nvGrpSpPr>
            <p:cNvPr id="14" name="Group 13">
              <a:extLst>
                <a:ext uri="{FF2B5EF4-FFF2-40B4-BE49-F238E27FC236}">
                  <a16:creationId xmlns:a16="http://schemas.microsoft.com/office/drawing/2014/main" id="{75827D6E-B725-2C71-4A82-AED43F174F87}"/>
                </a:ext>
              </a:extLst>
            </p:cNvPr>
            <p:cNvGrpSpPr/>
            <p:nvPr/>
          </p:nvGrpSpPr>
          <p:grpSpPr>
            <a:xfrm>
              <a:off x="5612721" y="5198273"/>
              <a:ext cx="6510699" cy="1015663"/>
              <a:chOff x="1516683" y="4885508"/>
              <a:chExt cx="6510699" cy="1015663"/>
            </a:xfrm>
          </p:grpSpPr>
          <p:sp>
            <p:nvSpPr>
              <p:cNvPr id="16" name="TextBox 15">
                <a:extLst>
                  <a:ext uri="{FF2B5EF4-FFF2-40B4-BE49-F238E27FC236}">
                    <a16:creationId xmlns:a16="http://schemas.microsoft.com/office/drawing/2014/main" id="{262B22D9-2916-6102-195A-D1126A696BE6}"/>
                  </a:ext>
                </a:extLst>
              </p:cNvPr>
              <p:cNvSpPr txBox="1"/>
              <p:nvPr/>
            </p:nvSpPr>
            <p:spPr>
              <a:xfrm>
                <a:off x="1516683" y="4885508"/>
                <a:ext cx="6510699" cy="1015663"/>
              </a:xfrm>
              <a:prstGeom prst="rect">
                <a:avLst/>
              </a:prstGeom>
              <a:noFill/>
            </p:spPr>
            <p:txBody>
              <a:bodyPr wrap="square">
                <a:spAutoFit/>
              </a:bodyPr>
              <a:lstStyle/>
              <a:p>
                <a:r>
                  <a:rPr lang="en-US" sz="2000"/>
                  <a:t>	How does this payor source impact the customer? </a:t>
                </a:r>
              </a:p>
              <a:p>
                <a:r>
                  <a:rPr lang="en-US" sz="2000"/>
                  <a:t> </a:t>
                </a:r>
              </a:p>
              <a:p>
                <a:r>
                  <a:rPr lang="en-US" sz="2000"/>
                  <a:t>	How might this affect your approach?</a:t>
                </a:r>
              </a:p>
            </p:txBody>
          </p:sp>
          <p:sp>
            <p:nvSpPr>
              <p:cNvPr id="17" name="Bullet 1">
                <a:extLst>
                  <a:ext uri="{FF2B5EF4-FFF2-40B4-BE49-F238E27FC236}">
                    <a16:creationId xmlns:a16="http://schemas.microsoft.com/office/drawing/2014/main" id="{B6E196B6-0DCB-EDF8-0D0E-A4D3B9E7EA2E}"/>
                  </a:ext>
                </a:extLst>
              </p:cNvPr>
              <p:cNvSpPr/>
              <p:nvPr/>
            </p:nvSpPr>
            <p:spPr>
              <a:xfrm>
                <a:off x="2438277" y="4916423"/>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sp>
            <p:nvSpPr>
              <p:cNvPr id="18" name="Bullet 1">
                <a:extLst>
                  <a:ext uri="{FF2B5EF4-FFF2-40B4-BE49-F238E27FC236}">
                    <a16:creationId xmlns:a16="http://schemas.microsoft.com/office/drawing/2014/main" id="{015C8D26-C1D6-5E14-E995-FB7369BCA09A}"/>
                  </a:ext>
                </a:extLst>
              </p:cNvPr>
              <p:cNvSpPr/>
              <p:nvPr/>
            </p:nvSpPr>
            <p:spPr>
              <a:xfrm>
                <a:off x="2438278" y="5526571"/>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grpSp>
        <p:sp>
          <p:nvSpPr>
            <p:cNvPr id="29" name="Rectangle: Diagonal Corners Snipped 28">
              <a:extLst>
                <a:ext uri="{FF2B5EF4-FFF2-40B4-BE49-F238E27FC236}">
                  <a16:creationId xmlns:a16="http://schemas.microsoft.com/office/drawing/2014/main" id="{B0BE29AC-8AF6-3D7D-91CA-ECEC6127CDF8}"/>
                </a:ext>
              </a:extLst>
            </p:cNvPr>
            <p:cNvSpPr/>
            <p:nvPr/>
          </p:nvSpPr>
          <p:spPr>
            <a:xfrm>
              <a:off x="6402512" y="4967440"/>
              <a:ext cx="5494213" cy="1477328"/>
            </a:xfrm>
            <a:prstGeom prst="snip2DiagRect">
              <a:avLst/>
            </a:prstGeom>
            <a:noFill/>
            <a:ln>
              <a:solidFill>
                <a:srgbClr val="4C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229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966EE-8326-208F-A9C5-4A44CCDDFDC3}"/>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0F713B1E-54A4-320B-E747-16AEC72A38BE}"/>
              </a:ext>
            </a:extLst>
          </p:cNvPr>
          <p:cNvGrpSpPr/>
          <p:nvPr/>
        </p:nvGrpSpPr>
        <p:grpSpPr>
          <a:xfrm>
            <a:off x="1143000" y="246888"/>
            <a:ext cx="4182764" cy="861122"/>
            <a:chOff x="189397" y="238554"/>
            <a:chExt cx="4182764" cy="861122"/>
          </a:xfrm>
        </p:grpSpPr>
        <p:sp>
          <p:nvSpPr>
            <p:cNvPr id="12" name="Shape1_20211124_145257">
              <a:extLst>
                <a:ext uri="{FF2B5EF4-FFF2-40B4-BE49-F238E27FC236}">
                  <a16:creationId xmlns:a16="http://schemas.microsoft.com/office/drawing/2014/main" id="{3F2DF000-CA26-DC79-DCF1-636621E5763E}"/>
                </a:ext>
              </a:extLst>
            </p:cNvPr>
            <p:cNvSpPr/>
            <p:nvPr/>
          </p:nvSpPr>
          <p:spPr>
            <a:xfrm flipV="1">
              <a:off x="189397" y="625665"/>
              <a:ext cx="4182764" cy="110934"/>
            </a:xfrm>
            <a:custGeom>
              <a:avLst/>
              <a:gdLst>
                <a:gd name="connsiteX0" fmla="*/ 0 w 11901732"/>
                <a:gd name="connsiteY0" fmla="*/ 122226 h 122226"/>
                <a:gd name="connsiteX1" fmla="*/ 11844340 w 11901732"/>
                <a:gd name="connsiteY1" fmla="*/ 122226 h 122226"/>
                <a:gd name="connsiteX2" fmla="*/ 11901732 w 11901732"/>
                <a:gd name="connsiteY2" fmla="*/ 0 h 122226"/>
                <a:gd name="connsiteX3" fmla="*/ 0 w 11901732"/>
                <a:gd name="connsiteY3" fmla="*/ 0 h 122226"/>
              </a:gdLst>
              <a:ahLst/>
              <a:cxnLst>
                <a:cxn ang="0">
                  <a:pos x="connsiteX0" y="connsiteY0"/>
                </a:cxn>
                <a:cxn ang="0">
                  <a:pos x="connsiteX1" y="connsiteY1"/>
                </a:cxn>
                <a:cxn ang="0">
                  <a:pos x="connsiteX2" y="connsiteY2"/>
                </a:cxn>
                <a:cxn ang="0">
                  <a:pos x="connsiteX3" y="connsiteY3"/>
                </a:cxn>
              </a:cxnLst>
              <a:rect l="l" t="t" r="r" b="b"/>
              <a:pathLst>
                <a:path w="11901732" h="122226">
                  <a:moveTo>
                    <a:pt x="0" y="122226"/>
                  </a:moveTo>
                  <a:lnTo>
                    <a:pt x="11844340" y="122226"/>
                  </a:lnTo>
                  <a:lnTo>
                    <a:pt x="11901732" y="0"/>
                  </a:lnTo>
                  <a:lnTo>
                    <a:pt x="0" y="0"/>
                  </a:lnTo>
                  <a:close/>
                </a:path>
              </a:pathLst>
            </a:cu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71866">
                <a:defRPr/>
              </a:pPr>
              <a:endParaRPr lang="en-IN" sz="2100">
                <a:solidFill>
                  <a:srgbClr val="FFFFFF"/>
                </a:solidFill>
                <a:latin typeface="Calibri" panose="020F0502020204030204"/>
              </a:endParaRPr>
            </a:p>
          </p:txBody>
        </p:sp>
        <p:sp>
          <p:nvSpPr>
            <p:cNvPr id="5" name="Shape1_20220523_104926">
              <a:extLst>
                <a:ext uri="{FF2B5EF4-FFF2-40B4-BE49-F238E27FC236}">
                  <a16:creationId xmlns:a16="http://schemas.microsoft.com/office/drawing/2014/main" id="{893492C4-83A2-7558-A898-64C41AAB63F1}"/>
                </a:ext>
              </a:extLst>
            </p:cNvPr>
            <p:cNvSpPr>
              <a:spLocks/>
            </p:cNvSpPr>
            <p:nvPr/>
          </p:nvSpPr>
          <p:spPr>
            <a:xfrm>
              <a:off x="3355619" y="238554"/>
              <a:ext cx="400063" cy="390357"/>
            </a:xfrm>
            <a:prstGeom prst="triangle">
              <a:avLst>
                <a:gd name="adj" fmla="val 8018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351">
                <a:solidFill>
                  <a:srgbClr val="FFFFFF"/>
                </a:solidFill>
                <a:latin typeface="Calibri" panose="020F0502020204030204"/>
                <a:ea typeface="Roboto" panose="020B0604020202020204" charset="0"/>
              </a:endParaRPr>
            </a:p>
          </p:txBody>
        </p:sp>
        <p:sp>
          <p:nvSpPr>
            <p:cNvPr id="4" name="Shape2_20220523_104926">
              <a:extLst>
                <a:ext uri="{FF2B5EF4-FFF2-40B4-BE49-F238E27FC236}">
                  <a16:creationId xmlns:a16="http://schemas.microsoft.com/office/drawing/2014/main" id="{B3A3020E-22C4-B40A-7F43-80851EFD2B1D}"/>
                </a:ext>
              </a:extLst>
            </p:cNvPr>
            <p:cNvSpPr/>
            <p:nvPr/>
          </p:nvSpPr>
          <p:spPr>
            <a:xfrm rot="10800000">
              <a:off x="812743" y="736598"/>
              <a:ext cx="410759" cy="358865"/>
            </a:xfrm>
            <a:prstGeom prst="triangle">
              <a:avLst>
                <a:gd name="adj" fmla="val 7375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3" tIns="34283" rIns="68563" bIns="34283" numCol="1" spcCol="0" rtlCol="0" fromWordArt="0" anchor="ctr" anchorCtr="0" forceAA="0" compatLnSpc="1">
              <a:prstTxWarp prst="textNoShape">
                <a:avLst/>
              </a:prstTxWarp>
              <a:noAutofit/>
            </a:bodyPr>
            <a:lstStyle/>
            <a:p>
              <a:pPr algn="ctr" defTabSz="914354">
                <a:defRPr/>
              </a:pPr>
              <a:endParaRPr lang="en-IN" sz="1200">
                <a:solidFill>
                  <a:srgbClr val="FFFFFF"/>
                </a:solidFill>
                <a:latin typeface="Calibri" panose="020F0502020204030204"/>
                <a:ea typeface="Roboto Light" panose="020B0604020202020204" charset="0"/>
              </a:endParaRPr>
            </a:p>
          </p:txBody>
        </p:sp>
        <p:sp>
          <p:nvSpPr>
            <p:cNvPr id="15" name="Parallelogram 14">
              <a:extLst>
                <a:ext uri="{FF2B5EF4-FFF2-40B4-BE49-F238E27FC236}">
                  <a16:creationId xmlns:a16="http://schemas.microsoft.com/office/drawing/2014/main" id="{320739F0-0A39-A600-00F0-A864E6B42437}"/>
                </a:ext>
              </a:extLst>
            </p:cNvPr>
            <p:cNvSpPr/>
            <p:nvPr/>
          </p:nvSpPr>
          <p:spPr>
            <a:xfrm>
              <a:off x="918111" y="241799"/>
              <a:ext cx="2752661" cy="857877"/>
            </a:xfrm>
            <a:prstGeom prst="parallelogram">
              <a:avLst>
                <a:gd name="adj" fmla="val 50444"/>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spcBef>
                  <a:spcPct val="0"/>
                </a:spcBef>
                <a:spcAft>
                  <a:spcPct val="0"/>
                </a:spcAft>
                <a:defRPr/>
              </a:pPr>
              <a:r>
                <a:rPr lang="en-IN" sz="2800" b="1">
                  <a:solidFill>
                    <a:srgbClr val="FFFFFF"/>
                  </a:solidFill>
                  <a:latin typeface="Calibri" panose="020F0502020204030204"/>
                  <a:ea typeface="Roboto" panose="020B0604020202020204" charset="0"/>
                </a:rPr>
                <a:t>Medicare</a:t>
              </a:r>
            </a:p>
            <a:p>
              <a:pPr algn="ctr" defTabSz="914354">
                <a:spcBef>
                  <a:spcPct val="0"/>
                </a:spcBef>
                <a:spcAft>
                  <a:spcPct val="0"/>
                </a:spcAft>
                <a:defRPr/>
              </a:pPr>
              <a:r>
                <a:rPr lang="en-IN" sz="2800" b="1">
                  <a:solidFill>
                    <a:srgbClr val="FFFFFF"/>
                  </a:solidFill>
                  <a:latin typeface="Calibri" panose="020F0502020204030204"/>
                  <a:ea typeface="Roboto" panose="020B0604020202020204" charset="0"/>
                </a:rPr>
                <a:t>Advantage</a:t>
              </a:r>
              <a:endParaRPr lang="en-IN" sz="2000" b="1">
                <a:solidFill>
                  <a:srgbClr val="FFFFFF"/>
                </a:solidFill>
                <a:latin typeface="Calibri" panose="020F0502020204030204"/>
                <a:ea typeface="Roboto" panose="020B0604020202020204" charset="0"/>
              </a:endParaRPr>
            </a:p>
          </p:txBody>
        </p:sp>
      </p:grpSp>
      <p:sp>
        <p:nvSpPr>
          <p:cNvPr id="24" name="TextBox 23">
            <a:extLst>
              <a:ext uri="{FF2B5EF4-FFF2-40B4-BE49-F238E27FC236}">
                <a16:creationId xmlns:a16="http://schemas.microsoft.com/office/drawing/2014/main" id="{B80474E7-D6A6-2BD5-0121-81ED4CC44AE5}"/>
              </a:ext>
            </a:extLst>
          </p:cNvPr>
          <p:cNvSpPr txBox="1">
            <a:spLocks/>
          </p:cNvSpPr>
          <p:nvPr/>
        </p:nvSpPr>
        <p:spPr>
          <a:xfrm>
            <a:off x="539834" y="1491876"/>
            <a:ext cx="5613678" cy="4154984"/>
          </a:xfrm>
          <a:prstGeom prst="rect">
            <a:avLst/>
          </a:prstGeom>
          <a:noFill/>
        </p:spPr>
        <p:txBody>
          <a:bodyPr vert="horz" wrap="square" lIns="0" tIns="0" rIns="0" bIns="0" rtlCol="0" anchor="t">
            <a:spAutoFit/>
          </a:bodyPr>
          <a:lstStyle/>
          <a:p>
            <a:pPr marL="380990" indent="-380990">
              <a:buFont typeface="Arial"/>
              <a:buChar char="•"/>
            </a:pPr>
            <a:r>
              <a:rPr lang="en-US" dirty="0">
                <a:solidFill>
                  <a:schemeClr val="tx2"/>
                </a:solidFill>
                <a:cs typeface="Calibri"/>
              </a:rPr>
              <a:t>Offered by </a:t>
            </a:r>
            <a:r>
              <a:rPr lang="en-US" b="1" dirty="0">
                <a:solidFill>
                  <a:schemeClr val="tx2"/>
                </a:solidFill>
                <a:cs typeface="Calibri"/>
              </a:rPr>
              <a:t>private payor that contracts with Medicare </a:t>
            </a:r>
            <a:r>
              <a:rPr lang="en-US" dirty="0">
                <a:solidFill>
                  <a:schemeClr val="tx2"/>
                </a:solidFill>
                <a:cs typeface="Calibri"/>
              </a:rPr>
              <a:t>to provide a combination of Part A and Part B benefits</a:t>
            </a:r>
          </a:p>
          <a:p>
            <a:endParaRPr lang="en-US" dirty="0">
              <a:solidFill>
                <a:schemeClr val="tx2"/>
              </a:solidFill>
              <a:ea typeface="Calibri"/>
              <a:cs typeface="Calibri"/>
            </a:endParaRPr>
          </a:p>
          <a:p>
            <a:pPr marL="380990" indent="-380990">
              <a:buFont typeface="Arial"/>
              <a:buChar char="•"/>
            </a:pPr>
            <a:r>
              <a:rPr lang="en-US" dirty="0">
                <a:solidFill>
                  <a:schemeClr val="tx2"/>
                </a:solidFill>
                <a:cs typeface="Calibri"/>
              </a:rPr>
              <a:t>Skilled nursing facilities must be </a:t>
            </a:r>
            <a:r>
              <a:rPr lang="en-US" b="1" dirty="0">
                <a:solidFill>
                  <a:schemeClr val="tx2"/>
                </a:solidFill>
                <a:cs typeface="Calibri"/>
              </a:rPr>
              <a:t>in network </a:t>
            </a:r>
            <a:r>
              <a:rPr lang="en-US" dirty="0">
                <a:solidFill>
                  <a:schemeClr val="tx2"/>
                </a:solidFill>
                <a:cs typeface="Calibri"/>
              </a:rPr>
              <a:t>for the specific plan</a:t>
            </a:r>
          </a:p>
          <a:p>
            <a:pPr marL="380990" indent="-380990">
              <a:buFont typeface="Arial"/>
              <a:buChar char="•"/>
            </a:pPr>
            <a:endParaRPr lang="en-US" dirty="0">
              <a:solidFill>
                <a:schemeClr val="tx2"/>
              </a:solidFill>
              <a:ea typeface="Calibri"/>
              <a:cs typeface="Calibri"/>
            </a:endParaRPr>
          </a:p>
          <a:p>
            <a:pPr marL="380990" indent="-380990">
              <a:buFont typeface="Arial"/>
              <a:buChar char="•"/>
            </a:pPr>
            <a:r>
              <a:rPr lang="en-US" b="1" dirty="0">
                <a:solidFill>
                  <a:schemeClr val="tx2"/>
                </a:solidFill>
                <a:cs typeface="Calibri"/>
              </a:rPr>
              <a:t>Customers generally prefer traditional Medicare </a:t>
            </a:r>
            <a:r>
              <a:rPr lang="en-US" dirty="0">
                <a:solidFill>
                  <a:schemeClr val="tx2"/>
                </a:solidFill>
                <a:cs typeface="Calibri"/>
              </a:rPr>
              <a:t>over Medicare Advantage plans, which typically has a lower negotiated reimbursement rate</a:t>
            </a:r>
          </a:p>
          <a:p>
            <a:pPr marL="380990" indent="-380990">
              <a:buFont typeface="Arial"/>
              <a:buChar char="•"/>
            </a:pPr>
            <a:endParaRPr lang="en-US" dirty="0">
              <a:solidFill>
                <a:schemeClr val="tx2"/>
              </a:solidFill>
              <a:cs typeface="Calibri"/>
            </a:endParaRPr>
          </a:p>
          <a:p>
            <a:pPr marL="380990" indent="-380990">
              <a:buFont typeface="Arial"/>
              <a:buChar char="•"/>
            </a:pPr>
            <a:r>
              <a:rPr lang="en-US" b="1" dirty="0">
                <a:solidFill>
                  <a:schemeClr val="tx2"/>
                </a:solidFill>
                <a:cs typeface="Calibri"/>
              </a:rPr>
              <a:t>Reimbursement can be complex </a:t>
            </a:r>
            <a:r>
              <a:rPr lang="en-US" dirty="0">
                <a:solidFill>
                  <a:schemeClr val="tx2"/>
                </a:solidFill>
                <a:cs typeface="Calibri"/>
              </a:rPr>
              <a:t>and there are often delays in payment</a:t>
            </a:r>
          </a:p>
          <a:p>
            <a:pPr marL="380990" indent="-380990">
              <a:buFont typeface="Arial"/>
              <a:buChar char="•"/>
            </a:pPr>
            <a:endParaRPr lang="en-US" dirty="0">
              <a:solidFill>
                <a:schemeClr val="tx2"/>
              </a:solidFill>
              <a:ea typeface="Calibri"/>
              <a:cs typeface="Calibri"/>
            </a:endParaRPr>
          </a:p>
          <a:p>
            <a:pPr marL="380990" indent="-380990">
              <a:buFont typeface="Arial"/>
              <a:buChar char="•"/>
            </a:pPr>
            <a:r>
              <a:rPr lang="en-US" dirty="0">
                <a:solidFill>
                  <a:schemeClr val="tx2"/>
                </a:solidFill>
                <a:ea typeface="Calibri"/>
                <a:cs typeface="Calibri"/>
              </a:rPr>
              <a:t>Popularity is rising, and Medicare Advantage is </a:t>
            </a:r>
            <a:r>
              <a:rPr lang="en-US" b="1" dirty="0">
                <a:solidFill>
                  <a:schemeClr val="tx2"/>
                </a:solidFill>
                <a:ea typeface="Calibri"/>
                <a:cs typeface="Calibri"/>
              </a:rPr>
              <a:t>expected</a:t>
            </a:r>
            <a:r>
              <a:rPr lang="en-US" dirty="0">
                <a:solidFill>
                  <a:schemeClr val="tx2"/>
                </a:solidFill>
                <a:ea typeface="Calibri"/>
                <a:cs typeface="Calibri"/>
              </a:rPr>
              <a:t> to </a:t>
            </a:r>
            <a:r>
              <a:rPr lang="en-US" b="1" dirty="0">
                <a:solidFill>
                  <a:schemeClr val="tx2"/>
                </a:solidFill>
                <a:ea typeface="Calibri"/>
                <a:cs typeface="Calibri"/>
              </a:rPr>
              <a:t>play a larger role in the long-term care payor mix</a:t>
            </a:r>
          </a:p>
        </p:txBody>
      </p:sp>
      <p:pic>
        <p:nvPicPr>
          <p:cNvPr id="7" name="Picture 6" descr="A person holding a hand of an old person&#10;&#10;Description automatically generated">
            <a:extLst>
              <a:ext uri="{FF2B5EF4-FFF2-40B4-BE49-F238E27FC236}">
                <a16:creationId xmlns:a16="http://schemas.microsoft.com/office/drawing/2014/main" id="{11F86381-9BEC-2D31-452F-BAEB91CE450B}"/>
              </a:ext>
            </a:extLst>
          </p:cNvPr>
          <p:cNvPicPr>
            <a:picLocks noChangeAspect="1"/>
          </p:cNvPicPr>
          <p:nvPr/>
        </p:nvPicPr>
        <p:blipFill>
          <a:blip r:embed="rId4"/>
          <a:srcRect l="-1" r="26173"/>
          <a:stretch/>
        </p:blipFill>
        <p:spPr>
          <a:xfrm>
            <a:off x="7007614" y="639267"/>
            <a:ext cx="4284007" cy="3868509"/>
          </a:xfrm>
          <a:prstGeom prst="snip2DiagRect">
            <a:avLst/>
          </a:prstGeom>
          <a:ln>
            <a:solidFill>
              <a:srgbClr val="FF991F"/>
            </a:solidFill>
          </a:ln>
        </p:spPr>
      </p:pic>
      <p:grpSp>
        <p:nvGrpSpPr>
          <p:cNvPr id="21" name="Group 20">
            <a:extLst>
              <a:ext uri="{FF2B5EF4-FFF2-40B4-BE49-F238E27FC236}">
                <a16:creationId xmlns:a16="http://schemas.microsoft.com/office/drawing/2014/main" id="{CF002434-37C1-B32C-1FAD-46844AA6F6CB}"/>
              </a:ext>
            </a:extLst>
          </p:cNvPr>
          <p:cNvGrpSpPr/>
          <p:nvPr/>
        </p:nvGrpSpPr>
        <p:grpSpPr>
          <a:xfrm>
            <a:off x="5612721" y="4967440"/>
            <a:ext cx="6510699" cy="1477328"/>
            <a:chOff x="5612721" y="4967440"/>
            <a:chExt cx="6510699" cy="1477328"/>
          </a:xfrm>
        </p:grpSpPr>
        <p:grpSp>
          <p:nvGrpSpPr>
            <p:cNvPr id="13" name="Group 12">
              <a:extLst>
                <a:ext uri="{FF2B5EF4-FFF2-40B4-BE49-F238E27FC236}">
                  <a16:creationId xmlns:a16="http://schemas.microsoft.com/office/drawing/2014/main" id="{EACFA7E3-4683-B5B4-CB13-9F58A3D555D2}"/>
                </a:ext>
              </a:extLst>
            </p:cNvPr>
            <p:cNvGrpSpPr/>
            <p:nvPr/>
          </p:nvGrpSpPr>
          <p:grpSpPr>
            <a:xfrm>
              <a:off x="5612721" y="5198273"/>
              <a:ext cx="6510699" cy="1015663"/>
              <a:chOff x="1516683" y="4885508"/>
              <a:chExt cx="6510699" cy="1015663"/>
            </a:xfrm>
          </p:grpSpPr>
          <p:sp>
            <p:nvSpPr>
              <p:cNvPr id="14" name="TextBox 13">
                <a:extLst>
                  <a:ext uri="{FF2B5EF4-FFF2-40B4-BE49-F238E27FC236}">
                    <a16:creationId xmlns:a16="http://schemas.microsoft.com/office/drawing/2014/main" id="{B056ADF4-93ED-589C-8FF1-83DDC4949544}"/>
                  </a:ext>
                </a:extLst>
              </p:cNvPr>
              <p:cNvSpPr txBox="1"/>
              <p:nvPr/>
            </p:nvSpPr>
            <p:spPr>
              <a:xfrm>
                <a:off x="1516683" y="4885508"/>
                <a:ext cx="6510699" cy="1015663"/>
              </a:xfrm>
              <a:prstGeom prst="rect">
                <a:avLst/>
              </a:prstGeom>
              <a:noFill/>
            </p:spPr>
            <p:txBody>
              <a:bodyPr wrap="square">
                <a:spAutoFit/>
              </a:bodyPr>
              <a:lstStyle/>
              <a:p>
                <a:r>
                  <a:rPr lang="en-US" sz="2000"/>
                  <a:t>	How does this payor source impact the customer? </a:t>
                </a:r>
              </a:p>
              <a:p>
                <a:r>
                  <a:rPr lang="en-US" sz="2000"/>
                  <a:t> </a:t>
                </a:r>
              </a:p>
              <a:p>
                <a:r>
                  <a:rPr lang="en-US" sz="2000"/>
                  <a:t>	How might this affect your approach?</a:t>
                </a:r>
              </a:p>
            </p:txBody>
          </p:sp>
          <p:sp>
            <p:nvSpPr>
              <p:cNvPr id="16" name="Bullet 1">
                <a:extLst>
                  <a:ext uri="{FF2B5EF4-FFF2-40B4-BE49-F238E27FC236}">
                    <a16:creationId xmlns:a16="http://schemas.microsoft.com/office/drawing/2014/main" id="{2015DEE1-DB8D-072A-097A-3CBF84326D46}"/>
                  </a:ext>
                </a:extLst>
              </p:cNvPr>
              <p:cNvSpPr/>
              <p:nvPr/>
            </p:nvSpPr>
            <p:spPr>
              <a:xfrm>
                <a:off x="2438277" y="4916423"/>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sp>
            <p:nvSpPr>
              <p:cNvPr id="17" name="Bullet 1">
                <a:extLst>
                  <a:ext uri="{FF2B5EF4-FFF2-40B4-BE49-F238E27FC236}">
                    <a16:creationId xmlns:a16="http://schemas.microsoft.com/office/drawing/2014/main" id="{5C8143A0-F532-D8A0-45D2-7982EF66B465}"/>
                  </a:ext>
                </a:extLst>
              </p:cNvPr>
              <p:cNvSpPr/>
              <p:nvPr/>
            </p:nvSpPr>
            <p:spPr>
              <a:xfrm>
                <a:off x="2438278" y="5526571"/>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grpSp>
        <p:sp>
          <p:nvSpPr>
            <p:cNvPr id="20" name="Rectangle: Diagonal Corners Snipped 19">
              <a:extLst>
                <a:ext uri="{FF2B5EF4-FFF2-40B4-BE49-F238E27FC236}">
                  <a16:creationId xmlns:a16="http://schemas.microsoft.com/office/drawing/2014/main" id="{031C6FA2-FB12-841C-30DB-70FC721E0B33}"/>
                </a:ext>
              </a:extLst>
            </p:cNvPr>
            <p:cNvSpPr/>
            <p:nvPr/>
          </p:nvSpPr>
          <p:spPr>
            <a:xfrm>
              <a:off x="6402512" y="4967440"/>
              <a:ext cx="5494213" cy="1477328"/>
            </a:xfrm>
            <a:prstGeom prst="snip2DiagRect">
              <a:avLst/>
            </a:prstGeom>
            <a:noFill/>
            <a:ln>
              <a:solidFill>
                <a:srgbClr val="FF9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627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7B4DC03-A251-822F-0367-9AFD2B061069}"/>
              </a:ext>
            </a:extLst>
          </p:cNvPr>
          <p:cNvGraphicFramePr/>
          <p:nvPr>
            <p:extLst>
              <p:ext uri="{D42A27DB-BD31-4B8C-83A1-F6EECF244321}">
                <p14:modId xmlns:p14="http://schemas.microsoft.com/office/powerpoint/2010/main" val="3616043168"/>
              </p:ext>
            </p:extLst>
          </p:nvPr>
        </p:nvGraphicFramePr>
        <p:xfrm>
          <a:off x="4300086" y="256544"/>
          <a:ext cx="8841988" cy="595912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59BFF5C7-9AAA-4DF9-DCA7-A81515420B15}"/>
              </a:ext>
            </a:extLst>
          </p:cNvPr>
          <p:cNvSpPr txBox="1"/>
          <p:nvPr/>
        </p:nvSpPr>
        <p:spPr>
          <a:xfrm>
            <a:off x="458647" y="2525142"/>
            <a:ext cx="5372420" cy="1421928"/>
          </a:xfrm>
          <a:prstGeom prst="rect">
            <a:avLst/>
          </a:prstGeom>
          <a:noFill/>
        </p:spPr>
        <p:txBody>
          <a:bodyPr wrap="square">
            <a:spAutoFit/>
          </a:bodyPr>
          <a:lstStyle/>
          <a:p>
            <a:pPr algn="ctr" defTabSz="829426">
              <a:lnSpc>
                <a:spcPct val="90000"/>
              </a:lnSpc>
              <a:spcAft>
                <a:spcPct val="35000"/>
              </a:spcAft>
            </a:pPr>
            <a:r>
              <a:rPr lang="en-US" sz="3200" b="1">
                <a:solidFill>
                  <a:srgbClr val="434343">
                    <a:lumMod val="100000"/>
                  </a:srgbClr>
                </a:solidFill>
                <a:latin typeface="Calibri" panose="020F0502020204030204" pitchFamily="34" charset="0"/>
                <a:cs typeface="Arial" panose="020B0604020202020204" pitchFamily="34" charset="0"/>
              </a:rPr>
              <a:t>Medicaid</a:t>
            </a:r>
            <a:r>
              <a:rPr lang="en-US" sz="3200">
                <a:solidFill>
                  <a:srgbClr val="434343">
                    <a:lumMod val="100000"/>
                  </a:srgbClr>
                </a:solidFill>
                <a:latin typeface="Calibri" panose="020F0502020204030204" pitchFamily="34" charset="0"/>
                <a:cs typeface="Arial" panose="020B0604020202020204" pitchFamily="34" charset="0"/>
              </a:rPr>
              <a:t> is the primary payor for more then </a:t>
            </a:r>
            <a:r>
              <a:rPr lang="en-US" sz="3200" b="1">
                <a:solidFill>
                  <a:srgbClr val="434343">
                    <a:lumMod val="100000"/>
                  </a:srgbClr>
                </a:solidFill>
                <a:latin typeface="Calibri" panose="020F0502020204030204" pitchFamily="34" charset="0"/>
                <a:cs typeface="Arial" panose="020B0604020202020204" pitchFamily="34" charset="0"/>
              </a:rPr>
              <a:t>6 out of 10 residents</a:t>
            </a:r>
            <a:r>
              <a:rPr lang="en-US" sz="3200">
                <a:solidFill>
                  <a:srgbClr val="434343">
                    <a:lumMod val="100000"/>
                  </a:srgbClr>
                </a:solidFill>
                <a:latin typeface="Calibri" panose="020F0502020204030204" pitchFamily="34" charset="0"/>
                <a:cs typeface="Arial" panose="020B0604020202020204" pitchFamily="34" charset="0"/>
              </a:rPr>
              <a:t> in Nursing Homes</a:t>
            </a:r>
          </a:p>
        </p:txBody>
      </p:sp>
      <p:sp>
        <p:nvSpPr>
          <p:cNvPr id="10" name="TextBox 9">
            <a:extLst>
              <a:ext uri="{FF2B5EF4-FFF2-40B4-BE49-F238E27FC236}">
                <a16:creationId xmlns:a16="http://schemas.microsoft.com/office/drawing/2014/main" id="{EED01D81-62A7-02AE-9792-E8949F16A209}"/>
              </a:ext>
            </a:extLst>
          </p:cNvPr>
          <p:cNvSpPr txBox="1"/>
          <p:nvPr/>
        </p:nvSpPr>
        <p:spPr>
          <a:xfrm>
            <a:off x="711200" y="6536875"/>
            <a:ext cx="7405832" cy="256545"/>
          </a:xfrm>
          <a:prstGeom prst="rect">
            <a:avLst/>
          </a:prstGeom>
          <a:noFill/>
        </p:spPr>
        <p:txBody>
          <a:bodyPr wrap="square">
            <a:spAutoFit/>
          </a:bodyPr>
          <a:lstStyle/>
          <a:p>
            <a:r>
              <a:rPr lang="en-US" sz="1067">
                <a:solidFill>
                  <a:srgbClr val="6C6C6C"/>
                </a:solidFill>
                <a:latin typeface="Arial" panose="020B0604020202020204" pitchFamily="34" charset="0"/>
              </a:rPr>
              <a:t>SOURCE: KFF State Health Facts, </a:t>
            </a:r>
            <a:r>
              <a:rPr lang="en-US" sz="1067">
                <a:solidFill>
                  <a:srgbClr val="0088CC"/>
                </a:solidFill>
                <a:latin typeface="Arial" panose="020B0604020202020204" pitchFamily="34" charset="0"/>
                <a:hlinkClick r:id="rId5"/>
              </a:rPr>
              <a:t>Distribution of Certified Nursing Facility Residents by Primary Payer Source</a:t>
            </a:r>
            <a:r>
              <a:rPr lang="en-US" sz="1067">
                <a:solidFill>
                  <a:srgbClr val="6C6C6C"/>
                </a:solidFill>
                <a:latin typeface="Arial" panose="020B0604020202020204" pitchFamily="34" charset="0"/>
              </a:rPr>
              <a:t> , 2023</a:t>
            </a:r>
            <a:endParaRPr lang="en-US" sz="1067">
              <a:solidFill>
                <a:schemeClr val="tx2"/>
              </a:solidFill>
            </a:endParaRPr>
          </a:p>
        </p:txBody>
      </p:sp>
      <p:sp>
        <p:nvSpPr>
          <p:cNvPr id="4" name="Title 27">
            <a:extLst>
              <a:ext uri="{FF2B5EF4-FFF2-40B4-BE49-F238E27FC236}">
                <a16:creationId xmlns:a16="http://schemas.microsoft.com/office/drawing/2014/main" id="{E6E29286-974E-E4C2-BE43-97571D0537C4}"/>
              </a:ext>
            </a:extLst>
          </p:cNvPr>
          <p:cNvSpPr txBox="1">
            <a:spLocks/>
          </p:cNvSpPr>
          <p:nvPr/>
        </p:nvSpPr>
        <p:spPr>
          <a:xfrm>
            <a:off x="357047" y="495451"/>
            <a:ext cx="9716162" cy="704982"/>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000" b="1" kern="1200" spc="-50" baseline="0">
                <a:solidFill>
                  <a:schemeClr val="tx1"/>
                </a:solidFill>
                <a:latin typeface="+mn-lt"/>
                <a:ea typeface="+mj-ea"/>
                <a:cs typeface="+mj-cs"/>
              </a:defRPr>
            </a:lvl1pPr>
          </a:lstStyle>
          <a:p>
            <a:r>
              <a:rPr lang="en-IN">
                <a:solidFill>
                  <a:srgbClr val="0544A3"/>
                </a:solidFill>
              </a:rPr>
              <a:t>Payor Mix</a:t>
            </a:r>
          </a:p>
        </p:txBody>
      </p:sp>
    </p:spTree>
    <p:custDataLst>
      <p:tags r:id="rId1"/>
    </p:custDataLst>
    <p:extLst>
      <p:ext uri="{BB962C8B-B14F-4D97-AF65-F5344CB8AC3E}">
        <p14:creationId xmlns:p14="http://schemas.microsoft.com/office/powerpoint/2010/main" val="4286405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E7FC-F336-1860-45B7-FC5677CED18C}"/>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B079AA8-07B8-8F1D-877E-DEEBD5B47C9E}"/>
              </a:ext>
            </a:extLst>
          </p:cNvPr>
          <p:cNvSpPr>
            <a:spLocks noGrp="1"/>
          </p:cNvSpPr>
          <p:nvPr>
            <p:ph type="title"/>
          </p:nvPr>
        </p:nvSpPr>
        <p:spPr>
          <a:xfrm>
            <a:off x="207140" y="481607"/>
            <a:ext cx="9292936" cy="659855"/>
          </a:xfrm>
        </p:spPr>
        <p:txBody>
          <a:bodyPr/>
          <a:lstStyle/>
          <a:p>
            <a:r>
              <a:rPr lang="en-US" sz="4200" dirty="0">
                <a:solidFill>
                  <a:srgbClr val="0544A3"/>
                </a:solidFill>
              </a:rPr>
              <a:t>Activity – Payor Sources</a:t>
            </a:r>
          </a:p>
        </p:txBody>
      </p:sp>
      <p:grpSp>
        <p:nvGrpSpPr>
          <p:cNvPr id="2" name="Group 1">
            <a:extLst>
              <a:ext uri="{FF2B5EF4-FFF2-40B4-BE49-F238E27FC236}">
                <a16:creationId xmlns:a16="http://schemas.microsoft.com/office/drawing/2014/main" id="{DEACD8C5-0E04-A453-B66A-7B0AC63C9EFD}"/>
              </a:ext>
            </a:extLst>
          </p:cNvPr>
          <p:cNvGrpSpPr/>
          <p:nvPr/>
        </p:nvGrpSpPr>
        <p:grpSpPr>
          <a:xfrm>
            <a:off x="288498" y="1382354"/>
            <a:ext cx="10214400" cy="736034"/>
            <a:chOff x="460731" y="1163890"/>
            <a:chExt cx="10214400" cy="736034"/>
          </a:xfrm>
        </p:grpSpPr>
        <p:sp>
          <p:nvSpPr>
            <p:cNvPr id="8" name="Bullet 1">
              <a:extLst>
                <a:ext uri="{FF2B5EF4-FFF2-40B4-BE49-F238E27FC236}">
                  <a16:creationId xmlns:a16="http://schemas.microsoft.com/office/drawing/2014/main" id="{FDBC1312-72AF-8DD5-80AB-59226F725186}"/>
                </a:ext>
              </a:extLst>
            </p:cNvPr>
            <p:cNvSpPr/>
            <p:nvPr/>
          </p:nvSpPr>
          <p:spPr>
            <a:xfrm>
              <a:off x="460731" y="1310161"/>
              <a:ext cx="45719" cy="401852"/>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sp>
          <p:nvSpPr>
            <p:cNvPr id="23" name="Text - Topic 1">
              <a:extLst>
                <a:ext uri="{FF2B5EF4-FFF2-40B4-BE49-F238E27FC236}">
                  <a16:creationId xmlns:a16="http://schemas.microsoft.com/office/drawing/2014/main" id="{50F4EC37-C54C-28EA-F139-7782329C898C}"/>
                </a:ext>
              </a:extLst>
            </p:cNvPr>
            <p:cNvSpPr txBox="1">
              <a:spLocks/>
            </p:cNvSpPr>
            <p:nvPr/>
          </p:nvSpPr>
          <p:spPr>
            <a:xfrm>
              <a:off x="505536" y="1163890"/>
              <a:ext cx="10169595" cy="736034"/>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tx2">
                      <a:lumMod val="50000"/>
                    </a:schemeClr>
                  </a:solidFill>
                </a:rPr>
                <a:t>Use the annotation tool </a:t>
              </a:r>
              <a:r>
                <a:rPr lang="en-US" sz="2200" b="0">
                  <a:solidFill>
                    <a:schemeClr val="tx2">
                      <a:lumMod val="50000"/>
                    </a:schemeClr>
                  </a:solidFill>
                </a:rPr>
                <a:t>to identify each statement below as  a characteristic of Medicare Medicaid, or Medicare Advantage by writing a tally mark in the appropriate column.</a:t>
              </a:r>
            </a:p>
          </p:txBody>
        </p:sp>
      </p:grpSp>
      <p:graphicFrame>
        <p:nvGraphicFramePr>
          <p:cNvPr id="14" name="Table 13">
            <a:extLst>
              <a:ext uri="{FF2B5EF4-FFF2-40B4-BE49-F238E27FC236}">
                <a16:creationId xmlns:a16="http://schemas.microsoft.com/office/drawing/2014/main" id="{7CFAC050-CA3C-F45D-FB62-659363D70073}"/>
              </a:ext>
            </a:extLst>
          </p:cNvPr>
          <p:cNvGraphicFramePr>
            <a:graphicFrameLocks noGrp="1"/>
          </p:cNvGraphicFramePr>
          <p:nvPr>
            <p:extLst>
              <p:ext uri="{D42A27DB-BD31-4B8C-83A1-F6EECF244321}">
                <p14:modId xmlns:p14="http://schemas.microsoft.com/office/powerpoint/2010/main" val="611423163"/>
              </p:ext>
            </p:extLst>
          </p:nvPr>
        </p:nvGraphicFramePr>
        <p:xfrm>
          <a:off x="94319" y="2463469"/>
          <a:ext cx="12003362" cy="2966720"/>
        </p:xfrm>
        <a:graphic>
          <a:graphicData uri="http://schemas.openxmlformats.org/drawingml/2006/table">
            <a:tbl>
              <a:tblPr firstRow="1" bandRow="1">
                <a:tableStyleId>{073A0DAA-6AF3-43AB-8588-CEC1D06C72B9}</a:tableStyleId>
              </a:tblPr>
              <a:tblGrid>
                <a:gridCol w="5921282">
                  <a:extLst>
                    <a:ext uri="{9D8B030D-6E8A-4147-A177-3AD203B41FA5}">
                      <a16:colId xmlns:a16="http://schemas.microsoft.com/office/drawing/2014/main" val="3614749981"/>
                    </a:ext>
                  </a:extLst>
                </a:gridCol>
                <a:gridCol w="2033442">
                  <a:extLst>
                    <a:ext uri="{9D8B030D-6E8A-4147-A177-3AD203B41FA5}">
                      <a16:colId xmlns:a16="http://schemas.microsoft.com/office/drawing/2014/main" val="3101453017"/>
                    </a:ext>
                  </a:extLst>
                </a:gridCol>
                <a:gridCol w="2061458">
                  <a:extLst>
                    <a:ext uri="{9D8B030D-6E8A-4147-A177-3AD203B41FA5}">
                      <a16:colId xmlns:a16="http://schemas.microsoft.com/office/drawing/2014/main" val="2986181452"/>
                    </a:ext>
                  </a:extLst>
                </a:gridCol>
                <a:gridCol w="1987180">
                  <a:extLst>
                    <a:ext uri="{9D8B030D-6E8A-4147-A177-3AD203B41FA5}">
                      <a16:colId xmlns:a16="http://schemas.microsoft.com/office/drawing/2014/main" val="138562105"/>
                    </a:ext>
                  </a:extLst>
                </a:gridCol>
              </a:tblGrid>
              <a:tr h="370840">
                <a:tc>
                  <a:txBody>
                    <a:bodyPr/>
                    <a:lstStyle/>
                    <a:p>
                      <a:pPr algn="ctr"/>
                      <a:r>
                        <a:rPr lang="en-US"/>
                        <a:t>Statement</a:t>
                      </a:r>
                    </a:p>
                  </a:txBody>
                  <a:tcPr/>
                </a:tc>
                <a:tc>
                  <a:txBody>
                    <a:bodyPr/>
                    <a:lstStyle/>
                    <a:p>
                      <a:pPr algn="ctr"/>
                      <a:r>
                        <a:rPr lang="en-US" sz="1600"/>
                        <a:t>Medicare</a:t>
                      </a:r>
                    </a:p>
                  </a:txBody>
                  <a:tcPr/>
                </a:tc>
                <a:tc>
                  <a:txBody>
                    <a:bodyPr/>
                    <a:lstStyle/>
                    <a:p>
                      <a:pPr algn="ctr"/>
                      <a:r>
                        <a:rPr lang="en-US" sz="1600"/>
                        <a:t>Medicaid</a:t>
                      </a:r>
                    </a:p>
                  </a:txBody>
                  <a:tcPr/>
                </a:tc>
                <a:tc>
                  <a:txBody>
                    <a:bodyPr/>
                    <a:lstStyle/>
                    <a:p>
                      <a:pPr algn="ctr"/>
                      <a:r>
                        <a:rPr lang="en-US" sz="1600"/>
                        <a:t>Medicare Advantage</a:t>
                      </a:r>
                    </a:p>
                  </a:txBody>
                  <a:tcPr/>
                </a:tc>
                <a:extLst>
                  <a:ext uri="{0D108BD9-81ED-4DB2-BD59-A6C34878D82A}">
                    <a16:rowId xmlns:a16="http://schemas.microsoft.com/office/drawing/2014/main" val="310379081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2">
                              <a:lumMod val="50000"/>
                            </a:schemeClr>
                          </a:solidFill>
                        </a:rPr>
                        <a:t>Provides health care for those with limited incomes and resources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5853499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solidFill>
                            <a:schemeClr val="tx2">
                              <a:lumMod val="50000"/>
                            </a:schemeClr>
                          </a:solidFill>
                        </a:rPr>
                        <a:t>Plan that partners Medicare with private payors</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3007283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2">
                              <a:lumMod val="50000"/>
                            </a:schemeClr>
                          </a:solidFill>
                        </a:rPr>
                        <a:t>Payor preferred by long-term care facilities as it is the most profitable</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7567155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2">
                              <a:lumMod val="50000"/>
                            </a:schemeClr>
                          </a:solidFill>
                        </a:rPr>
                        <a:t>Has assigned quality and performance measures to clinical outcomes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30177813"/>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2">
                              <a:lumMod val="50000"/>
                            </a:schemeClr>
                          </a:solidFill>
                        </a:rPr>
                        <a:t>Is the largest source of funding for long-term care services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5630134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2">
                              <a:lumMod val="50000"/>
                            </a:schemeClr>
                          </a:solidFill>
                        </a:rPr>
                        <a:t>Typically has lower reimbursement rates, posing certain challenges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2264877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dirty="0">
                          <a:solidFill>
                            <a:schemeClr val="tx2">
                              <a:lumMod val="50000"/>
                            </a:schemeClr>
                          </a:solidFill>
                        </a:rPr>
                        <a:t>Rate is managed by the state</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16638964"/>
                  </a:ext>
                </a:extLst>
              </a:tr>
            </a:tbl>
          </a:graphicData>
        </a:graphic>
      </p:graphicFrame>
      <p:grpSp>
        <p:nvGrpSpPr>
          <p:cNvPr id="7" name="Group 6">
            <a:extLst>
              <a:ext uri="{FF2B5EF4-FFF2-40B4-BE49-F238E27FC236}">
                <a16:creationId xmlns:a16="http://schemas.microsoft.com/office/drawing/2014/main" id="{EC36F473-4280-BF7B-FF5D-515DCF799D66}"/>
              </a:ext>
            </a:extLst>
          </p:cNvPr>
          <p:cNvGrpSpPr/>
          <p:nvPr/>
        </p:nvGrpSpPr>
        <p:grpSpPr>
          <a:xfrm>
            <a:off x="10502899" y="313620"/>
            <a:ext cx="1195669" cy="1195669"/>
            <a:chOff x="10502899" y="313620"/>
            <a:chExt cx="1195669" cy="1195669"/>
          </a:xfrm>
        </p:grpSpPr>
        <p:sp>
          <p:nvSpPr>
            <p:cNvPr id="9" name="Oval 8">
              <a:extLst>
                <a:ext uri="{FF2B5EF4-FFF2-40B4-BE49-F238E27FC236}">
                  <a16:creationId xmlns:a16="http://schemas.microsoft.com/office/drawing/2014/main" id="{F38869A3-A1F7-F8DB-0A9F-EECE26031D00}"/>
                </a:ext>
              </a:extLst>
            </p:cNvPr>
            <p:cNvSpPr/>
            <p:nvPr/>
          </p:nvSpPr>
          <p:spPr>
            <a:xfrm>
              <a:off x="10502899" y="313620"/>
              <a:ext cx="1195669" cy="1195669"/>
            </a:xfrm>
            <a:prstGeom prst="ellipse">
              <a:avLst/>
            </a:prstGeom>
            <a:solidFill>
              <a:srgbClr val="FF9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Questions with solid fill">
              <a:extLst>
                <a:ext uri="{FF2B5EF4-FFF2-40B4-BE49-F238E27FC236}">
                  <a16:creationId xmlns:a16="http://schemas.microsoft.com/office/drawing/2014/main" id="{BCA56B41-9889-53FA-DAD2-1EF0381D6C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6455" y="451948"/>
              <a:ext cx="948556" cy="919013"/>
            </a:xfrm>
            <a:prstGeom prst="rect">
              <a:avLst/>
            </a:prstGeom>
          </p:spPr>
        </p:pic>
      </p:grpSp>
      <p:sp>
        <p:nvSpPr>
          <p:cNvPr id="12" name="Rectangle 11">
            <a:extLst>
              <a:ext uri="{FF2B5EF4-FFF2-40B4-BE49-F238E27FC236}">
                <a16:creationId xmlns:a16="http://schemas.microsoft.com/office/drawing/2014/main" id="{1602967C-D45A-C935-E94E-98F8ADB940C5}"/>
              </a:ext>
            </a:extLst>
          </p:cNvPr>
          <p:cNvSpPr/>
          <p:nvPr/>
        </p:nvSpPr>
        <p:spPr>
          <a:xfrm>
            <a:off x="8071785" y="2845794"/>
            <a:ext cx="2012948" cy="342900"/>
          </a:xfrm>
          <a:prstGeom prst="rect">
            <a:avLst/>
          </a:prstGeom>
          <a:noFill/>
          <a:ln>
            <a:solidFill>
              <a:srgbClr val="4C99FF"/>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027D19-9398-19E4-2D68-B707FA4127AA}"/>
              </a:ext>
            </a:extLst>
          </p:cNvPr>
          <p:cNvSpPr/>
          <p:nvPr/>
        </p:nvSpPr>
        <p:spPr>
          <a:xfrm>
            <a:off x="10095210" y="3180481"/>
            <a:ext cx="1997708" cy="342900"/>
          </a:xfrm>
          <a:prstGeom prst="rect">
            <a:avLst/>
          </a:prstGeom>
          <a:noFill/>
          <a:ln>
            <a:solidFill>
              <a:srgbClr val="FF991F"/>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CF4F93-C7FB-47DB-F669-B733CE1E90E7}"/>
              </a:ext>
            </a:extLst>
          </p:cNvPr>
          <p:cNvSpPr/>
          <p:nvPr/>
        </p:nvSpPr>
        <p:spPr>
          <a:xfrm>
            <a:off x="6020733" y="3568140"/>
            <a:ext cx="2012948" cy="342900"/>
          </a:xfrm>
          <a:prstGeom prst="rect">
            <a:avLst/>
          </a:prstGeom>
          <a:noFill/>
          <a:ln>
            <a:solidFill>
              <a:srgbClr val="0052CC"/>
            </a:solidFill>
          </a:ln>
          <a:effectLst>
            <a:glow rad="63500">
              <a:srgbClr val="0544A3">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6AEE24-4A56-BFC6-BCDA-E62EC6D1901F}"/>
              </a:ext>
            </a:extLst>
          </p:cNvPr>
          <p:cNvSpPr/>
          <p:nvPr/>
        </p:nvSpPr>
        <p:spPr>
          <a:xfrm>
            <a:off x="6020733" y="3928507"/>
            <a:ext cx="2012948" cy="342900"/>
          </a:xfrm>
          <a:prstGeom prst="rect">
            <a:avLst/>
          </a:prstGeom>
          <a:noFill/>
          <a:ln>
            <a:solidFill>
              <a:srgbClr val="0052CC"/>
            </a:solidFill>
          </a:ln>
          <a:effectLst>
            <a:glow rad="63500">
              <a:srgbClr val="0544A3">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9422A68-EF40-15CD-DFB1-0DF18699FA83}"/>
              </a:ext>
            </a:extLst>
          </p:cNvPr>
          <p:cNvSpPr/>
          <p:nvPr/>
        </p:nvSpPr>
        <p:spPr>
          <a:xfrm>
            <a:off x="8067022" y="4299940"/>
            <a:ext cx="2012948" cy="342900"/>
          </a:xfrm>
          <a:prstGeom prst="rect">
            <a:avLst/>
          </a:prstGeom>
          <a:noFill/>
          <a:ln>
            <a:solidFill>
              <a:srgbClr val="4C99FF"/>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AD85F9-A82E-F942-F258-1C5DD7FFB321}"/>
              </a:ext>
            </a:extLst>
          </p:cNvPr>
          <p:cNvSpPr/>
          <p:nvPr/>
        </p:nvSpPr>
        <p:spPr>
          <a:xfrm>
            <a:off x="8067022" y="5046856"/>
            <a:ext cx="2012948" cy="342900"/>
          </a:xfrm>
          <a:prstGeom prst="rect">
            <a:avLst/>
          </a:prstGeom>
          <a:noFill/>
          <a:ln>
            <a:solidFill>
              <a:srgbClr val="4C99FF"/>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277773-5E2E-C719-D7D8-D097437F4B19}"/>
              </a:ext>
            </a:extLst>
          </p:cNvPr>
          <p:cNvSpPr/>
          <p:nvPr/>
        </p:nvSpPr>
        <p:spPr>
          <a:xfrm>
            <a:off x="10099973" y="4682467"/>
            <a:ext cx="1997708" cy="342900"/>
          </a:xfrm>
          <a:prstGeom prst="rect">
            <a:avLst/>
          </a:prstGeom>
          <a:noFill/>
          <a:ln>
            <a:solidFill>
              <a:srgbClr val="FF991F"/>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2A8B433-76B4-390F-5520-D92395F8804D}"/>
              </a:ext>
            </a:extLst>
          </p:cNvPr>
          <p:cNvSpPr/>
          <p:nvPr/>
        </p:nvSpPr>
        <p:spPr>
          <a:xfrm>
            <a:off x="146157" y="3283477"/>
            <a:ext cx="5757761" cy="239904"/>
          </a:xfrm>
          <a:prstGeom prst="rect">
            <a:avLst/>
          </a:prstGeom>
          <a:solidFill>
            <a:srgbClr val="E7E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03DD7D8-A745-CC68-FA84-041CA5557752}"/>
              </a:ext>
            </a:extLst>
          </p:cNvPr>
          <p:cNvSpPr/>
          <p:nvPr/>
        </p:nvSpPr>
        <p:spPr>
          <a:xfrm>
            <a:off x="137287" y="3975921"/>
            <a:ext cx="5840479" cy="285614"/>
          </a:xfrm>
          <a:prstGeom prst="rect">
            <a:avLst/>
          </a:prstGeom>
          <a:solidFill>
            <a:srgbClr val="E7E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BD8736-5B73-1122-808A-E9BB11171D89}"/>
              </a:ext>
            </a:extLst>
          </p:cNvPr>
          <p:cNvSpPr/>
          <p:nvPr/>
        </p:nvSpPr>
        <p:spPr>
          <a:xfrm>
            <a:off x="137287" y="4741478"/>
            <a:ext cx="5757761" cy="239904"/>
          </a:xfrm>
          <a:prstGeom prst="rect">
            <a:avLst/>
          </a:prstGeom>
          <a:solidFill>
            <a:srgbClr val="E7E9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BEC5054-5922-56E2-91D8-325F228E9A06}"/>
              </a:ext>
            </a:extLst>
          </p:cNvPr>
          <p:cNvSpPr/>
          <p:nvPr/>
        </p:nvSpPr>
        <p:spPr>
          <a:xfrm>
            <a:off x="137286" y="5139189"/>
            <a:ext cx="5757761" cy="239904"/>
          </a:xfrm>
          <a:prstGeom prst="rect">
            <a:avLst/>
          </a:prstGeom>
          <a:solidFill>
            <a:srgbClr val="CB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67A9489-F5FE-E27D-C14B-B0DD7D082B57}"/>
              </a:ext>
            </a:extLst>
          </p:cNvPr>
          <p:cNvSpPr/>
          <p:nvPr/>
        </p:nvSpPr>
        <p:spPr>
          <a:xfrm>
            <a:off x="119659" y="4382049"/>
            <a:ext cx="5757761" cy="239904"/>
          </a:xfrm>
          <a:prstGeom prst="rect">
            <a:avLst/>
          </a:prstGeom>
          <a:solidFill>
            <a:srgbClr val="CB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9003D13-0415-BF75-4D89-20257093C011}"/>
              </a:ext>
            </a:extLst>
          </p:cNvPr>
          <p:cNvSpPr/>
          <p:nvPr/>
        </p:nvSpPr>
        <p:spPr>
          <a:xfrm>
            <a:off x="119659" y="3603384"/>
            <a:ext cx="5757761" cy="329857"/>
          </a:xfrm>
          <a:prstGeom prst="rect">
            <a:avLst/>
          </a:prstGeom>
          <a:solidFill>
            <a:srgbClr val="CB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24DAF15-904F-641D-8960-5DB2CF30F9A5}"/>
              </a:ext>
            </a:extLst>
          </p:cNvPr>
          <p:cNvSpPr/>
          <p:nvPr/>
        </p:nvSpPr>
        <p:spPr>
          <a:xfrm>
            <a:off x="150921" y="2913475"/>
            <a:ext cx="5757761" cy="239904"/>
          </a:xfrm>
          <a:prstGeom prst="rect">
            <a:avLst/>
          </a:prstGeom>
          <a:solidFill>
            <a:srgbClr val="CB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57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20" grpId="0" animBg="1"/>
      <p:bldP spid="21" grpId="0" animBg="1"/>
      <p:bldP spid="22" grpId="0" animBg="1"/>
      <p:bldP spid="24" grpId="0" animBg="1"/>
      <p:bldP spid="39" grpId="0" animBg="1"/>
      <p:bldP spid="40" grpId="0" animBg="1"/>
      <p:bldP spid="41" grpId="0" animBg="1"/>
      <p:bldP spid="44" grpId="0" animBg="1"/>
      <p:bldP spid="45" grpId="0" animBg="1"/>
      <p:bldP spid="46"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05"/>
        <p:cNvGrpSpPr/>
        <p:nvPr/>
      </p:nvGrpSpPr>
      <p:grpSpPr>
        <a:xfrm>
          <a:off x="0" y="0"/>
          <a:ext cx="0" cy="0"/>
          <a:chOff x="0" y="0"/>
          <a:chExt cx="0" cy="0"/>
        </a:xfrm>
      </p:grpSpPr>
      <p:sp>
        <p:nvSpPr>
          <p:cNvPr id="97" name="TextBox 96">
            <a:extLst>
              <a:ext uri="{FF2B5EF4-FFF2-40B4-BE49-F238E27FC236}">
                <a16:creationId xmlns:a16="http://schemas.microsoft.com/office/drawing/2014/main" id="{757E836E-D433-4684-8F70-E65B20E83277}"/>
              </a:ext>
            </a:extLst>
          </p:cNvPr>
          <p:cNvSpPr txBox="1">
            <a:spLocks/>
          </p:cNvSpPr>
          <p:nvPr/>
        </p:nvSpPr>
        <p:spPr>
          <a:xfrm>
            <a:off x="642258" y="4220669"/>
            <a:ext cx="1620356" cy="466245"/>
          </a:xfrm>
          <a:prstGeom prst="rect">
            <a:avLst/>
          </a:prstGeom>
          <a:noFill/>
        </p:spPr>
        <p:txBody>
          <a:bodyPr wrap="square" lIns="47988" tIns="47988" rIns="47988" bIns="47988" rtlCol="0" anchor="ctr" anchorCtr="0">
            <a:spAutoFit/>
          </a:bodyPr>
          <a:lstStyle/>
          <a:p>
            <a:pPr algn="ctr" defTabSz="914081"/>
            <a:r>
              <a:rPr lang="en-US" sz="2400" b="1">
                <a:solidFill>
                  <a:srgbClr val="434343">
                    <a:lumMod val="100000"/>
                  </a:srgbClr>
                </a:solidFill>
                <a:latin typeface="Calibri" panose="020F0502020204030204" pitchFamily="34" charset="0"/>
                <a:cs typeface="Arial" panose="020B0604020202020204" pitchFamily="34" charset="0"/>
              </a:rPr>
              <a:t>PDPM</a:t>
            </a:r>
          </a:p>
        </p:txBody>
      </p:sp>
      <p:pic>
        <p:nvPicPr>
          <p:cNvPr id="4" name="Picture 3" descr="Icon&#10;&#10;Description automatically generated">
            <a:extLst>
              <a:ext uri="{FF2B5EF4-FFF2-40B4-BE49-F238E27FC236}">
                <a16:creationId xmlns:a16="http://schemas.microsoft.com/office/drawing/2014/main" id="{8F89F4BA-C52A-B15A-DB41-21873D7C7230}"/>
              </a:ext>
            </a:extLst>
          </p:cNvPr>
          <p:cNvPicPr>
            <a:picLocks noChangeAspect="1"/>
          </p:cNvPicPr>
          <p:nvPr/>
        </p:nvPicPr>
        <p:blipFill>
          <a:blip r:embed="rId4"/>
          <a:stretch>
            <a:fillRect/>
          </a:stretch>
        </p:blipFill>
        <p:spPr>
          <a:xfrm>
            <a:off x="672103" y="2850743"/>
            <a:ext cx="1560667" cy="1560667"/>
          </a:xfrm>
          <a:prstGeom prst="rect">
            <a:avLst/>
          </a:prstGeom>
        </p:spPr>
      </p:pic>
      <p:sp>
        <p:nvSpPr>
          <p:cNvPr id="3" name="Title 27">
            <a:extLst>
              <a:ext uri="{FF2B5EF4-FFF2-40B4-BE49-F238E27FC236}">
                <a16:creationId xmlns:a16="http://schemas.microsoft.com/office/drawing/2014/main" id="{38B91CE1-90AA-C27F-F114-85DB97CDD329}"/>
              </a:ext>
            </a:extLst>
          </p:cNvPr>
          <p:cNvSpPr txBox="1">
            <a:spLocks/>
          </p:cNvSpPr>
          <p:nvPr/>
        </p:nvSpPr>
        <p:spPr>
          <a:xfrm>
            <a:off x="547547" y="562801"/>
            <a:ext cx="9716162" cy="704982"/>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000" b="1" kern="1200" spc="-50" baseline="0">
                <a:solidFill>
                  <a:schemeClr val="tx1"/>
                </a:solidFill>
                <a:latin typeface="+mn-lt"/>
                <a:ea typeface="+mj-ea"/>
                <a:cs typeface="+mj-cs"/>
              </a:defRPr>
            </a:lvl1pPr>
          </a:lstStyle>
          <a:p>
            <a:r>
              <a:rPr lang="en-IN" dirty="0">
                <a:solidFill>
                  <a:srgbClr val="0544A3"/>
                </a:solidFill>
              </a:rPr>
              <a:t>PDPM</a:t>
            </a:r>
          </a:p>
          <a:p>
            <a:r>
              <a:rPr lang="en-IN" sz="2800" dirty="0">
                <a:solidFill>
                  <a:srgbClr val="0544A3"/>
                </a:solidFill>
              </a:rPr>
              <a:t>Patient Driven Payment Model</a:t>
            </a:r>
          </a:p>
        </p:txBody>
      </p:sp>
      <p:sp>
        <p:nvSpPr>
          <p:cNvPr id="137" name="Shape0_20220502_194759">
            <a:extLst>
              <a:ext uri="{FF2B5EF4-FFF2-40B4-BE49-F238E27FC236}">
                <a16:creationId xmlns:a16="http://schemas.microsoft.com/office/drawing/2014/main" id="{83B39EAA-F8D6-45C3-B95A-24684B028759}"/>
              </a:ext>
            </a:extLst>
          </p:cNvPr>
          <p:cNvSpPr/>
          <p:nvPr/>
        </p:nvSpPr>
        <p:spPr>
          <a:xfrm>
            <a:off x="2416093" y="3831004"/>
            <a:ext cx="192480" cy="380652"/>
          </a:xfrm>
          <a:prstGeom prst="chevron">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0052CC"/>
              </a:solidFill>
              <a:latin typeface="Arial" panose="020B0604020202020204" pitchFamily="34" charset="0"/>
              <a:cs typeface="Arial" panose="020B0604020202020204" pitchFamily="34" charset="0"/>
            </a:endParaRPr>
          </a:p>
        </p:txBody>
      </p:sp>
      <p:cxnSp>
        <p:nvCxnSpPr>
          <p:cNvPr id="136" name="Straight Connector 135">
            <a:extLst>
              <a:ext uri="{FF2B5EF4-FFF2-40B4-BE49-F238E27FC236}">
                <a16:creationId xmlns:a16="http://schemas.microsoft.com/office/drawing/2014/main" id="{8F6D5D06-1F7D-4BC3-A2A2-5D2FB958AC1D}"/>
              </a:ext>
            </a:extLst>
          </p:cNvPr>
          <p:cNvCxnSpPr>
            <a:cxnSpLocks/>
          </p:cNvCxnSpPr>
          <p:nvPr/>
        </p:nvCxnSpPr>
        <p:spPr>
          <a:xfrm flipH="1">
            <a:off x="2485021" y="4464050"/>
            <a:ext cx="867" cy="1877949"/>
          </a:xfrm>
          <a:prstGeom prst="line">
            <a:avLst/>
          </a:prstGeom>
          <a:ln>
            <a:solidFill>
              <a:srgbClr val="FF991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B7392B1-CD58-4AFD-B9D9-4BB0F10DB336}"/>
              </a:ext>
            </a:extLst>
          </p:cNvPr>
          <p:cNvCxnSpPr>
            <a:cxnSpLocks/>
          </p:cNvCxnSpPr>
          <p:nvPr/>
        </p:nvCxnSpPr>
        <p:spPr>
          <a:xfrm>
            <a:off x="2485888" y="1700674"/>
            <a:ext cx="0" cy="1874376"/>
          </a:xfrm>
          <a:prstGeom prst="line">
            <a:avLst/>
          </a:prstGeom>
          <a:ln>
            <a:solidFill>
              <a:srgbClr val="FF991F"/>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73334858-A527-2EFC-353C-C60B55596C69}"/>
              </a:ext>
            </a:extLst>
          </p:cNvPr>
          <p:cNvGrpSpPr/>
          <p:nvPr/>
        </p:nvGrpSpPr>
        <p:grpSpPr>
          <a:xfrm>
            <a:off x="2831982" y="3602881"/>
            <a:ext cx="8555291" cy="836908"/>
            <a:chOff x="2831982" y="3602881"/>
            <a:chExt cx="8555291" cy="836908"/>
          </a:xfrm>
        </p:grpSpPr>
        <p:sp>
          <p:nvSpPr>
            <p:cNvPr id="120" name="Rectangle: Rounded Corners 16">
              <a:extLst>
                <a:ext uri="{FF2B5EF4-FFF2-40B4-BE49-F238E27FC236}">
                  <a16:creationId xmlns:a16="http://schemas.microsoft.com/office/drawing/2014/main" id="{024C40C0-9551-4732-BF93-9C539AEEC248}"/>
                </a:ext>
              </a:extLst>
            </p:cNvPr>
            <p:cNvSpPr/>
            <p:nvPr/>
          </p:nvSpPr>
          <p:spPr>
            <a:xfrm rot="5400000">
              <a:off x="6691174" y="-256311"/>
              <a:ext cx="836908" cy="8555291"/>
            </a:xfrm>
            <a:prstGeom prst="roundRect">
              <a:avLst>
                <a:gd name="adj" fmla="val 0"/>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2400">
                <a:solidFill>
                  <a:srgbClr val="434343"/>
                </a:solidFill>
                <a:latin typeface="Calibri" panose="020F0502020204030204" pitchFamily="34" charset="0"/>
                <a:cs typeface="Calibri" panose="020F0502020204030204" pitchFamily="34" charset="0"/>
              </a:endParaRPr>
            </a:p>
          </p:txBody>
        </p:sp>
        <p:sp>
          <p:nvSpPr>
            <p:cNvPr id="121" name="TextBox 120">
              <a:extLst>
                <a:ext uri="{FF2B5EF4-FFF2-40B4-BE49-F238E27FC236}">
                  <a16:creationId xmlns:a16="http://schemas.microsoft.com/office/drawing/2014/main" id="{AF1388E3-A7E4-4281-A4EC-71B4FD9FB7BD}"/>
                </a:ext>
              </a:extLst>
            </p:cNvPr>
            <p:cNvSpPr txBox="1"/>
            <p:nvPr/>
          </p:nvSpPr>
          <p:spPr>
            <a:xfrm>
              <a:off x="3663561" y="3898223"/>
              <a:ext cx="7695451" cy="2462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defTabSz="914354"/>
              <a:r>
                <a:rPr lang="en-US" sz="1600">
                  <a:solidFill>
                    <a:srgbClr val="434343"/>
                  </a:solidFill>
                  <a:latin typeface="Calibri" panose="020F0502020204030204"/>
                  <a:cs typeface="Calibri"/>
                </a:rPr>
                <a:t>PDPM payments calculated by classifying residents into a </a:t>
              </a:r>
              <a:r>
                <a:rPr lang="en-US" sz="1600" b="1">
                  <a:solidFill>
                    <a:srgbClr val="003E99"/>
                  </a:solidFill>
                  <a:latin typeface="Calibri" panose="020F0502020204030204"/>
                  <a:cs typeface="Calibri"/>
                </a:rPr>
                <a:t>case-mix component</a:t>
              </a:r>
            </a:p>
          </p:txBody>
        </p:sp>
        <p:sp>
          <p:nvSpPr>
            <p:cNvPr id="122" name="Oval 121">
              <a:extLst>
                <a:ext uri="{FF2B5EF4-FFF2-40B4-BE49-F238E27FC236}">
                  <a16:creationId xmlns:a16="http://schemas.microsoft.com/office/drawing/2014/main" id="{B50714F1-C0B3-4DE1-9CBB-E029051818BC}"/>
                </a:ext>
              </a:extLst>
            </p:cNvPr>
            <p:cNvSpPr/>
            <p:nvPr/>
          </p:nvSpPr>
          <p:spPr>
            <a:xfrm>
              <a:off x="2939027" y="3735803"/>
              <a:ext cx="571055" cy="571055"/>
            </a:xfrm>
            <a:prstGeom prst="ellipse">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434343"/>
                </a:solidFill>
                <a:latin typeface="Calibri" panose="020F0502020204030204" pitchFamily="34" charset="0"/>
                <a:cs typeface="Calibri" panose="020F0502020204030204" pitchFamily="34" charset="0"/>
              </a:endParaRPr>
            </a:p>
          </p:txBody>
        </p:sp>
        <p:pic>
          <p:nvPicPr>
            <p:cNvPr id="5" name="Shape8_20220318_141807">
              <a:extLst>
                <a:ext uri="{FF2B5EF4-FFF2-40B4-BE49-F238E27FC236}">
                  <a16:creationId xmlns:a16="http://schemas.microsoft.com/office/drawing/2014/main" id="{468F598A-128F-1253-19D2-CAEEFC2206DF}"/>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7771" y="3793051"/>
              <a:ext cx="353564" cy="418160"/>
            </a:xfrm>
            <a:prstGeom prst="rect">
              <a:avLst/>
            </a:prstGeom>
          </p:spPr>
        </p:pic>
      </p:grpSp>
      <p:grpSp>
        <p:nvGrpSpPr>
          <p:cNvPr id="76" name="Group 75">
            <a:extLst>
              <a:ext uri="{FF2B5EF4-FFF2-40B4-BE49-F238E27FC236}">
                <a16:creationId xmlns:a16="http://schemas.microsoft.com/office/drawing/2014/main" id="{B4A4D179-9B59-CA82-DAFD-E6F94F6352A8}"/>
              </a:ext>
            </a:extLst>
          </p:cNvPr>
          <p:cNvGrpSpPr/>
          <p:nvPr/>
        </p:nvGrpSpPr>
        <p:grpSpPr>
          <a:xfrm>
            <a:off x="2803721" y="5505091"/>
            <a:ext cx="8555287" cy="836907"/>
            <a:chOff x="2803721" y="5505091"/>
            <a:chExt cx="8555287" cy="836907"/>
          </a:xfrm>
        </p:grpSpPr>
        <p:sp>
          <p:nvSpPr>
            <p:cNvPr id="18" name="Rectangle: Rounded Corners 19">
              <a:extLst>
                <a:ext uri="{FF2B5EF4-FFF2-40B4-BE49-F238E27FC236}">
                  <a16:creationId xmlns:a16="http://schemas.microsoft.com/office/drawing/2014/main" id="{81092131-BF6A-BF4D-27FE-5CA5E4A54B8A}"/>
                </a:ext>
              </a:extLst>
            </p:cNvPr>
            <p:cNvSpPr/>
            <p:nvPr/>
          </p:nvSpPr>
          <p:spPr>
            <a:xfrm rot="5400000">
              <a:off x="6662911" y="1645901"/>
              <a:ext cx="836907" cy="8555287"/>
            </a:xfrm>
            <a:prstGeom prst="roundRect">
              <a:avLst>
                <a:gd name="adj" fmla="val 0"/>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endParaRPr lang="en-IN" sz="2400">
                <a:solidFill>
                  <a:srgbClr val="434343"/>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68A51C9-5DDC-B86B-0A23-0A0B2B0118CE}"/>
                </a:ext>
              </a:extLst>
            </p:cNvPr>
            <p:cNvSpPr txBox="1"/>
            <p:nvPr/>
          </p:nvSpPr>
          <p:spPr>
            <a:xfrm>
              <a:off x="3635298" y="5800439"/>
              <a:ext cx="7695451" cy="2462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defTabSz="914354"/>
              <a:r>
                <a:rPr lang="en-US" sz="1600" b="1">
                  <a:solidFill>
                    <a:srgbClr val="003E99"/>
                  </a:solidFill>
                  <a:latin typeface="Calibri" panose="020F0502020204030204"/>
                  <a:cs typeface="Calibri"/>
                </a:rPr>
                <a:t>Replaced</a:t>
              </a:r>
              <a:r>
                <a:rPr lang="en-US" sz="1600">
                  <a:solidFill>
                    <a:srgbClr val="434343"/>
                  </a:solidFill>
                  <a:latin typeface="Calibri" panose="020F0502020204030204"/>
                  <a:cs typeface="Calibri"/>
                </a:rPr>
                <a:t> the Resource Utilization Group IV </a:t>
              </a:r>
              <a:r>
                <a:rPr lang="en-US" sz="1600" b="1">
                  <a:solidFill>
                    <a:srgbClr val="003E99"/>
                  </a:solidFill>
                  <a:latin typeface="Calibri" panose="020F0502020204030204"/>
                  <a:cs typeface="Calibri"/>
                </a:rPr>
                <a:t>(RUG-IV) </a:t>
              </a:r>
              <a:r>
                <a:rPr lang="en-US" sz="1600">
                  <a:solidFill>
                    <a:srgbClr val="434343"/>
                  </a:solidFill>
                  <a:latin typeface="Calibri" panose="020F0502020204030204"/>
                  <a:cs typeface="Calibri"/>
                </a:rPr>
                <a:t>payment system</a:t>
              </a:r>
            </a:p>
          </p:txBody>
        </p:sp>
        <p:sp>
          <p:nvSpPr>
            <p:cNvPr id="62" name="Oval 61">
              <a:extLst>
                <a:ext uri="{FF2B5EF4-FFF2-40B4-BE49-F238E27FC236}">
                  <a16:creationId xmlns:a16="http://schemas.microsoft.com/office/drawing/2014/main" id="{E34B2221-3E63-B2CB-5FD2-5D39452C978E}"/>
                </a:ext>
              </a:extLst>
            </p:cNvPr>
            <p:cNvSpPr/>
            <p:nvPr/>
          </p:nvSpPr>
          <p:spPr>
            <a:xfrm>
              <a:off x="2933982" y="5634405"/>
              <a:ext cx="571055" cy="571055"/>
            </a:xfrm>
            <a:prstGeom prst="ellipse">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434343"/>
                </a:solidFill>
                <a:latin typeface="Calibri" panose="020F0502020204030204" pitchFamily="34" charset="0"/>
                <a:cs typeface="Calibri" panose="020F0502020204030204" pitchFamily="34" charset="0"/>
              </a:endParaRPr>
            </a:p>
          </p:txBody>
        </p:sp>
        <p:pic>
          <p:nvPicPr>
            <p:cNvPr id="63" name="Shape6_20220318_141805">
              <a:extLst>
                <a:ext uri="{FF2B5EF4-FFF2-40B4-BE49-F238E27FC236}">
                  <a16:creationId xmlns:a16="http://schemas.microsoft.com/office/drawing/2014/main" id="{B3194DEC-C76F-A9CB-3073-A8A156F880CC}"/>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6454" y="5753349"/>
              <a:ext cx="407620" cy="371463"/>
            </a:xfrm>
            <a:prstGeom prst="rect">
              <a:avLst/>
            </a:prstGeom>
          </p:spPr>
        </p:pic>
      </p:grpSp>
      <p:grpSp>
        <p:nvGrpSpPr>
          <p:cNvPr id="73" name="Group 72">
            <a:extLst>
              <a:ext uri="{FF2B5EF4-FFF2-40B4-BE49-F238E27FC236}">
                <a16:creationId xmlns:a16="http://schemas.microsoft.com/office/drawing/2014/main" id="{989CDF84-B21B-E95A-0760-C4F305F3907A}"/>
              </a:ext>
            </a:extLst>
          </p:cNvPr>
          <p:cNvGrpSpPr/>
          <p:nvPr/>
        </p:nvGrpSpPr>
        <p:grpSpPr>
          <a:xfrm>
            <a:off x="2831982" y="2651779"/>
            <a:ext cx="8555295" cy="836905"/>
            <a:chOff x="2831982" y="2651779"/>
            <a:chExt cx="8555295" cy="836905"/>
          </a:xfrm>
        </p:grpSpPr>
        <p:sp>
          <p:nvSpPr>
            <p:cNvPr id="105" name="Rectangle: Rounded Corners 13">
              <a:extLst>
                <a:ext uri="{FF2B5EF4-FFF2-40B4-BE49-F238E27FC236}">
                  <a16:creationId xmlns:a16="http://schemas.microsoft.com/office/drawing/2014/main" id="{E1F51024-0731-4CBC-AB5A-60F1852C6A3F}"/>
                </a:ext>
              </a:extLst>
            </p:cNvPr>
            <p:cNvSpPr/>
            <p:nvPr/>
          </p:nvSpPr>
          <p:spPr>
            <a:xfrm rot="5400000">
              <a:off x="6691177" y="-1207416"/>
              <a:ext cx="836905" cy="8555295"/>
            </a:xfrm>
            <a:prstGeom prst="roundRect">
              <a:avLst>
                <a:gd name="adj" fmla="val 0"/>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2400">
                <a:solidFill>
                  <a:srgbClr val="434343"/>
                </a:solidFill>
                <a:latin typeface="Calibri" panose="020F0502020204030204" pitchFamily="34" charset="0"/>
                <a:cs typeface="Calibri" panose="020F0502020204030204" pitchFamily="34" charset="0"/>
              </a:endParaRPr>
            </a:p>
          </p:txBody>
        </p:sp>
        <p:sp>
          <p:nvSpPr>
            <p:cNvPr id="106" name="TextBox 105">
              <a:extLst>
                <a:ext uri="{FF2B5EF4-FFF2-40B4-BE49-F238E27FC236}">
                  <a16:creationId xmlns:a16="http://schemas.microsoft.com/office/drawing/2014/main" id="{76A73B0B-1251-44A9-ADCC-B38A336A5D4F}"/>
                </a:ext>
              </a:extLst>
            </p:cNvPr>
            <p:cNvSpPr txBox="1"/>
            <p:nvPr/>
          </p:nvSpPr>
          <p:spPr>
            <a:xfrm>
              <a:off x="3663561" y="2924323"/>
              <a:ext cx="7695451" cy="2462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defTabSz="914354"/>
              <a:r>
                <a:rPr lang="en-US" sz="1600">
                  <a:solidFill>
                    <a:srgbClr val="434343"/>
                  </a:solidFill>
                  <a:latin typeface="Calibri" panose="020F0502020204030204"/>
                  <a:cs typeface="Calibri"/>
                </a:rPr>
                <a:t>Determines the rate your customers will be paid </a:t>
              </a:r>
              <a:r>
                <a:rPr lang="en-US" sz="1600" b="1">
                  <a:solidFill>
                    <a:srgbClr val="003E99"/>
                  </a:solidFill>
                  <a:latin typeface="Calibri" panose="020F0502020204030204"/>
                  <a:cs typeface="Calibri"/>
                </a:rPr>
                <a:t>for a resident's stay</a:t>
              </a:r>
            </a:p>
          </p:txBody>
        </p:sp>
        <p:sp>
          <p:nvSpPr>
            <p:cNvPr id="107" name="Oval 106">
              <a:extLst>
                <a:ext uri="{FF2B5EF4-FFF2-40B4-BE49-F238E27FC236}">
                  <a16:creationId xmlns:a16="http://schemas.microsoft.com/office/drawing/2014/main" id="{1356CA00-5C68-4C5F-8079-31DFB6881F5F}"/>
                </a:ext>
              </a:extLst>
            </p:cNvPr>
            <p:cNvSpPr/>
            <p:nvPr/>
          </p:nvSpPr>
          <p:spPr>
            <a:xfrm>
              <a:off x="2939027" y="2784703"/>
              <a:ext cx="571055" cy="571055"/>
            </a:xfrm>
            <a:prstGeom prst="ellipse">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434343"/>
                </a:solidFill>
                <a:latin typeface="Calibri" panose="020F0502020204030204" pitchFamily="34" charset="0"/>
                <a:cs typeface="Calibri" panose="020F0502020204030204" pitchFamily="34" charset="0"/>
              </a:endParaRPr>
            </a:p>
          </p:txBody>
        </p:sp>
        <p:pic>
          <p:nvPicPr>
            <p:cNvPr id="65" name="Graphic 64" descr="Sling outline">
              <a:extLst>
                <a:ext uri="{FF2B5EF4-FFF2-40B4-BE49-F238E27FC236}">
                  <a16:creationId xmlns:a16="http://schemas.microsoft.com/office/drawing/2014/main" id="{5DB43915-83C3-18CE-1219-8873C4F3DB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6454" y="2826814"/>
              <a:ext cx="441238" cy="441238"/>
            </a:xfrm>
            <a:prstGeom prst="rect">
              <a:avLst/>
            </a:prstGeom>
          </p:spPr>
        </p:pic>
      </p:grpSp>
      <p:grpSp>
        <p:nvGrpSpPr>
          <p:cNvPr id="75" name="Group 74">
            <a:extLst>
              <a:ext uri="{FF2B5EF4-FFF2-40B4-BE49-F238E27FC236}">
                <a16:creationId xmlns:a16="http://schemas.microsoft.com/office/drawing/2014/main" id="{F5586400-5F39-6214-A71E-AF86303E240E}"/>
              </a:ext>
            </a:extLst>
          </p:cNvPr>
          <p:cNvGrpSpPr/>
          <p:nvPr/>
        </p:nvGrpSpPr>
        <p:grpSpPr>
          <a:xfrm>
            <a:off x="2831984" y="4553986"/>
            <a:ext cx="8555287" cy="836907"/>
            <a:chOff x="2831984" y="4553986"/>
            <a:chExt cx="8555287" cy="836907"/>
          </a:xfrm>
        </p:grpSpPr>
        <p:sp>
          <p:nvSpPr>
            <p:cNvPr id="127" name="Rectangle: Rounded Corners 19">
              <a:extLst>
                <a:ext uri="{FF2B5EF4-FFF2-40B4-BE49-F238E27FC236}">
                  <a16:creationId xmlns:a16="http://schemas.microsoft.com/office/drawing/2014/main" id="{A6AE1B8C-4DD6-4B5A-A2E3-4E9441A196DB}"/>
                </a:ext>
              </a:extLst>
            </p:cNvPr>
            <p:cNvSpPr/>
            <p:nvPr/>
          </p:nvSpPr>
          <p:spPr>
            <a:xfrm rot="5400000">
              <a:off x="6691174" y="694796"/>
              <a:ext cx="836907" cy="8555287"/>
            </a:xfrm>
            <a:prstGeom prst="roundRect">
              <a:avLst>
                <a:gd name="adj" fmla="val 0"/>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endParaRPr lang="en-IN" sz="2400">
                <a:solidFill>
                  <a:srgbClr val="434343"/>
                </a:solidFill>
                <a:latin typeface="Calibri" panose="020F0502020204030204" pitchFamily="34" charset="0"/>
                <a:cs typeface="Calibri" panose="020F0502020204030204" pitchFamily="34" charset="0"/>
              </a:endParaRPr>
            </a:p>
          </p:txBody>
        </p:sp>
        <p:sp>
          <p:nvSpPr>
            <p:cNvPr id="128" name="TextBox 127">
              <a:extLst>
                <a:ext uri="{FF2B5EF4-FFF2-40B4-BE49-F238E27FC236}">
                  <a16:creationId xmlns:a16="http://schemas.microsoft.com/office/drawing/2014/main" id="{0DD39B14-CD43-4A6E-9EB3-2A892863687D}"/>
                </a:ext>
              </a:extLst>
            </p:cNvPr>
            <p:cNvSpPr txBox="1"/>
            <p:nvPr/>
          </p:nvSpPr>
          <p:spPr>
            <a:xfrm>
              <a:off x="3663561" y="4849334"/>
              <a:ext cx="7695451" cy="2462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11" defTabSz="914354"/>
              <a:r>
                <a:rPr lang="en-US" sz="1600">
                  <a:solidFill>
                    <a:srgbClr val="434343"/>
                  </a:solidFill>
                  <a:latin typeface="Calibri" panose="020F0502020204030204"/>
                  <a:cs typeface="Calibri"/>
                </a:rPr>
                <a:t>Reimbursement rate made up of the</a:t>
              </a:r>
              <a:r>
                <a:rPr lang="en-US" sz="1600" b="1">
                  <a:solidFill>
                    <a:srgbClr val="003E99"/>
                  </a:solidFill>
                  <a:latin typeface="Calibri" panose="020F0502020204030204"/>
                  <a:cs typeface="Calibri"/>
                </a:rPr>
                <a:t> used resources </a:t>
              </a:r>
              <a:r>
                <a:rPr lang="en-US" sz="1600">
                  <a:solidFill>
                    <a:srgbClr val="434343"/>
                  </a:solidFill>
                  <a:latin typeface="Calibri" panose="020F0502020204030204"/>
                  <a:cs typeface="Calibri"/>
                </a:rPr>
                <a:t>during the </a:t>
              </a:r>
              <a:r>
                <a:rPr lang="en-US" sz="1600" b="1">
                  <a:solidFill>
                    <a:srgbClr val="003E99"/>
                  </a:solidFill>
                  <a:latin typeface="Calibri" panose="020F0502020204030204"/>
                  <a:cs typeface="Calibri"/>
                </a:rPr>
                <a:t>Medicare Part A Stay</a:t>
              </a:r>
            </a:p>
          </p:txBody>
        </p:sp>
        <p:sp>
          <p:nvSpPr>
            <p:cNvPr id="129" name="Oval 128">
              <a:extLst>
                <a:ext uri="{FF2B5EF4-FFF2-40B4-BE49-F238E27FC236}">
                  <a16:creationId xmlns:a16="http://schemas.microsoft.com/office/drawing/2014/main" id="{9D95EBDC-BD67-4944-9136-213D38C1F775}"/>
                </a:ext>
              </a:extLst>
            </p:cNvPr>
            <p:cNvSpPr/>
            <p:nvPr/>
          </p:nvSpPr>
          <p:spPr>
            <a:xfrm>
              <a:off x="2939027" y="4686914"/>
              <a:ext cx="571055" cy="571055"/>
            </a:xfrm>
            <a:prstGeom prst="ellipse">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434343"/>
                </a:solidFill>
                <a:latin typeface="Calibri" panose="020F0502020204030204" pitchFamily="34" charset="0"/>
                <a:cs typeface="Calibri" panose="020F0502020204030204" pitchFamily="34" charset="0"/>
              </a:endParaRPr>
            </a:p>
          </p:txBody>
        </p:sp>
        <p:pic>
          <p:nvPicPr>
            <p:cNvPr id="7" name="Shape3_20220318_141720">
              <a:extLst>
                <a:ext uri="{FF2B5EF4-FFF2-40B4-BE49-F238E27FC236}">
                  <a16:creationId xmlns:a16="http://schemas.microsoft.com/office/drawing/2014/main" id="{32157E94-2CCB-876B-6210-F1A7577961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6398" y="4782114"/>
              <a:ext cx="301349" cy="380652"/>
            </a:xfrm>
            <a:prstGeom prst="rect">
              <a:avLst/>
            </a:prstGeom>
          </p:spPr>
        </p:pic>
      </p:grpSp>
      <p:grpSp>
        <p:nvGrpSpPr>
          <p:cNvPr id="72" name="Group 71">
            <a:extLst>
              <a:ext uri="{FF2B5EF4-FFF2-40B4-BE49-F238E27FC236}">
                <a16:creationId xmlns:a16="http://schemas.microsoft.com/office/drawing/2014/main" id="{B149D900-8496-D356-C6E5-15743AF42C58}"/>
              </a:ext>
            </a:extLst>
          </p:cNvPr>
          <p:cNvGrpSpPr/>
          <p:nvPr/>
        </p:nvGrpSpPr>
        <p:grpSpPr>
          <a:xfrm>
            <a:off x="2831982" y="1700674"/>
            <a:ext cx="8555296" cy="836908"/>
            <a:chOff x="2831982" y="1700674"/>
            <a:chExt cx="8555296" cy="836908"/>
          </a:xfrm>
        </p:grpSpPr>
        <p:sp>
          <p:nvSpPr>
            <p:cNvPr id="99" name="Rectangle: Rounded Corners 7">
              <a:extLst>
                <a:ext uri="{FF2B5EF4-FFF2-40B4-BE49-F238E27FC236}">
                  <a16:creationId xmlns:a16="http://schemas.microsoft.com/office/drawing/2014/main" id="{CC42AA90-FF4E-41B9-A229-8BFC1F6AFFE1}"/>
                </a:ext>
              </a:extLst>
            </p:cNvPr>
            <p:cNvSpPr/>
            <p:nvPr/>
          </p:nvSpPr>
          <p:spPr>
            <a:xfrm rot="5400000">
              <a:off x="6691176" y="-2158520"/>
              <a:ext cx="836908" cy="8555296"/>
            </a:xfrm>
            <a:prstGeom prst="roundRect">
              <a:avLst>
                <a:gd name="adj" fmla="val 0"/>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2400">
                <a:solidFill>
                  <a:srgbClr val="434343"/>
                </a:solidFill>
                <a:latin typeface="Calibri" panose="020F0502020204030204" pitchFamily="34" charset="0"/>
                <a:cs typeface="Calibri" panose="020F0502020204030204" pitchFamily="34" charset="0"/>
              </a:endParaRPr>
            </a:p>
          </p:txBody>
        </p:sp>
        <p:sp>
          <p:nvSpPr>
            <p:cNvPr id="100" name="TextBox 99">
              <a:extLst>
                <a:ext uri="{FF2B5EF4-FFF2-40B4-BE49-F238E27FC236}">
                  <a16:creationId xmlns:a16="http://schemas.microsoft.com/office/drawing/2014/main" id="{76D39492-62E6-48A8-81D8-0EC2BCA81861}"/>
                </a:ext>
              </a:extLst>
            </p:cNvPr>
            <p:cNvSpPr txBox="1"/>
            <p:nvPr/>
          </p:nvSpPr>
          <p:spPr>
            <a:xfrm>
              <a:off x="3663557" y="1996025"/>
              <a:ext cx="7695451" cy="2462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defTabSz="914354"/>
              <a:r>
                <a:rPr lang="en-US" sz="1600">
                  <a:solidFill>
                    <a:srgbClr val="434343"/>
                  </a:solidFill>
                  <a:latin typeface="Calibri" panose="020F0502020204030204"/>
                  <a:cs typeface="Calibri"/>
                </a:rPr>
                <a:t>The </a:t>
              </a:r>
              <a:r>
                <a:rPr lang="en-US" sz="1600" b="1">
                  <a:solidFill>
                    <a:srgbClr val="003E99"/>
                  </a:solidFill>
                  <a:latin typeface="Calibri" panose="020F0502020204030204"/>
                  <a:cs typeface="Calibri"/>
                </a:rPr>
                <a:t>payment system </a:t>
              </a:r>
              <a:r>
                <a:rPr lang="en-US" sz="1600">
                  <a:solidFill>
                    <a:srgbClr val="434343"/>
                  </a:solidFill>
                  <a:latin typeface="Calibri" panose="020F0502020204030204"/>
                  <a:cs typeface="Calibri"/>
                </a:rPr>
                <a:t>for which </a:t>
              </a:r>
              <a:r>
                <a:rPr lang="en-US" sz="1600" b="1">
                  <a:solidFill>
                    <a:srgbClr val="003E99"/>
                  </a:solidFill>
                  <a:latin typeface="Calibri" panose="020F0502020204030204"/>
                  <a:cs typeface="Calibri"/>
                </a:rPr>
                <a:t>Medicare reimbursement </a:t>
              </a:r>
              <a:r>
                <a:rPr lang="en-US" sz="1600">
                  <a:solidFill>
                    <a:srgbClr val="434343"/>
                  </a:solidFill>
                  <a:latin typeface="Calibri" panose="020F0502020204030204"/>
                  <a:cs typeface="Calibri"/>
                </a:rPr>
                <a:t>payments are calculated </a:t>
              </a:r>
            </a:p>
          </p:txBody>
        </p:sp>
        <p:sp>
          <p:nvSpPr>
            <p:cNvPr id="101" name="Oval 100">
              <a:extLst>
                <a:ext uri="{FF2B5EF4-FFF2-40B4-BE49-F238E27FC236}">
                  <a16:creationId xmlns:a16="http://schemas.microsoft.com/office/drawing/2014/main" id="{2187F989-B64C-4B5E-A9C1-9DF7007F3803}"/>
                </a:ext>
              </a:extLst>
            </p:cNvPr>
            <p:cNvSpPr/>
            <p:nvPr/>
          </p:nvSpPr>
          <p:spPr>
            <a:xfrm>
              <a:off x="2939023" y="1833605"/>
              <a:ext cx="571055" cy="571055"/>
            </a:xfrm>
            <a:prstGeom prst="ellipse">
              <a:avLst/>
            </a:prstGeom>
            <a:solidFill>
              <a:schemeClr val="tx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IN" sz="1351">
                <a:solidFill>
                  <a:srgbClr val="434343"/>
                </a:solidFill>
                <a:latin typeface="Calibri" panose="020F0502020204030204" pitchFamily="34" charset="0"/>
                <a:cs typeface="Calibri" panose="020F0502020204030204" pitchFamily="34" charset="0"/>
              </a:endParaRPr>
            </a:p>
          </p:txBody>
        </p:sp>
        <p:pic>
          <p:nvPicPr>
            <p:cNvPr id="71" name="Graphic 70" descr="Dollar outline">
              <a:extLst>
                <a:ext uri="{FF2B5EF4-FFF2-40B4-BE49-F238E27FC236}">
                  <a16:creationId xmlns:a16="http://schemas.microsoft.com/office/drawing/2014/main" id="{D4B4A26D-9D79-1A5F-67A2-EFCE07CEBB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91429" y="1895744"/>
              <a:ext cx="471288" cy="471288"/>
            </a:xfrm>
            <a:prstGeom prst="rect">
              <a:avLst/>
            </a:prstGeom>
          </p:spPr>
        </p:pic>
      </p:grpSp>
    </p:spTree>
    <p:custDataLst>
      <p:tags r:id="rId1"/>
    </p:custDataLst>
    <p:extLst>
      <p:ext uri="{BB962C8B-B14F-4D97-AF65-F5344CB8AC3E}">
        <p14:creationId xmlns:p14="http://schemas.microsoft.com/office/powerpoint/2010/main" val="18761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B15B660-E3A0-5BA8-C9A3-53B2852CC719}"/>
              </a:ext>
            </a:extLst>
          </p:cNvPr>
          <p:cNvGrpSpPr/>
          <p:nvPr/>
        </p:nvGrpSpPr>
        <p:grpSpPr>
          <a:xfrm>
            <a:off x="10502899" y="313620"/>
            <a:ext cx="1195669" cy="1195669"/>
            <a:chOff x="10502899" y="313620"/>
            <a:chExt cx="1195669" cy="1195669"/>
          </a:xfrm>
        </p:grpSpPr>
        <p:sp>
          <p:nvSpPr>
            <p:cNvPr id="21" name="Oval 20">
              <a:extLst>
                <a:ext uri="{FF2B5EF4-FFF2-40B4-BE49-F238E27FC236}">
                  <a16:creationId xmlns:a16="http://schemas.microsoft.com/office/drawing/2014/main" id="{70936770-242C-13F9-DDB0-B2FD588576A7}"/>
                </a:ext>
              </a:extLst>
            </p:cNvPr>
            <p:cNvSpPr/>
            <p:nvPr/>
          </p:nvSpPr>
          <p:spPr>
            <a:xfrm>
              <a:off x="10502899" y="313620"/>
              <a:ext cx="1195669" cy="1195669"/>
            </a:xfrm>
            <a:prstGeom prst="ellipse">
              <a:avLst/>
            </a:prstGeom>
            <a:solidFill>
              <a:srgbClr val="FF991F"/>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with solid fill">
              <a:extLst>
                <a:ext uri="{FF2B5EF4-FFF2-40B4-BE49-F238E27FC236}">
                  <a16:creationId xmlns:a16="http://schemas.microsoft.com/office/drawing/2014/main" id="{A10BD489-5E58-F699-3FF3-4F6981B11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6455" y="451948"/>
              <a:ext cx="948556" cy="919013"/>
            </a:xfrm>
            <a:prstGeom prst="rect">
              <a:avLst/>
            </a:prstGeom>
          </p:spPr>
        </p:pic>
      </p:grpSp>
      <p:sp>
        <p:nvSpPr>
          <p:cNvPr id="19" name="Title 1">
            <a:extLst>
              <a:ext uri="{FF2B5EF4-FFF2-40B4-BE49-F238E27FC236}">
                <a16:creationId xmlns:a16="http://schemas.microsoft.com/office/drawing/2014/main" id="{84FCDDBA-7E20-2A68-33BB-99A0B10F044E}"/>
              </a:ext>
            </a:extLst>
          </p:cNvPr>
          <p:cNvSpPr>
            <a:spLocks noGrp="1"/>
          </p:cNvSpPr>
          <p:nvPr>
            <p:ph type="title"/>
          </p:nvPr>
        </p:nvSpPr>
        <p:spPr>
          <a:xfrm>
            <a:off x="213763" y="481607"/>
            <a:ext cx="9292936" cy="659855"/>
          </a:xfrm>
        </p:spPr>
        <p:txBody>
          <a:bodyPr/>
          <a:lstStyle/>
          <a:p>
            <a:r>
              <a:rPr lang="en-US" sz="4200" dirty="0">
                <a:solidFill>
                  <a:srgbClr val="0544A3"/>
                </a:solidFill>
              </a:rPr>
              <a:t>Check-In</a:t>
            </a:r>
          </a:p>
        </p:txBody>
      </p:sp>
      <p:sp>
        <p:nvSpPr>
          <p:cNvPr id="23" name="Text - Topic 1">
            <a:extLst>
              <a:ext uri="{FF2B5EF4-FFF2-40B4-BE49-F238E27FC236}">
                <a16:creationId xmlns:a16="http://schemas.microsoft.com/office/drawing/2014/main" id="{11A64211-1340-C562-0323-873CF47E0760}"/>
              </a:ext>
            </a:extLst>
          </p:cNvPr>
          <p:cNvSpPr txBox="1">
            <a:spLocks/>
          </p:cNvSpPr>
          <p:nvPr/>
        </p:nvSpPr>
        <p:spPr>
          <a:xfrm>
            <a:off x="316247" y="1509289"/>
            <a:ext cx="9654469" cy="377825"/>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0544A3"/>
                </a:solidFill>
              </a:rPr>
              <a:t>Since our last Long-Term Care session in Part 1…</a:t>
            </a:r>
          </a:p>
        </p:txBody>
      </p:sp>
      <p:grpSp>
        <p:nvGrpSpPr>
          <p:cNvPr id="17" name="Group 16">
            <a:extLst>
              <a:ext uri="{FF2B5EF4-FFF2-40B4-BE49-F238E27FC236}">
                <a16:creationId xmlns:a16="http://schemas.microsoft.com/office/drawing/2014/main" id="{41E94266-6202-039F-5209-83E18E70DCFB}"/>
              </a:ext>
            </a:extLst>
          </p:cNvPr>
          <p:cNvGrpSpPr/>
          <p:nvPr/>
        </p:nvGrpSpPr>
        <p:grpSpPr>
          <a:xfrm>
            <a:off x="1777447" y="2427686"/>
            <a:ext cx="9703605" cy="377825"/>
            <a:chOff x="1668340" y="2342213"/>
            <a:chExt cx="9703605" cy="377825"/>
          </a:xfrm>
        </p:grpSpPr>
        <p:sp>
          <p:nvSpPr>
            <p:cNvPr id="9" name="Text - Topic 1">
              <a:extLst>
                <a:ext uri="{FF2B5EF4-FFF2-40B4-BE49-F238E27FC236}">
                  <a16:creationId xmlns:a16="http://schemas.microsoft.com/office/drawing/2014/main" id="{F69629B6-A7BA-D913-2CCD-532C6BD1A8AA}"/>
                </a:ext>
              </a:extLst>
            </p:cNvPr>
            <p:cNvSpPr txBox="1">
              <a:spLocks/>
            </p:cNvSpPr>
            <p:nvPr/>
          </p:nvSpPr>
          <p:spPr>
            <a:xfrm>
              <a:off x="1717476" y="2342213"/>
              <a:ext cx="9654469" cy="377825"/>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a:solidFill>
                    <a:srgbClr val="0544A3"/>
                  </a:solidFill>
                </a:rPr>
                <a:t>What successes have you had?</a:t>
              </a:r>
            </a:p>
          </p:txBody>
        </p:sp>
        <p:sp>
          <p:nvSpPr>
            <p:cNvPr id="10" name="Bullet 1">
              <a:extLst>
                <a:ext uri="{FF2B5EF4-FFF2-40B4-BE49-F238E27FC236}">
                  <a16:creationId xmlns:a16="http://schemas.microsoft.com/office/drawing/2014/main" id="{C9F44F3A-C0A8-B279-9EF3-170C2A71AD98}"/>
                </a:ext>
              </a:extLst>
            </p:cNvPr>
            <p:cNvSpPr/>
            <p:nvPr/>
          </p:nvSpPr>
          <p:spPr>
            <a:xfrm>
              <a:off x="1668340" y="2351520"/>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n>
                  <a:noFill/>
                </a:ln>
                <a:solidFill>
                  <a:srgbClr val="0544A3"/>
                </a:solidFill>
              </a:endParaRPr>
            </a:p>
          </p:txBody>
        </p:sp>
      </p:grpSp>
      <p:grpSp>
        <p:nvGrpSpPr>
          <p:cNvPr id="18" name="Group 17">
            <a:extLst>
              <a:ext uri="{FF2B5EF4-FFF2-40B4-BE49-F238E27FC236}">
                <a16:creationId xmlns:a16="http://schemas.microsoft.com/office/drawing/2014/main" id="{577BB2BA-9B8E-994A-2F5D-52AD44EDEB32}"/>
              </a:ext>
            </a:extLst>
          </p:cNvPr>
          <p:cNvGrpSpPr/>
          <p:nvPr/>
        </p:nvGrpSpPr>
        <p:grpSpPr>
          <a:xfrm>
            <a:off x="1777446" y="3687976"/>
            <a:ext cx="9703606" cy="377825"/>
            <a:chOff x="1668339" y="3605583"/>
            <a:chExt cx="9703606" cy="377825"/>
          </a:xfrm>
        </p:grpSpPr>
        <p:sp>
          <p:nvSpPr>
            <p:cNvPr id="12" name="Text - Topic 1">
              <a:extLst>
                <a:ext uri="{FF2B5EF4-FFF2-40B4-BE49-F238E27FC236}">
                  <a16:creationId xmlns:a16="http://schemas.microsoft.com/office/drawing/2014/main" id="{10C71D97-FD17-63EC-9B94-3756F5B03D29}"/>
                </a:ext>
              </a:extLst>
            </p:cNvPr>
            <p:cNvSpPr txBox="1">
              <a:spLocks/>
            </p:cNvSpPr>
            <p:nvPr/>
          </p:nvSpPr>
          <p:spPr>
            <a:xfrm>
              <a:off x="1717476" y="3605583"/>
              <a:ext cx="9654469" cy="377825"/>
            </a:xfrm>
            <a:prstGeom prst="rect">
              <a:avLst/>
            </a:prstGeom>
          </p:spPr>
          <p:txBody>
            <a:bodyPr lIns="91440" tIns="45720" rIns="91440" bIns="45720" anchor="t"/>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a:solidFill>
                    <a:srgbClr val="0544A3"/>
                  </a:solidFill>
                </a:rPr>
                <a:t>What challenges have you encountered?</a:t>
              </a:r>
            </a:p>
          </p:txBody>
        </p:sp>
        <p:sp>
          <p:nvSpPr>
            <p:cNvPr id="13" name="Bullet 1">
              <a:extLst>
                <a:ext uri="{FF2B5EF4-FFF2-40B4-BE49-F238E27FC236}">
                  <a16:creationId xmlns:a16="http://schemas.microsoft.com/office/drawing/2014/main" id="{C831E025-55C5-7FD5-C8AE-346BF76C5D1B}"/>
                </a:ext>
              </a:extLst>
            </p:cNvPr>
            <p:cNvSpPr/>
            <p:nvPr/>
          </p:nvSpPr>
          <p:spPr>
            <a:xfrm>
              <a:off x="1668339" y="3614890"/>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n>
                  <a:noFill/>
                </a:ln>
                <a:solidFill>
                  <a:srgbClr val="0544A3"/>
                </a:solidFill>
              </a:endParaRPr>
            </a:p>
          </p:txBody>
        </p:sp>
      </p:grpSp>
      <p:grpSp>
        <p:nvGrpSpPr>
          <p:cNvPr id="20" name="Group 19">
            <a:extLst>
              <a:ext uri="{FF2B5EF4-FFF2-40B4-BE49-F238E27FC236}">
                <a16:creationId xmlns:a16="http://schemas.microsoft.com/office/drawing/2014/main" id="{CAB797FD-B1A5-059F-C814-BCC56E35BFDB}"/>
              </a:ext>
            </a:extLst>
          </p:cNvPr>
          <p:cNvGrpSpPr/>
          <p:nvPr/>
        </p:nvGrpSpPr>
        <p:grpSpPr>
          <a:xfrm>
            <a:off x="1777004" y="4948267"/>
            <a:ext cx="9704048" cy="377825"/>
            <a:chOff x="1667897" y="4862794"/>
            <a:chExt cx="9704048" cy="377825"/>
          </a:xfrm>
        </p:grpSpPr>
        <p:sp>
          <p:nvSpPr>
            <p:cNvPr id="15" name="Text - Topic 1">
              <a:extLst>
                <a:ext uri="{FF2B5EF4-FFF2-40B4-BE49-F238E27FC236}">
                  <a16:creationId xmlns:a16="http://schemas.microsoft.com/office/drawing/2014/main" id="{DE162AAE-4AFF-972C-E047-30C7ACD56F10}"/>
                </a:ext>
              </a:extLst>
            </p:cNvPr>
            <p:cNvSpPr txBox="1">
              <a:spLocks/>
            </p:cNvSpPr>
            <p:nvPr/>
          </p:nvSpPr>
          <p:spPr>
            <a:xfrm>
              <a:off x="1717476" y="4862794"/>
              <a:ext cx="9654469" cy="377825"/>
            </a:xfrm>
            <a:prstGeom prst="rect">
              <a:avLst/>
            </a:prstGeom>
          </p:spPr>
          <p:txBody>
            <a:bodyPr lIns="91440" tIns="45720" rIns="91440" bIns="45720" anchor="t"/>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a:solidFill>
                    <a:srgbClr val="0544A3"/>
                  </a:solidFill>
                </a:rPr>
                <a:t>How did you address those challenges?</a:t>
              </a:r>
            </a:p>
          </p:txBody>
        </p:sp>
        <p:sp>
          <p:nvSpPr>
            <p:cNvPr id="16" name="Bullet 1">
              <a:extLst>
                <a:ext uri="{FF2B5EF4-FFF2-40B4-BE49-F238E27FC236}">
                  <a16:creationId xmlns:a16="http://schemas.microsoft.com/office/drawing/2014/main" id="{7D51D301-AB96-E8F2-89CD-D5F249A220A4}"/>
                </a:ext>
              </a:extLst>
            </p:cNvPr>
            <p:cNvSpPr/>
            <p:nvPr/>
          </p:nvSpPr>
          <p:spPr>
            <a:xfrm>
              <a:off x="1667897" y="4872101"/>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n>
                  <a:noFill/>
                </a:ln>
                <a:solidFill>
                  <a:srgbClr val="0544A3"/>
                </a:solidFill>
              </a:endParaRPr>
            </a:p>
          </p:txBody>
        </p:sp>
      </p:grpSp>
      <p:pic>
        <p:nvPicPr>
          <p:cNvPr id="27" name="Picture 26" descr="A nurse standing next to a person in a wheelchair&#10;&#10;Description automatically generated">
            <a:extLst>
              <a:ext uri="{FF2B5EF4-FFF2-40B4-BE49-F238E27FC236}">
                <a16:creationId xmlns:a16="http://schemas.microsoft.com/office/drawing/2014/main" id="{C0B32E34-48DA-0A97-0CAD-E96ED0C36B6E}"/>
              </a:ext>
            </a:extLst>
          </p:cNvPr>
          <p:cNvPicPr>
            <a:picLocks noChangeAspect="1"/>
          </p:cNvPicPr>
          <p:nvPr/>
        </p:nvPicPr>
        <p:blipFill>
          <a:blip r:embed="rId6"/>
          <a:srcRect l="9116" r="6907"/>
          <a:stretch/>
        </p:blipFill>
        <p:spPr>
          <a:xfrm>
            <a:off x="7379318" y="2152315"/>
            <a:ext cx="4098289" cy="3494381"/>
          </a:xfrm>
          <a:prstGeom prst="snip2DiagRect">
            <a:avLst/>
          </a:prstGeom>
        </p:spPr>
      </p:pic>
    </p:spTree>
    <p:custDataLst>
      <p:tags r:id="rId1"/>
    </p:custDataLst>
    <p:extLst>
      <p:ext uri="{BB962C8B-B14F-4D97-AF65-F5344CB8AC3E}">
        <p14:creationId xmlns:p14="http://schemas.microsoft.com/office/powerpoint/2010/main" val="2558603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3BB51-9FA6-9399-5BF4-66D8D6B9C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E5F4B-F67A-2E03-7F94-807864DAFC71}"/>
              </a:ext>
            </a:extLst>
          </p:cNvPr>
          <p:cNvSpPr>
            <a:spLocks noGrp="1"/>
          </p:cNvSpPr>
          <p:nvPr>
            <p:ph type="title"/>
          </p:nvPr>
        </p:nvSpPr>
        <p:spPr>
          <a:xfrm>
            <a:off x="751369" y="1901535"/>
            <a:ext cx="4319155" cy="3054929"/>
          </a:xfrm>
        </p:spPr>
        <p:txBody>
          <a:bodyPr/>
          <a:lstStyle/>
          <a:p>
            <a:r>
              <a:rPr lang="en-US" sz="4800"/>
              <a:t>Industry Content Resources</a:t>
            </a:r>
            <a:endParaRPr lang="en-US" sz="2400"/>
          </a:p>
        </p:txBody>
      </p:sp>
      <p:sp>
        <p:nvSpPr>
          <p:cNvPr id="3" name="Snip Diagonal Corner Rectangle 5">
            <a:extLst>
              <a:ext uri="{FF2B5EF4-FFF2-40B4-BE49-F238E27FC236}">
                <a16:creationId xmlns:a16="http://schemas.microsoft.com/office/drawing/2014/main" id="{9D86F0AC-521E-BB32-A276-8325BC959891}"/>
              </a:ext>
            </a:extLst>
          </p:cNvPr>
          <p:cNvSpPr/>
          <p:nvPr/>
        </p:nvSpPr>
        <p:spPr>
          <a:xfrm>
            <a:off x="1" y="1"/>
            <a:ext cx="5316680" cy="5316680"/>
          </a:xfrm>
          <a:prstGeom prst="snip2DiagRect">
            <a:avLst>
              <a:gd name="adj1" fmla="val 0"/>
              <a:gd name="adj2" fmla="val 363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endParaRPr>
          </a:p>
        </p:txBody>
      </p:sp>
      <p:sp>
        <p:nvSpPr>
          <p:cNvPr id="4" name="Title 1">
            <a:extLst>
              <a:ext uri="{FF2B5EF4-FFF2-40B4-BE49-F238E27FC236}">
                <a16:creationId xmlns:a16="http://schemas.microsoft.com/office/drawing/2014/main" id="{F05A0B1B-7D8C-EAE4-8D5B-75CF437F466C}"/>
              </a:ext>
            </a:extLst>
          </p:cNvPr>
          <p:cNvSpPr txBox="1">
            <a:spLocks/>
          </p:cNvSpPr>
          <p:nvPr/>
        </p:nvSpPr>
        <p:spPr>
          <a:xfrm>
            <a:off x="903769" y="2053935"/>
            <a:ext cx="4319155" cy="3054929"/>
          </a:xfrm>
          <a:prstGeom prst="rect">
            <a:avLst/>
          </a:prstGeom>
        </p:spPr>
        <p:txBody>
          <a:bodyPr vert="horz" lIns="91440" tIns="45720" rIns="91440" bIns="45720" rtlCol="0" anchor="b">
            <a:noAutofit/>
          </a:bodyPr>
          <a:lstStyle>
            <a:lvl1pPr algn="r" defTabSz="914377" rtl="0" eaLnBrk="1" latinLnBrk="0" hangingPunct="1">
              <a:lnSpc>
                <a:spcPct val="80000"/>
              </a:lnSpc>
              <a:spcBef>
                <a:spcPct val="0"/>
              </a:spcBef>
              <a:buNone/>
              <a:defRPr sz="5400" b="1" kern="1200" spc="-50" baseline="0">
                <a:solidFill>
                  <a:schemeClr val="bg1"/>
                </a:solidFill>
                <a:latin typeface="+mn-lt"/>
                <a:ea typeface="+mj-ea"/>
                <a:cs typeface="+mj-cs"/>
              </a:defRPr>
            </a:lvl1pPr>
          </a:lstStyle>
          <a:p>
            <a:r>
              <a:rPr lang="en-US" sz="4800"/>
              <a:t>Industry Content Resources</a:t>
            </a:r>
            <a:endParaRPr lang="en-US" sz="2400" dirty="0"/>
          </a:p>
        </p:txBody>
      </p:sp>
    </p:spTree>
    <p:custDataLst>
      <p:tags r:id="rId1"/>
    </p:custDataLst>
    <p:extLst>
      <p:ext uri="{BB962C8B-B14F-4D97-AF65-F5344CB8AC3E}">
        <p14:creationId xmlns:p14="http://schemas.microsoft.com/office/powerpoint/2010/main" val="1828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A828F-E7DB-247E-B83B-2618E313B62D}"/>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18276FF9-26D6-8821-F41B-E791F4142E57}"/>
              </a:ext>
            </a:extLst>
          </p:cNvPr>
          <p:cNvSpPr>
            <a:spLocks noGrp="1"/>
          </p:cNvSpPr>
          <p:nvPr>
            <p:ph type="title"/>
          </p:nvPr>
        </p:nvSpPr>
        <p:spPr>
          <a:xfrm>
            <a:off x="207140" y="481607"/>
            <a:ext cx="9292936" cy="659855"/>
          </a:xfrm>
        </p:spPr>
        <p:txBody>
          <a:bodyPr/>
          <a:lstStyle/>
          <a:p>
            <a:r>
              <a:rPr lang="en-US" sz="4200" dirty="0">
                <a:solidFill>
                  <a:srgbClr val="0544A3"/>
                </a:solidFill>
              </a:rPr>
              <a:t>Activity – Industry Knowledge</a:t>
            </a:r>
          </a:p>
        </p:txBody>
      </p:sp>
      <p:pic>
        <p:nvPicPr>
          <p:cNvPr id="31" name="Picture 30">
            <a:extLst>
              <a:ext uri="{FF2B5EF4-FFF2-40B4-BE49-F238E27FC236}">
                <a16:creationId xmlns:a16="http://schemas.microsoft.com/office/drawing/2014/main" id="{3ACF7CCE-22A8-00C0-33BF-4A1D78C0F62C}"/>
              </a:ext>
            </a:extLst>
          </p:cNvPr>
          <p:cNvPicPr>
            <a:picLocks noChangeAspect="1"/>
          </p:cNvPicPr>
          <p:nvPr/>
        </p:nvPicPr>
        <p:blipFill>
          <a:blip r:embed="rId4"/>
          <a:stretch>
            <a:fillRect/>
          </a:stretch>
        </p:blipFill>
        <p:spPr>
          <a:xfrm>
            <a:off x="3412282" y="3726386"/>
            <a:ext cx="2416762" cy="696535"/>
          </a:xfrm>
          <a:prstGeom prst="rect">
            <a:avLst/>
          </a:prstGeom>
        </p:spPr>
      </p:pic>
      <p:pic>
        <p:nvPicPr>
          <p:cNvPr id="32" name="Picture 31">
            <a:extLst>
              <a:ext uri="{FF2B5EF4-FFF2-40B4-BE49-F238E27FC236}">
                <a16:creationId xmlns:a16="http://schemas.microsoft.com/office/drawing/2014/main" id="{AC1FCBC1-F74B-2977-DE6C-38AAAB3952F0}"/>
              </a:ext>
            </a:extLst>
          </p:cNvPr>
          <p:cNvPicPr>
            <a:picLocks noChangeAspect="1"/>
          </p:cNvPicPr>
          <p:nvPr/>
        </p:nvPicPr>
        <p:blipFill>
          <a:blip r:embed="rId5"/>
          <a:stretch>
            <a:fillRect/>
          </a:stretch>
        </p:blipFill>
        <p:spPr>
          <a:xfrm>
            <a:off x="6219517" y="3864259"/>
            <a:ext cx="2457793" cy="420789"/>
          </a:xfrm>
          <a:prstGeom prst="rect">
            <a:avLst/>
          </a:prstGeom>
        </p:spPr>
      </p:pic>
      <p:pic>
        <p:nvPicPr>
          <p:cNvPr id="33" name="Picture 32">
            <a:extLst>
              <a:ext uri="{FF2B5EF4-FFF2-40B4-BE49-F238E27FC236}">
                <a16:creationId xmlns:a16="http://schemas.microsoft.com/office/drawing/2014/main" id="{B9274549-37BC-1F7F-E357-C006D1BD7F7C}"/>
              </a:ext>
            </a:extLst>
          </p:cNvPr>
          <p:cNvPicPr>
            <a:picLocks noChangeAspect="1"/>
          </p:cNvPicPr>
          <p:nvPr/>
        </p:nvPicPr>
        <p:blipFill>
          <a:blip r:embed="rId6"/>
          <a:stretch>
            <a:fillRect/>
          </a:stretch>
        </p:blipFill>
        <p:spPr>
          <a:xfrm>
            <a:off x="3391767" y="4697974"/>
            <a:ext cx="2457793" cy="628738"/>
          </a:xfrm>
          <a:prstGeom prst="rect">
            <a:avLst/>
          </a:prstGeom>
        </p:spPr>
      </p:pic>
      <p:pic>
        <p:nvPicPr>
          <p:cNvPr id="34" name="Picture 33">
            <a:extLst>
              <a:ext uri="{FF2B5EF4-FFF2-40B4-BE49-F238E27FC236}">
                <a16:creationId xmlns:a16="http://schemas.microsoft.com/office/drawing/2014/main" id="{748595E6-AE62-41E1-BCC2-F56FF8034014}"/>
              </a:ext>
            </a:extLst>
          </p:cNvPr>
          <p:cNvPicPr>
            <a:picLocks noChangeAspect="1"/>
          </p:cNvPicPr>
          <p:nvPr/>
        </p:nvPicPr>
        <p:blipFill>
          <a:blip r:embed="rId7"/>
          <a:stretch>
            <a:fillRect/>
          </a:stretch>
        </p:blipFill>
        <p:spPr>
          <a:xfrm>
            <a:off x="6708049" y="4692376"/>
            <a:ext cx="1419229" cy="451572"/>
          </a:xfrm>
          <a:prstGeom prst="rect">
            <a:avLst/>
          </a:prstGeom>
        </p:spPr>
      </p:pic>
      <p:pic>
        <p:nvPicPr>
          <p:cNvPr id="35" name="Picture 34">
            <a:extLst>
              <a:ext uri="{FF2B5EF4-FFF2-40B4-BE49-F238E27FC236}">
                <a16:creationId xmlns:a16="http://schemas.microsoft.com/office/drawing/2014/main" id="{7123346F-605F-2657-6E9C-D1C211E4AD4B}"/>
              </a:ext>
            </a:extLst>
          </p:cNvPr>
          <p:cNvPicPr>
            <a:picLocks noChangeAspect="1"/>
          </p:cNvPicPr>
          <p:nvPr/>
        </p:nvPicPr>
        <p:blipFill>
          <a:blip r:embed="rId8"/>
          <a:stretch>
            <a:fillRect/>
          </a:stretch>
        </p:blipFill>
        <p:spPr>
          <a:xfrm>
            <a:off x="3877129" y="5640587"/>
            <a:ext cx="1487069" cy="443656"/>
          </a:xfrm>
          <a:prstGeom prst="rect">
            <a:avLst/>
          </a:prstGeom>
        </p:spPr>
      </p:pic>
      <p:pic>
        <p:nvPicPr>
          <p:cNvPr id="36" name="Picture 35">
            <a:extLst>
              <a:ext uri="{FF2B5EF4-FFF2-40B4-BE49-F238E27FC236}">
                <a16:creationId xmlns:a16="http://schemas.microsoft.com/office/drawing/2014/main" id="{CE5FC0DF-DD3D-692F-5569-11325C9FAEB5}"/>
              </a:ext>
            </a:extLst>
          </p:cNvPr>
          <p:cNvPicPr>
            <a:picLocks noChangeAspect="1"/>
          </p:cNvPicPr>
          <p:nvPr/>
        </p:nvPicPr>
        <p:blipFill>
          <a:blip r:embed="rId9"/>
          <a:stretch>
            <a:fillRect/>
          </a:stretch>
        </p:blipFill>
        <p:spPr>
          <a:xfrm>
            <a:off x="6754174" y="5640587"/>
            <a:ext cx="1388479" cy="443656"/>
          </a:xfrm>
          <a:prstGeom prst="rect">
            <a:avLst/>
          </a:prstGeom>
        </p:spPr>
      </p:pic>
      <p:sp>
        <p:nvSpPr>
          <p:cNvPr id="37" name="Rectangle: Diagonal Corners Snipped 36">
            <a:extLst>
              <a:ext uri="{FF2B5EF4-FFF2-40B4-BE49-F238E27FC236}">
                <a16:creationId xmlns:a16="http://schemas.microsoft.com/office/drawing/2014/main" id="{12692E5D-99B2-4C3F-B65D-5ADD12CA69A8}"/>
              </a:ext>
            </a:extLst>
          </p:cNvPr>
          <p:cNvSpPr/>
          <p:nvPr/>
        </p:nvSpPr>
        <p:spPr>
          <a:xfrm>
            <a:off x="3099773" y="3422575"/>
            <a:ext cx="6003884" cy="2991173"/>
          </a:xfrm>
          <a:prstGeom prst="snip2DiagRect">
            <a:avLst/>
          </a:prstGeom>
          <a:noFill/>
          <a:ln>
            <a:solidFill>
              <a:srgbClr val="0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714681F2-DE56-9A4C-0DD5-B4D194CCBC09}"/>
              </a:ext>
            </a:extLst>
          </p:cNvPr>
          <p:cNvGrpSpPr/>
          <p:nvPr/>
        </p:nvGrpSpPr>
        <p:grpSpPr>
          <a:xfrm>
            <a:off x="10502899" y="313620"/>
            <a:ext cx="1195669" cy="1195669"/>
            <a:chOff x="10502899" y="313620"/>
            <a:chExt cx="1195669" cy="1195669"/>
          </a:xfrm>
        </p:grpSpPr>
        <p:sp>
          <p:nvSpPr>
            <p:cNvPr id="41" name="Oval 40">
              <a:extLst>
                <a:ext uri="{FF2B5EF4-FFF2-40B4-BE49-F238E27FC236}">
                  <a16:creationId xmlns:a16="http://schemas.microsoft.com/office/drawing/2014/main" id="{7E2E210A-9557-E641-398D-468D2DFEE0F7}"/>
                </a:ext>
              </a:extLst>
            </p:cNvPr>
            <p:cNvSpPr/>
            <p:nvPr/>
          </p:nvSpPr>
          <p:spPr>
            <a:xfrm>
              <a:off x="10502899" y="313620"/>
              <a:ext cx="1195669" cy="1195669"/>
            </a:xfrm>
            <a:prstGeom prst="ellipse">
              <a:avLst/>
            </a:prstGeom>
            <a:solidFill>
              <a:srgbClr val="FF9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Questions with solid fill">
              <a:extLst>
                <a:ext uri="{FF2B5EF4-FFF2-40B4-BE49-F238E27FC236}">
                  <a16:creationId xmlns:a16="http://schemas.microsoft.com/office/drawing/2014/main" id="{6F557FD3-82A3-AAA1-0AE2-EC189798F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26455" y="451948"/>
              <a:ext cx="948556" cy="919013"/>
            </a:xfrm>
            <a:prstGeom prst="rect">
              <a:avLst/>
            </a:prstGeom>
          </p:spPr>
        </p:pic>
      </p:grpSp>
      <p:grpSp>
        <p:nvGrpSpPr>
          <p:cNvPr id="46" name="Group 45">
            <a:extLst>
              <a:ext uri="{FF2B5EF4-FFF2-40B4-BE49-F238E27FC236}">
                <a16:creationId xmlns:a16="http://schemas.microsoft.com/office/drawing/2014/main" id="{D7242D8E-5E3A-D44F-545E-24E3509077C6}"/>
              </a:ext>
            </a:extLst>
          </p:cNvPr>
          <p:cNvGrpSpPr/>
          <p:nvPr/>
        </p:nvGrpSpPr>
        <p:grpSpPr>
          <a:xfrm>
            <a:off x="555689" y="1580680"/>
            <a:ext cx="11080622" cy="386766"/>
            <a:chOff x="549974" y="1543325"/>
            <a:chExt cx="11080622" cy="386766"/>
          </a:xfrm>
        </p:grpSpPr>
        <p:sp>
          <p:nvSpPr>
            <p:cNvPr id="23" name="Text - Topic 1">
              <a:extLst>
                <a:ext uri="{FF2B5EF4-FFF2-40B4-BE49-F238E27FC236}">
                  <a16:creationId xmlns:a16="http://schemas.microsoft.com/office/drawing/2014/main" id="{B13C5417-9298-DBFB-A7A2-ACE7A1902D13}"/>
                </a:ext>
              </a:extLst>
            </p:cNvPr>
            <p:cNvSpPr txBox="1">
              <a:spLocks/>
            </p:cNvSpPr>
            <p:nvPr/>
          </p:nvSpPr>
          <p:spPr>
            <a:xfrm>
              <a:off x="561403" y="1543325"/>
              <a:ext cx="11069193" cy="386766"/>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a:solidFill>
                    <a:schemeClr val="tx2">
                      <a:lumMod val="50000"/>
                    </a:schemeClr>
                  </a:solidFill>
                </a:rPr>
                <a:t>What information about your customers and the LTC market do you find most valuable?</a:t>
              </a:r>
            </a:p>
          </p:txBody>
        </p:sp>
        <p:sp>
          <p:nvSpPr>
            <p:cNvPr id="44" name="Bullet 1">
              <a:extLst>
                <a:ext uri="{FF2B5EF4-FFF2-40B4-BE49-F238E27FC236}">
                  <a16:creationId xmlns:a16="http://schemas.microsoft.com/office/drawing/2014/main" id="{110359F8-38B0-CDE9-7EFD-F9B335198084}"/>
                </a:ext>
              </a:extLst>
            </p:cNvPr>
            <p:cNvSpPr/>
            <p:nvPr/>
          </p:nvSpPr>
          <p:spPr>
            <a:xfrm>
              <a:off x="549974" y="1557103"/>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n>
                  <a:noFill/>
                </a:ln>
                <a:solidFill>
                  <a:srgbClr val="0052CC"/>
                </a:solidFill>
              </a:endParaRPr>
            </a:p>
          </p:txBody>
        </p:sp>
      </p:grpSp>
      <p:grpSp>
        <p:nvGrpSpPr>
          <p:cNvPr id="47" name="Group 46">
            <a:extLst>
              <a:ext uri="{FF2B5EF4-FFF2-40B4-BE49-F238E27FC236}">
                <a16:creationId xmlns:a16="http://schemas.microsoft.com/office/drawing/2014/main" id="{CC7DB8AB-7260-0CC7-4A07-8846C494EC0B}"/>
              </a:ext>
            </a:extLst>
          </p:cNvPr>
          <p:cNvGrpSpPr/>
          <p:nvPr/>
        </p:nvGrpSpPr>
        <p:grpSpPr>
          <a:xfrm>
            <a:off x="555689" y="2561478"/>
            <a:ext cx="11080622" cy="386766"/>
            <a:chOff x="549974" y="2524123"/>
            <a:chExt cx="11080622" cy="386766"/>
          </a:xfrm>
        </p:grpSpPr>
        <p:sp>
          <p:nvSpPr>
            <p:cNvPr id="29" name="Text - Topic 1">
              <a:extLst>
                <a:ext uri="{FF2B5EF4-FFF2-40B4-BE49-F238E27FC236}">
                  <a16:creationId xmlns:a16="http://schemas.microsoft.com/office/drawing/2014/main" id="{D5E6D141-632B-19E9-DB1B-EE7B658AF70E}"/>
                </a:ext>
              </a:extLst>
            </p:cNvPr>
            <p:cNvSpPr txBox="1">
              <a:spLocks/>
            </p:cNvSpPr>
            <p:nvPr/>
          </p:nvSpPr>
          <p:spPr>
            <a:xfrm>
              <a:off x="561403" y="2524123"/>
              <a:ext cx="11069193" cy="386766"/>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a:solidFill>
                    <a:schemeClr val="tx2">
                      <a:lumMod val="50000"/>
                    </a:schemeClr>
                  </a:solidFill>
                </a:rPr>
                <a:t>What sites do you use to keep up-to-date on industry news and trends?</a:t>
              </a:r>
            </a:p>
          </p:txBody>
        </p:sp>
        <p:sp>
          <p:nvSpPr>
            <p:cNvPr id="45" name="Bullet 1">
              <a:extLst>
                <a:ext uri="{FF2B5EF4-FFF2-40B4-BE49-F238E27FC236}">
                  <a16:creationId xmlns:a16="http://schemas.microsoft.com/office/drawing/2014/main" id="{9EEB1046-FA32-BCEF-69A0-C5A0CC9C1069}"/>
                </a:ext>
              </a:extLst>
            </p:cNvPr>
            <p:cNvSpPr/>
            <p:nvPr/>
          </p:nvSpPr>
          <p:spPr>
            <a:xfrm>
              <a:off x="549974" y="2537901"/>
              <a:ext cx="45719" cy="359211"/>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n>
                  <a:noFill/>
                </a:ln>
                <a:solidFill>
                  <a:srgbClr val="0052CC"/>
                </a:solidFill>
              </a:endParaRPr>
            </a:p>
          </p:txBody>
        </p:sp>
      </p:grpSp>
    </p:spTree>
    <p:custDataLst>
      <p:tags r:id="rId1"/>
    </p:custDataLst>
    <p:extLst>
      <p:ext uri="{BB962C8B-B14F-4D97-AF65-F5344CB8AC3E}">
        <p14:creationId xmlns:p14="http://schemas.microsoft.com/office/powerpoint/2010/main" val="152052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1535-E0DC-4CB8-B3BB-E794E329B6BB}"/>
              </a:ext>
            </a:extLst>
          </p:cNvPr>
          <p:cNvSpPr>
            <a:spLocks noGrp="1"/>
          </p:cNvSpPr>
          <p:nvPr>
            <p:ph type="title"/>
          </p:nvPr>
        </p:nvSpPr>
        <p:spPr>
          <a:xfrm>
            <a:off x="671593" y="1901535"/>
            <a:ext cx="4319155" cy="3054929"/>
          </a:xfrm>
        </p:spPr>
        <p:txBody>
          <a:bodyPr/>
          <a:lstStyle/>
          <a:p>
            <a:r>
              <a:rPr lang="en-US" sz="4800"/>
              <a:t>Questions?</a:t>
            </a:r>
            <a:endParaRPr lang="en-US" sz="2400"/>
          </a:p>
        </p:txBody>
      </p:sp>
      <p:pic>
        <p:nvPicPr>
          <p:cNvPr id="5" name="Picture 4" descr="A group of old people sitting at a table&#10;&#10;Description automatically generated">
            <a:extLst>
              <a:ext uri="{FF2B5EF4-FFF2-40B4-BE49-F238E27FC236}">
                <a16:creationId xmlns:a16="http://schemas.microsoft.com/office/drawing/2014/main" id="{8CBE29B9-9EB3-5D64-A532-4859BA0A33B0}"/>
              </a:ext>
            </a:extLst>
          </p:cNvPr>
          <p:cNvPicPr>
            <a:picLocks noChangeAspect="1"/>
          </p:cNvPicPr>
          <p:nvPr/>
        </p:nvPicPr>
        <p:blipFill>
          <a:blip r:embed="rId5"/>
          <a:srcRect t="4746" r="24591" b="8701"/>
          <a:stretch/>
        </p:blipFill>
        <p:spPr>
          <a:xfrm>
            <a:off x="6140961" y="1371034"/>
            <a:ext cx="5379446" cy="4115930"/>
          </a:xfrm>
          <a:prstGeom prst="snip2DiagRect">
            <a:avLst>
              <a:gd name="adj1" fmla="val 2950"/>
              <a:gd name="adj2" fmla="val 16667"/>
            </a:avLst>
          </a:prstGeom>
        </p:spPr>
      </p:pic>
      <p:sp>
        <p:nvSpPr>
          <p:cNvPr id="3" name="Rectangle: Diagonal Corners Snipped 2">
            <a:extLst>
              <a:ext uri="{FF2B5EF4-FFF2-40B4-BE49-F238E27FC236}">
                <a16:creationId xmlns:a16="http://schemas.microsoft.com/office/drawing/2014/main" id="{FD4FEF11-222E-829C-C9FC-403152488BE8}"/>
              </a:ext>
            </a:extLst>
          </p:cNvPr>
          <p:cNvSpPr/>
          <p:nvPr/>
        </p:nvSpPr>
        <p:spPr>
          <a:xfrm>
            <a:off x="1" y="0"/>
            <a:ext cx="5343568" cy="5312229"/>
          </a:xfrm>
          <a:prstGeom prst="snip2DiagRect">
            <a:avLst/>
          </a:prstGeom>
          <a:solidFill>
            <a:srgbClr val="0544A3"/>
          </a:solidFill>
          <a:ln>
            <a:solidFill>
              <a:srgbClr val="0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0AB038-CE28-0576-BA95-73AFD21D67D1}"/>
              </a:ext>
            </a:extLst>
          </p:cNvPr>
          <p:cNvSpPr txBox="1"/>
          <p:nvPr/>
        </p:nvSpPr>
        <p:spPr>
          <a:xfrm>
            <a:off x="530928" y="3727358"/>
            <a:ext cx="4536869" cy="1261884"/>
          </a:xfrm>
          <a:prstGeom prst="rect">
            <a:avLst/>
          </a:prstGeom>
          <a:noFill/>
        </p:spPr>
        <p:txBody>
          <a:bodyPr wrap="square" rtlCol="0">
            <a:spAutoFit/>
          </a:bodyPr>
          <a:lstStyle/>
          <a:p>
            <a:pPr algn="r"/>
            <a:r>
              <a:rPr lang="en-US" sz="4800" b="1" dirty="0">
                <a:solidFill>
                  <a:schemeClr val="bg1"/>
                </a:solidFill>
              </a:rPr>
              <a:t>Questions?</a:t>
            </a:r>
          </a:p>
          <a:p>
            <a:pPr algn="r"/>
            <a:r>
              <a:rPr lang="en-US" sz="2800" b="1" dirty="0">
                <a:solidFill>
                  <a:schemeClr val="bg1"/>
                </a:solidFill>
              </a:rPr>
              <a:t>Thank you</a:t>
            </a:r>
          </a:p>
        </p:txBody>
      </p:sp>
    </p:spTree>
    <p:custDataLst>
      <p:tags r:id="rId1"/>
    </p:custDataLst>
    <p:extLst>
      <p:ext uri="{BB962C8B-B14F-4D97-AF65-F5344CB8AC3E}">
        <p14:creationId xmlns:p14="http://schemas.microsoft.com/office/powerpoint/2010/main" val="26269684"/>
      </p:ext>
    </p:extLst>
  </p:cSld>
  <p:clrMapOvr>
    <a:masterClrMapping/>
  </p:clrMapOvr>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23E4-1226-59AD-6B7F-FA5B89B176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916B23-2156-F7EC-88CD-F978CB339D22}"/>
              </a:ext>
            </a:extLst>
          </p:cNvPr>
          <p:cNvSpPr/>
          <p:nvPr/>
        </p:nvSpPr>
        <p:spPr>
          <a:xfrm>
            <a:off x="2166798" y="1401528"/>
            <a:ext cx="119979" cy="42632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613191-3B46-CE5C-F117-D9ABAC73316E}"/>
              </a:ext>
            </a:extLst>
          </p:cNvPr>
          <p:cNvGrpSpPr/>
          <p:nvPr/>
        </p:nvGrpSpPr>
        <p:grpSpPr>
          <a:xfrm>
            <a:off x="2273129" y="1401529"/>
            <a:ext cx="7226947" cy="1209654"/>
            <a:chOff x="2713054" y="1617786"/>
            <a:chExt cx="7290750" cy="723481"/>
          </a:xfrm>
        </p:grpSpPr>
        <p:sp>
          <p:nvSpPr>
            <p:cNvPr id="4" name="Rectangle: Rounded Corners 3">
              <a:extLst>
                <a:ext uri="{FF2B5EF4-FFF2-40B4-BE49-F238E27FC236}">
                  <a16:creationId xmlns:a16="http://schemas.microsoft.com/office/drawing/2014/main" id="{2069BA4F-5BD5-CA95-25CF-29CCD4BD1E00}"/>
                </a:ext>
              </a:extLst>
            </p:cNvPr>
            <p:cNvSpPr/>
            <p:nvPr/>
          </p:nvSpPr>
          <p:spPr>
            <a:xfrm>
              <a:off x="2713054" y="1617786"/>
              <a:ext cx="7290750" cy="723481"/>
            </a:xfrm>
            <a:prstGeom prst="roundRect">
              <a:avLst/>
            </a:prstGeom>
            <a:solidFill>
              <a:srgbClr val="2F88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Shape0_20210428_141343">
              <a:extLst>
                <a:ext uri="{FF2B5EF4-FFF2-40B4-BE49-F238E27FC236}">
                  <a16:creationId xmlns:a16="http://schemas.microsoft.com/office/drawing/2014/main" id="{3EBE1646-F9DF-1A01-E45F-E55569383E86}"/>
                </a:ext>
              </a:extLst>
            </p:cNvPr>
            <p:cNvSpPr/>
            <p:nvPr/>
          </p:nvSpPr>
          <p:spPr>
            <a:xfrm>
              <a:off x="2855408" y="1758632"/>
              <a:ext cx="7120341" cy="441787"/>
            </a:xfrm>
            <a:prstGeom prst="rect">
              <a:avLst/>
            </a:prstGeom>
            <a:noFill/>
            <a:ln>
              <a:noFill/>
            </a:ln>
            <a:effectLst/>
          </p:spPr>
          <p:txBody>
            <a:bodyPr spcFirstLastPara="1" wrap="square" lIns="0" tIns="0" rIns="0" bIns="0" anchor="ctr" anchorCtr="0">
              <a:spAutoFit/>
            </a:bodyPr>
            <a:lstStyle/>
            <a:p>
              <a:pPr marL="0" marR="0" lvl="0" indent="0" defTabSz="914377" rtl="0" eaLnBrk="1" fontAlgn="auto" latinLnBrk="0" hangingPunct="1">
                <a:lnSpc>
                  <a:spcPct val="100000"/>
                </a:lnSpc>
                <a:spcBef>
                  <a:spcPct val="0"/>
                </a:spcBef>
                <a:spcAft>
                  <a:spcPct val="0"/>
                </a:spcAft>
                <a:buClrTx/>
                <a:buSzTx/>
                <a:buFontTx/>
                <a:buNone/>
                <a:tabLst/>
                <a:defRPr/>
              </a:pPr>
              <a:r>
                <a:rPr lang="en-IN" sz="2400" dirty="0">
                  <a:solidFill>
                    <a:schemeClr val="bg1"/>
                  </a:solidFill>
                </a:rPr>
                <a:t>Choose the appropriate Acme products and/or </a:t>
              </a:r>
            </a:p>
            <a:p>
              <a:pPr marL="0" marR="0" lvl="0" indent="0" defTabSz="914377" rtl="0" eaLnBrk="1" fontAlgn="auto" latinLnBrk="0" hangingPunct="1">
                <a:lnSpc>
                  <a:spcPct val="100000"/>
                </a:lnSpc>
                <a:spcBef>
                  <a:spcPct val="0"/>
                </a:spcBef>
                <a:spcAft>
                  <a:spcPct val="0"/>
                </a:spcAft>
                <a:buClrTx/>
                <a:buSzTx/>
                <a:buFontTx/>
                <a:buNone/>
                <a:tabLst/>
                <a:defRPr/>
              </a:pPr>
              <a:r>
                <a:rPr lang="en-IN" sz="2400" dirty="0">
                  <a:solidFill>
                    <a:schemeClr val="bg1"/>
                  </a:solidFill>
                </a:rPr>
                <a:t>solutions to address challenges in Long-Term Care</a:t>
              </a:r>
              <a:endParaRPr kumimoji="0" lang="en-IN" sz="2400" b="0" i="0" u="none" strike="noStrike" kern="1200" cap="none" spc="0" normalizeH="0" baseline="0" noProof="0" dirty="0">
                <a:ln>
                  <a:noFill/>
                </a:ln>
                <a:solidFill>
                  <a:schemeClr val="bg1"/>
                </a:solidFill>
                <a:effectLst/>
                <a:uLnTx/>
                <a:uFillTx/>
                <a:ea typeface="+mn-ea"/>
                <a:cs typeface="+mn-cs"/>
              </a:endParaRPr>
            </a:p>
          </p:txBody>
        </p:sp>
      </p:grpSp>
      <p:grpSp>
        <p:nvGrpSpPr>
          <p:cNvPr id="6" name="Group 5">
            <a:extLst>
              <a:ext uri="{FF2B5EF4-FFF2-40B4-BE49-F238E27FC236}">
                <a16:creationId xmlns:a16="http://schemas.microsoft.com/office/drawing/2014/main" id="{05010798-6D61-D1FC-3DA4-C0F200F0305E}"/>
              </a:ext>
            </a:extLst>
          </p:cNvPr>
          <p:cNvGrpSpPr/>
          <p:nvPr/>
        </p:nvGrpSpPr>
        <p:grpSpPr>
          <a:xfrm>
            <a:off x="2273129" y="2928319"/>
            <a:ext cx="7226947" cy="1209654"/>
            <a:chOff x="2713054" y="3144576"/>
            <a:chExt cx="7290750" cy="723481"/>
          </a:xfrm>
        </p:grpSpPr>
        <p:sp>
          <p:nvSpPr>
            <p:cNvPr id="21" name="Rectangle: Rounded Corners 20">
              <a:extLst>
                <a:ext uri="{FF2B5EF4-FFF2-40B4-BE49-F238E27FC236}">
                  <a16:creationId xmlns:a16="http://schemas.microsoft.com/office/drawing/2014/main" id="{A0915493-3590-EEF0-BDD6-6937E337790F}"/>
                </a:ext>
              </a:extLst>
            </p:cNvPr>
            <p:cNvSpPr/>
            <p:nvPr/>
          </p:nvSpPr>
          <p:spPr>
            <a:xfrm>
              <a:off x="2713054" y="3144576"/>
              <a:ext cx="7290750" cy="723481"/>
            </a:xfrm>
            <a:prstGeom prst="roundRect">
              <a:avLst/>
            </a:prstGeom>
            <a:solidFill>
              <a:srgbClr val="005AD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Shape0_20210428_141343">
              <a:extLst>
                <a:ext uri="{FF2B5EF4-FFF2-40B4-BE49-F238E27FC236}">
                  <a16:creationId xmlns:a16="http://schemas.microsoft.com/office/drawing/2014/main" id="{735DFDD6-7243-AF78-66D0-A01892415A43}"/>
                </a:ext>
              </a:extLst>
            </p:cNvPr>
            <p:cNvSpPr/>
            <p:nvPr/>
          </p:nvSpPr>
          <p:spPr>
            <a:xfrm>
              <a:off x="2855408" y="3395870"/>
              <a:ext cx="6355203" cy="220893"/>
            </a:xfrm>
            <a:prstGeom prst="rect">
              <a:avLst/>
            </a:prstGeom>
            <a:noFill/>
            <a:ln>
              <a:noFill/>
            </a:ln>
            <a:effectLst/>
          </p:spPr>
          <p:txBody>
            <a:bodyPr spcFirstLastPara="1" wrap="square" lIns="0" tIns="0" rIns="0" bIns="0" anchor="ctr" anchorCtr="0">
              <a:spAutoFit/>
            </a:bodyPr>
            <a:lstStyle/>
            <a:p>
              <a:pPr marL="0" marR="0" lvl="0" indent="0" defTabSz="914377" rtl="0" eaLnBrk="1" fontAlgn="auto" latinLnBrk="0" hangingPunct="1">
                <a:lnSpc>
                  <a:spcPct val="100000"/>
                </a:lnSpc>
                <a:spcBef>
                  <a:spcPct val="0"/>
                </a:spcBef>
                <a:spcAft>
                  <a:spcPct val="0"/>
                </a:spcAft>
                <a:buClrTx/>
                <a:buSzTx/>
                <a:buFontTx/>
                <a:buNone/>
                <a:tabLst/>
                <a:defRPr/>
              </a:pPr>
              <a:r>
                <a:rPr lang="en-IN" sz="2400">
                  <a:solidFill>
                    <a:schemeClr val="bg1"/>
                  </a:solidFill>
                </a:rPr>
                <a:t>Describe how Long-Term Care businesses are paid</a:t>
              </a:r>
              <a:endParaRPr kumimoji="0" lang="en-IN" sz="2400" b="0" i="0" u="none" strike="noStrike" kern="1200" cap="none" spc="0" normalizeH="0" baseline="0" noProof="0">
                <a:ln>
                  <a:noFill/>
                </a:ln>
                <a:solidFill>
                  <a:schemeClr val="bg1"/>
                </a:solidFill>
                <a:effectLst/>
                <a:uLnTx/>
                <a:uFillTx/>
                <a:ea typeface="+mn-ea"/>
                <a:cs typeface="+mn-cs"/>
              </a:endParaRPr>
            </a:p>
          </p:txBody>
        </p:sp>
      </p:grpSp>
      <p:grpSp>
        <p:nvGrpSpPr>
          <p:cNvPr id="7" name="Group 6">
            <a:extLst>
              <a:ext uri="{FF2B5EF4-FFF2-40B4-BE49-F238E27FC236}">
                <a16:creationId xmlns:a16="http://schemas.microsoft.com/office/drawing/2014/main" id="{AACCB6A2-F205-5465-DA30-47F806D152BA}"/>
              </a:ext>
            </a:extLst>
          </p:cNvPr>
          <p:cNvGrpSpPr/>
          <p:nvPr/>
        </p:nvGrpSpPr>
        <p:grpSpPr>
          <a:xfrm>
            <a:off x="2273129" y="4455108"/>
            <a:ext cx="7226947" cy="1209654"/>
            <a:chOff x="2713054" y="4671365"/>
            <a:chExt cx="7290750" cy="723481"/>
          </a:xfrm>
        </p:grpSpPr>
        <p:sp>
          <p:nvSpPr>
            <p:cNvPr id="23" name="Rectangle: Rounded Corners 22">
              <a:extLst>
                <a:ext uri="{FF2B5EF4-FFF2-40B4-BE49-F238E27FC236}">
                  <a16:creationId xmlns:a16="http://schemas.microsoft.com/office/drawing/2014/main" id="{48716548-9523-4004-7421-E4B35E589C56}"/>
                </a:ext>
              </a:extLst>
            </p:cNvPr>
            <p:cNvSpPr/>
            <p:nvPr/>
          </p:nvSpPr>
          <p:spPr>
            <a:xfrm>
              <a:off x="2713054" y="4671365"/>
              <a:ext cx="7290750" cy="723481"/>
            </a:xfrm>
            <a:prstGeom prst="roundRect">
              <a:avLst/>
            </a:prstGeom>
            <a:solidFill>
              <a:srgbClr val="003E9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hape0_20210428_141343">
              <a:extLst>
                <a:ext uri="{FF2B5EF4-FFF2-40B4-BE49-F238E27FC236}">
                  <a16:creationId xmlns:a16="http://schemas.microsoft.com/office/drawing/2014/main" id="{3B8A49CB-0C22-3C32-E277-F2F34327203C}"/>
                </a:ext>
              </a:extLst>
            </p:cNvPr>
            <p:cNvSpPr/>
            <p:nvPr/>
          </p:nvSpPr>
          <p:spPr>
            <a:xfrm>
              <a:off x="2855408" y="4922659"/>
              <a:ext cx="7120341" cy="220893"/>
            </a:xfrm>
            <a:prstGeom prst="rect">
              <a:avLst/>
            </a:prstGeom>
            <a:noFill/>
            <a:ln>
              <a:noFill/>
            </a:ln>
            <a:effectLst/>
          </p:spPr>
          <p:txBody>
            <a:bodyPr spcFirstLastPara="1" wrap="square" lIns="0" tIns="0" rIns="0" bIns="0" anchor="ctr" anchorCtr="0">
              <a:spAutoFit/>
            </a:bodyPr>
            <a:lstStyle/>
            <a:p>
              <a:pPr marL="0" marR="0" lvl="0" indent="0" defTabSz="914377" rtl="0" eaLnBrk="1" fontAlgn="auto" latinLnBrk="0" hangingPunct="1">
                <a:lnSpc>
                  <a:spcPct val="100000"/>
                </a:lnSpc>
                <a:spcBef>
                  <a:spcPct val="0"/>
                </a:spcBef>
                <a:spcAft>
                  <a:spcPct val="0"/>
                </a:spcAft>
                <a:buClrTx/>
                <a:buSzTx/>
                <a:buFontTx/>
                <a:buNone/>
                <a:tabLst/>
                <a:defRPr/>
              </a:pPr>
              <a:r>
                <a:rPr lang="en-IN" sz="2400">
                  <a:solidFill>
                    <a:schemeClr val="bg1"/>
                  </a:solidFill>
                </a:rPr>
                <a:t>Identify resources for staying updated on industry news</a:t>
              </a:r>
              <a:endParaRPr kumimoji="0" lang="en-IN" sz="2400" b="0" i="0" u="none" strike="noStrike" kern="1200" cap="none" spc="0" normalizeH="0" baseline="0" noProof="0">
                <a:ln>
                  <a:noFill/>
                </a:ln>
                <a:solidFill>
                  <a:schemeClr val="bg1"/>
                </a:solidFill>
                <a:effectLst/>
                <a:uLnTx/>
                <a:uFillTx/>
                <a:ea typeface="+mn-ea"/>
                <a:cs typeface="+mn-cs"/>
              </a:endParaRPr>
            </a:p>
          </p:txBody>
        </p:sp>
      </p:grpSp>
      <p:sp>
        <p:nvSpPr>
          <p:cNvPr id="10" name="Title 1">
            <a:extLst>
              <a:ext uri="{FF2B5EF4-FFF2-40B4-BE49-F238E27FC236}">
                <a16:creationId xmlns:a16="http://schemas.microsoft.com/office/drawing/2014/main" id="{0E5B2024-3AB3-C962-2C70-95153215A0F8}"/>
              </a:ext>
            </a:extLst>
          </p:cNvPr>
          <p:cNvSpPr>
            <a:spLocks noGrp="1"/>
          </p:cNvSpPr>
          <p:nvPr>
            <p:ph type="title"/>
          </p:nvPr>
        </p:nvSpPr>
        <p:spPr>
          <a:xfrm>
            <a:off x="207140" y="488672"/>
            <a:ext cx="9292936" cy="659855"/>
          </a:xfrm>
        </p:spPr>
        <p:txBody>
          <a:bodyPr/>
          <a:lstStyle/>
          <a:p>
            <a:r>
              <a:rPr lang="en-US" sz="4200" dirty="0">
                <a:solidFill>
                  <a:srgbClr val="0544A3"/>
                </a:solidFill>
              </a:rPr>
              <a:t>Objectives</a:t>
            </a:r>
          </a:p>
        </p:txBody>
      </p:sp>
    </p:spTree>
    <p:custDataLst>
      <p:tags r:id="rId1"/>
    </p:custDataLst>
    <p:extLst>
      <p:ext uri="{BB962C8B-B14F-4D97-AF65-F5344CB8AC3E}">
        <p14:creationId xmlns:p14="http://schemas.microsoft.com/office/powerpoint/2010/main" val="13679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3033F839-E5E2-C998-4CEE-D8C93AB2B992}"/>
              </a:ext>
            </a:extLst>
          </p:cNvPr>
          <p:cNvCxnSpPr>
            <a:cxnSpLocks/>
          </p:cNvCxnSpPr>
          <p:nvPr/>
        </p:nvCxnSpPr>
        <p:spPr>
          <a:xfrm>
            <a:off x="4309498" y="3606424"/>
            <a:ext cx="0" cy="228955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16FC11-9E45-EFFF-4506-EA14F15828DB}"/>
              </a:ext>
            </a:extLst>
          </p:cNvPr>
          <p:cNvCxnSpPr>
            <a:cxnSpLocks/>
          </p:cNvCxnSpPr>
          <p:nvPr/>
        </p:nvCxnSpPr>
        <p:spPr>
          <a:xfrm flipH="1">
            <a:off x="7726680" y="3606424"/>
            <a:ext cx="17818" cy="228955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8E9C8553-FFA6-437F-80A1-2C8D16B88234}"/>
              </a:ext>
            </a:extLst>
          </p:cNvPr>
          <p:cNvSpPr>
            <a:spLocks noGrp="1"/>
          </p:cNvSpPr>
          <p:nvPr>
            <p:ph type="title"/>
          </p:nvPr>
        </p:nvSpPr>
        <p:spPr>
          <a:xfrm>
            <a:off x="268543" y="498628"/>
            <a:ext cx="9292936" cy="659855"/>
          </a:xfrm>
        </p:spPr>
        <p:txBody>
          <a:bodyPr/>
          <a:lstStyle/>
          <a:p>
            <a:r>
              <a:rPr lang="en-US" sz="4200" dirty="0">
                <a:solidFill>
                  <a:srgbClr val="0544A3"/>
                </a:solidFill>
              </a:rPr>
              <a:t>Solutions Acme Offers</a:t>
            </a:r>
          </a:p>
        </p:txBody>
      </p:sp>
      <p:cxnSp>
        <p:nvCxnSpPr>
          <p:cNvPr id="3" name="Straight Connector 2">
            <a:extLst>
              <a:ext uri="{FF2B5EF4-FFF2-40B4-BE49-F238E27FC236}">
                <a16:creationId xmlns:a16="http://schemas.microsoft.com/office/drawing/2014/main" id="{AF853B2A-7B58-EEC8-AF33-416F0A472A87}"/>
              </a:ext>
            </a:extLst>
          </p:cNvPr>
          <p:cNvCxnSpPr>
            <a:cxnSpLocks/>
          </p:cNvCxnSpPr>
          <p:nvPr/>
        </p:nvCxnSpPr>
        <p:spPr>
          <a:xfrm>
            <a:off x="762000" y="2016546"/>
            <a:ext cx="10668000" cy="0"/>
          </a:xfrm>
          <a:prstGeom prst="line">
            <a:avLst/>
          </a:prstGeom>
          <a:solidFill>
            <a:schemeClr val="bg1"/>
          </a:solidFill>
          <a:ln w="28575" cmpd="sng">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2">
            <a:extLst>
              <a:ext uri="{FF2B5EF4-FFF2-40B4-BE49-F238E27FC236}">
                <a16:creationId xmlns:a16="http://schemas.microsoft.com/office/drawing/2014/main" id="{D535C1C4-ACC8-9964-43EB-4CDED8BBA9FA}"/>
              </a:ext>
            </a:extLst>
          </p:cNvPr>
          <p:cNvSpPr txBox="1">
            <a:spLocks/>
          </p:cNvSpPr>
          <p:nvPr/>
        </p:nvSpPr>
        <p:spPr>
          <a:xfrm>
            <a:off x="1181539" y="3024193"/>
            <a:ext cx="2999976" cy="499308"/>
          </a:xfrm>
          <a:prstGeom prst="rect">
            <a:avLst/>
          </a:prstGeom>
          <a:solidFill>
            <a:srgbClr val="0544A3"/>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dirty="0">
                <a:solidFill>
                  <a:srgbClr val="FFFFFF"/>
                </a:solidFill>
                <a:latin typeface="Calibri" panose="020F0502020204030204" pitchFamily="34" charset="0"/>
                <a:cs typeface="Arial" panose="020B0604020202020204" pitchFamily="34" charset="0"/>
              </a:rPr>
              <a:t>Clinical</a:t>
            </a:r>
          </a:p>
        </p:txBody>
      </p:sp>
      <p:grpSp>
        <p:nvGrpSpPr>
          <p:cNvPr id="10" name="Group 9">
            <a:extLst>
              <a:ext uri="{FF2B5EF4-FFF2-40B4-BE49-F238E27FC236}">
                <a16:creationId xmlns:a16="http://schemas.microsoft.com/office/drawing/2014/main" id="{ED6EFC45-7BA2-99EF-6351-0F571C2DC0BF}"/>
              </a:ext>
            </a:extLst>
          </p:cNvPr>
          <p:cNvGrpSpPr/>
          <p:nvPr/>
        </p:nvGrpSpPr>
        <p:grpSpPr>
          <a:xfrm>
            <a:off x="2083138" y="1418156"/>
            <a:ext cx="1196779" cy="1196780"/>
            <a:chOff x="1772950" y="1242731"/>
            <a:chExt cx="1196779" cy="1196780"/>
          </a:xfrm>
        </p:grpSpPr>
        <p:sp>
          <p:nvSpPr>
            <p:cNvPr id="16" name="Oval 15">
              <a:extLst>
                <a:ext uri="{FF2B5EF4-FFF2-40B4-BE49-F238E27FC236}">
                  <a16:creationId xmlns:a16="http://schemas.microsoft.com/office/drawing/2014/main" id="{E3543AAF-2514-9464-25AD-4ACFC3B2EF57}"/>
                </a:ext>
              </a:extLst>
            </p:cNvPr>
            <p:cNvSpPr/>
            <p:nvPr/>
          </p:nvSpPr>
          <p:spPr>
            <a:xfrm>
              <a:off x="1772950" y="1242731"/>
              <a:ext cx="1196779" cy="1196780"/>
            </a:xfrm>
            <a:prstGeom prst="ellipse">
              <a:avLst/>
            </a:prstGeom>
            <a:solidFill>
              <a:schemeClr val="bg1"/>
            </a:solidFill>
            <a:ln>
              <a:solidFill>
                <a:srgbClr val="0052C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38" name="Picture 37" descr="A group of people holding a blue circle with a black cross&#10;&#10;Description automatically generated">
              <a:extLst>
                <a:ext uri="{FF2B5EF4-FFF2-40B4-BE49-F238E27FC236}">
                  <a16:creationId xmlns:a16="http://schemas.microsoft.com/office/drawing/2014/main" id="{B64FAEA2-B71B-2994-4606-310F4B039525}"/>
                </a:ext>
              </a:extLst>
            </p:cNvPr>
            <p:cNvPicPr>
              <a:picLocks noChangeAspect="1"/>
            </p:cNvPicPr>
            <p:nvPr/>
          </p:nvPicPr>
          <p:blipFill>
            <a:blip r:embed="rId4"/>
            <a:stretch>
              <a:fillRect/>
            </a:stretch>
          </p:blipFill>
          <p:spPr>
            <a:xfrm>
              <a:off x="1888292" y="1464219"/>
              <a:ext cx="1005929" cy="753805"/>
            </a:xfrm>
            <a:prstGeom prst="rect">
              <a:avLst/>
            </a:prstGeom>
          </p:spPr>
        </p:pic>
      </p:grpSp>
      <p:sp>
        <p:nvSpPr>
          <p:cNvPr id="6" name="Content Placeholder 2">
            <a:extLst>
              <a:ext uri="{FF2B5EF4-FFF2-40B4-BE49-F238E27FC236}">
                <a16:creationId xmlns:a16="http://schemas.microsoft.com/office/drawing/2014/main" id="{7E77C052-2617-A362-195C-F3FB81E3BF7A}"/>
              </a:ext>
            </a:extLst>
          </p:cNvPr>
          <p:cNvSpPr txBox="1">
            <a:spLocks/>
          </p:cNvSpPr>
          <p:nvPr/>
        </p:nvSpPr>
        <p:spPr>
          <a:xfrm>
            <a:off x="4596012" y="3024193"/>
            <a:ext cx="2999976" cy="499308"/>
          </a:xfrm>
          <a:prstGeom prst="rect">
            <a:avLst/>
          </a:prstGeom>
          <a:solidFill>
            <a:schemeClr val="accent1">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Financial</a:t>
            </a:r>
            <a:endParaRPr lang="en-US" b="1">
              <a:solidFill>
                <a:srgbClr val="FFFFFF"/>
              </a:solidFill>
              <a:latin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B305518-D6EF-79BD-223F-0859419FC4A8}"/>
              </a:ext>
            </a:extLst>
          </p:cNvPr>
          <p:cNvGrpSpPr/>
          <p:nvPr/>
        </p:nvGrpSpPr>
        <p:grpSpPr>
          <a:xfrm>
            <a:off x="5497611" y="1418156"/>
            <a:ext cx="1196779" cy="1196780"/>
            <a:chOff x="5433133" y="1238733"/>
            <a:chExt cx="1196779" cy="1196780"/>
          </a:xfrm>
        </p:grpSpPr>
        <p:sp>
          <p:nvSpPr>
            <p:cNvPr id="28" name="Oval 27">
              <a:extLst>
                <a:ext uri="{FF2B5EF4-FFF2-40B4-BE49-F238E27FC236}">
                  <a16:creationId xmlns:a16="http://schemas.microsoft.com/office/drawing/2014/main" id="{77CA6D18-C1F4-27BF-BBA0-B04E06DBFE87}"/>
                </a:ext>
              </a:extLst>
            </p:cNvPr>
            <p:cNvSpPr/>
            <p:nvPr/>
          </p:nvSpPr>
          <p:spPr>
            <a:xfrm>
              <a:off x="5433133" y="1238733"/>
              <a:ext cx="1196779" cy="1196780"/>
            </a:xfrm>
            <a:prstGeom prst="ellipse">
              <a:avLst/>
            </a:prstGeom>
            <a:solidFill>
              <a:schemeClr val="bg1"/>
            </a:solidFill>
            <a:ln>
              <a:solidFill>
                <a:srgbClr val="4C99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2" name="Picture 41" descr="A blue and white box with a dollar sign above it&#10;&#10;Description automatically generated">
              <a:extLst>
                <a:ext uri="{FF2B5EF4-FFF2-40B4-BE49-F238E27FC236}">
                  <a16:creationId xmlns:a16="http://schemas.microsoft.com/office/drawing/2014/main" id="{31F26B9B-4308-2E92-9AD9-2AD5AC0E6FDE}"/>
                </a:ext>
              </a:extLst>
            </p:cNvPr>
            <p:cNvPicPr>
              <a:picLocks noChangeAspect="1"/>
            </p:cNvPicPr>
            <p:nvPr/>
          </p:nvPicPr>
          <p:blipFill>
            <a:blip r:embed="rId5"/>
            <a:stretch>
              <a:fillRect/>
            </a:stretch>
          </p:blipFill>
          <p:spPr>
            <a:xfrm>
              <a:off x="5621647" y="1281898"/>
              <a:ext cx="880711" cy="1001960"/>
            </a:xfrm>
            <a:prstGeom prst="rect">
              <a:avLst/>
            </a:prstGeom>
          </p:spPr>
        </p:pic>
      </p:grpSp>
      <p:sp>
        <p:nvSpPr>
          <p:cNvPr id="7" name="Content Placeholder 2">
            <a:extLst>
              <a:ext uri="{FF2B5EF4-FFF2-40B4-BE49-F238E27FC236}">
                <a16:creationId xmlns:a16="http://schemas.microsoft.com/office/drawing/2014/main" id="{76155F12-172C-D1E2-AC54-B00A31FC88E5}"/>
              </a:ext>
            </a:extLst>
          </p:cNvPr>
          <p:cNvSpPr txBox="1">
            <a:spLocks/>
          </p:cNvSpPr>
          <p:nvPr/>
        </p:nvSpPr>
        <p:spPr>
          <a:xfrm>
            <a:off x="8010485" y="3024193"/>
            <a:ext cx="2999976" cy="499308"/>
          </a:xfrm>
          <a:prstGeom prst="rect">
            <a:avLst/>
          </a:prstGeom>
          <a:solidFill>
            <a:schemeClr val="accent2">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sym typeface="Wingdings" panose="05000000000000000000" pitchFamily="2" charset="2"/>
              </a:rPr>
              <a:t>Operational</a:t>
            </a:r>
          </a:p>
        </p:txBody>
      </p:sp>
      <p:grpSp>
        <p:nvGrpSpPr>
          <p:cNvPr id="8" name="Group 7">
            <a:extLst>
              <a:ext uri="{FF2B5EF4-FFF2-40B4-BE49-F238E27FC236}">
                <a16:creationId xmlns:a16="http://schemas.microsoft.com/office/drawing/2014/main" id="{E81A8704-1D2A-0495-33A9-6D3861BFFC92}"/>
              </a:ext>
            </a:extLst>
          </p:cNvPr>
          <p:cNvGrpSpPr/>
          <p:nvPr/>
        </p:nvGrpSpPr>
        <p:grpSpPr>
          <a:xfrm>
            <a:off x="8912084" y="1418156"/>
            <a:ext cx="1196779" cy="1196780"/>
            <a:chOff x="8886672" y="1238733"/>
            <a:chExt cx="1196779" cy="1196780"/>
          </a:xfrm>
        </p:grpSpPr>
        <p:sp>
          <p:nvSpPr>
            <p:cNvPr id="30" name="Oval 29">
              <a:extLst>
                <a:ext uri="{FF2B5EF4-FFF2-40B4-BE49-F238E27FC236}">
                  <a16:creationId xmlns:a16="http://schemas.microsoft.com/office/drawing/2014/main" id="{B2D3F4CC-4F75-0E49-7594-63462A8D3F6F}"/>
                </a:ext>
              </a:extLst>
            </p:cNvPr>
            <p:cNvSpPr/>
            <p:nvPr/>
          </p:nvSpPr>
          <p:spPr>
            <a:xfrm>
              <a:off x="8886672" y="1238733"/>
              <a:ext cx="1196779" cy="1196780"/>
            </a:xfrm>
            <a:prstGeom prst="ellipse">
              <a:avLst/>
            </a:prstGeom>
            <a:solidFill>
              <a:schemeClr val="bg1"/>
            </a:solidFill>
            <a:ln>
              <a:solidFill>
                <a:srgbClr val="FF99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6" name="Picture 45" descr="A blue and grey gear with arrows&#10;&#10;Description automatically generated">
              <a:extLst>
                <a:ext uri="{FF2B5EF4-FFF2-40B4-BE49-F238E27FC236}">
                  <a16:creationId xmlns:a16="http://schemas.microsoft.com/office/drawing/2014/main" id="{751A75F7-CE96-8847-BB4F-A3D325986F96}"/>
                </a:ext>
              </a:extLst>
            </p:cNvPr>
            <p:cNvPicPr>
              <a:picLocks noChangeAspect="1"/>
            </p:cNvPicPr>
            <p:nvPr/>
          </p:nvPicPr>
          <p:blipFill>
            <a:blip r:embed="rId6"/>
            <a:stretch>
              <a:fillRect/>
            </a:stretch>
          </p:blipFill>
          <p:spPr>
            <a:xfrm>
              <a:off x="8941036" y="1345131"/>
              <a:ext cx="1095800" cy="983984"/>
            </a:xfrm>
            <a:prstGeom prst="rect">
              <a:avLst/>
            </a:prstGeom>
          </p:spPr>
        </p:pic>
      </p:grpSp>
      <p:sp>
        <p:nvSpPr>
          <p:cNvPr id="25" name="Text - Item 1">
            <a:extLst>
              <a:ext uri="{FF2B5EF4-FFF2-40B4-BE49-F238E27FC236}">
                <a16:creationId xmlns:a16="http://schemas.microsoft.com/office/drawing/2014/main" id="{D370E1A9-0F97-0DE6-CA21-7C3EFB669FF7}"/>
              </a:ext>
            </a:extLst>
          </p:cNvPr>
          <p:cNvSpPr txBox="1">
            <a:spLocks/>
          </p:cNvSpPr>
          <p:nvPr/>
        </p:nvSpPr>
        <p:spPr>
          <a:xfrm>
            <a:off x="1157333" y="3732673"/>
            <a:ext cx="3200400" cy="1806648"/>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dirty="0"/>
              <a:t>Market Leading Products</a:t>
            </a:r>
          </a:p>
          <a:p>
            <a:pPr lvl="1">
              <a:spcAft>
                <a:spcPts val="600"/>
              </a:spcAft>
              <a:buFont typeface="Wingdings" panose="05000000000000000000" pitchFamily="2" charset="2"/>
              <a:buChar char="§"/>
            </a:pPr>
            <a:r>
              <a:rPr lang="en-US" dirty="0"/>
              <a:t>Clinical Support</a:t>
            </a:r>
          </a:p>
          <a:p>
            <a:pPr lvl="1">
              <a:spcAft>
                <a:spcPts val="600"/>
              </a:spcAft>
              <a:buFont typeface="Wingdings" panose="05000000000000000000" pitchFamily="2" charset="2"/>
              <a:buChar char="§"/>
            </a:pPr>
            <a:r>
              <a:rPr lang="en-US" dirty="0"/>
              <a:t>Skin Health Solutions</a:t>
            </a:r>
          </a:p>
          <a:p>
            <a:pPr lvl="1">
              <a:spcAft>
                <a:spcPts val="600"/>
              </a:spcAft>
              <a:buFont typeface="Wingdings" panose="05000000000000000000" pitchFamily="2" charset="2"/>
              <a:buChar char="§"/>
            </a:pPr>
            <a:r>
              <a:rPr lang="en-US" dirty="0"/>
              <a:t>Incontinence Management</a:t>
            </a:r>
          </a:p>
          <a:p>
            <a:pPr lvl="1">
              <a:spcAft>
                <a:spcPts val="600"/>
              </a:spcAft>
              <a:buFont typeface="Wingdings" panose="05000000000000000000" pitchFamily="2" charset="2"/>
              <a:buChar char="§"/>
            </a:pPr>
            <a:r>
              <a:rPr lang="en-US" dirty="0"/>
              <a:t>Infection Prevention</a:t>
            </a:r>
          </a:p>
          <a:p>
            <a:pPr lvl="1">
              <a:spcAft>
                <a:spcPts val="600"/>
              </a:spcAft>
              <a:buFont typeface="Wingdings" panose="05000000000000000000" pitchFamily="2" charset="2"/>
              <a:buChar char="§"/>
            </a:pPr>
            <a:r>
              <a:rPr lang="en-US" dirty="0"/>
              <a:t>Continuing Education</a:t>
            </a:r>
          </a:p>
        </p:txBody>
      </p:sp>
      <p:sp>
        <p:nvSpPr>
          <p:cNvPr id="26" name="Text - Item 2">
            <a:extLst>
              <a:ext uri="{FF2B5EF4-FFF2-40B4-BE49-F238E27FC236}">
                <a16:creationId xmlns:a16="http://schemas.microsoft.com/office/drawing/2014/main" id="{1F512EAF-E4B5-E1EE-4512-73E9F5648550}"/>
              </a:ext>
            </a:extLst>
          </p:cNvPr>
          <p:cNvSpPr txBox="1">
            <a:spLocks/>
          </p:cNvSpPr>
          <p:nvPr/>
        </p:nvSpPr>
        <p:spPr>
          <a:xfrm>
            <a:off x="4526280" y="3732673"/>
            <a:ext cx="3200400" cy="1729704"/>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a:t>Single Source</a:t>
            </a:r>
          </a:p>
          <a:p>
            <a:pPr lvl="1">
              <a:spcAft>
                <a:spcPts val="600"/>
              </a:spcAft>
              <a:buFont typeface="Wingdings" panose="05000000000000000000" pitchFamily="2" charset="2"/>
              <a:buChar char="§"/>
            </a:pPr>
            <a:r>
              <a:rPr lang="en-US"/>
              <a:t>Collaborative Business Reviews (CBRs)</a:t>
            </a:r>
          </a:p>
          <a:p>
            <a:pPr lvl="1">
              <a:spcAft>
                <a:spcPts val="600"/>
              </a:spcAft>
              <a:buFont typeface="Wingdings" panose="05000000000000000000" pitchFamily="2" charset="2"/>
              <a:buChar char="§"/>
            </a:pPr>
            <a:r>
              <a:rPr lang="en-US"/>
              <a:t>Per Patient Day (PPD) Program</a:t>
            </a:r>
          </a:p>
          <a:p>
            <a:pPr lvl="1">
              <a:spcAft>
                <a:spcPts val="600"/>
              </a:spcAft>
              <a:buFont typeface="Wingdings" panose="05000000000000000000" pitchFamily="2" charset="2"/>
              <a:buChar char="§"/>
            </a:pPr>
            <a:r>
              <a:rPr lang="en-US"/>
              <a:t>Formulary Standardization</a:t>
            </a:r>
          </a:p>
          <a:p>
            <a:pPr lvl="1">
              <a:spcAft>
                <a:spcPts val="600"/>
              </a:spcAft>
              <a:buFont typeface="Wingdings" panose="05000000000000000000" pitchFamily="2" charset="2"/>
              <a:buChar char="§"/>
            </a:pPr>
            <a:r>
              <a:rPr lang="en-US"/>
              <a:t>Reporting Capabilities</a:t>
            </a:r>
          </a:p>
        </p:txBody>
      </p:sp>
      <p:sp>
        <p:nvSpPr>
          <p:cNvPr id="27" name="Text - Item 3">
            <a:extLst>
              <a:ext uri="{FF2B5EF4-FFF2-40B4-BE49-F238E27FC236}">
                <a16:creationId xmlns:a16="http://schemas.microsoft.com/office/drawing/2014/main" id="{7094E386-3E55-3F97-377F-BB040AC5174E}"/>
              </a:ext>
            </a:extLst>
          </p:cNvPr>
          <p:cNvSpPr txBox="1">
            <a:spLocks/>
          </p:cNvSpPr>
          <p:nvPr/>
        </p:nvSpPr>
        <p:spPr>
          <a:xfrm>
            <a:off x="7961279" y="3732673"/>
            <a:ext cx="3200400" cy="1508105"/>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dirty="0"/>
              <a:t>Supply Chain Optimization</a:t>
            </a:r>
          </a:p>
          <a:p>
            <a:pPr lvl="1">
              <a:spcAft>
                <a:spcPts val="600"/>
              </a:spcAft>
              <a:buFont typeface="Wingdings" panose="05000000000000000000" pitchFamily="2" charset="2"/>
              <a:buChar char="§"/>
            </a:pPr>
            <a:r>
              <a:rPr lang="en-US" dirty="0"/>
              <a:t>Resident Care Program</a:t>
            </a:r>
          </a:p>
          <a:p>
            <a:pPr lvl="1">
              <a:spcAft>
                <a:spcPts val="600"/>
              </a:spcAft>
              <a:buFont typeface="Wingdings" panose="05000000000000000000" pitchFamily="2" charset="2"/>
              <a:buChar char="§"/>
            </a:pPr>
            <a:r>
              <a:rPr lang="en-US" dirty="0"/>
              <a:t>Facility Design and Furnishings</a:t>
            </a:r>
          </a:p>
          <a:p>
            <a:pPr lvl="1">
              <a:spcAft>
                <a:spcPts val="600"/>
              </a:spcAft>
              <a:buFont typeface="Wingdings" panose="05000000000000000000" pitchFamily="2" charset="2"/>
              <a:buChar char="§"/>
            </a:pPr>
            <a:r>
              <a:rPr lang="en-US" dirty="0"/>
              <a:t>Quality Manager</a:t>
            </a:r>
          </a:p>
          <a:p>
            <a:pPr lvl="1">
              <a:spcAft>
                <a:spcPts val="600"/>
              </a:spcAft>
              <a:buFont typeface="Wingdings" panose="05000000000000000000" pitchFamily="2" charset="2"/>
              <a:buChar char="§"/>
            </a:pPr>
            <a:r>
              <a:rPr lang="en-US" dirty="0"/>
              <a:t>SNF Metrics Business Intelligence</a:t>
            </a:r>
          </a:p>
        </p:txBody>
      </p:sp>
    </p:spTree>
    <p:custDataLst>
      <p:tags r:id="rId1"/>
    </p:custDataLst>
    <p:extLst>
      <p:ext uri="{BB962C8B-B14F-4D97-AF65-F5344CB8AC3E}">
        <p14:creationId xmlns:p14="http://schemas.microsoft.com/office/powerpoint/2010/main" val="17134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2E9E-A8C6-D2B2-982D-9D5F3CB7A8B3}"/>
            </a:ext>
          </a:extLst>
        </p:cNvPr>
        <p:cNvGrpSpPr/>
        <p:nvPr/>
      </p:nvGrpSpPr>
      <p:grpSpPr>
        <a:xfrm>
          <a:off x="0" y="0"/>
          <a:ext cx="0" cy="0"/>
          <a:chOff x="0" y="0"/>
          <a:chExt cx="0" cy="0"/>
        </a:xfrm>
      </p:grpSpPr>
      <p:sp>
        <p:nvSpPr>
          <p:cNvPr id="8" name="Bullet 1">
            <a:extLst>
              <a:ext uri="{FF2B5EF4-FFF2-40B4-BE49-F238E27FC236}">
                <a16:creationId xmlns:a16="http://schemas.microsoft.com/office/drawing/2014/main" id="{A1397089-FA42-7D34-E58B-70C83EEE35F0}"/>
              </a:ext>
            </a:extLst>
          </p:cNvPr>
          <p:cNvSpPr/>
          <p:nvPr/>
        </p:nvSpPr>
        <p:spPr>
          <a:xfrm>
            <a:off x="549974" y="1537358"/>
            <a:ext cx="45719" cy="401852"/>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2CC"/>
              </a:solidFill>
            </a:endParaRPr>
          </a:p>
        </p:txBody>
      </p:sp>
      <p:sp>
        <p:nvSpPr>
          <p:cNvPr id="9" name="Text - Topic 1">
            <a:extLst>
              <a:ext uri="{FF2B5EF4-FFF2-40B4-BE49-F238E27FC236}">
                <a16:creationId xmlns:a16="http://schemas.microsoft.com/office/drawing/2014/main" id="{387A5FAE-4B1F-5981-E4A4-79F1C8861B68}"/>
              </a:ext>
            </a:extLst>
          </p:cNvPr>
          <p:cNvSpPr txBox="1">
            <a:spLocks/>
          </p:cNvSpPr>
          <p:nvPr/>
        </p:nvSpPr>
        <p:spPr>
          <a:xfrm>
            <a:off x="1125681" y="2402471"/>
            <a:ext cx="8549645" cy="202095"/>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0" dirty="0">
                <a:solidFill>
                  <a:schemeClr val="tx2">
                    <a:lumMod val="50000"/>
                  </a:schemeClr>
                </a:solidFill>
              </a:rPr>
              <a:t>Identify which clinical, financial, and operational solutions you would recommend to your customer</a:t>
            </a:r>
          </a:p>
        </p:txBody>
      </p:sp>
      <p:sp>
        <p:nvSpPr>
          <p:cNvPr id="12" name="Text - Topic 1">
            <a:extLst>
              <a:ext uri="{FF2B5EF4-FFF2-40B4-BE49-F238E27FC236}">
                <a16:creationId xmlns:a16="http://schemas.microsoft.com/office/drawing/2014/main" id="{877D9221-8AB2-910E-D09B-C38B18C4FEAE}"/>
              </a:ext>
            </a:extLst>
          </p:cNvPr>
          <p:cNvSpPr txBox="1">
            <a:spLocks/>
          </p:cNvSpPr>
          <p:nvPr/>
        </p:nvSpPr>
        <p:spPr>
          <a:xfrm>
            <a:off x="1110819" y="3201528"/>
            <a:ext cx="9654469" cy="377825"/>
          </a:xfrm>
          <a:prstGeom prst="rect">
            <a:avLst/>
          </a:prstGeom>
        </p:spPr>
        <p:txBody>
          <a:bodyPr lIns="91440" tIns="45720" rIns="91440" bIns="45720" anchor="t"/>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0" dirty="0">
                <a:solidFill>
                  <a:schemeClr val="tx2">
                    <a:lumMod val="50000"/>
                  </a:schemeClr>
                </a:solidFill>
              </a:rPr>
              <a:t>Describe how the solutions selected address your customer’s needs</a:t>
            </a:r>
          </a:p>
        </p:txBody>
      </p:sp>
      <p:sp>
        <p:nvSpPr>
          <p:cNvPr id="15" name="Text - Topic 1">
            <a:extLst>
              <a:ext uri="{FF2B5EF4-FFF2-40B4-BE49-F238E27FC236}">
                <a16:creationId xmlns:a16="http://schemas.microsoft.com/office/drawing/2014/main" id="{70A49F2C-F2B3-1676-E578-7FA17C8CFCDC}"/>
              </a:ext>
            </a:extLst>
          </p:cNvPr>
          <p:cNvSpPr txBox="1">
            <a:spLocks/>
          </p:cNvSpPr>
          <p:nvPr/>
        </p:nvSpPr>
        <p:spPr>
          <a:xfrm>
            <a:off x="1377472" y="4934165"/>
            <a:ext cx="9654469" cy="377825"/>
          </a:xfrm>
          <a:prstGeom prst="rect">
            <a:avLst/>
          </a:prstGeom>
        </p:spPr>
        <p:txBody>
          <a:bodyPr lIns="91440" tIns="45720" rIns="91440" bIns="45720" anchor="t"/>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b="0" err="1">
              <a:solidFill>
                <a:srgbClr val="002060"/>
              </a:solidFill>
            </a:endParaRPr>
          </a:p>
        </p:txBody>
      </p:sp>
      <p:sp>
        <p:nvSpPr>
          <p:cNvPr id="19" name="Title 1">
            <a:extLst>
              <a:ext uri="{FF2B5EF4-FFF2-40B4-BE49-F238E27FC236}">
                <a16:creationId xmlns:a16="http://schemas.microsoft.com/office/drawing/2014/main" id="{7F30277B-5375-1FB0-974C-DF70EB092D0F}"/>
              </a:ext>
            </a:extLst>
          </p:cNvPr>
          <p:cNvSpPr>
            <a:spLocks noGrp="1"/>
          </p:cNvSpPr>
          <p:nvPr>
            <p:ph type="title"/>
          </p:nvPr>
        </p:nvSpPr>
        <p:spPr>
          <a:xfrm>
            <a:off x="207140" y="481607"/>
            <a:ext cx="9292936" cy="659855"/>
          </a:xfrm>
        </p:spPr>
        <p:txBody>
          <a:bodyPr/>
          <a:lstStyle/>
          <a:p>
            <a:r>
              <a:rPr lang="en-US" sz="4200" dirty="0">
                <a:solidFill>
                  <a:srgbClr val="0544A3"/>
                </a:solidFill>
              </a:rPr>
              <a:t>Activity – Solutions</a:t>
            </a:r>
          </a:p>
        </p:txBody>
      </p:sp>
      <p:sp>
        <p:nvSpPr>
          <p:cNvPr id="23" name="Text - Topic 1">
            <a:extLst>
              <a:ext uri="{FF2B5EF4-FFF2-40B4-BE49-F238E27FC236}">
                <a16:creationId xmlns:a16="http://schemas.microsoft.com/office/drawing/2014/main" id="{1BBC0DE8-408D-860F-5F0C-FDFB892229BF}"/>
              </a:ext>
            </a:extLst>
          </p:cNvPr>
          <p:cNvSpPr txBox="1">
            <a:spLocks/>
          </p:cNvSpPr>
          <p:nvPr/>
        </p:nvSpPr>
        <p:spPr>
          <a:xfrm>
            <a:off x="572834" y="1409750"/>
            <a:ext cx="8178606" cy="736034"/>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dirty="0">
                <a:solidFill>
                  <a:schemeClr val="tx2">
                    <a:lumMod val="50000"/>
                  </a:schemeClr>
                </a:solidFill>
              </a:rPr>
              <a:t>In </a:t>
            </a:r>
            <a:r>
              <a:rPr lang="en-US" sz="2200" dirty="0">
                <a:solidFill>
                  <a:schemeClr val="tx2">
                    <a:lumMod val="50000"/>
                  </a:schemeClr>
                </a:solidFill>
              </a:rPr>
              <a:t>breakout rooms</a:t>
            </a:r>
            <a:r>
              <a:rPr lang="en-US" sz="2200" b="0" dirty="0">
                <a:solidFill>
                  <a:schemeClr val="tx2">
                    <a:lumMod val="50000"/>
                  </a:schemeClr>
                </a:solidFill>
              </a:rPr>
              <a:t>, you will go through scenarios illustrating common LTC challenges. For each scenario:</a:t>
            </a:r>
          </a:p>
        </p:txBody>
      </p:sp>
      <p:sp>
        <p:nvSpPr>
          <p:cNvPr id="7" name="Text Placeholder 4">
            <a:extLst>
              <a:ext uri="{FF2B5EF4-FFF2-40B4-BE49-F238E27FC236}">
                <a16:creationId xmlns:a16="http://schemas.microsoft.com/office/drawing/2014/main" id="{B81EF516-C2F1-F4F4-C75D-AB5C24827FAA}"/>
              </a:ext>
            </a:extLst>
          </p:cNvPr>
          <p:cNvSpPr txBox="1">
            <a:spLocks/>
          </p:cNvSpPr>
          <p:nvPr/>
        </p:nvSpPr>
        <p:spPr>
          <a:xfrm>
            <a:off x="1110183" y="3761976"/>
            <a:ext cx="4325810" cy="721367"/>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2133" b="1" dirty="0">
                <a:solidFill>
                  <a:srgbClr val="0544A3"/>
                </a:solidFill>
              </a:rPr>
              <a:t>* Use the LTC Solutions Folder</a:t>
            </a:r>
          </a:p>
        </p:txBody>
      </p:sp>
      <p:sp>
        <p:nvSpPr>
          <p:cNvPr id="16" name="Text - Topic 1">
            <a:extLst>
              <a:ext uri="{FF2B5EF4-FFF2-40B4-BE49-F238E27FC236}">
                <a16:creationId xmlns:a16="http://schemas.microsoft.com/office/drawing/2014/main" id="{07CB6756-362C-44C4-144B-A6D49FC6ABC1}"/>
              </a:ext>
            </a:extLst>
          </p:cNvPr>
          <p:cNvSpPr txBox="1">
            <a:spLocks/>
          </p:cNvSpPr>
          <p:nvPr/>
        </p:nvSpPr>
        <p:spPr>
          <a:xfrm>
            <a:off x="572834" y="3741280"/>
            <a:ext cx="10056946" cy="291241"/>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b="0">
              <a:solidFill>
                <a:srgbClr val="002060"/>
              </a:solidFill>
            </a:endParaRPr>
          </a:p>
        </p:txBody>
      </p:sp>
      <p:cxnSp>
        <p:nvCxnSpPr>
          <p:cNvPr id="17" name="Straight Connector 16">
            <a:extLst>
              <a:ext uri="{FF2B5EF4-FFF2-40B4-BE49-F238E27FC236}">
                <a16:creationId xmlns:a16="http://schemas.microsoft.com/office/drawing/2014/main" id="{0898D2E2-D14E-DCD5-16C5-6AB5E9F89085}"/>
              </a:ext>
            </a:extLst>
          </p:cNvPr>
          <p:cNvCxnSpPr>
            <a:cxnSpLocks/>
          </p:cNvCxnSpPr>
          <p:nvPr/>
        </p:nvCxnSpPr>
        <p:spPr>
          <a:xfrm>
            <a:off x="751602" y="5311990"/>
            <a:ext cx="10668000" cy="0"/>
          </a:xfrm>
          <a:prstGeom prst="line">
            <a:avLst/>
          </a:prstGeom>
          <a:solidFill>
            <a:schemeClr val="bg1"/>
          </a:solidFill>
          <a:ln w="28575" cmpd="sng">
            <a:solidFill>
              <a:srgbClr val="D9D9D9"/>
            </a:solidFill>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C1E74BD1-9153-97AF-9760-18EF1312CCC9}"/>
              </a:ext>
            </a:extLst>
          </p:cNvPr>
          <p:cNvGrpSpPr/>
          <p:nvPr/>
        </p:nvGrpSpPr>
        <p:grpSpPr>
          <a:xfrm>
            <a:off x="2072740" y="4713600"/>
            <a:ext cx="1196779" cy="1196780"/>
            <a:chOff x="1772950" y="1242731"/>
            <a:chExt cx="1196779" cy="1196780"/>
          </a:xfrm>
        </p:grpSpPr>
        <p:sp>
          <p:nvSpPr>
            <p:cNvPr id="20" name="Oval 19">
              <a:extLst>
                <a:ext uri="{FF2B5EF4-FFF2-40B4-BE49-F238E27FC236}">
                  <a16:creationId xmlns:a16="http://schemas.microsoft.com/office/drawing/2014/main" id="{69DDB376-DC9C-EF40-1C94-F8DD4AA87DA6}"/>
                </a:ext>
              </a:extLst>
            </p:cNvPr>
            <p:cNvSpPr/>
            <p:nvPr/>
          </p:nvSpPr>
          <p:spPr>
            <a:xfrm>
              <a:off x="1772950" y="1242731"/>
              <a:ext cx="1196779" cy="1196780"/>
            </a:xfrm>
            <a:prstGeom prst="ellipse">
              <a:avLst/>
            </a:prstGeom>
            <a:solidFill>
              <a:schemeClr val="bg1"/>
            </a:solidFill>
            <a:ln>
              <a:solidFill>
                <a:srgbClr val="0052C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21" name="Picture 20" descr="A group of people holding a blue circle with a black cross&#10;&#10;Description automatically generated">
              <a:extLst>
                <a:ext uri="{FF2B5EF4-FFF2-40B4-BE49-F238E27FC236}">
                  <a16:creationId xmlns:a16="http://schemas.microsoft.com/office/drawing/2014/main" id="{6EB79B70-55DB-3357-FE27-FB8D1DCC1448}"/>
                </a:ext>
              </a:extLst>
            </p:cNvPr>
            <p:cNvPicPr>
              <a:picLocks noChangeAspect="1"/>
            </p:cNvPicPr>
            <p:nvPr/>
          </p:nvPicPr>
          <p:blipFill>
            <a:blip r:embed="rId4"/>
            <a:stretch>
              <a:fillRect/>
            </a:stretch>
          </p:blipFill>
          <p:spPr>
            <a:xfrm>
              <a:off x="1888292" y="1464219"/>
              <a:ext cx="1005929" cy="753805"/>
            </a:xfrm>
            <a:prstGeom prst="rect">
              <a:avLst/>
            </a:prstGeom>
          </p:spPr>
        </p:pic>
      </p:grpSp>
      <p:grpSp>
        <p:nvGrpSpPr>
          <p:cNvPr id="22" name="Group 21">
            <a:extLst>
              <a:ext uri="{FF2B5EF4-FFF2-40B4-BE49-F238E27FC236}">
                <a16:creationId xmlns:a16="http://schemas.microsoft.com/office/drawing/2014/main" id="{5C470573-BEB8-05E7-7ADE-D82839C2C6E6}"/>
              </a:ext>
            </a:extLst>
          </p:cNvPr>
          <p:cNvGrpSpPr/>
          <p:nvPr/>
        </p:nvGrpSpPr>
        <p:grpSpPr>
          <a:xfrm>
            <a:off x="5487213" y="4713600"/>
            <a:ext cx="1196779" cy="1196780"/>
            <a:chOff x="5433133" y="1238733"/>
            <a:chExt cx="1196779" cy="1196780"/>
          </a:xfrm>
        </p:grpSpPr>
        <p:sp>
          <p:nvSpPr>
            <p:cNvPr id="24" name="Oval 23">
              <a:extLst>
                <a:ext uri="{FF2B5EF4-FFF2-40B4-BE49-F238E27FC236}">
                  <a16:creationId xmlns:a16="http://schemas.microsoft.com/office/drawing/2014/main" id="{B62386B1-1DFD-188E-91CF-F3E3B90CCD3A}"/>
                </a:ext>
              </a:extLst>
            </p:cNvPr>
            <p:cNvSpPr/>
            <p:nvPr/>
          </p:nvSpPr>
          <p:spPr>
            <a:xfrm>
              <a:off x="5433133" y="1238733"/>
              <a:ext cx="1196779" cy="1196780"/>
            </a:xfrm>
            <a:prstGeom prst="ellipse">
              <a:avLst/>
            </a:prstGeom>
            <a:solidFill>
              <a:schemeClr val="bg1"/>
            </a:solidFill>
            <a:ln>
              <a:solidFill>
                <a:srgbClr val="4C99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25" name="Picture 24" descr="A blue and white box with a dollar sign above it&#10;&#10;Description automatically generated">
              <a:extLst>
                <a:ext uri="{FF2B5EF4-FFF2-40B4-BE49-F238E27FC236}">
                  <a16:creationId xmlns:a16="http://schemas.microsoft.com/office/drawing/2014/main" id="{6A83A15D-7764-5B0B-0169-EB24C600AFEF}"/>
                </a:ext>
              </a:extLst>
            </p:cNvPr>
            <p:cNvPicPr>
              <a:picLocks noChangeAspect="1"/>
            </p:cNvPicPr>
            <p:nvPr/>
          </p:nvPicPr>
          <p:blipFill>
            <a:blip r:embed="rId5"/>
            <a:stretch>
              <a:fillRect/>
            </a:stretch>
          </p:blipFill>
          <p:spPr>
            <a:xfrm>
              <a:off x="5621647" y="1281898"/>
              <a:ext cx="880711" cy="1001960"/>
            </a:xfrm>
            <a:prstGeom prst="rect">
              <a:avLst/>
            </a:prstGeom>
          </p:spPr>
        </p:pic>
      </p:grpSp>
      <p:grpSp>
        <p:nvGrpSpPr>
          <p:cNvPr id="26" name="Group 25">
            <a:extLst>
              <a:ext uri="{FF2B5EF4-FFF2-40B4-BE49-F238E27FC236}">
                <a16:creationId xmlns:a16="http://schemas.microsoft.com/office/drawing/2014/main" id="{3E70FF69-23B9-F20D-7D4F-3651F5DF1DCE}"/>
              </a:ext>
            </a:extLst>
          </p:cNvPr>
          <p:cNvGrpSpPr/>
          <p:nvPr/>
        </p:nvGrpSpPr>
        <p:grpSpPr>
          <a:xfrm>
            <a:off x="8901686" y="4713600"/>
            <a:ext cx="1196779" cy="1196780"/>
            <a:chOff x="8886672" y="1238733"/>
            <a:chExt cx="1196779" cy="1196780"/>
          </a:xfrm>
        </p:grpSpPr>
        <p:sp>
          <p:nvSpPr>
            <p:cNvPr id="27" name="Oval 26">
              <a:extLst>
                <a:ext uri="{FF2B5EF4-FFF2-40B4-BE49-F238E27FC236}">
                  <a16:creationId xmlns:a16="http://schemas.microsoft.com/office/drawing/2014/main" id="{5DB0650A-ECB9-E5D1-F046-B8E82BADA8CD}"/>
                </a:ext>
              </a:extLst>
            </p:cNvPr>
            <p:cNvSpPr/>
            <p:nvPr/>
          </p:nvSpPr>
          <p:spPr>
            <a:xfrm>
              <a:off x="8886672" y="1238733"/>
              <a:ext cx="1196779" cy="1196780"/>
            </a:xfrm>
            <a:prstGeom prst="ellipse">
              <a:avLst/>
            </a:prstGeom>
            <a:solidFill>
              <a:schemeClr val="bg1"/>
            </a:solidFill>
            <a:ln>
              <a:solidFill>
                <a:srgbClr val="FF99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28" name="Picture 27" descr="A blue and grey gear with arrows&#10;&#10;Description automatically generated">
              <a:extLst>
                <a:ext uri="{FF2B5EF4-FFF2-40B4-BE49-F238E27FC236}">
                  <a16:creationId xmlns:a16="http://schemas.microsoft.com/office/drawing/2014/main" id="{EFF7DA67-97E0-2323-2D53-437881042B1F}"/>
                </a:ext>
              </a:extLst>
            </p:cNvPr>
            <p:cNvPicPr>
              <a:picLocks noChangeAspect="1"/>
            </p:cNvPicPr>
            <p:nvPr/>
          </p:nvPicPr>
          <p:blipFill>
            <a:blip r:embed="rId6"/>
            <a:stretch>
              <a:fillRect/>
            </a:stretch>
          </p:blipFill>
          <p:spPr>
            <a:xfrm>
              <a:off x="8941036" y="1345131"/>
              <a:ext cx="1095800" cy="983984"/>
            </a:xfrm>
            <a:prstGeom prst="rect">
              <a:avLst/>
            </a:prstGeom>
          </p:spPr>
        </p:pic>
      </p:grpSp>
      <p:grpSp>
        <p:nvGrpSpPr>
          <p:cNvPr id="3" name="Group 2">
            <a:extLst>
              <a:ext uri="{FF2B5EF4-FFF2-40B4-BE49-F238E27FC236}">
                <a16:creationId xmlns:a16="http://schemas.microsoft.com/office/drawing/2014/main" id="{E5B263EB-E2AA-7632-DFF1-89FB81DF5173}"/>
              </a:ext>
            </a:extLst>
          </p:cNvPr>
          <p:cNvGrpSpPr/>
          <p:nvPr/>
        </p:nvGrpSpPr>
        <p:grpSpPr>
          <a:xfrm>
            <a:off x="10502899" y="313620"/>
            <a:ext cx="1195669" cy="1195669"/>
            <a:chOff x="10502899" y="313620"/>
            <a:chExt cx="1195669" cy="1195669"/>
          </a:xfrm>
        </p:grpSpPr>
        <p:sp>
          <p:nvSpPr>
            <p:cNvPr id="10" name="Oval 9">
              <a:extLst>
                <a:ext uri="{FF2B5EF4-FFF2-40B4-BE49-F238E27FC236}">
                  <a16:creationId xmlns:a16="http://schemas.microsoft.com/office/drawing/2014/main" id="{D6B7DC3F-047A-603D-E4B6-BDFF4731048A}"/>
                </a:ext>
              </a:extLst>
            </p:cNvPr>
            <p:cNvSpPr/>
            <p:nvPr/>
          </p:nvSpPr>
          <p:spPr>
            <a:xfrm>
              <a:off x="10502899" y="313620"/>
              <a:ext cx="1195669" cy="1195669"/>
            </a:xfrm>
            <a:prstGeom prst="ellipse">
              <a:avLst/>
            </a:prstGeom>
            <a:solidFill>
              <a:srgbClr val="FF9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Questions with solid fill">
              <a:extLst>
                <a:ext uri="{FF2B5EF4-FFF2-40B4-BE49-F238E27FC236}">
                  <a16:creationId xmlns:a16="http://schemas.microsoft.com/office/drawing/2014/main" id="{95BDBD29-3759-4436-3A77-F6DE56CF15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6455" y="451948"/>
              <a:ext cx="948556" cy="919013"/>
            </a:xfrm>
            <a:prstGeom prst="rect">
              <a:avLst/>
            </a:prstGeom>
          </p:spPr>
        </p:pic>
      </p:grpSp>
    </p:spTree>
    <p:custDataLst>
      <p:tags r:id="rId1"/>
    </p:custDataLst>
    <p:extLst>
      <p:ext uri="{BB962C8B-B14F-4D97-AF65-F5344CB8AC3E}">
        <p14:creationId xmlns:p14="http://schemas.microsoft.com/office/powerpoint/2010/main" val="371910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A7A1A-11B5-D183-164C-C141D442157D}"/>
              </a:ext>
            </a:extLst>
          </p:cNvPr>
          <p:cNvSpPr txBox="1"/>
          <p:nvPr/>
        </p:nvSpPr>
        <p:spPr>
          <a:xfrm>
            <a:off x="771047" y="1469692"/>
            <a:ext cx="10649906" cy="3170099"/>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defRPr/>
            </a:pPr>
            <a:r>
              <a:rPr lang="en-US" sz="2200" dirty="0">
                <a:solidFill>
                  <a:schemeClr val="tx2">
                    <a:lumMod val="50000"/>
                  </a:schemeClr>
                </a:solidFill>
                <a:ea typeface="+mn-lt"/>
                <a:cs typeface="+mn-lt"/>
              </a:rPr>
              <a:t>A prospect you have had on your radar for years is struggling with </a:t>
            </a:r>
            <a:r>
              <a:rPr lang="en-US" sz="2200" b="1" dirty="0">
                <a:solidFill>
                  <a:schemeClr val="tx2">
                    <a:lumMod val="50000"/>
                  </a:schemeClr>
                </a:solidFill>
                <a:ea typeface="+mn-lt"/>
                <a:cs typeface="+mn-lt"/>
              </a:rPr>
              <a:t>low census</a:t>
            </a:r>
            <a:r>
              <a:rPr lang="en-US" sz="2200" dirty="0">
                <a:solidFill>
                  <a:schemeClr val="tx2">
                    <a:lumMod val="50000"/>
                  </a:schemeClr>
                </a:solidFill>
                <a:ea typeface="+mn-lt"/>
                <a:cs typeface="+mn-lt"/>
              </a:rPr>
              <a:t> and </a:t>
            </a:r>
            <a:r>
              <a:rPr lang="en-US" sz="2200" b="1" dirty="0">
                <a:solidFill>
                  <a:schemeClr val="tx2">
                    <a:lumMod val="50000"/>
                  </a:schemeClr>
                </a:solidFill>
                <a:ea typeface="+mn-lt"/>
                <a:cs typeface="+mn-lt"/>
              </a:rPr>
              <a:t>staffing shortages</a:t>
            </a:r>
            <a:r>
              <a:rPr lang="en-US" sz="2200" dirty="0">
                <a:solidFill>
                  <a:schemeClr val="tx2">
                    <a:lumMod val="50000"/>
                  </a:schemeClr>
                </a:solidFill>
                <a:ea typeface="+mn-lt"/>
                <a:cs typeface="+mn-lt"/>
              </a:rPr>
              <a:t>, making it more difficult to forecast revenue and deliver quality care </a:t>
            </a: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They recently received a </a:t>
            </a:r>
            <a:r>
              <a:rPr lang="en-US" sz="2200" b="1" dirty="0">
                <a:solidFill>
                  <a:schemeClr val="tx2">
                    <a:lumMod val="50000"/>
                  </a:schemeClr>
                </a:solidFill>
                <a:ea typeface="+mn-lt"/>
                <a:cs typeface="+mn-lt"/>
              </a:rPr>
              <a:t>1-star rating</a:t>
            </a:r>
            <a:r>
              <a:rPr lang="en-US" sz="2200" dirty="0">
                <a:solidFill>
                  <a:schemeClr val="tx2">
                    <a:lumMod val="50000"/>
                  </a:schemeClr>
                </a:solidFill>
                <a:ea typeface="+mn-lt"/>
                <a:cs typeface="+mn-lt"/>
              </a:rPr>
              <a:t> on survey</a:t>
            </a: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They’ve asked Company XYZ (their current vendor) for price decreases, but each month their spend seems to go up. They’re tired of haggling prices on each and every SKU</a:t>
            </a: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They feel unsupported and they don't have visibility into their </a:t>
            </a:r>
            <a:r>
              <a:rPr lang="en-US" sz="2200" b="1" dirty="0">
                <a:solidFill>
                  <a:schemeClr val="tx2">
                    <a:lumMod val="50000"/>
                  </a:schemeClr>
                </a:solidFill>
                <a:ea typeface="+mn-lt"/>
                <a:cs typeface="+mn-lt"/>
              </a:rPr>
              <a:t>spend management</a:t>
            </a:r>
            <a:endParaRPr lang="en-US" sz="2200" dirty="0">
              <a:solidFill>
                <a:schemeClr val="tx2">
                  <a:lumMod val="50000"/>
                </a:schemeClr>
              </a:solidFill>
              <a:ea typeface="+mn-lt"/>
              <a:cs typeface="+mn-lt"/>
            </a:endParaRPr>
          </a:p>
        </p:txBody>
      </p:sp>
      <p:sp>
        <p:nvSpPr>
          <p:cNvPr id="6" name="Title 1">
            <a:extLst>
              <a:ext uri="{FF2B5EF4-FFF2-40B4-BE49-F238E27FC236}">
                <a16:creationId xmlns:a16="http://schemas.microsoft.com/office/drawing/2014/main" id="{F8C80150-3342-92B2-4635-58B339BE51DA}"/>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dirty="0">
                <a:solidFill>
                  <a:srgbClr val="0544A3"/>
                </a:solidFill>
              </a:rPr>
              <a:t>Scenario One</a:t>
            </a:r>
          </a:p>
        </p:txBody>
      </p:sp>
      <p:grpSp>
        <p:nvGrpSpPr>
          <p:cNvPr id="12" name="Group 11">
            <a:extLst>
              <a:ext uri="{FF2B5EF4-FFF2-40B4-BE49-F238E27FC236}">
                <a16:creationId xmlns:a16="http://schemas.microsoft.com/office/drawing/2014/main" id="{ADE7F8F0-6FA5-6B43-5857-59330A02E605}"/>
              </a:ext>
            </a:extLst>
          </p:cNvPr>
          <p:cNvGrpSpPr/>
          <p:nvPr/>
        </p:nvGrpSpPr>
        <p:grpSpPr>
          <a:xfrm>
            <a:off x="1826376" y="5260633"/>
            <a:ext cx="8539249" cy="401852"/>
            <a:chOff x="1729403" y="5260633"/>
            <a:chExt cx="8539249" cy="401852"/>
          </a:xfrm>
        </p:grpSpPr>
        <p:sp>
          <p:nvSpPr>
            <p:cNvPr id="9" name="Bullet 1">
              <a:extLst>
                <a:ext uri="{FF2B5EF4-FFF2-40B4-BE49-F238E27FC236}">
                  <a16:creationId xmlns:a16="http://schemas.microsoft.com/office/drawing/2014/main" id="{040D2A95-6320-2FA5-000B-366A8D7A5D1D}"/>
                </a:ext>
              </a:extLst>
            </p:cNvPr>
            <p:cNvSpPr/>
            <p:nvPr/>
          </p:nvSpPr>
          <p:spPr>
            <a:xfrm>
              <a:off x="1729403" y="5260633"/>
              <a:ext cx="45719" cy="401852"/>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544A3"/>
                </a:solidFill>
              </a:endParaRPr>
            </a:p>
          </p:txBody>
        </p:sp>
        <p:sp>
          <p:nvSpPr>
            <p:cNvPr id="10" name="Text - Topic 1">
              <a:extLst>
                <a:ext uri="{FF2B5EF4-FFF2-40B4-BE49-F238E27FC236}">
                  <a16:creationId xmlns:a16="http://schemas.microsoft.com/office/drawing/2014/main" id="{B2799884-8CBE-CF5C-A0CC-5CE95A2835F4}"/>
                </a:ext>
              </a:extLst>
            </p:cNvPr>
            <p:cNvSpPr txBox="1">
              <a:spLocks/>
            </p:cNvSpPr>
            <p:nvPr/>
          </p:nvSpPr>
          <p:spPr>
            <a:xfrm>
              <a:off x="1766980" y="5260633"/>
              <a:ext cx="8501672" cy="401852"/>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44A3"/>
                  </a:solidFill>
                </a:rPr>
                <a:t>Which solution(s) can you leverage to meet your customer’s needs?</a:t>
              </a:r>
            </a:p>
          </p:txBody>
        </p:sp>
      </p:grpSp>
    </p:spTree>
    <p:custDataLst>
      <p:tags r:id="rId1"/>
    </p:custDataLst>
    <p:extLst>
      <p:ext uri="{BB962C8B-B14F-4D97-AF65-F5344CB8AC3E}">
        <p14:creationId xmlns:p14="http://schemas.microsoft.com/office/powerpoint/2010/main" val="174614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A66A-5175-F4D0-5745-EA09B9352E73}"/>
            </a:ext>
          </a:extLst>
        </p:cNvPr>
        <p:cNvGrpSpPr/>
        <p:nvPr/>
      </p:nvGrpSpPr>
      <p:grpSpPr>
        <a:xfrm>
          <a:off x="0" y="0"/>
          <a:ext cx="0" cy="0"/>
          <a:chOff x="0" y="0"/>
          <a:chExt cx="0" cy="0"/>
        </a:xfrm>
      </p:grpSpPr>
      <p:sp>
        <p:nvSpPr>
          <p:cNvPr id="59" name="Text Placeholder 13">
            <a:extLst>
              <a:ext uri="{FF2B5EF4-FFF2-40B4-BE49-F238E27FC236}">
                <a16:creationId xmlns:a16="http://schemas.microsoft.com/office/drawing/2014/main" id="{2390DCC4-1A77-3582-2957-79E3C4D393D3}"/>
              </a:ext>
            </a:extLst>
          </p:cNvPr>
          <p:cNvSpPr txBox="1">
            <a:spLocks/>
          </p:cNvSpPr>
          <p:nvPr/>
        </p:nvSpPr>
        <p:spPr>
          <a:xfrm>
            <a:off x="6450839" y="2474886"/>
            <a:ext cx="5526275" cy="380901"/>
          </a:xfrm>
          <a:prstGeom prst="rect">
            <a:avLst/>
          </a:prstGeom>
        </p:spPr>
        <p:txBody>
          <a:bodyPr wrap="square" lIns="71983" tIns="35991" rIns="71983" bIns="35991"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accent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4">
              <a:spcBef>
                <a:spcPct val="0"/>
              </a:spcBef>
              <a:spcAft>
                <a:spcPct val="0"/>
              </a:spcAft>
              <a:defRPr/>
            </a:pPr>
            <a:endParaRPr lang="en-US" b="0">
              <a:solidFill>
                <a:schemeClr val="tx2">
                  <a:lumMod val="50000"/>
                </a:schemeClr>
              </a:solidFill>
              <a:latin typeface="Calibri" panose="020F0502020204030204" pitchFamily="34" charset="0"/>
            </a:endParaRPr>
          </a:p>
        </p:txBody>
      </p:sp>
      <p:cxnSp>
        <p:nvCxnSpPr>
          <p:cNvPr id="31" name="Straight Connector 30">
            <a:extLst>
              <a:ext uri="{FF2B5EF4-FFF2-40B4-BE49-F238E27FC236}">
                <a16:creationId xmlns:a16="http://schemas.microsoft.com/office/drawing/2014/main" id="{6312E55B-E905-03C4-0946-8177D55D4BEF}"/>
              </a:ext>
            </a:extLst>
          </p:cNvPr>
          <p:cNvCxnSpPr>
            <a:cxnSpLocks/>
          </p:cNvCxnSpPr>
          <p:nvPr/>
        </p:nvCxnSpPr>
        <p:spPr>
          <a:xfrm>
            <a:off x="4309498" y="3556320"/>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7F1267-8086-D247-28CC-D7FDAF8EEADC}"/>
              </a:ext>
            </a:extLst>
          </p:cNvPr>
          <p:cNvCxnSpPr>
            <a:cxnSpLocks/>
          </p:cNvCxnSpPr>
          <p:nvPr/>
        </p:nvCxnSpPr>
        <p:spPr>
          <a:xfrm>
            <a:off x="7744498" y="3556320"/>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52C24-4931-9BEC-DD87-C5C86C3CA3C6}"/>
              </a:ext>
            </a:extLst>
          </p:cNvPr>
          <p:cNvCxnSpPr>
            <a:cxnSpLocks/>
          </p:cNvCxnSpPr>
          <p:nvPr/>
        </p:nvCxnSpPr>
        <p:spPr>
          <a:xfrm>
            <a:off x="762000" y="2016546"/>
            <a:ext cx="10668000" cy="0"/>
          </a:xfrm>
          <a:prstGeom prst="line">
            <a:avLst/>
          </a:prstGeom>
          <a:solidFill>
            <a:schemeClr val="bg1"/>
          </a:solidFill>
          <a:ln w="28575" cmpd="sng">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70391071-5EA9-DAAD-C62E-787215D8C287}"/>
              </a:ext>
            </a:extLst>
          </p:cNvPr>
          <p:cNvSpPr txBox="1">
            <a:spLocks/>
          </p:cNvSpPr>
          <p:nvPr/>
        </p:nvSpPr>
        <p:spPr>
          <a:xfrm>
            <a:off x="1181539" y="2974089"/>
            <a:ext cx="2999976" cy="499308"/>
          </a:xfrm>
          <a:prstGeom prst="rect">
            <a:avLst/>
          </a:prstGeom>
          <a:solidFill>
            <a:srgbClr val="0544A3"/>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Clinical</a:t>
            </a:r>
          </a:p>
        </p:txBody>
      </p:sp>
      <p:grpSp>
        <p:nvGrpSpPr>
          <p:cNvPr id="35" name="Group 34">
            <a:extLst>
              <a:ext uri="{FF2B5EF4-FFF2-40B4-BE49-F238E27FC236}">
                <a16:creationId xmlns:a16="http://schemas.microsoft.com/office/drawing/2014/main" id="{46C83BFE-354D-DAF3-4A41-2772BD02E4F5}"/>
              </a:ext>
            </a:extLst>
          </p:cNvPr>
          <p:cNvGrpSpPr/>
          <p:nvPr/>
        </p:nvGrpSpPr>
        <p:grpSpPr>
          <a:xfrm>
            <a:off x="2083138" y="1418156"/>
            <a:ext cx="1196779" cy="1196780"/>
            <a:chOff x="1772950" y="1242731"/>
            <a:chExt cx="1196779" cy="1196780"/>
          </a:xfrm>
        </p:grpSpPr>
        <p:sp>
          <p:nvSpPr>
            <p:cNvPr id="36" name="Oval 35">
              <a:extLst>
                <a:ext uri="{FF2B5EF4-FFF2-40B4-BE49-F238E27FC236}">
                  <a16:creationId xmlns:a16="http://schemas.microsoft.com/office/drawing/2014/main" id="{9877473E-CD2B-40D0-8D11-683F42E55BDF}"/>
                </a:ext>
              </a:extLst>
            </p:cNvPr>
            <p:cNvSpPr/>
            <p:nvPr/>
          </p:nvSpPr>
          <p:spPr>
            <a:xfrm>
              <a:off x="1772950" y="1242731"/>
              <a:ext cx="1196779" cy="1196780"/>
            </a:xfrm>
            <a:prstGeom prst="ellipse">
              <a:avLst/>
            </a:prstGeom>
            <a:solidFill>
              <a:schemeClr val="bg1"/>
            </a:solidFill>
            <a:ln>
              <a:solidFill>
                <a:srgbClr val="0052C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37" name="Picture 36" descr="A group of people holding a blue circle with a black cross&#10;&#10;Description automatically generated">
              <a:extLst>
                <a:ext uri="{FF2B5EF4-FFF2-40B4-BE49-F238E27FC236}">
                  <a16:creationId xmlns:a16="http://schemas.microsoft.com/office/drawing/2014/main" id="{8B417A6F-0063-F412-C964-960C4E2C33E8}"/>
                </a:ext>
              </a:extLst>
            </p:cNvPr>
            <p:cNvPicPr>
              <a:picLocks noChangeAspect="1"/>
            </p:cNvPicPr>
            <p:nvPr/>
          </p:nvPicPr>
          <p:blipFill>
            <a:blip r:embed="rId4"/>
            <a:stretch>
              <a:fillRect/>
            </a:stretch>
          </p:blipFill>
          <p:spPr>
            <a:xfrm>
              <a:off x="1888292" y="1464219"/>
              <a:ext cx="1005929" cy="753805"/>
            </a:xfrm>
            <a:prstGeom prst="rect">
              <a:avLst/>
            </a:prstGeom>
          </p:spPr>
        </p:pic>
      </p:grpSp>
      <p:sp>
        <p:nvSpPr>
          <p:cNvPr id="38" name="Content Placeholder 2">
            <a:extLst>
              <a:ext uri="{FF2B5EF4-FFF2-40B4-BE49-F238E27FC236}">
                <a16:creationId xmlns:a16="http://schemas.microsoft.com/office/drawing/2014/main" id="{D7CC444F-7860-1AEA-3828-6C9C8E68CA6A}"/>
              </a:ext>
            </a:extLst>
          </p:cNvPr>
          <p:cNvSpPr txBox="1">
            <a:spLocks/>
          </p:cNvSpPr>
          <p:nvPr/>
        </p:nvSpPr>
        <p:spPr>
          <a:xfrm>
            <a:off x="4596012" y="2974089"/>
            <a:ext cx="2999976" cy="499308"/>
          </a:xfrm>
          <a:prstGeom prst="rect">
            <a:avLst/>
          </a:prstGeom>
          <a:solidFill>
            <a:schemeClr val="accent1">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Financial</a:t>
            </a:r>
            <a:endParaRPr lang="en-US" b="1">
              <a:solidFill>
                <a:srgbClr val="FFFFFF"/>
              </a:solidFill>
              <a:latin typeface="Calibri" panose="020F050202020403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FF5F934B-D01A-C1E6-7DF6-295F29987D0D}"/>
              </a:ext>
            </a:extLst>
          </p:cNvPr>
          <p:cNvGrpSpPr/>
          <p:nvPr/>
        </p:nvGrpSpPr>
        <p:grpSpPr>
          <a:xfrm>
            <a:off x="5497611" y="1418156"/>
            <a:ext cx="1196779" cy="1196780"/>
            <a:chOff x="5433133" y="1238733"/>
            <a:chExt cx="1196779" cy="1196780"/>
          </a:xfrm>
        </p:grpSpPr>
        <p:sp>
          <p:nvSpPr>
            <p:cNvPr id="40" name="Oval 39">
              <a:extLst>
                <a:ext uri="{FF2B5EF4-FFF2-40B4-BE49-F238E27FC236}">
                  <a16:creationId xmlns:a16="http://schemas.microsoft.com/office/drawing/2014/main" id="{C7E274CC-0AA0-FB7C-B969-0BC6A9CCBA28}"/>
                </a:ext>
              </a:extLst>
            </p:cNvPr>
            <p:cNvSpPr/>
            <p:nvPr/>
          </p:nvSpPr>
          <p:spPr>
            <a:xfrm>
              <a:off x="5433133" y="1238733"/>
              <a:ext cx="1196779" cy="1196780"/>
            </a:xfrm>
            <a:prstGeom prst="ellipse">
              <a:avLst/>
            </a:prstGeom>
            <a:solidFill>
              <a:schemeClr val="bg1"/>
            </a:solidFill>
            <a:ln>
              <a:solidFill>
                <a:srgbClr val="4C99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1" name="Picture 40" descr="A blue and white box with a dollar sign above it&#10;&#10;Description automatically generated">
              <a:extLst>
                <a:ext uri="{FF2B5EF4-FFF2-40B4-BE49-F238E27FC236}">
                  <a16:creationId xmlns:a16="http://schemas.microsoft.com/office/drawing/2014/main" id="{D3B4F9ED-F8C0-BFD9-7DFA-13EC5E21782D}"/>
                </a:ext>
              </a:extLst>
            </p:cNvPr>
            <p:cNvPicPr>
              <a:picLocks noChangeAspect="1"/>
            </p:cNvPicPr>
            <p:nvPr/>
          </p:nvPicPr>
          <p:blipFill>
            <a:blip r:embed="rId5"/>
            <a:stretch>
              <a:fillRect/>
            </a:stretch>
          </p:blipFill>
          <p:spPr>
            <a:xfrm>
              <a:off x="5621647" y="1281898"/>
              <a:ext cx="880711" cy="1001960"/>
            </a:xfrm>
            <a:prstGeom prst="rect">
              <a:avLst/>
            </a:prstGeom>
          </p:spPr>
        </p:pic>
      </p:grpSp>
      <p:sp>
        <p:nvSpPr>
          <p:cNvPr id="42" name="Content Placeholder 2">
            <a:extLst>
              <a:ext uri="{FF2B5EF4-FFF2-40B4-BE49-F238E27FC236}">
                <a16:creationId xmlns:a16="http://schemas.microsoft.com/office/drawing/2014/main" id="{944D794F-2C78-48F6-C235-9B1C9DDBCC52}"/>
              </a:ext>
            </a:extLst>
          </p:cNvPr>
          <p:cNvSpPr txBox="1">
            <a:spLocks/>
          </p:cNvSpPr>
          <p:nvPr/>
        </p:nvSpPr>
        <p:spPr>
          <a:xfrm>
            <a:off x="8010485" y="2974089"/>
            <a:ext cx="2999976" cy="499308"/>
          </a:xfrm>
          <a:prstGeom prst="rect">
            <a:avLst/>
          </a:prstGeom>
          <a:solidFill>
            <a:schemeClr val="accent2">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sym typeface="Wingdings" panose="05000000000000000000" pitchFamily="2" charset="2"/>
              </a:rPr>
              <a:t>Operational</a:t>
            </a:r>
          </a:p>
        </p:txBody>
      </p:sp>
      <p:grpSp>
        <p:nvGrpSpPr>
          <p:cNvPr id="43" name="Group 42">
            <a:extLst>
              <a:ext uri="{FF2B5EF4-FFF2-40B4-BE49-F238E27FC236}">
                <a16:creationId xmlns:a16="http://schemas.microsoft.com/office/drawing/2014/main" id="{D9F7132A-FB2F-9E15-B40D-3F9827F17DBA}"/>
              </a:ext>
            </a:extLst>
          </p:cNvPr>
          <p:cNvGrpSpPr/>
          <p:nvPr/>
        </p:nvGrpSpPr>
        <p:grpSpPr>
          <a:xfrm>
            <a:off x="8912084" y="1418156"/>
            <a:ext cx="1196779" cy="1196780"/>
            <a:chOff x="8886672" y="1238733"/>
            <a:chExt cx="1196779" cy="1196780"/>
          </a:xfrm>
        </p:grpSpPr>
        <p:sp>
          <p:nvSpPr>
            <p:cNvPr id="44" name="Oval 43">
              <a:extLst>
                <a:ext uri="{FF2B5EF4-FFF2-40B4-BE49-F238E27FC236}">
                  <a16:creationId xmlns:a16="http://schemas.microsoft.com/office/drawing/2014/main" id="{15F71957-759A-471B-22A0-9EBAB7599808}"/>
                </a:ext>
              </a:extLst>
            </p:cNvPr>
            <p:cNvSpPr/>
            <p:nvPr/>
          </p:nvSpPr>
          <p:spPr>
            <a:xfrm>
              <a:off x="8886672" y="1238733"/>
              <a:ext cx="1196779" cy="1196780"/>
            </a:xfrm>
            <a:prstGeom prst="ellipse">
              <a:avLst/>
            </a:prstGeom>
            <a:solidFill>
              <a:schemeClr val="bg1"/>
            </a:solidFill>
            <a:ln>
              <a:solidFill>
                <a:srgbClr val="FF99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5" name="Picture 44" descr="A blue and grey gear with arrows&#10;&#10;Description automatically generated">
              <a:extLst>
                <a:ext uri="{FF2B5EF4-FFF2-40B4-BE49-F238E27FC236}">
                  <a16:creationId xmlns:a16="http://schemas.microsoft.com/office/drawing/2014/main" id="{E6466AD7-CE61-55A4-525A-941AB3270D72}"/>
                </a:ext>
              </a:extLst>
            </p:cNvPr>
            <p:cNvPicPr>
              <a:picLocks noChangeAspect="1"/>
            </p:cNvPicPr>
            <p:nvPr/>
          </p:nvPicPr>
          <p:blipFill>
            <a:blip r:embed="rId6"/>
            <a:stretch>
              <a:fillRect/>
            </a:stretch>
          </p:blipFill>
          <p:spPr>
            <a:xfrm>
              <a:off x="8941036" y="1345131"/>
              <a:ext cx="1095800" cy="983984"/>
            </a:xfrm>
            <a:prstGeom prst="rect">
              <a:avLst/>
            </a:prstGeom>
          </p:spPr>
        </p:pic>
      </p:grpSp>
      <p:sp>
        <p:nvSpPr>
          <p:cNvPr id="46" name="Text - Item 1">
            <a:extLst>
              <a:ext uri="{FF2B5EF4-FFF2-40B4-BE49-F238E27FC236}">
                <a16:creationId xmlns:a16="http://schemas.microsoft.com/office/drawing/2014/main" id="{48E6DDCA-A09D-3C3D-3879-0AC3BC8CC6DC}"/>
              </a:ext>
            </a:extLst>
          </p:cNvPr>
          <p:cNvSpPr txBox="1">
            <a:spLocks/>
          </p:cNvSpPr>
          <p:nvPr/>
        </p:nvSpPr>
        <p:spPr>
          <a:xfrm>
            <a:off x="1157333" y="3682569"/>
            <a:ext cx="3200400" cy="723275"/>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Market Leading Products</a:t>
            </a:r>
          </a:p>
          <a:p>
            <a:pPr lvl="1">
              <a:spcAft>
                <a:spcPts val="600"/>
              </a:spcAft>
              <a:buFont typeface="Wingdings" panose="05000000000000000000" pitchFamily="2" charset="2"/>
              <a:buChar char="§"/>
            </a:pPr>
            <a:r>
              <a:rPr lang="en-US" sz="2000" dirty="0"/>
              <a:t>Clinical Support</a:t>
            </a:r>
          </a:p>
        </p:txBody>
      </p:sp>
      <p:sp>
        <p:nvSpPr>
          <p:cNvPr id="47" name="Text - Item 2">
            <a:extLst>
              <a:ext uri="{FF2B5EF4-FFF2-40B4-BE49-F238E27FC236}">
                <a16:creationId xmlns:a16="http://schemas.microsoft.com/office/drawing/2014/main" id="{9DE84354-DCA8-7FFD-1DA5-CEAC46AA0289}"/>
              </a:ext>
            </a:extLst>
          </p:cNvPr>
          <p:cNvSpPr txBox="1">
            <a:spLocks/>
          </p:cNvSpPr>
          <p:nvPr/>
        </p:nvSpPr>
        <p:spPr>
          <a:xfrm>
            <a:off x="4526280" y="3682569"/>
            <a:ext cx="3200400" cy="1631216"/>
          </a:xfrm>
          <a:prstGeom prst="rect">
            <a:avLst/>
          </a:prstGeom>
        </p:spPr>
        <p:txBody>
          <a:bodyPr>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a:t>Per Patient Day (PPD) Program</a:t>
            </a:r>
          </a:p>
          <a:p>
            <a:pPr lvl="1">
              <a:spcAft>
                <a:spcPts val="600"/>
              </a:spcAft>
              <a:buFont typeface="Wingdings" panose="05000000000000000000" pitchFamily="2" charset="2"/>
              <a:buChar char="§"/>
            </a:pPr>
            <a:r>
              <a:rPr lang="en-US" sz="2000"/>
              <a:t>Formulary Standardization and Oversight</a:t>
            </a:r>
          </a:p>
          <a:p>
            <a:pPr lvl="1">
              <a:spcAft>
                <a:spcPts val="600"/>
              </a:spcAft>
              <a:buFont typeface="Wingdings" panose="05000000000000000000" pitchFamily="2" charset="2"/>
              <a:buChar char="§"/>
            </a:pPr>
            <a:r>
              <a:rPr lang="en-US" sz="2000"/>
              <a:t>Reporting Capabilities</a:t>
            </a:r>
          </a:p>
        </p:txBody>
      </p:sp>
      <p:sp>
        <p:nvSpPr>
          <p:cNvPr id="48" name="Text - Item 3">
            <a:extLst>
              <a:ext uri="{FF2B5EF4-FFF2-40B4-BE49-F238E27FC236}">
                <a16:creationId xmlns:a16="http://schemas.microsoft.com/office/drawing/2014/main" id="{A21EFD4D-FCC4-84C9-39EC-B21DCEB9EE7E}"/>
              </a:ext>
            </a:extLst>
          </p:cNvPr>
          <p:cNvSpPr txBox="1">
            <a:spLocks/>
          </p:cNvSpPr>
          <p:nvPr/>
        </p:nvSpPr>
        <p:spPr>
          <a:xfrm>
            <a:off x="7961278" y="3682569"/>
            <a:ext cx="3675397" cy="723275"/>
          </a:xfrm>
          <a:prstGeom prst="rect">
            <a:avLst/>
          </a:prstGeom>
        </p:spPr>
        <p:txBody>
          <a:bodyPr wrap="square">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Facility Design and Furnishings</a:t>
            </a:r>
          </a:p>
          <a:p>
            <a:pPr lvl="1">
              <a:spcAft>
                <a:spcPts val="600"/>
              </a:spcAft>
              <a:buFont typeface="Wingdings" panose="05000000000000000000" pitchFamily="2" charset="2"/>
              <a:buChar char="§"/>
            </a:pPr>
            <a:r>
              <a:rPr lang="en-US" sz="2000" dirty="0"/>
              <a:t>Quality Manager</a:t>
            </a:r>
          </a:p>
        </p:txBody>
      </p:sp>
      <p:sp>
        <p:nvSpPr>
          <p:cNvPr id="2" name="Title 1">
            <a:extLst>
              <a:ext uri="{FF2B5EF4-FFF2-40B4-BE49-F238E27FC236}">
                <a16:creationId xmlns:a16="http://schemas.microsoft.com/office/drawing/2014/main" id="{A1B00BB1-A476-BA96-AF25-721039F60FA7}"/>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dirty="0">
                <a:solidFill>
                  <a:srgbClr val="0544A3"/>
                </a:solidFill>
              </a:rPr>
              <a:t>Scenario</a:t>
            </a:r>
            <a:r>
              <a:rPr lang="en-US" sz="4200" dirty="0"/>
              <a:t> One: Recommendations</a:t>
            </a:r>
          </a:p>
        </p:txBody>
      </p:sp>
    </p:spTree>
    <p:custDataLst>
      <p:tags r:id="rId1"/>
    </p:custDataLst>
    <p:extLst>
      <p:ext uri="{BB962C8B-B14F-4D97-AF65-F5344CB8AC3E}">
        <p14:creationId xmlns:p14="http://schemas.microsoft.com/office/powerpoint/2010/main" val="280515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anim calcmode="lin" valueType="num">
                                      <p:cBhvr>
                                        <p:cTn id="8" dur="750" fill="hold"/>
                                        <p:tgtEl>
                                          <p:spTgt spid="46"/>
                                        </p:tgtEl>
                                        <p:attrNameLst>
                                          <p:attrName>ppt_x</p:attrName>
                                        </p:attrNameLst>
                                      </p:cBhvr>
                                      <p:tavLst>
                                        <p:tav tm="0">
                                          <p:val>
                                            <p:strVal val="#ppt_x"/>
                                          </p:val>
                                        </p:tav>
                                        <p:tav tm="100000">
                                          <p:val>
                                            <p:strVal val="#ppt_x"/>
                                          </p:val>
                                        </p:tav>
                                      </p:tavLst>
                                    </p:anim>
                                    <p:anim calcmode="lin" valueType="num">
                                      <p:cBhvr>
                                        <p:cTn id="9" dur="75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anim calcmode="lin" valueType="num">
                                      <p:cBhvr>
                                        <p:cTn id="13" dur="750" fill="hold"/>
                                        <p:tgtEl>
                                          <p:spTgt spid="47"/>
                                        </p:tgtEl>
                                        <p:attrNameLst>
                                          <p:attrName>ppt_x</p:attrName>
                                        </p:attrNameLst>
                                      </p:cBhvr>
                                      <p:tavLst>
                                        <p:tav tm="0">
                                          <p:val>
                                            <p:strVal val="#ppt_x"/>
                                          </p:val>
                                        </p:tav>
                                        <p:tav tm="100000">
                                          <p:val>
                                            <p:strVal val="#ppt_x"/>
                                          </p:val>
                                        </p:tav>
                                      </p:tavLst>
                                    </p:anim>
                                    <p:anim calcmode="lin" valueType="num">
                                      <p:cBhvr>
                                        <p:cTn id="14" dur="75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750"/>
                                        <p:tgtEl>
                                          <p:spTgt spid="48"/>
                                        </p:tgtEl>
                                      </p:cBhvr>
                                    </p:animEffect>
                                    <p:anim calcmode="lin" valueType="num">
                                      <p:cBhvr>
                                        <p:cTn id="18" dur="750" fill="hold"/>
                                        <p:tgtEl>
                                          <p:spTgt spid="48"/>
                                        </p:tgtEl>
                                        <p:attrNameLst>
                                          <p:attrName>ppt_x</p:attrName>
                                        </p:attrNameLst>
                                      </p:cBhvr>
                                      <p:tavLst>
                                        <p:tav tm="0">
                                          <p:val>
                                            <p:strVal val="#ppt_x"/>
                                          </p:val>
                                        </p:tav>
                                        <p:tav tm="100000">
                                          <p:val>
                                            <p:strVal val="#ppt_x"/>
                                          </p:val>
                                        </p:tav>
                                      </p:tavLst>
                                    </p:anim>
                                    <p:anim calcmode="lin" valueType="num">
                                      <p:cBhvr>
                                        <p:cTn id="19" dur="75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36CF-5307-F2CA-9C73-8F6D835D2B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BF59DD-7FF9-5B0A-3AD4-AAEB0B9A2D1B}"/>
              </a:ext>
            </a:extLst>
          </p:cNvPr>
          <p:cNvSpPr txBox="1"/>
          <p:nvPr/>
        </p:nvSpPr>
        <p:spPr>
          <a:xfrm>
            <a:off x="771047" y="1469692"/>
            <a:ext cx="10649906" cy="2154436"/>
          </a:xfrm>
          <a:prstGeom prst="rect">
            <a:avLst/>
          </a:prstGeom>
          <a:noFill/>
        </p:spPr>
        <p:txBody>
          <a:bodyPr wrap="square" lIns="121920" tIns="60960" rIns="121920" bIns="60960" rtlCol="0" anchor="t">
            <a:spAutoFit/>
          </a:bodyPr>
          <a:lstStyle/>
          <a:p>
            <a:pPr marL="380990" indent="-380990">
              <a:buFont typeface="Arial" panose="020B0604020202020204" pitchFamily="34" charset="0"/>
              <a:buChar char="•"/>
              <a:defRPr/>
            </a:pPr>
            <a:r>
              <a:rPr lang="en-US" sz="2200" dirty="0">
                <a:solidFill>
                  <a:schemeClr val="tx2">
                    <a:lumMod val="50000"/>
                  </a:schemeClr>
                </a:solidFill>
                <a:ea typeface="+mn-lt"/>
                <a:cs typeface="+mn-lt"/>
              </a:rPr>
              <a:t>A customer calls you demanding price decreases</a:t>
            </a: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As you dig into the customer’s data, you discover the nurses are </a:t>
            </a:r>
            <a:r>
              <a:rPr lang="en-US" sz="2200" b="1" dirty="0">
                <a:solidFill>
                  <a:schemeClr val="tx2">
                    <a:lumMod val="50000"/>
                  </a:schemeClr>
                </a:solidFill>
                <a:ea typeface="+mn-lt"/>
                <a:cs typeface="+mn-lt"/>
              </a:rPr>
              <a:t>putting most residents in the XXL size briefs</a:t>
            </a: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endParaRPr lang="en-US" sz="2200" dirty="0">
              <a:solidFill>
                <a:schemeClr val="tx2">
                  <a:lumMod val="50000"/>
                </a:schemeClr>
              </a:solidFill>
              <a:ea typeface="+mn-lt"/>
              <a:cs typeface="+mn-lt"/>
            </a:endParaRPr>
          </a:p>
          <a:p>
            <a:pPr marL="380990" indent="-380990">
              <a:buFont typeface="Arial" panose="020B0604020202020204" pitchFamily="34" charset="0"/>
              <a:buChar char="•"/>
              <a:defRPr/>
            </a:pPr>
            <a:r>
              <a:rPr lang="en-US" sz="2200" dirty="0">
                <a:solidFill>
                  <a:schemeClr val="tx2">
                    <a:lumMod val="50000"/>
                  </a:schemeClr>
                </a:solidFill>
                <a:ea typeface="+mn-lt"/>
                <a:cs typeface="+mn-lt"/>
              </a:rPr>
              <a:t>You also discover this customer is above the state and national rate for </a:t>
            </a:r>
            <a:r>
              <a:rPr lang="en-US" sz="2200" b="1" dirty="0">
                <a:solidFill>
                  <a:schemeClr val="tx2">
                    <a:lumMod val="50000"/>
                  </a:schemeClr>
                </a:solidFill>
                <a:ea typeface="+mn-lt"/>
                <a:cs typeface="+mn-lt"/>
              </a:rPr>
              <a:t>pressure injuries</a:t>
            </a:r>
            <a:r>
              <a:rPr lang="en-US" sz="2200" dirty="0">
                <a:solidFill>
                  <a:schemeClr val="tx2">
                    <a:lumMod val="50000"/>
                  </a:schemeClr>
                </a:solidFill>
                <a:ea typeface="+mn-lt"/>
                <a:cs typeface="+mn-lt"/>
              </a:rPr>
              <a:t> </a:t>
            </a:r>
          </a:p>
        </p:txBody>
      </p:sp>
      <p:sp>
        <p:nvSpPr>
          <p:cNvPr id="6" name="Title 1">
            <a:extLst>
              <a:ext uri="{FF2B5EF4-FFF2-40B4-BE49-F238E27FC236}">
                <a16:creationId xmlns:a16="http://schemas.microsoft.com/office/drawing/2014/main" id="{7021AF91-FDBF-C793-4F89-CD69EA372527}"/>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dirty="0">
                <a:solidFill>
                  <a:srgbClr val="0544A3"/>
                </a:solidFill>
              </a:rPr>
              <a:t>Scenario Two</a:t>
            </a:r>
          </a:p>
        </p:txBody>
      </p:sp>
      <p:grpSp>
        <p:nvGrpSpPr>
          <p:cNvPr id="12" name="Group 11">
            <a:extLst>
              <a:ext uri="{FF2B5EF4-FFF2-40B4-BE49-F238E27FC236}">
                <a16:creationId xmlns:a16="http://schemas.microsoft.com/office/drawing/2014/main" id="{94F9B129-5A1D-BFFE-F46D-E0350223BFAC}"/>
              </a:ext>
            </a:extLst>
          </p:cNvPr>
          <p:cNvGrpSpPr/>
          <p:nvPr/>
        </p:nvGrpSpPr>
        <p:grpSpPr>
          <a:xfrm>
            <a:off x="1191031" y="4120764"/>
            <a:ext cx="9809939" cy="401852"/>
            <a:chOff x="1729403" y="5260633"/>
            <a:chExt cx="9809939" cy="401852"/>
          </a:xfrm>
        </p:grpSpPr>
        <p:sp>
          <p:nvSpPr>
            <p:cNvPr id="9" name="Bullet 1">
              <a:extLst>
                <a:ext uri="{FF2B5EF4-FFF2-40B4-BE49-F238E27FC236}">
                  <a16:creationId xmlns:a16="http://schemas.microsoft.com/office/drawing/2014/main" id="{A483A906-4343-D66E-FDA4-0F658D1FA670}"/>
                </a:ext>
              </a:extLst>
            </p:cNvPr>
            <p:cNvSpPr/>
            <p:nvPr/>
          </p:nvSpPr>
          <p:spPr>
            <a:xfrm>
              <a:off x="1729403" y="5260633"/>
              <a:ext cx="45719" cy="401852"/>
            </a:xfrm>
            <a:prstGeom prst="rect">
              <a:avLst/>
            </a:prstGeom>
            <a:solidFill>
              <a:srgbClr val="FF9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544A3"/>
                </a:solidFill>
              </a:endParaRPr>
            </a:p>
          </p:txBody>
        </p:sp>
        <p:sp>
          <p:nvSpPr>
            <p:cNvPr id="10" name="Text - Topic 1">
              <a:extLst>
                <a:ext uri="{FF2B5EF4-FFF2-40B4-BE49-F238E27FC236}">
                  <a16:creationId xmlns:a16="http://schemas.microsoft.com/office/drawing/2014/main" id="{3B679F2D-35F5-A5F1-1E36-087478BA9EC2}"/>
                </a:ext>
              </a:extLst>
            </p:cNvPr>
            <p:cNvSpPr txBox="1">
              <a:spLocks/>
            </p:cNvSpPr>
            <p:nvPr/>
          </p:nvSpPr>
          <p:spPr>
            <a:xfrm>
              <a:off x="1766980" y="5260633"/>
              <a:ext cx="9772362" cy="401852"/>
            </a:xfrm>
            <a:prstGeom prst="rect">
              <a:avLst/>
            </a:prstGeom>
          </p:spPr>
          <p:txBody>
            <a:bodyPr/>
            <a:lstStyle>
              <a:lvl1pPr marL="0" indent="0" algn="l" defTabSz="914377" rtl="0" eaLnBrk="1" latinLnBrk="0" hangingPunct="1">
                <a:lnSpc>
                  <a:spcPct val="90000"/>
                </a:lnSpc>
                <a:spcBef>
                  <a:spcPts val="0"/>
                </a:spcBef>
                <a:spcAft>
                  <a:spcPts val="900"/>
                </a:spcAft>
                <a:buClr>
                  <a:srgbClr val="434343"/>
                </a:buClr>
                <a:buFontTx/>
                <a:buNone/>
                <a:defRPr sz="2400" b="1" kern="1200" spc="-31" baseline="0">
                  <a:solidFill>
                    <a:schemeClr val="bg1"/>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20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544A3"/>
                  </a:solidFill>
                </a:rPr>
                <a:t>What can you do to show your customer savings without just slashing pricing?</a:t>
              </a:r>
            </a:p>
          </p:txBody>
        </p:sp>
      </p:grpSp>
    </p:spTree>
    <p:custDataLst>
      <p:tags r:id="rId1"/>
    </p:custDataLst>
    <p:extLst>
      <p:ext uri="{BB962C8B-B14F-4D97-AF65-F5344CB8AC3E}">
        <p14:creationId xmlns:p14="http://schemas.microsoft.com/office/powerpoint/2010/main" val="2324063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031F-4EE5-739B-B111-67A6AC8BC64D}"/>
            </a:ext>
          </a:extLst>
        </p:cNvPr>
        <p:cNvGrpSpPr/>
        <p:nvPr/>
      </p:nvGrpSpPr>
      <p:grpSpPr>
        <a:xfrm>
          <a:off x="0" y="0"/>
          <a:ext cx="0" cy="0"/>
          <a:chOff x="0" y="0"/>
          <a:chExt cx="0" cy="0"/>
        </a:xfrm>
      </p:grpSpPr>
      <p:sp>
        <p:nvSpPr>
          <p:cNvPr id="59" name="Text Placeholder 13">
            <a:extLst>
              <a:ext uri="{FF2B5EF4-FFF2-40B4-BE49-F238E27FC236}">
                <a16:creationId xmlns:a16="http://schemas.microsoft.com/office/drawing/2014/main" id="{01C951D8-0150-F673-3FD4-B214005C1109}"/>
              </a:ext>
            </a:extLst>
          </p:cNvPr>
          <p:cNvSpPr txBox="1">
            <a:spLocks/>
          </p:cNvSpPr>
          <p:nvPr/>
        </p:nvSpPr>
        <p:spPr>
          <a:xfrm>
            <a:off x="6450839" y="2474886"/>
            <a:ext cx="5526275" cy="380901"/>
          </a:xfrm>
          <a:prstGeom prst="rect">
            <a:avLst/>
          </a:prstGeom>
        </p:spPr>
        <p:txBody>
          <a:bodyPr wrap="square" lIns="71983" tIns="35991" rIns="71983" bIns="35991"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accent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104">
              <a:spcBef>
                <a:spcPct val="0"/>
              </a:spcBef>
              <a:spcAft>
                <a:spcPct val="0"/>
              </a:spcAft>
              <a:defRPr/>
            </a:pPr>
            <a:endParaRPr lang="en-US" b="0">
              <a:solidFill>
                <a:schemeClr val="tx2">
                  <a:lumMod val="50000"/>
                </a:schemeClr>
              </a:solidFill>
              <a:latin typeface="Calibri" panose="020F0502020204030204" pitchFamily="34" charset="0"/>
            </a:endParaRPr>
          </a:p>
        </p:txBody>
      </p:sp>
      <p:cxnSp>
        <p:nvCxnSpPr>
          <p:cNvPr id="31" name="Straight Connector 30">
            <a:extLst>
              <a:ext uri="{FF2B5EF4-FFF2-40B4-BE49-F238E27FC236}">
                <a16:creationId xmlns:a16="http://schemas.microsoft.com/office/drawing/2014/main" id="{11B7D2DA-077F-9A73-BC2B-7F537E12BD61}"/>
              </a:ext>
            </a:extLst>
          </p:cNvPr>
          <p:cNvCxnSpPr>
            <a:cxnSpLocks/>
          </p:cNvCxnSpPr>
          <p:nvPr/>
        </p:nvCxnSpPr>
        <p:spPr>
          <a:xfrm>
            <a:off x="4309498" y="3556320"/>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FB98B6-D783-AB3D-67F8-31B3D112E77E}"/>
              </a:ext>
            </a:extLst>
          </p:cNvPr>
          <p:cNvCxnSpPr>
            <a:cxnSpLocks/>
          </p:cNvCxnSpPr>
          <p:nvPr/>
        </p:nvCxnSpPr>
        <p:spPr>
          <a:xfrm>
            <a:off x="7744498" y="3556320"/>
            <a:ext cx="0" cy="2715646"/>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0943F0-E3CE-625D-C598-7F8F89154439}"/>
              </a:ext>
            </a:extLst>
          </p:cNvPr>
          <p:cNvCxnSpPr>
            <a:cxnSpLocks/>
          </p:cNvCxnSpPr>
          <p:nvPr/>
        </p:nvCxnSpPr>
        <p:spPr>
          <a:xfrm>
            <a:off x="762000" y="2016546"/>
            <a:ext cx="10668000" cy="0"/>
          </a:xfrm>
          <a:prstGeom prst="line">
            <a:avLst/>
          </a:prstGeom>
          <a:solidFill>
            <a:schemeClr val="bg1"/>
          </a:solidFill>
          <a:ln w="28575" cmpd="sng">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AE9D8374-C95E-5103-0AE2-0B0F0C0360B7}"/>
              </a:ext>
            </a:extLst>
          </p:cNvPr>
          <p:cNvSpPr txBox="1">
            <a:spLocks/>
          </p:cNvSpPr>
          <p:nvPr/>
        </p:nvSpPr>
        <p:spPr>
          <a:xfrm>
            <a:off x="1181539" y="2974089"/>
            <a:ext cx="2999976" cy="499308"/>
          </a:xfrm>
          <a:prstGeom prst="rect">
            <a:avLst/>
          </a:prstGeom>
          <a:solidFill>
            <a:srgbClr val="0544A3"/>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Clinical</a:t>
            </a:r>
          </a:p>
        </p:txBody>
      </p:sp>
      <p:grpSp>
        <p:nvGrpSpPr>
          <p:cNvPr id="35" name="Group 34">
            <a:extLst>
              <a:ext uri="{FF2B5EF4-FFF2-40B4-BE49-F238E27FC236}">
                <a16:creationId xmlns:a16="http://schemas.microsoft.com/office/drawing/2014/main" id="{0673992B-05EE-85EA-781E-C27388C990B5}"/>
              </a:ext>
            </a:extLst>
          </p:cNvPr>
          <p:cNvGrpSpPr/>
          <p:nvPr/>
        </p:nvGrpSpPr>
        <p:grpSpPr>
          <a:xfrm>
            <a:off x="2083138" y="1418156"/>
            <a:ext cx="1196779" cy="1196780"/>
            <a:chOff x="1772950" y="1242731"/>
            <a:chExt cx="1196779" cy="1196780"/>
          </a:xfrm>
        </p:grpSpPr>
        <p:sp>
          <p:nvSpPr>
            <p:cNvPr id="36" name="Oval 35">
              <a:extLst>
                <a:ext uri="{FF2B5EF4-FFF2-40B4-BE49-F238E27FC236}">
                  <a16:creationId xmlns:a16="http://schemas.microsoft.com/office/drawing/2014/main" id="{17C2EA34-AC4E-ABCF-CE9B-9C0DE483F7BD}"/>
                </a:ext>
              </a:extLst>
            </p:cNvPr>
            <p:cNvSpPr/>
            <p:nvPr/>
          </p:nvSpPr>
          <p:spPr>
            <a:xfrm>
              <a:off x="1772950" y="1242731"/>
              <a:ext cx="1196779" cy="1196780"/>
            </a:xfrm>
            <a:prstGeom prst="ellipse">
              <a:avLst/>
            </a:prstGeom>
            <a:solidFill>
              <a:schemeClr val="bg1"/>
            </a:solidFill>
            <a:ln>
              <a:solidFill>
                <a:srgbClr val="0052C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37" name="Picture 36" descr="A group of people holding a blue circle with a black cross&#10;&#10;Description automatically generated">
              <a:extLst>
                <a:ext uri="{FF2B5EF4-FFF2-40B4-BE49-F238E27FC236}">
                  <a16:creationId xmlns:a16="http://schemas.microsoft.com/office/drawing/2014/main" id="{4524B1FA-8311-CB60-1759-3C070EAEC183}"/>
                </a:ext>
              </a:extLst>
            </p:cNvPr>
            <p:cNvPicPr>
              <a:picLocks noChangeAspect="1"/>
            </p:cNvPicPr>
            <p:nvPr/>
          </p:nvPicPr>
          <p:blipFill>
            <a:blip r:embed="rId4"/>
            <a:stretch>
              <a:fillRect/>
            </a:stretch>
          </p:blipFill>
          <p:spPr>
            <a:xfrm>
              <a:off x="1888292" y="1464219"/>
              <a:ext cx="1005929" cy="753805"/>
            </a:xfrm>
            <a:prstGeom prst="rect">
              <a:avLst/>
            </a:prstGeom>
          </p:spPr>
        </p:pic>
      </p:grpSp>
      <p:sp>
        <p:nvSpPr>
          <p:cNvPr id="38" name="Content Placeholder 2">
            <a:extLst>
              <a:ext uri="{FF2B5EF4-FFF2-40B4-BE49-F238E27FC236}">
                <a16:creationId xmlns:a16="http://schemas.microsoft.com/office/drawing/2014/main" id="{79094AEB-FBB2-1B79-A640-95915C2DAA94}"/>
              </a:ext>
            </a:extLst>
          </p:cNvPr>
          <p:cNvSpPr txBox="1">
            <a:spLocks/>
          </p:cNvSpPr>
          <p:nvPr/>
        </p:nvSpPr>
        <p:spPr>
          <a:xfrm>
            <a:off x="4596012" y="2974089"/>
            <a:ext cx="2999976" cy="499308"/>
          </a:xfrm>
          <a:prstGeom prst="rect">
            <a:avLst/>
          </a:prstGeom>
          <a:solidFill>
            <a:schemeClr val="accent1">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rPr>
              <a:t>Financial</a:t>
            </a:r>
            <a:endParaRPr lang="en-US" b="1">
              <a:solidFill>
                <a:srgbClr val="FFFFFF"/>
              </a:solidFill>
              <a:latin typeface="Calibri" panose="020F050202020403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73713561-3302-E5A1-10E8-C95ADAB76658}"/>
              </a:ext>
            </a:extLst>
          </p:cNvPr>
          <p:cNvGrpSpPr/>
          <p:nvPr/>
        </p:nvGrpSpPr>
        <p:grpSpPr>
          <a:xfrm>
            <a:off x="5497611" y="1418156"/>
            <a:ext cx="1196779" cy="1196780"/>
            <a:chOff x="5433133" y="1238733"/>
            <a:chExt cx="1196779" cy="1196780"/>
          </a:xfrm>
        </p:grpSpPr>
        <p:sp>
          <p:nvSpPr>
            <p:cNvPr id="40" name="Oval 39">
              <a:extLst>
                <a:ext uri="{FF2B5EF4-FFF2-40B4-BE49-F238E27FC236}">
                  <a16:creationId xmlns:a16="http://schemas.microsoft.com/office/drawing/2014/main" id="{FD2BF022-8645-D1D1-8092-DEB4FE5AF649}"/>
                </a:ext>
              </a:extLst>
            </p:cNvPr>
            <p:cNvSpPr/>
            <p:nvPr/>
          </p:nvSpPr>
          <p:spPr>
            <a:xfrm>
              <a:off x="5433133" y="1238733"/>
              <a:ext cx="1196779" cy="1196780"/>
            </a:xfrm>
            <a:prstGeom prst="ellipse">
              <a:avLst/>
            </a:prstGeom>
            <a:solidFill>
              <a:schemeClr val="bg1"/>
            </a:solidFill>
            <a:ln>
              <a:solidFill>
                <a:srgbClr val="4C99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1" name="Picture 40" descr="A blue and white box with a dollar sign above it&#10;&#10;Description automatically generated">
              <a:extLst>
                <a:ext uri="{FF2B5EF4-FFF2-40B4-BE49-F238E27FC236}">
                  <a16:creationId xmlns:a16="http://schemas.microsoft.com/office/drawing/2014/main" id="{924BC2DD-37CA-BED1-15FF-B2FD35E38F4A}"/>
                </a:ext>
              </a:extLst>
            </p:cNvPr>
            <p:cNvPicPr>
              <a:picLocks noChangeAspect="1"/>
            </p:cNvPicPr>
            <p:nvPr/>
          </p:nvPicPr>
          <p:blipFill>
            <a:blip r:embed="rId5"/>
            <a:stretch>
              <a:fillRect/>
            </a:stretch>
          </p:blipFill>
          <p:spPr>
            <a:xfrm>
              <a:off x="5621647" y="1281898"/>
              <a:ext cx="880711" cy="1001960"/>
            </a:xfrm>
            <a:prstGeom prst="rect">
              <a:avLst/>
            </a:prstGeom>
          </p:spPr>
        </p:pic>
      </p:grpSp>
      <p:sp>
        <p:nvSpPr>
          <p:cNvPr id="42" name="Content Placeholder 2">
            <a:extLst>
              <a:ext uri="{FF2B5EF4-FFF2-40B4-BE49-F238E27FC236}">
                <a16:creationId xmlns:a16="http://schemas.microsoft.com/office/drawing/2014/main" id="{12FD5AAC-FDE2-691D-80E0-53DD3785103F}"/>
              </a:ext>
            </a:extLst>
          </p:cNvPr>
          <p:cNvSpPr txBox="1">
            <a:spLocks/>
          </p:cNvSpPr>
          <p:nvPr/>
        </p:nvSpPr>
        <p:spPr>
          <a:xfrm>
            <a:off x="8010485" y="2974089"/>
            <a:ext cx="2999976" cy="499308"/>
          </a:xfrm>
          <a:prstGeom prst="rect">
            <a:avLst/>
          </a:prstGeom>
          <a:solidFill>
            <a:schemeClr val="accent2">
              <a:lumMod val="100000"/>
            </a:schemeClr>
          </a:solidFill>
        </p:spPr>
        <p:txBody>
          <a:bodyPr vert="horz" wrap="square" lIns="91416" tIns="45708" rIns="91416" bIns="45708" rtlCol="0" anchor="ctr">
            <a:noAutofit/>
          </a:bodyPr>
          <a:lstStyle>
            <a:lvl1pPr marL="222245"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1pPr>
            <a:lvl2pPr marL="679434" indent="-296326"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2pPr>
            <a:lvl3pPr marL="1136622" indent="-2222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3pPr>
            <a:lvl4pPr marL="1445648" indent="-222245" algn="l" defTabSz="609585" rtl="0" eaLnBrk="1" latinLnBrk="0" hangingPunct="1">
              <a:spcBef>
                <a:spcPts val="0"/>
              </a:spcBef>
              <a:spcAft>
                <a:spcPts val="400"/>
              </a:spcAft>
              <a:buClr>
                <a:schemeClr val="accent1"/>
              </a:buClr>
              <a:buFont typeface="Arial"/>
              <a:buChar char="–"/>
              <a:tabLst/>
              <a:defRPr sz="1600" kern="1200">
                <a:solidFill>
                  <a:schemeClr val="tx2"/>
                </a:solidFill>
                <a:latin typeface="+mn-lt"/>
                <a:ea typeface="+mn-ea"/>
                <a:cs typeface="+mn-cs"/>
              </a:defRPr>
            </a:lvl4pPr>
            <a:lvl5pPr marL="1754673" indent="-234945" algn="l" defTabSz="609585" rtl="0" eaLnBrk="1" latinLnBrk="0" hangingPunct="1">
              <a:spcBef>
                <a:spcPts val="0"/>
              </a:spcBef>
              <a:spcAft>
                <a:spcPts val="400"/>
              </a:spcAft>
              <a:buClr>
                <a:schemeClr val="accent1"/>
              </a:buClr>
              <a:buFont typeface="Arial"/>
              <a:buChar char="»"/>
              <a:defRPr sz="16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defTabSz="609403">
              <a:lnSpc>
                <a:spcPct val="90000"/>
              </a:lnSpc>
              <a:buClr>
                <a:srgbClr val="20A7E0"/>
              </a:buClr>
              <a:buNone/>
              <a:defRPr/>
            </a:pPr>
            <a:r>
              <a:rPr lang="en-US" sz="2400" b="1">
                <a:solidFill>
                  <a:srgbClr val="FFFFFF"/>
                </a:solidFill>
                <a:latin typeface="Calibri" panose="020F0502020204030204" pitchFamily="34" charset="0"/>
                <a:cs typeface="Arial" panose="020B0604020202020204" pitchFamily="34" charset="0"/>
                <a:sym typeface="Wingdings" panose="05000000000000000000" pitchFamily="2" charset="2"/>
              </a:rPr>
              <a:t>Operational</a:t>
            </a:r>
          </a:p>
        </p:txBody>
      </p:sp>
      <p:grpSp>
        <p:nvGrpSpPr>
          <p:cNvPr id="43" name="Group 42">
            <a:extLst>
              <a:ext uri="{FF2B5EF4-FFF2-40B4-BE49-F238E27FC236}">
                <a16:creationId xmlns:a16="http://schemas.microsoft.com/office/drawing/2014/main" id="{443EDB4E-47D7-A9A3-0D77-D0CC88D8B2BA}"/>
              </a:ext>
            </a:extLst>
          </p:cNvPr>
          <p:cNvGrpSpPr/>
          <p:nvPr/>
        </p:nvGrpSpPr>
        <p:grpSpPr>
          <a:xfrm>
            <a:off x="8912084" y="1418156"/>
            <a:ext cx="1196779" cy="1196780"/>
            <a:chOff x="8886672" y="1238733"/>
            <a:chExt cx="1196779" cy="1196780"/>
          </a:xfrm>
        </p:grpSpPr>
        <p:sp>
          <p:nvSpPr>
            <p:cNvPr id="44" name="Oval 43">
              <a:extLst>
                <a:ext uri="{FF2B5EF4-FFF2-40B4-BE49-F238E27FC236}">
                  <a16:creationId xmlns:a16="http://schemas.microsoft.com/office/drawing/2014/main" id="{0EEC12A1-5296-7CF9-7CBA-80BD800753FF}"/>
                </a:ext>
              </a:extLst>
            </p:cNvPr>
            <p:cNvSpPr/>
            <p:nvPr/>
          </p:nvSpPr>
          <p:spPr>
            <a:xfrm>
              <a:off x="8886672" y="1238733"/>
              <a:ext cx="1196779" cy="1196780"/>
            </a:xfrm>
            <a:prstGeom prst="ellipse">
              <a:avLst/>
            </a:prstGeom>
            <a:solidFill>
              <a:schemeClr val="bg1"/>
            </a:solidFill>
            <a:ln>
              <a:solidFill>
                <a:srgbClr val="FF99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Calibri" panose="020F0502020204030204" pitchFamily="34" charset="0"/>
              </a:endParaRPr>
            </a:p>
          </p:txBody>
        </p:sp>
        <p:pic>
          <p:nvPicPr>
            <p:cNvPr id="45" name="Picture 44" descr="A blue and grey gear with arrows&#10;&#10;Description automatically generated">
              <a:extLst>
                <a:ext uri="{FF2B5EF4-FFF2-40B4-BE49-F238E27FC236}">
                  <a16:creationId xmlns:a16="http://schemas.microsoft.com/office/drawing/2014/main" id="{A7FA4944-1D6E-A8D0-885A-1C429025141E}"/>
                </a:ext>
              </a:extLst>
            </p:cNvPr>
            <p:cNvPicPr>
              <a:picLocks noChangeAspect="1"/>
            </p:cNvPicPr>
            <p:nvPr/>
          </p:nvPicPr>
          <p:blipFill>
            <a:blip r:embed="rId6"/>
            <a:stretch>
              <a:fillRect/>
            </a:stretch>
          </p:blipFill>
          <p:spPr>
            <a:xfrm>
              <a:off x="8941036" y="1345131"/>
              <a:ext cx="1095800" cy="983984"/>
            </a:xfrm>
            <a:prstGeom prst="rect">
              <a:avLst/>
            </a:prstGeom>
          </p:spPr>
        </p:pic>
      </p:grpSp>
      <p:sp>
        <p:nvSpPr>
          <p:cNvPr id="46" name="Text - Item 1">
            <a:extLst>
              <a:ext uri="{FF2B5EF4-FFF2-40B4-BE49-F238E27FC236}">
                <a16:creationId xmlns:a16="http://schemas.microsoft.com/office/drawing/2014/main" id="{69610CF1-691D-E710-9753-7900A08CC43E}"/>
              </a:ext>
            </a:extLst>
          </p:cNvPr>
          <p:cNvSpPr txBox="1">
            <a:spLocks/>
          </p:cNvSpPr>
          <p:nvPr/>
        </p:nvSpPr>
        <p:spPr>
          <a:xfrm>
            <a:off x="1157333" y="3682569"/>
            <a:ext cx="3134346" cy="1431161"/>
          </a:xfrm>
          <a:prstGeom prst="rect">
            <a:avLst/>
          </a:prstGeom>
        </p:spPr>
        <p:txBody>
          <a:bodyPr wrap="square">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Skin Health Solutions</a:t>
            </a:r>
          </a:p>
          <a:p>
            <a:pPr lvl="1">
              <a:spcAft>
                <a:spcPts val="600"/>
              </a:spcAft>
              <a:buFont typeface="Wingdings" panose="05000000000000000000" pitchFamily="2" charset="2"/>
              <a:buChar char="§"/>
            </a:pPr>
            <a:r>
              <a:rPr lang="en-US" sz="2000" dirty="0"/>
              <a:t>Skin Health</a:t>
            </a:r>
          </a:p>
          <a:p>
            <a:pPr lvl="1">
              <a:spcAft>
                <a:spcPts val="600"/>
              </a:spcAft>
              <a:buFont typeface="Wingdings" panose="05000000000000000000" pitchFamily="2" charset="2"/>
              <a:buChar char="§"/>
            </a:pPr>
            <a:r>
              <a:rPr lang="en-US" sz="2000" dirty="0"/>
              <a:t>Wound Management</a:t>
            </a:r>
          </a:p>
          <a:p>
            <a:pPr lvl="1">
              <a:spcAft>
                <a:spcPts val="600"/>
              </a:spcAft>
              <a:buFont typeface="Wingdings" panose="05000000000000000000" pitchFamily="2" charset="2"/>
              <a:buChar char="§"/>
            </a:pPr>
            <a:endParaRPr lang="en-US" sz="2000" dirty="0"/>
          </a:p>
        </p:txBody>
      </p:sp>
      <p:sp>
        <p:nvSpPr>
          <p:cNvPr id="47" name="Text - Item 2">
            <a:extLst>
              <a:ext uri="{FF2B5EF4-FFF2-40B4-BE49-F238E27FC236}">
                <a16:creationId xmlns:a16="http://schemas.microsoft.com/office/drawing/2014/main" id="{30FE3D1A-9CAB-647F-B425-A917F67FFE65}"/>
              </a:ext>
            </a:extLst>
          </p:cNvPr>
          <p:cNvSpPr txBox="1">
            <a:spLocks/>
          </p:cNvSpPr>
          <p:nvPr/>
        </p:nvSpPr>
        <p:spPr>
          <a:xfrm>
            <a:off x="4526279" y="3682569"/>
            <a:ext cx="3218217" cy="646331"/>
          </a:xfrm>
          <a:prstGeom prst="rect">
            <a:avLst/>
          </a:prstGeom>
        </p:spPr>
        <p:txBody>
          <a:bodyPr wrap="square">
            <a:spAutoFit/>
          </a:bodyPr>
          <a:lstStyle>
            <a:lvl1pPr marL="0" indent="0" algn="l" defTabSz="914377" rtl="0" eaLnBrk="1" latinLnBrk="0" hangingPunct="1">
              <a:lnSpc>
                <a:spcPct val="90000"/>
              </a:lnSpc>
              <a:spcBef>
                <a:spcPts val="0"/>
              </a:spcBef>
              <a:spcAft>
                <a:spcPts val="900"/>
              </a:spcAft>
              <a:buClr>
                <a:srgbClr val="434343"/>
              </a:buClr>
              <a:buFontTx/>
              <a:buNone/>
              <a:defRPr sz="1800" b="0" kern="1200" spc="-31" baseline="0">
                <a:solidFill>
                  <a:schemeClr val="tx2"/>
                </a:solidFill>
                <a:latin typeface="+mn-lt"/>
                <a:ea typeface="+mn-ea"/>
                <a:cs typeface="+mn-cs"/>
              </a:defRPr>
            </a:lvl1pPr>
            <a:lvl2pPr marL="365751"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2pPr>
            <a:lvl3pPr marL="548626"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3pPr>
            <a:lvl4pPr marL="731502"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4pPr>
            <a:lvl5pPr marL="914377" indent="-182875" algn="l" defTabSz="914377" rtl="0" eaLnBrk="1" latinLnBrk="0" hangingPunct="1">
              <a:lnSpc>
                <a:spcPct val="90000"/>
              </a:lnSpc>
              <a:spcBef>
                <a:spcPts val="0"/>
              </a:spcBef>
              <a:spcAft>
                <a:spcPts val="900"/>
              </a:spcAft>
              <a:buFont typeface="Arial" panose="020B0604020202020204" pitchFamily="34" charset="0"/>
              <a:buChar char="•"/>
              <a:defRPr sz="1600" kern="1200" spc="-31"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Font typeface="Wingdings" panose="05000000000000000000" pitchFamily="2" charset="2"/>
              <a:buChar char="§"/>
            </a:pPr>
            <a:r>
              <a:rPr lang="en-US" sz="2000" dirty="0"/>
              <a:t>Collaborative Business Review (CBR)</a:t>
            </a:r>
          </a:p>
        </p:txBody>
      </p:sp>
      <p:sp>
        <p:nvSpPr>
          <p:cNvPr id="4" name="Title 1">
            <a:extLst>
              <a:ext uri="{FF2B5EF4-FFF2-40B4-BE49-F238E27FC236}">
                <a16:creationId xmlns:a16="http://schemas.microsoft.com/office/drawing/2014/main" id="{62D880E0-17E6-2783-A102-4FF7E58042AD}"/>
              </a:ext>
            </a:extLst>
          </p:cNvPr>
          <p:cNvSpPr txBox="1">
            <a:spLocks/>
          </p:cNvSpPr>
          <p:nvPr/>
        </p:nvSpPr>
        <p:spPr>
          <a:xfrm>
            <a:off x="207140" y="481607"/>
            <a:ext cx="9292936" cy="659855"/>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b="1" kern="1200" spc="-50" baseline="0">
                <a:solidFill>
                  <a:schemeClr val="tx1"/>
                </a:solidFill>
                <a:latin typeface="+mn-lt"/>
                <a:ea typeface="+mj-ea"/>
                <a:cs typeface="+mj-cs"/>
              </a:defRPr>
            </a:lvl1pPr>
          </a:lstStyle>
          <a:p>
            <a:r>
              <a:rPr lang="en-US" sz="4200">
                <a:solidFill>
                  <a:srgbClr val="0544A3"/>
                </a:solidFill>
              </a:rPr>
              <a:t>Scenario Two: Recommendations</a:t>
            </a:r>
          </a:p>
        </p:txBody>
      </p:sp>
    </p:spTree>
    <p:custDataLst>
      <p:tags r:id="rId1"/>
    </p:custDataLst>
    <p:extLst>
      <p:ext uri="{BB962C8B-B14F-4D97-AF65-F5344CB8AC3E}">
        <p14:creationId xmlns:p14="http://schemas.microsoft.com/office/powerpoint/2010/main" val="4227277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anim calcmode="lin" valueType="num">
                                      <p:cBhvr>
                                        <p:cTn id="8" dur="750" fill="hold"/>
                                        <p:tgtEl>
                                          <p:spTgt spid="46"/>
                                        </p:tgtEl>
                                        <p:attrNameLst>
                                          <p:attrName>ppt_x</p:attrName>
                                        </p:attrNameLst>
                                      </p:cBhvr>
                                      <p:tavLst>
                                        <p:tav tm="0">
                                          <p:val>
                                            <p:strVal val="#ppt_x"/>
                                          </p:val>
                                        </p:tav>
                                        <p:tav tm="100000">
                                          <p:val>
                                            <p:strVal val="#ppt_x"/>
                                          </p:val>
                                        </p:tav>
                                      </p:tavLst>
                                    </p:anim>
                                    <p:anim calcmode="lin" valueType="num">
                                      <p:cBhvr>
                                        <p:cTn id="9" dur="75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anim calcmode="lin" valueType="num">
                                      <p:cBhvr>
                                        <p:cTn id="13" dur="750" fill="hold"/>
                                        <p:tgtEl>
                                          <p:spTgt spid="47"/>
                                        </p:tgtEl>
                                        <p:attrNameLst>
                                          <p:attrName>ppt_x</p:attrName>
                                        </p:attrNameLst>
                                      </p:cBhvr>
                                      <p:tavLst>
                                        <p:tav tm="0">
                                          <p:val>
                                            <p:strVal val="#ppt_x"/>
                                          </p:val>
                                        </p:tav>
                                        <p:tav tm="100000">
                                          <p:val>
                                            <p:strVal val="#ppt_x"/>
                                          </p:val>
                                        </p:tav>
                                      </p:tavLst>
                                    </p:anim>
                                    <p:anim calcmode="lin" valueType="num">
                                      <p:cBhvr>
                                        <p:cTn id="14"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TITLE " val="je8Tlqx2"/>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S_UNIQUEID" val="462"/>
</p:tagLst>
</file>

<file path=ppt/tags/tag11.xml><?xml version="1.0" encoding="utf-8"?>
<p:tagLst xmlns:a="http://schemas.openxmlformats.org/drawingml/2006/main" xmlns:r="http://schemas.openxmlformats.org/officeDocument/2006/relationships" xmlns:p="http://schemas.openxmlformats.org/presentationml/2006/main">
  <p:tag name="AS_UNIQUEID" val="463"/>
</p:tagLst>
</file>

<file path=ppt/tags/tag12.xml><?xml version="1.0" encoding="utf-8"?>
<p:tagLst xmlns:a="http://schemas.openxmlformats.org/drawingml/2006/main" xmlns:r="http://schemas.openxmlformats.org/officeDocument/2006/relationships" xmlns:p="http://schemas.openxmlformats.org/presentationml/2006/main">
  <p:tag name="AS_UNIQUEID" val="464"/>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LISAID" val="System_One-Pager_20190806_130913"/>
  <p:tag name="SLIDEID" val="0091"/>
  <p:tag name="PARENTID" val="008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LISAID" val="System_One-Pager_20190806_130913"/>
  <p:tag name="SLIDEID" val="0091"/>
  <p:tag name="PARENTID" val="008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S_UNIQUEID" val="257"/>
</p:tagLst>
</file>

<file path=ppt/tags/tag5.xml><?xml version="1.0" encoding="utf-8"?>
<p:tagLst xmlns:a="http://schemas.openxmlformats.org/drawingml/2006/main" xmlns:r="http://schemas.openxmlformats.org/officeDocument/2006/relationships" xmlns:p="http://schemas.openxmlformats.org/presentationml/2006/main">
  <p:tag name="AS_UNIQUEID" val="258"/>
</p:tagLst>
</file>

<file path=ppt/tags/tag6.xml><?xml version="1.0" encoding="utf-8"?>
<p:tagLst xmlns:a="http://schemas.openxmlformats.org/drawingml/2006/main" xmlns:r="http://schemas.openxmlformats.org/officeDocument/2006/relationships" xmlns:p="http://schemas.openxmlformats.org/presentationml/2006/main">
  <p:tag name="AS_UNIQUEID" val="259"/>
</p:tagLst>
</file>

<file path=ppt/tags/tag7.xml><?xml version="1.0" encoding="utf-8"?>
<p:tagLst xmlns:a="http://schemas.openxmlformats.org/drawingml/2006/main" xmlns:r="http://schemas.openxmlformats.org/officeDocument/2006/relationships" xmlns:p="http://schemas.openxmlformats.org/presentationml/2006/main">
  <p:tag name="AS_UNIQUEID" val="260"/>
</p:tagLst>
</file>

<file path=ppt/tags/tag8.xml><?xml version="1.0" encoding="utf-8"?>
<p:tagLst xmlns:a="http://schemas.openxmlformats.org/drawingml/2006/main" xmlns:r="http://schemas.openxmlformats.org/officeDocument/2006/relationships" xmlns:p="http://schemas.openxmlformats.org/presentationml/2006/main">
  <p:tag name="AS_UNIQUEID" val="261"/>
</p:tagLst>
</file>

<file path=ppt/tags/tag9.xml><?xml version="1.0" encoding="utf-8"?>
<p:tagLst xmlns:a="http://schemas.openxmlformats.org/drawingml/2006/main" xmlns:r="http://schemas.openxmlformats.org/officeDocument/2006/relationships" xmlns:p="http://schemas.openxmlformats.org/presentationml/2006/main">
  <p:tag name="AS_UNIQUEID" val="461"/>
</p:tagLst>
</file>

<file path=ppt/theme/theme1.xml><?xml version="1.0" encoding="utf-8"?>
<a:theme xmlns:a="http://schemas.openxmlformats.org/drawingml/2006/main" name="1_Title ">
  <a:themeElements>
    <a:clrScheme name="Medline 2020 1">
      <a:dk1>
        <a:srgbClr val="0052CC"/>
      </a:dk1>
      <a:lt1>
        <a:srgbClr val="FFFFFF"/>
      </a:lt1>
      <a:dk2>
        <a:srgbClr val="434343"/>
      </a:dk2>
      <a:lt2>
        <a:srgbClr val="EBECF0"/>
      </a:lt2>
      <a:accent1>
        <a:srgbClr val="4C99FF"/>
      </a:accent1>
      <a:accent2>
        <a:srgbClr val="FF991F"/>
      </a:accent2>
      <a:accent3>
        <a:srgbClr val="B4BECD"/>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B7F6B3B-CD32-5645-AEA5-17625E6308A7}" vid="{1A8B8803-1966-244C-8127-813DC0C04432}"/>
    </a:ext>
  </a:extLst>
</a:theme>
</file>

<file path=ppt/theme/theme2.xml><?xml version="1.0" encoding="utf-8"?>
<a:theme xmlns:a="http://schemas.openxmlformats.org/drawingml/2006/main" name="PPT_Template_Blue_103116">
  <a:themeElements>
    <a:clrScheme name="Custom 28">
      <a:dk1>
        <a:srgbClr val="505E78"/>
      </a:dk1>
      <a:lt1>
        <a:srgbClr val="FFFFFF"/>
      </a:lt1>
      <a:dk2>
        <a:srgbClr val="41526D"/>
      </a:dk2>
      <a:lt2>
        <a:srgbClr val="DEE1E5"/>
      </a:lt2>
      <a:accent1>
        <a:srgbClr val="0052CC"/>
      </a:accent1>
      <a:accent2>
        <a:srgbClr val="4C99FF"/>
      </a:accent2>
      <a:accent3>
        <a:srgbClr val="FE5530"/>
      </a:accent3>
      <a:accent4>
        <a:srgbClr val="6553C0"/>
      </a:accent4>
      <a:accent5>
        <a:srgbClr val="35B27E"/>
      </a:accent5>
      <a:accent6>
        <a:srgbClr val="FF991F"/>
      </a:accent6>
      <a:hlink>
        <a:srgbClr val="FF8B00"/>
      </a:hlink>
      <a:folHlink>
        <a:srgbClr val="0646A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tx2"/>
            </a:solidFill>
          </a:defRPr>
        </a:defPPr>
      </a:lstStyle>
    </a:txDef>
  </a:objectDefaults>
  <a:extraClrSchemeLst/>
  <a:extLst>
    <a:ext uri="{05A4C25C-085E-4340-85A3-A5531E510DB2}">
      <thm15:themeFamily xmlns:thm15="http://schemas.microsoft.com/office/thememl/2012/main" name="Medline PowerPoint Presentation Template 1.5.potx [Read-Only]" id="{241FE5FB-0119-43C6-8690-E83BD0AFF15D}" vid="{2E86FD30-203B-421D-AEE9-521C8EABDBD5}"/>
    </a:ext>
  </a:extLst>
</a:theme>
</file>

<file path=ppt/theme/theme3.xml><?xml version="1.0" encoding="utf-8"?>
<a:theme xmlns:a="http://schemas.openxmlformats.org/drawingml/2006/main" name="2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4.xml><?xml version="1.0" encoding="utf-8"?>
<a:theme xmlns:a="http://schemas.openxmlformats.org/drawingml/2006/main" name="3_Office Theme">
  <a:themeElements>
    <a:clrScheme name="Medline 2020 1">
      <a:dk1>
        <a:srgbClr val="0052CC"/>
      </a:dk1>
      <a:lt1>
        <a:srgbClr val="FFFFFF"/>
      </a:lt1>
      <a:dk2>
        <a:srgbClr val="434343"/>
      </a:dk2>
      <a:lt2>
        <a:srgbClr val="EBECF0"/>
      </a:lt2>
      <a:accent1>
        <a:srgbClr val="4C99FF"/>
      </a:accent1>
      <a:accent2>
        <a:srgbClr val="FF991F"/>
      </a:accent2>
      <a:accent3>
        <a:srgbClr val="B4BECD"/>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line-style guide" id="{BE192A0A-01E6-4D35-8260-70230E3CF74F}" vid="{99645C30-D9C6-47DE-BDD9-C21DEC3799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62309a-cd1a-4107-a956-250d779cffab" xsi:nil="true"/>
    <lcf76f155ced4ddcb4097134ff3c332f xmlns="65eff555-c4ef-49ae-9a34-f048ec4667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5BE5AE3717FA429E4CD8A402B3516F" ma:contentTypeVersion="12" ma:contentTypeDescription="Create a new document." ma:contentTypeScope="" ma:versionID="49c84017fd38645fd953d798ab930f09">
  <xsd:schema xmlns:xsd="http://www.w3.org/2001/XMLSchema" xmlns:xs="http://www.w3.org/2001/XMLSchema" xmlns:p="http://schemas.microsoft.com/office/2006/metadata/properties" xmlns:ns2="65eff555-c4ef-49ae-9a34-f048ec4667d2" xmlns:ns3="9e62309a-cd1a-4107-a956-250d779cffab" targetNamespace="http://schemas.microsoft.com/office/2006/metadata/properties" ma:root="true" ma:fieldsID="8f9ed6925996d97031c5ab2902db0ddb" ns2:_="" ns3:_="">
    <xsd:import namespace="65eff555-c4ef-49ae-9a34-f048ec4667d2"/>
    <xsd:import namespace="9e62309a-cd1a-4107-a956-250d779cff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eff555-c4ef-49ae-9a34-f048ec4667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554a3f6-733d-4b65-b463-5eac8ec6de9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62309a-cd1a-4107-a956-250d779cffa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35b3e8-8daf-4de3-bb80-a7b26621f640}" ma:internalName="TaxCatchAll" ma:showField="CatchAllData" ma:web="9e62309a-cd1a-4107-a956-250d779cff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D22DF-EF69-4C52-A929-69E12FA72E1A}">
  <ds:schemaRefs>
    <ds:schemaRef ds:uri="http://purl.org/dc/dcmitype/"/>
    <ds:schemaRef ds:uri="http://schemas.microsoft.com/office/infopath/2007/PartnerControls"/>
    <ds:schemaRef ds:uri="http://purl.org/dc/elements/1.1/"/>
    <ds:schemaRef ds:uri="65eff555-c4ef-49ae-9a34-f048ec4667d2"/>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9e62309a-cd1a-4107-a956-250d779cffab"/>
  </ds:schemaRefs>
</ds:datastoreItem>
</file>

<file path=customXml/itemProps2.xml><?xml version="1.0" encoding="utf-8"?>
<ds:datastoreItem xmlns:ds="http://schemas.openxmlformats.org/officeDocument/2006/customXml" ds:itemID="{FD86431F-034A-4FFB-BD72-D60E85701D81}">
  <ds:schemaRefs>
    <ds:schemaRef ds:uri="http://schemas.microsoft.com/sharepoint/v3/contenttype/forms"/>
  </ds:schemaRefs>
</ds:datastoreItem>
</file>

<file path=customXml/itemProps3.xml><?xml version="1.0" encoding="utf-8"?>
<ds:datastoreItem xmlns:ds="http://schemas.openxmlformats.org/officeDocument/2006/customXml" ds:itemID="{B0D3A062-EBF7-4D74-8806-4A6A21CC5B17}">
  <ds:schemaRefs>
    <ds:schemaRef ds:uri="65eff555-c4ef-49ae-9a34-f048ec4667d2"/>
    <ds:schemaRef ds:uri="9e62309a-cd1a-4107-a956-250d779cff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11941</TotalTime>
  <Words>2395</Words>
  <Application>Microsoft Office PowerPoint</Application>
  <PresentationFormat>Widescreen</PresentationFormat>
  <Paragraphs>326</Paragraphs>
  <Slides>22</Slides>
  <Notes>22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Aptos</vt:lpstr>
      <vt:lpstr>Arial</vt:lpstr>
      <vt:lpstr>Avenir Next LT Pro Light</vt:lpstr>
      <vt:lpstr>Calibri</vt:lpstr>
      <vt:lpstr>Calibri Light</vt:lpstr>
      <vt:lpstr>Courier New</vt:lpstr>
      <vt:lpstr>Futura LT Book</vt:lpstr>
      <vt:lpstr>inherit</vt:lpstr>
      <vt:lpstr>Lato</vt:lpstr>
      <vt:lpstr>Mission Gothic Regular</vt:lpstr>
      <vt:lpstr>Sketch Rockwell</vt:lpstr>
      <vt:lpstr>Speak Pro</vt:lpstr>
      <vt:lpstr>var(--font-family-head)</vt:lpstr>
      <vt:lpstr>Wingdings</vt:lpstr>
      <vt:lpstr>1_Title </vt:lpstr>
      <vt:lpstr>PPT_Template_Blue_103116</vt:lpstr>
      <vt:lpstr>2_Office Theme</vt:lpstr>
      <vt:lpstr>3_Office Theme</vt:lpstr>
      <vt:lpstr>PowerPoint Presentation</vt:lpstr>
      <vt:lpstr>Check-In</vt:lpstr>
      <vt:lpstr>Objectives</vt:lpstr>
      <vt:lpstr>Solutions Acme Offers</vt:lpstr>
      <vt:lpstr>Activity – Solutions</vt:lpstr>
      <vt:lpstr>PowerPoint Presentation</vt:lpstr>
      <vt:lpstr>PowerPoint Presentation</vt:lpstr>
      <vt:lpstr>PowerPoint Presentation</vt:lpstr>
      <vt:lpstr>PowerPoint Presentation</vt:lpstr>
      <vt:lpstr>PowerPoint Presentation</vt:lpstr>
      <vt:lpstr>PowerPoint Presentation</vt:lpstr>
      <vt:lpstr>Payor Sources</vt:lpstr>
      <vt:lpstr>PowerPoint Presentation</vt:lpstr>
      <vt:lpstr>PowerPoint Presentation</vt:lpstr>
      <vt:lpstr>PowerPoint Presentation</vt:lpstr>
      <vt:lpstr>PowerPoint Presentation</vt:lpstr>
      <vt:lpstr>PowerPoint Presentation</vt:lpstr>
      <vt:lpstr>Activity – Payor Sources</vt:lpstr>
      <vt:lpstr>PowerPoint Presentation</vt:lpstr>
      <vt:lpstr>Industry Content Resources</vt:lpstr>
      <vt:lpstr>Activity – Industry Knowledge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test for new template</dc:title>
  <dc:creator>Meyer, Timothy</dc:creator>
  <cp:lastModifiedBy>Carla Serkin</cp:lastModifiedBy>
  <cp:revision>1</cp:revision>
  <dcterms:created xsi:type="dcterms:W3CDTF">2020-10-30T14:51:46Z</dcterms:created>
  <dcterms:modified xsi:type="dcterms:W3CDTF">2024-12-17T02:24:14Z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a9462569-f66a-4780-ad69-66039c3a3e28</vt:lpwstr>
  </property>
  <property fmtid="{D5CDD505-2E9C-101B-9397-08002B2CF9AE}" pid="3" name="Tags">
    <vt:lpwstr>3 years</vt:lpwstr>
  </property>
  <property fmtid="{D5CDD505-2E9C-101B-9397-08002B2CF9AE}" pid="4" name="ContentTypeId">
    <vt:lpwstr>0x0101002A5BE5AE3717FA429E4CD8A402B3516F</vt:lpwstr>
  </property>
  <property fmtid="{D5CDD505-2E9C-101B-9397-08002B2CF9AE}" pid="5" name="sfp_ProductDivision">
    <vt:lpwstr>9;#Marketing|8ef7ea16-a045-4fba-a94d-6420cca00f90</vt:lpwstr>
  </property>
  <property fmtid="{D5CDD505-2E9C-101B-9397-08002B2CF9AE}" pid="6" name="sfp_SalesMaterialType">
    <vt:lpwstr>14;#Template|52a891a3-cf79-4222-9add-b452cb2bfea4</vt:lpwstr>
  </property>
  <property fmtid="{D5CDD505-2E9C-101B-9397-08002B2CF9AE}" pid="7" name="sfp_Manufacturer">
    <vt:lpwstr/>
  </property>
  <property fmtid="{D5CDD505-2E9C-101B-9397-08002B2CF9AE}" pid="8" name="sfp_ProductCategory">
    <vt:lpwstr/>
  </property>
  <property fmtid="{D5CDD505-2E9C-101B-9397-08002B2CF9AE}" pid="9" name="sfp_PostTo">
    <vt:lpwstr/>
  </property>
  <property fmtid="{D5CDD505-2E9C-101B-9397-08002B2CF9AE}" pid="10" name="sfp_OnPromo">
    <vt:lpwstr/>
  </property>
  <property fmtid="{D5CDD505-2E9C-101B-9397-08002B2CF9AE}" pid="11" name="sfp_Salesforce">
    <vt:lpwstr>15;#Acute Care|44b95428-07cf-49d9-916d-6b79bfc2f458;#17;#Ambulatory Surgery|0c4f2e46-a5f8-4345-b65e-6ef8fa2ad8e0;#11;#Corporate|5351adfe-9b61-4fcc-ab59-bc28d1a87814;#23;#Education and Research|4df622ea-8c77-462c-b8ca-04b98f6836a4;#21;#Physician Office|f7e</vt:lpwstr>
  </property>
  <property fmtid="{D5CDD505-2E9C-101B-9397-08002B2CF9AE}" pid="12" name="Retention">
    <vt:lpwstr>3</vt:lpwstr>
  </property>
  <property fmtid="{D5CDD505-2E9C-101B-9397-08002B2CF9AE}" pid="13" name="MediaServiceImageTags">
    <vt:lpwstr/>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bool>false</vt:bool>
  </property>
  <property fmtid="{D5CDD505-2E9C-101B-9397-08002B2CF9AE}" pid="20" name="ArticulateGUID">
    <vt:lpwstr>08E66E54-E288-4EB5-A1A4-899BEAF52612</vt:lpwstr>
  </property>
  <property fmtid="{D5CDD505-2E9C-101B-9397-08002B2CF9AE}" pid="21" name="ArticulatePath">
    <vt:lpwstr>https://d.docs.live.net/0cc23e66dd445819/Medline/Projects/P4V_PA_LTC CFO Challenges ^0 Solutions^J Payors^J and Resources_Deck</vt:lpwstr>
  </property>
</Properties>
</file>