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omments/modernComment_114_DBB4CCCF.xml" ContentType="application/vnd.ms-powerpoint.comments+xml"/>
  <Override PartName="/ppt/comments/modernComment_1F4_96AC459B.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F6_13BF24.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bookmarkIdSeed="2">
  <p:sldMasterIdLst>
    <p:sldMasterId id="2147483736" r:id="rId4"/>
  </p:sldMasterIdLst>
  <p:notesMasterIdLst>
    <p:notesMasterId r:id="rId73"/>
  </p:notesMasterIdLst>
  <p:handoutMasterIdLst>
    <p:handoutMasterId r:id="rId74"/>
  </p:handoutMasterIdLst>
  <p:sldIdLst>
    <p:sldId id="263" r:id="rId5"/>
    <p:sldId id="264" r:id="rId6"/>
    <p:sldId id="265" r:id="rId7"/>
    <p:sldId id="266" r:id="rId8"/>
    <p:sldId id="469" r:id="rId9"/>
    <p:sldId id="493" r:id="rId10"/>
    <p:sldId id="522" r:id="rId11"/>
    <p:sldId id="524" r:id="rId12"/>
    <p:sldId id="523" r:id="rId13"/>
    <p:sldId id="495" r:id="rId14"/>
    <p:sldId id="270" r:id="rId15"/>
    <p:sldId id="470" r:id="rId16"/>
    <p:sldId id="497" r:id="rId17"/>
    <p:sldId id="472" r:id="rId18"/>
    <p:sldId id="471" r:id="rId19"/>
    <p:sldId id="473" r:id="rId20"/>
    <p:sldId id="528" r:id="rId21"/>
    <p:sldId id="538" r:id="rId22"/>
    <p:sldId id="526" r:id="rId23"/>
    <p:sldId id="527" r:id="rId24"/>
    <p:sldId id="529" r:id="rId25"/>
    <p:sldId id="272" r:id="rId26"/>
    <p:sldId id="488" r:id="rId27"/>
    <p:sldId id="484" r:id="rId28"/>
    <p:sldId id="483" r:id="rId29"/>
    <p:sldId id="496" r:id="rId30"/>
    <p:sldId id="490" r:id="rId31"/>
    <p:sldId id="491" r:id="rId32"/>
    <p:sldId id="492" r:id="rId33"/>
    <p:sldId id="276" r:id="rId34"/>
    <p:sldId id="500" r:id="rId35"/>
    <p:sldId id="520" r:id="rId36"/>
    <p:sldId id="521" r:id="rId37"/>
    <p:sldId id="485" r:id="rId38"/>
    <p:sldId id="475" r:id="rId39"/>
    <p:sldId id="518" r:id="rId40"/>
    <p:sldId id="519" r:id="rId41"/>
    <p:sldId id="517" r:id="rId42"/>
    <p:sldId id="474" r:id="rId43"/>
    <p:sldId id="476" r:id="rId44"/>
    <p:sldId id="498" r:id="rId45"/>
    <p:sldId id="516" r:id="rId46"/>
    <p:sldId id="510" r:id="rId47"/>
    <p:sldId id="499" r:id="rId48"/>
    <p:sldId id="512" r:id="rId49"/>
    <p:sldId id="525" r:id="rId50"/>
    <p:sldId id="505" r:id="rId51"/>
    <p:sldId id="477" r:id="rId52"/>
    <p:sldId id="507" r:id="rId53"/>
    <p:sldId id="282" r:id="rId54"/>
    <p:sldId id="531" r:id="rId55"/>
    <p:sldId id="535" r:id="rId56"/>
    <p:sldId id="539" r:id="rId57"/>
    <p:sldId id="541" r:id="rId58"/>
    <p:sldId id="540" r:id="rId59"/>
    <p:sldId id="536" r:id="rId60"/>
    <p:sldId id="530" r:id="rId61"/>
    <p:sldId id="478" r:id="rId62"/>
    <p:sldId id="513" r:id="rId63"/>
    <p:sldId id="504" r:id="rId64"/>
    <p:sldId id="514" r:id="rId65"/>
    <p:sldId id="515" r:id="rId66"/>
    <p:sldId id="537" r:id="rId67"/>
    <p:sldId id="532" r:id="rId68"/>
    <p:sldId id="533" r:id="rId69"/>
    <p:sldId id="502" r:id="rId70"/>
    <p:sldId id="534" r:id="rId71"/>
    <p:sldId id="479"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2568" userDrawn="1">
          <p15:clr>
            <a:srgbClr val="A4A3A4"/>
          </p15:clr>
        </p15:guide>
        <p15:guide id="3" orient="horz" pos="6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C9944F-9B75-68A9-BAFF-97F1A8862F6E}" name="KÄRKKÄINEN, Jani Marko Ilmari (CIMMYT-Philippines)" initials="" userId="S::M.KARKKAINEN@cgiar.org::c5f4763f-1509-45c4-9e01-3643eb568b48" providerId="AD"/>
  <p188:author id="{96EC617E-F9F9-C1C3-E7D6-6B3366570479}" name="MORETTO EMBERSICS, Andre (CIMMYT)" initials="AM" userId="S::A.MORETTO@cgiar.org::560a6860-46e2-450a-bda9-e99ff0e83d22" providerId="AD"/>
  <p188:author id="{38682F88-4AC7-3D12-DE11-D51C949ECA3C}" name="KÄRKKÄINEN, Jani Marko Ilmari (CIMMYT-Philippines)" initials="K(" userId="S::m.karkkainen@cgiar.org::c5f4763f-1509-45c4-9e01-3643eb568b48" providerId="AD"/>
  <p188:author id="{59B6588C-0A4F-8526-F805-DF30A93F3B92}" name="Calosa, Jahzeel (IRRI)" initials="CJ" userId="S::jp.ramos@cgiar.org::6198d500-fd66-4fbf-b8c6-b5eb7043dfa3" providerId="AD"/>
  <p188:author id="{0C8B46F1-E798-4941-4DAD-01414A6F6895}" name="Carpio, Ruth Erica (IRRI)" initials="C(" userId="S::r.e.carpio@cgiar.org::ecff0091-2ffa-48b5-8e76-02b295172c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Hilary Wild" initials="KCB" lastIdx="1" clrIdx="28">
    <p:extLst>
      <p:ext uri="{19B8F6BF-5375-455C-9EA6-DF929625EA0E}">
        <p15:presenceInfo xmlns:p15="http://schemas.microsoft.com/office/powerpoint/2012/main" userId="Hilary Wild" providerId="None"/>
      </p:ext>
    </p:extLst>
  </p:cmAuthor>
  <p:cmAuthor id="1" name="SMO" initials="SMO" lastIdx="42" clrIdx="0">
    <p:extLst>
      <p:ext uri="{19B8F6BF-5375-455C-9EA6-DF929625EA0E}">
        <p15:presenceInfo xmlns:p15="http://schemas.microsoft.com/office/powerpoint/2012/main" userId="SMO" providerId="None"/>
      </p:ext>
    </p:extLst>
  </p:cmAuthor>
  <p:cmAuthor id="30" name="K Bennett" initials="KCB" lastIdx="6" clrIdx="29">
    <p:extLst>
      <p:ext uri="{19B8F6BF-5375-455C-9EA6-DF929625EA0E}">
        <p15:presenceInfo xmlns:p15="http://schemas.microsoft.com/office/powerpoint/2012/main" userId="K Bennett" providerId="None"/>
      </p:ext>
    </p:extLst>
  </p:cmAuthor>
  <p:cmAuthor id="2" name="Quinn, Sara (CGIAR System Organization)" initials="QO" lastIdx="16" clrIdx="1">
    <p:extLst>
      <p:ext uri="{19B8F6BF-5375-455C-9EA6-DF929625EA0E}">
        <p15:presenceInfo xmlns:p15="http://schemas.microsoft.com/office/powerpoint/2012/main" userId="S::s.quinn@cgiar.org::e47d3906-c87f-4279-96ef-102eef59e167" providerId="AD"/>
      </p:ext>
    </p:extLst>
  </p:cmAuthor>
  <p:cmAuthor id="3" name="Cussen, Olwen (CGIAR System Organization)" initials="CO(SO" lastIdx="15" clrIdx="2">
    <p:extLst>
      <p:ext uri="{19B8F6BF-5375-455C-9EA6-DF929625EA0E}">
        <p15:presenceInfo xmlns:p15="http://schemas.microsoft.com/office/powerpoint/2012/main" userId="S-1-5-21-1606980848-162531612-839522115-24247" providerId="AD"/>
      </p:ext>
    </p:extLst>
  </p:cmAuthor>
  <p:cmAuthor id="4" name="Compton, Julia (System Org - Consultant)" initials="CC" lastIdx="15" clrIdx="3">
    <p:extLst>
      <p:ext uri="{19B8F6BF-5375-455C-9EA6-DF929625EA0E}">
        <p15:presenceInfo xmlns:p15="http://schemas.microsoft.com/office/powerpoint/2012/main" userId="S::j.compton@cgiar.org::a345051f-47b9-4aa0-a315-f5825f871d12" providerId="AD"/>
      </p:ext>
    </p:extLst>
  </p:cmAuthor>
  <p:cmAuthor id="5" name="Manning-Thomas, Nadia (CGIAR System Organization)" initials="MO" lastIdx="30" clrIdx="4">
    <p:extLst>
      <p:ext uri="{19B8F6BF-5375-455C-9EA6-DF929625EA0E}">
        <p15:presenceInfo xmlns:p15="http://schemas.microsoft.com/office/powerpoint/2012/main" userId="S::n.manning-thomas@cgiar.org::ee10a1cf-a826-4e78-830f-408c70a5cff8" providerId="AD"/>
      </p:ext>
    </p:extLst>
  </p:cmAuthor>
  <p:cmAuthor id="6" name="Manning-Thomas, Nadia (CGIAR System Organization)" initials="MN(SO" lastIdx="17" clrIdx="5">
    <p:extLst>
      <p:ext uri="{19B8F6BF-5375-455C-9EA6-DF929625EA0E}">
        <p15:presenceInfo xmlns:p15="http://schemas.microsoft.com/office/powerpoint/2012/main" userId="S-1-12-1-3994067407-1316530214-2353008515-4174357872" providerId="AD"/>
      </p:ext>
    </p:extLst>
  </p:cmAuthor>
  <p:cmAuthor id="7" name="Samuel Stacey" initials="SS" lastIdx="8" clrIdx="6">
    <p:extLst>
      <p:ext uri="{19B8F6BF-5375-455C-9EA6-DF929625EA0E}">
        <p15:presenceInfo xmlns:p15="http://schemas.microsoft.com/office/powerpoint/2012/main" userId="73e9e930-5ebd-41ab-a84c-43886a41a844" providerId="Windows Live"/>
      </p:ext>
    </p:extLst>
  </p:cmAuthor>
  <p:cmAuthor id="8" name="AZ" initials="ZA(" lastIdx="8" clrIdx="7">
    <p:extLst>
      <p:ext uri="{19B8F6BF-5375-455C-9EA6-DF929625EA0E}">
        <p15:presenceInfo xmlns:p15="http://schemas.microsoft.com/office/powerpoint/2012/main" userId="AZ" providerId="None"/>
      </p:ext>
    </p:extLst>
  </p:cmAuthor>
  <p:cmAuthor id="9" name="CGIAR SMO" initials="SMO" lastIdx="40" clrIdx="8">
    <p:extLst>
      <p:ext uri="{19B8F6BF-5375-455C-9EA6-DF929625EA0E}">
        <p15:presenceInfo xmlns:p15="http://schemas.microsoft.com/office/powerpoint/2012/main" userId="CGIAR SMO" providerId="None"/>
      </p:ext>
    </p:extLst>
  </p:cmAuthor>
  <p:cmAuthor id="10" name="Grainger-Jones, Elwyn (CGIAR System Organization)" initials="GO" lastIdx="10" clrIdx="9">
    <p:extLst>
      <p:ext uri="{19B8F6BF-5375-455C-9EA6-DF929625EA0E}">
        <p15:presenceInfo xmlns:p15="http://schemas.microsoft.com/office/powerpoint/2012/main" userId="S::egraingerjones@cgiar.org::68712cb9-d77d-4e25-9a1a-b1c2e9a3748b" providerId="AD"/>
      </p:ext>
    </p:extLst>
  </p:cmAuthor>
  <p:cmAuthor id="11" name="Colomer, Julien (CGIAR System Organization)" initials="CJ(SO" lastIdx="9" clrIdx="10">
    <p:extLst>
      <p:ext uri="{19B8F6BF-5375-455C-9EA6-DF929625EA0E}">
        <p15:presenceInfo xmlns:p15="http://schemas.microsoft.com/office/powerpoint/2012/main" userId="S::J.Colomer@cgiar.org::b2411d90-1fdc-4700-bb9a-fbe80d4d111c" providerId="AD"/>
      </p:ext>
    </p:extLst>
  </p:cmAuthor>
  <p:cmAuthor id="12" name="Smith, Andrew (CGIAR System Organization)" initials="SA(SO" lastIdx="21" clrIdx="11">
    <p:extLst>
      <p:ext uri="{19B8F6BF-5375-455C-9EA6-DF929625EA0E}">
        <p15:presenceInfo xmlns:p15="http://schemas.microsoft.com/office/powerpoint/2012/main" userId="S::A.J.Smith@cgiar.org::8a06fa0c-eddd-41d8-b9af-fa582b122ae0" providerId="AD"/>
      </p:ext>
    </p:extLst>
  </p:cmAuthor>
  <p:cmAuthor id="13" name="Craig, Jamie (CGIAR System Organization)" initials="CJ(SO" lastIdx="13" clrIdx="12">
    <p:extLst>
      <p:ext uri="{19B8F6BF-5375-455C-9EA6-DF929625EA0E}">
        <p15:presenceInfo xmlns:p15="http://schemas.microsoft.com/office/powerpoint/2012/main" userId="S::J.Craig@cgiar.org::267bf317-b355-4c71-b132-eff8930cd9d0" providerId="AD"/>
      </p:ext>
    </p:extLst>
  </p:cmAuthor>
  <p:cmAuthor id="14" name="Zandstra, Andre (CGIAR System Organization)" initials="ZO" lastIdx="7" clrIdx="13">
    <p:extLst>
      <p:ext uri="{19B8F6BF-5375-455C-9EA6-DF929625EA0E}">
        <p15:presenceInfo xmlns:p15="http://schemas.microsoft.com/office/powerpoint/2012/main" userId="S::a.zandstra@cgiar.org::ecab230e-e994-4cc7-af01-3de217e03e50" providerId="AD"/>
      </p:ext>
    </p:extLst>
  </p:cmAuthor>
  <p:cmAuthor id="15" name="Sundstrom, Roland (CGIAR System Organization)" initials="SR(SO" lastIdx="40" clrIdx="14">
    <p:extLst>
      <p:ext uri="{19B8F6BF-5375-455C-9EA6-DF929625EA0E}">
        <p15:presenceInfo xmlns:p15="http://schemas.microsoft.com/office/powerpoint/2012/main" userId="S::R.Sundstrom@cgiar.org::30fde8fb-5bdf-4c9b-b55e-ee8834a87165" providerId="AD"/>
      </p:ext>
    </p:extLst>
  </p:cmAuthor>
  <p:cmAuthor id="16" name="Bennett, Karmen (CGIAR System Organization)" initials="BO" lastIdx="3" clrIdx="15">
    <p:extLst>
      <p:ext uri="{19B8F6BF-5375-455C-9EA6-DF929625EA0E}">
        <p15:presenceInfo xmlns:p15="http://schemas.microsoft.com/office/powerpoint/2012/main" userId="S::k.bennett@cgiar.org::7ce980d7-af5d-4d40-85e4-4f613acfcee5" providerId="AD"/>
      </p:ext>
    </p:extLst>
  </p:cmAuthor>
  <p:cmAuthor id="17" name="Karmen" initials="KCB" lastIdx="12" clrIdx="16">
    <p:extLst>
      <p:ext uri="{19B8F6BF-5375-455C-9EA6-DF929625EA0E}">
        <p15:presenceInfo xmlns:p15="http://schemas.microsoft.com/office/powerpoint/2012/main" userId="Karmen" providerId="None"/>
      </p:ext>
    </p:extLst>
  </p:cmAuthor>
  <p:cmAuthor id="18" name="Author" initials="Author" lastIdx="7" clrIdx="17">
    <p:extLst>
      <p:ext uri="{19B8F6BF-5375-455C-9EA6-DF929625EA0E}">
        <p15:presenceInfo xmlns:p15="http://schemas.microsoft.com/office/powerpoint/2012/main" userId="Author" providerId="None"/>
      </p:ext>
    </p:extLst>
  </p:cmAuthor>
  <p:cmAuthor id="19" name="System Organization" initials="SO" lastIdx="1" clrIdx="18">
    <p:extLst>
      <p:ext uri="{19B8F6BF-5375-455C-9EA6-DF929625EA0E}">
        <p15:presenceInfo xmlns:p15="http://schemas.microsoft.com/office/powerpoint/2012/main" userId="System Organization" providerId="None"/>
      </p:ext>
    </p:extLst>
  </p:cmAuthor>
  <p:cmAuthor id="20" name="Olwen Cussen" initials="OC" lastIdx="47" clrIdx="19">
    <p:extLst>
      <p:ext uri="{19B8F6BF-5375-455C-9EA6-DF929625EA0E}">
        <p15:presenceInfo xmlns:p15="http://schemas.microsoft.com/office/powerpoint/2012/main" userId="Olwen Cussen" providerId="None"/>
      </p:ext>
    </p:extLst>
  </p:cmAuthor>
  <p:cmAuthor id="21" name="CGIAR" initials="CGIAR" lastIdx="33" clrIdx="20">
    <p:extLst>
      <p:ext uri="{19B8F6BF-5375-455C-9EA6-DF929625EA0E}">
        <p15:presenceInfo xmlns:p15="http://schemas.microsoft.com/office/powerpoint/2012/main" userId="CGIAR" providerId="None"/>
      </p:ext>
    </p:extLst>
  </p:cmAuthor>
  <p:cmAuthor id="22" name="Solomos, Georgios (CGIAR System Organization)" initials="SG(SO" lastIdx="1" clrIdx="21">
    <p:extLst>
      <p:ext uri="{19B8F6BF-5375-455C-9EA6-DF929625EA0E}">
        <p15:presenceInfo xmlns:p15="http://schemas.microsoft.com/office/powerpoint/2012/main" userId="S::G.Solomos@cgiar.org::f5765543-009b-41bd-8170-034be5f9e1ea" providerId="AD"/>
      </p:ext>
    </p:extLst>
  </p:cmAuthor>
  <p:cmAuthor id="23" name="Elwyn" initials="EGJ" lastIdx="22" clrIdx="22">
    <p:extLst>
      <p:ext uri="{19B8F6BF-5375-455C-9EA6-DF929625EA0E}">
        <p15:presenceInfo xmlns:p15="http://schemas.microsoft.com/office/powerpoint/2012/main" userId="Elwyn" providerId="None"/>
      </p:ext>
    </p:extLst>
  </p:cmAuthor>
  <p:cmAuthor id="24" name="Sinosi, Isobel (CGIAR System Organization)" initials="SI(SO" lastIdx="1" clrIdx="23">
    <p:extLst>
      <p:ext uri="{19B8F6BF-5375-455C-9EA6-DF929625EA0E}">
        <p15:presenceInfo xmlns:p15="http://schemas.microsoft.com/office/powerpoint/2012/main" userId="S::i.sinosi@cgiar.org::a17db583-3546-473a-8f5a-bdaeb28beadd" providerId="AD"/>
      </p:ext>
    </p:extLst>
  </p:cmAuthor>
  <p:cmAuthor id="25" name="Vermeulen, Sonja (CGIAR System Organization)" initials="VO" lastIdx="9" clrIdx="24">
    <p:extLst>
      <p:ext uri="{19B8F6BF-5375-455C-9EA6-DF929625EA0E}">
        <p15:presenceInfo xmlns:p15="http://schemas.microsoft.com/office/powerpoint/2012/main" userId="S::s.vermeulen@cgiar.org::7f3eeccc-c54f-466f-9870-0d205a5c6de4" providerId="AD"/>
      </p:ext>
    </p:extLst>
  </p:cmAuthor>
  <p:cmAuthor id="26" name="Karmen Bennett" initials="KCB" lastIdx="16" clrIdx="25">
    <p:extLst>
      <p:ext uri="{19B8F6BF-5375-455C-9EA6-DF929625EA0E}">
        <p15:presenceInfo xmlns:p15="http://schemas.microsoft.com/office/powerpoint/2012/main" userId="Karmen Bennett" providerId="None"/>
      </p:ext>
    </p:extLst>
  </p:cmAuthor>
  <p:cmAuthor id="27" name="Poire, Valerie (CGIAR System Organization)" initials="PO" lastIdx="1" clrIdx="26">
    <p:extLst>
      <p:ext uri="{19B8F6BF-5375-455C-9EA6-DF929625EA0E}">
        <p15:presenceInfo xmlns:p15="http://schemas.microsoft.com/office/powerpoint/2012/main" userId="S::v.poire@cgiar.org::aa6ecc9c-c4e6-4d04-853a-06a1f3d87686" providerId="AD"/>
      </p:ext>
    </p:extLst>
  </p:cmAuthor>
  <p:cmAuthor id="28" name="Sadoff, Claudia (One CGIAR)" initials="SC" lastIdx="2" clrIdx="27">
    <p:extLst>
      <p:ext uri="{19B8F6BF-5375-455C-9EA6-DF929625EA0E}">
        <p15:presenceInfo xmlns:p15="http://schemas.microsoft.com/office/powerpoint/2012/main" userId="S::c.sadoff@cgiar.org::9c4fb457-88be-4c22-a8f2-ef36117e7e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A50"/>
    <a:srgbClr val="5B9B00"/>
    <a:srgbClr val="014D91"/>
    <a:srgbClr val="75BB47"/>
    <a:srgbClr val="04385E"/>
    <a:srgbClr val="DAB785"/>
    <a:srgbClr val="D5896F"/>
    <a:srgbClr val="70A288"/>
    <a:srgbClr val="2B6939"/>
    <a:srgbClr val="CAD9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C1B29-B9BD-6D4C-FF8F-3D093B02019F}" v="255" dt="2025-05-12T17:52:28.266"/>
    <p1510:client id="{0A5E6A75-7F3A-D315-2A93-98F1DEFEB45F}" v="8" dt="2025-05-13T19:48:26.126"/>
    <p1510:client id="{1805F26C-07EB-B1A5-5206-CDB8A855CB6B}" v="204" dt="2025-05-13T07:45:58.611"/>
    <p1510:client id="{51E41F7A-0E84-9809-7D8B-80A24F7EFEA6}" v="3" dt="2025-05-13T14:45:37.381"/>
    <p1510:client id="{87EF212E-0727-4197-4F32-1C5950F290EA}" v="121" dt="2025-05-13T06:47:55.334"/>
    <p1510:client id="{88FD0C56-61B0-30A3-4304-F03E51D62C1A}" v="399" dt="2025-05-12T20:21:06.339"/>
    <p1510:client id="{8F8097EE-A357-3100-6102-9178C714C85C}" v="116" dt="2025-05-13T06:42:09.859"/>
    <p1510:client id="{A833CA57-5C3E-AFEC-314F-12F36A34B180}" v="43" dt="2025-05-13T07:48:07.757"/>
    <p1510:client id="{B7289DC8-A264-896F-CC07-696072A10371}" v="47" dt="2025-05-13T07:49:25.644"/>
    <p1510:client id="{B8B60285-648B-C420-2235-00C37D389732}" v="230" dt="2025-05-13T07:28:55.505"/>
    <p1510:client id="{C7F8AA3B-5414-1985-5144-2446D3774A77}" v="101" dt="2025-05-13T07:17:14.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272"/>
        <p:guide pos="2568"/>
        <p:guide orient="horz" pos="67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EHER, Kate Allison (CIMMYT)" userId="S::k.dreher@cgiar.org::0490e01a-2bb6-4857-8264-2a7a165645b3" providerId="AD" clId="Web-{737CAE3D-65ED-E42C-BDC5-C4A1805AC8C8}"/>
    <pc:docChg chg="modSld">
      <pc:chgData name="DREHER, Kate Allison (CIMMYT)" userId="S::k.dreher@cgiar.org::0490e01a-2bb6-4857-8264-2a7a165645b3" providerId="AD" clId="Web-{737CAE3D-65ED-E42C-BDC5-C4A1805AC8C8}" dt="2025-05-09T06:50:43.742" v="20"/>
      <pc:docMkLst>
        <pc:docMk/>
      </pc:docMkLst>
      <pc:sldChg chg="delSp modSp">
        <pc:chgData name="DREHER, Kate Allison (CIMMYT)" userId="S::k.dreher@cgiar.org::0490e01a-2bb6-4857-8264-2a7a165645b3" providerId="AD" clId="Web-{737CAE3D-65ED-E42C-BDC5-C4A1805AC8C8}" dt="2025-05-09T06:39:45.530" v="1" actId="1076"/>
        <pc:sldMkLst>
          <pc:docMk/>
          <pc:sldMk cId="2023009005" sldId="270"/>
        </pc:sldMkLst>
        <pc:picChg chg="mod">
          <ac:chgData name="DREHER, Kate Allison (CIMMYT)" userId="S::k.dreher@cgiar.org::0490e01a-2bb6-4857-8264-2a7a165645b3" providerId="AD" clId="Web-{737CAE3D-65ED-E42C-BDC5-C4A1805AC8C8}" dt="2025-05-09T06:39:45.530" v="1" actId="1076"/>
          <ac:picMkLst>
            <pc:docMk/>
            <pc:sldMk cId="2023009005" sldId="270"/>
            <ac:picMk id="3" creationId="{C273E337-2F07-A4DA-A27D-41F4AA34AFCC}"/>
          </ac:picMkLst>
        </pc:picChg>
        <pc:picChg chg="del">
          <ac:chgData name="DREHER, Kate Allison (CIMMYT)" userId="S::k.dreher@cgiar.org::0490e01a-2bb6-4857-8264-2a7a165645b3" providerId="AD" clId="Web-{737CAE3D-65ED-E42C-BDC5-C4A1805AC8C8}" dt="2025-05-09T06:39:41.592" v="0"/>
          <ac:picMkLst>
            <pc:docMk/>
            <pc:sldMk cId="2023009005" sldId="270"/>
            <ac:picMk id="7" creationId="{4DBEE60B-3B0D-00C0-A00E-E700C59FEDDE}"/>
          </ac:picMkLst>
        </pc:picChg>
      </pc:sldChg>
      <pc:sldChg chg="modSp">
        <pc:chgData name="DREHER, Kate Allison (CIMMYT)" userId="S::k.dreher@cgiar.org::0490e01a-2bb6-4857-8264-2a7a165645b3" providerId="AD" clId="Web-{737CAE3D-65ED-E42C-BDC5-C4A1805AC8C8}" dt="2025-05-09T06:47:23.641" v="14" actId="20577"/>
        <pc:sldMkLst>
          <pc:docMk/>
          <pc:sldMk cId="4015473595" sldId="471"/>
        </pc:sldMkLst>
        <pc:spChg chg="mod">
          <ac:chgData name="DREHER, Kate Allison (CIMMYT)" userId="S::k.dreher@cgiar.org::0490e01a-2bb6-4857-8264-2a7a165645b3" providerId="AD" clId="Web-{737CAE3D-65ED-E42C-BDC5-C4A1805AC8C8}" dt="2025-05-09T06:47:23.641" v="14" actId="20577"/>
          <ac:spMkLst>
            <pc:docMk/>
            <pc:sldMk cId="4015473595" sldId="471"/>
            <ac:spMk id="18" creationId="{F481C67C-BA89-3F25-6556-38F47665889E}"/>
          </ac:spMkLst>
        </pc:spChg>
      </pc:sldChg>
      <pc:sldChg chg="addSp delSp">
        <pc:chgData name="DREHER, Kate Allison (CIMMYT)" userId="S::k.dreher@cgiar.org::0490e01a-2bb6-4857-8264-2a7a165645b3" providerId="AD" clId="Web-{737CAE3D-65ED-E42C-BDC5-C4A1805AC8C8}" dt="2025-05-09T06:50:43.742" v="20"/>
        <pc:sldMkLst>
          <pc:docMk/>
          <pc:sldMk cId="2271099626" sldId="485"/>
        </pc:sldMkLst>
        <pc:picChg chg="add del">
          <ac:chgData name="DREHER, Kate Allison (CIMMYT)" userId="S::k.dreher@cgiar.org::0490e01a-2bb6-4857-8264-2a7a165645b3" providerId="AD" clId="Web-{737CAE3D-65ED-E42C-BDC5-C4A1805AC8C8}" dt="2025-05-09T06:50:43.742" v="20"/>
          <ac:picMkLst>
            <pc:docMk/>
            <pc:sldMk cId="2271099626" sldId="485"/>
            <ac:picMk id="5" creationId="{A2330FE6-0C48-DF45-6653-E93C93DA1F05}"/>
          </ac:picMkLst>
        </pc:picChg>
      </pc:sldChg>
      <pc:sldChg chg="delSp">
        <pc:chgData name="DREHER, Kate Allison (CIMMYT)" userId="S::k.dreher@cgiar.org::0490e01a-2bb6-4857-8264-2a7a165645b3" providerId="AD" clId="Web-{737CAE3D-65ED-E42C-BDC5-C4A1805AC8C8}" dt="2025-05-09T06:49:10.051" v="15"/>
        <pc:sldMkLst>
          <pc:docMk/>
          <pc:sldMk cId="2527872411" sldId="500"/>
        </pc:sldMkLst>
        <pc:picChg chg="del">
          <ac:chgData name="DREHER, Kate Allison (CIMMYT)" userId="S::k.dreher@cgiar.org::0490e01a-2bb6-4857-8264-2a7a165645b3" providerId="AD" clId="Web-{737CAE3D-65ED-E42C-BDC5-C4A1805AC8C8}" dt="2025-05-09T06:49:10.051" v="15"/>
          <ac:picMkLst>
            <pc:docMk/>
            <pc:sldMk cId="2527872411" sldId="500"/>
            <ac:picMk id="5" creationId="{7AA85638-08BE-8C8D-EDED-57FD4A569AE3}"/>
          </ac:picMkLst>
        </pc:picChg>
      </pc:sldChg>
      <pc:sldChg chg="modSp">
        <pc:chgData name="DREHER, Kate Allison (CIMMYT)" userId="S::k.dreher@cgiar.org::0490e01a-2bb6-4857-8264-2a7a165645b3" providerId="AD" clId="Web-{737CAE3D-65ED-E42C-BDC5-C4A1805AC8C8}" dt="2025-05-09T06:50:14.913" v="19" actId="20577"/>
        <pc:sldMkLst>
          <pc:docMk/>
          <pc:sldMk cId="1712608945" sldId="520"/>
        </pc:sldMkLst>
        <pc:graphicFrameChg chg="modGraphic">
          <ac:chgData name="DREHER, Kate Allison (CIMMYT)" userId="S::k.dreher@cgiar.org::0490e01a-2bb6-4857-8264-2a7a165645b3" providerId="AD" clId="Web-{737CAE3D-65ED-E42C-BDC5-C4A1805AC8C8}" dt="2025-05-09T06:50:14.913" v="19" actId="20577"/>
          <ac:graphicFrameMkLst>
            <pc:docMk/>
            <pc:sldMk cId="1712608945" sldId="520"/>
            <ac:graphicFrameMk id="694" creationId="{A2092DFB-1B14-39F8-14FD-0AE4ED7B5AE1}"/>
          </ac:graphicFrameMkLst>
        </pc:graphicFrameChg>
      </pc:sldChg>
    </pc:docChg>
  </pc:docChgLst>
  <pc:docChgLst>
    <pc:chgData name="Imoro, Simon (IITA)" userId="S::s.imoro@cgiar.org::f7c4b4f6-1b51-4097-86e3-db823f007a0b" providerId="AD" clId="Web-{FCF5C5AD-6B31-FF55-A0C7-5648EA883B5C}"/>
    <pc:docChg chg="modSld">
      <pc:chgData name="Imoro, Simon (IITA)" userId="S::s.imoro@cgiar.org::f7c4b4f6-1b51-4097-86e3-db823f007a0b" providerId="AD" clId="Web-{FCF5C5AD-6B31-FF55-A0C7-5648EA883B5C}" dt="2025-05-06T10:40:28.053" v="18" actId="20577"/>
      <pc:docMkLst>
        <pc:docMk/>
      </pc:docMkLst>
      <pc:sldChg chg="addSp delSp modSp">
        <pc:chgData name="Imoro, Simon (IITA)" userId="S::s.imoro@cgiar.org::f7c4b4f6-1b51-4097-86e3-db823f007a0b" providerId="AD" clId="Web-{FCF5C5AD-6B31-FF55-A0C7-5648EA883B5C}" dt="2025-05-06T10:40:28.053" v="18" actId="20577"/>
        <pc:sldMkLst>
          <pc:docMk/>
          <pc:sldMk cId="4015473595" sldId="471"/>
        </pc:sldMkLst>
        <pc:spChg chg="mod">
          <ac:chgData name="Imoro, Simon (IITA)" userId="S::s.imoro@cgiar.org::f7c4b4f6-1b51-4097-86e3-db823f007a0b" providerId="AD" clId="Web-{FCF5C5AD-6B31-FF55-A0C7-5648EA883B5C}" dt="2025-05-06T10:39:04.709" v="7" actId="20577"/>
          <ac:spMkLst>
            <pc:docMk/>
            <pc:sldMk cId="4015473595" sldId="471"/>
            <ac:spMk id="3" creationId="{47D89759-DC97-8251-08D0-888E6BE339B4}"/>
          </ac:spMkLst>
        </pc:spChg>
        <pc:spChg chg="mod">
          <ac:chgData name="Imoro, Simon (IITA)" userId="S::s.imoro@cgiar.org::f7c4b4f6-1b51-4097-86e3-db823f007a0b" providerId="AD" clId="Web-{FCF5C5AD-6B31-FF55-A0C7-5648EA883B5C}" dt="2025-05-06T10:40:28.053" v="18" actId="20577"/>
          <ac:spMkLst>
            <pc:docMk/>
            <pc:sldMk cId="4015473595" sldId="471"/>
            <ac:spMk id="13" creationId="{E6C43D53-E42F-49FC-2648-23F94D330681}"/>
          </ac:spMkLst>
        </pc:spChg>
        <pc:spChg chg="mod">
          <ac:chgData name="Imoro, Simon (IITA)" userId="S::s.imoro@cgiar.org::f7c4b4f6-1b51-4097-86e3-db823f007a0b" providerId="AD" clId="Web-{FCF5C5AD-6B31-FF55-A0C7-5648EA883B5C}" dt="2025-05-06T10:39:28.849" v="11" actId="1076"/>
          <ac:spMkLst>
            <pc:docMk/>
            <pc:sldMk cId="4015473595" sldId="471"/>
            <ac:spMk id="14" creationId="{3CA9DE7A-8E08-DA19-E7AF-BE7D00CCECE5}"/>
          </ac:spMkLst>
        </pc:spChg>
        <pc:picChg chg="mod">
          <ac:chgData name="Imoro, Simon (IITA)" userId="S::s.imoro@cgiar.org::f7c4b4f6-1b51-4097-86e3-db823f007a0b" providerId="AD" clId="Web-{FCF5C5AD-6B31-FF55-A0C7-5648EA883B5C}" dt="2025-05-06T10:38:45.552" v="0" actId="1076"/>
          <ac:picMkLst>
            <pc:docMk/>
            <pc:sldMk cId="4015473595" sldId="471"/>
            <ac:picMk id="17" creationId="{8CC0E446-98FD-9100-240A-B4986785299C}"/>
          </ac:picMkLst>
        </pc:picChg>
      </pc:sldChg>
    </pc:docChg>
  </pc:docChgLst>
  <pc:docChgLst>
    <pc:chgData name="Calosa, Jahzeel (IRRI)" userId="S::jp.ramos@cgiar.org::6198d500-fd66-4fbf-b8c6-b5eb7043dfa3" providerId="AD" clId="Web-{7EEB25AF-6EF9-66C4-F10A-33D1511FAF25}"/>
    <pc:docChg chg="addSld delSld modSld sldOrd">
      <pc:chgData name="Calosa, Jahzeel (IRRI)" userId="S::jp.ramos@cgiar.org::6198d500-fd66-4fbf-b8c6-b5eb7043dfa3" providerId="AD" clId="Web-{7EEB25AF-6EF9-66C4-F10A-33D1511FAF25}" dt="2025-05-07T14:11:26.096" v="687" actId="1076"/>
      <pc:docMkLst>
        <pc:docMk/>
      </pc:docMkLst>
      <pc:sldChg chg="modSp">
        <pc:chgData name="Calosa, Jahzeel (IRRI)" userId="S::jp.ramos@cgiar.org::6198d500-fd66-4fbf-b8c6-b5eb7043dfa3" providerId="AD" clId="Web-{7EEB25AF-6EF9-66C4-F10A-33D1511FAF25}" dt="2025-05-07T12:19:02.559" v="49" actId="20577"/>
        <pc:sldMkLst>
          <pc:docMk/>
          <pc:sldMk cId="2148332666" sldId="264"/>
        </pc:sldMkLst>
        <pc:spChg chg="mod">
          <ac:chgData name="Calosa, Jahzeel (IRRI)" userId="S::jp.ramos@cgiar.org::6198d500-fd66-4fbf-b8c6-b5eb7043dfa3" providerId="AD" clId="Web-{7EEB25AF-6EF9-66C4-F10A-33D1511FAF25}" dt="2025-05-07T12:19:02.559" v="49" actId="20577"/>
          <ac:spMkLst>
            <pc:docMk/>
            <pc:sldMk cId="2148332666" sldId="264"/>
            <ac:spMk id="8" creationId="{BE0EB8D7-1B0E-1176-245C-0F62BAD6E9E8}"/>
          </ac:spMkLst>
        </pc:spChg>
      </pc:sldChg>
      <pc:sldChg chg="addSp delSp modSp">
        <pc:chgData name="Calosa, Jahzeel (IRRI)" userId="S::jp.ramos@cgiar.org::6198d500-fd66-4fbf-b8c6-b5eb7043dfa3" providerId="AD" clId="Web-{7EEB25AF-6EF9-66C4-F10A-33D1511FAF25}" dt="2025-05-07T13:44:12.022" v="529"/>
        <pc:sldMkLst>
          <pc:docMk/>
          <pc:sldMk cId="2315858043" sldId="477"/>
        </pc:sldMkLst>
        <pc:picChg chg="add mod">
          <ac:chgData name="Calosa, Jahzeel (IRRI)" userId="S::jp.ramos@cgiar.org::6198d500-fd66-4fbf-b8c6-b5eb7043dfa3" providerId="AD" clId="Web-{7EEB25AF-6EF9-66C4-F10A-33D1511FAF25}" dt="2025-05-07T13:15:27.492" v="301" actId="1076"/>
          <ac:picMkLst>
            <pc:docMk/>
            <pc:sldMk cId="2315858043" sldId="477"/>
            <ac:picMk id="2" creationId="{3BA95C20-C951-A939-87BF-62426C717244}"/>
          </ac:picMkLst>
        </pc:picChg>
        <pc:picChg chg="add mod">
          <ac:chgData name="Calosa, Jahzeel (IRRI)" userId="S::jp.ramos@cgiar.org::6198d500-fd66-4fbf-b8c6-b5eb7043dfa3" providerId="AD" clId="Web-{7EEB25AF-6EF9-66C4-F10A-33D1511FAF25}" dt="2025-05-07T13:15:27.524" v="302" actId="1076"/>
          <ac:picMkLst>
            <pc:docMk/>
            <pc:sldMk cId="2315858043" sldId="477"/>
            <ac:picMk id="3" creationId="{F00C28CF-D5EE-0A23-1796-945C60F87EA1}"/>
          </ac:picMkLst>
        </pc:picChg>
      </pc:sldChg>
      <pc:sldChg chg="addSp delSp modSp ord">
        <pc:chgData name="Calosa, Jahzeel (IRRI)" userId="S::jp.ramos@cgiar.org::6198d500-fd66-4fbf-b8c6-b5eb7043dfa3" providerId="AD" clId="Web-{7EEB25AF-6EF9-66C4-F10A-33D1511FAF25}" dt="2025-05-07T13:43:03.770" v="524"/>
        <pc:sldMkLst>
          <pc:docMk/>
          <pc:sldMk cId="1340794766" sldId="507"/>
        </pc:sldMkLst>
        <pc:spChg chg="add mod">
          <ac:chgData name="Calosa, Jahzeel (IRRI)" userId="S::jp.ramos@cgiar.org::6198d500-fd66-4fbf-b8c6-b5eb7043dfa3" providerId="AD" clId="Web-{7EEB25AF-6EF9-66C4-F10A-33D1511FAF25}" dt="2025-05-07T13:13:35.832" v="291" actId="20577"/>
          <ac:spMkLst>
            <pc:docMk/>
            <pc:sldMk cId="1340794766" sldId="507"/>
            <ac:spMk id="3" creationId="{CF954CC5-48B1-0410-67A3-0EA6CBCD4136}"/>
          </ac:spMkLst>
        </pc:spChg>
        <pc:graphicFrameChg chg="mod modGraphic">
          <ac:chgData name="Calosa, Jahzeel (IRRI)" userId="S::jp.ramos@cgiar.org::6198d500-fd66-4fbf-b8c6-b5eb7043dfa3" providerId="AD" clId="Web-{7EEB25AF-6EF9-66C4-F10A-33D1511FAF25}" dt="2025-05-07T13:30:28.884" v="512"/>
          <ac:graphicFrameMkLst>
            <pc:docMk/>
            <pc:sldMk cId="1340794766" sldId="507"/>
            <ac:graphicFrameMk id="4" creationId="{A25AEC40-21BA-4A0F-AA8B-2EED66A65CB7}"/>
          </ac:graphicFrameMkLst>
        </pc:graphicFrameChg>
      </pc:sldChg>
      <pc:sldChg chg="addSp delSp modSp add replId">
        <pc:chgData name="Calosa, Jahzeel (IRRI)" userId="S::jp.ramos@cgiar.org::6198d500-fd66-4fbf-b8c6-b5eb7043dfa3" providerId="AD" clId="Web-{7EEB25AF-6EF9-66C4-F10A-33D1511FAF25}" dt="2025-05-07T13:55:19.609" v="558" actId="20577"/>
        <pc:sldMkLst>
          <pc:docMk/>
          <pc:sldMk cId="333231571" sldId="508"/>
        </pc:sldMkLst>
      </pc:sldChg>
      <pc:sldChg chg="add del replId">
        <pc:chgData name="Calosa, Jahzeel (IRRI)" userId="S::jp.ramos@cgiar.org::6198d500-fd66-4fbf-b8c6-b5eb7043dfa3" providerId="AD" clId="Web-{7EEB25AF-6EF9-66C4-F10A-33D1511FAF25}" dt="2025-05-07T12:41:20.873" v="52"/>
        <pc:sldMkLst>
          <pc:docMk/>
          <pc:sldMk cId="3606462536" sldId="508"/>
        </pc:sldMkLst>
      </pc:sldChg>
      <pc:sldChg chg="add del replId">
        <pc:chgData name="Calosa, Jahzeel (IRRI)" userId="S::jp.ramos@cgiar.org::6198d500-fd66-4fbf-b8c6-b5eb7043dfa3" providerId="AD" clId="Web-{7EEB25AF-6EF9-66C4-F10A-33D1511FAF25}" dt="2025-05-07T13:55:39.469" v="565"/>
        <pc:sldMkLst>
          <pc:docMk/>
          <pc:sldMk cId="366040468" sldId="509"/>
        </pc:sldMkLst>
      </pc:sldChg>
      <pc:sldChg chg="addSp delSp modSp add replId">
        <pc:chgData name="Calosa, Jahzeel (IRRI)" userId="S::jp.ramos@cgiar.org::6198d500-fd66-4fbf-b8c6-b5eb7043dfa3" providerId="AD" clId="Web-{7EEB25AF-6EF9-66C4-F10A-33D1511FAF25}" dt="2025-05-07T14:06:08.585" v="651" actId="1076"/>
        <pc:sldMkLst>
          <pc:docMk/>
          <pc:sldMk cId="3534190833" sldId="510"/>
        </pc:sldMkLst>
        <pc:spChg chg="mod">
          <ac:chgData name="Calosa, Jahzeel (IRRI)" userId="S::jp.ramos@cgiar.org::6198d500-fd66-4fbf-b8c6-b5eb7043dfa3" providerId="AD" clId="Web-{7EEB25AF-6EF9-66C4-F10A-33D1511FAF25}" dt="2025-05-07T13:55:36.406" v="564" actId="20577"/>
          <ac:spMkLst>
            <pc:docMk/>
            <pc:sldMk cId="3534190833" sldId="510"/>
            <ac:spMk id="5" creationId="{726795B8-AA72-7A8B-07B8-6BF213A904AC}"/>
          </ac:spMkLst>
        </pc:spChg>
        <pc:spChg chg="mod">
          <ac:chgData name="Calosa, Jahzeel (IRRI)" userId="S::jp.ramos@cgiar.org::6198d500-fd66-4fbf-b8c6-b5eb7043dfa3" providerId="AD" clId="Web-{7EEB25AF-6EF9-66C4-F10A-33D1511FAF25}" dt="2025-05-07T14:04:05.221" v="606" actId="14100"/>
          <ac:spMkLst>
            <pc:docMk/>
            <pc:sldMk cId="3534190833" sldId="510"/>
            <ac:spMk id="7" creationId="{98CAE036-7D0A-A52F-B17A-BCF079327E9E}"/>
          </ac:spMkLst>
        </pc:spChg>
        <pc:picChg chg="add mod">
          <ac:chgData name="Calosa, Jahzeel (IRRI)" userId="S::jp.ramos@cgiar.org::6198d500-fd66-4fbf-b8c6-b5eb7043dfa3" providerId="AD" clId="Web-{7EEB25AF-6EF9-66C4-F10A-33D1511FAF25}" dt="2025-05-07T14:04:10.284" v="608" actId="1076"/>
          <ac:picMkLst>
            <pc:docMk/>
            <pc:sldMk cId="3534190833" sldId="510"/>
            <ac:picMk id="3" creationId="{4F0FFA75-08D9-3934-F86A-D5A81C18168C}"/>
          </ac:picMkLst>
        </pc:picChg>
      </pc:sldChg>
      <pc:sldChg chg="modSp add replId">
        <pc:chgData name="Calosa, Jahzeel (IRRI)" userId="S::jp.ramos@cgiar.org::6198d500-fd66-4fbf-b8c6-b5eb7043dfa3" providerId="AD" clId="Web-{7EEB25AF-6EF9-66C4-F10A-33D1511FAF25}" dt="2025-05-07T14:01:19.590" v="600" actId="1076"/>
        <pc:sldMkLst>
          <pc:docMk/>
          <pc:sldMk cId="2163065469" sldId="511"/>
        </pc:sldMkLst>
      </pc:sldChg>
      <pc:sldChg chg="addSp delSp modSp add replId">
        <pc:chgData name="Calosa, Jahzeel (IRRI)" userId="S::jp.ramos@cgiar.org::6198d500-fd66-4fbf-b8c6-b5eb7043dfa3" providerId="AD" clId="Web-{7EEB25AF-6EF9-66C4-F10A-33D1511FAF25}" dt="2025-05-07T14:11:26.096" v="687" actId="1076"/>
        <pc:sldMkLst>
          <pc:docMk/>
          <pc:sldMk cId="3130212838" sldId="512"/>
        </pc:sldMkLst>
        <pc:spChg chg="mod">
          <ac:chgData name="Calosa, Jahzeel (IRRI)" userId="S::jp.ramos@cgiar.org::6198d500-fd66-4fbf-b8c6-b5eb7043dfa3" providerId="AD" clId="Web-{7EEB25AF-6EF9-66C4-F10A-33D1511FAF25}" dt="2025-05-07T14:09:20.686" v="657" actId="20577"/>
          <ac:spMkLst>
            <pc:docMk/>
            <pc:sldMk cId="3130212838" sldId="512"/>
            <ac:spMk id="5" creationId="{F6C46774-3504-01BA-D6EC-AE6273C386D3}"/>
          </ac:spMkLst>
        </pc:spChg>
        <pc:spChg chg="mod">
          <ac:chgData name="Calosa, Jahzeel (IRRI)" userId="S::jp.ramos@cgiar.org::6198d500-fd66-4fbf-b8c6-b5eb7043dfa3" providerId="AD" clId="Web-{7EEB25AF-6EF9-66C4-F10A-33D1511FAF25}" dt="2025-05-07T14:11:21.533" v="686" actId="20577"/>
          <ac:spMkLst>
            <pc:docMk/>
            <pc:sldMk cId="3130212838" sldId="512"/>
            <ac:spMk id="7" creationId="{6CD1971C-C247-33DC-8B9A-5A6F509BDFD2}"/>
          </ac:spMkLst>
        </pc:spChg>
        <pc:picChg chg="add mod">
          <ac:chgData name="Calosa, Jahzeel (IRRI)" userId="S::jp.ramos@cgiar.org::6198d500-fd66-4fbf-b8c6-b5eb7043dfa3" providerId="AD" clId="Web-{7EEB25AF-6EF9-66C4-F10A-33D1511FAF25}" dt="2025-05-07T14:11:26.096" v="687" actId="1076"/>
          <ac:picMkLst>
            <pc:docMk/>
            <pc:sldMk cId="3130212838" sldId="512"/>
            <ac:picMk id="3" creationId="{94ABE700-E0F7-EB13-AFD9-00F774E994C6}"/>
          </ac:picMkLst>
        </pc:picChg>
      </pc:sldChg>
    </pc:docChg>
  </pc:docChgLst>
  <pc:docChgLst>
    <pc:chgData name="Carpio, Ruth Erica (IRRI)" userId="S::r.e.carpio@cgiar.org::ecff0091-2ffa-48b5-8e76-02b295172c20" providerId="AD" clId="Web-{87EF212E-0727-4197-4F32-1C5950F290EA}"/>
    <pc:docChg chg="addSld delSld modSld sldOrd">
      <pc:chgData name="Carpio, Ruth Erica (IRRI)" userId="S::r.e.carpio@cgiar.org::ecff0091-2ffa-48b5-8e76-02b295172c20" providerId="AD" clId="Web-{87EF212E-0727-4197-4F32-1C5950F290EA}" dt="2025-05-13T06:47:55.334" v="116" actId="1076"/>
      <pc:docMkLst>
        <pc:docMk/>
      </pc:docMkLst>
      <pc:sldChg chg="addSp delSp modSp add del">
        <pc:chgData name="Carpio, Ruth Erica (IRRI)" userId="S::r.e.carpio@cgiar.org::ecff0091-2ffa-48b5-8e76-02b295172c20" providerId="AD" clId="Web-{87EF212E-0727-4197-4F32-1C5950F290EA}" dt="2025-05-13T06:47:11.911" v="96" actId="20577"/>
        <pc:sldMkLst>
          <pc:docMk/>
          <pc:sldMk cId="4167042768" sldId="473"/>
        </pc:sldMkLst>
        <pc:spChg chg="add mod">
          <ac:chgData name="Carpio, Ruth Erica (IRRI)" userId="S::r.e.carpio@cgiar.org::ecff0091-2ffa-48b5-8e76-02b295172c20" providerId="AD" clId="Web-{87EF212E-0727-4197-4F32-1C5950F290EA}" dt="2025-05-13T06:20:23.010" v="36" actId="1076"/>
          <ac:spMkLst>
            <pc:docMk/>
            <pc:sldMk cId="4167042768" sldId="473"/>
            <ac:spMk id="8" creationId="{C93C8656-8B2F-9971-ED6C-217C2B398223}"/>
          </ac:spMkLst>
        </pc:spChg>
        <pc:spChg chg="add del">
          <ac:chgData name="Carpio, Ruth Erica (IRRI)" userId="S::r.e.carpio@cgiar.org::ecff0091-2ffa-48b5-8e76-02b295172c20" providerId="AD" clId="Web-{87EF212E-0727-4197-4F32-1C5950F290EA}" dt="2025-05-13T06:45:53.206" v="73"/>
          <ac:spMkLst>
            <pc:docMk/>
            <pc:sldMk cId="4167042768" sldId="473"/>
            <ac:spMk id="11" creationId="{4ECAB2FD-E4C1-61A0-E961-93D2CD7E617D}"/>
          </ac:spMkLst>
        </pc:spChg>
        <pc:spChg chg="add mod">
          <ac:chgData name="Carpio, Ruth Erica (IRRI)" userId="S::r.e.carpio@cgiar.org::ecff0091-2ffa-48b5-8e76-02b295172c20" providerId="AD" clId="Web-{87EF212E-0727-4197-4F32-1C5950F290EA}" dt="2025-05-13T06:47:11.911" v="96" actId="20577"/>
          <ac:spMkLst>
            <pc:docMk/>
            <pc:sldMk cId="4167042768" sldId="473"/>
            <ac:spMk id="13" creationId="{610C1DC2-9E55-7989-56F9-733D01CA58FE}"/>
          </ac:spMkLst>
        </pc:spChg>
        <pc:picChg chg="add mod">
          <ac:chgData name="Carpio, Ruth Erica (IRRI)" userId="S::r.e.carpio@cgiar.org::ecff0091-2ffa-48b5-8e76-02b295172c20" providerId="AD" clId="Web-{87EF212E-0727-4197-4F32-1C5950F290EA}" dt="2025-05-13T06:15:37.144" v="9" actId="1076"/>
          <ac:picMkLst>
            <pc:docMk/>
            <pc:sldMk cId="4167042768" sldId="473"/>
            <ac:picMk id="3" creationId="{8CBA3F29-1F19-F737-0466-7A8BFD6F9983}"/>
          </ac:picMkLst>
        </pc:picChg>
        <pc:picChg chg="mod">
          <ac:chgData name="Carpio, Ruth Erica (IRRI)" userId="S::r.e.carpio@cgiar.org::ecff0091-2ffa-48b5-8e76-02b295172c20" providerId="AD" clId="Web-{87EF212E-0727-4197-4F32-1C5950F290EA}" dt="2025-05-13T06:18:48.821" v="22" actId="1076"/>
          <ac:picMkLst>
            <pc:docMk/>
            <pc:sldMk cId="4167042768" sldId="473"/>
            <ac:picMk id="4" creationId="{78B56345-C044-5879-2A94-20C418B02C5F}"/>
          </ac:picMkLst>
        </pc:picChg>
        <pc:picChg chg="add mod">
          <ac:chgData name="Carpio, Ruth Erica (IRRI)" userId="S::r.e.carpio@cgiar.org::ecff0091-2ffa-48b5-8e76-02b295172c20" providerId="AD" clId="Web-{87EF212E-0727-4197-4F32-1C5950F290EA}" dt="2025-05-13T06:18:44.352" v="21" actId="1076"/>
          <ac:picMkLst>
            <pc:docMk/>
            <pc:sldMk cId="4167042768" sldId="473"/>
            <ac:picMk id="5" creationId="{C1A98C0D-BB9C-5591-8535-E9E8D654ABFF}"/>
          </ac:picMkLst>
        </pc:picChg>
        <pc:picChg chg="mod">
          <ac:chgData name="Carpio, Ruth Erica (IRRI)" userId="S::r.e.carpio@cgiar.org::ecff0091-2ffa-48b5-8e76-02b295172c20" providerId="AD" clId="Web-{87EF212E-0727-4197-4F32-1C5950F290EA}" dt="2025-05-13T06:18:50.680" v="23" actId="1076"/>
          <ac:picMkLst>
            <pc:docMk/>
            <pc:sldMk cId="4167042768" sldId="473"/>
            <ac:picMk id="6" creationId="{6610F44E-A52B-FB19-9827-4E0A5FA8F490}"/>
          </ac:picMkLst>
        </pc:picChg>
        <pc:picChg chg="del">
          <ac:chgData name="Carpio, Ruth Erica (IRRI)" userId="S::r.e.carpio@cgiar.org::ecff0091-2ffa-48b5-8e76-02b295172c20" providerId="AD" clId="Web-{87EF212E-0727-4197-4F32-1C5950F290EA}" dt="2025-05-13T06:15:22.050" v="3"/>
          <ac:picMkLst>
            <pc:docMk/>
            <pc:sldMk cId="4167042768" sldId="473"/>
            <ac:picMk id="9" creationId="{412F6076-009F-0C40-4F17-23F08B8DC6DF}"/>
          </ac:picMkLst>
        </pc:picChg>
        <pc:picChg chg="del">
          <ac:chgData name="Carpio, Ruth Erica (IRRI)" userId="S::r.e.carpio@cgiar.org::ecff0091-2ffa-48b5-8e76-02b295172c20" providerId="AD" clId="Web-{87EF212E-0727-4197-4F32-1C5950F290EA}" dt="2025-05-13T06:15:22.050" v="2"/>
          <ac:picMkLst>
            <pc:docMk/>
            <pc:sldMk cId="4167042768" sldId="473"/>
            <ac:picMk id="12" creationId="{4FAE9EB9-762B-E92B-291C-73AC9D26E1D3}"/>
          </ac:picMkLst>
        </pc:picChg>
      </pc:sldChg>
      <pc:sldChg chg="delSp modSp">
        <pc:chgData name="Carpio, Ruth Erica (IRRI)" userId="S::r.e.carpio@cgiar.org::ecff0091-2ffa-48b5-8e76-02b295172c20" providerId="AD" clId="Web-{87EF212E-0727-4197-4F32-1C5950F290EA}" dt="2025-05-13T06:19:33.087" v="32" actId="1076"/>
        <pc:sldMkLst>
          <pc:docMk/>
          <pc:sldMk cId="4218932822" sldId="528"/>
        </pc:sldMkLst>
        <pc:spChg chg="mod">
          <ac:chgData name="Carpio, Ruth Erica (IRRI)" userId="S::r.e.carpio@cgiar.org::ecff0091-2ffa-48b5-8e76-02b295172c20" providerId="AD" clId="Web-{87EF212E-0727-4197-4F32-1C5950F290EA}" dt="2025-05-13T06:19:30.681" v="31" actId="1076"/>
          <ac:spMkLst>
            <pc:docMk/>
            <pc:sldMk cId="4218932822" sldId="528"/>
            <ac:spMk id="11" creationId="{1DE68164-8C01-36A5-5B27-A7E6F520A97B}"/>
          </ac:spMkLst>
        </pc:spChg>
        <pc:picChg chg="del">
          <ac:chgData name="Carpio, Ruth Erica (IRRI)" userId="S::r.e.carpio@cgiar.org::ecff0091-2ffa-48b5-8e76-02b295172c20" providerId="AD" clId="Web-{87EF212E-0727-4197-4F32-1C5950F290EA}" dt="2025-05-13T06:15:11.924" v="0"/>
          <ac:picMkLst>
            <pc:docMk/>
            <pc:sldMk cId="4218932822" sldId="528"/>
            <ac:picMk id="3" creationId="{79D0DF79-5078-C43F-8EB6-610548773833}"/>
          </ac:picMkLst>
        </pc:picChg>
        <pc:picChg chg="mod">
          <ac:chgData name="Carpio, Ruth Erica (IRRI)" userId="S::r.e.carpio@cgiar.org::ecff0091-2ffa-48b5-8e76-02b295172c20" providerId="AD" clId="Web-{87EF212E-0727-4197-4F32-1C5950F290EA}" dt="2025-05-13T06:19:30.587" v="29" actId="1076"/>
          <ac:picMkLst>
            <pc:docMk/>
            <pc:sldMk cId="4218932822" sldId="528"/>
            <ac:picMk id="6" creationId="{1796A475-CF73-A191-501A-130F7997FD2F}"/>
          </ac:picMkLst>
        </pc:picChg>
        <pc:picChg chg="mod">
          <ac:chgData name="Carpio, Ruth Erica (IRRI)" userId="S::r.e.carpio@cgiar.org::ecff0091-2ffa-48b5-8e76-02b295172c20" providerId="AD" clId="Web-{87EF212E-0727-4197-4F32-1C5950F290EA}" dt="2025-05-13T06:19:30.681" v="30" actId="1076"/>
          <ac:picMkLst>
            <pc:docMk/>
            <pc:sldMk cId="4218932822" sldId="528"/>
            <ac:picMk id="7" creationId="{F2D1E121-9DE7-42F6-1E4A-B547BAF6D7FC}"/>
          </ac:picMkLst>
        </pc:picChg>
        <pc:picChg chg="mod">
          <ac:chgData name="Carpio, Ruth Erica (IRRI)" userId="S::r.e.carpio@cgiar.org::ecff0091-2ffa-48b5-8e76-02b295172c20" providerId="AD" clId="Web-{87EF212E-0727-4197-4F32-1C5950F290EA}" dt="2025-05-13T06:19:33.087" v="32" actId="1076"/>
          <ac:picMkLst>
            <pc:docMk/>
            <pc:sldMk cId="4218932822" sldId="528"/>
            <ac:picMk id="8" creationId="{625F63AC-1088-DD9E-51AA-D1D0E287C5A0}"/>
          </ac:picMkLst>
        </pc:picChg>
      </pc:sldChg>
      <pc:sldChg chg="addSp delSp modSp add ord replId">
        <pc:chgData name="Carpio, Ruth Erica (IRRI)" userId="S::r.e.carpio@cgiar.org::ecff0091-2ffa-48b5-8e76-02b295172c20" providerId="AD" clId="Web-{87EF212E-0727-4197-4F32-1C5950F290EA}" dt="2025-05-13T06:47:55.334" v="116" actId="1076"/>
        <pc:sldMkLst>
          <pc:docMk/>
          <pc:sldMk cId="2474057880" sldId="538"/>
        </pc:sldMkLst>
        <pc:spChg chg="del mod">
          <ac:chgData name="Carpio, Ruth Erica (IRRI)" userId="S::r.e.carpio@cgiar.org::ecff0091-2ffa-48b5-8e76-02b295172c20" providerId="AD" clId="Web-{87EF212E-0727-4197-4F32-1C5950F290EA}" dt="2025-05-13T06:47:41.646" v="113"/>
          <ac:spMkLst>
            <pc:docMk/>
            <pc:sldMk cId="2474057880" sldId="538"/>
            <ac:spMk id="2" creationId="{D701A039-6594-B4DF-8392-FBFAF9A70EA8}"/>
          </ac:spMkLst>
        </pc:spChg>
        <pc:spChg chg="add del mod">
          <ac:chgData name="Carpio, Ruth Erica (IRRI)" userId="S::r.e.carpio@cgiar.org::ecff0091-2ffa-48b5-8e76-02b295172c20" providerId="AD" clId="Web-{87EF212E-0727-4197-4F32-1C5950F290EA}" dt="2025-05-13T06:46:55.879" v="92"/>
          <ac:spMkLst>
            <pc:docMk/>
            <pc:sldMk cId="2474057880" sldId="538"/>
            <ac:spMk id="10" creationId="{6DD67DD9-71EA-9B83-FEC9-4E8E3873F085}"/>
          </ac:spMkLst>
        </pc:spChg>
        <pc:spChg chg="add mod">
          <ac:chgData name="Carpio, Ruth Erica (IRRI)" userId="S::r.e.carpio@cgiar.org::ecff0091-2ffa-48b5-8e76-02b295172c20" providerId="AD" clId="Web-{87EF212E-0727-4197-4F32-1C5950F290EA}" dt="2025-05-13T06:47:34.459" v="112" actId="14100"/>
          <ac:spMkLst>
            <pc:docMk/>
            <pc:sldMk cId="2474057880" sldId="538"/>
            <ac:spMk id="13" creationId="{7F5D3761-5057-1ECB-586B-36DA614CDA06}"/>
          </ac:spMkLst>
        </pc:spChg>
        <pc:spChg chg="add del mod">
          <ac:chgData name="Carpio, Ruth Erica (IRRI)" userId="S::r.e.carpio@cgiar.org::ecff0091-2ffa-48b5-8e76-02b295172c20" providerId="AD" clId="Web-{87EF212E-0727-4197-4F32-1C5950F290EA}" dt="2025-05-13T06:47:50.115" v="114"/>
          <ac:spMkLst>
            <pc:docMk/>
            <pc:sldMk cId="2474057880" sldId="538"/>
            <ac:spMk id="18" creationId="{A70586B5-0420-0E39-B6D2-8A8E25DA633E}"/>
          </ac:spMkLst>
        </pc:spChg>
        <pc:spChg chg="add mod">
          <ac:chgData name="Carpio, Ruth Erica (IRRI)" userId="S::r.e.carpio@cgiar.org::ecff0091-2ffa-48b5-8e76-02b295172c20" providerId="AD" clId="Web-{87EF212E-0727-4197-4F32-1C5950F290EA}" dt="2025-05-13T06:47:55.334" v="116" actId="1076"/>
          <ac:spMkLst>
            <pc:docMk/>
            <pc:sldMk cId="2474057880" sldId="538"/>
            <ac:spMk id="20" creationId="{12595312-0FF3-F4A1-E73D-54E97E4A4795}"/>
          </ac:spMkLst>
        </pc:spChg>
        <pc:picChg chg="add del mod">
          <ac:chgData name="Carpio, Ruth Erica (IRRI)" userId="S::r.e.carpio@cgiar.org::ecff0091-2ffa-48b5-8e76-02b295172c20" providerId="AD" clId="Web-{87EF212E-0727-4197-4F32-1C5950F290EA}" dt="2025-05-13T06:44:38.376" v="43"/>
          <ac:picMkLst>
            <pc:docMk/>
            <pc:sldMk cId="2474057880" sldId="538"/>
            <ac:picMk id="3" creationId="{3DABD2A0-3C74-60D0-1510-79641F0BD982}"/>
          </ac:picMkLst>
        </pc:picChg>
        <pc:picChg chg="del">
          <ac:chgData name="Carpio, Ruth Erica (IRRI)" userId="S::r.e.carpio@cgiar.org::ecff0091-2ffa-48b5-8e76-02b295172c20" providerId="AD" clId="Web-{87EF212E-0727-4197-4F32-1C5950F290EA}" dt="2025-05-13T06:19:02.212" v="25"/>
          <ac:picMkLst>
            <pc:docMk/>
            <pc:sldMk cId="2474057880" sldId="538"/>
            <ac:picMk id="4" creationId="{FD5058E6-61EE-A929-82E9-C738345D1BA5}"/>
          </ac:picMkLst>
        </pc:picChg>
        <pc:picChg chg="add mod">
          <ac:chgData name="Carpio, Ruth Erica (IRRI)" userId="S::r.e.carpio@cgiar.org::ecff0091-2ffa-48b5-8e76-02b295172c20" providerId="AD" clId="Web-{87EF212E-0727-4197-4F32-1C5950F290EA}" dt="2025-05-13T06:44:46.907" v="46" actId="1076"/>
          <ac:picMkLst>
            <pc:docMk/>
            <pc:sldMk cId="2474057880" sldId="538"/>
            <ac:picMk id="5" creationId="{F2EC82BD-1D0A-5AA1-6D0B-E328116BCC74}"/>
          </ac:picMkLst>
        </pc:picChg>
        <pc:picChg chg="del">
          <ac:chgData name="Carpio, Ruth Erica (IRRI)" userId="S::r.e.carpio@cgiar.org::ecff0091-2ffa-48b5-8e76-02b295172c20" providerId="AD" clId="Web-{87EF212E-0727-4197-4F32-1C5950F290EA}" dt="2025-05-13T06:19:02.212" v="24"/>
          <ac:picMkLst>
            <pc:docMk/>
            <pc:sldMk cId="2474057880" sldId="538"/>
            <ac:picMk id="6" creationId="{9FAE1B11-7F45-70E3-8721-93F49601D233}"/>
          </ac:picMkLst>
        </pc:picChg>
        <pc:picChg chg="add mod">
          <ac:chgData name="Carpio, Ruth Erica (IRRI)" userId="S::r.e.carpio@cgiar.org::ecff0091-2ffa-48b5-8e76-02b295172c20" providerId="AD" clId="Web-{87EF212E-0727-4197-4F32-1C5950F290EA}" dt="2025-05-13T06:45:22.908" v="55" actId="14100"/>
          <ac:picMkLst>
            <pc:docMk/>
            <pc:sldMk cId="2474057880" sldId="538"/>
            <ac:picMk id="7" creationId="{1BB2FDD2-D89B-375C-7E8A-97D7854F8AFF}"/>
          </ac:picMkLst>
        </pc:picChg>
        <pc:picChg chg="mod">
          <ac:chgData name="Carpio, Ruth Erica (IRRI)" userId="S::r.e.carpio@cgiar.org::ecff0091-2ffa-48b5-8e76-02b295172c20" providerId="AD" clId="Web-{87EF212E-0727-4197-4F32-1C5950F290EA}" dt="2025-05-13T06:44:52.017" v="47" actId="1076"/>
          <ac:picMkLst>
            <pc:docMk/>
            <pc:sldMk cId="2474057880" sldId="538"/>
            <ac:picMk id="9" creationId="{1F01C341-CDEA-6184-7881-C934CF9F744A}"/>
          </ac:picMkLst>
        </pc:picChg>
        <pc:picChg chg="mod">
          <ac:chgData name="Carpio, Ruth Erica (IRRI)" userId="S::r.e.carpio@cgiar.org::ecff0091-2ffa-48b5-8e76-02b295172c20" providerId="AD" clId="Web-{87EF212E-0727-4197-4F32-1C5950F290EA}" dt="2025-05-13T06:44:52.048" v="48" actId="1076"/>
          <ac:picMkLst>
            <pc:docMk/>
            <pc:sldMk cId="2474057880" sldId="538"/>
            <ac:picMk id="12" creationId="{C3D78644-3510-52F7-B7C9-193CB19BDBFB}"/>
          </ac:picMkLst>
        </pc:picChg>
      </pc:sldChg>
    </pc:docChg>
  </pc:docChgLst>
  <pc:docChgLst>
    <pc:chgData name="Sallan, May Ann (IRRI)" userId="S::m.sallan@cgiar.org::50b7e3ec-32dd-40bf-95cf-6f76f08b1a9a" providerId="AD" clId="Web-{9824D0E5-4F6C-783F-35F8-35B62F982BC4}"/>
    <pc:docChg chg="modSld">
      <pc:chgData name="Sallan, May Ann (IRRI)" userId="S::m.sallan@cgiar.org::50b7e3ec-32dd-40bf-95cf-6f76f08b1a9a" providerId="AD" clId="Web-{9824D0E5-4F6C-783F-35F8-35B62F982BC4}" dt="2025-05-07T03:53:12.648" v="9" actId="1076"/>
      <pc:docMkLst>
        <pc:docMk/>
      </pc:docMkLst>
      <pc:sldChg chg="modSp">
        <pc:chgData name="Sallan, May Ann (IRRI)" userId="S::m.sallan@cgiar.org::50b7e3ec-32dd-40bf-95cf-6f76f08b1a9a" providerId="AD" clId="Web-{9824D0E5-4F6C-783F-35F8-35B62F982BC4}" dt="2025-05-07T03:51:27.363" v="4" actId="20577"/>
        <pc:sldMkLst>
          <pc:docMk/>
          <pc:sldMk cId="0" sldId="263"/>
        </pc:sldMkLst>
        <pc:spChg chg="mod">
          <ac:chgData name="Sallan, May Ann (IRRI)" userId="S::m.sallan@cgiar.org::50b7e3ec-32dd-40bf-95cf-6f76f08b1a9a" providerId="AD" clId="Web-{9824D0E5-4F6C-783F-35F8-35B62F982BC4}" dt="2025-05-07T03:51:27.363" v="4" actId="20577"/>
          <ac:spMkLst>
            <pc:docMk/>
            <pc:sldMk cId="0" sldId="263"/>
            <ac:spMk id="4" creationId="{96067BA6-5A57-CCC1-2DF2-93FBD3A68BBC}"/>
          </ac:spMkLst>
        </pc:spChg>
      </pc:sldChg>
      <pc:sldChg chg="addSp delSp modSp">
        <pc:chgData name="Sallan, May Ann (IRRI)" userId="S::m.sallan@cgiar.org::50b7e3ec-32dd-40bf-95cf-6f76f08b1a9a" providerId="AD" clId="Web-{9824D0E5-4F6C-783F-35F8-35B62F982BC4}" dt="2025-05-07T03:53:12.648" v="9" actId="1076"/>
        <pc:sldMkLst>
          <pc:docMk/>
          <pc:sldMk cId="1972495801" sldId="497"/>
        </pc:sldMkLst>
      </pc:sldChg>
    </pc:docChg>
  </pc:docChgLst>
  <pc:docChgLst>
    <pc:chgData name="DREHER, Kate Allison (CIMMYT)" userId="S::k.dreher@cgiar.org::0490e01a-2bb6-4857-8264-2a7a165645b3" providerId="AD" clId="Web-{0A5E6A75-7F3A-D315-2A93-98F1DEFEB45F}"/>
    <pc:docChg chg="modSld">
      <pc:chgData name="DREHER, Kate Allison (CIMMYT)" userId="S::k.dreher@cgiar.org::0490e01a-2bb6-4857-8264-2a7a165645b3" providerId="AD" clId="Web-{0A5E6A75-7F3A-D315-2A93-98F1DEFEB45F}" dt="2025-05-13T19:48:22.922" v="6" actId="20577"/>
      <pc:docMkLst>
        <pc:docMk/>
      </pc:docMkLst>
      <pc:sldChg chg="modSp">
        <pc:chgData name="DREHER, Kate Allison (CIMMYT)" userId="S::k.dreher@cgiar.org::0490e01a-2bb6-4857-8264-2a7a165645b3" providerId="AD" clId="Web-{0A5E6A75-7F3A-D315-2A93-98F1DEFEB45F}" dt="2025-05-13T19:48:22.922" v="6" actId="20577"/>
        <pc:sldMkLst>
          <pc:docMk/>
          <pc:sldMk cId="1125342482" sldId="472"/>
        </pc:sldMkLst>
        <pc:spChg chg="mod">
          <ac:chgData name="DREHER, Kate Allison (CIMMYT)" userId="S::k.dreher@cgiar.org::0490e01a-2bb6-4857-8264-2a7a165645b3" providerId="AD" clId="Web-{0A5E6A75-7F3A-D315-2A93-98F1DEFEB45F}" dt="2025-05-13T19:48:22.922" v="6" actId="20577"/>
          <ac:spMkLst>
            <pc:docMk/>
            <pc:sldMk cId="1125342482" sldId="472"/>
            <ac:spMk id="11" creationId="{B667CDA4-95F8-5FFA-C540-F5989483C405}"/>
          </ac:spMkLst>
        </pc:spChg>
      </pc:sldChg>
    </pc:docChg>
  </pc:docChgLst>
  <pc:docChgLst>
    <pc:chgData name="KÄRKKÄINEN, Jani Marko Ilmari (CIMMYT-Philippines)" userId="S::m.karkkainen@cgiar.org::c5f4763f-1509-45c4-9e01-3643eb568b48" providerId="AD" clId="Web-{AA0665FC-61C1-3ED9-93FB-8B9A829AF142}"/>
    <pc:docChg chg="modSld">
      <pc:chgData name="KÄRKKÄINEN, Jani Marko Ilmari (CIMMYT-Philippines)" userId="S::m.karkkainen@cgiar.org::c5f4763f-1509-45c4-9e01-3643eb568b48" providerId="AD" clId="Web-{AA0665FC-61C1-3ED9-93FB-8B9A829AF142}" dt="2025-04-30T08:06:47.051" v="4" actId="14100"/>
      <pc:docMkLst>
        <pc:docMk/>
      </pc:docMkLst>
      <pc:sldChg chg="modSp">
        <pc:chgData name="KÄRKKÄINEN, Jani Marko Ilmari (CIMMYT-Philippines)" userId="S::m.karkkainen@cgiar.org::c5f4763f-1509-45c4-9e01-3643eb568b48" providerId="AD" clId="Web-{AA0665FC-61C1-3ED9-93FB-8B9A829AF142}" dt="2025-04-30T08:06:47.051" v="4" actId="14100"/>
        <pc:sldMkLst>
          <pc:docMk/>
          <pc:sldMk cId="3735706929" sldId="272"/>
        </pc:sldMkLst>
        <pc:picChg chg="mod">
          <ac:chgData name="KÄRKKÄINEN, Jani Marko Ilmari (CIMMYT-Philippines)" userId="S::m.karkkainen@cgiar.org::c5f4763f-1509-45c4-9e01-3643eb568b48" providerId="AD" clId="Web-{AA0665FC-61C1-3ED9-93FB-8B9A829AF142}" dt="2025-04-30T08:06:47.051" v="4" actId="14100"/>
          <ac:picMkLst>
            <pc:docMk/>
            <pc:sldMk cId="3735706929" sldId="272"/>
            <ac:picMk id="3" creationId="{11F10271-65B4-FF29-2E7D-A03330732E16}"/>
          </ac:picMkLst>
        </pc:picChg>
      </pc:sldChg>
    </pc:docChg>
  </pc:docChgLst>
  <pc:docChgLst>
    <pc:chgData name="DREHER, Kate Allison (CIMMYT)" userId="S::k.dreher@cgiar.org::0490e01a-2bb6-4857-8264-2a7a165645b3" providerId="AD" clId="Web-{0EBAC51C-AA86-D42F-5D7A-C5BE3AB1AFCA}"/>
    <pc:docChg chg="addSld modSld">
      <pc:chgData name="DREHER, Kate Allison (CIMMYT)" userId="S::k.dreher@cgiar.org::0490e01a-2bb6-4857-8264-2a7a165645b3" providerId="AD" clId="Web-{0EBAC51C-AA86-D42F-5D7A-C5BE3AB1AFCA}" dt="2025-05-09T10:52:25.487" v="20"/>
      <pc:docMkLst>
        <pc:docMk/>
      </pc:docMkLst>
      <pc:sldChg chg="modSp">
        <pc:chgData name="DREHER, Kate Allison (CIMMYT)" userId="S::k.dreher@cgiar.org::0490e01a-2bb6-4857-8264-2a7a165645b3" providerId="AD" clId="Web-{0EBAC51C-AA86-D42F-5D7A-C5BE3AB1AFCA}" dt="2025-05-09T10:52:14.752" v="19" actId="20577"/>
        <pc:sldMkLst>
          <pc:docMk/>
          <pc:sldMk cId="1712608945" sldId="520"/>
        </pc:sldMkLst>
        <pc:graphicFrameChg chg="modGraphic">
          <ac:chgData name="DREHER, Kate Allison (CIMMYT)" userId="S::k.dreher@cgiar.org::0490e01a-2bb6-4857-8264-2a7a165645b3" providerId="AD" clId="Web-{0EBAC51C-AA86-D42F-5D7A-C5BE3AB1AFCA}" dt="2025-05-09T10:52:14.752" v="19" actId="20577"/>
          <ac:graphicFrameMkLst>
            <pc:docMk/>
            <pc:sldMk cId="1712608945" sldId="520"/>
            <ac:graphicFrameMk id="694" creationId="{A2092DFB-1B14-39F8-14FD-0AE4ED7B5AE1}"/>
          </ac:graphicFrameMkLst>
        </pc:graphicFrameChg>
      </pc:sldChg>
      <pc:sldChg chg="add replId">
        <pc:chgData name="DREHER, Kate Allison (CIMMYT)" userId="S::k.dreher@cgiar.org::0490e01a-2bb6-4857-8264-2a7a165645b3" providerId="AD" clId="Web-{0EBAC51C-AA86-D42F-5D7A-C5BE3AB1AFCA}" dt="2025-05-09T10:52:25.487" v="20"/>
        <pc:sldMkLst>
          <pc:docMk/>
          <pc:sldMk cId="3915801279" sldId="537"/>
        </pc:sldMkLst>
      </pc:sldChg>
    </pc:docChg>
  </pc:docChgLst>
  <pc:docChgLst>
    <pc:chgData name="DREHER, Kate Allison (CIMMYT)" userId="S::k.dreher@cgiar.org::0490e01a-2bb6-4857-8264-2a7a165645b3" providerId="AD" clId="Web-{A833CA57-5C3E-AFEC-314F-12F36A34B180}"/>
    <pc:docChg chg="modSld">
      <pc:chgData name="DREHER, Kate Allison (CIMMYT)" userId="S::k.dreher@cgiar.org::0490e01a-2bb6-4857-8264-2a7a165645b3" providerId="AD" clId="Web-{A833CA57-5C3E-AFEC-314F-12F36A34B180}" dt="2025-05-13T07:48:07.757" v="235"/>
      <pc:docMkLst>
        <pc:docMk/>
      </pc:docMkLst>
      <pc:sldChg chg="delSp">
        <pc:chgData name="DREHER, Kate Allison (CIMMYT)" userId="S::k.dreher@cgiar.org::0490e01a-2bb6-4857-8264-2a7a165645b3" providerId="AD" clId="Web-{A833CA57-5C3E-AFEC-314F-12F36A34B180}" dt="2025-05-13T07:44:16.723" v="230"/>
        <pc:sldMkLst>
          <pc:docMk/>
          <pc:sldMk cId="3686059215" sldId="276"/>
        </pc:sldMkLst>
        <pc:picChg chg="del">
          <ac:chgData name="DREHER, Kate Allison (CIMMYT)" userId="S::k.dreher@cgiar.org::0490e01a-2bb6-4857-8264-2a7a165645b3" providerId="AD" clId="Web-{A833CA57-5C3E-AFEC-314F-12F36A34B180}" dt="2025-05-13T07:44:16.723" v="230"/>
          <ac:picMkLst>
            <pc:docMk/>
            <pc:sldMk cId="3686059215" sldId="276"/>
            <ac:picMk id="3" creationId="{93085EE2-6709-165E-DB16-7D60E9E21BDD}"/>
          </ac:picMkLst>
        </pc:picChg>
      </pc:sldChg>
      <pc:sldChg chg="addSp delSp modSp">
        <pc:chgData name="DREHER, Kate Allison (CIMMYT)" userId="S::k.dreher@cgiar.org::0490e01a-2bb6-4857-8264-2a7a165645b3" providerId="AD" clId="Web-{A833CA57-5C3E-AFEC-314F-12F36A34B180}" dt="2025-05-13T07:27:28.038" v="228"/>
        <pc:sldMkLst>
          <pc:docMk/>
          <pc:sldMk cId="1125342482" sldId="472"/>
        </pc:sldMkLst>
        <pc:picChg chg="add mod">
          <ac:chgData name="DREHER, Kate Allison (CIMMYT)" userId="S::k.dreher@cgiar.org::0490e01a-2bb6-4857-8264-2a7a165645b3" providerId="AD" clId="Web-{A833CA57-5C3E-AFEC-314F-12F36A34B180}" dt="2025-05-13T07:27:28.038" v="228"/>
          <ac:picMkLst>
            <pc:docMk/>
            <pc:sldMk cId="1125342482" sldId="472"/>
            <ac:picMk id="3" creationId="{8FD02C53-B304-8EE6-4535-326DCD4239E3}"/>
          </ac:picMkLst>
        </pc:picChg>
        <pc:picChg chg="del">
          <ac:chgData name="DREHER, Kate Allison (CIMMYT)" userId="S::k.dreher@cgiar.org::0490e01a-2bb6-4857-8264-2a7a165645b3" providerId="AD" clId="Web-{A833CA57-5C3E-AFEC-314F-12F36A34B180}" dt="2025-05-13T07:25:46.537" v="224"/>
          <ac:picMkLst>
            <pc:docMk/>
            <pc:sldMk cId="1125342482" sldId="472"/>
            <ac:picMk id="13" creationId="{BA6CA424-18DE-AC76-53C8-C5176F96E8C6}"/>
          </ac:picMkLst>
        </pc:picChg>
      </pc:sldChg>
      <pc:sldChg chg="delSp">
        <pc:chgData name="DREHER, Kate Allison (CIMMYT)" userId="S::k.dreher@cgiar.org::0490e01a-2bb6-4857-8264-2a7a165645b3" providerId="AD" clId="Web-{A833CA57-5C3E-AFEC-314F-12F36A34B180}" dt="2025-05-13T07:48:07.757" v="235"/>
        <pc:sldMkLst>
          <pc:docMk/>
          <pc:sldMk cId="1486674080" sldId="474"/>
        </pc:sldMkLst>
        <pc:picChg chg="del">
          <ac:chgData name="DREHER, Kate Allison (CIMMYT)" userId="S::k.dreher@cgiar.org::0490e01a-2bb6-4857-8264-2a7a165645b3" providerId="AD" clId="Web-{A833CA57-5C3E-AFEC-314F-12F36A34B180}" dt="2025-05-13T07:48:07.757" v="235"/>
          <ac:picMkLst>
            <pc:docMk/>
            <pc:sldMk cId="1486674080" sldId="474"/>
            <ac:picMk id="5" creationId="{67E779B7-E56C-1D5D-CF03-CA10B4F17E8A}"/>
          </ac:picMkLst>
        </pc:picChg>
      </pc:sldChg>
      <pc:sldChg chg="delSp">
        <pc:chgData name="DREHER, Kate Allison (CIMMYT)" userId="S::k.dreher@cgiar.org::0490e01a-2bb6-4857-8264-2a7a165645b3" providerId="AD" clId="Web-{A833CA57-5C3E-AFEC-314F-12F36A34B180}" dt="2025-05-13T07:45:23.614" v="234"/>
        <pc:sldMkLst>
          <pc:docMk/>
          <pc:sldMk cId="2271099626" sldId="485"/>
        </pc:sldMkLst>
        <pc:picChg chg="del">
          <ac:chgData name="DREHER, Kate Allison (CIMMYT)" userId="S::k.dreher@cgiar.org::0490e01a-2bb6-4857-8264-2a7a165645b3" providerId="AD" clId="Web-{A833CA57-5C3E-AFEC-314F-12F36A34B180}" dt="2025-05-13T07:45:23.614" v="234"/>
          <ac:picMkLst>
            <pc:docMk/>
            <pc:sldMk cId="2271099626" sldId="485"/>
            <ac:picMk id="5" creationId="{A5AAC695-47FF-541B-E9BF-E8FD6764730C}"/>
          </ac:picMkLst>
        </pc:picChg>
      </pc:sldChg>
      <pc:sldChg chg="delSp">
        <pc:chgData name="DREHER, Kate Allison (CIMMYT)" userId="S::k.dreher@cgiar.org::0490e01a-2bb6-4857-8264-2a7a165645b3" providerId="AD" clId="Web-{A833CA57-5C3E-AFEC-314F-12F36A34B180}" dt="2025-05-13T07:44:12.035" v="229"/>
        <pc:sldMkLst>
          <pc:docMk/>
          <pc:sldMk cId="2527872411" sldId="500"/>
        </pc:sldMkLst>
        <pc:picChg chg="del">
          <ac:chgData name="DREHER, Kate Allison (CIMMYT)" userId="S::k.dreher@cgiar.org::0490e01a-2bb6-4857-8264-2a7a165645b3" providerId="AD" clId="Web-{A833CA57-5C3E-AFEC-314F-12F36A34B180}" dt="2025-05-13T07:44:12.035" v="229"/>
          <ac:picMkLst>
            <pc:docMk/>
            <pc:sldMk cId="2527872411" sldId="500"/>
            <ac:picMk id="3" creationId="{B8256979-557E-17F0-AD4E-9CC83EA0540F}"/>
          </ac:picMkLst>
        </pc:picChg>
      </pc:sldChg>
      <pc:sldChg chg="modSp">
        <pc:chgData name="DREHER, Kate Allison (CIMMYT)" userId="S::k.dreher@cgiar.org::0490e01a-2bb6-4857-8264-2a7a165645b3" providerId="AD" clId="Web-{A833CA57-5C3E-AFEC-314F-12F36A34B180}" dt="2025-05-12T11:30:34.648" v="223" actId="20577"/>
        <pc:sldMkLst>
          <pc:docMk/>
          <pc:sldMk cId="1712608945" sldId="520"/>
        </pc:sldMkLst>
        <pc:graphicFrameChg chg="mod modGraphic">
          <ac:chgData name="DREHER, Kate Allison (CIMMYT)" userId="S::k.dreher@cgiar.org::0490e01a-2bb6-4857-8264-2a7a165645b3" providerId="AD" clId="Web-{A833CA57-5C3E-AFEC-314F-12F36A34B180}" dt="2025-05-12T11:30:34.648" v="223" actId="20577"/>
          <ac:graphicFrameMkLst>
            <pc:docMk/>
            <pc:sldMk cId="1712608945" sldId="520"/>
            <ac:graphicFrameMk id="694" creationId="{A2092DFB-1B14-39F8-14FD-0AE4ED7B5AE1}"/>
          </ac:graphicFrameMkLst>
        </pc:graphicFrameChg>
      </pc:sldChg>
      <pc:sldChg chg="addSp delSp modSp">
        <pc:chgData name="DREHER, Kate Allison (CIMMYT)" userId="S::k.dreher@cgiar.org::0490e01a-2bb6-4857-8264-2a7a165645b3" providerId="AD" clId="Web-{A833CA57-5C3E-AFEC-314F-12F36A34B180}" dt="2025-05-13T07:45:16.443" v="233" actId="20577"/>
        <pc:sldMkLst>
          <pc:docMk/>
          <pc:sldMk cId="170592893" sldId="521"/>
        </pc:sldMkLst>
        <pc:spChg chg="add mod">
          <ac:chgData name="DREHER, Kate Allison (CIMMYT)" userId="S::k.dreher@cgiar.org::0490e01a-2bb6-4857-8264-2a7a165645b3" providerId="AD" clId="Web-{A833CA57-5C3E-AFEC-314F-12F36A34B180}" dt="2025-05-12T11:21:47.656" v="17"/>
          <ac:spMkLst>
            <pc:docMk/>
            <pc:sldMk cId="170592893" sldId="521"/>
            <ac:spMk id="7" creationId="{A543D3EB-4515-40C8-FBB2-56893ACCBA0F}"/>
          </ac:spMkLst>
        </pc:spChg>
        <pc:spChg chg="mod">
          <ac:chgData name="DREHER, Kate Allison (CIMMYT)" userId="S::k.dreher@cgiar.org::0490e01a-2bb6-4857-8264-2a7a165645b3" providerId="AD" clId="Web-{A833CA57-5C3E-AFEC-314F-12F36A34B180}" dt="2025-05-13T07:45:16.443" v="233" actId="20577"/>
          <ac:spMkLst>
            <pc:docMk/>
            <pc:sldMk cId="170592893" sldId="521"/>
            <ac:spMk id="22" creationId="{0880BDEA-B665-B352-B82A-1DD9E29485F1}"/>
          </ac:spMkLst>
        </pc:spChg>
        <pc:spChg chg="mod">
          <ac:chgData name="DREHER, Kate Allison (CIMMYT)" userId="S::k.dreher@cgiar.org::0490e01a-2bb6-4857-8264-2a7a165645b3" providerId="AD" clId="Web-{A833CA57-5C3E-AFEC-314F-12F36A34B180}" dt="2025-05-12T11:20:48.624" v="6" actId="1076"/>
          <ac:spMkLst>
            <pc:docMk/>
            <pc:sldMk cId="170592893" sldId="521"/>
            <ac:spMk id="24" creationId="{417708DA-B4AF-A688-F4F6-79525FD31EF1}"/>
          </ac:spMkLst>
        </pc:spChg>
        <pc:spChg chg="del">
          <ac:chgData name="DREHER, Kate Allison (CIMMYT)" userId="S::k.dreher@cgiar.org::0490e01a-2bb6-4857-8264-2a7a165645b3" providerId="AD" clId="Web-{A833CA57-5C3E-AFEC-314F-12F36A34B180}" dt="2025-05-12T11:20:31.186" v="1"/>
          <ac:spMkLst>
            <pc:docMk/>
            <pc:sldMk cId="170592893" sldId="521"/>
            <ac:spMk id="26" creationId="{B3910427-311B-742D-BA69-B93B9DFA471D}"/>
          </ac:spMkLst>
        </pc:spChg>
        <pc:picChg chg="add mod">
          <ac:chgData name="DREHER, Kate Allison (CIMMYT)" userId="S::k.dreher@cgiar.org::0490e01a-2bb6-4857-8264-2a7a165645b3" providerId="AD" clId="Web-{A833CA57-5C3E-AFEC-314F-12F36A34B180}" dt="2025-05-12T11:21:01.171" v="11"/>
          <ac:picMkLst>
            <pc:docMk/>
            <pc:sldMk cId="170592893" sldId="521"/>
            <ac:picMk id="3" creationId="{5832A410-E419-2684-FAAC-2A054ED185F1}"/>
          </ac:picMkLst>
        </pc:picChg>
        <pc:picChg chg="del">
          <ac:chgData name="DREHER, Kate Allison (CIMMYT)" userId="S::k.dreher@cgiar.org::0490e01a-2bb6-4857-8264-2a7a165645b3" providerId="AD" clId="Web-{A833CA57-5C3E-AFEC-314F-12F36A34B180}" dt="2025-05-12T11:20:23.967" v="0"/>
          <ac:picMkLst>
            <pc:docMk/>
            <pc:sldMk cId="170592893" sldId="521"/>
            <ac:picMk id="25" creationId="{732BA8D1-8805-8E3D-2EF6-C3A5B92FBF03}"/>
          </ac:picMkLst>
        </pc:picChg>
        <pc:picChg chg="mod">
          <ac:chgData name="DREHER, Kate Allison (CIMMYT)" userId="S::k.dreher@cgiar.org::0490e01a-2bb6-4857-8264-2a7a165645b3" providerId="AD" clId="Web-{A833CA57-5C3E-AFEC-314F-12F36A34B180}" dt="2025-05-12T11:21:01.108" v="10"/>
          <ac:picMkLst>
            <pc:docMk/>
            <pc:sldMk cId="170592893" sldId="521"/>
            <ac:picMk id="27" creationId="{9F52E913-0FE1-24A9-595F-FA13C0AF73B0}"/>
          </ac:picMkLst>
        </pc:picChg>
        <pc:cxnChg chg="add del">
          <ac:chgData name="DREHER, Kate Allison (CIMMYT)" userId="S::k.dreher@cgiar.org::0490e01a-2bb6-4857-8264-2a7a165645b3" providerId="AD" clId="Web-{A833CA57-5C3E-AFEC-314F-12F36A34B180}" dt="2025-05-12T11:22:08.172" v="19"/>
          <ac:cxnSpMkLst>
            <pc:docMk/>
            <pc:sldMk cId="170592893" sldId="521"/>
            <ac:cxnSpMk id="8" creationId="{22C0F8B0-7CFF-7C2A-56C0-463EE22A9265}"/>
          </ac:cxnSpMkLst>
        </pc:cxnChg>
        <pc:cxnChg chg="add mod">
          <ac:chgData name="DREHER, Kate Allison (CIMMYT)" userId="S::k.dreher@cgiar.org::0490e01a-2bb6-4857-8264-2a7a165645b3" providerId="AD" clId="Web-{A833CA57-5C3E-AFEC-314F-12F36A34B180}" dt="2025-05-12T11:22:30.375" v="26" actId="1076"/>
          <ac:cxnSpMkLst>
            <pc:docMk/>
            <pc:sldMk cId="170592893" sldId="521"/>
            <ac:cxnSpMk id="9" creationId="{33B6CE54-D967-9E26-74B0-89BA9864BE09}"/>
          </ac:cxnSpMkLst>
        </pc:cxnChg>
      </pc:sldChg>
    </pc:docChg>
  </pc:docChgLst>
  <pc:docChgLst>
    <pc:chgData name="ULAT, Victor Jun (CIMMYT)" userId="S::v.ulat@cgiar.org::f43f7226-cdd9-4618-b6fc-288321a872a7" providerId="AD" clId="Web-{C7F8AA3B-5414-1985-5144-2446D3774A77}"/>
    <pc:docChg chg="modSld">
      <pc:chgData name="ULAT, Victor Jun (CIMMYT)" userId="S::v.ulat@cgiar.org::f43f7226-cdd9-4618-b6fc-288321a872a7" providerId="AD" clId="Web-{C7F8AA3B-5414-1985-5144-2446D3774A77}" dt="2025-05-13T07:17:14.882" v="99" actId="20577"/>
      <pc:docMkLst>
        <pc:docMk/>
      </pc:docMkLst>
      <pc:sldChg chg="modSp">
        <pc:chgData name="ULAT, Victor Jun (CIMMYT)" userId="S::v.ulat@cgiar.org::f43f7226-cdd9-4618-b6fc-288321a872a7" providerId="AD" clId="Web-{C7F8AA3B-5414-1985-5144-2446D3774A77}" dt="2025-05-13T07:15:46.192" v="95" actId="20577"/>
        <pc:sldMkLst>
          <pc:docMk/>
          <pc:sldMk cId="922160944" sldId="504"/>
        </pc:sldMkLst>
        <pc:spChg chg="mod">
          <ac:chgData name="ULAT, Victor Jun (CIMMYT)" userId="S::v.ulat@cgiar.org::f43f7226-cdd9-4618-b6fc-288321a872a7" providerId="AD" clId="Web-{C7F8AA3B-5414-1985-5144-2446D3774A77}" dt="2025-05-13T07:15:46.192" v="95" actId="20577"/>
          <ac:spMkLst>
            <pc:docMk/>
            <pc:sldMk cId="922160944" sldId="504"/>
            <ac:spMk id="7" creationId="{295DC41A-4E65-085B-BFAD-3EBD7794B275}"/>
          </ac:spMkLst>
        </pc:spChg>
      </pc:sldChg>
      <pc:sldChg chg="modSp">
        <pc:chgData name="ULAT, Victor Jun (CIMMYT)" userId="S::v.ulat@cgiar.org::f43f7226-cdd9-4618-b6fc-288321a872a7" providerId="AD" clId="Web-{C7F8AA3B-5414-1985-5144-2446D3774A77}" dt="2025-05-13T07:16:23.287" v="97" actId="20577"/>
        <pc:sldMkLst>
          <pc:docMk/>
          <pc:sldMk cId="2991706189" sldId="514"/>
        </pc:sldMkLst>
        <pc:spChg chg="mod">
          <ac:chgData name="ULAT, Victor Jun (CIMMYT)" userId="S::v.ulat@cgiar.org::f43f7226-cdd9-4618-b6fc-288321a872a7" providerId="AD" clId="Web-{C7F8AA3B-5414-1985-5144-2446D3774A77}" dt="2025-05-13T07:16:23.287" v="97" actId="20577"/>
          <ac:spMkLst>
            <pc:docMk/>
            <pc:sldMk cId="2991706189" sldId="514"/>
            <ac:spMk id="3" creationId="{1105662F-1350-3A37-A03F-E1DFE527BD2C}"/>
          </ac:spMkLst>
        </pc:spChg>
      </pc:sldChg>
      <pc:sldChg chg="modSp">
        <pc:chgData name="ULAT, Victor Jun (CIMMYT)" userId="S::v.ulat@cgiar.org::f43f7226-cdd9-4618-b6fc-288321a872a7" providerId="AD" clId="Web-{C7F8AA3B-5414-1985-5144-2446D3774A77}" dt="2025-05-13T07:17:14.882" v="99" actId="20577"/>
        <pc:sldMkLst>
          <pc:docMk/>
          <pc:sldMk cId="1531012403" sldId="515"/>
        </pc:sldMkLst>
        <pc:spChg chg="mod">
          <ac:chgData name="ULAT, Victor Jun (CIMMYT)" userId="S::v.ulat@cgiar.org::f43f7226-cdd9-4618-b6fc-288321a872a7" providerId="AD" clId="Web-{C7F8AA3B-5414-1985-5144-2446D3774A77}" dt="2025-05-13T07:17:14.882" v="99" actId="20577"/>
          <ac:spMkLst>
            <pc:docMk/>
            <pc:sldMk cId="1531012403" sldId="515"/>
            <ac:spMk id="3" creationId="{9CA471D3-7876-2411-C47E-3FF62A7557AD}"/>
          </ac:spMkLst>
        </pc:spChg>
      </pc:sldChg>
    </pc:docChg>
  </pc:docChgLst>
  <pc:docChgLst>
    <pc:chgData name="LAGARE, Jack Elendil B. (CIMMYT-Philippines)" userId="S::j.lagare@cgiar.org::63e170b6-694b-445a-af43-2968f0b4b4c1" providerId="AD" clId="Web-{6653B82A-FD96-0E88-4E78-3EEEA441CCB5}"/>
    <pc:docChg chg="addSld delSld modSld sldOrd">
      <pc:chgData name="LAGARE, Jack Elendil B. (CIMMYT-Philippines)" userId="S::j.lagare@cgiar.org::63e170b6-694b-445a-af43-2968f0b4b4c1" providerId="AD" clId="Web-{6653B82A-FD96-0E88-4E78-3EEEA441CCB5}" dt="2025-04-28T08:51:31.713" v="655" actId="20577"/>
      <pc:docMkLst>
        <pc:docMk/>
      </pc:docMkLst>
      <pc:sldChg chg="del">
        <pc:chgData name="LAGARE, Jack Elendil B. (CIMMYT-Philippines)" userId="S::j.lagare@cgiar.org::63e170b6-694b-445a-af43-2968f0b4b4c1" providerId="AD" clId="Web-{6653B82A-FD96-0E88-4E78-3EEEA441CCB5}" dt="2025-04-28T01:47:40.498" v="8"/>
        <pc:sldMkLst>
          <pc:docMk/>
          <pc:sldMk cId="1200175657" sldId="482"/>
        </pc:sldMkLst>
      </pc:sldChg>
      <pc:sldChg chg="modSp add ord replId">
        <pc:chgData name="LAGARE, Jack Elendil B. (CIMMYT-Philippines)" userId="S::j.lagare@cgiar.org::63e170b6-694b-445a-af43-2968f0b4b4c1" providerId="AD" clId="Web-{6653B82A-FD96-0E88-4E78-3EEEA441CCB5}" dt="2025-04-28T01:58:34.445" v="111" actId="20577"/>
        <pc:sldMkLst>
          <pc:docMk/>
          <pc:sldMk cId="2886291085" sldId="488"/>
        </pc:sldMkLst>
        <pc:spChg chg="mod">
          <ac:chgData name="LAGARE, Jack Elendil B. (CIMMYT-Philippines)" userId="S::j.lagare@cgiar.org::63e170b6-694b-445a-af43-2968f0b4b4c1" providerId="AD" clId="Web-{6653B82A-FD96-0E88-4E78-3EEEA441CCB5}" dt="2025-04-28T01:47:35.576" v="7" actId="20577"/>
          <ac:spMkLst>
            <pc:docMk/>
            <pc:sldMk cId="2886291085" sldId="488"/>
            <ac:spMk id="2" creationId="{BA334E9F-2144-4317-AFCF-18A491A0C15C}"/>
          </ac:spMkLst>
        </pc:spChg>
        <pc:spChg chg="mod">
          <ac:chgData name="LAGARE, Jack Elendil B. (CIMMYT-Philippines)" userId="S::j.lagare@cgiar.org::63e170b6-694b-445a-af43-2968f0b4b4c1" providerId="AD" clId="Web-{6653B82A-FD96-0E88-4E78-3EEEA441CCB5}" dt="2025-04-28T01:58:34.445" v="111" actId="20577"/>
          <ac:spMkLst>
            <pc:docMk/>
            <pc:sldMk cId="2886291085" sldId="488"/>
            <ac:spMk id="3" creationId="{3BEB6BC1-6654-87BE-6FFF-9053FA2DAD5D}"/>
          </ac:spMkLst>
        </pc:spChg>
      </pc:sldChg>
      <pc:sldChg chg="new del">
        <pc:chgData name="LAGARE, Jack Elendil B. (CIMMYT-Philippines)" userId="S::j.lagare@cgiar.org::63e170b6-694b-445a-af43-2968f0b4b4c1" providerId="AD" clId="Web-{6653B82A-FD96-0E88-4E78-3EEEA441CCB5}" dt="2025-04-28T01:58:52.384" v="115"/>
        <pc:sldMkLst>
          <pc:docMk/>
          <pc:sldMk cId="818028905" sldId="489"/>
        </pc:sldMkLst>
      </pc:sldChg>
      <pc:sldChg chg="addSp delSp modSp add mod ord replId modClrScheme chgLayout">
        <pc:chgData name="LAGARE, Jack Elendil B. (CIMMYT-Philippines)" userId="S::j.lagare@cgiar.org::63e170b6-694b-445a-af43-2968f0b4b4c1" providerId="AD" clId="Web-{6653B82A-FD96-0E88-4E78-3EEEA441CCB5}" dt="2025-04-28T02:13:33.833" v="206" actId="14100"/>
        <pc:sldMkLst>
          <pc:docMk/>
          <pc:sldMk cId="3097532768" sldId="490"/>
        </pc:sldMkLst>
        <pc:spChg chg="mod ord">
          <ac:chgData name="LAGARE, Jack Elendil B. (CIMMYT-Philippines)" userId="S::j.lagare@cgiar.org::63e170b6-694b-445a-af43-2968f0b4b4c1" providerId="AD" clId="Web-{6653B82A-FD96-0E88-4E78-3EEEA441CCB5}" dt="2025-04-28T02:13:14.832" v="202"/>
          <ac:spMkLst>
            <pc:docMk/>
            <pc:sldMk cId="3097532768" sldId="490"/>
            <ac:spMk id="2" creationId="{7C09BFA5-6D0B-7B10-92F0-80B011EE7101}"/>
          </ac:spMkLst>
        </pc:spChg>
        <pc:spChg chg="mod ord">
          <ac:chgData name="LAGARE, Jack Elendil B. (CIMMYT-Philippines)" userId="S::j.lagare@cgiar.org::63e170b6-694b-445a-af43-2968f0b4b4c1" providerId="AD" clId="Web-{6653B82A-FD96-0E88-4E78-3EEEA441CCB5}" dt="2025-04-28T02:13:33.833" v="206" actId="14100"/>
          <ac:spMkLst>
            <pc:docMk/>
            <pc:sldMk cId="3097532768" sldId="490"/>
            <ac:spMk id="3" creationId="{1E57E0A6-2B62-07EC-4AB6-789E31641773}"/>
          </ac:spMkLst>
        </pc:spChg>
      </pc:sldChg>
      <pc:sldChg chg="modSp add replId">
        <pc:chgData name="LAGARE, Jack Elendil B. (CIMMYT-Philippines)" userId="S::j.lagare@cgiar.org::63e170b6-694b-445a-af43-2968f0b4b4c1" providerId="AD" clId="Web-{6653B82A-FD96-0E88-4E78-3EEEA441CCB5}" dt="2025-04-28T02:02:18.439" v="151" actId="20577"/>
        <pc:sldMkLst>
          <pc:docMk/>
          <pc:sldMk cId="1581249117" sldId="491"/>
        </pc:sldMkLst>
        <pc:spChg chg="mod">
          <ac:chgData name="LAGARE, Jack Elendil B. (CIMMYT-Philippines)" userId="S::j.lagare@cgiar.org::63e170b6-694b-445a-af43-2968f0b4b4c1" providerId="AD" clId="Web-{6653B82A-FD96-0E88-4E78-3EEEA441CCB5}" dt="2025-04-28T02:02:18.439" v="151" actId="20577"/>
          <ac:spMkLst>
            <pc:docMk/>
            <pc:sldMk cId="1581249117" sldId="491"/>
            <ac:spMk id="2" creationId="{1826A5C0-2825-3D0A-16B4-24FFE61AAF4D}"/>
          </ac:spMkLst>
        </pc:spChg>
      </pc:sldChg>
      <pc:sldChg chg="new del">
        <pc:chgData name="LAGARE, Jack Elendil B. (CIMMYT-Philippines)" userId="S::j.lagare@cgiar.org::63e170b6-694b-445a-af43-2968f0b4b4c1" providerId="AD" clId="Web-{6653B82A-FD96-0E88-4E78-3EEEA441CCB5}" dt="2025-04-28T01:59:30.354" v="133"/>
        <pc:sldMkLst>
          <pc:docMk/>
          <pc:sldMk cId="3590136703" sldId="491"/>
        </pc:sldMkLst>
      </pc:sldChg>
      <pc:sldChg chg="delSp modSp add ord replId">
        <pc:chgData name="LAGARE, Jack Elendil B. (CIMMYT-Philippines)" userId="S::j.lagare@cgiar.org::63e170b6-694b-445a-af43-2968f0b4b4c1" providerId="AD" clId="Web-{6653B82A-FD96-0E88-4E78-3EEEA441CCB5}" dt="2025-04-28T08:51:31.713" v="655" actId="20577"/>
        <pc:sldMkLst>
          <pc:docMk/>
          <pc:sldMk cId="3019206828" sldId="492"/>
        </pc:sldMkLst>
        <pc:spChg chg="mod">
          <ac:chgData name="LAGARE, Jack Elendil B. (CIMMYT-Philippines)" userId="S::j.lagare@cgiar.org::63e170b6-694b-445a-af43-2968f0b4b4c1" providerId="AD" clId="Web-{6653B82A-FD96-0E88-4E78-3EEEA441CCB5}" dt="2025-04-28T02:03:57.475" v="179" actId="20577"/>
          <ac:spMkLst>
            <pc:docMk/>
            <pc:sldMk cId="3019206828" sldId="492"/>
            <ac:spMk id="2" creationId="{725A4AB7-3321-DA08-1484-6512388E9CF4}"/>
          </ac:spMkLst>
        </pc:spChg>
        <pc:spChg chg="mod">
          <ac:chgData name="LAGARE, Jack Elendil B. (CIMMYT-Philippines)" userId="S::j.lagare@cgiar.org::63e170b6-694b-445a-af43-2968f0b4b4c1" providerId="AD" clId="Web-{6653B82A-FD96-0E88-4E78-3EEEA441CCB5}" dt="2025-04-28T08:51:31.713" v="655" actId="20577"/>
          <ac:spMkLst>
            <pc:docMk/>
            <pc:sldMk cId="3019206828" sldId="492"/>
            <ac:spMk id="3" creationId="{FD924359-52D0-4277-AF84-85953C1B71CA}"/>
          </ac:spMkLst>
        </pc:spChg>
      </pc:sldChg>
    </pc:docChg>
  </pc:docChgLst>
  <pc:docChgLst>
    <pc:chgData name="Calosa, Jahzeel (IRRI)" userId="S::jp.ramos@cgiar.org::6198d500-fd66-4fbf-b8c6-b5eb7043dfa3" providerId="AD" clId="Web-{6470A8CB-E3A3-E4AF-B2EF-8571D3C85CF4}"/>
    <pc:docChg chg="mod addSld delSld modSld sldOrd">
      <pc:chgData name="Calosa, Jahzeel (IRRI)" userId="S::jp.ramos@cgiar.org::6198d500-fd66-4fbf-b8c6-b5eb7043dfa3" providerId="AD" clId="Web-{6470A8CB-E3A3-E4AF-B2EF-8571D3C85CF4}" dt="2025-05-08T03:29:02.407" v="792"/>
      <pc:docMkLst>
        <pc:docMk/>
      </pc:docMkLst>
      <pc:sldChg chg="addSp modSp">
        <pc:chgData name="Calosa, Jahzeel (IRRI)" userId="S::jp.ramos@cgiar.org::6198d500-fd66-4fbf-b8c6-b5eb7043dfa3" providerId="AD" clId="Web-{6470A8CB-E3A3-E4AF-B2EF-8571D3C85CF4}" dt="2025-05-08T02:48:25.331" v="529" actId="1076"/>
        <pc:sldMkLst>
          <pc:docMk/>
          <pc:sldMk cId="1486674080" sldId="474"/>
        </pc:sldMkLst>
        <pc:picChg chg="add mod">
          <ac:chgData name="Calosa, Jahzeel (IRRI)" userId="S::jp.ramos@cgiar.org::6198d500-fd66-4fbf-b8c6-b5eb7043dfa3" providerId="AD" clId="Web-{6470A8CB-E3A3-E4AF-B2EF-8571D3C85CF4}" dt="2025-05-08T02:48:25.331" v="529" actId="1076"/>
          <ac:picMkLst>
            <pc:docMk/>
            <pc:sldMk cId="1486674080" sldId="474"/>
            <ac:picMk id="3" creationId="{0CF10E39-0B9F-D390-8FD3-16B6AC27F4B4}"/>
          </ac:picMkLst>
        </pc:picChg>
      </pc:sldChg>
      <pc:sldChg chg="addSp modSp">
        <pc:chgData name="Calosa, Jahzeel (IRRI)" userId="S::jp.ramos@cgiar.org::6198d500-fd66-4fbf-b8c6-b5eb7043dfa3" providerId="AD" clId="Web-{6470A8CB-E3A3-E4AF-B2EF-8571D3C85CF4}" dt="2025-05-08T03:02:17.064" v="676" actId="1076"/>
        <pc:sldMkLst>
          <pc:docMk/>
          <pc:sldMk cId="1235913498" sldId="476"/>
        </pc:sldMkLst>
        <pc:spChg chg="add mod">
          <ac:chgData name="Calosa, Jahzeel (IRRI)" userId="S::jp.ramos@cgiar.org::6198d500-fd66-4fbf-b8c6-b5eb7043dfa3" providerId="AD" clId="Web-{6470A8CB-E3A3-E4AF-B2EF-8571D3C85CF4}" dt="2025-05-08T02:49:08.645" v="532" actId="20577"/>
          <ac:spMkLst>
            <pc:docMk/>
            <pc:sldMk cId="1235913498" sldId="476"/>
            <ac:spMk id="2" creationId="{664A4311-0712-08BC-9614-B29197B136BA}"/>
          </ac:spMkLst>
        </pc:spChg>
        <pc:spChg chg="add mod">
          <ac:chgData name="Calosa, Jahzeel (IRRI)" userId="S::jp.ramos@cgiar.org::6198d500-fd66-4fbf-b8c6-b5eb7043dfa3" providerId="AD" clId="Web-{6470A8CB-E3A3-E4AF-B2EF-8571D3C85CF4}" dt="2025-05-08T02:50:02.522" v="538" actId="1076"/>
          <ac:spMkLst>
            <pc:docMk/>
            <pc:sldMk cId="1235913498" sldId="476"/>
            <ac:spMk id="6" creationId="{1B240A9A-084C-2719-B1F0-80F4764ED88F}"/>
          </ac:spMkLst>
        </pc:spChg>
        <pc:spChg chg="add mod">
          <ac:chgData name="Calosa, Jahzeel (IRRI)" userId="S::jp.ramos@cgiar.org::6198d500-fd66-4fbf-b8c6-b5eb7043dfa3" providerId="AD" clId="Web-{6470A8CB-E3A3-E4AF-B2EF-8571D3C85CF4}" dt="2025-05-08T02:49:38.287" v="537" actId="20577"/>
          <ac:spMkLst>
            <pc:docMk/>
            <pc:sldMk cId="1235913498" sldId="476"/>
            <ac:spMk id="8" creationId="{181EB29B-29CB-4677-1ABF-822D61DD1A8D}"/>
          </ac:spMkLst>
        </pc:spChg>
        <pc:picChg chg="add mod modCrop">
          <ac:chgData name="Calosa, Jahzeel (IRRI)" userId="S::jp.ramos@cgiar.org::6198d500-fd66-4fbf-b8c6-b5eb7043dfa3" providerId="AD" clId="Web-{6470A8CB-E3A3-E4AF-B2EF-8571D3C85CF4}" dt="2025-05-08T02:47:32.517" v="527" actId="1076"/>
          <ac:picMkLst>
            <pc:docMk/>
            <pc:sldMk cId="1235913498" sldId="476"/>
            <ac:picMk id="3" creationId="{2ABBAAB8-3B6F-003E-7C93-04EB743C2DE5}"/>
          </ac:picMkLst>
        </pc:picChg>
        <pc:picChg chg="add mod">
          <ac:chgData name="Calosa, Jahzeel (IRRI)" userId="S::jp.ramos@cgiar.org::6198d500-fd66-4fbf-b8c6-b5eb7043dfa3" providerId="AD" clId="Web-{6470A8CB-E3A3-E4AF-B2EF-8571D3C85CF4}" dt="2025-05-08T02:50:03.725" v="539" actId="1076"/>
          <ac:picMkLst>
            <pc:docMk/>
            <pc:sldMk cId="1235913498" sldId="476"/>
            <ac:picMk id="4" creationId="{A685F7CE-4BCB-7F98-EC8E-3B8517508222}"/>
          </ac:picMkLst>
        </pc:picChg>
        <pc:picChg chg="add mod modCrop">
          <ac:chgData name="Calosa, Jahzeel (IRRI)" userId="S::jp.ramos@cgiar.org::6198d500-fd66-4fbf-b8c6-b5eb7043dfa3" providerId="AD" clId="Web-{6470A8CB-E3A3-E4AF-B2EF-8571D3C85CF4}" dt="2025-05-08T03:02:17.064" v="676" actId="1076"/>
          <ac:picMkLst>
            <pc:docMk/>
            <pc:sldMk cId="1235913498" sldId="476"/>
            <ac:picMk id="9" creationId="{B7EED577-F50B-1791-322A-F05FAFB3F0AC}"/>
          </ac:picMkLst>
        </pc:picChg>
      </pc:sldChg>
      <pc:sldChg chg="addSp modSp">
        <pc:chgData name="Calosa, Jahzeel (IRRI)" userId="S::jp.ramos@cgiar.org::6198d500-fd66-4fbf-b8c6-b5eb7043dfa3" providerId="AD" clId="Web-{6470A8CB-E3A3-E4AF-B2EF-8571D3C85CF4}" dt="2025-05-08T03:23:58.506" v="787" actId="20577"/>
        <pc:sldMkLst>
          <pc:docMk/>
          <pc:sldMk cId="2315858043" sldId="477"/>
        </pc:sldMkLst>
        <pc:spChg chg="add mod">
          <ac:chgData name="Calosa, Jahzeel (IRRI)" userId="S::jp.ramos@cgiar.org::6198d500-fd66-4fbf-b8c6-b5eb7043dfa3" providerId="AD" clId="Web-{6470A8CB-E3A3-E4AF-B2EF-8571D3C85CF4}" dt="2025-05-08T03:23:58.506" v="787" actId="20577"/>
          <ac:spMkLst>
            <pc:docMk/>
            <pc:sldMk cId="2315858043" sldId="477"/>
            <ac:spMk id="8" creationId="{01DCD5D8-1AA8-9108-D3CD-F5670E4722AA}"/>
          </ac:spMkLst>
        </pc:spChg>
        <pc:picChg chg="mod ord">
          <ac:chgData name="Calosa, Jahzeel (IRRI)" userId="S::jp.ramos@cgiar.org::6198d500-fd66-4fbf-b8c6-b5eb7043dfa3" providerId="AD" clId="Web-{6470A8CB-E3A3-E4AF-B2EF-8571D3C85CF4}" dt="2025-05-08T03:19:44.152" v="756" actId="1076"/>
          <ac:picMkLst>
            <pc:docMk/>
            <pc:sldMk cId="2315858043" sldId="477"/>
            <ac:picMk id="2" creationId="{3BA95C20-C951-A939-87BF-62426C717244}"/>
          </ac:picMkLst>
        </pc:picChg>
        <pc:picChg chg="mod">
          <ac:chgData name="Calosa, Jahzeel (IRRI)" userId="S::jp.ramos@cgiar.org::6198d500-fd66-4fbf-b8c6-b5eb7043dfa3" providerId="AD" clId="Web-{6470A8CB-E3A3-E4AF-B2EF-8571D3C85CF4}" dt="2025-05-08T03:19:46.089" v="758" actId="1076"/>
          <ac:picMkLst>
            <pc:docMk/>
            <pc:sldMk cId="2315858043" sldId="477"/>
            <ac:picMk id="3" creationId="{F00C28CF-D5EE-0A23-1796-945C60F87EA1}"/>
          </ac:picMkLst>
        </pc:picChg>
        <pc:picChg chg="add mod modCrop">
          <ac:chgData name="Calosa, Jahzeel (IRRI)" userId="S::jp.ramos@cgiar.org::6198d500-fd66-4fbf-b8c6-b5eb7043dfa3" providerId="AD" clId="Web-{6470A8CB-E3A3-E4AF-B2EF-8571D3C85CF4}" dt="2025-05-08T03:19:44.120" v="755" actId="1076"/>
          <ac:picMkLst>
            <pc:docMk/>
            <pc:sldMk cId="2315858043" sldId="477"/>
            <ac:picMk id="6" creationId="{28F4560F-8447-3F7C-B41A-BF6C7BE88587}"/>
          </ac:picMkLst>
        </pc:picChg>
        <pc:picChg chg="add mod">
          <ac:chgData name="Calosa, Jahzeel (IRRI)" userId="S::jp.ramos@cgiar.org::6198d500-fd66-4fbf-b8c6-b5eb7043dfa3" providerId="AD" clId="Web-{6470A8CB-E3A3-E4AF-B2EF-8571D3C85CF4}" dt="2025-05-08T03:19:44.152" v="757" actId="1076"/>
          <ac:picMkLst>
            <pc:docMk/>
            <pc:sldMk cId="2315858043" sldId="477"/>
            <ac:picMk id="7" creationId="{D6C8AEEA-D240-B381-5047-C4AD3834E34E}"/>
          </ac:picMkLst>
        </pc:picChg>
        <pc:picChg chg="add mod">
          <ac:chgData name="Calosa, Jahzeel (IRRI)" userId="S::jp.ramos@cgiar.org::6198d500-fd66-4fbf-b8c6-b5eb7043dfa3" providerId="AD" clId="Web-{6470A8CB-E3A3-E4AF-B2EF-8571D3C85CF4}" dt="2025-05-08T03:23:28.128" v="782" actId="1076"/>
          <ac:picMkLst>
            <pc:docMk/>
            <pc:sldMk cId="2315858043" sldId="477"/>
            <ac:picMk id="9" creationId="{758013E9-512B-3317-5D17-788AF5FEE788}"/>
          </ac:picMkLst>
        </pc:picChg>
      </pc:sldChg>
      <pc:sldChg chg="addSp delSp modSp">
        <pc:chgData name="Calosa, Jahzeel (IRRI)" userId="S::jp.ramos@cgiar.org::6198d500-fd66-4fbf-b8c6-b5eb7043dfa3" providerId="AD" clId="Web-{6470A8CB-E3A3-E4AF-B2EF-8571D3C85CF4}" dt="2025-05-08T02:53:15.826" v="564" actId="20577"/>
        <pc:sldMkLst>
          <pc:docMk/>
          <pc:sldMk cId="783102551" sldId="498"/>
        </pc:sldMkLst>
        <pc:spChg chg="add mod">
          <ac:chgData name="Calosa, Jahzeel (IRRI)" userId="S::jp.ramos@cgiar.org::6198d500-fd66-4fbf-b8c6-b5eb7043dfa3" providerId="AD" clId="Web-{6470A8CB-E3A3-E4AF-B2EF-8571D3C85CF4}" dt="2025-05-08T02:53:15.826" v="564" actId="20577"/>
          <ac:spMkLst>
            <pc:docMk/>
            <pc:sldMk cId="783102551" sldId="498"/>
            <ac:spMk id="3" creationId="{547A07FB-9F6C-0D14-5003-4085175F7CB5}"/>
          </ac:spMkLst>
        </pc:spChg>
        <pc:spChg chg="mod">
          <ac:chgData name="Calosa, Jahzeel (IRRI)" userId="S::jp.ramos@cgiar.org::6198d500-fd66-4fbf-b8c6-b5eb7043dfa3" providerId="AD" clId="Web-{6470A8CB-E3A3-E4AF-B2EF-8571D3C85CF4}" dt="2025-05-08T02:51:05.165" v="544" actId="20577"/>
          <ac:spMkLst>
            <pc:docMk/>
            <pc:sldMk cId="783102551" sldId="498"/>
            <ac:spMk id="7" creationId="{1C786D4C-6590-85ED-3894-63E606A49524}"/>
          </ac:spMkLst>
        </pc:spChg>
        <pc:picChg chg="add mod">
          <ac:chgData name="Calosa, Jahzeel (IRRI)" userId="S::jp.ramos@cgiar.org::6198d500-fd66-4fbf-b8c6-b5eb7043dfa3" providerId="AD" clId="Web-{6470A8CB-E3A3-E4AF-B2EF-8571D3C85CF4}" dt="2025-05-08T02:51:10.040" v="545" actId="1076"/>
          <ac:picMkLst>
            <pc:docMk/>
            <pc:sldMk cId="783102551" sldId="498"/>
            <ac:picMk id="2" creationId="{081C4740-DCFE-D8E9-CC32-681A0A91E1A1}"/>
          </ac:picMkLst>
        </pc:picChg>
        <pc:picChg chg="add del mod">
          <ac:chgData name="Calosa, Jahzeel (IRRI)" userId="S::jp.ramos@cgiar.org::6198d500-fd66-4fbf-b8c6-b5eb7043dfa3" providerId="AD" clId="Web-{6470A8CB-E3A3-E4AF-B2EF-8571D3C85CF4}" dt="2025-05-08T02:53:02.075" v="559"/>
          <ac:picMkLst>
            <pc:docMk/>
            <pc:sldMk cId="783102551" sldId="498"/>
            <ac:picMk id="4" creationId="{53A4E24E-30BC-9B23-9BF2-27059E312167}"/>
          </ac:picMkLst>
        </pc:picChg>
        <pc:picChg chg="add mod">
          <ac:chgData name="Calosa, Jahzeel (IRRI)" userId="S::jp.ramos@cgiar.org::6198d500-fd66-4fbf-b8c6-b5eb7043dfa3" providerId="AD" clId="Web-{6470A8CB-E3A3-E4AF-B2EF-8571D3C85CF4}" dt="2025-05-08T02:53:13.060" v="563" actId="1076"/>
          <ac:picMkLst>
            <pc:docMk/>
            <pc:sldMk cId="783102551" sldId="498"/>
            <ac:picMk id="6" creationId="{13AE1DB0-EEFB-4B66-01C3-B047D7A95DB6}"/>
          </ac:picMkLst>
        </pc:picChg>
      </pc:sldChg>
      <pc:sldChg chg="addSp modSp ord">
        <pc:chgData name="Calosa, Jahzeel (IRRI)" userId="S::jp.ramos@cgiar.org::6198d500-fd66-4fbf-b8c6-b5eb7043dfa3" providerId="AD" clId="Web-{6470A8CB-E3A3-E4AF-B2EF-8571D3C85CF4}" dt="2025-05-08T03:05:25.430" v="706" actId="1076"/>
        <pc:sldMkLst>
          <pc:docMk/>
          <pc:sldMk cId="3230061690" sldId="499"/>
        </pc:sldMkLst>
        <pc:spChg chg="add mod">
          <ac:chgData name="Calosa, Jahzeel (IRRI)" userId="S::jp.ramos@cgiar.org::6198d500-fd66-4fbf-b8c6-b5eb7043dfa3" providerId="AD" clId="Web-{6470A8CB-E3A3-E4AF-B2EF-8571D3C85CF4}" dt="2025-05-08T03:05:17.446" v="704" actId="1076"/>
          <ac:spMkLst>
            <pc:docMk/>
            <pc:sldMk cId="3230061690" sldId="499"/>
            <ac:spMk id="3" creationId="{AA5836CC-A90F-F045-69CF-9224D68821FF}"/>
          </ac:spMkLst>
        </pc:spChg>
        <pc:spChg chg="mod">
          <ac:chgData name="Calosa, Jahzeel (IRRI)" userId="S::jp.ramos@cgiar.org::6198d500-fd66-4fbf-b8c6-b5eb7043dfa3" providerId="AD" clId="Web-{6470A8CB-E3A3-E4AF-B2EF-8571D3C85CF4}" dt="2025-05-08T03:05:22.414" v="705" actId="1076"/>
          <ac:spMkLst>
            <pc:docMk/>
            <pc:sldMk cId="3230061690" sldId="499"/>
            <ac:spMk id="7" creationId="{AA248522-C199-6641-632E-CA0DFBBE2534}"/>
          </ac:spMkLst>
        </pc:spChg>
        <pc:picChg chg="add mod">
          <ac:chgData name="Calosa, Jahzeel (IRRI)" userId="S::jp.ramos@cgiar.org::6198d500-fd66-4fbf-b8c6-b5eb7043dfa3" providerId="AD" clId="Web-{6470A8CB-E3A3-E4AF-B2EF-8571D3C85CF4}" dt="2025-05-08T03:05:25.430" v="706" actId="1076"/>
          <ac:picMkLst>
            <pc:docMk/>
            <pc:sldMk cId="3230061690" sldId="499"/>
            <ac:picMk id="2" creationId="{8C0384D3-E1D0-D920-5B44-99437403AB3A}"/>
          </ac:picMkLst>
        </pc:picChg>
      </pc:sldChg>
      <pc:sldChg chg="addSp delSp modSp del">
        <pc:chgData name="Calosa, Jahzeel (IRRI)" userId="S::jp.ramos@cgiar.org::6198d500-fd66-4fbf-b8c6-b5eb7043dfa3" providerId="AD" clId="Web-{6470A8CB-E3A3-E4AF-B2EF-8571D3C85CF4}" dt="2025-05-08T03:20:50.013" v="767"/>
        <pc:sldMkLst>
          <pc:docMk/>
          <pc:sldMk cId="3460597484" sldId="506"/>
        </pc:sldMkLst>
        <pc:spChg chg="add mod">
          <ac:chgData name="Calosa, Jahzeel (IRRI)" userId="S::jp.ramos@cgiar.org::6198d500-fd66-4fbf-b8c6-b5eb7043dfa3" providerId="AD" clId="Web-{6470A8CB-E3A3-E4AF-B2EF-8571D3C85CF4}" dt="2025-05-08T03:20:48.529" v="766"/>
          <ac:spMkLst>
            <pc:docMk/>
            <pc:sldMk cId="3460597484" sldId="506"/>
            <ac:spMk id="3" creationId="{3459BF59-C617-FF3F-846F-5BDB3619DFED}"/>
          </ac:spMkLst>
        </pc:spChg>
        <pc:picChg chg="del">
          <ac:chgData name="Calosa, Jahzeel (IRRI)" userId="S::jp.ramos@cgiar.org::6198d500-fd66-4fbf-b8c6-b5eb7043dfa3" providerId="AD" clId="Web-{6470A8CB-E3A3-E4AF-B2EF-8571D3C85CF4}" dt="2025-05-08T03:20:48.529" v="766"/>
          <ac:picMkLst>
            <pc:docMk/>
            <pc:sldMk cId="3460597484" sldId="506"/>
            <ac:picMk id="6" creationId="{EF2E16DC-A40F-C075-9DAE-75169317D8C2}"/>
          </ac:picMkLst>
        </pc:picChg>
      </pc:sldChg>
      <pc:sldChg chg="addSp modSp">
        <pc:chgData name="Calosa, Jahzeel (IRRI)" userId="S::jp.ramos@cgiar.org::6198d500-fd66-4fbf-b8c6-b5eb7043dfa3" providerId="AD" clId="Web-{6470A8CB-E3A3-E4AF-B2EF-8571D3C85CF4}" dt="2025-05-08T03:24:45.726" v="790" actId="1076"/>
        <pc:sldMkLst>
          <pc:docMk/>
          <pc:sldMk cId="1340794766" sldId="507"/>
        </pc:sldMkLst>
        <pc:graphicFrameChg chg="mod modGraphic">
          <ac:chgData name="Calosa, Jahzeel (IRRI)" userId="S::jp.ramos@cgiar.org::6198d500-fd66-4fbf-b8c6-b5eb7043dfa3" providerId="AD" clId="Web-{6470A8CB-E3A3-E4AF-B2EF-8571D3C85CF4}" dt="2025-05-08T03:24:45.695" v="789" actId="1076"/>
          <ac:graphicFrameMkLst>
            <pc:docMk/>
            <pc:sldMk cId="1340794766" sldId="507"/>
            <ac:graphicFrameMk id="4" creationId="{A25AEC40-21BA-4A0F-AA8B-2EED66A65CB7}"/>
          </ac:graphicFrameMkLst>
        </pc:graphicFrameChg>
        <pc:picChg chg="add mod">
          <ac:chgData name="Calosa, Jahzeel (IRRI)" userId="S::jp.ramos@cgiar.org::6198d500-fd66-4fbf-b8c6-b5eb7043dfa3" providerId="AD" clId="Web-{6470A8CB-E3A3-E4AF-B2EF-8571D3C85CF4}" dt="2025-05-08T03:24:45.726" v="790" actId="1076"/>
          <ac:picMkLst>
            <pc:docMk/>
            <pc:sldMk cId="1340794766" sldId="507"/>
            <ac:picMk id="2" creationId="{74A54F2B-174C-AADB-095A-EF67EED3E35A}"/>
          </ac:picMkLst>
        </pc:picChg>
      </pc:sldChg>
      <pc:sldChg chg="del">
        <pc:chgData name="Calosa, Jahzeel (IRRI)" userId="S::jp.ramos@cgiar.org::6198d500-fd66-4fbf-b8c6-b5eb7043dfa3" providerId="AD" clId="Web-{6470A8CB-E3A3-E4AF-B2EF-8571D3C85CF4}" dt="2025-05-08T00:35:26.870" v="156"/>
        <pc:sldMkLst>
          <pc:docMk/>
          <pc:sldMk cId="333231571" sldId="508"/>
        </pc:sldMkLst>
      </pc:sldChg>
      <pc:sldChg chg="addSp delSp modSp">
        <pc:chgData name="Calosa, Jahzeel (IRRI)" userId="S::jp.ramos@cgiar.org::6198d500-fd66-4fbf-b8c6-b5eb7043dfa3" providerId="AD" clId="Web-{6470A8CB-E3A3-E4AF-B2EF-8571D3C85CF4}" dt="2025-05-08T03:04:17.256" v="691"/>
        <pc:sldMkLst>
          <pc:docMk/>
          <pc:sldMk cId="3534190833" sldId="510"/>
        </pc:sldMkLst>
        <pc:spChg chg="add del">
          <ac:chgData name="Calosa, Jahzeel (IRRI)" userId="S::jp.ramos@cgiar.org::6198d500-fd66-4fbf-b8c6-b5eb7043dfa3" providerId="AD" clId="Web-{6470A8CB-E3A3-E4AF-B2EF-8571D3C85CF4}" dt="2025-05-08T02:55:28.440" v="580"/>
          <ac:spMkLst>
            <pc:docMk/>
            <pc:sldMk cId="3534190833" sldId="510"/>
            <ac:spMk id="2" creationId="{1DE1D2A8-F28A-E700-C11C-1F979465CE90}"/>
          </ac:spMkLst>
        </pc:spChg>
        <pc:spChg chg="del mod">
          <ac:chgData name="Calosa, Jahzeel (IRRI)" userId="S::jp.ramos@cgiar.org::6198d500-fd66-4fbf-b8c6-b5eb7043dfa3" providerId="AD" clId="Web-{6470A8CB-E3A3-E4AF-B2EF-8571D3C85CF4}" dt="2025-05-08T00:33:08.085" v="95"/>
          <ac:spMkLst>
            <pc:docMk/>
            <pc:sldMk cId="3534190833" sldId="510"/>
            <ac:spMk id="4" creationId="{0FFB942C-33D4-05B9-0E97-E25720BCDB71}"/>
          </ac:spMkLst>
        </pc:spChg>
        <pc:spChg chg="add mod">
          <ac:chgData name="Calosa, Jahzeel (IRRI)" userId="S::jp.ramos@cgiar.org::6198d500-fd66-4fbf-b8c6-b5eb7043dfa3" providerId="AD" clId="Web-{6470A8CB-E3A3-E4AF-B2EF-8571D3C85CF4}" dt="2025-05-08T03:01:06.781" v="669" actId="20577"/>
          <ac:spMkLst>
            <pc:docMk/>
            <pc:sldMk cId="3534190833" sldId="510"/>
            <ac:spMk id="4" creationId="{45921151-60FA-8C96-43BC-A1E23C7D1422}"/>
          </ac:spMkLst>
        </pc:spChg>
        <pc:spChg chg="mod">
          <ac:chgData name="Calosa, Jahzeel (IRRI)" userId="S::jp.ramos@cgiar.org::6198d500-fd66-4fbf-b8c6-b5eb7043dfa3" providerId="AD" clId="Web-{6470A8CB-E3A3-E4AF-B2EF-8571D3C85CF4}" dt="2025-05-08T03:01:34.032" v="675" actId="20577"/>
          <ac:spMkLst>
            <pc:docMk/>
            <pc:sldMk cId="3534190833" sldId="510"/>
            <ac:spMk id="7" creationId="{98CAE036-7D0A-A52F-B17A-BCF079327E9E}"/>
          </ac:spMkLst>
        </pc:spChg>
        <pc:picChg chg="mod ord modCrop">
          <ac:chgData name="Calosa, Jahzeel (IRRI)" userId="S::jp.ramos@cgiar.org::6198d500-fd66-4fbf-b8c6-b5eb7043dfa3" providerId="AD" clId="Web-{6470A8CB-E3A3-E4AF-B2EF-8571D3C85CF4}" dt="2025-05-08T02:59:44.934" v="659"/>
          <ac:picMkLst>
            <pc:docMk/>
            <pc:sldMk cId="3534190833" sldId="510"/>
            <ac:picMk id="3" creationId="{4F0FFA75-08D9-3934-F86A-D5A81C18168C}"/>
          </ac:picMkLst>
        </pc:picChg>
        <pc:picChg chg="add mod ord">
          <ac:chgData name="Calosa, Jahzeel (IRRI)" userId="S::jp.ramos@cgiar.org::6198d500-fd66-4fbf-b8c6-b5eb7043dfa3" providerId="AD" clId="Web-{6470A8CB-E3A3-E4AF-B2EF-8571D3C85CF4}" dt="2025-05-08T03:01:18.765" v="672" actId="1076"/>
          <ac:picMkLst>
            <pc:docMk/>
            <pc:sldMk cId="3534190833" sldId="510"/>
            <ac:picMk id="6" creationId="{3AC2B947-2081-83DA-EF9E-A85FDAFEBB8D}"/>
          </ac:picMkLst>
        </pc:picChg>
        <pc:picChg chg="add mod modCrop">
          <ac:chgData name="Calosa, Jahzeel (IRRI)" userId="S::jp.ramos@cgiar.org::6198d500-fd66-4fbf-b8c6-b5eb7043dfa3" providerId="AD" clId="Web-{6470A8CB-E3A3-E4AF-B2EF-8571D3C85CF4}" dt="2025-05-08T02:57:43.679" v="624" actId="1076"/>
          <ac:picMkLst>
            <pc:docMk/>
            <pc:sldMk cId="3534190833" sldId="510"/>
            <ac:picMk id="9" creationId="{210B9DC2-E8EF-FAFE-75EA-845C70459ABA}"/>
          </ac:picMkLst>
        </pc:picChg>
        <pc:cxnChg chg="add del mod">
          <ac:chgData name="Calosa, Jahzeel (IRRI)" userId="S::jp.ramos@cgiar.org::6198d500-fd66-4fbf-b8c6-b5eb7043dfa3" providerId="AD" clId="Web-{6470A8CB-E3A3-E4AF-B2EF-8571D3C85CF4}" dt="2025-05-08T03:04:17.256" v="691"/>
          <ac:cxnSpMkLst>
            <pc:docMk/>
            <pc:sldMk cId="3534190833" sldId="510"/>
            <ac:cxnSpMk id="10" creationId="{ADF33890-460E-4056-9957-600EBC660FE3}"/>
          </ac:cxnSpMkLst>
        </pc:cxnChg>
        <pc:cxnChg chg="add del mod">
          <ac:chgData name="Calosa, Jahzeel (IRRI)" userId="S::jp.ramos@cgiar.org::6198d500-fd66-4fbf-b8c6-b5eb7043dfa3" providerId="AD" clId="Web-{6470A8CB-E3A3-E4AF-B2EF-8571D3C85CF4}" dt="2025-05-08T03:04:17.256" v="690"/>
          <ac:cxnSpMkLst>
            <pc:docMk/>
            <pc:sldMk cId="3534190833" sldId="510"/>
            <ac:cxnSpMk id="11" creationId="{1F1C8E9B-FA00-C3C6-A9C1-A2D3CDF907A2}"/>
          </ac:cxnSpMkLst>
        </pc:cxnChg>
        <pc:cxnChg chg="add del mod">
          <ac:chgData name="Calosa, Jahzeel (IRRI)" userId="S::jp.ramos@cgiar.org::6198d500-fd66-4fbf-b8c6-b5eb7043dfa3" providerId="AD" clId="Web-{6470A8CB-E3A3-E4AF-B2EF-8571D3C85CF4}" dt="2025-05-08T03:04:17.256" v="689"/>
          <ac:cxnSpMkLst>
            <pc:docMk/>
            <pc:sldMk cId="3534190833" sldId="510"/>
            <ac:cxnSpMk id="12" creationId="{B0CB7833-9663-9E6D-18AE-C1D48F635FB8}"/>
          </ac:cxnSpMkLst>
        </pc:cxnChg>
      </pc:sldChg>
      <pc:sldChg chg="del">
        <pc:chgData name="Calosa, Jahzeel (IRRI)" userId="S::jp.ramos@cgiar.org::6198d500-fd66-4fbf-b8c6-b5eb7043dfa3" providerId="AD" clId="Web-{6470A8CB-E3A3-E4AF-B2EF-8571D3C85CF4}" dt="2025-05-08T00:35:29.120" v="157"/>
        <pc:sldMkLst>
          <pc:docMk/>
          <pc:sldMk cId="2163065469" sldId="511"/>
        </pc:sldMkLst>
      </pc:sldChg>
      <pc:sldChg chg="modSp">
        <pc:chgData name="Calosa, Jahzeel (IRRI)" userId="S::jp.ramos@cgiar.org::6198d500-fd66-4fbf-b8c6-b5eb7043dfa3" providerId="AD" clId="Web-{6470A8CB-E3A3-E4AF-B2EF-8571D3C85CF4}" dt="2025-05-08T03:05:49.603" v="709" actId="20577"/>
        <pc:sldMkLst>
          <pc:docMk/>
          <pc:sldMk cId="3130212838" sldId="512"/>
        </pc:sldMkLst>
        <pc:spChg chg="mod">
          <ac:chgData name="Calosa, Jahzeel (IRRI)" userId="S::jp.ramos@cgiar.org::6198d500-fd66-4fbf-b8c6-b5eb7043dfa3" providerId="AD" clId="Web-{6470A8CB-E3A3-E4AF-B2EF-8571D3C85CF4}" dt="2025-05-08T03:05:49.603" v="709" actId="20577"/>
          <ac:spMkLst>
            <pc:docMk/>
            <pc:sldMk cId="3130212838" sldId="512"/>
            <ac:spMk id="7" creationId="{6CD1971C-C247-33DC-8B9A-5A6F509BDFD2}"/>
          </ac:spMkLst>
        </pc:spChg>
        <pc:picChg chg="mod">
          <ac:chgData name="Calosa, Jahzeel (IRRI)" userId="S::jp.ramos@cgiar.org::6198d500-fd66-4fbf-b8c6-b5eb7043dfa3" providerId="AD" clId="Web-{6470A8CB-E3A3-E4AF-B2EF-8571D3C85CF4}" dt="2025-05-08T00:02:31.281" v="1" actId="1076"/>
          <ac:picMkLst>
            <pc:docMk/>
            <pc:sldMk cId="3130212838" sldId="512"/>
            <ac:picMk id="3" creationId="{94ABE700-E0F7-EB13-AFD9-00F774E994C6}"/>
          </ac:picMkLst>
        </pc:picChg>
      </pc:sldChg>
      <pc:sldChg chg="addSp modSp add replId">
        <pc:chgData name="Calosa, Jahzeel (IRRI)" userId="S::jp.ramos@cgiar.org::6198d500-fd66-4fbf-b8c6-b5eb7043dfa3" providerId="AD" clId="Web-{6470A8CB-E3A3-E4AF-B2EF-8571D3C85CF4}" dt="2025-05-08T03:04:00.458" v="688" actId="1076"/>
        <pc:sldMkLst>
          <pc:docMk/>
          <pc:sldMk cId="1353564370" sldId="516"/>
        </pc:sldMkLst>
        <pc:spChg chg="add mod">
          <ac:chgData name="Calosa, Jahzeel (IRRI)" userId="S::jp.ramos@cgiar.org::6198d500-fd66-4fbf-b8c6-b5eb7043dfa3" providerId="AD" clId="Web-{6470A8CB-E3A3-E4AF-B2EF-8571D3C85CF4}" dt="2025-05-08T03:04:00.458" v="688" actId="1076"/>
          <ac:spMkLst>
            <pc:docMk/>
            <pc:sldMk cId="1353564370" sldId="516"/>
            <ac:spMk id="4" creationId="{89D7CD2F-F9B1-8BAC-8E1D-7F303E0987F9}"/>
          </ac:spMkLst>
        </pc:spChg>
        <pc:spChg chg="mod">
          <ac:chgData name="Calosa, Jahzeel (IRRI)" userId="S::jp.ramos@cgiar.org::6198d500-fd66-4fbf-b8c6-b5eb7043dfa3" providerId="AD" clId="Web-{6470A8CB-E3A3-E4AF-B2EF-8571D3C85CF4}" dt="2025-05-08T00:52:50.104" v="265" actId="20577"/>
          <ac:spMkLst>
            <pc:docMk/>
            <pc:sldMk cId="1353564370" sldId="516"/>
            <ac:spMk id="5" creationId="{AF41C80F-D3B8-2CC6-4738-4F882400473F}"/>
          </ac:spMkLst>
        </pc:spChg>
        <pc:spChg chg="mod">
          <ac:chgData name="Calosa, Jahzeel (IRRI)" userId="S::jp.ramos@cgiar.org::6198d500-fd66-4fbf-b8c6-b5eb7043dfa3" providerId="AD" clId="Web-{6470A8CB-E3A3-E4AF-B2EF-8571D3C85CF4}" dt="2025-05-08T03:03:33.411" v="680" actId="1076"/>
          <ac:spMkLst>
            <pc:docMk/>
            <pc:sldMk cId="1353564370" sldId="516"/>
            <ac:spMk id="7" creationId="{0DC0589A-DCE8-78FE-44BA-BE3584F7DA78}"/>
          </ac:spMkLst>
        </pc:spChg>
        <pc:picChg chg="add mod">
          <ac:chgData name="Calosa, Jahzeel (IRRI)" userId="S::jp.ramos@cgiar.org::6198d500-fd66-4fbf-b8c6-b5eb7043dfa3" providerId="AD" clId="Web-{6470A8CB-E3A3-E4AF-B2EF-8571D3C85CF4}" dt="2025-05-08T03:03:40.739" v="682" actId="1076"/>
          <ac:picMkLst>
            <pc:docMk/>
            <pc:sldMk cId="1353564370" sldId="516"/>
            <ac:picMk id="2" creationId="{C17D39FB-4AB3-AD46-C06B-16472021F0EB}"/>
          </ac:picMkLst>
        </pc:picChg>
        <pc:picChg chg="add mod ord">
          <ac:chgData name="Calosa, Jahzeel (IRRI)" userId="S::jp.ramos@cgiar.org::6198d500-fd66-4fbf-b8c6-b5eb7043dfa3" providerId="AD" clId="Web-{6470A8CB-E3A3-E4AF-B2EF-8571D3C85CF4}" dt="2025-05-08T02:14:24.681" v="375" actId="1076"/>
          <ac:picMkLst>
            <pc:docMk/>
            <pc:sldMk cId="1353564370" sldId="516"/>
            <ac:picMk id="3" creationId="{0BC0F5B9-0C32-EDCD-EFCE-453926CC1412}"/>
          </ac:picMkLst>
        </pc:picChg>
        <pc:picChg chg="add mod">
          <ac:chgData name="Calosa, Jahzeel (IRRI)" userId="S::jp.ramos@cgiar.org::6198d500-fd66-4fbf-b8c6-b5eb7043dfa3" providerId="AD" clId="Web-{6470A8CB-E3A3-E4AF-B2EF-8571D3C85CF4}" dt="2025-05-08T02:54:57.111" v="578" actId="1076"/>
          <ac:picMkLst>
            <pc:docMk/>
            <pc:sldMk cId="1353564370" sldId="516"/>
            <ac:picMk id="6" creationId="{F4CA388A-1C0F-F470-F498-04075FC9B655}"/>
          </ac:picMkLst>
        </pc:picChg>
      </pc:sldChg>
    </pc:docChg>
  </pc:docChgLst>
  <pc:docChgLst>
    <pc:chgData name="Imoro, Simon (IITA)" userId="S::s.imoro@cgiar.org::f7c4b4f6-1b51-4097-86e3-db823f007a0b" providerId="AD" clId="Web-{3BCED2EB-BA42-51ED-F9A7-5F7E529F8B26}"/>
    <pc:docChg chg="modSld">
      <pc:chgData name="Imoro, Simon (IITA)" userId="S::s.imoro@cgiar.org::f7c4b4f6-1b51-4097-86e3-db823f007a0b" providerId="AD" clId="Web-{3BCED2EB-BA42-51ED-F9A7-5F7E529F8B26}" dt="2025-04-29T15:22:42.268" v="111" actId="1076"/>
      <pc:docMkLst>
        <pc:docMk/>
      </pc:docMkLst>
      <pc:sldChg chg="addSp delSp modSp">
        <pc:chgData name="Imoro, Simon (IITA)" userId="S::s.imoro@cgiar.org::f7c4b4f6-1b51-4097-86e3-db823f007a0b" providerId="AD" clId="Web-{3BCED2EB-BA42-51ED-F9A7-5F7E529F8B26}" dt="2025-04-29T15:22:42.268" v="111" actId="1076"/>
        <pc:sldMkLst>
          <pc:docMk/>
          <pc:sldMk cId="4015473595" sldId="471"/>
        </pc:sldMkLst>
        <pc:spChg chg="add mod">
          <ac:chgData name="Imoro, Simon (IITA)" userId="S::s.imoro@cgiar.org::f7c4b4f6-1b51-4097-86e3-db823f007a0b" providerId="AD" clId="Web-{3BCED2EB-BA42-51ED-F9A7-5F7E529F8B26}" dt="2025-04-29T15:19:33.855" v="39" actId="20577"/>
          <ac:spMkLst>
            <pc:docMk/>
            <pc:sldMk cId="4015473595" sldId="471"/>
            <ac:spMk id="7" creationId="{840CB0A0-6BB8-8C4C-4A66-7248D7E82AE7}"/>
          </ac:spMkLst>
        </pc:spChg>
        <pc:spChg chg="add mod">
          <ac:chgData name="Imoro, Simon (IITA)" userId="S::s.imoro@cgiar.org::f7c4b4f6-1b51-4097-86e3-db823f007a0b" providerId="AD" clId="Web-{3BCED2EB-BA42-51ED-F9A7-5F7E529F8B26}" dt="2025-04-29T15:22:42.252" v="110" actId="1076"/>
          <ac:spMkLst>
            <pc:docMk/>
            <pc:sldMk cId="4015473595" sldId="471"/>
            <ac:spMk id="13" creationId="{E6C43D53-E42F-49FC-2648-23F94D330681}"/>
          </ac:spMkLst>
        </pc:spChg>
        <pc:spChg chg="add mod">
          <ac:chgData name="Imoro, Simon (IITA)" userId="S::s.imoro@cgiar.org::f7c4b4f6-1b51-4097-86e3-db823f007a0b" providerId="AD" clId="Web-{3BCED2EB-BA42-51ED-F9A7-5F7E529F8B26}" dt="2025-04-29T15:22:42.268" v="111" actId="1076"/>
          <ac:spMkLst>
            <pc:docMk/>
            <pc:sldMk cId="4015473595" sldId="471"/>
            <ac:spMk id="14" creationId="{3CA9DE7A-8E08-DA19-E7AF-BE7D00CCECE5}"/>
          </ac:spMkLst>
        </pc:spChg>
        <pc:picChg chg="add mod">
          <ac:chgData name="Imoro, Simon (IITA)" userId="S::s.imoro@cgiar.org::f7c4b4f6-1b51-4097-86e3-db823f007a0b" providerId="AD" clId="Web-{3BCED2EB-BA42-51ED-F9A7-5F7E529F8B26}" dt="2025-04-29T15:22:29.439" v="108" actId="1076"/>
          <ac:picMkLst>
            <pc:docMk/>
            <pc:sldMk cId="4015473595" sldId="471"/>
            <ac:picMk id="17" creationId="{8CC0E446-98FD-9100-240A-B4986785299C}"/>
          </ac:picMkLst>
        </pc:picChg>
      </pc:sldChg>
    </pc:docChg>
  </pc:docChgLst>
  <pc:docChgLst>
    <pc:chgData name="Imoro, Simon (IITA)" userId="S::s.imoro@cgiar.org::f7c4b4f6-1b51-4097-86e3-db823f007a0b" providerId="AD" clId="Web-{B8B60285-648B-C420-2235-00C37D389732}"/>
    <pc:docChg chg="modSld">
      <pc:chgData name="Imoro, Simon (IITA)" userId="S::s.imoro@cgiar.org::f7c4b4f6-1b51-4097-86e3-db823f007a0b" providerId="AD" clId="Web-{B8B60285-648B-C420-2235-00C37D389732}" dt="2025-05-13T07:28:55.505" v="151" actId="1076"/>
      <pc:docMkLst>
        <pc:docMk/>
      </pc:docMkLst>
      <pc:sldChg chg="addSp modSp addAnim">
        <pc:chgData name="Imoro, Simon (IITA)" userId="S::s.imoro@cgiar.org::f7c4b4f6-1b51-4097-86e3-db823f007a0b" providerId="AD" clId="Web-{B8B60285-648B-C420-2235-00C37D389732}" dt="2025-05-13T07:28:55.505" v="151" actId="1076"/>
        <pc:sldMkLst>
          <pc:docMk/>
          <pc:sldMk cId="4015473595" sldId="471"/>
        </pc:sldMkLst>
        <pc:spChg chg="mod">
          <ac:chgData name="Imoro, Simon (IITA)" userId="S::s.imoro@cgiar.org::f7c4b4f6-1b51-4097-86e3-db823f007a0b" providerId="AD" clId="Web-{B8B60285-648B-C420-2235-00C37D389732}" dt="2025-05-13T07:08:36.282" v="92" actId="1076"/>
          <ac:spMkLst>
            <pc:docMk/>
            <pc:sldMk cId="4015473595" sldId="471"/>
            <ac:spMk id="5" creationId="{9802F438-BE62-EF9F-381E-5765D42B0E5B}"/>
          </ac:spMkLst>
        </pc:spChg>
        <pc:spChg chg="mod">
          <ac:chgData name="Imoro, Simon (IITA)" userId="S::s.imoro@cgiar.org::f7c4b4f6-1b51-4097-86e3-db823f007a0b" providerId="AD" clId="Web-{B8B60285-648B-C420-2235-00C37D389732}" dt="2025-05-13T07:28:55.505" v="151" actId="1076"/>
          <ac:spMkLst>
            <pc:docMk/>
            <pc:sldMk cId="4015473595" sldId="471"/>
            <ac:spMk id="6" creationId="{B54EAB4A-DE73-1FC3-999E-9FAB42F60D86}"/>
          </ac:spMkLst>
        </pc:spChg>
        <pc:spChg chg="mod">
          <ac:chgData name="Imoro, Simon (IITA)" userId="S::s.imoro@cgiar.org::f7c4b4f6-1b51-4097-86e3-db823f007a0b" providerId="AD" clId="Web-{B8B60285-648B-C420-2235-00C37D389732}" dt="2025-05-13T07:27:34.846" v="145" actId="1076"/>
          <ac:spMkLst>
            <pc:docMk/>
            <pc:sldMk cId="4015473595" sldId="471"/>
            <ac:spMk id="8" creationId="{F617197D-3CC5-E53D-46D3-389C1112A991}"/>
          </ac:spMkLst>
        </pc:spChg>
        <pc:spChg chg="mod">
          <ac:chgData name="Imoro, Simon (IITA)" userId="S::s.imoro@cgiar.org::f7c4b4f6-1b51-4097-86e3-db823f007a0b" providerId="AD" clId="Web-{B8B60285-648B-C420-2235-00C37D389732}" dt="2025-05-13T07:27:09.877" v="139" actId="1076"/>
          <ac:spMkLst>
            <pc:docMk/>
            <pc:sldMk cId="4015473595" sldId="471"/>
            <ac:spMk id="13" creationId="{E6C43D53-E42F-49FC-2648-23F94D330681}"/>
          </ac:spMkLst>
        </pc:spChg>
        <pc:spChg chg="mod">
          <ac:chgData name="Imoro, Simon (IITA)" userId="S::s.imoro@cgiar.org::f7c4b4f6-1b51-4097-86e3-db823f007a0b" providerId="AD" clId="Web-{B8B60285-648B-C420-2235-00C37D389732}" dt="2025-05-13T07:24:10.262" v="107" actId="1076"/>
          <ac:spMkLst>
            <pc:docMk/>
            <pc:sldMk cId="4015473595" sldId="471"/>
            <ac:spMk id="14" creationId="{3CA9DE7A-8E08-DA19-E7AF-BE7D00CCECE5}"/>
          </ac:spMkLst>
        </pc:spChg>
        <pc:spChg chg="mod">
          <ac:chgData name="Imoro, Simon (IITA)" userId="S::s.imoro@cgiar.org::f7c4b4f6-1b51-4097-86e3-db823f007a0b" providerId="AD" clId="Web-{B8B60285-648B-C420-2235-00C37D389732}" dt="2025-05-13T07:27:33.050" v="144" actId="1076"/>
          <ac:spMkLst>
            <pc:docMk/>
            <pc:sldMk cId="4015473595" sldId="471"/>
            <ac:spMk id="18" creationId="{F481C67C-BA89-3F25-6556-38F47665889E}"/>
          </ac:spMkLst>
        </pc:spChg>
        <pc:picChg chg="mod">
          <ac:chgData name="Imoro, Simon (IITA)" userId="S::s.imoro@cgiar.org::f7c4b4f6-1b51-4097-86e3-db823f007a0b" providerId="AD" clId="Web-{B8B60285-648B-C420-2235-00C37D389732}" dt="2025-05-13T07:08:39.126" v="93" actId="1076"/>
          <ac:picMkLst>
            <pc:docMk/>
            <pc:sldMk cId="4015473595" sldId="471"/>
            <ac:picMk id="4" creationId="{0979FEB5-F775-78AC-ED52-BA3A105059BA}"/>
          </ac:picMkLst>
        </pc:picChg>
        <pc:picChg chg="mod">
          <ac:chgData name="Imoro, Simon (IITA)" userId="S::s.imoro@cgiar.org::f7c4b4f6-1b51-4097-86e3-db823f007a0b" providerId="AD" clId="Web-{B8B60285-648B-C420-2235-00C37D389732}" dt="2025-05-13T07:27:07.049" v="138" actId="1076"/>
          <ac:picMkLst>
            <pc:docMk/>
            <pc:sldMk cId="4015473595" sldId="471"/>
            <ac:picMk id="12" creationId="{13302910-6DC0-BCD5-9A08-8EB09E303320}"/>
          </ac:picMkLst>
        </pc:picChg>
        <pc:picChg chg="mod ord">
          <ac:chgData name="Imoro, Simon (IITA)" userId="S::s.imoro@cgiar.org::f7c4b4f6-1b51-4097-86e3-db823f007a0b" providerId="AD" clId="Web-{B8B60285-648B-C420-2235-00C37D389732}" dt="2025-05-13T07:28:53.724" v="150" actId="1076"/>
          <ac:picMkLst>
            <pc:docMk/>
            <pc:sldMk cId="4015473595" sldId="471"/>
            <ac:picMk id="15" creationId="{B6C37389-D269-3FFF-88BF-78C1931D9D97}"/>
          </ac:picMkLst>
        </pc:picChg>
        <pc:picChg chg="mod">
          <ac:chgData name="Imoro, Simon (IITA)" userId="S::s.imoro@cgiar.org::f7c4b4f6-1b51-4097-86e3-db823f007a0b" providerId="AD" clId="Web-{B8B60285-648B-C420-2235-00C37D389732}" dt="2025-05-13T07:27:38.065" v="146" actId="1076"/>
          <ac:picMkLst>
            <pc:docMk/>
            <pc:sldMk cId="4015473595" sldId="471"/>
            <ac:picMk id="16" creationId="{2BE5F4A1-0E42-0874-0039-AF5EC165B123}"/>
          </ac:picMkLst>
        </pc:picChg>
        <pc:picChg chg="add mod">
          <ac:chgData name="Imoro, Simon (IITA)" userId="S::s.imoro@cgiar.org::f7c4b4f6-1b51-4097-86e3-db823f007a0b" providerId="AD" clId="Web-{B8B60285-648B-C420-2235-00C37D389732}" dt="2025-05-13T07:26:49.767" v="134" actId="1076"/>
          <ac:picMkLst>
            <pc:docMk/>
            <pc:sldMk cId="4015473595" sldId="471"/>
            <ac:picMk id="19" creationId="{94FBFB9E-1727-5920-C5B1-D091601F9983}"/>
          </ac:picMkLst>
        </pc:picChg>
      </pc:sldChg>
    </pc:docChg>
  </pc:docChgLst>
  <pc:docChgLst>
    <pc:chgData name="KÄRKKÄINEN, Jani Marko Ilmari (CIMMYT-Philippines)" userId="S::m.karkkainen@cgiar.org::c5f4763f-1509-45c4-9e01-3643eb568b48" providerId="AD" clId="Web-{CC6D6D58-0E66-C812-3709-0ECC6186475F}"/>
    <pc:docChg chg="modSld">
      <pc:chgData name="KÄRKKÄINEN, Jani Marko Ilmari (CIMMYT-Philippines)" userId="S::m.karkkainen@cgiar.org::c5f4763f-1509-45c4-9e01-3643eb568b48" providerId="AD" clId="Web-{CC6D6D58-0E66-C812-3709-0ECC6186475F}" dt="2025-05-09T09:03:33.607" v="40" actId="1076"/>
      <pc:docMkLst>
        <pc:docMk/>
      </pc:docMkLst>
      <pc:sldChg chg="delSp modSp">
        <pc:chgData name="KÄRKKÄINEN, Jani Marko Ilmari (CIMMYT-Philippines)" userId="S::m.karkkainen@cgiar.org::c5f4763f-1509-45c4-9e01-3643eb568b48" providerId="AD" clId="Web-{CC6D6D58-0E66-C812-3709-0ECC6186475F}" dt="2025-05-09T09:03:33.607" v="40" actId="1076"/>
        <pc:sldMkLst>
          <pc:docMk/>
          <pc:sldMk cId="1486674080" sldId="474"/>
        </pc:sldMkLst>
        <pc:picChg chg="mod">
          <ac:chgData name="KÄRKKÄINEN, Jani Marko Ilmari (CIMMYT-Philippines)" userId="S::m.karkkainen@cgiar.org::c5f4763f-1509-45c4-9e01-3643eb568b48" providerId="AD" clId="Web-{CC6D6D58-0E66-C812-3709-0ECC6186475F}" dt="2025-05-09T09:03:33.607" v="40" actId="1076"/>
          <ac:picMkLst>
            <pc:docMk/>
            <pc:sldMk cId="1486674080" sldId="474"/>
            <ac:picMk id="3" creationId="{0CF10E39-0B9F-D390-8FD3-16B6AC27F4B4}"/>
          </ac:picMkLst>
        </pc:picChg>
        <pc:picChg chg="del">
          <ac:chgData name="KÄRKKÄINEN, Jani Marko Ilmari (CIMMYT-Philippines)" userId="S::m.karkkainen@cgiar.org::c5f4763f-1509-45c4-9e01-3643eb568b48" providerId="AD" clId="Web-{CC6D6D58-0E66-C812-3709-0ECC6186475F}" dt="2025-05-09T09:03:26.466" v="39"/>
          <ac:picMkLst>
            <pc:docMk/>
            <pc:sldMk cId="1486674080" sldId="474"/>
            <ac:picMk id="6" creationId="{43B37460-8B10-56F8-1C8A-94F4FBB8580D}"/>
          </ac:picMkLst>
        </pc:picChg>
      </pc:sldChg>
      <pc:sldChg chg="modSp">
        <pc:chgData name="KÄRKKÄINEN, Jani Marko Ilmari (CIMMYT-Philippines)" userId="S::m.karkkainen@cgiar.org::c5f4763f-1509-45c4-9e01-3643eb568b48" providerId="AD" clId="Web-{CC6D6D58-0E66-C812-3709-0ECC6186475F}" dt="2025-05-09T09:03:08.528" v="38" actId="20577"/>
        <pc:sldMkLst>
          <pc:docMk/>
          <pc:sldMk cId="1712608945" sldId="520"/>
        </pc:sldMkLst>
        <pc:graphicFrameChg chg="modGraphic">
          <ac:chgData name="KÄRKKÄINEN, Jani Marko Ilmari (CIMMYT-Philippines)" userId="S::m.karkkainen@cgiar.org::c5f4763f-1509-45c4-9e01-3643eb568b48" providerId="AD" clId="Web-{CC6D6D58-0E66-C812-3709-0ECC6186475F}" dt="2025-05-09T09:03:08.528" v="38" actId="20577"/>
          <ac:graphicFrameMkLst>
            <pc:docMk/>
            <pc:sldMk cId="1712608945" sldId="520"/>
            <ac:graphicFrameMk id="694" creationId="{A2092DFB-1B14-39F8-14FD-0AE4ED7B5AE1}"/>
          </ac:graphicFrameMkLst>
        </pc:graphicFrameChg>
      </pc:sldChg>
    </pc:docChg>
  </pc:docChgLst>
  <pc:docChgLst>
    <pc:chgData name="Imoro, Simon (IITA)" userId="S::s.imoro@cgiar.org::f7c4b4f6-1b51-4097-86e3-db823f007a0b" providerId="AD" clId="Web-{01BA3193-5BD9-9FF1-2E93-C1E28BB7AB7C}"/>
    <pc:docChg chg="modSld">
      <pc:chgData name="Imoro, Simon (IITA)" userId="S::s.imoro@cgiar.org::f7c4b4f6-1b51-4097-86e3-db823f007a0b" providerId="AD" clId="Web-{01BA3193-5BD9-9FF1-2E93-C1E28BB7AB7C}" dt="2025-05-08T08:43:15.907" v="223" actId="14100"/>
      <pc:docMkLst>
        <pc:docMk/>
      </pc:docMkLst>
      <pc:sldChg chg="addSp delSp modSp">
        <pc:chgData name="Imoro, Simon (IITA)" userId="S::s.imoro@cgiar.org::f7c4b4f6-1b51-4097-86e3-db823f007a0b" providerId="AD" clId="Web-{01BA3193-5BD9-9FF1-2E93-C1E28BB7AB7C}" dt="2025-05-08T08:43:15.907" v="223" actId="14100"/>
        <pc:sldMkLst>
          <pc:docMk/>
          <pc:sldMk cId="4015473595" sldId="471"/>
        </pc:sldMkLst>
        <pc:spChg chg="mod">
          <ac:chgData name="Imoro, Simon (IITA)" userId="S::s.imoro@cgiar.org::f7c4b4f6-1b51-4097-86e3-db823f007a0b" providerId="AD" clId="Web-{01BA3193-5BD9-9FF1-2E93-C1E28BB7AB7C}" dt="2025-05-08T08:27:25.720" v="62" actId="1076"/>
          <ac:spMkLst>
            <pc:docMk/>
            <pc:sldMk cId="4015473595" sldId="471"/>
            <ac:spMk id="2" creationId="{C017DE44-B2A6-6B31-1981-74E2E9725D42}"/>
          </ac:spMkLst>
        </pc:spChg>
        <pc:spChg chg="mod">
          <ac:chgData name="Imoro, Simon (IITA)" userId="S::s.imoro@cgiar.org::f7c4b4f6-1b51-4097-86e3-db823f007a0b" providerId="AD" clId="Web-{01BA3193-5BD9-9FF1-2E93-C1E28BB7AB7C}" dt="2025-05-08T08:32:38.147" v="97" actId="1076"/>
          <ac:spMkLst>
            <pc:docMk/>
            <pc:sldMk cId="4015473595" sldId="471"/>
            <ac:spMk id="3" creationId="{47D89759-DC97-8251-08D0-888E6BE339B4}"/>
          </ac:spMkLst>
        </pc:spChg>
        <pc:spChg chg="add mod">
          <ac:chgData name="Imoro, Simon (IITA)" userId="S::s.imoro@cgiar.org::f7c4b4f6-1b51-4097-86e3-db823f007a0b" providerId="AD" clId="Web-{01BA3193-5BD9-9FF1-2E93-C1E28BB7AB7C}" dt="2025-05-08T08:43:01.266" v="220" actId="20577"/>
          <ac:spMkLst>
            <pc:docMk/>
            <pc:sldMk cId="4015473595" sldId="471"/>
            <ac:spMk id="8" creationId="{F617197D-3CC5-E53D-46D3-389C1112A991}"/>
          </ac:spMkLst>
        </pc:spChg>
        <pc:spChg chg="add del mod">
          <ac:chgData name="Imoro, Simon (IITA)" userId="S::s.imoro@cgiar.org::f7c4b4f6-1b51-4097-86e3-db823f007a0b" providerId="AD" clId="Web-{01BA3193-5BD9-9FF1-2E93-C1E28BB7AB7C}" dt="2025-05-08T08:38:13.504" v="156"/>
          <ac:spMkLst>
            <pc:docMk/>
            <pc:sldMk cId="4015473595" sldId="471"/>
            <ac:spMk id="12" creationId="{197519BE-E240-6BAA-3985-9FB931BB65AC}"/>
          </ac:spMkLst>
        </pc:spChg>
        <pc:spChg chg="mod">
          <ac:chgData name="Imoro, Simon (IITA)" userId="S::s.imoro@cgiar.org::f7c4b4f6-1b51-4097-86e3-db823f007a0b" providerId="AD" clId="Web-{01BA3193-5BD9-9FF1-2E93-C1E28BB7AB7C}" dt="2025-05-08T08:38:29.255" v="160" actId="1076"/>
          <ac:spMkLst>
            <pc:docMk/>
            <pc:sldMk cId="4015473595" sldId="471"/>
            <ac:spMk id="13" creationId="{E6C43D53-E42F-49FC-2648-23F94D330681}"/>
          </ac:spMkLst>
        </pc:spChg>
        <pc:spChg chg="mod">
          <ac:chgData name="Imoro, Simon (IITA)" userId="S::s.imoro@cgiar.org::f7c4b4f6-1b51-4097-86e3-db823f007a0b" providerId="AD" clId="Web-{01BA3193-5BD9-9FF1-2E93-C1E28BB7AB7C}" dt="2025-05-08T08:38:41.943" v="162" actId="1076"/>
          <ac:spMkLst>
            <pc:docMk/>
            <pc:sldMk cId="4015473595" sldId="471"/>
            <ac:spMk id="14" creationId="{3CA9DE7A-8E08-DA19-E7AF-BE7D00CCECE5}"/>
          </ac:spMkLst>
        </pc:spChg>
        <pc:spChg chg="add mod">
          <ac:chgData name="Imoro, Simon (IITA)" userId="S::s.imoro@cgiar.org::f7c4b4f6-1b51-4097-86e3-db823f007a0b" providerId="AD" clId="Web-{01BA3193-5BD9-9FF1-2E93-C1E28BB7AB7C}" dt="2025-05-08T08:43:15.907" v="223" actId="14100"/>
          <ac:spMkLst>
            <pc:docMk/>
            <pc:sldMk cId="4015473595" sldId="471"/>
            <ac:spMk id="18" creationId="{F481C67C-BA89-3F25-6556-38F47665889E}"/>
          </ac:spMkLst>
        </pc:spChg>
        <pc:picChg chg="add del mod modCrop">
          <ac:chgData name="Imoro, Simon (IITA)" userId="S::s.imoro@cgiar.org::f7c4b4f6-1b51-4097-86e3-db823f007a0b" providerId="AD" clId="Web-{01BA3193-5BD9-9FF1-2E93-C1E28BB7AB7C}" dt="2025-05-08T08:38:08.989" v="155"/>
          <ac:picMkLst>
            <pc:docMk/>
            <pc:sldMk cId="4015473595" sldId="471"/>
            <ac:picMk id="15" creationId="{22B5BDBA-C733-D22D-A703-0D608D6B7ABE}"/>
          </ac:picMkLst>
        </pc:picChg>
        <pc:picChg chg="add mod modCrop">
          <ac:chgData name="Imoro, Simon (IITA)" userId="S::s.imoro@cgiar.org::f7c4b4f6-1b51-4097-86e3-db823f007a0b" providerId="AD" clId="Web-{01BA3193-5BD9-9FF1-2E93-C1E28BB7AB7C}" dt="2025-05-08T08:43:11.954" v="222" actId="1076"/>
          <ac:picMkLst>
            <pc:docMk/>
            <pc:sldMk cId="4015473595" sldId="471"/>
            <ac:picMk id="16" creationId="{2BE5F4A1-0E42-0874-0039-AF5EC165B123}"/>
          </ac:picMkLst>
        </pc:picChg>
        <pc:picChg chg="mod">
          <ac:chgData name="Imoro, Simon (IITA)" userId="S::s.imoro@cgiar.org::f7c4b4f6-1b51-4097-86e3-db823f007a0b" providerId="AD" clId="Web-{01BA3193-5BD9-9FF1-2E93-C1E28BB7AB7C}" dt="2025-05-08T08:38:47.912" v="164" actId="14100"/>
          <ac:picMkLst>
            <pc:docMk/>
            <pc:sldMk cId="4015473595" sldId="471"/>
            <ac:picMk id="17" creationId="{8CC0E446-98FD-9100-240A-B4986785299C}"/>
          </ac:picMkLst>
        </pc:picChg>
      </pc:sldChg>
    </pc:docChg>
  </pc:docChgLst>
  <pc:docChgLst>
    <pc:chgData name="Sallan, May Ann (IRRI)" userId="S::m.sallan@cgiar.org::50b7e3ec-32dd-40bf-95cf-6f76f08b1a9a" providerId="AD" clId="Web-{B7289DC8-A264-896F-CC07-696072A10371}"/>
    <pc:docChg chg="modSld">
      <pc:chgData name="Sallan, May Ann (IRRI)" userId="S::m.sallan@cgiar.org::50b7e3ec-32dd-40bf-95cf-6f76f08b1a9a" providerId="AD" clId="Web-{B7289DC8-A264-896F-CC07-696072A10371}" dt="2025-05-13T07:49:22.206" v="21" actId="20577"/>
      <pc:docMkLst>
        <pc:docMk/>
      </pc:docMkLst>
      <pc:sldChg chg="modSp">
        <pc:chgData name="Sallan, May Ann (IRRI)" userId="S::m.sallan@cgiar.org::50b7e3ec-32dd-40bf-95cf-6f76f08b1a9a" providerId="AD" clId="Web-{B7289DC8-A264-896F-CC07-696072A10371}" dt="2025-05-13T07:49:22.206" v="21" actId="20577"/>
        <pc:sldMkLst>
          <pc:docMk/>
          <pc:sldMk cId="1972495801" sldId="497"/>
        </pc:sldMkLst>
        <pc:spChg chg="mod">
          <ac:chgData name="Sallan, May Ann (IRRI)" userId="S::m.sallan@cgiar.org::50b7e3ec-32dd-40bf-95cf-6f76f08b1a9a" providerId="AD" clId="Web-{B7289DC8-A264-896F-CC07-696072A10371}" dt="2025-05-13T07:49:22.206" v="21" actId="20577"/>
          <ac:spMkLst>
            <pc:docMk/>
            <pc:sldMk cId="1972495801" sldId="497"/>
            <ac:spMk id="2" creationId="{C85C5655-C55C-2BC0-362D-4208A9E75C9A}"/>
          </ac:spMkLst>
        </pc:spChg>
      </pc:sldChg>
    </pc:docChg>
  </pc:docChgLst>
  <pc:docChgLst>
    <pc:chgData name="Imoro, Simon (IITA)" userId="S::s.imoro@cgiar.org::f7c4b4f6-1b51-4097-86e3-db823f007a0b" providerId="AD" clId="Web-{055C1B29-B9BD-6D4C-FF8F-3D093B02019F}"/>
    <pc:docChg chg="modSld">
      <pc:chgData name="Imoro, Simon (IITA)" userId="S::s.imoro@cgiar.org::f7c4b4f6-1b51-4097-86e3-db823f007a0b" providerId="AD" clId="Web-{055C1B29-B9BD-6D4C-FF8F-3D093B02019F}" dt="2025-05-12T17:52:28.266" v="170" actId="1076"/>
      <pc:docMkLst>
        <pc:docMk/>
      </pc:docMkLst>
      <pc:sldChg chg="addSp delSp modSp">
        <pc:chgData name="Imoro, Simon (IITA)" userId="S::s.imoro@cgiar.org::f7c4b4f6-1b51-4097-86e3-db823f007a0b" providerId="AD" clId="Web-{055C1B29-B9BD-6D4C-FF8F-3D093B02019F}" dt="2025-05-12T17:52:28.266" v="170" actId="1076"/>
        <pc:sldMkLst>
          <pc:docMk/>
          <pc:sldMk cId="4015473595" sldId="471"/>
        </pc:sldMkLst>
        <pc:spChg chg="mod">
          <ac:chgData name="Imoro, Simon (IITA)" userId="S::s.imoro@cgiar.org::f7c4b4f6-1b51-4097-86e3-db823f007a0b" providerId="AD" clId="Web-{055C1B29-B9BD-6D4C-FF8F-3D093B02019F}" dt="2025-05-12T17:39:09.099" v="51" actId="1076"/>
          <ac:spMkLst>
            <pc:docMk/>
            <pc:sldMk cId="4015473595" sldId="471"/>
            <ac:spMk id="5" creationId="{9802F438-BE62-EF9F-381E-5765D42B0E5B}"/>
          </ac:spMkLst>
        </pc:spChg>
        <pc:spChg chg="mod">
          <ac:chgData name="Imoro, Simon (IITA)" userId="S::s.imoro@cgiar.org::f7c4b4f6-1b51-4097-86e3-db823f007a0b" providerId="AD" clId="Web-{055C1B29-B9BD-6D4C-FF8F-3D093B02019F}" dt="2025-05-12T17:52:16.938" v="169" actId="20577"/>
          <ac:spMkLst>
            <pc:docMk/>
            <pc:sldMk cId="4015473595" sldId="471"/>
            <ac:spMk id="6" creationId="{B54EAB4A-DE73-1FC3-999E-9FAB42F60D86}"/>
          </ac:spMkLst>
        </pc:spChg>
        <pc:spChg chg="mod">
          <ac:chgData name="Imoro, Simon (IITA)" userId="S::s.imoro@cgiar.org::f7c4b4f6-1b51-4097-86e3-db823f007a0b" providerId="AD" clId="Web-{055C1B29-B9BD-6D4C-FF8F-3D093B02019F}" dt="2025-05-12T17:50:36.309" v="159" actId="1076"/>
          <ac:spMkLst>
            <pc:docMk/>
            <pc:sldMk cId="4015473595" sldId="471"/>
            <ac:spMk id="8" creationId="{F617197D-3CC5-E53D-46D3-389C1112A991}"/>
          </ac:spMkLst>
        </pc:spChg>
        <pc:spChg chg="mod">
          <ac:chgData name="Imoro, Simon (IITA)" userId="S::s.imoro@cgiar.org::f7c4b4f6-1b51-4097-86e3-db823f007a0b" providerId="AD" clId="Web-{055C1B29-B9BD-6D4C-FF8F-3D093B02019F}" dt="2025-05-12T17:44:33.126" v="99" actId="20577"/>
          <ac:spMkLst>
            <pc:docMk/>
            <pc:sldMk cId="4015473595" sldId="471"/>
            <ac:spMk id="13" creationId="{E6C43D53-E42F-49FC-2648-23F94D330681}"/>
          </ac:spMkLst>
        </pc:spChg>
        <pc:spChg chg="mod">
          <ac:chgData name="Imoro, Simon (IITA)" userId="S::s.imoro@cgiar.org::f7c4b4f6-1b51-4097-86e3-db823f007a0b" providerId="AD" clId="Web-{055C1B29-B9BD-6D4C-FF8F-3D093B02019F}" dt="2025-05-12T17:44:43.813" v="100" actId="14100"/>
          <ac:spMkLst>
            <pc:docMk/>
            <pc:sldMk cId="4015473595" sldId="471"/>
            <ac:spMk id="14" creationId="{3CA9DE7A-8E08-DA19-E7AF-BE7D00CCECE5}"/>
          </ac:spMkLst>
        </pc:spChg>
        <pc:spChg chg="mod">
          <ac:chgData name="Imoro, Simon (IITA)" userId="S::s.imoro@cgiar.org::f7c4b4f6-1b51-4097-86e3-db823f007a0b" providerId="AD" clId="Web-{055C1B29-B9BD-6D4C-FF8F-3D093B02019F}" dt="2025-05-12T17:51:20.217" v="168" actId="14100"/>
          <ac:spMkLst>
            <pc:docMk/>
            <pc:sldMk cId="4015473595" sldId="471"/>
            <ac:spMk id="18" creationId="{F481C67C-BA89-3F25-6556-38F47665889E}"/>
          </ac:spMkLst>
        </pc:spChg>
        <pc:picChg chg="add mod modCrop">
          <ac:chgData name="Imoro, Simon (IITA)" userId="S::s.imoro@cgiar.org::f7c4b4f6-1b51-4097-86e3-db823f007a0b" providerId="AD" clId="Web-{055C1B29-B9BD-6D4C-FF8F-3D093B02019F}" dt="2025-05-12T17:43:59.390" v="94" actId="1076"/>
          <ac:picMkLst>
            <pc:docMk/>
            <pc:sldMk cId="4015473595" sldId="471"/>
            <ac:picMk id="12" creationId="{13302910-6DC0-BCD5-9A08-8EB09E303320}"/>
          </ac:picMkLst>
        </pc:picChg>
        <pc:picChg chg="add mod">
          <ac:chgData name="Imoro, Simon (IITA)" userId="S::s.imoro@cgiar.org::f7c4b4f6-1b51-4097-86e3-db823f007a0b" providerId="AD" clId="Web-{055C1B29-B9BD-6D4C-FF8F-3D093B02019F}" dt="2025-05-12T17:52:28.266" v="170" actId="1076"/>
          <ac:picMkLst>
            <pc:docMk/>
            <pc:sldMk cId="4015473595" sldId="471"/>
            <ac:picMk id="15" creationId="{B6C37389-D269-3FFF-88BF-78C1931D9D97}"/>
          </ac:picMkLst>
        </pc:picChg>
        <pc:picChg chg="add del mod">
          <ac:chgData name="Imoro, Simon (IITA)" userId="S::s.imoro@cgiar.org::f7c4b4f6-1b51-4097-86e3-db823f007a0b" providerId="AD" clId="Web-{055C1B29-B9BD-6D4C-FF8F-3D093B02019F}" dt="2025-05-12T17:50:52.029" v="161" actId="1076"/>
          <ac:picMkLst>
            <pc:docMk/>
            <pc:sldMk cId="4015473595" sldId="471"/>
            <ac:picMk id="16" creationId="{2BE5F4A1-0E42-0874-0039-AF5EC165B123}"/>
          </ac:picMkLst>
        </pc:picChg>
        <pc:picChg chg="add del mod modCrop">
          <ac:chgData name="Imoro, Simon (IITA)" userId="S::s.imoro@cgiar.org::f7c4b4f6-1b51-4097-86e3-db823f007a0b" providerId="AD" clId="Web-{055C1B29-B9BD-6D4C-FF8F-3D093B02019F}" dt="2025-05-12T17:49:32.167" v="153"/>
          <ac:picMkLst>
            <pc:docMk/>
            <pc:sldMk cId="4015473595" sldId="471"/>
            <ac:picMk id="19" creationId="{92563F26-C92F-77AE-30FB-A039415D96BE}"/>
          </ac:picMkLst>
        </pc:picChg>
      </pc:sldChg>
    </pc:docChg>
  </pc:docChgLst>
  <pc:docChgLst>
    <pc:chgData name="Shrestha, Rosemary (CIMMYT)" userId="S::r.shrestha2@cgiar.org::a6a39cd4-3d1e-4294-b72d-ac366024e60d" providerId="AD" clId="Web-{0A31BC18-078C-0C82-61E6-2CAC67EA38D5}"/>
    <pc:docChg chg="modSld">
      <pc:chgData name="Shrestha, Rosemary (CIMMYT)" userId="S::r.shrestha2@cgiar.org::a6a39cd4-3d1e-4294-b72d-ac366024e60d" providerId="AD" clId="Web-{0A31BC18-078C-0C82-61E6-2CAC67EA38D5}" dt="2025-05-08T17:08:54.470" v="0" actId="20577"/>
      <pc:docMkLst>
        <pc:docMk/>
      </pc:docMkLst>
      <pc:sldChg chg="modSp">
        <pc:chgData name="Shrestha, Rosemary (CIMMYT)" userId="S::r.shrestha2@cgiar.org::a6a39cd4-3d1e-4294-b72d-ac366024e60d" providerId="AD" clId="Web-{0A31BC18-078C-0C82-61E6-2CAC67EA38D5}" dt="2025-05-08T17:08:54.470" v="0" actId="20577"/>
        <pc:sldMkLst>
          <pc:docMk/>
          <pc:sldMk cId="3230061690" sldId="499"/>
        </pc:sldMkLst>
        <pc:spChg chg="mod">
          <ac:chgData name="Shrestha, Rosemary (CIMMYT)" userId="S::r.shrestha2@cgiar.org::a6a39cd4-3d1e-4294-b72d-ac366024e60d" providerId="AD" clId="Web-{0A31BC18-078C-0C82-61E6-2CAC67EA38D5}" dt="2025-05-08T17:08:54.470" v="0" actId="20577"/>
          <ac:spMkLst>
            <pc:docMk/>
            <pc:sldMk cId="3230061690" sldId="499"/>
            <ac:spMk id="7" creationId="{AA248522-C199-6641-632E-CA0DFBBE2534}"/>
          </ac:spMkLst>
        </pc:spChg>
      </pc:sldChg>
    </pc:docChg>
  </pc:docChgLst>
  <pc:docChgLst>
    <pc:chgData name="KÄRKKÄINEN, Jani Marko Ilmari (CIMMYT-Philippines)" userId="S::m.karkkainen@cgiar.org::c5f4763f-1509-45c4-9e01-3643eb568b48" providerId="AD" clId="Web-{1805F26C-07EB-B1A5-5206-CDB8A855CB6B}"/>
    <pc:docChg chg="addSld modSld sldOrd">
      <pc:chgData name="KÄRKKÄINEN, Jani Marko Ilmari (CIMMYT-Philippines)" userId="S::m.karkkainen@cgiar.org::c5f4763f-1509-45c4-9e01-3643eb568b48" providerId="AD" clId="Web-{1805F26C-07EB-B1A5-5206-CDB8A855CB6B}" dt="2025-05-13T07:45:36.783" v="184" actId="1076"/>
      <pc:docMkLst>
        <pc:docMk/>
      </pc:docMkLst>
      <pc:sldChg chg="addSp modSp">
        <pc:chgData name="KÄRKKÄINEN, Jani Marko Ilmari (CIMMYT-Philippines)" userId="S::m.karkkainen@cgiar.org::c5f4763f-1509-45c4-9e01-3643eb568b48" providerId="AD" clId="Web-{1805F26C-07EB-B1A5-5206-CDB8A855CB6B}" dt="2025-05-13T06:26:25.307" v="34" actId="1076"/>
        <pc:sldMkLst>
          <pc:docMk/>
          <pc:sldMk cId="3686059215" sldId="276"/>
        </pc:sldMkLst>
        <pc:picChg chg="add mod">
          <ac:chgData name="KÄRKKÄINEN, Jani Marko Ilmari (CIMMYT-Philippines)" userId="S::m.karkkainen@cgiar.org::c5f4763f-1509-45c4-9e01-3643eb568b48" providerId="AD" clId="Web-{1805F26C-07EB-B1A5-5206-CDB8A855CB6B}" dt="2025-05-13T06:26:25.307" v="34" actId="1076"/>
          <ac:picMkLst>
            <pc:docMk/>
            <pc:sldMk cId="3686059215" sldId="276"/>
            <ac:picMk id="3" creationId="{93085EE2-6709-165E-DB16-7D60E9E21BDD}"/>
          </ac:picMkLst>
        </pc:picChg>
      </pc:sldChg>
      <pc:sldChg chg="addSp delSp modSp">
        <pc:chgData name="KÄRKKÄINEN, Jani Marko Ilmari (CIMMYT-Philippines)" userId="S::m.karkkainen@cgiar.org::c5f4763f-1509-45c4-9e01-3643eb568b48" providerId="AD" clId="Web-{1805F26C-07EB-B1A5-5206-CDB8A855CB6B}" dt="2025-05-13T06:27:07.293" v="38" actId="1076"/>
        <pc:sldMkLst>
          <pc:docMk/>
          <pc:sldMk cId="3623900086" sldId="282"/>
        </pc:sldMkLst>
        <pc:picChg chg="add mod">
          <ac:chgData name="KÄRKKÄINEN, Jani Marko Ilmari (CIMMYT-Philippines)" userId="S::m.karkkainen@cgiar.org::c5f4763f-1509-45c4-9e01-3643eb568b48" providerId="AD" clId="Web-{1805F26C-07EB-B1A5-5206-CDB8A855CB6B}" dt="2025-05-13T06:27:07.293" v="38" actId="1076"/>
          <ac:picMkLst>
            <pc:docMk/>
            <pc:sldMk cId="3623900086" sldId="282"/>
            <ac:picMk id="3" creationId="{2D894B38-0B23-7182-F455-BEB50EFA87AF}"/>
          </ac:picMkLst>
        </pc:picChg>
        <pc:picChg chg="del">
          <ac:chgData name="KÄRKKÄINEN, Jani Marko Ilmari (CIMMYT-Philippines)" userId="S::m.karkkainen@cgiar.org::c5f4763f-1509-45c4-9e01-3643eb568b48" providerId="AD" clId="Web-{1805F26C-07EB-B1A5-5206-CDB8A855CB6B}" dt="2025-05-13T06:27:04.027" v="37"/>
          <ac:picMkLst>
            <pc:docMk/>
            <pc:sldMk cId="3623900086" sldId="282"/>
            <ac:picMk id="10" creationId="{83E30021-3BB9-6C1B-F966-2D71BE667C92}"/>
          </ac:picMkLst>
        </pc:picChg>
      </pc:sldChg>
      <pc:sldChg chg="addSp delSp modSp">
        <pc:chgData name="KÄRKKÄINEN, Jani Marko Ilmari (CIMMYT-Philippines)" userId="S::m.karkkainen@cgiar.org::c5f4763f-1509-45c4-9e01-3643eb568b48" providerId="AD" clId="Web-{1805F26C-07EB-B1A5-5206-CDB8A855CB6B}" dt="2025-05-13T06:25:47.244" v="25" actId="1076"/>
        <pc:sldMkLst>
          <pc:docMk/>
          <pc:sldMk cId="1486674080" sldId="474"/>
        </pc:sldMkLst>
        <pc:picChg chg="del">
          <ac:chgData name="KÄRKKÄINEN, Jani Marko Ilmari (CIMMYT-Philippines)" userId="S::m.karkkainen@cgiar.org::c5f4763f-1509-45c4-9e01-3643eb568b48" providerId="AD" clId="Web-{1805F26C-07EB-B1A5-5206-CDB8A855CB6B}" dt="2025-05-13T06:25:23.149" v="17"/>
          <ac:picMkLst>
            <pc:docMk/>
            <pc:sldMk cId="1486674080" sldId="474"/>
            <ac:picMk id="3" creationId="{0CF10E39-0B9F-D390-8FD3-16B6AC27F4B4}"/>
          </ac:picMkLst>
        </pc:picChg>
        <pc:picChg chg="add mod">
          <ac:chgData name="KÄRKKÄINEN, Jani Marko Ilmari (CIMMYT-Philippines)" userId="S::m.karkkainen@cgiar.org::c5f4763f-1509-45c4-9e01-3643eb568b48" providerId="AD" clId="Web-{1805F26C-07EB-B1A5-5206-CDB8A855CB6B}" dt="2025-05-13T06:25:47.244" v="25" actId="1076"/>
          <ac:picMkLst>
            <pc:docMk/>
            <pc:sldMk cId="1486674080" sldId="474"/>
            <ac:picMk id="5" creationId="{67E779B7-E56C-1D5D-CF03-CA10B4F17E8A}"/>
          </ac:picMkLst>
        </pc:picChg>
      </pc:sldChg>
      <pc:sldChg chg="addSp delSp modSp">
        <pc:chgData name="KÄRKKÄINEN, Jani Marko Ilmari (CIMMYT-Philippines)" userId="S::m.karkkainen@cgiar.org::c5f4763f-1509-45c4-9e01-3643eb568b48" providerId="AD" clId="Web-{1805F26C-07EB-B1A5-5206-CDB8A855CB6B}" dt="2025-05-13T06:25:57.338" v="28" actId="1076"/>
        <pc:sldMkLst>
          <pc:docMk/>
          <pc:sldMk cId="2271099626" sldId="485"/>
        </pc:sldMkLst>
        <pc:picChg chg="del">
          <ac:chgData name="KÄRKKÄINEN, Jani Marko Ilmari (CIMMYT-Philippines)" userId="S::m.karkkainen@cgiar.org::c5f4763f-1509-45c4-9e01-3643eb568b48" providerId="AD" clId="Web-{1805F26C-07EB-B1A5-5206-CDB8A855CB6B}" dt="2025-05-13T06:25:55.041" v="27"/>
          <ac:picMkLst>
            <pc:docMk/>
            <pc:sldMk cId="2271099626" sldId="485"/>
            <ac:picMk id="3" creationId="{7DE96681-EAC9-D6DC-AC11-158202A39F4D}"/>
          </ac:picMkLst>
        </pc:picChg>
        <pc:picChg chg="add mod">
          <ac:chgData name="KÄRKKÄINEN, Jani Marko Ilmari (CIMMYT-Philippines)" userId="S::m.karkkainen@cgiar.org::c5f4763f-1509-45c4-9e01-3643eb568b48" providerId="AD" clId="Web-{1805F26C-07EB-B1A5-5206-CDB8A855CB6B}" dt="2025-05-13T06:25:57.338" v="28" actId="1076"/>
          <ac:picMkLst>
            <pc:docMk/>
            <pc:sldMk cId="2271099626" sldId="485"/>
            <ac:picMk id="5" creationId="{A5AAC695-47FF-541B-E9BF-E8FD6764730C}"/>
          </ac:picMkLst>
        </pc:picChg>
      </pc:sldChg>
      <pc:sldChg chg="modSp">
        <pc:chgData name="KÄRKKÄINEN, Jani Marko Ilmari (CIMMYT-Philippines)" userId="S::m.karkkainen@cgiar.org::c5f4763f-1509-45c4-9e01-3643eb568b48" providerId="AD" clId="Web-{1805F26C-07EB-B1A5-5206-CDB8A855CB6B}" dt="2025-05-13T07:39:21.601" v="151" actId="20577"/>
        <pc:sldMkLst>
          <pc:docMk/>
          <pc:sldMk cId="2886291085" sldId="488"/>
        </pc:sldMkLst>
        <pc:spChg chg="mod">
          <ac:chgData name="KÄRKKÄINEN, Jani Marko Ilmari (CIMMYT-Philippines)" userId="S::m.karkkainen@cgiar.org::c5f4763f-1509-45c4-9e01-3643eb568b48" providerId="AD" clId="Web-{1805F26C-07EB-B1A5-5206-CDB8A855CB6B}" dt="2025-05-13T07:39:21.601" v="151" actId="20577"/>
          <ac:spMkLst>
            <pc:docMk/>
            <pc:sldMk cId="2886291085" sldId="488"/>
            <ac:spMk id="3" creationId="{3BEB6BC1-6654-87BE-6FFF-9053FA2DAD5D}"/>
          </ac:spMkLst>
        </pc:spChg>
      </pc:sldChg>
      <pc:sldChg chg="modSp">
        <pc:chgData name="KÄRKKÄINEN, Jani Marko Ilmari (CIMMYT-Philippines)" userId="S::m.karkkainen@cgiar.org::c5f4763f-1509-45c4-9e01-3643eb568b48" providerId="AD" clId="Web-{1805F26C-07EB-B1A5-5206-CDB8A855CB6B}" dt="2025-05-13T06:23:08.785" v="14" actId="20577"/>
        <pc:sldMkLst>
          <pc:docMk/>
          <pc:sldMk cId="3097532768" sldId="490"/>
        </pc:sldMkLst>
        <pc:spChg chg="mod">
          <ac:chgData name="KÄRKKÄINEN, Jani Marko Ilmari (CIMMYT-Philippines)" userId="S::m.karkkainen@cgiar.org::c5f4763f-1509-45c4-9e01-3643eb568b48" providerId="AD" clId="Web-{1805F26C-07EB-B1A5-5206-CDB8A855CB6B}" dt="2025-05-13T06:22:13.049" v="11" actId="1076"/>
          <ac:spMkLst>
            <pc:docMk/>
            <pc:sldMk cId="3097532768" sldId="490"/>
            <ac:spMk id="2" creationId="{7C09BFA5-6D0B-7B10-92F0-80B011EE7101}"/>
          </ac:spMkLst>
        </pc:spChg>
        <pc:spChg chg="mod">
          <ac:chgData name="KÄRKKÄINEN, Jani Marko Ilmari (CIMMYT-Philippines)" userId="S::m.karkkainen@cgiar.org::c5f4763f-1509-45c4-9e01-3643eb568b48" providerId="AD" clId="Web-{1805F26C-07EB-B1A5-5206-CDB8A855CB6B}" dt="2025-05-13T06:23:08.785" v="14" actId="20577"/>
          <ac:spMkLst>
            <pc:docMk/>
            <pc:sldMk cId="3097532768" sldId="490"/>
            <ac:spMk id="3" creationId="{1E57E0A6-2B62-07EC-4AB6-789E31641773}"/>
          </ac:spMkLst>
        </pc:spChg>
      </pc:sldChg>
      <pc:sldChg chg="modSp">
        <pc:chgData name="KÄRKKÄINEN, Jani Marko Ilmari (CIMMYT-Philippines)" userId="S::m.karkkainen@cgiar.org::c5f4763f-1509-45c4-9e01-3643eb568b48" providerId="AD" clId="Web-{1805F26C-07EB-B1A5-5206-CDB8A855CB6B}" dt="2025-05-13T06:15:28.581" v="0" actId="1076"/>
        <pc:sldMkLst>
          <pc:docMk/>
          <pc:sldMk cId="2038894728" sldId="493"/>
        </pc:sldMkLst>
        <pc:picChg chg="mod">
          <ac:chgData name="KÄRKKÄINEN, Jani Marko Ilmari (CIMMYT-Philippines)" userId="S::m.karkkainen@cgiar.org::c5f4763f-1509-45c4-9e01-3643eb568b48" providerId="AD" clId="Web-{1805F26C-07EB-B1A5-5206-CDB8A855CB6B}" dt="2025-05-13T06:15:28.581" v="0" actId="1076"/>
          <ac:picMkLst>
            <pc:docMk/>
            <pc:sldMk cId="2038894728" sldId="493"/>
            <ac:picMk id="14" creationId="{836A1BDA-25E9-6B57-DEE3-75D65BF2674F}"/>
          </ac:picMkLst>
        </pc:picChg>
      </pc:sldChg>
      <pc:sldChg chg="modSp">
        <pc:chgData name="KÄRKKÄINEN, Jani Marko Ilmari (CIMMYT-Philippines)" userId="S::m.karkkainen@cgiar.org::c5f4763f-1509-45c4-9e01-3643eb568b48" providerId="AD" clId="Web-{1805F26C-07EB-B1A5-5206-CDB8A855CB6B}" dt="2025-05-13T06:17:31.867" v="4" actId="14100"/>
        <pc:sldMkLst>
          <pc:docMk/>
          <pc:sldMk cId="39779985" sldId="495"/>
        </pc:sldMkLst>
        <pc:picChg chg="mod">
          <ac:chgData name="KÄRKKÄINEN, Jani Marko Ilmari (CIMMYT-Philippines)" userId="S::m.karkkainen@cgiar.org::c5f4763f-1509-45c4-9e01-3643eb568b48" providerId="AD" clId="Web-{1805F26C-07EB-B1A5-5206-CDB8A855CB6B}" dt="2025-05-13T06:17:31.867" v="4" actId="14100"/>
          <ac:picMkLst>
            <pc:docMk/>
            <pc:sldMk cId="39779985" sldId="495"/>
            <ac:picMk id="2" creationId="{D040ED3F-933B-A38C-E3DE-ECDF33479820}"/>
          </ac:picMkLst>
        </pc:picChg>
        <pc:picChg chg="mod">
          <ac:chgData name="KÄRKKÄINEN, Jani Marko Ilmari (CIMMYT-Philippines)" userId="S::m.karkkainen@cgiar.org::c5f4763f-1509-45c4-9e01-3643eb568b48" providerId="AD" clId="Web-{1805F26C-07EB-B1A5-5206-CDB8A855CB6B}" dt="2025-05-13T06:17:07.788" v="3" actId="1076"/>
          <ac:picMkLst>
            <pc:docMk/>
            <pc:sldMk cId="39779985" sldId="495"/>
            <ac:picMk id="3" creationId="{78A344FF-3FD8-30D2-B5C2-E70ACD3C2562}"/>
          </ac:picMkLst>
        </pc:picChg>
      </pc:sldChg>
      <pc:sldChg chg="modSp">
        <pc:chgData name="KÄRKKÄINEN, Jani Marko Ilmari (CIMMYT-Philippines)" userId="S::m.karkkainen@cgiar.org::c5f4763f-1509-45c4-9e01-3643eb568b48" providerId="AD" clId="Web-{1805F26C-07EB-B1A5-5206-CDB8A855CB6B}" dt="2025-05-13T07:45:36.783" v="184" actId="1076"/>
        <pc:sldMkLst>
          <pc:docMk/>
          <pc:sldMk cId="4212659336" sldId="496"/>
        </pc:sldMkLst>
        <pc:spChg chg="mod">
          <ac:chgData name="KÄRKKÄINEN, Jani Marko Ilmari (CIMMYT-Philippines)" userId="S::m.karkkainen@cgiar.org::c5f4763f-1509-45c4-9e01-3643eb568b48" providerId="AD" clId="Web-{1805F26C-07EB-B1A5-5206-CDB8A855CB6B}" dt="2025-05-13T07:45:36.783" v="184" actId="1076"/>
          <ac:spMkLst>
            <pc:docMk/>
            <pc:sldMk cId="4212659336" sldId="496"/>
            <ac:spMk id="2" creationId="{82530DFD-1747-923A-6B4B-69E8ED859EA8}"/>
          </ac:spMkLst>
        </pc:spChg>
      </pc:sldChg>
      <pc:sldChg chg="addSp delSp modSp">
        <pc:chgData name="KÄRKKÄINEN, Jani Marko Ilmari (CIMMYT-Philippines)" userId="S::m.karkkainen@cgiar.org::c5f4763f-1509-45c4-9e01-3643eb568b48" providerId="AD" clId="Web-{1805F26C-07EB-B1A5-5206-CDB8A855CB6B}" dt="2025-05-13T06:26:05.275" v="31" actId="1076"/>
        <pc:sldMkLst>
          <pc:docMk/>
          <pc:sldMk cId="2527872411" sldId="500"/>
        </pc:sldMkLst>
        <pc:picChg chg="add mod">
          <ac:chgData name="KÄRKKÄINEN, Jani Marko Ilmari (CIMMYT-Philippines)" userId="S::m.karkkainen@cgiar.org::c5f4763f-1509-45c4-9e01-3643eb568b48" providerId="AD" clId="Web-{1805F26C-07EB-B1A5-5206-CDB8A855CB6B}" dt="2025-05-13T06:26:05.275" v="31" actId="1076"/>
          <ac:picMkLst>
            <pc:docMk/>
            <pc:sldMk cId="2527872411" sldId="500"/>
            <ac:picMk id="3" creationId="{B8256979-557E-17F0-AD4E-9CC83EA0540F}"/>
          </ac:picMkLst>
        </pc:picChg>
        <pc:picChg chg="del">
          <ac:chgData name="KÄRKKÄINEN, Jani Marko Ilmari (CIMMYT-Philippines)" userId="S::m.karkkainen@cgiar.org::c5f4763f-1509-45c4-9e01-3643eb568b48" providerId="AD" clId="Web-{1805F26C-07EB-B1A5-5206-CDB8A855CB6B}" dt="2025-05-13T06:26:02.822" v="29"/>
          <ac:picMkLst>
            <pc:docMk/>
            <pc:sldMk cId="2527872411" sldId="500"/>
            <ac:picMk id="7" creationId="{51B657FA-A33F-0F81-3E01-33E0D55E0FD4}"/>
          </ac:picMkLst>
        </pc:picChg>
      </pc:sldChg>
      <pc:sldChg chg="ord">
        <pc:chgData name="KÄRKKÄINEN, Jani Marko Ilmari (CIMMYT-Philippines)" userId="S::m.karkkainen@cgiar.org::c5f4763f-1509-45c4-9e01-3643eb568b48" providerId="AD" clId="Web-{1805F26C-07EB-B1A5-5206-CDB8A855CB6B}" dt="2025-05-13T06:41:35.168" v="143"/>
        <pc:sldMkLst>
          <pc:docMk/>
          <pc:sldMk cId="1294116" sldId="502"/>
        </pc:sldMkLst>
      </pc:sldChg>
      <pc:sldChg chg="mod ord modShow">
        <pc:chgData name="KÄRKKÄINEN, Jani Marko Ilmari (CIMMYT-Philippines)" userId="S::m.karkkainen@cgiar.org::c5f4763f-1509-45c4-9e01-3643eb568b48" providerId="AD" clId="Web-{1805F26C-07EB-B1A5-5206-CDB8A855CB6B}" dt="2025-05-13T06:35:07.216" v="137"/>
        <pc:sldMkLst>
          <pc:docMk/>
          <pc:sldMk cId="922160944" sldId="504"/>
        </pc:sldMkLst>
      </pc:sldChg>
      <pc:sldChg chg="mod ord modShow">
        <pc:chgData name="KÄRKKÄINEN, Jani Marko Ilmari (CIMMYT-Philippines)" userId="S::m.karkkainen@cgiar.org::c5f4763f-1509-45c4-9e01-3643eb568b48" providerId="AD" clId="Web-{1805F26C-07EB-B1A5-5206-CDB8A855CB6B}" dt="2025-05-13T06:35:04.701" v="135"/>
        <pc:sldMkLst>
          <pc:docMk/>
          <pc:sldMk cId="574770008" sldId="513"/>
        </pc:sldMkLst>
      </pc:sldChg>
      <pc:sldChg chg="mod ord modShow">
        <pc:chgData name="KÄRKKÄINEN, Jani Marko Ilmari (CIMMYT-Philippines)" userId="S::m.karkkainen@cgiar.org::c5f4763f-1509-45c4-9e01-3643eb568b48" providerId="AD" clId="Web-{1805F26C-07EB-B1A5-5206-CDB8A855CB6B}" dt="2025-05-13T06:35:08.420" v="138"/>
        <pc:sldMkLst>
          <pc:docMk/>
          <pc:sldMk cId="2991706189" sldId="514"/>
        </pc:sldMkLst>
      </pc:sldChg>
      <pc:sldChg chg="mod ord modShow">
        <pc:chgData name="KÄRKKÄINEN, Jani Marko Ilmari (CIMMYT-Philippines)" userId="S::m.karkkainen@cgiar.org::c5f4763f-1509-45c4-9e01-3643eb568b48" providerId="AD" clId="Web-{1805F26C-07EB-B1A5-5206-CDB8A855CB6B}" dt="2025-05-13T06:35:05.888" v="136"/>
        <pc:sldMkLst>
          <pc:docMk/>
          <pc:sldMk cId="1531012403" sldId="515"/>
        </pc:sldMkLst>
      </pc:sldChg>
      <pc:sldChg chg="mod modShow">
        <pc:chgData name="KÄRKKÄINEN, Jani Marko Ilmari (CIMMYT-Philippines)" userId="S::m.karkkainen@cgiar.org::c5f4763f-1509-45c4-9e01-3643eb568b48" providerId="AD" clId="Web-{1805F26C-07EB-B1A5-5206-CDB8A855CB6B}" dt="2025-05-13T06:15:51.817" v="1"/>
        <pc:sldMkLst>
          <pc:docMk/>
          <pc:sldMk cId="835267448" sldId="522"/>
        </pc:sldMkLst>
      </pc:sldChg>
      <pc:sldChg chg="mod ord modShow">
        <pc:chgData name="KÄRKKÄINEN, Jani Marko Ilmari (CIMMYT-Philippines)" userId="S::m.karkkainen@cgiar.org::c5f4763f-1509-45c4-9e01-3643eb568b48" providerId="AD" clId="Web-{1805F26C-07EB-B1A5-5206-CDB8A855CB6B}" dt="2025-05-13T06:35:14.435" v="140"/>
        <pc:sldMkLst>
          <pc:docMk/>
          <pc:sldMk cId="3853097622" sldId="532"/>
        </pc:sldMkLst>
      </pc:sldChg>
      <pc:sldChg chg="modSp mod ord modShow">
        <pc:chgData name="KÄRKKÄINEN, Jani Marko Ilmari (CIMMYT-Philippines)" userId="S::m.karkkainen@cgiar.org::c5f4763f-1509-45c4-9e01-3643eb568b48" providerId="AD" clId="Web-{1805F26C-07EB-B1A5-5206-CDB8A855CB6B}" dt="2025-05-13T06:35:15.951" v="141"/>
        <pc:sldMkLst>
          <pc:docMk/>
          <pc:sldMk cId="4271781948" sldId="533"/>
        </pc:sldMkLst>
        <pc:spChg chg="mod">
          <ac:chgData name="KÄRKKÄINEN, Jani Marko Ilmari (CIMMYT-Philippines)" userId="S::m.karkkainen@cgiar.org::c5f4763f-1509-45c4-9e01-3643eb568b48" providerId="AD" clId="Web-{1805F26C-07EB-B1A5-5206-CDB8A855CB6B}" dt="2025-05-13T06:28:32.921" v="52" actId="20577"/>
          <ac:spMkLst>
            <pc:docMk/>
            <pc:sldMk cId="4271781948" sldId="533"/>
            <ac:spMk id="13" creationId="{2484DF75-A862-5FAD-6529-FD95DA7E36FB}"/>
          </ac:spMkLst>
        </pc:spChg>
        <pc:spChg chg="mod">
          <ac:chgData name="KÄRKKÄINEN, Jani Marko Ilmari (CIMMYT-Philippines)" userId="S::m.karkkainen@cgiar.org::c5f4763f-1509-45c4-9e01-3643eb568b48" providerId="AD" clId="Web-{1805F26C-07EB-B1A5-5206-CDB8A855CB6B}" dt="2025-05-13T06:28:46.265" v="55" actId="20577"/>
          <ac:spMkLst>
            <pc:docMk/>
            <pc:sldMk cId="4271781948" sldId="533"/>
            <ac:spMk id="46" creationId="{64B91AD2-67F9-6FBF-8B82-6916D004BC94}"/>
          </ac:spMkLst>
        </pc:spChg>
        <pc:spChg chg="mod">
          <ac:chgData name="KÄRKKÄINEN, Jani Marko Ilmari (CIMMYT-Philippines)" userId="S::m.karkkainen@cgiar.org::c5f4763f-1509-45c4-9e01-3643eb568b48" providerId="AD" clId="Web-{1805F26C-07EB-B1A5-5206-CDB8A855CB6B}" dt="2025-05-13T06:29:19.548" v="100" actId="20577"/>
          <ac:spMkLst>
            <pc:docMk/>
            <pc:sldMk cId="4271781948" sldId="533"/>
            <ac:spMk id="47" creationId="{E498F70D-95B6-FBAB-E3ED-23AB261EDC5E}"/>
          </ac:spMkLst>
        </pc:spChg>
        <pc:spChg chg="mod">
          <ac:chgData name="KÄRKKÄINEN, Jani Marko Ilmari (CIMMYT-Philippines)" userId="S::m.karkkainen@cgiar.org::c5f4763f-1509-45c4-9e01-3643eb568b48" providerId="AD" clId="Web-{1805F26C-07EB-B1A5-5206-CDB8A855CB6B}" dt="2025-05-13T06:28:58" v="60" actId="14100"/>
          <ac:spMkLst>
            <pc:docMk/>
            <pc:sldMk cId="4271781948" sldId="533"/>
            <ac:spMk id="52" creationId="{C3CBB377-69CE-44DC-41C4-66B90EE8DA7B}"/>
          </ac:spMkLst>
        </pc:spChg>
      </pc:sldChg>
      <pc:sldChg chg="mod ord modShow">
        <pc:chgData name="KÄRKKÄINEN, Jani Marko Ilmari (CIMMYT-Philippines)" userId="S::m.karkkainen@cgiar.org::c5f4763f-1509-45c4-9e01-3643eb568b48" providerId="AD" clId="Web-{1805F26C-07EB-B1A5-5206-CDB8A855CB6B}" dt="2025-05-13T06:35:17.107" v="142"/>
        <pc:sldMkLst>
          <pc:docMk/>
          <pc:sldMk cId="2737372111" sldId="534"/>
        </pc:sldMkLst>
      </pc:sldChg>
      <pc:sldChg chg="ord">
        <pc:chgData name="KÄRKKÄINEN, Jani Marko Ilmari (CIMMYT-Philippines)" userId="S::m.karkkainen@cgiar.org::c5f4763f-1509-45c4-9e01-3643eb568b48" providerId="AD" clId="Web-{1805F26C-07EB-B1A5-5206-CDB8A855CB6B}" dt="2025-05-13T06:33:09.712" v="110"/>
        <pc:sldMkLst>
          <pc:docMk/>
          <pc:sldMk cId="3092860902" sldId="535"/>
        </pc:sldMkLst>
      </pc:sldChg>
      <pc:sldChg chg="mod modShow">
        <pc:chgData name="KÄRKKÄINEN, Jani Marko Ilmari (CIMMYT-Philippines)" userId="S::m.karkkainen@cgiar.org::c5f4763f-1509-45c4-9e01-3643eb568b48" providerId="AD" clId="Web-{1805F26C-07EB-B1A5-5206-CDB8A855CB6B}" dt="2025-05-13T06:35:13.404" v="139"/>
        <pc:sldMkLst>
          <pc:docMk/>
          <pc:sldMk cId="3915801279" sldId="537"/>
        </pc:sldMkLst>
      </pc:sldChg>
      <pc:sldChg chg="addSp delSp modSp new ord">
        <pc:chgData name="KÄRKKÄINEN, Jani Marko Ilmari (CIMMYT-Philippines)" userId="S::m.karkkainen@cgiar.org::c5f4763f-1509-45c4-9e01-3643eb568b48" providerId="AD" clId="Web-{1805F26C-07EB-B1A5-5206-CDB8A855CB6B}" dt="2025-05-13T06:34:09.105" v="122" actId="14100"/>
        <pc:sldMkLst>
          <pc:docMk/>
          <pc:sldMk cId="1407934347" sldId="539"/>
        </pc:sldMkLst>
        <pc:spChg chg="del">
          <ac:chgData name="KÄRKKÄINEN, Jani Marko Ilmari (CIMMYT-Philippines)" userId="S::m.karkkainen@cgiar.org::c5f4763f-1509-45c4-9e01-3643eb568b48" providerId="AD" clId="Web-{1805F26C-07EB-B1A5-5206-CDB8A855CB6B}" dt="2025-05-13T06:34:04.558" v="121"/>
          <ac:spMkLst>
            <pc:docMk/>
            <pc:sldMk cId="1407934347" sldId="539"/>
            <ac:spMk id="2" creationId="{A06BD579-0C79-CD90-0DDA-A8293D845065}"/>
          </ac:spMkLst>
        </pc:spChg>
        <pc:spChg chg="del">
          <ac:chgData name="KÄRKKÄINEN, Jani Marko Ilmari (CIMMYT-Philippines)" userId="S::m.karkkainen@cgiar.org::c5f4763f-1509-45c4-9e01-3643eb568b48" providerId="AD" clId="Web-{1805F26C-07EB-B1A5-5206-CDB8A855CB6B}" dt="2025-05-13T06:33:32.494" v="113"/>
          <ac:spMkLst>
            <pc:docMk/>
            <pc:sldMk cId="1407934347" sldId="539"/>
            <ac:spMk id="3" creationId="{ED3D80E4-D403-C9F7-2694-41D397D2CE1E}"/>
          </ac:spMkLst>
        </pc:spChg>
        <pc:spChg chg="del">
          <ac:chgData name="KÄRKKÄINEN, Jani Marko Ilmari (CIMMYT-Philippines)" userId="S::m.karkkainen@cgiar.org::c5f4763f-1509-45c4-9e01-3643eb568b48" providerId="AD" clId="Web-{1805F26C-07EB-B1A5-5206-CDB8A855CB6B}" dt="2025-05-13T06:33:47.870" v="117"/>
          <ac:spMkLst>
            <pc:docMk/>
            <pc:sldMk cId="1407934347" sldId="539"/>
            <ac:spMk id="4" creationId="{590E125A-5D66-6DCF-09B6-A70B2615559E}"/>
          </ac:spMkLst>
        </pc:spChg>
        <pc:spChg chg="del">
          <ac:chgData name="KÄRKKÄINEN, Jani Marko Ilmari (CIMMYT-Philippines)" userId="S::m.karkkainen@cgiar.org::c5f4763f-1509-45c4-9e01-3643eb568b48" providerId="AD" clId="Web-{1805F26C-07EB-B1A5-5206-CDB8A855CB6B}" dt="2025-05-13T06:34:02.355" v="120"/>
          <ac:spMkLst>
            <pc:docMk/>
            <pc:sldMk cId="1407934347" sldId="539"/>
            <ac:spMk id="5" creationId="{51B5F86A-1D1F-9E67-3A7D-D1C9A0D3B518}"/>
          </ac:spMkLst>
        </pc:spChg>
        <pc:spChg chg="add del mod">
          <ac:chgData name="KÄRKKÄINEN, Jani Marko Ilmari (CIMMYT-Philippines)" userId="S::m.karkkainen@cgiar.org::c5f4763f-1509-45c4-9e01-3643eb568b48" providerId="AD" clId="Web-{1805F26C-07EB-B1A5-5206-CDB8A855CB6B}" dt="2025-05-13T06:33:55.511" v="119"/>
          <ac:spMkLst>
            <pc:docMk/>
            <pc:sldMk cId="1407934347" sldId="539"/>
            <ac:spMk id="8" creationId="{C0E511DB-006C-E9C5-BA7B-97856F039E88}"/>
          </ac:spMkLst>
        </pc:spChg>
        <pc:picChg chg="add del mod ord">
          <ac:chgData name="KÄRKKÄINEN, Jani Marko Ilmari (CIMMYT-Philippines)" userId="S::m.karkkainen@cgiar.org::c5f4763f-1509-45c4-9e01-3643eb568b48" providerId="AD" clId="Web-{1805F26C-07EB-B1A5-5206-CDB8A855CB6B}" dt="2025-05-13T06:34:09.105" v="122" actId="14100"/>
          <ac:picMkLst>
            <pc:docMk/>
            <pc:sldMk cId="1407934347" sldId="539"/>
            <ac:picMk id="6" creationId="{E6703B8E-6936-D737-F4F1-331FD380CC61}"/>
          </ac:picMkLst>
        </pc:picChg>
      </pc:sldChg>
      <pc:sldChg chg="addSp delSp modSp add replId">
        <pc:chgData name="KÄRKKÄINEN, Jani Marko Ilmari (CIMMYT-Philippines)" userId="S::m.karkkainen@cgiar.org::c5f4763f-1509-45c4-9e01-3643eb568b48" providerId="AD" clId="Web-{1805F26C-07EB-B1A5-5206-CDB8A855CB6B}" dt="2025-05-13T06:34:45.262" v="130"/>
        <pc:sldMkLst>
          <pc:docMk/>
          <pc:sldMk cId="377296111" sldId="540"/>
        </pc:sldMkLst>
        <pc:spChg chg="del">
          <ac:chgData name="KÄRKKÄINEN, Jani Marko Ilmari (CIMMYT-Philippines)" userId="S::m.karkkainen@cgiar.org::c5f4763f-1509-45c4-9e01-3643eb568b48" providerId="AD" clId="Web-{1805F26C-07EB-B1A5-5206-CDB8A855CB6B}" dt="2025-05-13T06:34:34.200" v="129"/>
          <ac:spMkLst>
            <pc:docMk/>
            <pc:sldMk cId="377296111" sldId="540"/>
            <ac:spMk id="2" creationId="{1D0DD56D-0AA5-1AA8-1010-2F63705ECD51}"/>
          </ac:spMkLst>
        </pc:spChg>
        <pc:spChg chg="del">
          <ac:chgData name="KÄRKKÄINEN, Jani Marko Ilmari (CIMMYT-Philippines)" userId="S::m.karkkainen@cgiar.org::c5f4763f-1509-45c4-9e01-3643eb568b48" providerId="AD" clId="Web-{1805F26C-07EB-B1A5-5206-CDB8A855CB6B}" dt="2025-05-13T06:34:34.200" v="128"/>
          <ac:spMkLst>
            <pc:docMk/>
            <pc:sldMk cId="377296111" sldId="540"/>
            <ac:spMk id="3" creationId="{9179603E-B8F0-ABC4-81B7-790A6B515E68}"/>
          </ac:spMkLst>
        </pc:spChg>
        <pc:spChg chg="del">
          <ac:chgData name="KÄRKKÄINEN, Jani Marko Ilmari (CIMMYT-Philippines)" userId="S::m.karkkainen@cgiar.org::c5f4763f-1509-45c4-9e01-3643eb568b48" providerId="AD" clId="Web-{1805F26C-07EB-B1A5-5206-CDB8A855CB6B}" dt="2025-05-13T06:34:34.200" v="127"/>
          <ac:spMkLst>
            <pc:docMk/>
            <pc:sldMk cId="377296111" sldId="540"/>
            <ac:spMk id="4" creationId="{5BB97037-2282-F069-0387-A2ECB0426A3A}"/>
          </ac:spMkLst>
        </pc:spChg>
        <pc:picChg chg="add mod">
          <ac:chgData name="KÄRKKÄINEN, Jani Marko Ilmari (CIMMYT-Philippines)" userId="S::m.karkkainen@cgiar.org::c5f4763f-1509-45c4-9e01-3643eb568b48" providerId="AD" clId="Web-{1805F26C-07EB-B1A5-5206-CDB8A855CB6B}" dt="2025-05-13T06:34:45.262" v="130"/>
          <ac:picMkLst>
            <pc:docMk/>
            <pc:sldMk cId="377296111" sldId="540"/>
            <ac:picMk id="6" creationId="{F5220BE7-10CB-114C-5C28-74D019CDCF27}"/>
          </ac:picMkLst>
        </pc:picChg>
      </pc:sldChg>
      <pc:sldChg chg="addSp delSp modSp add replId">
        <pc:chgData name="KÄRKKÄINEN, Jani Marko Ilmari (CIMMYT-Philippines)" userId="S::m.karkkainen@cgiar.org::c5f4763f-1509-45c4-9e01-3643eb568b48" providerId="AD" clId="Web-{1805F26C-07EB-B1A5-5206-CDB8A855CB6B}" dt="2025-05-13T06:34:29.496" v="126"/>
        <pc:sldMkLst>
          <pc:docMk/>
          <pc:sldMk cId="349668525" sldId="541"/>
        </pc:sldMkLst>
        <pc:spChg chg="del">
          <ac:chgData name="KÄRKKÄINEN, Jani Marko Ilmari (CIMMYT-Philippines)" userId="S::m.karkkainen@cgiar.org::c5f4763f-1509-45c4-9e01-3643eb568b48" providerId="AD" clId="Web-{1805F26C-07EB-B1A5-5206-CDB8A855CB6B}" dt="2025-05-13T06:34:16.918" v="125"/>
          <ac:spMkLst>
            <pc:docMk/>
            <pc:sldMk cId="349668525" sldId="541"/>
            <ac:spMk id="2" creationId="{53F9F1BF-13F8-E664-7B4D-2C8648CFC3DB}"/>
          </ac:spMkLst>
        </pc:spChg>
        <pc:spChg chg="del">
          <ac:chgData name="KÄRKKÄINEN, Jani Marko Ilmari (CIMMYT-Philippines)" userId="S::m.karkkainen@cgiar.org::c5f4763f-1509-45c4-9e01-3643eb568b48" providerId="AD" clId="Web-{1805F26C-07EB-B1A5-5206-CDB8A855CB6B}" dt="2025-05-13T06:34:16.918" v="124"/>
          <ac:spMkLst>
            <pc:docMk/>
            <pc:sldMk cId="349668525" sldId="541"/>
            <ac:spMk id="3" creationId="{54C05891-EA8F-4187-95C4-18D305D9E4F3}"/>
          </ac:spMkLst>
        </pc:spChg>
        <pc:spChg chg="del">
          <ac:chgData name="KÄRKKÄINEN, Jani Marko Ilmari (CIMMYT-Philippines)" userId="S::m.karkkainen@cgiar.org::c5f4763f-1509-45c4-9e01-3643eb568b48" providerId="AD" clId="Web-{1805F26C-07EB-B1A5-5206-CDB8A855CB6B}" dt="2025-05-13T06:34:16.918" v="123"/>
          <ac:spMkLst>
            <pc:docMk/>
            <pc:sldMk cId="349668525" sldId="541"/>
            <ac:spMk id="4" creationId="{8ABB82AF-B33D-DC9C-6414-4C1290491426}"/>
          </ac:spMkLst>
        </pc:spChg>
        <pc:picChg chg="add mod">
          <ac:chgData name="KÄRKKÄINEN, Jani Marko Ilmari (CIMMYT-Philippines)" userId="S::m.karkkainen@cgiar.org::c5f4763f-1509-45c4-9e01-3643eb568b48" providerId="AD" clId="Web-{1805F26C-07EB-B1A5-5206-CDB8A855CB6B}" dt="2025-05-13T06:34:29.496" v="126"/>
          <ac:picMkLst>
            <pc:docMk/>
            <pc:sldMk cId="349668525" sldId="541"/>
            <ac:picMk id="6" creationId="{AC65C366-BF4C-7397-76C1-1364D5FC57F5}"/>
          </ac:picMkLst>
        </pc:picChg>
      </pc:sldChg>
    </pc:docChg>
  </pc:docChgLst>
  <pc:docChgLst>
    <pc:chgData name="Gulles, Alaine (IRRI)" userId="S::a.gulles@cgiar.org::d01bf25c-688c-4631-89e4-e5952b748b7a" providerId="AD" clId="Web-{59CC4B8D-3C9E-FA58-6CD2-7B527DC2D4AA}"/>
    <pc:docChg chg="modSld">
      <pc:chgData name="Gulles, Alaine (IRRI)" userId="S::a.gulles@cgiar.org::d01bf25c-688c-4631-89e4-e5952b748b7a" providerId="AD" clId="Web-{59CC4B8D-3C9E-FA58-6CD2-7B527DC2D4AA}" dt="2025-05-08T08:29:24.336" v="5"/>
      <pc:docMkLst>
        <pc:docMk/>
      </pc:docMkLst>
      <pc:sldChg chg="addSp delSp modSp">
        <pc:chgData name="Gulles, Alaine (IRRI)" userId="S::a.gulles@cgiar.org::d01bf25c-688c-4631-89e4-e5952b748b7a" providerId="AD" clId="Web-{59CC4B8D-3C9E-FA58-6CD2-7B527DC2D4AA}" dt="2025-05-08T08:29:24.336" v="5"/>
        <pc:sldMkLst>
          <pc:docMk/>
          <pc:sldMk cId="790632243" sldId="475"/>
        </pc:sldMkLst>
        <pc:picChg chg="add del mod">
          <ac:chgData name="Gulles, Alaine (IRRI)" userId="S::a.gulles@cgiar.org::d01bf25c-688c-4631-89e4-e5952b748b7a" providerId="AD" clId="Web-{59CC4B8D-3C9E-FA58-6CD2-7B527DC2D4AA}" dt="2025-05-08T08:29:24.336" v="5"/>
          <ac:picMkLst>
            <pc:docMk/>
            <pc:sldMk cId="790632243" sldId="475"/>
            <ac:picMk id="2" creationId="{0612275A-5881-E9EC-8F7B-DE93BE5282B2}"/>
          </ac:picMkLst>
        </pc:picChg>
      </pc:sldChg>
    </pc:docChg>
  </pc:docChgLst>
  <pc:docChgLst>
    <pc:chgData name="MORETTO EMBERSICS, Andre (CIMMYT)" userId="560a6860-46e2-450a-bda9-e99ff0e83d22" providerId="ADAL" clId="{993C69BB-DB0B-4A2D-9206-805393A40D49}"/>
    <pc:docChg chg="undo custSel addSld delSld modSld">
      <pc:chgData name="MORETTO EMBERSICS, Andre (CIMMYT)" userId="560a6860-46e2-450a-bda9-e99ff0e83d22" providerId="ADAL" clId="{993C69BB-DB0B-4A2D-9206-805393A40D49}" dt="2025-05-01T17:53:06.162" v="2447" actId="478"/>
      <pc:docMkLst>
        <pc:docMk/>
      </pc:docMkLst>
      <pc:sldChg chg="delSp mod">
        <pc:chgData name="MORETTO EMBERSICS, Andre (CIMMYT)" userId="560a6860-46e2-450a-bda9-e99ff0e83d22" providerId="ADAL" clId="{993C69BB-DB0B-4A2D-9206-805393A40D49}" dt="2025-05-01T17:53:06.162" v="2447" actId="478"/>
        <pc:sldMkLst>
          <pc:docMk/>
          <pc:sldMk cId="0" sldId="263"/>
        </pc:sldMkLst>
      </pc:sldChg>
      <pc:sldChg chg="delSp modSp mod modClrScheme chgLayout">
        <pc:chgData name="MORETTO EMBERSICS, Andre (CIMMYT)" userId="560a6860-46e2-450a-bda9-e99ff0e83d22" providerId="ADAL" clId="{993C69BB-DB0B-4A2D-9206-805393A40D49}" dt="2025-05-01T17:09:28.687" v="1034" actId="478"/>
        <pc:sldMkLst>
          <pc:docMk/>
          <pc:sldMk cId="2148332666" sldId="264"/>
        </pc:sldMkLst>
        <pc:spChg chg="mod ord">
          <ac:chgData name="MORETTO EMBERSICS, Andre (CIMMYT)" userId="560a6860-46e2-450a-bda9-e99ff0e83d22" providerId="ADAL" clId="{993C69BB-DB0B-4A2D-9206-805393A40D49}" dt="2025-05-01T17:09:26.422" v="1033" actId="700"/>
          <ac:spMkLst>
            <pc:docMk/>
            <pc:sldMk cId="2148332666" sldId="264"/>
            <ac:spMk id="4" creationId="{02F6EBA4-0FD1-4437-0A86-85ECF527BE80}"/>
          </ac:spMkLst>
        </pc:spChg>
        <pc:spChg chg="mod ord">
          <ac:chgData name="MORETTO EMBERSICS, Andre (CIMMYT)" userId="560a6860-46e2-450a-bda9-e99ff0e83d22" providerId="ADAL" clId="{993C69BB-DB0B-4A2D-9206-805393A40D49}" dt="2025-05-01T17:09:26.422" v="1033" actId="700"/>
          <ac:spMkLst>
            <pc:docMk/>
            <pc:sldMk cId="2148332666" sldId="264"/>
            <ac:spMk id="5" creationId="{A2B1610D-E694-7529-06C0-E3AAB21EBC90}"/>
          </ac:spMkLst>
        </pc:spChg>
      </pc:sldChg>
      <pc:sldChg chg="delSp modSp mod modClrScheme chgLayout modNotesTx">
        <pc:chgData name="MORETTO EMBERSICS, Andre (CIMMYT)" userId="560a6860-46e2-450a-bda9-e99ff0e83d22" providerId="ADAL" clId="{993C69BB-DB0B-4A2D-9206-805393A40D49}" dt="2025-05-01T17:10:17.805" v="1046" actId="1076"/>
        <pc:sldMkLst>
          <pc:docMk/>
          <pc:sldMk cId="3771268818" sldId="265"/>
        </pc:sldMkLst>
        <pc:spChg chg="mod ord">
          <ac:chgData name="MORETTO EMBERSICS, Andre (CIMMYT)" userId="560a6860-46e2-450a-bda9-e99ff0e83d22" providerId="ADAL" clId="{993C69BB-DB0B-4A2D-9206-805393A40D49}" dt="2025-05-01T17:09:42.268" v="1036" actId="27636"/>
          <ac:spMkLst>
            <pc:docMk/>
            <pc:sldMk cId="3771268818" sldId="265"/>
            <ac:spMk id="4" creationId="{02F6EBA4-0FD1-4437-0A86-85ECF527BE80}"/>
          </ac:spMkLst>
        </pc:spChg>
        <pc:picChg chg="mod">
          <ac:chgData name="MORETTO EMBERSICS, Andre (CIMMYT)" userId="560a6860-46e2-450a-bda9-e99ff0e83d22" providerId="ADAL" clId="{993C69BB-DB0B-4A2D-9206-805393A40D49}" dt="2025-05-01T17:10:17.805" v="1046" actId="1076"/>
          <ac:picMkLst>
            <pc:docMk/>
            <pc:sldMk cId="3771268818" sldId="265"/>
            <ac:picMk id="2" creationId="{F44F4907-5ABF-83D5-D718-B33004F6B00F}"/>
          </ac:picMkLst>
        </pc:picChg>
        <pc:picChg chg="mod">
          <ac:chgData name="MORETTO EMBERSICS, Andre (CIMMYT)" userId="560a6860-46e2-450a-bda9-e99ff0e83d22" providerId="ADAL" clId="{993C69BB-DB0B-4A2D-9206-805393A40D49}" dt="2025-05-01T17:10:17.805" v="1046" actId="1076"/>
          <ac:picMkLst>
            <pc:docMk/>
            <pc:sldMk cId="3771268818" sldId="265"/>
            <ac:picMk id="3" creationId="{0D032BD4-80E4-494B-65AB-09F935BEAF5B}"/>
          </ac:picMkLst>
        </pc:picChg>
      </pc:sldChg>
      <pc:sldChg chg="delSp modSp mod modClrScheme chgLayout">
        <pc:chgData name="MORETTO EMBERSICS, Andre (CIMMYT)" userId="560a6860-46e2-450a-bda9-e99ff0e83d22" providerId="ADAL" clId="{993C69BB-DB0B-4A2D-9206-805393A40D49}" dt="2025-05-01T17:10:08.993" v="1045" actId="403"/>
        <pc:sldMkLst>
          <pc:docMk/>
          <pc:sldMk cId="2002198719" sldId="266"/>
        </pc:sldMkLst>
        <pc:spChg chg="mod ord">
          <ac:chgData name="MORETTO EMBERSICS, Andre (CIMMYT)" userId="560a6860-46e2-450a-bda9-e99ff0e83d22" providerId="ADAL" clId="{993C69BB-DB0B-4A2D-9206-805393A40D49}" dt="2025-05-01T17:10:08.993" v="1045" actId="403"/>
          <ac:spMkLst>
            <pc:docMk/>
            <pc:sldMk cId="2002198719" sldId="266"/>
            <ac:spMk id="4" creationId="{02F6EBA4-0FD1-4437-0A86-85ECF527BE80}"/>
          </ac:spMkLst>
        </pc:spChg>
        <pc:picChg chg="mod">
          <ac:chgData name="MORETTO EMBERSICS, Andre (CIMMYT)" userId="560a6860-46e2-450a-bda9-e99ff0e83d22" providerId="ADAL" clId="{993C69BB-DB0B-4A2D-9206-805393A40D49}" dt="2025-05-01T17:10:00.136" v="1040" actId="1076"/>
          <ac:picMkLst>
            <pc:docMk/>
            <pc:sldMk cId="2002198719" sldId="266"/>
            <ac:picMk id="3" creationId="{4C7BA0D7-B385-F38D-41C9-0026BDF92C76}"/>
          </ac:picMkLst>
        </pc:picChg>
        <pc:picChg chg="mod">
          <ac:chgData name="MORETTO EMBERSICS, Andre (CIMMYT)" userId="560a6860-46e2-450a-bda9-e99ff0e83d22" providerId="ADAL" clId="{993C69BB-DB0B-4A2D-9206-805393A40D49}" dt="2025-05-01T17:10:02.582" v="1041" actId="1076"/>
          <ac:picMkLst>
            <pc:docMk/>
            <pc:sldMk cId="2002198719" sldId="266"/>
            <ac:picMk id="6" creationId="{930A8398-F0C5-168B-C422-EAE222F2A25D}"/>
          </ac:picMkLst>
        </pc:picChg>
      </pc:sldChg>
      <pc:sldChg chg="delSp modSp mod modClrScheme chgLayout">
        <pc:chgData name="MORETTO EMBERSICS, Andre (CIMMYT)" userId="560a6860-46e2-450a-bda9-e99ff0e83d22" providerId="ADAL" clId="{993C69BB-DB0B-4A2D-9206-805393A40D49}" dt="2025-05-01T17:23:12.910" v="1574" actId="1076"/>
        <pc:sldMkLst>
          <pc:docMk/>
          <pc:sldMk cId="2023009005" sldId="270"/>
        </pc:sldMkLst>
        <pc:spChg chg="mod ord">
          <ac:chgData name="MORETTO EMBERSICS, Andre (CIMMYT)" userId="560a6860-46e2-450a-bda9-e99ff0e83d22" providerId="ADAL" clId="{993C69BB-DB0B-4A2D-9206-805393A40D49}" dt="2025-05-01T17:11:11.458" v="1061" actId="27636"/>
          <ac:spMkLst>
            <pc:docMk/>
            <pc:sldMk cId="2023009005" sldId="270"/>
            <ac:spMk id="4" creationId="{02F6EBA4-0FD1-4437-0A86-85ECF527BE80}"/>
          </ac:spMkLst>
        </pc:spChg>
        <pc:picChg chg="mod">
          <ac:chgData name="MORETTO EMBERSICS, Andre (CIMMYT)" userId="560a6860-46e2-450a-bda9-e99ff0e83d22" providerId="ADAL" clId="{993C69BB-DB0B-4A2D-9206-805393A40D49}" dt="2025-05-01T17:23:12.910" v="1574" actId="1076"/>
          <ac:picMkLst>
            <pc:docMk/>
            <pc:sldMk cId="2023009005" sldId="270"/>
            <ac:picMk id="2" creationId="{A3F0C252-EF41-A8B9-1947-EF70C23AF939}"/>
          </ac:picMkLst>
        </pc:picChg>
        <pc:picChg chg="mod">
          <ac:chgData name="MORETTO EMBERSICS, Andre (CIMMYT)" userId="560a6860-46e2-450a-bda9-e99ff0e83d22" providerId="ADAL" clId="{993C69BB-DB0B-4A2D-9206-805393A40D49}" dt="2025-05-01T17:23:12.910" v="1574" actId="1076"/>
          <ac:picMkLst>
            <pc:docMk/>
            <pc:sldMk cId="2023009005" sldId="270"/>
            <ac:picMk id="3" creationId="{C273E337-2F07-A4DA-A27D-41F4AA34AFCC}"/>
          </ac:picMkLst>
        </pc:picChg>
        <pc:picChg chg="mod">
          <ac:chgData name="MORETTO EMBERSICS, Andre (CIMMYT)" userId="560a6860-46e2-450a-bda9-e99ff0e83d22" providerId="ADAL" clId="{993C69BB-DB0B-4A2D-9206-805393A40D49}" dt="2025-05-01T17:23:12.910" v="1574" actId="1076"/>
          <ac:picMkLst>
            <pc:docMk/>
            <pc:sldMk cId="2023009005" sldId="270"/>
            <ac:picMk id="5" creationId="{AEAD5056-2CDC-C9EF-3645-F2B04018E6DF}"/>
          </ac:picMkLst>
        </pc:picChg>
      </pc:sldChg>
      <pc:sldChg chg="delSp modSp mod modClrScheme chgLayout">
        <pc:chgData name="MORETTO EMBERSICS, Andre (CIMMYT)" userId="560a6860-46e2-450a-bda9-e99ff0e83d22" providerId="ADAL" clId="{993C69BB-DB0B-4A2D-9206-805393A40D49}" dt="2025-05-01T17:11:36.193" v="1066" actId="1076"/>
        <pc:sldMkLst>
          <pc:docMk/>
          <pc:sldMk cId="3735706929" sldId="272"/>
        </pc:sldMkLst>
        <pc:spChg chg="mod ord">
          <ac:chgData name="MORETTO EMBERSICS, Andre (CIMMYT)" userId="560a6860-46e2-450a-bda9-e99ff0e83d22" providerId="ADAL" clId="{993C69BB-DB0B-4A2D-9206-805393A40D49}" dt="2025-05-01T17:11:30.037" v="1064" actId="27636"/>
          <ac:spMkLst>
            <pc:docMk/>
            <pc:sldMk cId="3735706929" sldId="272"/>
            <ac:spMk id="4" creationId="{02F6EBA4-0FD1-4437-0A86-85ECF527BE80}"/>
          </ac:spMkLst>
        </pc:spChg>
        <pc:picChg chg="mod">
          <ac:chgData name="MORETTO EMBERSICS, Andre (CIMMYT)" userId="560a6860-46e2-450a-bda9-e99ff0e83d22" providerId="ADAL" clId="{993C69BB-DB0B-4A2D-9206-805393A40D49}" dt="2025-05-01T17:11:36.193" v="1066" actId="1076"/>
          <ac:picMkLst>
            <pc:docMk/>
            <pc:sldMk cId="3735706929" sldId="272"/>
            <ac:picMk id="3" creationId="{11F10271-65B4-FF29-2E7D-A03330732E16}"/>
          </ac:picMkLst>
        </pc:picChg>
        <pc:picChg chg="mod">
          <ac:chgData name="MORETTO EMBERSICS, Andre (CIMMYT)" userId="560a6860-46e2-450a-bda9-e99ff0e83d22" providerId="ADAL" clId="{993C69BB-DB0B-4A2D-9206-805393A40D49}" dt="2025-05-01T17:11:36.193" v="1066" actId="1076"/>
          <ac:picMkLst>
            <pc:docMk/>
            <pc:sldMk cId="3735706929" sldId="272"/>
            <ac:picMk id="5" creationId="{F6CDC87B-A6ED-7325-83D4-71AC81288E3D}"/>
          </ac:picMkLst>
        </pc:picChg>
      </pc:sldChg>
      <pc:sldChg chg="delSp modSp mod modClrScheme chgLayout">
        <pc:chgData name="MORETTO EMBERSICS, Andre (CIMMYT)" userId="560a6860-46e2-450a-bda9-e99ff0e83d22" providerId="ADAL" clId="{993C69BB-DB0B-4A2D-9206-805393A40D49}" dt="2025-05-01T17:12:13.621" v="1076" actId="1076"/>
        <pc:sldMkLst>
          <pc:docMk/>
          <pc:sldMk cId="3686059215" sldId="276"/>
        </pc:sldMkLst>
        <pc:spChg chg="mod ord">
          <ac:chgData name="MORETTO EMBERSICS, Andre (CIMMYT)" userId="560a6860-46e2-450a-bda9-e99ff0e83d22" providerId="ADAL" clId="{993C69BB-DB0B-4A2D-9206-805393A40D49}" dt="2025-05-01T17:12:08.988" v="1075" actId="27636"/>
          <ac:spMkLst>
            <pc:docMk/>
            <pc:sldMk cId="3686059215" sldId="276"/>
            <ac:spMk id="4" creationId="{02F6EBA4-0FD1-4437-0A86-85ECF527BE80}"/>
          </ac:spMkLst>
        </pc:spChg>
      </pc:sldChg>
      <pc:sldChg chg="delSp modSp mod modClrScheme chgLayout">
        <pc:chgData name="MORETTO EMBERSICS, Andre (CIMMYT)" userId="560a6860-46e2-450a-bda9-e99ff0e83d22" providerId="ADAL" clId="{993C69BB-DB0B-4A2D-9206-805393A40D49}" dt="2025-05-01T17:12:39.491" v="1081" actId="700"/>
        <pc:sldMkLst>
          <pc:docMk/>
          <pc:sldMk cId="3623900086" sldId="282"/>
        </pc:sldMkLst>
        <pc:spChg chg="mod ord">
          <ac:chgData name="MORETTO EMBERSICS, Andre (CIMMYT)" userId="560a6860-46e2-450a-bda9-e99ff0e83d22" providerId="ADAL" clId="{993C69BB-DB0B-4A2D-9206-805393A40D49}" dt="2025-05-01T17:12:39.491" v="1081" actId="700"/>
          <ac:spMkLst>
            <pc:docMk/>
            <pc:sldMk cId="3623900086" sldId="282"/>
            <ac:spMk id="4" creationId="{02F6EBA4-0FD1-4437-0A86-85ECF527BE80}"/>
          </ac:spMkLst>
        </pc:spChg>
        <pc:picChg chg="mod">
          <ac:chgData name="MORETTO EMBERSICS, Andre (CIMMYT)" userId="560a6860-46e2-450a-bda9-e99ff0e83d22" providerId="ADAL" clId="{993C69BB-DB0B-4A2D-9206-805393A40D49}" dt="2025-05-01T17:12:36.517" v="1080" actId="1076"/>
          <ac:picMkLst>
            <pc:docMk/>
            <pc:sldMk cId="3623900086" sldId="282"/>
            <ac:picMk id="8" creationId="{C6A97C11-28C7-8D3F-732B-D5630206C12E}"/>
          </ac:picMkLst>
        </pc:picChg>
        <pc:picChg chg="mod">
          <ac:chgData name="MORETTO EMBERSICS, Andre (CIMMYT)" userId="560a6860-46e2-450a-bda9-e99ff0e83d22" providerId="ADAL" clId="{993C69BB-DB0B-4A2D-9206-805393A40D49}" dt="2025-05-01T17:12:36.517" v="1080" actId="1076"/>
          <ac:picMkLst>
            <pc:docMk/>
            <pc:sldMk cId="3623900086" sldId="282"/>
            <ac:picMk id="10" creationId="{83E30021-3BB9-6C1B-F966-2D71BE667C92}"/>
          </ac:picMkLst>
        </pc:picChg>
      </pc:sldChg>
      <pc:sldChg chg="addSp delSp modSp mod modClrScheme chgLayout modNotesTx">
        <pc:chgData name="MORETTO EMBERSICS, Andre (CIMMYT)" userId="560a6860-46e2-450a-bda9-e99ff0e83d22" providerId="ADAL" clId="{993C69BB-DB0B-4A2D-9206-805393A40D49}" dt="2025-05-01T17:15:50.001" v="1238" actId="1076"/>
        <pc:sldMkLst>
          <pc:docMk/>
          <pc:sldMk cId="2008876748" sldId="469"/>
        </pc:sldMkLst>
        <pc:spChg chg="mod ord">
          <ac:chgData name="MORETTO EMBERSICS, Andre (CIMMYT)" userId="560a6860-46e2-450a-bda9-e99ff0e83d22" providerId="ADAL" clId="{993C69BB-DB0B-4A2D-9206-805393A40D49}" dt="2025-05-01T17:10:27.566" v="1048" actId="700"/>
          <ac:spMkLst>
            <pc:docMk/>
            <pc:sldMk cId="2008876748" sldId="469"/>
            <ac:spMk id="2" creationId="{234D88AD-992D-39ED-5FE2-44CFB3BD0C47}"/>
          </ac:spMkLst>
        </pc:spChg>
        <pc:spChg chg="add mod">
          <ac:chgData name="MORETTO EMBERSICS, Andre (CIMMYT)" userId="560a6860-46e2-450a-bda9-e99ff0e83d22" providerId="ADAL" clId="{993C69BB-DB0B-4A2D-9206-805393A40D49}" dt="2025-05-01T17:15:09.391" v="1194" actId="1035"/>
          <ac:spMkLst>
            <pc:docMk/>
            <pc:sldMk cId="2008876748" sldId="469"/>
            <ac:spMk id="9" creationId="{A3BF60C0-331B-922A-9F04-ABC3A596DDAC}"/>
          </ac:spMkLst>
        </pc:spChg>
        <pc:spChg chg="add mod">
          <ac:chgData name="MORETTO EMBERSICS, Andre (CIMMYT)" userId="560a6860-46e2-450a-bda9-e99ff0e83d22" providerId="ADAL" clId="{993C69BB-DB0B-4A2D-9206-805393A40D49}" dt="2025-05-01T17:15:09.391" v="1194" actId="1035"/>
          <ac:spMkLst>
            <pc:docMk/>
            <pc:sldMk cId="2008876748" sldId="469"/>
            <ac:spMk id="12" creationId="{A2EC558A-8A7E-9CB8-5B91-4665C8F0171A}"/>
          </ac:spMkLst>
        </pc:spChg>
        <pc:spChg chg="add mod">
          <ac:chgData name="MORETTO EMBERSICS, Andre (CIMMYT)" userId="560a6860-46e2-450a-bda9-e99ff0e83d22" providerId="ADAL" clId="{993C69BB-DB0B-4A2D-9206-805393A40D49}" dt="2025-05-01T17:15:09.391" v="1194" actId="1035"/>
          <ac:spMkLst>
            <pc:docMk/>
            <pc:sldMk cId="2008876748" sldId="469"/>
            <ac:spMk id="13" creationId="{B3E7128E-827A-97EA-DDD9-AF9A32E0CF02}"/>
          </ac:spMkLst>
        </pc:spChg>
        <pc:spChg chg="add mod">
          <ac:chgData name="MORETTO EMBERSICS, Andre (CIMMYT)" userId="560a6860-46e2-450a-bda9-e99ff0e83d22" providerId="ADAL" clId="{993C69BB-DB0B-4A2D-9206-805393A40D49}" dt="2025-05-01T17:15:09.391" v="1194" actId="1035"/>
          <ac:spMkLst>
            <pc:docMk/>
            <pc:sldMk cId="2008876748" sldId="469"/>
            <ac:spMk id="14" creationId="{5D3E77EF-F740-89B2-E1BC-171D84ECFD4C}"/>
          </ac:spMkLst>
        </pc:spChg>
        <pc:spChg chg="add mod">
          <ac:chgData name="MORETTO EMBERSICS, Andre (CIMMYT)" userId="560a6860-46e2-450a-bda9-e99ff0e83d22" providerId="ADAL" clId="{993C69BB-DB0B-4A2D-9206-805393A40D49}" dt="2025-05-01T17:15:09.391" v="1194" actId="1035"/>
          <ac:spMkLst>
            <pc:docMk/>
            <pc:sldMk cId="2008876748" sldId="469"/>
            <ac:spMk id="15" creationId="{F800201D-53D6-B49B-B269-C1F342FED26B}"/>
          </ac:spMkLst>
        </pc:spChg>
        <pc:spChg chg="add mod">
          <ac:chgData name="MORETTO EMBERSICS, Andre (CIMMYT)" userId="560a6860-46e2-450a-bda9-e99ff0e83d22" providerId="ADAL" clId="{993C69BB-DB0B-4A2D-9206-805393A40D49}" dt="2025-05-01T17:15:09.391" v="1194" actId="1035"/>
          <ac:spMkLst>
            <pc:docMk/>
            <pc:sldMk cId="2008876748" sldId="469"/>
            <ac:spMk id="16" creationId="{8B6736D8-6B74-DF7F-BE4F-3132E7255BA4}"/>
          </ac:spMkLst>
        </pc:spChg>
        <pc:spChg chg="add mod">
          <ac:chgData name="MORETTO EMBERSICS, Andre (CIMMYT)" userId="560a6860-46e2-450a-bda9-e99ff0e83d22" providerId="ADAL" clId="{993C69BB-DB0B-4A2D-9206-805393A40D49}" dt="2025-05-01T17:15:48.131" v="1237" actId="1076"/>
          <ac:spMkLst>
            <pc:docMk/>
            <pc:sldMk cId="2008876748" sldId="469"/>
            <ac:spMk id="30" creationId="{96EBD917-7E82-6297-E24D-92010DE8BFCC}"/>
          </ac:spMkLst>
        </pc:spChg>
        <pc:picChg chg="add del mod">
          <ac:chgData name="MORETTO EMBERSICS, Andre (CIMMYT)" userId="560a6860-46e2-450a-bda9-e99ff0e83d22" providerId="ADAL" clId="{993C69BB-DB0B-4A2D-9206-805393A40D49}" dt="2025-05-01T17:15:09.391" v="1194" actId="1035"/>
          <ac:picMkLst>
            <pc:docMk/>
            <pc:sldMk cId="2008876748" sldId="469"/>
            <ac:picMk id="7" creationId="{0C8AE1AB-639A-26E8-EA73-34AD6841D1C6}"/>
          </ac:picMkLst>
        </pc:picChg>
        <pc:picChg chg="add mod">
          <ac:chgData name="MORETTO EMBERSICS, Andre (CIMMYT)" userId="560a6860-46e2-450a-bda9-e99ff0e83d22" providerId="ADAL" clId="{993C69BB-DB0B-4A2D-9206-805393A40D49}" dt="2025-05-01T17:15:50.001" v="1238" actId="1076"/>
          <ac:picMkLst>
            <pc:docMk/>
            <pc:sldMk cId="2008876748" sldId="469"/>
            <ac:picMk id="8" creationId="{19C8236C-74EC-074B-BA24-61E1FA821E5F}"/>
          </ac:picMkLst>
        </pc:picChg>
        <pc:picChg chg="add mod">
          <ac:chgData name="MORETTO EMBERSICS, Andre (CIMMYT)" userId="560a6860-46e2-450a-bda9-e99ff0e83d22" providerId="ADAL" clId="{993C69BB-DB0B-4A2D-9206-805393A40D49}" dt="2025-05-01T17:15:12.257" v="1195" actId="1076"/>
          <ac:picMkLst>
            <pc:docMk/>
            <pc:sldMk cId="2008876748" sldId="469"/>
            <ac:picMk id="21" creationId="{4C62388F-82CC-47A2-11C0-090A4F12DFA8}"/>
          </ac:picMkLst>
        </pc:picChg>
      </pc:sldChg>
      <pc:sldChg chg="addSp delSp modSp mod modClrScheme chgLayout">
        <pc:chgData name="MORETTO EMBERSICS, Andre (CIMMYT)" userId="560a6860-46e2-450a-bda9-e99ff0e83d22" providerId="ADAL" clId="{993C69BB-DB0B-4A2D-9206-805393A40D49}" dt="2025-05-01T17:11:20.046" v="1062" actId="700"/>
        <pc:sldMkLst>
          <pc:docMk/>
          <pc:sldMk cId="3786351275" sldId="470"/>
        </pc:sldMkLst>
        <pc:spChg chg="mod ord">
          <ac:chgData name="MORETTO EMBERSICS, Andre (CIMMYT)" userId="560a6860-46e2-450a-bda9-e99ff0e83d22" providerId="ADAL" clId="{993C69BB-DB0B-4A2D-9206-805393A40D49}" dt="2025-05-01T17:11:20.046" v="1062" actId="700"/>
          <ac:spMkLst>
            <pc:docMk/>
            <pc:sldMk cId="3786351275" sldId="470"/>
            <ac:spMk id="2" creationId="{9528A1D9-B9F0-979B-DDB2-EFB99F77B478}"/>
          </ac:spMkLst>
        </pc:spChg>
      </pc:sldChg>
      <pc:sldChg chg="addSp delSp modSp mod modClrScheme chgLayout">
        <pc:chgData name="MORETTO EMBERSICS, Andre (CIMMYT)" userId="560a6860-46e2-450a-bda9-e99ff0e83d22" providerId="ADAL" clId="{993C69BB-DB0B-4A2D-9206-805393A40D49}" dt="2025-05-01T17:11:20.046" v="1062" actId="700"/>
        <pc:sldMkLst>
          <pc:docMk/>
          <pc:sldMk cId="4015473595" sldId="471"/>
        </pc:sldMkLst>
        <pc:spChg chg="mod ord">
          <ac:chgData name="MORETTO EMBERSICS, Andre (CIMMYT)" userId="560a6860-46e2-450a-bda9-e99ff0e83d22" providerId="ADAL" clId="{993C69BB-DB0B-4A2D-9206-805393A40D49}" dt="2025-05-01T17:11:20.046" v="1062" actId="700"/>
          <ac:spMkLst>
            <pc:docMk/>
            <pc:sldMk cId="4015473595" sldId="471"/>
            <ac:spMk id="2" creationId="{C017DE44-B2A6-6B31-1981-74E2E9725D42}"/>
          </ac:spMkLst>
        </pc:spChg>
        <pc:spChg chg="add mod ord">
          <ac:chgData name="MORETTO EMBERSICS, Andre (CIMMYT)" userId="560a6860-46e2-450a-bda9-e99ff0e83d22" providerId="ADAL" clId="{993C69BB-DB0B-4A2D-9206-805393A40D49}" dt="2025-05-01T17:11:20.046" v="1062" actId="700"/>
          <ac:spMkLst>
            <pc:docMk/>
            <pc:sldMk cId="4015473595" sldId="471"/>
            <ac:spMk id="3" creationId="{47D89759-DC97-8251-08D0-888E6BE339B4}"/>
          </ac:spMkLst>
        </pc:spChg>
      </pc:sldChg>
      <pc:sldChg chg="addSp delSp modSp mod modClrScheme chgLayout">
        <pc:chgData name="MORETTO EMBERSICS, Andre (CIMMYT)" userId="560a6860-46e2-450a-bda9-e99ff0e83d22" providerId="ADAL" clId="{993C69BB-DB0B-4A2D-9206-805393A40D49}" dt="2025-05-01T17:11:20.046" v="1062" actId="700"/>
        <pc:sldMkLst>
          <pc:docMk/>
          <pc:sldMk cId="1125342482" sldId="472"/>
        </pc:sldMkLst>
        <pc:spChg chg="mod ord">
          <ac:chgData name="MORETTO EMBERSICS, Andre (CIMMYT)" userId="560a6860-46e2-450a-bda9-e99ff0e83d22" providerId="ADAL" clId="{993C69BB-DB0B-4A2D-9206-805393A40D49}" dt="2025-05-01T17:11:20.046" v="1062" actId="700"/>
          <ac:spMkLst>
            <pc:docMk/>
            <pc:sldMk cId="1125342482" sldId="472"/>
            <ac:spMk id="2" creationId="{38D91766-1C3D-D968-F3C0-7B7DEDCF390B}"/>
          </ac:spMkLst>
        </pc:spChg>
        <pc:spChg chg="add mod ord">
          <ac:chgData name="MORETTO EMBERSICS, Andre (CIMMYT)" userId="560a6860-46e2-450a-bda9-e99ff0e83d22" providerId="ADAL" clId="{993C69BB-DB0B-4A2D-9206-805393A40D49}" dt="2025-05-01T17:11:20.046" v="1062" actId="700"/>
          <ac:spMkLst>
            <pc:docMk/>
            <pc:sldMk cId="1125342482" sldId="472"/>
            <ac:spMk id="5" creationId="{C186F4A1-40D2-7664-417A-469EEAD08ECD}"/>
          </ac:spMkLst>
        </pc:spChg>
      </pc:sldChg>
      <pc:sldChg chg="addSp delSp modSp mod modClrScheme chgLayout">
        <pc:chgData name="MORETTO EMBERSICS, Andre (CIMMYT)" userId="560a6860-46e2-450a-bda9-e99ff0e83d22" providerId="ADAL" clId="{993C69BB-DB0B-4A2D-9206-805393A40D49}" dt="2025-05-01T17:11:20.046" v="1062" actId="700"/>
        <pc:sldMkLst>
          <pc:docMk/>
          <pc:sldMk cId="4167042768" sldId="473"/>
        </pc:sldMkLst>
        <pc:spChg chg="mod ord">
          <ac:chgData name="MORETTO EMBERSICS, Andre (CIMMYT)" userId="560a6860-46e2-450a-bda9-e99ff0e83d22" providerId="ADAL" clId="{993C69BB-DB0B-4A2D-9206-805393A40D49}" dt="2025-05-01T17:11:20.046" v="1062" actId="700"/>
          <ac:spMkLst>
            <pc:docMk/>
            <pc:sldMk cId="4167042768" sldId="473"/>
            <ac:spMk id="2" creationId="{37892DB4-F45B-D4D3-C191-533C7E4D3470}"/>
          </ac:spMkLst>
        </pc:spChg>
      </pc:sldChg>
      <pc:sldChg chg="delSp modSp mod modClrScheme chgLayout">
        <pc:chgData name="MORETTO EMBERSICS, Andre (CIMMYT)" userId="560a6860-46e2-450a-bda9-e99ff0e83d22" providerId="ADAL" clId="{993C69BB-DB0B-4A2D-9206-805393A40D49}" dt="2025-05-01T17:13:04.928" v="1087" actId="1076"/>
        <pc:sldMkLst>
          <pc:docMk/>
          <pc:sldMk cId="1486674080" sldId="474"/>
        </pc:sldMkLst>
        <pc:spChg chg="mod ord">
          <ac:chgData name="MORETTO EMBERSICS, Andre (CIMMYT)" userId="560a6860-46e2-450a-bda9-e99ff0e83d22" providerId="ADAL" clId="{993C69BB-DB0B-4A2D-9206-805393A40D49}" dt="2025-05-01T17:13:01.648" v="1086" actId="700"/>
          <ac:spMkLst>
            <pc:docMk/>
            <pc:sldMk cId="1486674080" sldId="474"/>
            <ac:spMk id="4" creationId="{2F50E983-507F-5A84-96C3-C2C3308630AB}"/>
          </ac:spMkLst>
        </pc:spChg>
        <pc:picChg chg="mod">
          <ac:chgData name="MORETTO EMBERSICS, Andre (CIMMYT)" userId="560a6860-46e2-450a-bda9-e99ff0e83d22" providerId="ADAL" clId="{993C69BB-DB0B-4A2D-9206-805393A40D49}" dt="2025-05-01T17:13:04.928" v="1087" actId="1076"/>
          <ac:picMkLst>
            <pc:docMk/>
            <pc:sldMk cId="1486674080" sldId="474"/>
            <ac:picMk id="6" creationId="{43B37460-8B10-56F8-1C8A-94F4FBB8580D}"/>
          </ac:picMkLst>
        </pc:picChg>
        <pc:picChg chg="mod">
          <ac:chgData name="MORETTO EMBERSICS, Andre (CIMMYT)" userId="560a6860-46e2-450a-bda9-e99ff0e83d22" providerId="ADAL" clId="{993C69BB-DB0B-4A2D-9206-805393A40D49}" dt="2025-05-01T17:13:04.928" v="1087" actId="1076"/>
          <ac:picMkLst>
            <pc:docMk/>
            <pc:sldMk cId="1486674080" sldId="474"/>
            <ac:picMk id="7" creationId="{46E1686C-B4ED-D7B2-9657-A4DA796AF2F2}"/>
          </ac:picMkLst>
        </pc:picChg>
      </pc:sldChg>
      <pc:sldChg chg="addSp delSp modSp mod modClrScheme chgLayout">
        <pc:chgData name="MORETTO EMBERSICS, Andre (CIMMYT)" userId="560a6860-46e2-450a-bda9-e99ff0e83d22" providerId="ADAL" clId="{993C69BB-DB0B-4A2D-9206-805393A40D49}" dt="2025-05-01T17:13:13.507" v="1090" actId="700"/>
        <pc:sldMkLst>
          <pc:docMk/>
          <pc:sldMk cId="790632243" sldId="475"/>
        </pc:sldMkLst>
        <pc:spChg chg="add mod ord">
          <ac:chgData name="MORETTO EMBERSICS, Andre (CIMMYT)" userId="560a6860-46e2-450a-bda9-e99ff0e83d22" providerId="ADAL" clId="{993C69BB-DB0B-4A2D-9206-805393A40D49}" dt="2025-05-01T17:13:13.507" v="1090" actId="700"/>
          <ac:spMkLst>
            <pc:docMk/>
            <pc:sldMk cId="790632243" sldId="475"/>
            <ac:spMk id="5" creationId="{ED5A1A31-CDF4-F8E5-654C-3441F3DA8C89}"/>
          </ac:spMkLst>
        </pc:spChg>
        <pc:spChg chg="add mod ord">
          <ac:chgData name="MORETTO EMBERSICS, Andre (CIMMYT)" userId="560a6860-46e2-450a-bda9-e99ff0e83d22" providerId="ADAL" clId="{993C69BB-DB0B-4A2D-9206-805393A40D49}" dt="2025-05-01T17:13:13.507" v="1090" actId="700"/>
          <ac:spMkLst>
            <pc:docMk/>
            <pc:sldMk cId="790632243" sldId="475"/>
            <ac:spMk id="7" creationId="{F980E9CB-9E86-601D-FEE2-8AF258AA0782}"/>
          </ac:spMkLst>
        </pc:spChg>
      </pc:sldChg>
      <pc:sldChg chg="addSp delSp modSp mod modClrScheme chgLayout">
        <pc:chgData name="MORETTO EMBERSICS, Andre (CIMMYT)" userId="560a6860-46e2-450a-bda9-e99ff0e83d22" providerId="ADAL" clId="{993C69BB-DB0B-4A2D-9206-805393A40D49}" dt="2025-05-01T17:12:55.606" v="1084" actId="700"/>
        <pc:sldMkLst>
          <pc:docMk/>
          <pc:sldMk cId="1235913498" sldId="476"/>
        </pc:sldMkLst>
        <pc:spChg chg="add mod ord">
          <ac:chgData name="MORETTO EMBERSICS, Andre (CIMMYT)" userId="560a6860-46e2-450a-bda9-e99ff0e83d22" providerId="ADAL" clId="{993C69BB-DB0B-4A2D-9206-805393A40D49}" dt="2025-05-01T17:12:55.606" v="1084" actId="700"/>
          <ac:spMkLst>
            <pc:docMk/>
            <pc:sldMk cId="1235913498" sldId="476"/>
            <ac:spMk id="5" creationId="{462D3A6A-DE7B-4972-8B33-125CDC6EF0E9}"/>
          </ac:spMkLst>
        </pc:spChg>
        <pc:spChg chg="add mod ord">
          <ac:chgData name="MORETTO EMBERSICS, Andre (CIMMYT)" userId="560a6860-46e2-450a-bda9-e99ff0e83d22" providerId="ADAL" clId="{993C69BB-DB0B-4A2D-9206-805393A40D49}" dt="2025-05-01T17:12:55.606" v="1084" actId="700"/>
          <ac:spMkLst>
            <pc:docMk/>
            <pc:sldMk cId="1235913498" sldId="476"/>
            <ac:spMk id="7" creationId="{B35FCDAA-CD97-8BA8-1173-A2C3BD753B9D}"/>
          </ac:spMkLst>
        </pc:spChg>
      </pc:sldChg>
      <pc:sldChg chg="addSp delSp modSp mod modClrScheme chgLayout">
        <pc:chgData name="MORETTO EMBERSICS, Andre (CIMMYT)" userId="560a6860-46e2-450a-bda9-e99ff0e83d22" providerId="ADAL" clId="{993C69BB-DB0B-4A2D-9206-805393A40D49}" dt="2025-05-01T17:12:44.989" v="1082" actId="700"/>
        <pc:sldMkLst>
          <pc:docMk/>
          <pc:sldMk cId="2315858043" sldId="477"/>
        </pc:sldMkLst>
        <pc:spChg chg="add mod ord">
          <ac:chgData name="MORETTO EMBERSICS, Andre (CIMMYT)" userId="560a6860-46e2-450a-bda9-e99ff0e83d22" providerId="ADAL" clId="{993C69BB-DB0B-4A2D-9206-805393A40D49}" dt="2025-05-01T17:12:44.989" v="1082" actId="700"/>
          <ac:spMkLst>
            <pc:docMk/>
            <pc:sldMk cId="2315858043" sldId="477"/>
            <ac:spMk id="5" creationId="{3F42618D-391D-FAB7-F382-4DC0DDA55E86}"/>
          </ac:spMkLst>
        </pc:spChg>
      </pc:sldChg>
      <pc:sldChg chg="addSp delSp modSp mod modClrScheme chgLayout">
        <pc:chgData name="MORETTO EMBERSICS, Andre (CIMMYT)" userId="560a6860-46e2-450a-bda9-e99ff0e83d22" providerId="ADAL" clId="{993C69BB-DB0B-4A2D-9206-805393A40D49}" dt="2025-05-01T17:11:45.632" v="1067" actId="700"/>
        <pc:sldMkLst>
          <pc:docMk/>
          <pc:sldMk cId="573524415" sldId="480"/>
        </pc:sldMkLst>
      </pc:sldChg>
      <pc:sldChg chg="modSp mod modClrScheme chgLayout">
        <pc:chgData name="MORETTO EMBERSICS, Andre (CIMMYT)" userId="560a6860-46e2-450a-bda9-e99ff0e83d22" providerId="ADAL" clId="{993C69BB-DB0B-4A2D-9206-805393A40D49}" dt="2025-05-01T17:11:45.632" v="1067" actId="700"/>
        <pc:sldMkLst>
          <pc:docMk/>
          <pc:sldMk cId="4282636018" sldId="483"/>
        </pc:sldMkLst>
        <pc:spChg chg="mod ord">
          <ac:chgData name="MORETTO EMBERSICS, Andre (CIMMYT)" userId="560a6860-46e2-450a-bda9-e99ff0e83d22" providerId="ADAL" clId="{993C69BB-DB0B-4A2D-9206-805393A40D49}" dt="2025-05-01T17:11:45.632" v="1067" actId="700"/>
          <ac:spMkLst>
            <pc:docMk/>
            <pc:sldMk cId="4282636018" sldId="483"/>
            <ac:spMk id="2" creationId="{FF36EB2D-D0D6-FA8D-8C92-5EA89B93C556}"/>
          </ac:spMkLst>
        </pc:spChg>
        <pc:spChg chg="mod ord">
          <ac:chgData name="MORETTO EMBERSICS, Andre (CIMMYT)" userId="560a6860-46e2-450a-bda9-e99ff0e83d22" providerId="ADAL" clId="{993C69BB-DB0B-4A2D-9206-805393A40D49}" dt="2025-05-01T17:11:45.632" v="1067" actId="700"/>
          <ac:spMkLst>
            <pc:docMk/>
            <pc:sldMk cId="4282636018" sldId="483"/>
            <ac:spMk id="3" creationId="{FD55B65A-53EB-AB5F-A1E8-3EC8F9AC3031}"/>
          </ac:spMkLst>
        </pc:spChg>
        <pc:spChg chg="mod ord">
          <ac:chgData name="MORETTO EMBERSICS, Andre (CIMMYT)" userId="560a6860-46e2-450a-bda9-e99ff0e83d22" providerId="ADAL" clId="{993C69BB-DB0B-4A2D-9206-805393A40D49}" dt="2025-05-01T17:11:45.632" v="1067" actId="700"/>
          <ac:spMkLst>
            <pc:docMk/>
            <pc:sldMk cId="4282636018" sldId="483"/>
            <ac:spMk id="4" creationId="{70714385-97DD-3FE6-562E-591F25A5A559}"/>
          </ac:spMkLst>
        </pc:spChg>
      </pc:sldChg>
      <pc:sldChg chg="modSp mod modClrScheme chgLayout">
        <pc:chgData name="MORETTO EMBERSICS, Andre (CIMMYT)" userId="560a6860-46e2-450a-bda9-e99ff0e83d22" providerId="ADAL" clId="{993C69BB-DB0B-4A2D-9206-805393A40D49}" dt="2025-05-01T17:11:45.632" v="1067" actId="700"/>
        <pc:sldMkLst>
          <pc:docMk/>
          <pc:sldMk cId="1484612592" sldId="484"/>
        </pc:sldMkLst>
        <pc:spChg chg="mod ord">
          <ac:chgData name="MORETTO EMBERSICS, Andre (CIMMYT)" userId="560a6860-46e2-450a-bda9-e99ff0e83d22" providerId="ADAL" clId="{993C69BB-DB0B-4A2D-9206-805393A40D49}" dt="2025-05-01T17:11:45.632" v="1067" actId="700"/>
          <ac:spMkLst>
            <pc:docMk/>
            <pc:sldMk cId="1484612592" sldId="484"/>
            <ac:spMk id="2" creationId="{154D5ACE-F86D-F25C-41AE-EBEC17033003}"/>
          </ac:spMkLst>
        </pc:spChg>
        <pc:spChg chg="mod ord">
          <ac:chgData name="MORETTO EMBERSICS, Andre (CIMMYT)" userId="560a6860-46e2-450a-bda9-e99ff0e83d22" providerId="ADAL" clId="{993C69BB-DB0B-4A2D-9206-805393A40D49}" dt="2025-05-01T17:11:45.632" v="1067" actId="700"/>
          <ac:spMkLst>
            <pc:docMk/>
            <pc:sldMk cId="1484612592" sldId="484"/>
            <ac:spMk id="3" creationId="{519D2777-F367-855E-D27A-D0773D88D40F}"/>
          </ac:spMkLst>
        </pc:spChg>
        <pc:spChg chg="mod ord">
          <ac:chgData name="MORETTO EMBERSICS, Andre (CIMMYT)" userId="560a6860-46e2-450a-bda9-e99ff0e83d22" providerId="ADAL" clId="{993C69BB-DB0B-4A2D-9206-805393A40D49}" dt="2025-05-01T17:11:45.632" v="1067" actId="700"/>
          <ac:spMkLst>
            <pc:docMk/>
            <pc:sldMk cId="1484612592" sldId="484"/>
            <ac:spMk id="4" creationId="{CB2AC21C-2AA4-E157-CAF2-B599276A5DDB}"/>
          </ac:spMkLst>
        </pc:spChg>
      </pc:sldChg>
      <pc:sldChg chg="delSp modSp mod modClrScheme chgLayout">
        <pc:chgData name="MORETTO EMBERSICS, Andre (CIMMYT)" userId="560a6860-46e2-450a-bda9-e99ff0e83d22" providerId="ADAL" clId="{993C69BB-DB0B-4A2D-9206-805393A40D49}" dt="2025-05-01T17:13:22.392" v="1093" actId="1076"/>
        <pc:sldMkLst>
          <pc:docMk/>
          <pc:sldMk cId="2271099626" sldId="485"/>
        </pc:sldMkLst>
        <pc:spChg chg="mod ord">
          <ac:chgData name="MORETTO EMBERSICS, Andre (CIMMYT)" userId="560a6860-46e2-450a-bda9-e99ff0e83d22" providerId="ADAL" clId="{993C69BB-DB0B-4A2D-9206-805393A40D49}" dt="2025-05-01T17:13:18.351" v="1092" actId="27636"/>
          <ac:spMkLst>
            <pc:docMk/>
            <pc:sldMk cId="2271099626" sldId="485"/>
            <ac:spMk id="4" creationId="{6146CB38-DD21-C663-46BE-6454CEA0C309}"/>
          </ac:spMkLst>
        </pc:spChg>
        <pc:picChg chg="mod">
          <ac:chgData name="MORETTO EMBERSICS, Andre (CIMMYT)" userId="560a6860-46e2-450a-bda9-e99ff0e83d22" providerId="ADAL" clId="{993C69BB-DB0B-4A2D-9206-805393A40D49}" dt="2025-05-01T17:13:22.392" v="1093" actId="1076"/>
          <ac:picMkLst>
            <pc:docMk/>
            <pc:sldMk cId="2271099626" sldId="485"/>
            <ac:picMk id="5" creationId="{A2330FE6-0C48-DF45-6653-E93C93DA1F05}"/>
          </ac:picMkLst>
        </pc:picChg>
      </pc:sldChg>
      <pc:sldChg chg="modSp mod modClrScheme chgLayout">
        <pc:chgData name="MORETTO EMBERSICS, Andre (CIMMYT)" userId="560a6860-46e2-450a-bda9-e99ff0e83d22" providerId="ADAL" clId="{993C69BB-DB0B-4A2D-9206-805393A40D49}" dt="2025-05-01T17:12:21.260" v="1077" actId="700"/>
        <pc:sldMkLst>
          <pc:docMk/>
          <pc:sldMk cId="3399977398" sldId="486"/>
        </pc:sldMkLst>
      </pc:sldChg>
      <pc:sldChg chg="modSp mod modClrScheme chgLayout">
        <pc:chgData name="MORETTO EMBERSICS, Andre (CIMMYT)" userId="560a6860-46e2-450a-bda9-e99ff0e83d22" providerId="ADAL" clId="{993C69BB-DB0B-4A2D-9206-805393A40D49}" dt="2025-05-01T17:12:21.260" v="1077" actId="700"/>
        <pc:sldMkLst>
          <pc:docMk/>
          <pc:sldMk cId="2104715677" sldId="487"/>
        </pc:sldMkLst>
      </pc:sldChg>
      <pc:sldChg chg="delSp modSp mod modClrScheme chgLayout">
        <pc:chgData name="MORETTO EMBERSICS, Andre (CIMMYT)" userId="560a6860-46e2-450a-bda9-e99ff0e83d22" providerId="ADAL" clId="{993C69BB-DB0B-4A2D-9206-805393A40D49}" dt="2025-05-01T17:11:52.566" v="1069" actId="478"/>
        <pc:sldMkLst>
          <pc:docMk/>
          <pc:sldMk cId="2886291085" sldId="488"/>
        </pc:sldMkLst>
        <pc:spChg chg="mod ord">
          <ac:chgData name="MORETTO EMBERSICS, Andre (CIMMYT)" userId="560a6860-46e2-450a-bda9-e99ff0e83d22" providerId="ADAL" clId="{993C69BB-DB0B-4A2D-9206-805393A40D49}" dt="2025-05-01T17:11:45.632" v="1067" actId="700"/>
          <ac:spMkLst>
            <pc:docMk/>
            <pc:sldMk cId="2886291085" sldId="488"/>
            <ac:spMk id="2" creationId="{BA334E9F-2144-4317-AFCF-18A491A0C15C}"/>
          </ac:spMkLst>
        </pc:spChg>
        <pc:spChg chg="mod ord">
          <ac:chgData name="MORETTO EMBERSICS, Andre (CIMMYT)" userId="560a6860-46e2-450a-bda9-e99ff0e83d22" providerId="ADAL" clId="{993C69BB-DB0B-4A2D-9206-805393A40D49}" dt="2025-05-01T17:11:45.632" v="1067" actId="700"/>
          <ac:spMkLst>
            <pc:docMk/>
            <pc:sldMk cId="2886291085" sldId="488"/>
            <ac:spMk id="3" creationId="{3BEB6BC1-6654-87BE-6FFF-9053FA2DAD5D}"/>
          </ac:spMkLst>
        </pc:spChg>
      </pc:sldChg>
      <pc:sldChg chg="delSp modSp mod modClrScheme chgLayout">
        <pc:chgData name="MORETTO EMBERSICS, Andre (CIMMYT)" userId="560a6860-46e2-450a-bda9-e99ff0e83d22" providerId="ADAL" clId="{993C69BB-DB0B-4A2D-9206-805393A40D49}" dt="2025-05-01T17:11:55.174" v="1070" actId="478"/>
        <pc:sldMkLst>
          <pc:docMk/>
          <pc:sldMk cId="3097532768" sldId="490"/>
        </pc:sldMkLst>
        <pc:spChg chg="mod ord">
          <ac:chgData name="MORETTO EMBERSICS, Andre (CIMMYT)" userId="560a6860-46e2-450a-bda9-e99ff0e83d22" providerId="ADAL" clId="{993C69BB-DB0B-4A2D-9206-805393A40D49}" dt="2025-05-01T17:11:45.632" v="1067" actId="700"/>
          <ac:spMkLst>
            <pc:docMk/>
            <pc:sldMk cId="3097532768" sldId="490"/>
            <ac:spMk id="2" creationId="{7C09BFA5-6D0B-7B10-92F0-80B011EE7101}"/>
          </ac:spMkLst>
        </pc:spChg>
        <pc:spChg chg="mod ord">
          <ac:chgData name="MORETTO EMBERSICS, Andre (CIMMYT)" userId="560a6860-46e2-450a-bda9-e99ff0e83d22" providerId="ADAL" clId="{993C69BB-DB0B-4A2D-9206-805393A40D49}" dt="2025-05-01T17:11:45.632" v="1067" actId="700"/>
          <ac:spMkLst>
            <pc:docMk/>
            <pc:sldMk cId="3097532768" sldId="490"/>
            <ac:spMk id="3" creationId="{1E57E0A6-2B62-07EC-4AB6-789E31641773}"/>
          </ac:spMkLst>
        </pc:spChg>
      </pc:sldChg>
      <pc:sldChg chg="delSp modSp mod modClrScheme chgLayout">
        <pc:chgData name="MORETTO EMBERSICS, Andre (CIMMYT)" userId="560a6860-46e2-450a-bda9-e99ff0e83d22" providerId="ADAL" clId="{993C69BB-DB0B-4A2D-9206-805393A40D49}" dt="2025-05-01T17:11:56.904" v="1071" actId="478"/>
        <pc:sldMkLst>
          <pc:docMk/>
          <pc:sldMk cId="1581249117" sldId="491"/>
        </pc:sldMkLst>
        <pc:spChg chg="mod ord">
          <ac:chgData name="MORETTO EMBERSICS, Andre (CIMMYT)" userId="560a6860-46e2-450a-bda9-e99ff0e83d22" providerId="ADAL" clId="{993C69BB-DB0B-4A2D-9206-805393A40D49}" dt="2025-05-01T17:11:45.632" v="1067" actId="700"/>
          <ac:spMkLst>
            <pc:docMk/>
            <pc:sldMk cId="1581249117" sldId="491"/>
            <ac:spMk id="2" creationId="{1826A5C0-2825-3D0A-16B4-24FFE61AAF4D}"/>
          </ac:spMkLst>
        </pc:spChg>
        <pc:spChg chg="mod ord">
          <ac:chgData name="MORETTO EMBERSICS, Andre (CIMMYT)" userId="560a6860-46e2-450a-bda9-e99ff0e83d22" providerId="ADAL" clId="{993C69BB-DB0B-4A2D-9206-805393A40D49}" dt="2025-05-01T17:11:45.632" v="1067" actId="700"/>
          <ac:spMkLst>
            <pc:docMk/>
            <pc:sldMk cId="1581249117" sldId="491"/>
            <ac:spMk id="3" creationId="{3D27631A-AC7B-2678-AA3F-F3EA35CC143B}"/>
          </ac:spMkLst>
        </pc:spChg>
      </pc:sldChg>
      <pc:sldChg chg="delSp modSp mod modClrScheme chgLayout">
        <pc:chgData name="MORETTO EMBERSICS, Andre (CIMMYT)" userId="560a6860-46e2-450a-bda9-e99ff0e83d22" providerId="ADAL" clId="{993C69BB-DB0B-4A2D-9206-805393A40D49}" dt="2025-05-01T17:11:59.006" v="1072" actId="478"/>
        <pc:sldMkLst>
          <pc:docMk/>
          <pc:sldMk cId="3019206828" sldId="492"/>
        </pc:sldMkLst>
        <pc:spChg chg="mod ord">
          <ac:chgData name="MORETTO EMBERSICS, Andre (CIMMYT)" userId="560a6860-46e2-450a-bda9-e99ff0e83d22" providerId="ADAL" clId="{993C69BB-DB0B-4A2D-9206-805393A40D49}" dt="2025-05-01T17:11:45.632" v="1067" actId="700"/>
          <ac:spMkLst>
            <pc:docMk/>
            <pc:sldMk cId="3019206828" sldId="492"/>
            <ac:spMk id="2" creationId="{725A4AB7-3321-DA08-1484-6512388E9CF4}"/>
          </ac:spMkLst>
        </pc:spChg>
        <pc:spChg chg="mod ord">
          <ac:chgData name="MORETTO EMBERSICS, Andre (CIMMYT)" userId="560a6860-46e2-450a-bda9-e99ff0e83d22" providerId="ADAL" clId="{993C69BB-DB0B-4A2D-9206-805393A40D49}" dt="2025-05-01T17:11:45.740" v="1068" actId="27636"/>
          <ac:spMkLst>
            <pc:docMk/>
            <pc:sldMk cId="3019206828" sldId="492"/>
            <ac:spMk id="3" creationId="{FD924359-52D0-4277-AF84-85953C1B71CA}"/>
          </ac:spMkLst>
        </pc:spChg>
      </pc:sldChg>
      <pc:sldChg chg="addSp delSp modSp new mod modClrScheme chgLayout modNotesTx">
        <pc:chgData name="MORETTO EMBERSICS, Andre (CIMMYT)" userId="560a6860-46e2-450a-bda9-e99ff0e83d22" providerId="ADAL" clId="{993C69BB-DB0B-4A2D-9206-805393A40D49}" dt="2025-05-01T17:37:06.730" v="2446" actId="6549"/>
        <pc:sldMkLst>
          <pc:docMk/>
          <pc:sldMk cId="2038894728" sldId="493"/>
        </pc:sldMkLst>
        <pc:spChg chg="mod ord">
          <ac:chgData name="MORETTO EMBERSICS, Andre (CIMMYT)" userId="560a6860-46e2-450a-bda9-e99ff0e83d22" providerId="ADAL" clId="{993C69BB-DB0B-4A2D-9206-805393A40D49}" dt="2025-05-01T17:10:38.133" v="1050" actId="700"/>
          <ac:spMkLst>
            <pc:docMk/>
            <pc:sldMk cId="2038894728" sldId="493"/>
            <ac:spMk id="2" creationId="{EFBC840F-94D1-0959-DDAD-5947F0770264}"/>
          </ac:spMkLst>
        </pc:spChg>
        <pc:spChg chg="add mod">
          <ac:chgData name="MORETTO EMBERSICS, Andre (CIMMYT)" userId="560a6860-46e2-450a-bda9-e99ff0e83d22" providerId="ADAL" clId="{993C69BB-DB0B-4A2D-9206-805393A40D49}" dt="2025-05-01T17:29:21.017" v="2133" actId="164"/>
          <ac:spMkLst>
            <pc:docMk/>
            <pc:sldMk cId="2038894728" sldId="493"/>
            <ac:spMk id="19" creationId="{D0E2C2CF-CF0A-6CF2-0FF3-F1977DD08E3D}"/>
          </ac:spMkLst>
        </pc:spChg>
        <pc:spChg chg="add mod">
          <ac:chgData name="MORETTO EMBERSICS, Andre (CIMMYT)" userId="560a6860-46e2-450a-bda9-e99ff0e83d22" providerId="ADAL" clId="{993C69BB-DB0B-4A2D-9206-805393A40D49}" dt="2025-05-01T17:29:37.665" v="2135" actId="164"/>
          <ac:spMkLst>
            <pc:docMk/>
            <pc:sldMk cId="2038894728" sldId="493"/>
            <ac:spMk id="20" creationId="{AD7FDC5D-D4E8-7415-10E2-702972478A61}"/>
          </ac:spMkLst>
        </pc:spChg>
        <pc:spChg chg="add mod">
          <ac:chgData name="MORETTO EMBERSICS, Andre (CIMMYT)" userId="560a6860-46e2-450a-bda9-e99ff0e83d22" providerId="ADAL" clId="{993C69BB-DB0B-4A2D-9206-805393A40D49}" dt="2025-05-01T17:29:30.762" v="2134" actId="164"/>
          <ac:spMkLst>
            <pc:docMk/>
            <pc:sldMk cId="2038894728" sldId="493"/>
            <ac:spMk id="22" creationId="{4EF3D115-7344-31FB-8A89-67DDBC71F6F9}"/>
          </ac:spMkLst>
        </pc:spChg>
        <pc:spChg chg="add mod">
          <ac:chgData name="MORETTO EMBERSICS, Andre (CIMMYT)" userId="560a6860-46e2-450a-bda9-e99ff0e83d22" providerId="ADAL" clId="{993C69BB-DB0B-4A2D-9206-805393A40D49}" dt="2025-05-01T17:35:05.082" v="2151" actId="164"/>
          <ac:spMkLst>
            <pc:docMk/>
            <pc:sldMk cId="2038894728" sldId="493"/>
            <ac:spMk id="30" creationId="{2D8A39C7-8101-1BE3-1C10-D46FC4395AF0}"/>
          </ac:spMkLst>
        </pc:spChg>
        <pc:grpChg chg="add mod">
          <ac:chgData name="MORETTO EMBERSICS, Andre (CIMMYT)" userId="560a6860-46e2-450a-bda9-e99ff0e83d22" providerId="ADAL" clId="{993C69BB-DB0B-4A2D-9206-805393A40D49}" dt="2025-05-01T17:35:36.953" v="2212" actId="1036"/>
          <ac:grpSpMkLst>
            <pc:docMk/>
            <pc:sldMk cId="2038894728" sldId="493"/>
            <ac:grpSpMk id="23" creationId="{790D720B-881B-03EC-70BE-69F510C8EA6B}"/>
          </ac:grpSpMkLst>
        </pc:grpChg>
        <pc:grpChg chg="add mod">
          <ac:chgData name="MORETTO EMBERSICS, Andre (CIMMYT)" userId="560a6860-46e2-450a-bda9-e99ff0e83d22" providerId="ADAL" clId="{993C69BB-DB0B-4A2D-9206-805393A40D49}" dt="2025-05-01T17:35:40.263" v="2220" actId="1037"/>
          <ac:grpSpMkLst>
            <pc:docMk/>
            <pc:sldMk cId="2038894728" sldId="493"/>
            <ac:grpSpMk id="24" creationId="{DB8A3CAC-C764-C277-B70F-F730D7CCB859}"/>
          </ac:grpSpMkLst>
        </pc:grpChg>
        <pc:grpChg chg="add mod">
          <ac:chgData name="MORETTO EMBERSICS, Andre (CIMMYT)" userId="560a6860-46e2-450a-bda9-e99ff0e83d22" providerId="ADAL" clId="{993C69BB-DB0B-4A2D-9206-805393A40D49}" dt="2025-05-01T17:29:37.665" v="2135" actId="164"/>
          <ac:grpSpMkLst>
            <pc:docMk/>
            <pc:sldMk cId="2038894728" sldId="493"/>
            <ac:grpSpMk id="25" creationId="{2B530B0B-5230-1A36-1F23-F92BA198F32A}"/>
          </ac:grpSpMkLst>
        </pc:grpChg>
        <pc:grpChg chg="add mod">
          <ac:chgData name="MORETTO EMBERSICS, Andre (CIMMYT)" userId="560a6860-46e2-450a-bda9-e99ff0e83d22" providerId="ADAL" clId="{993C69BB-DB0B-4A2D-9206-805393A40D49}" dt="2025-05-01T17:35:52.067" v="2224" actId="1035"/>
          <ac:grpSpMkLst>
            <pc:docMk/>
            <pc:sldMk cId="2038894728" sldId="493"/>
            <ac:grpSpMk id="31" creationId="{85EF51B6-0C81-6F5C-E308-9B41B1572445}"/>
          </ac:grpSpMkLst>
        </pc:grpChg>
        <pc:picChg chg="add mod ord">
          <ac:chgData name="MORETTO EMBERSICS, Andre (CIMMYT)" userId="560a6860-46e2-450a-bda9-e99ff0e83d22" providerId="ADAL" clId="{993C69BB-DB0B-4A2D-9206-805393A40D49}" dt="2025-05-01T17:29:30.762" v="2134" actId="164"/>
          <ac:picMkLst>
            <pc:docMk/>
            <pc:sldMk cId="2038894728" sldId="493"/>
            <ac:picMk id="11" creationId="{BB398C4B-9282-1F3D-AF5A-1F7D0BA46321}"/>
          </ac:picMkLst>
        </pc:picChg>
        <pc:picChg chg="add mod ord">
          <ac:chgData name="MORETTO EMBERSICS, Andre (CIMMYT)" userId="560a6860-46e2-450a-bda9-e99ff0e83d22" providerId="ADAL" clId="{993C69BB-DB0B-4A2D-9206-805393A40D49}" dt="2025-05-01T17:35:28.479" v="2191" actId="14100"/>
          <ac:picMkLst>
            <pc:docMk/>
            <pc:sldMk cId="2038894728" sldId="493"/>
            <ac:picMk id="14" creationId="{836A1BDA-25E9-6B57-DEE3-75D65BF2674F}"/>
          </ac:picMkLst>
        </pc:picChg>
        <pc:picChg chg="add mod">
          <ac:chgData name="MORETTO EMBERSICS, Andre (CIMMYT)" userId="560a6860-46e2-450a-bda9-e99ff0e83d22" providerId="ADAL" clId="{993C69BB-DB0B-4A2D-9206-805393A40D49}" dt="2025-05-01T17:35:24.659" v="2184" actId="1036"/>
          <ac:picMkLst>
            <pc:docMk/>
            <pc:sldMk cId="2038894728" sldId="493"/>
            <ac:picMk id="15" creationId="{B25DC318-ACFB-4326-146B-0329B5E2E7D8}"/>
          </ac:picMkLst>
        </pc:picChg>
        <pc:picChg chg="mod ord topLvl">
          <ac:chgData name="MORETTO EMBERSICS, Andre (CIMMYT)" userId="560a6860-46e2-450a-bda9-e99ff0e83d22" providerId="ADAL" clId="{993C69BB-DB0B-4A2D-9206-805393A40D49}" dt="2025-05-01T17:35:10.665" v="2153" actId="1036"/>
          <ac:picMkLst>
            <pc:docMk/>
            <pc:sldMk cId="2038894728" sldId="493"/>
            <ac:picMk id="17" creationId="{C19BFE1C-EF49-1510-1559-78C55A27B90A}"/>
          </ac:picMkLst>
        </pc:picChg>
        <pc:picChg chg="add mod">
          <ac:chgData name="MORETTO EMBERSICS, Andre (CIMMYT)" userId="560a6860-46e2-450a-bda9-e99ff0e83d22" providerId="ADAL" clId="{993C69BB-DB0B-4A2D-9206-805393A40D49}" dt="2025-05-01T17:29:30.762" v="2134" actId="164"/>
          <ac:picMkLst>
            <pc:docMk/>
            <pc:sldMk cId="2038894728" sldId="493"/>
            <ac:picMk id="21" creationId="{E449D68B-672F-A525-2E0A-E344B05B51AB}"/>
          </ac:picMkLst>
        </pc:picChg>
        <pc:picChg chg="add mod">
          <ac:chgData name="MORETTO EMBERSICS, Andre (CIMMYT)" userId="560a6860-46e2-450a-bda9-e99ff0e83d22" providerId="ADAL" clId="{993C69BB-DB0B-4A2D-9206-805393A40D49}" dt="2025-05-01T17:35:05.082" v="2151" actId="164"/>
          <ac:picMkLst>
            <pc:docMk/>
            <pc:sldMk cId="2038894728" sldId="493"/>
            <ac:picMk id="29" creationId="{5701021A-ACF9-F9E0-2874-0121F7A7A786}"/>
          </ac:picMkLst>
        </pc:picChg>
      </pc:sldChg>
      <pc:sldChg chg="addSp delSp modSp new del mod modClrScheme chgLayout">
        <pc:chgData name="MORETTO EMBERSICS, Andre (CIMMYT)" userId="560a6860-46e2-450a-bda9-e99ff0e83d22" providerId="ADAL" clId="{993C69BB-DB0B-4A2D-9206-805393A40D49}" dt="2025-05-01T17:23:05.761" v="1573" actId="47"/>
        <pc:sldMkLst>
          <pc:docMk/>
          <pc:sldMk cId="557769779" sldId="494"/>
        </pc:sldMkLst>
      </pc:sldChg>
      <pc:sldChg chg="addSp delSp modSp add mod modNotesTx">
        <pc:chgData name="MORETTO EMBERSICS, Andre (CIMMYT)" userId="560a6860-46e2-450a-bda9-e99ff0e83d22" providerId="ADAL" clId="{993C69BB-DB0B-4A2D-9206-805393A40D49}" dt="2025-05-01T17:28:52.700" v="2132" actId="20577"/>
        <pc:sldMkLst>
          <pc:docMk/>
          <pc:sldMk cId="39779985" sldId="495"/>
        </pc:sldMkLst>
        <pc:spChg chg="mod">
          <ac:chgData name="MORETTO EMBERSICS, Andre (CIMMYT)" userId="560a6860-46e2-450a-bda9-e99ff0e83d22" providerId="ADAL" clId="{993C69BB-DB0B-4A2D-9206-805393A40D49}" dt="2025-05-01T17:21:23.961" v="1385" actId="27636"/>
          <ac:spMkLst>
            <pc:docMk/>
            <pc:sldMk cId="39779985" sldId="495"/>
            <ac:spMk id="4" creationId="{2E30A8AE-72A0-966F-6C56-E1D88B3100EC}"/>
          </ac:spMkLst>
        </pc:spChg>
        <pc:picChg chg="add mod ord">
          <ac:chgData name="MORETTO EMBERSICS, Andre (CIMMYT)" userId="560a6860-46e2-450a-bda9-e99ff0e83d22" providerId="ADAL" clId="{993C69BB-DB0B-4A2D-9206-805393A40D49}" dt="2025-05-01T17:27:47.328" v="1953" actId="1076"/>
          <ac:picMkLst>
            <pc:docMk/>
            <pc:sldMk cId="39779985" sldId="495"/>
            <ac:picMk id="2" creationId="{D040ED3F-933B-A38C-E3DE-ECDF33479820}"/>
          </ac:picMkLst>
        </pc:picChg>
        <pc:picChg chg="add mod">
          <ac:chgData name="MORETTO EMBERSICS, Andre (CIMMYT)" userId="560a6860-46e2-450a-bda9-e99ff0e83d22" providerId="ADAL" clId="{993C69BB-DB0B-4A2D-9206-805393A40D49}" dt="2025-05-01T17:27:42.705" v="1952" actId="1076"/>
          <ac:picMkLst>
            <pc:docMk/>
            <pc:sldMk cId="39779985" sldId="495"/>
            <ac:picMk id="3" creationId="{78A344FF-3FD8-30D2-B5C2-E70ACD3C2562}"/>
          </ac:picMkLst>
        </pc:picChg>
        <pc:picChg chg="mod topLvl">
          <ac:chgData name="MORETTO EMBERSICS, Andre (CIMMYT)" userId="560a6860-46e2-450a-bda9-e99ff0e83d22" providerId="ADAL" clId="{993C69BB-DB0B-4A2D-9206-805393A40D49}" dt="2025-05-01T17:27:34.362" v="1950" actId="14100"/>
          <ac:picMkLst>
            <pc:docMk/>
            <pc:sldMk cId="39779985" sldId="495"/>
            <ac:picMk id="7" creationId="{54162C46-FC4A-F124-8A35-570E675390F3}"/>
          </ac:picMkLst>
        </pc:picChg>
      </pc:sldChg>
    </pc:docChg>
  </pc:docChgLst>
  <pc:docChgLst>
    <pc:chgData name="ULAT, Victor Jun (CIMMYT)" userId="S::v.ulat@cgiar.org::f43f7226-cdd9-4618-b6fc-288321a872a7" providerId="AD" clId="Web-{88FD0C56-61B0-30A3-4304-F03E51D62C1A}"/>
    <pc:docChg chg="modSld">
      <pc:chgData name="ULAT, Victor Jun (CIMMYT)" userId="S::v.ulat@cgiar.org::f43f7226-cdd9-4618-b6fc-288321a872a7" providerId="AD" clId="Web-{88FD0C56-61B0-30A3-4304-F03E51D62C1A}" dt="2025-05-12T20:21:06.339" v="396" actId="20577"/>
      <pc:docMkLst>
        <pc:docMk/>
      </pc:docMkLst>
      <pc:sldChg chg="modSp">
        <pc:chgData name="ULAT, Victor Jun (CIMMYT)" userId="S::v.ulat@cgiar.org::f43f7226-cdd9-4618-b6fc-288321a872a7" providerId="AD" clId="Web-{88FD0C56-61B0-30A3-4304-F03E51D62C1A}" dt="2025-05-12T20:19:25.808" v="244" actId="20577"/>
        <pc:sldMkLst>
          <pc:docMk/>
          <pc:sldMk cId="922160944" sldId="504"/>
        </pc:sldMkLst>
        <pc:spChg chg="mod">
          <ac:chgData name="ULAT, Victor Jun (CIMMYT)" userId="S::v.ulat@cgiar.org::f43f7226-cdd9-4618-b6fc-288321a872a7" providerId="AD" clId="Web-{88FD0C56-61B0-30A3-4304-F03E51D62C1A}" dt="2025-05-12T20:19:25.808" v="244" actId="20577"/>
          <ac:spMkLst>
            <pc:docMk/>
            <pc:sldMk cId="922160944" sldId="504"/>
            <ac:spMk id="7" creationId="{295DC41A-4E65-085B-BFAD-3EBD7794B275}"/>
          </ac:spMkLst>
        </pc:spChg>
      </pc:sldChg>
      <pc:sldChg chg="modSp">
        <pc:chgData name="ULAT, Victor Jun (CIMMYT)" userId="S::v.ulat@cgiar.org::f43f7226-cdd9-4618-b6fc-288321a872a7" providerId="AD" clId="Web-{88FD0C56-61B0-30A3-4304-F03E51D62C1A}" dt="2025-05-12T20:20:08.324" v="310" actId="20577"/>
        <pc:sldMkLst>
          <pc:docMk/>
          <pc:sldMk cId="2991706189" sldId="514"/>
        </pc:sldMkLst>
        <pc:spChg chg="mod">
          <ac:chgData name="ULAT, Victor Jun (CIMMYT)" userId="S::v.ulat@cgiar.org::f43f7226-cdd9-4618-b6fc-288321a872a7" providerId="AD" clId="Web-{88FD0C56-61B0-30A3-4304-F03E51D62C1A}" dt="2025-05-12T20:20:08.324" v="310" actId="20577"/>
          <ac:spMkLst>
            <pc:docMk/>
            <pc:sldMk cId="2991706189" sldId="514"/>
            <ac:spMk id="3" creationId="{1105662F-1350-3A37-A03F-E1DFE527BD2C}"/>
          </ac:spMkLst>
        </pc:spChg>
      </pc:sldChg>
      <pc:sldChg chg="modSp">
        <pc:chgData name="ULAT, Victor Jun (CIMMYT)" userId="S::v.ulat@cgiar.org::f43f7226-cdd9-4618-b6fc-288321a872a7" providerId="AD" clId="Web-{88FD0C56-61B0-30A3-4304-F03E51D62C1A}" dt="2025-05-12T20:21:06.339" v="396" actId="20577"/>
        <pc:sldMkLst>
          <pc:docMk/>
          <pc:sldMk cId="1531012403" sldId="515"/>
        </pc:sldMkLst>
        <pc:spChg chg="mod">
          <ac:chgData name="ULAT, Victor Jun (CIMMYT)" userId="S::v.ulat@cgiar.org::f43f7226-cdd9-4618-b6fc-288321a872a7" providerId="AD" clId="Web-{88FD0C56-61B0-30A3-4304-F03E51D62C1A}" dt="2025-05-12T20:21:06.339" v="396" actId="20577"/>
          <ac:spMkLst>
            <pc:docMk/>
            <pc:sldMk cId="1531012403" sldId="515"/>
            <ac:spMk id="3" creationId="{9CA471D3-7876-2411-C47E-3FF62A7557AD}"/>
          </ac:spMkLst>
        </pc:spChg>
      </pc:sldChg>
    </pc:docChg>
  </pc:docChgLst>
  <pc:docChgLst>
    <pc:chgData name="Imoro, Simon (IITA)" userId="S::s.imoro@cgiar.org::f7c4b4f6-1b51-4097-86e3-db823f007a0b" providerId="AD" clId="Web-{BC285766-371E-261B-1A31-91F4EA3D3A20}"/>
    <pc:docChg chg="modSld">
      <pc:chgData name="Imoro, Simon (IITA)" userId="S::s.imoro@cgiar.org::f7c4b4f6-1b51-4097-86e3-db823f007a0b" providerId="AD" clId="Web-{BC285766-371E-261B-1A31-91F4EA3D3A20}" dt="2025-05-08T07:00:08.534" v="116" actId="14100"/>
      <pc:docMkLst>
        <pc:docMk/>
      </pc:docMkLst>
      <pc:sldChg chg="addSp modSp">
        <pc:chgData name="Imoro, Simon (IITA)" userId="S::s.imoro@cgiar.org::f7c4b4f6-1b51-4097-86e3-db823f007a0b" providerId="AD" clId="Web-{BC285766-371E-261B-1A31-91F4EA3D3A20}" dt="2025-05-08T07:00:08.534" v="116" actId="14100"/>
        <pc:sldMkLst>
          <pc:docMk/>
          <pc:sldMk cId="4015473595" sldId="471"/>
        </pc:sldMkLst>
        <pc:spChg chg="mod">
          <ac:chgData name="Imoro, Simon (IITA)" userId="S::s.imoro@cgiar.org::f7c4b4f6-1b51-4097-86e3-db823f007a0b" providerId="AD" clId="Web-{BC285766-371E-261B-1A31-91F4EA3D3A20}" dt="2025-05-08T06:52:19.319" v="42" actId="20577"/>
          <ac:spMkLst>
            <pc:docMk/>
            <pc:sldMk cId="4015473595" sldId="471"/>
            <ac:spMk id="3" creationId="{47D89759-DC97-8251-08D0-888E6BE339B4}"/>
          </ac:spMkLst>
        </pc:spChg>
        <pc:spChg chg="add mod">
          <ac:chgData name="Imoro, Simon (IITA)" userId="S::s.imoro@cgiar.org::f7c4b4f6-1b51-4097-86e3-db823f007a0b" providerId="AD" clId="Web-{BC285766-371E-261B-1A31-91F4EA3D3A20}" dt="2025-05-08T07:00:08.534" v="116" actId="14100"/>
          <ac:spMkLst>
            <pc:docMk/>
            <pc:sldMk cId="4015473595" sldId="471"/>
            <ac:spMk id="5" creationId="{9802F438-BE62-EF9F-381E-5765D42B0E5B}"/>
          </ac:spMkLst>
        </pc:spChg>
        <pc:spChg chg="add mod">
          <ac:chgData name="Imoro, Simon (IITA)" userId="S::s.imoro@cgiar.org::f7c4b4f6-1b51-4097-86e3-db823f007a0b" providerId="AD" clId="Web-{BC285766-371E-261B-1A31-91F4EA3D3A20}" dt="2025-05-08T06:53:59.743" v="83" actId="20577"/>
          <ac:spMkLst>
            <pc:docMk/>
            <pc:sldMk cId="4015473595" sldId="471"/>
            <ac:spMk id="6" creationId="{B54EAB4A-DE73-1FC3-999E-9FAB42F60D86}"/>
          </ac:spMkLst>
        </pc:spChg>
        <pc:spChg chg="mod">
          <ac:chgData name="Imoro, Simon (IITA)" userId="S::s.imoro@cgiar.org::f7c4b4f6-1b51-4097-86e3-db823f007a0b" providerId="AD" clId="Web-{BC285766-371E-261B-1A31-91F4EA3D3A20}" dt="2025-05-08T06:56:52.701" v="91" actId="1076"/>
          <ac:spMkLst>
            <pc:docMk/>
            <pc:sldMk cId="4015473595" sldId="471"/>
            <ac:spMk id="13" creationId="{E6C43D53-E42F-49FC-2648-23F94D330681}"/>
          </ac:spMkLst>
        </pc:spChg>
        <pc:spChg chg="mod">
          <ac:chgData name="Imoro, Simon (IITA)" userId="S::s.imoro@cgiar.org::f7c4b4f6-1b51-4097-86e3-db823f007a0b" providerId="AD" clId="Web-{BC285766-371E-261B-1A31-91F4EA3D3A20}" dt="2025-05-08T06:56:50.482" v="90" actId="1076"/>
          <ac:spMkLst>
            <pc:docMk/>
            <pc:sldMk cId="4015473595" sldId="471"/>
            <ac:spMk id="14" creationId="{3CA9DE7A-8E08-DA19-E7AF-BE7D00CCECE5}"/>
          </ac:spMkLst>
        </pc:spChg>
        <pc:picChg chg="add mod">
          <ac:chgData name="Imoro, Simon (IITA)" userId="S::s.imoro@cgiar.org::f7c4b4f6-1b51-4097-86e3-db823f007a0b" providerId="AD" clId="Web-{BC285766-371E-261B-1A31-91F4EA3D3A20}" dt="2025-05-08T06:54:10.619" v="84" actId="1076"/>
          <ac:picMkLst>
            <pc:docMk/>
            <pc:sldMk cId="4015473595" sldId="471"/>
            <ac:picMk id="4" creationId="{0979FEB5-F775-78AC-ED52-BA3A105059BA}"/>
          </ac:picMkLst>
        </pc:picChg>
        <pc:picChg chg="mod">
          <ac:chgData name="Imoro, Simon (IITA)" userId="S::s.imoro@cgiar.org::f7c4b4f6-1b51-4097-86e3-db823f007a0b" providerId="AD" clId="Web-{BC285766-371E-261B-1A31-91F4EA3D3A20}" dt="2025-05-08T06:56:46.357" v="89" actId="1076"/>
          <ac:picMkLst>
            <pc:docMk/>
            <pc:sldMk cId="4015473595" sldId="471"/>
            <ac:picMk id="17" creationId="{8CC0E446-98FD-9100-240A-B4986785299C}"/>
          </ac:picMkLst>
        </pc:picChg>
      </pc:sldChg>
    </pc:docChg>
  </pc:docChgLst>
  <pc:docChgLst>
    <pc:chgData name="KÄRKKÄINEN, Jani Marko Ilmari (CIMMYT-Philippines)" userId="S::m.karkkainen@cgiar.org::c5f4763f-1509-45c4-9e01-3643eb568b48" providerId="AD" clId="Web-{51E41F7A-0E84-9809-7D8B-80A24F7EFEA6}"/>
    <pc:docChg chg="modSld">
      <pc:chgData name="KÄRKKÄINEN, Jani Marko Ilmari (CIMMYT-Philippines)" userId="S::m.karkkainen@cgiar.org::c5f4763f-1509-45c4-9e01-3643eb568b48" providerId="AD" clId="Web-{51E41F7A-0E84-9809-7D8B-80A24F7EFEA6}" dt="2025-05-13T14:45:37.381" v="2" actId="20577"/>
      <pc:docMkLst>
        <pc:docMk/>
      </pc:docMkLst>
      <pc:sldChg chg="modSp">
        <pc:chgData name="KÄRKKÄINEN, Jani Marko Ilmari (CIMMYT-Philippines)" userId="S::m.karkkainen@cgiar.org::c5f4763f-1509-45c4-9e01-3643eb568b48" providerId="AD" clId="Web-{51E41F7A-0E84-9809-7D8B-80A24F7EFEA6}" dt="2025-05-13T14:45:37.381" v="2" actId="20577"/>
        <pc:sldMkLst>
          <pc:docMk/>
          <pc:sldMk cId="2148332666" sldId="264"/>
        </pc:sldMkLst>
        <pc:spChg chg="mod">
          <ac:chgData name="KÄRKKÄINEN, Jani Marko Ilmari (CIMMYT-Philippines)" userId="S::m.karkkainen@cgiar.org::c5f4763f-1509-45c4-9e01-3643eb568b48" providerId="AD" clId="Web-{51E41F7A-0E84-9809-7D8B-80A24F7EFEA6}" dt="2025-05-13T14:45:37.381" v="2" actId="20577"/>
          <ac:spMkLst>
            <pc:docMk/>
            <pc:sldMk cId="2148332666" sldId="264"/>
            <ac:spMk id="5" creationId="{A2B1610D-E694-7529-06C0-E3AAB21EBC90}"/>
          </ac:spMkLst>
        </pc:spChg>
      </pc:sldChg>
      <pc:sldChg chg="mod modShow">
        <pc:chgData name="KÄRKKÄINEN, Jani Marko Ilmari (CIMMYT-Philippines)" userId="S::m.karkkainen@cgiar.org::c5f4763f-1509-45c4-9e01-3643eb568b48" providerId="AD" clId="Web-{51E41F7A-0E84-9809-7D8B-80A24F7EFEA6}" dt="2025-05-13T14:45:18.849" v="0"/>
        <pc:sldMkLst>
          <pc:docMk/>
          <pc:sldMk cId="3771268818" sldId="265"/>
        </pc:sldMkLst>
      </pc:sldChg>
    </pc:docChg>
  </pc:docChgLst>
  <pc:docChgLst>
    <pc:chgData name="Carpio, Ruth Erica (IRRI)" userId="S::r.e.carpio@cgiar.org::ecff0091-2ffa-48b5-8e76-02b295172c20" providerId="AD" clId="Web-{C4FEB247-5F70-1A1B-CD3B-ACDB9AA102AA}"/>
    <pc:docChg chg="addSld delSld modSld sldOrd">
      <pc:chgData name="Carpio, Ruth Erica (IRRI)" userId="S::r.e.carpio@cgiar.org::ecff0091-2ffa-48b5-8e76-02b295172c20" providerId="AD" clId="Web-{C4FEB247-5F70-1A1B-CD3B-ACDB9AA102AA}" dt="2025-04-22T01:32:36.660" v="477" actId="1076"/>
      <pc:docMkLst>
        <pc:docMk/>
      </pc:docMkLst>
      <pc:sldChg chg="del">
        <pc:chgData name="Carpio, Ruth Erica (IRRI)" userId="S::r.e.carpio@cgiar.org::ecff0091-2ffa-48b5-8e76-02b295172c20" providerId="AD" clId="Web-{C4FEB247-5F70-1A1B-CD3B-ACDB9AA102AA}" dt="2025-04-22T00:01:03.927" v="211"/>
        <pc:sldMkLst>
          <pc:docMk/>
          <pc:sldMk cId="3100397124" sldId="261"/>
        </pc:sldMkLst>
      </pc:sldChg>
      <pc:sldChg chg="modSp">
        <pc:chgData name="Carpio, Ruth Erica (IRRI)" userId="S::r.e.carpio@cgiar.org::ecff0091-2ffa-48b5-8e76-02b295172c20" providerId="AD" clId="Web-{C4FEB247-5F70-1A1B-CD3B-ACDB9AA102AA}" dt="2025-04-21T23:57:37.279" v="10" actId="20577"/>
        <pc:sldMkLst>
          <pc:docMk/>
          <pc:sldMk cId="0" sldId="263"/>
        </pc:sldMkLst>
        <pc:spChg chg="mod">
          <ac:chgData name="Carpio, Ruth Erica (IRRI)" userId="S::r.e.carpio@cgiar.org::ecff0091-2ffa-48b5-8e76-02b295172c20" providerId="AD" clId="Web-{C4FEB247-5F70-1A1B-CD3B-ACDB9AA102AA}" dt="2025-04-21T23:57:26.060" v="3" actId="20577"/>
          <ac:spMkLst>
            <pc:docMk/>
            <pc:sldMk cId="0" sldId="263"/>
            <ac:spMk id="3" creationId="{2D6A4F19-665E-1BCC-442E-BE9048710268}"/>
          </ac:spMkLst>
        </pc:spChg>
        <pc:spChg chg="mod">
          <ac:chgData name="Carpio, Ruth Erica (IRRI)" userId="S::r.e.carpio@cgiar.org::ecff0091-2ffa-48b5-8e76-02b295172c20" providerId="AD" clId="Web-{C4FEB247-5F70-1A1B-CD3B-ACDB9AA102AA}" dt="2025-04-21T23:57:37.279" v="10" actId="20577"/>
          <ac:spMkLst>
            <pc:docMk/>
            <pc:sldMk cId="0" sldId="263"/>
            <ac:spMk id="4" creationId="{96067BA6-5A57-CCC1-2DF2-93FBD3A68BBC}"/>
          </ac:spMkLst>
        </pc:spChg>
      </pc:sldChg>
      <pc:sldChg chg="del">
        <pc:chgData name="Carpio, Ruth Erica (IRRI)" userId="S::r.e.carpio@cgiar.org::ecff0091-2ffa-48b5-8e76-02b295172c20" providerId="AD" clId="Web-{C4FEB247-5F70-1A1B-CD3B-ACDB9AA102AA}" dt="2025-04-21T23:58:11.890" v="12"/>
        <pc:sldMkLst>
          <pc:docMk/>
          <pc:sldMk cId="1905537983" sldId="268"/>
        </pc:sldMkLst>
      </pc:sldChg>
      <pc:sldChg chg="del">
        <pc:chgData name="Carpio, Ruth Erica (IRRI)" userId="S::r.e.carpio@cgiar.org::ecff0091-2ffa-48b5-8e76-02b295172c20" providerId="AD" clId="Web-{C4FEB247-5F70-1A1B-CD3B-ACDB9AA102AA}" dt="2025-04-21T23:58:46.922" v="19"/>
        <pc:sldMkLst>
          <pc:docMk/>
          <pc:sldMk cId="3208890346" sldId="269"/>
        </pc:sldMkLst>
      </pc:sldChg>
      <pc:sldChg chg="del">
        <pc:chgData name="Carpio, Ruth Erica (IRRI)" userId="S::r.e.carpio@cgiar.org::ecff0091-2ffa-48b5-8e76-02b295172c20" providerId="AD" clId="Web-{C4FEB247-5F70-1A1B-CD3B-ACDB9AA102AA}" dt="2025-04-22T00:00:01.050" v="65"/>
        <pc:sldMkLst>
          <pc:docMk/>
          <pc:sldMk cId="2493756774" sldId="271"/>
        </pc:sldMkLst>
      </pc:sldChg>
      <pc:sldChg chg="modSp">
        <pc:chgData name="Carpio, Ruth Erica (IRRI)" userId="S::r.e.carpio@cgiar.org::ecff0091-2ffa-48b5-8e76-02b295172c20" providerId="AD" clId="Web-{C4FEB247-5F70-1A1B-CD3B-ACDB9AA102AA}" dt="2025-04-22T01:05:34.032" v="264" actId="20577"/>
        <pc:sldMkLst>
          <pc:docMk/>
          <pc:sldMk cId="3735706929" sldId="272"/>
        </pc:sldMkLst>
        <pc:spChg chg="mod">
          <ac:chgData name="Carpio, Ruth Erica (IRRI)" userId="S::r.e.carpio@cgiar.org::ecff0091-2ffa-48b5-8e76-02b295172c20" providerId="AD" clId="Web-{C4FEB247-5F70-1A1B-CD3B-ACDB9AA102AA}" dt="2025-04-22T01:05:34.032" v="264" actId="20577"/>
          <ac:spMkLst>
            <pc:docMk/>
            <pc:sldMk cId="3735706929" sldId="272"/>
            <ac:spMk id="4" creationId="{02F6EBA4-0FD1-4437-0A86-85ECF527BE80}"/>
          </ac:spMkLst>
        </pc:spChg>
      </pc:sldChg>
      <pc:sldChg chg="addSp modSp">
        <pc:chgData name="Carpio, Ruth Erica (IRRI)" userId="S::r.e.carpio@cgiar.org::ecff0091-2ffa-48b5-8e76-02b295172c20" providerId="AD" clId="Web-{C4FEB247-5F70-1A1B-CD3B-ACDB9AA102AA}" dt="2025-04-22T00:20:06.925" v="254"/>
        <pc:sldMkLst>
          <pc:docMk/>
          <pc:sldMk cId="3686059215" sldId="276"/>
        </pc:sldMkLst>
        <pc:spChg chg="mod">
          <ac:chgData name="Carpio, Ruth Erica (IRRI)" userId="S::r.e.carpio@cgiar.org::ecff0091-2ffa-48b5-8e76-02b295172c20" providerId="AD" clId="Web-{C4FEB247-5F70-1A1B-CD3B-ACDB9AA102AA}" dt="2025-04-22T00:00:19.316" v="73" actId="20577"/>
          <ac:spMkLst>
            <pc:docMk/>
            <pc:sldMk cId="3686059215" sldId="276"/>
            <ac:spMk id="4" creationId="{02F6EBA4-0FD1-4437-0A86-85ECF527BE80}"/>
          </ac:spMkLst>
        </pc:spChg>
      </pc:sldChg>
      <pc:sldChg chg="del ord">
        <pc:chgData name="Carpio, Ruth Erica (IRRI)" userId="S::r.e.carpio@cgiar.org::ecff0091-2ffa-48b5-8e76-02b295172c20" providerId="AD" clId="Web-{C4FEB247-5F70-1A1B-CD3B-ACDB9AA102AA}" dt="2025-04-22T00:00:50.755" v="160"/>
        <pc:sldMkLst>
          <pc:docMk/>
          <pc:sldMk cId="370045704" sldId="277"/>
        </pc:sldMkLst>
      </pc:sldChg>
      <pc:sldChg chg="del ord">
        <pc:chgData name="Carpio, Ruth Erica (IRRI)" userId="S::r.e.carpio@cgiar.org::ecff0091-2ffa-48b5-8e76-02b295172c20" providerId="AD" clId="Web-{C4FEB247-5F70-1A1B-CD3B-ACDB9AA102AA}" dt="2025-04-22T00:00:50.770" v="162"/>
        <pc:sldMkLst>
          <pc:docMk/>
          <pc:sldMk cId="1730105625" sldId="278"/>
        </pc:sldMkLst>
      </pc:sldChg>
      <pc:sldChg chg="del ord">
        <pc:chgData name="Carpio, Ruth Erica (IRRI)" userId="S::r.e.carpio@cgiar.org::ecff0091-2ffa-48b5-8e76-02b295172c20" providerId="AD" clId="Web-{C4FEB247-5F70-1A1B-CD3B-ACDB9AA102AA}" dt="2025-04-22T00:00:50.739" v="142"/>
        <pc:sldMkLst>
          <pc:docMk/>
          <pc:sldMk cId="2499194032" sldId="279"/>
        </pc:sldMkLst>
      </pc:sldChg>
      <pc:sldChg chg="del ord">
        <pc:chgData name="Carpio, Ruth Erica (IRRI)" userId="S::r.e.carpio@cgiar.org::ecff0091-2ffa-48b5-8e76-02b295172c20" providerId="AD" clId="Web-{C4FEB247-5F70-1A1B-CD3B-ACDB9AA102AA}" dt="2025-04-22T00:00:50.739" v="143"/>
        <pc:sldMkLst>
          <pc:docMk/>
          <pc:sldMk cId="961853405" sldId="280"/>
        </pc:sldMkLst>
      </pc:sldChg>
      <pc:sldChg chg="del">
        <pc:chgData name="Carpio, Ruth Erica (IRRI)" userId="S::r.e.carpio@cgiar.org::ecff0091-2ffa-48b5-8e76-02b295172c20" providerId="AD" clId="Web-{C4FEB247-5F70-1A1B-CD3B-ACDB9AA102AA}" dt="2025-04-22T00:01:03.927" v="212"/>
        <pc:sldMkLst>
          <pc:docMk/>
          <pc:sldMk cId="3641952524" sldId="283"/>
        </pc:sldMkLst>
      </pc:sldChg>
      <pc:sldChg chg="del">
        <pc:chgData name="Carpio, Ruth Erica (IRRI)" userId="S::r.e.carpio@cgiar.org::ecff0091-2ffa-48b5-8e76-02b295172c20" providerId="AD" clId="Web-{C4FEB247-5F70-1A1B-CD3B-ACDB9AA102AA}" dt="2025-04-22T00:01:03.927" v="213"/>
        <pc:sldMkLst>
          <pc:docMk/>
          <pc:sldMk cId="3854248182" sldId="284"/>
        </pc:sldMkLst>
      </pc:sldChg>
      <pc:sldChg chg="del">
        <pc:chgData name="Carpio, Ruth Erica (IRRI)" userId="S::r.e.carpio@cgiar.org::ecff0091-2ffa-48b5-8e76-02b295172c20" providerId="AD" clId="Web-{C4FEB247-5F70-1A1B-CD3B-ACDB9AA102AA}" dt="2025-04-21T23:59:07.517" v="23"/>
        <pc:sldMkLst>
          <pc:docMk/>
          <pc:sldMk cId="2401267161" sldId="285"/>
        </pc:sldMkLst>
      </pc:sldChg>
      <pc:sldChg chg="del">
        <pc:chgData name="Carpio, Ruth Erica (IRRI)" userId="S::r.e.carpio@cgiar.org::ecff0091-2ffa-48b5-8e76-02b295172c20" providerId="AD" clId="Web-{C4FEB247-5F70-1A1B-CD3B-ACDB9AA102AA}" dt="2025-04-21T23:58:46.907" v="15"/>
        <pc:sldMkLst>
          <pc:docMk/>
          <pc:sldMk cId="1224154979" sldId="287"/>
        </pc:sldMkLst>
      </pc:sldChg>
      <pc:sldChg chg="del">
        <pc:chgData name="Carpio, Ruth Erica (IRRI)" userId="S::r.e.carpio@cgiar.org::ecff0091-2ffa-48b5-8e76-02b295172c20" providerId="AD" clId="Web-{C4FEB247-5F70-1A1B-CD3B-ACDB9AA102AA}" dt="2025-04-21T23:58:46.922" v="18"/>
        <pc:sldMkLst>
          <pc:docMk/>
          <pc:sldMk cId="3285172649" sldId="289"/>
        </pc:sldMkLst>
      </pc:sldChg>
      <pc:sldChg chg="del ord">
        <pc:chgData name="Carpio, Ruth Erica (IRRI)" userId="S::r.e.carpio@cgiar.org::ecff0091-2ffa-48b5-8e76-02b295172c20" providerId="AD" clId="Web-{C4FEB247-5F70-1A1B-CD3B-ACDB9AA102AA}" dt="2025-04-22T00:00:50.833" v="207"/>
        <pc:sldMkLst>
          <pc:docMk/>
          <pc:sldMk cId="3995998180" sldId="290"/>
        </pc:sldMkLst>
      </pc:sldChg>
      <pc:sldChg chg="del ord">
        <pc:chgData name="Carpio, Ruth Erica (IRRI)" userId="S::r.e.carpio@cgiar.org::ecff0091-2ffa-48b5-8e76-02b295172c20" providerId="AD" clId="Web-{C4FEB247-5F70-1A1B-CD3B-ACDB9AA102AA}" dt="2025-04-22T00:00:50.833" v="201"/>
        <pc:sldMkLst>
          <pc:docMk/>
          <pc:sldMk cId="1983612602" sldId="291"/>
        </pc:sldMkLst>
      </pc:sldChg>
      <pc:sldChg chg="del ord">
        <pc:chgData name="Carpio, Ruth Erica (IRRI)" userId="S::r.e.carpio@cgiar.org::ecff0091-2ffa-48b5-8e76-02b295172c20" providerId="AD" clId="Web-{C4FEB247-5F70-1A1B-CD3B-ACDB9AA102AA}" dt="2025-04-22T00:00:50.817" v="196"/>
        <pc:sldMkLst>
          <pc:docMk/>
          <pc:sldMk cId="1019535458" sldId="293"/>
        </pc:sldMkLst>
      </pc:sldChg>
      <pc:sldChg chg="del ord">
        <pc:chgData name="Carpio, Ruth Erica (IRRI)" userId="S::r.e.carpio@cgiar.org::ecff0091-2ffa-48b5-8e76-02b295172c20" providerId="AD" clId="Web-{C4FEB247-5F70-1A1B-CD3B-ACDB9AA102AA}" dt="2025-04-22T00:00:50.817" v="194"/>
        <pc:sldMkLst>
          <pc:docMk/>
          <pc:sldMk cId="1155330826" sldId="295"/>
        </pc:sldMkLst>
      </pc:sldChg>
      <pc:sldChg chg="del ord">
        <pc:chgData name="Carpio, Ruth Erica (IRRI)" userId="S::r.e.carpio@cgiar.org::ecff0091-2ffa-48b5-8e76-02b295172c20" providerId="AD" clId="Web-{C4FEB247-5F70-1A1B-CD3B-ACDB9AA102AA}" dt="2025-04-22T00:00:50.833" v="205"/>
        <pc:sldMkLst>
          <pc:docMk/>
          <pc:sldMk cId="298623627" sldId="296"/>
        </pc:sldMkLst>
      </pc:sldChg>
      <pc:sldChg chg="del ord">
        <pc:chgData name="Carpio, Ruth Erica (IRRI)" userId="S::r.e.carpio@cgiar.org::ecff0091-2ffa-48b5-8e76-02b295172c20" providerId="AD" clId="Web-{C4FEB247-5F70-1A1B-CD3B-ACDB9AA102AA}" dt="2025-04-22T00:00:50.833" v="204"/>
        <pc:sldMkLst>
          <pc:docMk/>
          <pc:sldMk cId="3274060691" sldId="297"/>
        </pc:sldMkLst>
      </pc:sldChg>
      <pc:sldChg chg="del ord">
        <pc:chgData name="Carpio, Ruth Erica (IRRI)" userId="S::r.e.carpio@cgiar.org::ecff0091-2ffa-48b5-8e76-02b295172c20" providerId="AD" clId="Web-{C4FEB247-5F70-1A1B-CD3B-ACDB9AA102AA}" dt="2025-04-22T00:00:50.833" v="203"/>
        <pc:sldMkLst>
          <pc:docMk/>
          <pc:sldMk cId="3286261367" sldId="298"/>
        </pc:sldMkLst>
      </pc:sldChg>
      <pc:sldChg chg="del ord">
        <pc:chgData name="Carpio, Ruth Erica (IRRI)" userId="S::r.e.carpio@cgiar.org::ecff0091-2ffa-48b5-8e76-02b295172c20" providerId="AD" clId="Web-{C4FEB247-5F70-1A1B-CD3B-ACDB9AA102AA}" dt="2025-04-22T00:00:50.817" v="197"/>
        <pc:sldMkLst>
          <pc:docMk/>
          <pc:sldMk cId="1014944398" sldId="299"/>
        </pc:sldMkLst>
      </pc:sldChg>
      <pc:sldChg chg="del ord">
        <pc:chgData name="Carpio, Ruth Erica (IRRI)" userId="S::r.e.carpio@cgiar.org::ecff0091-2ffa-48b5-8e76-02b295172c20" providerId="AD" clId="Web-{C4FEB247-5F70-1A1B-CD3B-ACDB9AA102AA}" dt="2025-04-22T00:00:50.817" v="193"/>
        <pc:sldMkLst>
          <pc:docMk/>
          <pc:sldMk cId="3798745211" sldId="300"/>
        </pc:sldMkLst>
      </pc:sldChg>
      <pc:sldChg chg="del">
        <pc:chgData name="Carpio, Ruth Erica (IRRI)" userId="S::r.e.carpio@cgiar.org::ecff0091-2ffa-48b5-8e76-02b295172c20" providerId="AD" clId="Web-{C4FEB247-5F70-1A1B-CD3B-ACDB9AA102AA}" dt="2025-04-21T23:58:11.890" v="13"/>
        <pc:sldMkLst>
          <pc:docMk/>
          <pc:sldMk cId="2598593621" sldId="302"/>
        </pc:sldMkLst>
      </pc:sldChg>
      <pc:sldChg chg="del ord">
        <pc:chgData name="Carpio, Ruth Erica (IRRI)" userId="S::r.e.carpio@cgiar.org::ecff0091-2ffa-48b5-8e76-02b295172c20" providerId="AD" clId="Web-{C4FEB247-5F70-1A1B-CD3B-ACDB9AA102AA}" dt="2025-04-22T00:00:50.833" v="202"/>
        <pc:sldMkLst>
          <pc:docMk/>
          <pc:sldMk cId="1608874928" sldId="303"/>
        </pc:sldMkLst>
      </pc:sldChg>
      <pc:sldChg chg="del ord">
        <pc:chgData name="Carpio, Ruth Erica (IRRI)" userId="S::r.e.carpio@cgiar.org::ecff0091-2ffa-48b5-8e76-02b295172c20" providerId="AD" clId="Web-{C4FEB247-5F70-1A1B-CD3B-ACDB9AA102AA}" dt="2025-04-22T00:00:50.833" v="200"/>
        <pc:sldMkLst>
          <pc:docMk/>
          <pc:sldMk cId="1600680521" sldId="304"/>
        </pc:sldMkLst>
      </pc:sldChg>
      <pc:sldChg chg="del ord">
        <pc:chgData name="Carpio, Ruth Erica (IRRI)" userId="S::r.e.carpio@cgiar.org::ecff0091-2ffa-48b5-8e76-02b295172c20" providerId="AD" clId="Web-{C4FEB247-5F70-1A1B-CD3B-ACDB9AA102AA}" dt="2025-04-22T00:00:50.833" v="199"/>
        <pc:sldMkLst>
          <pc:docMk/>
          <pc:sldMk cId="2369848306" sldId="305"/>
        </pc:sldMkLst>
      </pc:sldChg>
      <pc:sldChg chg="del ord">
        <pc:chgData name="Carpio, Ruth Erica (IRRI)" userId="S::r.e.carpio@cgiar.org::ecff0091-2ffa-48b5-8e76-02b295172c20" providerId="AD" clId="Web-{C4FEB247-5F70-1A1B-CD3B-ACDB9AA102AA}" dt="2025-04-22T00:00:50.817" v="198"/>
        <pc:sldMkLst>
          <pc:docMk/>
          <pc:sldMk cId="2057605910" sldId="306"/>
        </pc:sldMkLst>
      </pc:sldChg>
      <pc:sldChg chg="del">
        <pc:chgData name="Carpio, Ruth Erica (IRRI)" userId="S::r.e.carpio@cgiar.org::ecff0091-2ffa-48b5-8e76-02b295172c20" providerId="AD" clId="Web-{C4FEB247-5F70-1A1B-CD3B-ACDB9AA102AA}" dt="2025-04-21T23:59:07.517" v="25"/>
        <pc:sldMkLst>
          <pc:docMk/>
          <pc:sldMk cId="1796906045" sldId="307"/>
        </pc:sldMkLst>
      </pc:sldChg>
      <pc:sldChg chg="del ord">
        <pc:chgData name="Carpio, Ruth Erica (IRRI)" userId="S::r.e.carpio@cgiar.org::ecff0091-2ffa-48b5-8e76-02b295172c20" providerId="AD" clId="Web-{C4FEB247-5F70-1A1B-CD3B-ACDB9AA102AA}" dt="2025-04-22T00:00:50.817" v="192"/>
        <pc:sldMkLst>
          <pc:docMk/>
          <pc:sldMk cId="871243740" sldId="308"/>
        </pc:sldMkLst>
      </pc:sldChg>
      <pc:sldChg chg="del">
        <pc:chgData name="Carpio, Ruth Erica (IRRI)" userId="S::r.e.carpio@cgiar.org::ecff0091-2ffa-48b5-8e76-02b295172c20" providerId="AD" clId="Web-{C4FEB247-5F70-1A1B-CD3B-ACDB9AA102AA}" dt="2025-04-21T23:59:07.517" v="24"/>
        <pc:sldMkLst>
          <pc:docMk/>
          <pc:sldMk cId="914421167" sldId="309"/>
        </pc:sldMkLst>
      </pc:sldChg>
      <pc:sldChg chg="del">
        <pc:chgData name="Carpio, Ruth Erica (IRRI)" userId="S::r.e.carpio@cgiar.org::ecff0091-2ffa-48b5-8e76-02b295172c20" providerId="AD" clId="Web-{C4FEB247-5F70-1A1B-CD3B-ACDB9AA102AA}" dt="2025-04-21T23:58:46.907" v="14"/>
        <pc:sldMkLst>
          <pc:docMk/>
          <pc:sldMk cId="1603059637" sldId="310"/>
        </pc:sldMkLst>
      </pc:sldChg>
      <pc:sldChg chg="del ord">
        <pc:chgData name="Carpio, Ruth Erica (IRRI)" userId="S::r.e.carpio@cgiar.org::ecff0091-2ffa-48b5-8e76-02b295172c20" providerId="AD" clId="Web-{C4FEB247-5F70-1A1B-CD3B-ACDB9AA102AA}" dt="2025-04-22T00:00:50.770" v="161"/>
        <pc:sldMkLst>
          <pc:docMk/>
          <pc:sldMk cId="703936052" sldId="311"/>
        </pc:sldMkLst>
      </pc:sldChg>
      <pc:sldChg chg="del ord">
        <pc:chgData name="Carpio, Ruth Erica (IRRI)" userId="S::r.e.carpio@cgiar.org::ecff0091-2ffa-48b5-8e76-02b295172c20" providerId="AD" clId="Web-{C4FEB247-5F70-1A1B-CD3B-ACDB9AA102AA}" dt="2025-04-22T00:00:50.817" v="191"/>
        <pc:sldMkLst>
          <pc:docMk/>
          <pc:sldMk cId="812873282" sldId="312"/>
        </pc:sldMkLst>
      </pc:sldChg>
      <pc:sldChg chg="del ord">
        <pc:chgData name="Carpio, Ruth Erica (IRRI)" userId="S::r.e.carpio@cgiar.org::ecff0091-2ffa-48b5-8e76-02b295172c20" providerId="AD" clId="Web-{C4FEB247-5F70-1A1B-CD3B-ACDB9AA102AA}" dt="2025-04-22T00:00:50.755" v="159"/>
        <pc:sldMkLst>
          <pc:docMk/>
          <pc:sldMk cId="3451789085" sldId="316"/>
        </pc:sldMkLst>
      </pc:sldChg>
      <pc:sldChg chg="del ord">
        <pc:chgData name="Carpio, Ruth Erica (IRRI)" userId="S::r.e.carpio@cgiar.org::ecff0091-2ffa-48b5-8e76-02b295172c20" providerId="AD" clId="Web-{C4FEB247-5F70-1A1B-CD3B-ACDB9AA102AA}" dt="2025-04-22T00:00:50.755" v="158"/>
        <pc:sldMkLst>
          <pc:docMk/>
          <pc:sldMk cId="1564442796" sldId="317"/>
        </pc:sldMkLst>
      </pc:sldChg>
      <pc:sldChg chg="del">
        <pc:chgData name="Carpio, Ruth Erica (IRRI)" userId="S::r.e.carpio@cgiar.org::ecff0091-2ffa-48b5-8e76-02b295172c20" providerId="AD" clId="Web-{C4FEB247-5F70-1A1B-CD3B-ACDB9AA102AA}" dt="2025-04-22T00:01:03.943" v="216"/>
        <pc:sldMkLst>
          <pc:docMk/>
          <pc:sldMk cId="193319795" sldId="321"/>
        </pc:sldMkLst>
      </pc:sldChg>
      <pc:sldChg chg="del">
        <pc:chgData name="Carpio, Ruth Erica (IRRI)" userId="S::r.e.carpio@cgiar.org::ecff0091-2ffa-48b5-8e76-02b295172c20" providerId="AD" clId="Web-{C4FEB247-5F70-1A1B-CD3B-ACDB9AA102AA}" dt="2025-04-22T00:01:03.927" v="215"/>
        <pc:sldMkLst>
          <pc:docMk/>
          <pc:sldMk cId="562350251" sldId="322"/>
        </pc:sldMkLst>
      </pc:sldChg>
      <pc:sldChg chg="del">
        <pc:chgData name="Carpio, Ruth Erica (IRRI)" userId="S::r.e.carpio@cgiar.org::ecff0091-2ffa-48b5-8e76-02b295172c20" providerId="AD" clId="Web-{C4FEB247-5F70-1A1B-CD3B-ACDB9AA102AA}" dt="2025-04-22T00:01:03.927" v="214"/>
        <pc:sldMkLst>
          <pc:docMk/>
          <pc:sldMk cId="4264946066" sldId="323"/>
        </pc:sldMkLst>
      </pc:sldChg>
      <pc:sldChg chg="del">
        <pc:chgData name="Carpio, Ruth Erica (IRRI)" userId="S::r.e.carpio@cgiar.org::ecff0091-2ffa-48b5-8e76-02b295172c20" providerId="AD" clId="Web-{C4FEB247-5F70-1A1B-CD3B-ACDB9AA102AA}" dt="2025-04-21T23:58:46.922" v="17"/>
        <pc:sldMkLst>
          <pc:docMk/>
          <pc:sldMk cId="861617028" sldId="325"/>
        </pc:sldMkLst>
      </pc:sldChg>
      <pc:sldChg chg="del ord">
        <pc:chgData name="Carpio, Ruth Erica (IRRI)" userId="S::r.e.carpio@cgiar.org::ecff0091-2ffa-48b5-8e76-02b295172c20" providerId="AD" clId="Web-{C4FEB247-5F70-1A1B-CD3B-ACDB9AA102AA}" dt="2025-04-22T00:00:50.801" v="179"/>
        <pc:sldMkLst>
          <pc:docMk/>
          <pc:sldMk cId="2841253152" sldId="378"/>
        </pc:sldMkLst>
      </pc:sldChg>
      <pc:sldChg chg="del">
        <pc:chgData name="Carpio, Ruth Erica (IRRI)" userId="S::r.e.carpio@cgiar.org::ecff0091-2ffa-48b5-8e76-02b295172c20" providerId="AD" clId="Web-{C4FEB247-5F70-1A1B-CD3B-ACDB9AA102AA}" dt="2025-04-21T23:58:46.907" v="16"/>
        <pc:sldMkLst>
          <pc:docMk/>
          <pc:sldMk cId="3334063555" sldId="380"/>
        </pc:sldMkLst>
      </pc:sldChg>
      <pc:sldChg chg="del ord">
        <pc:chgData name="Carpio, Ruth Erica (IRRI)" userId="S::r.e.carpio@cgiar.org::ecff0091-2ffa-48b5-8e76-02b295172c20" providerId="AD" clId="Web-{C4FEB247-5F70-1A1B-CD3B-ACDB9AA102AA}" dt="2025-04-22T00:00:50.786" v="176"/>
        <pc:sldMkLst>
          <pc:docMk/>
          <pc:sldMk cId="4044981072" sldId="383"/>
        </pc:sldMkLst>
      </pc:sldChg>
      <pc:sldChg chg="del ord">
        <pc:chgData name="Carpio, Ruth Erica (IRRI)" userId="S::r.e.carpio@cgiar.org::ecff0091-2ffa-48b5-8e76-02b295172c20" providerId="AD" clId="Web-{C4FEB247-5F70-1A1B-CD3B-ACDB9AA102AA}" dt="2025-04-22T00:00:50.770" v="164"/>
        <pc:sldMkLst>
          <pc:docMk/>
          <pc:sldMk cId="2694119863" sldId="388"/>
        </pc:sldMkLst>
      </pc:sldChg>
      <pc:sldChg chg="del">
        <pc:chgData name="Carpio, Ruth Erica (IRRI)" userId="S::r.e.carpio@cgiar.org::ecff0091-2ffa-48b5-8e76-02b295172c20" providerId="AD" clId="Web-{C4FEB247-5F70-1A1B-CD3B-ACDB9AA102AA}" dt="2025-04-22T00:00:01.050" v="64"/>
        <pc:sldMkLst>
          <pc:docMk/>
          <pc:sldMk cId="2036661421" sldId="394"/>
        </pc:sldMkLst>
      </pc:sldChg>
      <pc:sldChg chg="del ord">
        <pc:chgData name="Carpio, Ruth Erica (IRRI)" userId="S::r.e.carpio@cgiar.org::ecff0091-2ffa-48b5-8e76-02b295172c20" providerId="AD" clId="Web-{C4FEB247-5F70-1A1B-CD3B-ACDB9AA102AA}" dt="2025-04-22T00:00:50.817" v="195"/>
        <pc:sldMkLst>
          <pc:docMk/>
          <pc:sldMk cId="2109723028" sldId="396"/>
        </pc:sldMkLst>
      </pc:sldChg>
      <pc:sldChg chg="del ord">
        <pc:chgData name="Carpio, Ruth Erica (IRRI)" userId="S::r.e.carpio@cgiar.org::ecff0091-2ffa-48b5-8e76-02b295172c20" providerId="AD" clId="Web-{C4FEB247-5F70-1A1B-CD3B-ACDB9AA102AA}" dt="2025-04-22T00:00:50.801" v="184"/>
        <pc:sldMkLst>
          <pc:docMk/>
          <pc:sldMk cId="3874569374" sldId="398"/>
        </pc:sldMkLst>
      </pc:sldChg>
      <pc:sldChg chg="del ord">
        <pc:chgData name="Carpio, Ruth Erica (IRRI)" userId="S::r.e.carpio@cgiar.org::ecff0091-2ffa-48b5-8e76-02b295172c20" providerId="AD" clId="Web-{C4FEB247-5F70-1A1B-CD3B-ACDB9AA102AA}" dt="2025-04-22T00:00:50.801" v="182"/>
        <pc:sldMkLst>
          <pc:docMk/>
          <pc:sldMk cId="1056922230" sldId="399"/>
        </pc:sldMkLst>
      </pc:sldChg>
      <pc:sldChg chg="del ord">
        <pc:chgData name="Carpio, Ruth Erica (IRRI)" userId="S::r.e.carpio@cgiar.org::ecff0091-2ffa-48b5-8e76-02b295172c20" providerId="AD" clId="Web-{C4FEB247-5F70-1A1B-CD3B-ACDB9AA102AA}" dt="2025-04-22T00:00:50.848" v="208"/>
        <pc:sldMkLst>
          <pc:docMk/>
          <pc:sldMk cId="1294116" sldId="407"/>
        </pc:sldMkLst>
      </pc:sldChg>
      <pc:sldChg chg="del ord">
        <pc:chgData name="Carpio, Ruth Erica (IRRI)" userId="S::r.e.carpio@cgiar.org::ecff0091-2ffa-48b5-8e76-02b295172c20" providerId="AD" clId="Web-{C4FEB247-5F70-1A1B-CD3B-ACDB9AA102AA}" dt="2025-04-22T00:00:50.801" v="183"/>
        <pc:sldMkLst>
          <pc:docMk/>
          <pc:sldMk cId="2685697854" sldId="408"/>
        </pc:sldMkLst>
      </pc:sldChg>
      <pc:sldChg chg="del ord">
        <pc:chgData name="Carpio, Ruth Erica (IRRI)" userId="S::r.e.carpio@cgiar.org::ecff0091-2ffa-48b5-8e76-02b295172c20" providerId="AD" clId="Web-{C4FEB247-5F70-1A1B-CD3B-ACDB9AA102AA}" dt="2025-04-22T00:00:50.817" v="190"/>
        <pc:sldMkLst>
          <pc:docMk/>
          <pc:sldMk cId="161500641" sldId="409"/>
        </pc:sldMkLst>
      </pc:sldChg>
      <pc:sldChg chg="del ord">
        <pc:chgData name="Carpio, Ruth Erica (IRRI)" userId="S::r.e.carpio@cgiar.org::ecff0091-2ffa-48b5-8e76-02b295172c20" providerId="AD" clId="Web-{C4FEB247-5F70-1A1B-CD3B-ACDB9AA102AA}" dt="2025-04-22T00:00:50.801" v="185"/>
        <pc:sldMkLst>
          <pc:docMk/>
          <pc:sldMk cId="865128090" sldId="412"/>
        </pc:sldMkLst>
      </pc:sldChg>
      <pc:sldChg chg="del ord">
        <pc:chgData name="Carpio, Ruth Erica (IRRI)" userId="S::r.e.carpio@cgiar.org::ecff0091-2ffa-48b5-8e76-02b295172c20" providerId="AD" clId="Web-{C4FEB247-5F70-1A1B-CD3B-ACDB9AA102AA}" dt="2025-04-22T00:00:50.801" v="181"/>
        <pc:sldMkLst>
          <pc:docMk/>
          <pc:sldMk cId="4271311049" sldId="415"/>
        </pc:sldMkLst>
      </pc:sldChg>
      <pc:sldChg chg="del ord">
        <pc:chgData name="Carpio, Ruth Erica (IRRI)" userId="S::r.e.carpio@cgiar.org::ecff0091-2ffa-48b5-8e76-02b295172c20" providerId="AD" clId="Web-{C4FEB247-5F70-1A1B-CD3B-ACDB9AA102AA}" dt="2025-04-22T00:00:50.801" v="180"/>
        <pc:sldMkLst>
          <pc:docMk/>
          <pc:sldMk cId="2157660935" sldId="416"/>
        </pc:sldMkLst>
      </pc:sldChg>
      <pc:sldChg chg="del ord">
        <pc:chgData name="Carpio, Ruth Erica (IRRI)" userId="S::r.e.carpio@cgiar.org::ecff0091-2ffa-48b5-8e76-02b295172c20" providerId="AD" clId="Web-{C4FEB247-5F70-1A1B-CD3B-ACDB9AA102AA}" dt="2025-04-22T00:00:50.833" v="206"/>
        <pc:sldMkLst>
          <pc:docMk/>
          <pc:sldMk cId="3924851043" sldId="417"/>
        </pc:sldMkLst>
      </pc:sldChg>
      <pc:sldChg chg="del ord">
        <pc:chgData name="Carpio, Ruth Erica (IRRI)" userId="S::r.e.carpio@cgiar.org::ecff0091-2ffa-48b5-8e76-02b295172c20" providerId="AD" clId="Web-{C4FEB247-5F70-1A1B-CD3B-ACDB9AA102AA}" dt="2025-04-22T00:00:50.739" v="148"/>
        <pc:sldMkLst>
          <pc:docMk/>
          <pc:sldMk cId="2749912968" sldId="418"/>
        </pc:sldMkLst>
      </pc:sldChg>
      <pc:sldChg chg="del ord">
        <pc:chgData name="Carpio, Ruth Erica (IRRI)" userId="S::r.e.carpio@cgiar.org::ecff0091-2ffa-48b5-8e76-02b295172c20" providerId="AD" clId="Web-{C4FEB247-5F70-1A1B-CD3B-ACDB9AA102AA}" dt="2025-04-22T00:00:50.755" v="157"/>
        <pc:sldMkLst>
          <pc:docMk/>
          <pc:sldMk cId="744653928" sldId="420"/>
        </pc:sldMkLst>
      </pc:sldChg>
      <pc:sldChg chg="del ord">
        <pc:chgData name="Carpio, Ruth Erica (IRRI)" userId="S::r.e.carpio@cgiar.org::ecff0091-2ffa-48b5-8e76-02b295172c20" providerId="AD" clId="Web-{C4FEB247-5F70-1A1B-CD3B-ACDB9AA102AA}" dt="2025-04-22T00:00:50.755" v="156"/>
        <pc:sldMkLst>
          <pc:docMk/>
          <pc:sldMk cId="752931056" sldId="421"/>
        </pc:sldMkLst>
      </pc:sldChg>
      <pc:sldChg chg="del ord">
        <pc:chgData name="Carpio, Ruth Erica (IRRI)" userId="S::r.e.carpio@cgiar.org::ecff0091-2ffa-48b5-8e76-02b295172c20" providerId="AD" clId="Web-{C4FEB247-5F70-1A1B-CD3B-ACDB9AA102AA}" dt="2025-04-22T00:00:50.739" v="147"/>
        <pc:sldMkLst>
          <pc:docMk/>
          <pc:sldMk cId="3931148994" sldId="422"/>
        </pc:sldMkLst>
      </pc:sldChg>
      <pc:sldChg chg="del ord">
        <pc:chgData name="Carpio, Ruth Erica (IRRI)" userId="S::r.e.carpio@cgiar.org::ecff0091-2ffa-48b5-8e76-02b295172c20" providerId="AD" clId="Web-{C4FEB247-5F70-1A1B-CD3B-ACDB9AA102AA}" dt="2025-04-22T00:00:50.739" v="146"/>
        <pc:sldMkLst>
          <pc:docMk/>
          <pc:sldMk cId="4183511771" sldId="423"/>
        </pc:sldMkLst>
      </pc:sldChg>
      <pc:sldChg chg="del ord">
        <pc:chgData name="Carpio, Ruth Erica (IRRI)" userId="S::r.e.carpio@cgiar.org::ecff0091-2ffa-48b5-8e76-02b295172c20" providerId="AD" clId="Web-{C4FEB247-5F70-1A1B-CD3B-ACDB9AA102AA}" dt="2025-04-22T00:00:50.739" v="145"/>
        <pc:sldMkLst>
          <pc:docMk/>
          <pc:sldMk cId="1181374408" sldId="424"/>
        </pc:sldMkLst>
      </pc:sldChg>
      <pc:sldChg chg="del ord">
        <pc:chgData name="Carpio, Ruth Erica (IRRI)" userId="S::r.e.carpio@cgiar.org::ecff0091-2ffa-48b5-8e76-02b295172c20" providerId="AD" clId="Web-{C4FEB247-5F70-1A1B-CD3B-ACDB9AA102AA}" dt="2025-04-22T00:00:50.739" v="144"/>
        <pc:sldMkLst>
          <pc:docMk/>
          <pc:sldMk cId="2213913262" sldId="425"/>
        </pc:sldMkLst>
      </pc:sldChg>
      <pc:sldChg chg="del ord">
        <pc:chgData name="Carpio, Ruth Erica (IRRI)" userId="S::r.e.carpio@cgiar.org::ecff0091-2ffa-48b5-8e76-02b295172c20" providerId="AD" clId="Web-{C4FEB247-5F70-1A1B-CD3B-ACDB9AA102AA}" dt="2025-04-22T00:00:50.801" v="188"/>
        <pc:sldMkLst>
          <pc:docMk/>
          <pc:sldMk cId="2511542084" sldId="428"/>
        </pc:sldMkLst>
      </pc:sldChg>
      <pc:sldChg chg="del ord">
        <pc:chgData name="Carpio, Ruth Erica (IRRI)" userId="S::r.e.carpio@cgiar.org::ecff0091-2ffa-48b5-8e76-02b295172c20" providerId="AD" clId="Web-{C4FEB247-5F70-1A1B-CD3B-ACDB9AA102AA}" dt="2025-04-22T00:00:50.801" v="187"/>
        <pc:sldMkLst>
          <pc:docMk/>
          <pc:sldMk cId="2998344677" sldId="430"/>
        </pc:sldMkLst>
      </pc:sldChg>
      <pc:sldChg chg="del ord">
        <pc:chgData name="Carpio, Ruth Erica (IRRI)" userId="S::r.e.carpio@cgiar.org::ecff0091-2ffa-48b5-8e76-02b295172c20" providerId="AD" clId="Web-{C4FEB247-5F70-1A1B-CD3B-ACDB9AA102AA}" dt="2025-04-22T00:00:50.801" v="186"/>
        <pc:sldMkLst>
          <pc:docMk/>
          <pc:sldMk cId="2403453321" sldId="431"/>
        </pc:sldMkLst>
      </pc:sldChg>
      <pc:sldChg chg="del ord">
        <pc:chgData name="Carpio, Ruth Erica (IRRI)" userId="S::r.e.carpio@cgiar.org::ecff0091-2ffa-48b5-8e76-02b295172c20" providerId="AD" clId="Web-{C4FEB247-5F70-1A1B-CD3B-ACDB9AA102AA}" dt="2025-04-22T00:00:50.817" v="189"/>
        <pc:sldMkLst>
          <pc:docMk/>
          <pc:sldMk cId="1752561808" sldId="435"/>
        </pc:sldMkLst>
      </pc:sldChg>
      <pc:sldChg chg="del ord">
        <pc:chgData name="Carpio, Ruth Erica (IRRI)" userId="S::r.e.carpio@cgiar.org::ecff0091-2ffa-48b5-8e76-02b295172c20" providerId="AD" clId="Web-{C4FEB247-5F70-1A1B-CD3B-ACDB9AA102AA}" dt="2025-04-22T00:00:50.786" v="177"/>
        <pc:sldMkLst>
          <pc:docMk/>
          <pc:sldMk cId="3033506016" sldId="436"/>
        </pc:sldMkLst>
      </pc:sldChg>
      <pc:sldChg chg="del ord">
        <pc:chgData name="Carpio, Ruth Erica (IRRI)" userId="S::r.e.carpio@cgiar.org::ecff0091-2ffa-48b5-8e76-02b295172c20" providerId="AD" clId="Web-{C4FEB247-5F70-1A1B-CD3B-ACDB9AA102AA}" dt="2025-04-22T00:00:50.786" v="174"/>
        <pc:sldMkLst>
          <pc:docMk/>
          <pc:sldMk cId="1172751053" sldId="437"/>
        </pc:sldMkLst>
      </pc:sldChg>
      <pc:sldChg chg="del ord">
        <pc:chgData name="Carpio, Ruth Erica (IRRI)" userId="S::r.e.carpio@cgiar.org::ecff0091-2ffa-48b5-8e76-02b295172c20" providerId="AD" clId="Web-{C4FEB247-5F70-1A1B-CD3B-ACDB9AA102AA}" dt="2025-04-22T00:00:50.786" v="173"/>
        <pc:sldMkLst>
          <pc:docMk/>
          <pc:sldMk cId="4284283150" sldId="438"/>
        </pc:sldMkLst>
      </pc:sldChg>
      <pc:sldChg chg="del ord">
        <pc:chgData name="Carpio, Ruth Erica (IRRI)" userId="S::r.e.carpio@cgiar.org::ecff0091-2ffa-48b5-8e76-02b295172c20" providerId="AD" clId="Web-{C4FEB247-5F70-1A1B-CD3B-ACDB9AA102AA}" dt="2025-04-22T00:00:50.786" v="175"/>
        <pc:sldMkLst>
          <pc:docMk/>
          <pc:sldMk cId="451881997" sldId="439"/>
        </pc:sldMkLst>
      </pc:sldChg>
      <pc:sldChg chg="del ord">
        <pc:chgData name="Carpio, Ruth Erica (IRRI)" userId="S::r.e.carpio@cgiar.org::ecff0091-2ffa-48b5-8e76-02b295172c20" providerId="AD" clId="Web-{C4FEB247-5F70-1A1B-CD3B-ACDB9AA102AA}" dt="2025-04-22T00:00:50.801" v="178"/>
        <pc:sldMkLst>
          <pc:docMk/>
          <pc:sldMk cId="688404942" sldId="440"/>
        </pc:sldMkLst>
      </pc:sldChg>
      <pc:sldChg chg="del ord">
        <pc:chgData name="Carpio, Ruth Erica (IRRI)" userId="S::r.e.carpio@cgiar.org::ecff0091-2ffa-48b5-8e76-02b295172c20" providerId="AD" clId="Web-{C4FEB247-5F70-1A1B-CD3B-ACDB9AA102AA}" dt="2025-04-22T00:00:50.739" v="149"/>
        <pc:sldMkLst>
          <pc:docMk/>
          <pc:sldMk cId="2191497366" sldId="445"/>
        </pc:sldMkLst>
      </pc:sldChg>
      <pc:sldChg chg="del ord">
        <pc:chgData name="Carpio, Ruth Erica (IRRI)" userId="S::r.e.carpio@cgiar.org::ecff0091-2ffa-48b5-8e76-02b295172c20" providerId="AD" clId="Web-{C4FEB247-5F70-1A1B-CD3B-ACDB9AA102AA}" dt="2025-04-22T00:00:50.755" v="151"/>
        <pc:sldMkLst>
          <pc:docMk/>
          <pc:sldMk cId="2875821306" sldId="447"/>
        </pc:sldMkLst>
      </pc:sldChg>
      <pc:sldChg chg="del ord">
        <pc:chgData name="Carpio, Ruth Erica (IRRI)" userId="S::r.e.carpio@cgiar.org::ecff0091-2ffa-48b5-8e76-02b295172c20" providerId="AD" clId="Web-{C4FEB247-5F70-1A1B-CD3B-ACDB9AA102AA}" dt="2025-04-22T00:00:50.739" v="150"/>
        <pc:sldMkLst>
          <pc:docMk/>
          <pc:sldMk cId="3737579801" sldId="448"/>
        </pc:sldMkLst>
      </pc:sldChg>
      <pc:sldChg chg="del ord">
        <pc:chgData name="Carpio, Ruth Erica (IRRI)" userId="S::r.e.carpio@cgiar.org::ecff0091-2ffa-48b5-8e76-02b295172c20" providerId="AD" clId="Web-{C4FEB247-5F70-1A1B-CD3B-ACDB9AA102AA}" dt="2025-04-22T00:00:50.755" v="154"/>
        <pc:sldMkLst>
          <pc:docMk/>
          <pc:sldMk cId="2028111325" sldId="449"/>
        </pc:sldMkLst>
      </pc:sldChg>
      <pc:sldChg chg="del ord">
        <pc:chgData name="Carpio, Ruth Erica (IRRI)" userId="S::r.e.carpio@cgiar.org::ecff0091-2ffa-48b5-8e76-02b295172c20" providerId="AD" clId="Web-{C4FEB247-5F70-1A1B-CD3B-ACDB9AA102AA}" dt="2025-04-22T00:00:50.755" v="155"/>
        <pc:sldMkLst>
          <pc:docMk/>
          <pc:sldMk cId="403882078" sldId="450"/>
        </pc:sldMkLst>
      </pc:sldChg>
      <pc:sldChg chg="del ord">
        <pc:chgData name="Carpio, Ruth Erica (IRRI)" userId="S::r.e.carpio@cgiar.org::ecff0091-2ffa-48b5-8e76-02b295172c20" providerId="AD" clId="Web-{C4FEB247-5F70-1A1B-CD3B-ACDB9AA102AA}" dt="2025-04-22T00:00:50.755" v="153"/>
        <pc:sldMkLst>
          <pc:docMk/>
          <pc:sldMk cId="1741438051" sldId="451"/>
        </pc:sldMkLst>
      </pc:sldChg>
      <pc:sldChg chg="del ord">
        <pc:chgData name="Carpio, Ruth Erica (IRRI)" userId="S::r.e.carpio@cgiar.org::ecff0091-2ffa-48b5-8e76-02b295172c20" providerId="AD" clId="Web-{C4FEB247-5F70-1A1B-CD3B-ACDB9AA102AA}" dt="2025-04-22T00:00:50.755" v="152"/>
        <pc:sldMkLst>
          <pc:docMk/>
          <pc:sldMk cId="2535016534" sldId="452"/>
        </pc:sldMkLst>
      </pc:sldChg>
      <pc:sldChg chg="del ord">
        <pc:chgData name="Carpio, Ruth Erica (IRRI)" userId="S::r.e.carpio@cgiar.org::ecff0091-2ffa-48b5-8e76-02b295172c20" providerId="AD" clId="Web-{C4FEB247-5F70-1A1B-CD3B-ACDB9AA102AA}" dt="2025-04-22T00:00:50.770" v="168"/>
        <pc:sldMkLst>
          <pc:docMk/>
          <pc:sldMk cId="1966822232" sldId="456"/>
        </pc:sldMkLst>
      </pc:sldChg>
      <pc:sldChg chg="del ord">
        <pc:chgData name="Carpio, Ruth Erica (IRRI)" userId="S::r.e.carpio@cgiar.org::ecff0091-2ffa-48b5-8e76-02b295172c20" providerId="AD" clId="Web-{C4FEB247-5F70-1A1B-CD3B-ACDB9AA102AA}" dt="2025-04-22T00:00:50.770" v="166"/>
        <pc:sldMkLst>
          <pc:docMk/>
          <pc:sldMk cId="2707232024" sldId="457"/>
        </pc:sldMkLst>
      </pc:sldChg>
      <pc:sldChg chg="del ord">
        <pc:chgData name="Carpio, Ruth Erica (IRRI)" userId="S::r.e.carpio@cgiar.org::ecff0091-2ffa-48b5-8e76-02b295172c20" providerId="AD" clId="Web-{C4FEB247-5F70-1A1B-CD3B-ACDB9AA102AA}" dt="2025-04-22T00:00:50.770" v="167"/>
        <pc:sldMkLst>
          <pc:docMk/>
          <pc:sldMk cId="3857898335" sldId="458"/>
        </pc:sldMkLst>
      </pc:sldChg>
      <pc:sldChg chg="del ord">
        <pc:chgData name="Carpio, Ruth Erica (IRRI)" userId="S::r.e.carpio@cgiar.org::ecff0091-2ffa-48b5-8e76-02b295172c20" providerId="AD" clId="Web-{C4FEB247-5F70-1A1B-CD3B-ACDB9AA102AA}" dt="2025-04-22T00:00:50.786" v="172"/>
        <pc:sldMkLst>
          <pc:docMk/>
          <pc:sldMk cId="2823458659" sldId="460"/>
        </pc:sldMkLst>
      </pc:sldChg>
      <pc:sldChg chg="del ord">
        <pc:chgData name="Carpio, Ruth Erica (IRRI)" userId="S::r.e.carpio@cgiar.org::ecff0091-2ffa-48b5-8e76-02b295172c20" providerId="AD" clId="Web-{C4FEB247-5F70-1A1B-CD3B-ACDB9AA102AA}" dt="2025-04-22T00:00:50.770" v="163"/>
        <pc:sldMkLst>
          <pc:docMk/>
          <pc:sldMk cId="123251828" sldId="461"/>
        </pc:sldMkLst>
      </pc:sldChg>
      <pc:sldChg chg="del ord">
        <pc:chgData name="Carpio, Ruth Erica (IRRI)" userId="S::r.e.carpio@cgiar.org::ecff0091-2ffa-48b5-8e76-02b295172c20" providerId="AD" clId="Web-{C4FEB247-5F70-1A1B-CD3B-ACDB9AA102AA}" dt="2025-04-22T00:00:50.786" v="170"/>
        <pc:sldMkLst>
          <pc:docMk/>
          <pc:sldMk cId="774243390" sldId="462"/>
        </pc:sldMkLst>
      </pc:sldChg>
      <pc:sldChg chg="del ord">
        <pc:chgData name="Carpio, Ruth Erica (IRRI)" userId="S::r.e.carpio@cgiar.org::ecff0091-2ffa-48b5-8e76-02b295172c20" providerId="AD" clId="Web-{C4FEB247-5F70-1A1B-CD3B-ACDB9AA102AA}" dt="2025-04-21T23:59:07.517" v="26"/>
        <pc:sldMkLst>
          <pc:docMk/>
          <pc:sldMk cId="251279145" sldId="464"/>
        </pc:sldMkLst>
      </pc:sldChg>
      <pc:sldChg chg="del ord">
        <pc:chgData name="Carpio, Ruth Erica (IRRI)" userId="S::r.e.carpio@cgiar.org::ecff0091-2ffa-48b5-8e76-02b295172c20" providerId="AD" clId="Web-{C4FEB247-5F70-1A1B-CD3B-ACDB9AA102AA}" dt="2025-04-22T00:00:50.786" v="169"/>
        <pc:sldMkLst>
          <pc:docMk/>
          <pc:sldMk cId="391326112" sldId="465"/>
        </pc:sldMkLst>
      </pc:sldChg>
      <pc:sldChg chg="del ord">
        <pc:chgData name="Carpio, Ruth Erica (IRRI)" userId="S::r.e.carpio@cgiar.org::ecff0091-2ffa-48b5-8e76-02b295172c20" providerId="AD" clId="Web-{C4FEB247-5F70-1A1B-CD3B-ACDB9AA102AA}" dt="2025-04-22T00:00:50.770" v="165"/>
        <pc:sldMkLst>
          <pc:docMk/>
          <pc:sldMk cId="599133098" sldId="466"/>
        </pc:sldMkLst>
      </pc:sldChg>
      <pc:sldChg chg="del">
        <pc:chgData name="Carpio, Ruth Erica (IRRI)" userId="S::r.e.carpio@cgiar.org::ecff0091-2ffa-48b5-8e76-02b295172c20" providerId="AD" clId="Web-{C4FEB247-5F70-1A1B-CD3B-ACDB9AA102AA}" dt="2025-04-22T00:01:03.927" v="210"/>
        <pc:sldMkLst>
          <pc:docMk/>
          <pc:sldMk cId="1792290273" sldId="467"/>
        </pc:sldMkLst>
      </pc:sldChg>
      <pc:sldChg chg="del ord">
        <pc:chgData name="Carpio, Ruth Erica (IRRI)" userId="S::r.e.carpio@cgiar.org::ecff0091-2ffa-48b5-8e76-02b295172c20" providerId="AD" clId="Web-{C4FEB247-5F70-1A1B-CD3B-ACDB9AA102AA}" dt="2025-04-22T00:00:50.786" v="171"/>
        <pc:sldMkLst>
          <pc:docMk/>
          <pc:sldMk cId="188028446" sldId="468"/>
        </pc:sldMkLst>
      </pc:sldChg>
      <pc:sldChg chg="addSp new">
        <pc:chgData name="Carpio, Ruth Erica (IRRI)" userId="S::r.e.carpio@cgiar.org::ecff0091-2ffa-48b5-8e76-02b295172c20" providerId="AD" clId="Web-{C4FEB247-5F70-1A1B-CD3B-ACDB9AA102AA}" dt="2025-04-22T00:20:17.691" v="258"/>
        <pc:sldMkLst>
          <pc:docMk/>
          <pc:sldMk cId="2008876748" sldId="469"/>
        </pc:sldMkLst>
      </pc:sldChg>
      <pc:sldChg chg="addSp modSp new ord">
        <pc:chgData name="Carpio, Ruth Erica (IRRI)" userId="S::r.e.carpio@cgiar.org::ecff0091-2ffa-48b5-8e76-02b295172c20" providerId="AD" clId="Web-{C4FEB247-5F70-1A1B-CD3B-ACDB9AA102AA}" dt="2025-04-22T00:19:44.596" v="251"/>
        <pc:sldMkLst>
          <pc:docMk/>
          <pc:sldMk cId="3786351275" sldId="470"/>
        </pc:sldMkLst>
        <pc:spChg chg="mod">
          <ac:chgData name="Carpio, Ruth Erica (IRRI)" userId="S::r.e.carpio@cgiar.org::ecff0091-2ffa-48b5-8e76-02b295172c20" providerId="AD" clId="Web-{C4FEB247-5F70-1A1B-CD3B-ACDB9AA102AA}" dt="2025-04-21T23:59:21.705" v="36" actId="20577"/>
          <ac:spMkLst>
            <pc:docMk/>
            <pc:sldMk cId="3786351275" sldId="470"/>
            <ac:spMk id="2" creationId="{9528A1D9-B9F0-979B-DDB2-EFB99F77B478}"/>
          </ac:spMkLst>
        </pc:spChg>
      </pc:sldChg>
      <pc:sldChg chg="addSp modSp add replId">
        <pc:chgData name="Carpio, Ruth Erica (IRRI)" userId="S::r.e.carpio@cgiar.org::ecff0091-2ffa-48b5-8e76-02b295172c20" providerId="AD" clId="Web-{C4FEB247-5F70-1A1B-CD3B-ACDB9AA102AA}" dt="2025-04-22T00:20:03.112" v="252"/>
        <pc:sldMkLst>
          <pc:docMk/>
          <pc:sldMk cId="4015473595" sldId="471"/>
        </pc:sldMkLst>
        <pc:spChg chg="mod">
          <ac:chgData name="Carpio, Ruth Erica (IRRI)" userId="S::r.e.carpio@cgiar.org::ecff0091-2ffa-48b5-8e76-02b295172c20" providerId="AD" clId="Web-{C4FEB247-5F70-1A1B-CD3B-ACDB9AA102AA}" dt="2025-04-21T23:59:26.049" v="41" actId="20577"/>
          <ac:spMkLst>
            <pc:docMk/>
            <pc:sldMk cId="4015473595" sldId="471"/>
            <ac:spMk id="2" creationId="{C017DE44-B2A6-6B31-1981-74E2E9725D42}"/>
          </ac:spMkLst>
        </pc:spChg>
      </pc:sldChg>
      <pc:sldChg chg="addSp modSp add replId">
        <pc:chgData name="Carpio, Ruth Erica (IRRI)" userId="S::r.e.carpio@cgiar.org::ecff0091-2ffa-48b5-8e76-02b295172c20" providerId="AD" clId="Web-{C4FEB247-5F70-1A1B-CD3B-ACDB9AA102AA}" dt="2025-04-22T00:20:04.988" v="253"/>
        <pc:sldMkLst>
          <pc:docMk/>
          <pc:sldMk cId="1125342482" sldId="472"/>
        </pc:sldMkLst>
        <pc:spChg chg="mod">
          <ac:chgData name="Carpio, Ruth Erica (IRRI)" userId="S::r.e.carpio@cgiar.org::ecff0091-2ffa-48b5-8e76-02b295172c20" providerId="AD" clId="Web-{C4FEB247-5F70-1A1B-CD3B-ACDB9AA102AA}" dt="2025-04-21T23:59:35.580" v="55" actId="20577"/>
          <ac:spMkLst>
            <pc:docMk/>
            <pc:sldMk cId="1125342482" sldId="472"/>
            <ac:spMk id="2" creationId="{38D91766-1C3D-D968-F3C0-7B7DEDCF390B}"/>
          </ac:spMkLst>
        </pc:spChg>
      </pc:sldChg>
      <pc:sldChg chg="addSp modSp add ord replId">
        <pc:chgData name="Carpio, Ruth Erica (IRRI)" userId="S::r.e.carpio@cgiar.org::ecff0091-2ffa-48b5-8e76-02b295172c20" providerId="AD" clId="Web-{C4FEB247-5F70-1A1B-CD3B-ACDB9AA102AA}" dt="2025-04-22T00:20:20.191" v="259"/>
        <pc:sldMkLst>
          <pc:docMk/>
          <pc:sldMk cId="4167042768" sldId="473"/>
        </pc:sldMkLst>
        <pc:spChg chg="mod">
          <ac:chgData name="Carpio, Ruth Erica (IRRI)" userId="S::r.e.carpio@cgiar.org::ecff0091-2ffa-48b5-8e76-02b295172c20" providerId="AD" clId="Web-{C4FEB247-5F70-1A1B-CD3B-ACDB9AA102AA}" dt="2025-04-21T23:59:44.174" v="63" actId="20577"/>
          <ac:spMkLst>
            <pc:docMk/>
            <pc:sldMk cId="4167042768" sldId="473"/>
            <ac:spMk id="2" creationId="{37892DB4-F45B-D4D3-C191-533C7E4D3470}"/>
          </ac:spMkLst>
        </pc:spChg>
      </pc:sldChg>
      <pc:sldChg chg="addSp modSp add replId">
        <pc:chgData name="Carpio, Ruth Erica (IRRI)" userId="S::r.e.carpio@cgiar.org::ecff0091-2ffa-48b5-8e76-02b295172c20" providerId="AD" clId="Web-{C4FEB247-5F70-1A1B-CD3B-ACDB9AA102AA}" dt="2025-04-22T00:20:10.019" v="256"/>
        <pc:sldMkLst>
          <pc:docMk/>
          <pc:sldMk cId="1486674080" sldId="474"/>
        </pc:sldMkLst>
        <pc:spChg chg="mod">
          <ac:chgData name="Carpio, Ruth Erica (IRRI)" userId="S::r.e.carpio@cgiar.org::ecff0091-2ffa-48b5-8e76-02b295172c20" providerId="AD" clId="Web-{C4FEB247-5F70-1A1B-CD3B-ACDB9AA102AA}" dt="2025-04-22T00:00:13.816" v="70" actId="20577"/>
          <ac:spMkLst>
            <pc:docMk/>
            <pc:sldMk cId="1486674080" sldId="474"/>
            <ac:spMk id="4" creationId="{2F50E983-507F-5A84-96C3-C2C3308630AB}"/>
          </ac:spMkLst>
        </pc:spChg>
      </pc:sldChg>
      <pc:sldChg chg="addSp new">
        <pc:chgData name="Carpio, Ruth Erica (IRRI)" userId="S::r.e.carpio@cgiar.org::ecff0091-2ffa-48b5-8e76-02b295172c20" providerId="AD" clId="Web-{C4FEB247-5F70-1A1B-CD3B-ACDB9AA102AA}" dt="2025-04-22T00:20:08.284" v="255"/>
        <pc:sldMkLst>
          <pc:docMk/>
          <pc:sldMk cId="790632243" sldId="475"/>
        </pc:sldMkLst>
      </pc:sldChg>
      <pc:sldChg chg="addSp add replId">
        <pc:chgData name="Carpio, Ruth Erica (IRRI)" userId="S::r.e.carpio@cgiar.org::ecff0091-2ffa-48b5-8e76-02b295172c20" providerId="AD" clId="Web-{C4FEB247-5F70-1A1B-CD3B-ACDB9AA102AA}" dt="2025-04-22T00:20:11.035" v="257"/>
        <pc:sldMkLst>
          <pc:docMk/>
          <pc:sldMk cId="1235913498" sldId="476"/>
        </pc:sldMkLst>
      </pc:sldChg>
      <pc:sldChg chg="addSp new">
        <pc:chgData name="Carpio, Ruth Erica (IRRI)" userId="S::r.e.carpio@cgiar.org::ecff0091-2ffa-48b5-8e76-02b295172c20" providerId="AD" clId="Web-{C4FEB247-5F70-1A1B-CD3B-ACDB9AA102AA}" dt="2025-04-22T00:19:19.811" v="249"/>
        <pc:sldMkLst>
          <pc:docMk/>
          <pc:sldMk cId="2315858043" sldId="477"/>
        </pc:sldMkLst>
      </pc:sldChg>
      <pc:sldChg chg="addSp delSp modSp add mod replId modClrScheme chgLayout">
        <pc:chgData name="Carpio, Ruth Erica (IRRI)" userId="S::r.e.carpio@cgiar.org::ecff0091-2ffa-48b5-8e76-02b295172c20" providerId="AD" clId="Web-{C4FEB247-5F70-1A1B-CD3B-ACDB9AA102AA}" dt="2025-04-22T00:19:21.843" v="250"/>
        <pc:sldMkLst>
          <pc:docMk/>
          <pc:sldMk cId="366632398" sldId="478"/>
        </pc:sldMkLst>
        <pc:picChg chg="add mod ord">
          <ac:chgData name="Carpio, Ruth Erica (IRRI)" userId="S::r.e.carpio@cgiar.org::ecff0091-2ffa-48b5-8e76-02b295172c20" providerId="AD" clId="Web-{C4FEB247-5F70-1A1B-CD3B-ACDB9AA102AA}" dt="2025-04-22T00:19:06.436" v="248" actId="14100"/>
          <ac:picMkLst>
            <pc:docMk/>
            <pc:sldMk cId="366632398" sldId="478"/>
            <ac:picMk id="5" creationId="{E90C40D1-0A14-DFD6-0844-18AEAF99AFC5}"/>
          </ac:picMkLst>
        </pc:picChg>
      </pc:sldChg>
      <pc:sldChg chg="addSp delSp modSp new mod modClrScheme modShow chgLayout">
        <pc:chgData name="Carpio, Ruth Erica (IRRI)" userId="S::r.e.carpio@cgiar.org::ecff0091-2ffa-48b5-8e76-02b295172c20" providerId="AD" clId="Web-{C4FEB247-5F70-1A1B-CD3B-ACDB9AA102AA}" dt="2025-04-22T01:32:36.660" v="477" actId="1076"/>
        <pc:sldMkLst>
          <pc:docMk/>
          <pc:sldMk cId="3950826639" sldId="479"/>
        </pc:sldMkLst>
        <pc:spChg chg="add mod ord">
          <ac:chgData name="Carpio, Ruth Erica (IRRI)" userId="S::r.e.carpio@cgiar.org::ecff0091-2ffa-48b5-8e76-02b295172c20" providerId="AD" clId="Web-{C4FEB247-5F70-1A1B-CD3B-ACDB9AA102AA}" dt="2025-04-22T01:06:53.679" v="319" actId="20577"/>
          <ac:spMkLst>
            <pc:docMk/>
            <pc:sldMk cId="3950826639" sldId="479"/>
            <ac:spMk id="7" creationId="{0E20B5A0-B061-569E-11F9-5B57FCDC2D8E}"/>
          </ac:spMkLst>
        </pc:spChg>
        <pc:picChg chg="add">
          <ac:chgData name="Carpio, Ruth Erica (IRRI)" userId="S::r.e.carpio@cgiar.org::ecff0091-2ffa-48b5-8e76-02b295172c20" providerId="AD" clId="Web-{C4FEB247-5F70-1A1B-CD3B-ACDB9AA102AA}" dt="2025-04-22T01:05:59.204" v="269"/>
          <ac:picMkLst>
            <pc:docMk/>
            <pc:sldMk cId="3950826639" sldId="479"/>
            <ac:picMk id="6" creationId="{A70DFBE9-924A-6D5A-5F10-484B559390F0}"/>
          </ac:picMkLst>
        </pc:picChg>
        <pc:picChg chg="add mod ord">
          <ac:chgData name="Carpio, Ruth Erica (IRRI)" userId="S::r.e.carpio@cgiar.org::ecff0091-2ffa-48b5-8e76-02b295172c20" providerId="AD" clId="Web-{C4FEB247-5F70-1A1B-CD3B-ACDB9AA102AA}" dt="2025-04-22T01:12:03.312" v="460" actId="1076"/>
          <ac:picMkLst>
            <pc:docMk/>
            <pc:sldMk cId="3950826639" sldId="479"/>
            <ac:picMk id="9" creationId="{D52841A0-BC1F-D788-FAC8-D8CA1E9B64A0}"/>
          </ac:picMkLst>
        </pc:picChg>
        <pc:picChg chg="add mod">
          <ac:chgData name="Carpio, Ruth Erica (IRRI)" userId="S::r.e.carpio@cgiar.org::ecff0091-2ffa-48b5-8e76-02b295172c20" providerId="AD" clId="Web-{C4FEB247-5F70-1A1B-CD3B-ACDB9AA102AA}" dt="2025-04-22T01:11:23.733" v="449" actId="1076"/>
          <ac:picMkLst>
            <pc:docMk/>
            <pc:sldMk cId="3950826639" sldId="479"/>
            <ac:picMk id="10" creationId="{D1EA6165-C16D-255A-2B29-1F4EE5563BF3}"/>
          </ac:picMkLst>
        </pc:picChg>
        <pc:picChg chg="add mod">
          <ac:chgData name="Carpio, Ruth Erica (IRRI)" userId="S::r.e.carpio@cgiar.org::ecff0091-2ffa-48b5-8e76-02b295172c20" providerId="AD" clId="Web-{C4FEB247-5F70-1A1B-CD3B-ACDB9AA102AA}" dt="2025-04-22T01:11:51.234" v="456" actId="1076"/>
          <ac:picMkLst>
            <pc:docMk/>
            <pc:sldMk cId="3950826639" sldId="479"/>
            <ac:picMk id="11" creationId="{2A9F624C-8C3D-EB93-A906-5CF6FC57B7FB}"/>
          </ac:picMkLst>
        </pc:picChg>
        <pc:picChg chg="add mod">
          <ac:chgData name="Carpio, Ruth Erica (IRRI)" userId="S::r.e.carpio@cgiar.org::ecff0091-2ffa-48b5-8e76-02b295172c20" providerId="AD" clId="Web-{C4FEB247-5F70-1A1B-CD3B-ACDB9AA102AA}" dt="2025-04-22T01:12:14.313" v="461"/>
          <ac:picMkLst>
            <pc:docMk/>
            <pc:sldMk cId="3950826639" sldId="479"/>
            <ac:picMk id="12" creationId="{22FE9450-E426-87FD-C172-2B2ED4F06512}"/>
          </ac:picMkLst>
        </pc:picChg>
        <pc:picChg chg="add mod">
          <ac:chgData name="Carpio, Ruth Erica (IRRI)" userId="S::r.e.carpio@cgiar.org::ecff0091-2ffa-48b5-8e76-02b295172c20" providerId="AD" clId="Web-{C4FEB247-5F70-1A1B-CD3B-ACDB9AA102AA}" dt="2025-04-22T01:11:33.062" v="451" actId="1076"/>
          <ac:picMkLst>
            <pc:docMk/>
            <pc:sldMk cId="3950826639" sldId="479"/>
            <ac:picMk id="13" creationId="{5709D223-FBEF-29F2-A9A0-FA188FC21136}"/>
          </ac:picMkLst>
        </pc:picChg>
        <pc:picChg chg="add mod">
          <ac:chgData name="Carpio, Ruth Erica (IRRI)" userId="S::r.e.carpio@cgiar.org::ecff0091-2ffa-48b5-8e76-02b295172c20" providerId="AD" clId="Web-{C4FEB247-5F70-1A1B-CD3B-ACDB9AA102AA}" dt="2025-04-22T01:11:30.030" v="450" actId="1076"/>
          <ac:picMkLst>
            <pc:docMk/>
            <pc:sldMk cId="3950826639" sldId="479"/>
            <ac:picMk id="14" creationId="{3CFF0D53-0D08-A525-C7BA-D9F27115BAEE}"/>
          </ac:picMkLst>
        </pc:picChg>
        <pc:picChg chg="add mod">
          <ac:chgData name="Carpio, Ruth Erica (IRRI)" userId="S::r.e.carpio@cgiar.org::ecff0091-2ffa-48b5-8e76-02b295172c20" providerId="AD" clId="Web-{C4FEB247-5F70-1A1B-CD3B-ACDB9AA102AA}" dt="2025-04-22T01:12:22.938" v="462"/>
          <ac:picMkLst>
            <pc:docMk/>
            <pc:sldMk cId="3950826639" sldId="479"/>
            <ac:picMk id="15" creationId="{06C70AC1-9181-E5DC-9891-EDEE283C91D6}"/>
          </ac:picMkLst>
        </pc:picChg>
        <pc:picChg chg="add mod">
          <ac:chgData name="Carpio, Ruth Erica (IRRI)" userId="S::r.e.carpio@cgiar.org::ecff0091-2ffa-48b5-8e76-02b295172c20" providerId="AD" clId="Web-{C4FEB247-5F70-1A1B-CD3B-ACDB9AA102AA}" dt="2025-04-22T01:12:31.907" v="463"/>
          <ac:picMkLst>
            <pc:docMk/>
            <pc:sldMk cId="3950826639" sldId="479"/>
            <ac:picMk id="16" creationId="{82573619-FAD2-E9AF-F13F-B2DF481C5C2D}"/>
          </ac:picMkLst>
        </pc:picChg>
        <pc:picChg chg="add mod">
          <ac:chgData name="Carpio, Ruth Erica (IRRI)" userId="S::r.e.carpio@cgiar.org::ecff0091-2ffa-48b5-8e76-02b295172c20" providerId="AD" clId="Web-{C4FEB247-5F70-1A1B-CD3B-ACDB9AA102AA}" dt="2025-04-22T01:12:41.970" v="464"/>
          <ac:picMkLst>
            <pc:docMk/>
            <pc:sldMk cId="3950826639" sldId="479"/>
            <ac:picMk id="17" creationId="{1A3F7A55-7DE7-53FB-4551-8FDAD2EFD272}"/>
          </ac:picMkLst>
        </pc:picChg>
        <pc:picChg chg="add mod">
          <ac:chgData name="Carpio, Ruth Erica (IRRI)" userId="S::r.e.carpio@cgiar.org::ecff0091-2ffa-48b5-8e76-02b295172c20" providerId="AD" clId="Web-{C4FEB247-5F70-1A1B-CD3B-ACDB9AA102AA}" dt="2025-04-22T01:11:01.608" v="445" actId="1076"/>
          <ac:picMkLst>
            <pc:docMk/>
            <pc:sldMk cId="3950826639" sldId="479"/>
            <ac:picMk id="18" creationId="{78A057B4-E6F8-24F7-BC35-DF78508EE08F}"/>
          </ac:picMkLst>
        </pc:picChg>
        <pc:picChg chg="add mod">
          <ac:chgData name="Carpio, Ruth Erica (IRRI)" userId="S::r.e.carpio@cgiar.org::ecff0091-2ffa-48b5-8e76-02b295172c20" providerId="AD" clId="Web-{C4FEB247-5F70-1A1B-CD3B-ACDB9AA102AA}" dt="2025-04-22T01:12:53.001" v="465" actId="14100"/>
          <ac:picMkLst>
            <pc:docMk/>
            <pc:sldMk cId="3950826639" sldId="479"/>
            <ac:picMk id="19" creationId="{64C3E0B9-643A-CF5A-F5A1-22B2AB87667F}"/>
          </ac:picMkLst>
        </pc:picChg>
        <pc:picChg chg="add mod">
          <ac:chgData name="Carpio, Ruth Erica (IRRI)" userId="S::r.e.carpio@cgiar.org::ecff0091-2ffa-48b5-8e76-02b295172c20" providerId="AD" clId="Web-{C4FEB247-5F70-1A1B-CD3B-ACDB9AA102AA}" dt="2025-04-22T01:32:36.660" v="477" actId="1076"/>
          <ac:picMkLst>
            <pc:docMk/>
            <pc:sldMk cId="3950826639" sldId="479"/>
            <ac:picMk id="20" creationId="{F268AD8D-36EF-F798-B97C-9E2E7D69D516}"/>
          </ac:picMkLst>
        </pc:picChg>
      </pc:sldChg>
    </pc:docChg>
  </pc:docChgLst>
  <pc:docChgLst>
    <pc:chgData name="LAGARE, Jack Elendil B. (CIMMYT-Philippines)" userId="63e170b6-694b-445a-af43-2968f0b4b4c1" providerId="ADAL" clId="{A4EB99C4-0709-CA4D-8D4A-EA74F6C2E6DF}"/>
    <pc:docChg chg="undo custSel addSld delSld modSld sldOrd">
      <pc:chgData name="LAGARE, Jack Elendil B. (CIMMYT-Philippines)" userId="63e170b6-694b-445a-af43-2968f0b4b4c1" providerId="ADAL" clId="{A4EB99C4-0709-CA4D-8D4A-EA74F6C2E6DF}" dt="2025-05-09T00:30:54.002" v="4855" actId="403"/>
      <pc:docMkLst>
        <pc:docMk/>
      </pc:docMkLst>
      <pc:sldChg chg="addSp delSp modSp mod">
        <pc:chgData name="LAGARE, Jack Elendil B. (CIMMYT-Philippines)" userId="63e170b6-694b-445a-af43-2968f0b4b4c1" providerId="ADAL" clId="{A4EB99C4-0709-CA4D-8D4A-EA74F6C2E6DF}" dt="2025-05-07T08:06:28.286" v="4659" actId="1076"/>
        <pc:sldMkLst>
          <pc:docMk/>
          <pc:sldMk cId="4282636018" sldId="483"/>
        </pc:sldMkLst>
        <pc:spChg chg="mod">
          <ac:chgData name="LAGARE, Jack Elendil B. (CIMMYT-Philippines)" userId="63e170b6-694b-445a-af43-2968f0b4b4c1" providerId="ADAL" clId="{A4EB99C4-0709-CA4D-8D4A-EA74F6C2E6DF}" dt="2025-05-07T08:04:33.549" v="4651" actId="14100"/>
          <ac:spMkLst>
            <pc:docMk/>
            <pc:sldMk cId="4282636018" sldId="483"/>
            <ac:spMk id="3" creationId="{FD55B65A-53EB-AB5F-A1E8-3EC8F9AC3031}"/>
          </ac:spMkLst>
        </pc:spChg>
        <pc:spChg chg="mod">
          <ac:chgData name="LAGARE, Jack Elendil B. (CIMMYT-Philippines)" userId="63e170b6-694b-445a-af43-2968f0b4b4c1" providerId="ADAL" clId="{A4EB99C4-0709-CA4D-8D4A-EA74F6C2E6DF}" dt="2025-05-07T08:06:28.286" v="4659" actId="1076"/>
          <ac:spMkLst>
            <pc:docMk/>
            <pc:sldMk cId="4282636018" sldId="483"/>
            <ac:spMk id="4" creationId="{70714385-97DD-3FE6-562E-591F25A5A559}"/>
          </ac:spMkLst>
        </pc:spChg>
        <pc:picChg chg="add mod">
          <ac:chgData name="LAGARE, Jack Elendil B. (CIMMYT-Philippines)" userId="63e170b6-694b-445a-af43-2968f0b4b4c1" providerId="ADAL" clId="{A4EB99C4-0709-CA4D-8D4A-EA74F6C2E6DF}" dt="2025-05-07T08:05:26.886" v="4658" actId="1076"/>
          <ac:picMkLst>
            <pc:docMk/>
            <pc:sldMk cId="4282636018" sldId="483"/>
            <ac:picMk id="6" creationId="{0AC9E45A-7A5D-F008-3AD3-8DABDE0BA08F}"/>
          </ac:picMkLst>
        </pc:picChg>
      </pc:sldChg>
      <pc:sldChg chg="addSp delSp modSp mod">
        <pc:chgData name="LAGARE, Jack Elendil B. (CIMMYT-Philippines)" userId="63e170b6-694b-445a-af43-2968f0b4b4c1" providerId="ADAL" clId="{A4EB99C4-0709-CA4D-8D4A-EA74F6C2E6DF}" dt="2025-05-07T07:54:45.553" v="4641" actId="27636"/>
        <pc:sldMkLst>
          <pc:docMk/>
          <pc:sldMk cId="1484612592" sldId="484"/>
        </pc:sldMkLst>
        <pc:spChg chg="mod">
          <ac:chgData name="LAGARE, Jack Elendil B. (CIMMYT-Philippines)" userId="63e170b6-694b-445a-af43-2968f0b4b4c1" providerId="ADAL" clId="{A4EB99C4-0709-CA4D-8D4A-EA74F6C2E6DF}" dt="2025-05-07T07:54:45.553" v="4641" actId="27636"/>
          <ac:spMkLst>
            <pc:docMk/>
            <pc:sldMk cId="1484612592" sldId="484"/>
            <ac:spMk id="3" creationId="{519D2777-F367-855E-D27A-D0773D88D40F}"/>
          </ac:spMkLst>
        </pc:spChg>
        <pc:spChg chg="mod">
          <ac:chgData name="LAGARE, Jack Elendil B. (CIMMYT-Philippines)" userId="63e170b6-694b-445a-af43-2968f0b4b4c1" providerId="ADAL" clId="{A4EB99C4-0709-CA4D-8D4A-EA74F6C2E6DF}" dt="2025-05-07T07:54:38.317" v="4639" actId="1076"/>
          <ac:spMkLst>
            <pc:docMk/>
            <pc:sldMk cId="1484612592" sldId="484"/>
            <ac:spMk id="4" creationId="{CB2AC21C-2AA4-E157-CAF2-B599276A5DDB}"/>
          </ac:spMkLst>
        </pc:spChg>
        <pc:picChg chg="add mod">
          <ac:chgData name="LAGARE, Jack Elendil B. (CIMMYT-Philippines)" userId="63e170b6-694b-445a-af43-2968f0b4b4c1" providerId="ADAL" clId="{A4EB99C4-0709-CA4D-8D4A-EA74F6C2E6DF}" dt="2025-05-07T07:54:18.366" v="4635" actId="1076"/>
          <ac:picMkLst>
            <pc:docMk/>
            <pc:sldMk cId="1484612592" sldId="484"/>
            <ac:picMk id="7" creationId="{7EC1DD48-9A29-8A7F-EB5F-8D6E8F47FBC8}"/>
          </ac:picMkLst>
        </pc:picChg>
      </pc:sldChg>
      <pc:sldChg chg="modSp mod">
        <pc:chgData name="LAGARE, Jack Elendil B. (CIMMYT-Philippines)" userId="63e170b6-694b-445a-af43-2968f0b4b4c1" providerId="ADAL" clId="{A4EB99C4-0709-CA4D-8D4A-EA74F6C2E6DF}" dt="2025-05-06T07:34:32.320" v="2696" actId="20577"/>
        <pc:sldMkLst>
          <pc:docMk/>
          <pc:sldMk cId="2886291085" sldId="488"/>
        </pc:sldMkLst>
        <pc:spChg chg="mod">
          <ac:chgData name="LAGARE, Jack Elendil B. (CIMMYT-Philippines)" userId="63e170b6-694b-445a-af43-2968f0b4b4c1" providerId="ADAL" clId="{A4EB99C4-0709-CA4D-8D4A-EA74F6C2E6DF}" dt="2025-05-06T07:34:32.320" v="2696" actId="20577"/>
          <ac:spMkLst>
            <pc:docMk/>
            <pc:sldMk cId="2886291085" sldId="488"/>
            <ac:spMk id="3" creationId="{3BEB6BC1-6654-87BE-6FFF-9053FA2DAD5D}"/>
          </ac:spMkLst>
        </pc:spChg>
      </pc:sldChg>
      <pc:sldChg chg="addSp delSp modSp add del mod">
        <pc:chgData name="LAGARE, Jack Elendil B. (CIMMYT-Philippines)" userId="63e170b6-694b-445a-af43-2968f0b4b4c1" providerId="ADAL" clId="{A4EB99C4-0709-CA4D-8D4A-EA74F6C2E6DF}" dt="2025-05-09T00:30:54.002" v="4855" actId="403"/>
        <pc:sldMkLst>
          <pc:docMk/>
          <pc:sldMk cId="3097532768" sldId="490"/>
        </pc:sldMkLst>
        <pc:spChg chg="mod">
          <ac:chgData name="LAGARE, Jack Elendil B. (CIMMYT-Philippines)" userId="63e170b6-694b-445a-af43-2968f0b4b4c1" providerId="ADAL" clId="{A4EB99C4-0709-CA4D-8D4A-EA74F6C2E6DF}" dt="2025-05-05T03:02:50.977" v="516" actId="20577"/>
          <ac:spMkLst>
            <pc:docMk/>
            <pc:sldMk cId="3097532768" sldId="490"/>
            <ac:spMk id="2" creationId="{7C09BFA5-6D0B-7B10-92F0-80B011EE7101}"/>
          </ac:spMkLst>
        </pc:spChg>
        <pc:spChg chg="mod">
          <ac:chgData name="LAGARE, Jack Elendil B. (CIMMYT-Philippines)" userId="63e170b6-694b-445a-af43-2968f0b4b4c1" providerId="ADAL" clId="{A4EB99C4-0709-CA4D-8D4A-EA74F6C2E6DF}" dt="2025-05-09T00:30:54.002" v="4855" actId="403"/>
          <ac:spMkLst>
            <pc:docMk/>
            <pc:sldMk cId="3097532768" sldId="490"/>
            <ac:spMk id="3" creationId="{1E57E0A6-2B62-07EC-4AB6-789E31641773}"/>
          </ac:spMkLst>
        </pc:spChg>
        <pc:spChg chg="add mod">
          <ac:chgData name="LAGARE, Jack Elendil B. (CIMMYT-Philippines)" userId="63e170b6-694b-445a-af43-2968f0b4b4c1" providerId="ADAL" clId="{A4EB99C4-0709-CA4D-8D4A-EA74F6C2E6DF}" dt="2025-05-08T05:00:28.106" v="4852" actId="1076"/>
          <ac:spMkLst>
            <pc:docMk/>
            <pc:sldMk cId="3097532768" sldId="490"/>
            <ac:spMk id="20" creationId="{66399470-2CC0-4ABB-B60E-27E0FAD0F6DA}"/>
          </ac:spMkLst>
        </pc:spChg>
        <pc:spChg chg="add mod">
          <ac:chgData name="LAGARE, Jack Elendil B. (CIMMYT-Philippines)" userId="63e170b6-694b-445a-af43-2968f0b4b4c1" providerId="ADAL" clId="{A4EB99C4-0709-CA4D-8D4A-EA74F6C2E6DF}" dt="2025-05-08T05:00:28.106" v="4852" actId="1076"/>
          <ac:spMkLst>
            <pc:docMk/>
            <pc:sldMk cId="3097532768" sldId="490"/>
            <ac:spMk id="25" creationId="{A517CFA2-A0A1-0AA2-8742-F23895E64965}"/>
          </ac:spMkLst>
        </pc:spChg>
        <pc:spChg chg="add mod">
          <ac:chgData name="LAGARE, Jack Elendil B. (CIMMYT-Philippines)" userId="63e170b6-694b-445a-af43-2968f0b4b4c1" providerId="ADAL" clId="{A4EB99C4-0709-CA4D-8D4A-EA74F6C2E6DF}" dt="2025-05-08T05:00:28.106" v="4852" actId="1076"/>
          <ac:spMkLst>
            <pc:docMk/>
            <pc:sldMk cId="3097532768" sldId="490"/>
            <ac:spMk id="32" creationId="{06A79FAF-748C-20D8-552C-BBCB225EE67F}"/>
          </ac:spMkLst>
        </pc:spChg>
        <pc:spChg chg="add mod">
          <ac:chgData name="LAGARE, Jack Elendil B. (CIMMYT-Philippines)" userId="63e170b6-694b-445a-af43-2968f0b4b4c1" providerId="ADAL" clId="{A4EB99C4-0709-CA4D-8D4A-EA74F6C2E6DF}" dt="2025-05-08T05:00:28.106" v="4852" actId="1076"/>
          <ac:spMkLst>
            <pc:docMk/>
            <pc:sldMk cId="3097532768" sldId="490"/>
            <ac:spMk id="39" creationId="{A6867149-FE39-3CF2-BAED-161F908B0290}"/>
          </ac:spMkLst>
        </pc:spChg>
        <pc:picChg chg="add mod">
          <ac:chgData name="LAGARE, Jack Elendil B. (CIMMYT-Philippines)" userId="63e170b6-694b-445a-af43-2968f0b4b4c1" providerId="ADAL" clId="{A4EB99C4-0709-CA4D-8D4A-EA74F6C2E6DF}" dt="2025-05-08T05:00:28.106" v="4852" actId="1076"/>
          <ac:picMkLst>
            <pc:docMk/>
            <pc:sldMk cId="3097532768" sldId="490"/>
            <ac:picMk id="31" creationId="{51C939F6-70C9-89E5-E956-AA39E96C0518}"/>
          </ac:picMkLst>
        </pc:picChg>
        <pc:picChg chg="add mod">
          <ac:chgData name="LAGARE, Jack Elendil B. (CIMMYT-Philippines)" userId="63e170b6-694b-445a-af43-2968f0b4b4c1" providerId="ADAL" clId="{A4EB99C4-0709-CA4D-8D4A-EA74F6C2E6DF}" dt="2025-05-08T05:00:28.106" v="4852" actId="1076"/>
          <ac:picMkLst>
            <pc:docMk/>
            <pc:sldMk cId="3097532768" sldId="490"/>
            <ac:picMk id="38" creationId="{EF7B39D4-EA7C-8C09-96A7-EDCAD0453D2E}"/>
          </ac:picMkLst>
        </pc:picChg>
      </pc:sldChg>
      <pc:sldChg chg="modSp mod ord">
        <pc:chgData name="LAGARE, Jack Elendil B. (CIMMYT-Philippines)" userId="63e170b6-694b-445a-af43-2968f0b4b4c1" providerId="ADAL" clId="{A4EB99C4-0709-CA4D-8D4A-EA74F6C2E6DF}" dt="2025-05-09T00:30:37.950" v="4854" actId="1076"/>
        <pc:sldMkLst>
          <pc:docMk/>
          <pc:sldMk cId="1581249117" sldId="491"/>
        </pc:sldMkLst>
        <pc:spChg chg="mod">
          <ac:chgData name="LAGARE, Jack Elendil B. (CIMMYT-Philippines)" userId="63e170b6-694b-445a-af43-2968f0b4b4c1" providerId="ADAL" clId="{A4EB99C4-0709-CA4D-8D4A-EA74F6C2E6DF}" dt="2025-05-05T03:24:15.669" v="814" actId="20577"/>
          <ac:spMkLst>
            <pc:docMk/>
            <pc:sldMk cId="1581249117" sldId="491"/>
            <ac:spMk id="2" creationId="{1826A5C0-2825-3D0A-16B4-24FFE61AAF4D}"/>
          </ac:spMkLst>
        </pc:spChg>
        <pc:spChg chg="mod">
          <ac:chgData name="LAGARE, Jack Elendil B. (CIMMYT-Philippines)" userId="63e170b6-694b-445a-af43-2968f0b4b4c1" providerId="ADAL" clId="{A4EB99C4-0709-CA4D-8D4A-EA74F6C2E6DF}" dt="2025-05-07T07:46:34.738" v="4539" actId="113"/>
          <ac:spMkLst>
            <pc:docMk/>
            <pc:sldMk cId="1581249117" sldId="491"/>
            <ac:spMk id="3" creationId="{3D27631A-AC7B-2678-AA3F-F3EA35CC143B}"/>
          </ac:spMkLst>
        </pc:spChg>
        <pc:grpChg chg="mod">
          <ac:chgData name="LAGARE, Jack Elendil B. (CIMMYT-Philippines)" userId="63e170b6-694b-445a-af43-2968f0b4b4c1" providerId="ADAL" clId="{A4EB99C4-0709-CA4D-8D4A-EA74F6C2E6DF}" dt="2025-05-09T00:30:37.950" v="4854" actId="1076"/>
          <ac:grpSpMkLst>
            <pc:docMk/>
            <pc:sldMk cId="1581249117" sldId="491"/>
            <ac:grpSpMk id="10" creationId="{60FF75F9-43F7-9A5D-1E2F-5D0AC80FE354}"/>
          </ac:grpSpMkLst>
        </pc:grpChg>
      </pc:sldChg>
      <pc:sldChg chg="addSp delSp modSp add mod">
        <pc:chgData name="LAGARE, Jack Elendil B. (CIMMYT-Philippines)" userId="63e170b6-694b-445a-af43-2968f0b4b4c1" providerId="ADAL" clId="{A4EB99C4-0709-CA4D-8D4A-EA74F6C2E6DF}" dt="2025-05-05T08:14:02.648" v="1740" actId="20577"/>
        <pc:sldMkLst>
          <pc:docMk/>
          <pc:sldMk cId="4212659336" sldId="496"/>
        </pc:sldMkLst>
        <pc:spChg chg="mod">
          <ac:chgData name="LAGARE, Jack Elendil B. (CIMMYT-Philippines)" userId="63e170b6-694b-445a-af43-2968f0b4b4c1" providerId="ADAL" clId="{A4EB99C4-0709-CA4D-8D4A-EA74F6C2E6DF}" dt="2025-05-05T03:59:20.658" v="1170" actId="20577"/>
          <ac:spMkLst>
            <pc:docMk/>
            <pc:sldMk cId="4212659336" sldId="496"/>
            <ac:spMk id="2" creationId="{82530DFD-1747-923A-6B4B-69E8ED859EA8}"/>
          </ac:spMkLst>
        </pc:spChg>
        <pc:spChg chg="mod">
          <ac:chgData name="LAGARE, Jack Elendil B. (CIMMYT-Philippines)" userId="63e170b6-694b-445a-af43-2968f0b4b4c1" providerId="ADAL" clId="{A4EB99C4-0709-CA4D-8D4A-EA74F6C2E6DF}" dt="2025-05-05T08:14:02.648" v="1740" actId="20577"/>
          <ac:spMkLst>
            <pc:docMk/>
            <pc:sldMk cId="4212659336" sldId="496"/>
            <ac:spMk id="3" creationId="{42C62737-A405-EB14-37E5-709B4118264E}"/>
          </ac:spMkLst>
        </pc:spChg>
        <pc:spChg chg="add mod">
          <ac:chgData name="LAGARE, Jack Elendil B. (CIMMYT-Philippines)" userId="63e170b6-694b-445a-af43-2968f0b4b4c1" providerId="ADAL" clId="{A4EB99C4-0709-CA4D-8D4A-EA74F6C2E6DF}" dt="2025-05-05T07:46:41.074" v="1737" actId="1076"/>
          <ac:spMkLst>
            <pc:docMk/>
            <pc:sldMk cId="4212659336" sldId="496"/>
            <ac:spMk id="8" creationId="{76D7A58C-A68C-F9B6-880A-2E9EFA1185F1}"/>
          </ac:spMkLst>
        </pc:spChg>
        <pc:spChg chg="add mod">
          <ac:chgData name="LAGARE, Jack Elendil B. (CIMMYT-Philippines)" userId="63e170b6-694b-445a-af43-2968f0b4b4c1" providerId="ADAL" clId="{A4EB99C4-0709-CA4D-8D4A-EA74F6C2E6DF}" dt="2025-05-05T07:46:41.074" v="1737" actId="1076"/>
          <ac:spMkLst>
            <pc:docMk/>
            <pc:sldMk cId="4212659336" sldId="496"/>
            <ac:spMk id="9" creationId="{E2FDB72C-6B05-CECE-16C9-C0F7BB576F96}"/>
          </ac:spMkLst>
        </pc:spChg>
        <pc:spChg chg="add mod">
          <ac:chgData name="LAGARE, Jack Elendil B. (CIMMYT-Philippines)" userId="63e170b6-694b-445a-af43-2968f0b4b4c1" providerId="ADAL" clId="{A4EB99C4-0709-CA4D-8D4A-EA74F6C2E6DF}" dt="2025-05-05T07:46:41.074" v="1737" actId="1076"/>
          <ac:spMkLst>
            <pc:docMk/>
            <pc:sldMk cId="4212659336" sldId="496"/>
            <ac:spMk id="10" creationId="{058B7FD8-CBC5-DC61-31CF-F8085BD0F71D}"/>
          </ac:spMkLst>
        </pc:spChg>
        <pc:picChg chg="add mod">
          <ac:chgData name="LAGARE, Jack Elendil B. (CIMMYT-Philippines)" userId="63e170b6-694b-445a-af43-2968f0b4b4c1" providerId="ADAL" clId="{A4EB99C4-0709-CA4D-8D4A-EA74F6C2E6DF}" dt="2025-05-05T07:46:41.074" v="1737" actId="1076"/>
          <ac:picMkLst>
            <pc:docMk/>
            <pc:sldMk cId="4212659336" sldId="496"/>
            <ac:picMk id="12" creationId="{4F88E13F-8834-D431-8FA0-9580A899D836}"/>
          </ac:picMkLst>
        </pc:picChg>
        <pc:picChg chg="add mod">
          <ac:chgData name="LAGARE, Jack Elendil B. (CIMMYT-Philippines)" userId="63e170b6-694b-445a-af43-2968f0b4b4c1" providerId="ADAL" clId="{A4EB99C4-0709-CA4D-8D4A-EA74F6C2E6DF}" dt="2025-05-05T07:46:41.074" v="1737" actId="1076"/>
          <ac:picMkLst>
            <pc:docMk/>
            <pc:sldMk cId="4212659336" sldId="496"/>
            <ac:picMk id="14" creationId="{39522FD0-206B-56D6-696D-00560563728C}"/>
          </ac:picMkLst>
        </pc:picChg>
        <pc:picChg chg="add mod">
          <ac:chgData name="LAGARE, Jack Elendil B. (CIMMYT-Philippines)" userId="63e170b6-694b-445a-af43-2968f0b4b4c1" providerId="ADAL" clId="{A4EB99C4-0709-CA4D-8D4A-EA74F6C2E6DF}" dt="2025-05-05T07:46:41.074" v="1737" actId="1076"/>
          <ac:picMkLst>
            <pc:docMk/>
            <pc:sldMk cId="4212659336" sldId="496"/>
            <ac:picMk id="18" creationId="{2AC3F68B-D4AC-D209-59F6-029D213652DC}"/>
          </ac:picMkLst>
        </pc:picChg>
      </pc:sldChg>
      <pc:sldChg chg="add del">
        <pc:chgData name="LAGARE, Jack Elendil B. (CIMMYT-Philippines)" userId="63e170b6-694b-445a-af43-2968f0b4b4c1" providerId="ADAL" clId="{A4EB99C4-0709-CA4D-8D4A-EA74F6C2E6DF}" dt="2025-05-05T02:18:24.762" v="98" actId="2696"/>
        <pc:sldMkLst>
          <pc:docMk/>
          <pc:sldMk cId="1979880900" sldId="4108"/>
        </pc:sldMkLst>
      </pc:sldChg>
      <pc:sldChg chg="add del">
        <pc:chgData name="LAGARE, Jack Elendil B. (CIMMYT-Philippines)" userId="63e170b6-694b-445a-af43-2968f0b4b4c1" providerId="ADAL" clId="{A4EB99C4-0709-CA4D-8D4A-EA74F6C2E6DF}" dt="2025-05-05T03:40:26.809" v="1094" actId="2696"/>
        <pc:sldMkLst>
          <pc:docMk/>
          <pc:sldMk cId="3337068239" sldId="4111"/>
        </pc:sldMkLst>
      </pc:sldChg>
      <pc:sldChg chg="add del">
        <pc:chgData name="LAGARE, Jack Elendil B. (CIMMYT-Philippines)" userId="63e170b6-694b-445a-af43-2968f0b4b4c1" providerId="ADAL" clId="{A4EB99C4-0709-CA4D-8D4A-EA74F6C2E6DF}" dt="2025-05-05T02:17:34.564" v="92" actId="2696"/>
        <pc:sldMkLst>
          <pc:docMk/>
          <pc:sldMk cId="844714180" sldId="4112"/>
        </pc:sldMkLst>
      </pc:sldChg>
    </pc:docChg>
  </pc:docChgLst>
  <pc:docChgLst>
    <pc:chgData name="Gallardo, Larise (IRRI)" userId="S::l.gallardo@cgiar.org::249075a6-696c-43b8-89db-f7913cf7f337" providerId="AD" clId="Web-{13D15F76-3B79-A911-FF2F-267CF923B09B}"/>
    <pc:docChg chg="modSld">
      <pc:chgData name="Gallardo, Larise (IRRI)" userId="S::l.gallardo@cgiar.org::249075a6-696c-43b8-89db-f7913cf7f337" providerId="AD" clId="Web-{13D15F76-3B79-A911-FF2F-267CF923B09B}" dt="2025-05-07T08:33:42.936" v="142" actId="20577"/>
      <pc:docMkLst>
        <pc:docMk/>
      </pc:docMkLst>
      <pc:sldChg chg="modSp">
        <pc:chgData name="Gallardo, Larise (IRRI)" userId="S::l.gallardo@cgiar.org::249075a6-696c-43b8-89db-f7913cf7f337" providerId="AD" clId="Web-{13D15F76-3B79-A911-FF2F-267CF923B09B}" dt="2025-05-07T08:33:42.936" v="142" actId="20577"/>
        <pc:sldMkLst>
          <pc:docMk/>
          <pc:sldMk cId="1235913498" sldId="476"/>
        </pc:sldMkLst>
        <pc:spChg chg="mod">
          <ac:chgData name="Gallardo, Larise (IRRI)" userId="S::l.gallardo@cgiar.org::249075a6-696c-43b8-89db-f7913cf7f337" providerId="AD" clId="Web-{13D15F76-3B79-A911-FF2F-267CF923B09B}" dt="2025-05-07T08:33:42.936" v="142" actId="20577"/>
          <ac:spMkLst>
            <pc:docMk/>
            <pc:sldMk cId="1235913498" sldId="476"/>
            <ac:spMk id="7" creationId="{B35FCDAA-CD97-8BA8-1173-A2C3BD753B9D}"/>
          </ac:spMkLst>
        </pc:spChg>
      </pc:sldChg>
    </pc:docChg>
  </pc:docChgLst>
  <pc:docChgLst>
    <pc:chgData name="KÄRKKÄINEN, Jani Marko Ilmari (CIMMYT-Philippines)" userId="S::m.karkkainen@cgiar.org::c5f4763f-1509-45c4-9e01-3643eb568b48" providerId="AD" clId="Web-{62F2D057-E50D-54C1-DB94-19341B026117}"/>
    <pc:docChg chg="mod addSld delSld modSld sldOrd">
      <pc:chgData name="KÄRKKÄINEN, Jani Marko Ilmari (CIMMYT-Philippines)" userId="S::m.karkkainen@cgiar.org::c5f4763f-1509-45c4-9e01-3643eb568b48" providerId="AD" clId="Web-{62F2D057-E50D-54C1-DB94-19341B026117}" dt="2025-04-24T12:47:25.599" v="305"/>
      <pc:docMkLst>
        <pc:docMk/>
      </pc:docMkLst>
      <pc:sldChg chg="modSp">
        <pc:chgData name="KÄRKKÄINEN, Jani Marko Ilmari (CIMMYT-Philippines)" userId="S::m.karkkainen@cgiar.org::c5f4763f-1509-45c4-9e01-3643eb568b48" providerId="AD" clId="Web-{62F2D057-E50D-54C1-DB94-19341B026117}" dt="2025-04-24T12:23:54.200" v="10" actId="20577"/>
        <pc:sldMkLst>
          <pc:docMk/>
          <pc:sldMk cId="0" sldId="263"/>
        </pc:sldMkLst>
        <pc:spChg chg="mod">
          <ac:chgData name="KÄRKKÄINEN, Jani Marko Ilmari (CIMMYT-Philippines)" userId="S::m.karkkainen@cgiar.org::c5f4763f-1509-45c4-9e01-3643eb568b48" providerId="AD" clId="Web-{62F2D057-E50D-54C1-DB94-19341B026117}" dt="2025-04-24T12:23:54.200" v="10" actId="20577"/>
          <ac:spMkLst>
            <pc:docMk/>
            <pc:sldMk cId="0" sldId="263"/>
            <ac:spMk id="3" creationId="{2D6A4F19-665E-1BCC-442E-BE9048710268}"/>
          </ac:spMkLst>
        </pc:spChg>
      </pc:sldChg>
      <pc:sldChg chg="modSp">
        <pc:chgData name="KÄRKKÄINEN, Jani Marko Ilmari (CIMMYT-Philippines)" userId="S::m.karkkainen@cgiar.org::c5f4763f-1509-45c4-9e01-3643eb568b48" providerId="AD" clId="Web-{62F2D057-E50D-54C1-DB94-19341B026117}" dt="2025-04-24T12:44:26.389" v="245" actId="20577"/>
        <pc:sldMkLst>
          <pc:docMk/>
          <pc:sldMk cId="2148332666" sldId="264"/>
        </pc:sldMkLst>
        <pc:spChg chg="mod">
          <ac:chgData name="KÄRKKÄINEN, Jani Marko Ilmari (CIMMYT-Philippines)" userId="S::m.karkkainen@cgiar.org::c5f4763f-1509-45c4-9e01-3643eb568b48" providerId="AD" clId="Web-{62F2D057-E50D-54C1-DB94-19341B026117}" dt="2025-04-24T12:23:23.605" v="4" actId="20577"/>
          <ac:spMkLst>
            <pc:docMk/>
            <pc:sldMk cId="2148332666" sldId="264"/>
            <ac:spMk id="5" creationId="{A2B1610D-E694-7529-06C0-E3AAB21EBC90}"/>
          </ac:spMkLst>
        </pc:spChg>
        <pc:spChg chg="mod">
          <ac:chgData name="KÄRKKÄINEN, Jani Marko Ilmari (CIMMYT-Philippines)" userId="S::m.karkkainen@cgiar.org::c5f4763f-1509-45c4-9e01-3643eb568b48" providerId="AD" clId="Web-{62F2D057-E50D-54C1-DB94-19341B026117}" dt="2025-04-24T12:44:26.389" v="245" actId="20577"/>
          <ac:spMkLst>
            <pc:docMk/>
            <pc:sldMk cId="2148332666" sldId="264"/>
            <ac:spMk id="8" creationId="{BE0EB8D7-1B0E-1176-245C-0F62BAD6E9E8}"/>
          </ac:spMkLst>
        </pc:spChg>
      </pc:sldChg>
      <pc:sldChg chg="addSp modSp">
        <pc:chgData name="KÄRKKÄINEN, Jani Marko Ilmari (CIMMYT-Philippines)" userId="S::m.karkkainen@cgiar.org::c5f4763f-1509-45c4-9e01-3643eb568b48" providerId="AD" clId="Web-{62F2D057-E50D-54C1-DB94-19341B026117}" dt="2025-04-24T12:29:12.073" v="81" actId="1076"/>
        <pc:sldMkLst>
          <pc:docMk/>
          <pc:sldMk cId="3735706929" sldId="272"/>
        </pc:sldMkLst>
        <pc:spChg chg="mod">
          <ac:chgData name="KÄRKKÄINEN, Jani Marko Ilmari (CIMMYT-Philippines)" userId="S::m.karkkainen@cgiar.org::c5f4763f-1509-45c4-9e01-3643eb568b48" providerId="AD" clId="Web-{62F2D057-E50D-54C1-DB94-19341B026117}" dt="2025-04-24T12:24:15.590" v="27" actId="20577"/>
          <ac:spMkLst>
            <pc:docMk/>
            <pc:sldMk cId="3735706929" sldId="272"/>
            <ac:spMk id="4" creationId="{02F6EBA4-0FD1-4437-0A86-85ECF527BE80}"/>
          </ac:spMkLst>
        </pc:spChg>
        <pc:picChg chg="mod">
          <ac:chgData name="KÄRKKÄINEN, Jani Marko Ilmari (CIMMYT-Philippines)" userId="S::m.karkkainen@cgiar.org::c5f4763f-1509-45c4-9e01-3643eb568b48" providerId="AD" clId="Web-{62F2D057-E50D-54C1-DB94-19341B026117}" dt="2025-04-24T12:29:12.073" v="81" actId="1076"/>
          <ac:picMkLst>
            <pc:docMk/>
            <pc:sldMk cId="3735706929" sldId="272"/>
            <ac:picMk id="3" creationId="{11F10271-65B4-FF29-2E7D-A03330732E16}"/>
          </ac:picMkLst>
        </pc:picChg>
        <pc:picChg chg="add mod">
          <ac:chgData name="KÄRKKÄINEN, Jani Marko Ilmari (CIMMYT-Philippines)" userId="S::m.karkkainen@cgiar.org::c5f4763f-1509-45c4-9e01-3643eb568b48" providerId="AD" clId="Web-{62F2D057-E50D-54C1-DB94-19341B026117}" dt="2025-04-24T12:29:07.852" v="80" actId="1076"/>
          <ac:picMkLst>
            <pc:docMk/>
            <pc:sldMk cId="3735706929" sldId="272"/>
            <ac:picMk id="5" creationId="{F6CDC87B-A6ED-7325-83D4-71AC81288E3D}"/>
          </ac:picMkLst>
        </pc:picChg>
      </pc:sldChg>
      <pc:sldChg chg="addSp delSp modSp">
        <pc:chgData name="KÄRKKÄINEN, Jani Marko Ilmari (CIMMYT-Philippines)" userId="S::m.karkkainen@cgiar.org::c5f4763f-1509-45c4-9e01-3643eb568b48" providerId="AD" clId="Web-{62F2D057-E50D-54C1-DB94-19341B026117}" dt="2025-04-24T12:45:02.921" v="248" actId="20577"/>
        <pc:sldMkLst>
          <pc:docMk/>
          <pc:sldMk cId="3686059215" sldId="276"/>
        </pc:sldMkLst>
        <pc:spChg chg="mod">
          <ac:chgData name="KÄRKKÄINEN, Jani Marko Ilmari (CIMMYT-Philippines)" userId="S::m.karkkainen@cgiar.org::c5f4763f-1509-45c4-9e01-3643eb568b48" providerId="AD" clId="Web-{62F2D057-E50D-54C1-DB94-19341B026117}" dt="2025-04-24T12:45:02.921" v="248" actId="20577"/>
          <ac:spMkLst>
            <pc:docMk/>
            <pc:sldMk cId="3686059215" sldId="276"/>
            <ac:spMk id="4" creationId="{02F6EBA4-0FD1-4437-0A86-85ECF527BE80}"/>
          </ac:spMkLst>
        </pc:spChg>
      </pc:sldChg>
      <pc:sldChg chg="addSp delSp modSp">
        <pc:chgData name="KÄRKKÄINEN, Jani Marko Ilmari (CIMMYT-Philippines)" userId="S::m.karkkainen@cgiar.org::c5f4763f-1509-45c4-9e01-3643eb568b48" providerId="AD" clId="Web-{62F2D057-E50D-54C1-DB94-19341B026117}" dt="2025-04-24T12:34:53.663" v="230" actId="1076"/>
        <pc:sldMkLst>
          <pc:docMk/>
          <pc:sldMk cId="3623900086" sldId="282"/>
        </pc:sldMkLst>
        <pc:spChg chg="mod">
          <ac:chgData name="KÄRKKÄINEN, Jani Marko Ilmari (CIMMYT-Philippines)" userId="S::m.karkkainen@cgiar.org::c5f4763f-1509-45c4-9e01-3643eb568b48" providerId="AD" clId="Web-{62F2D057-E50D-54C1-DB94-19341B026117}" dt="2025-04-24T12:28:49.148" v="76" actId="20577"/>
          <ac:spMkLst>
            <pc:docMk/>
            <pc:sldMk cId="3623900086" sldId="282"/>
            <ac:spMk id="4" creationId="{02F6EBA4-0FD1-4437-0A86-85ECF527BE80}"/>
          </ac:spMkLst>
        </pc:spChg>
        <pc:picChg chg="add mod">
          <ac:chgData name="KÄRKKÄINEN, Jani Marko Ilmari (CIMMYT-Philippines)" userId="S::m.karkkainen@cgiar.org::c5f4763f-1509-45c4-9e01-3643eb568b48" providerId="AD" clId="Web-{62F2D057-E50D-54C1-DB94-19341B026117}" dt="2025-04-24T12:34:45.163" v="227" actId="1076"/>
          <ac:picMkLst>
            <pc:docMk/>
            <pc:sldMk cId="3623900086" sldId="282"/>
            <ac:picMk id="8" creationId="{C6A97C11-28C7-8D3F-732B-D5630206C12E}"/>
          </ac:picMkLst>
        </pc:picChg>
        <pc:picChg chg="add mod">
          <ac:chgData name="KÄRKKÄINEN, Jani Marko Ilmari (CIMMYT-Philippines)" userId="S::m.karkkainen@cgiar.org::c5f4763f-1509-45c4-9e01-3643eb568b48" providerId="AD" clId="Web-{62F2D057-E50D-54C1-DB94-19341B026117}" dt="2025-04-24T12:34:53.663" v="230" actId="1076"/>
          <ac:picMkLst>
            <pc:docMk/>
            <pc:sldMk cId="3623900086" sldId="282"/>
            <ac:picMk id="10" creationId="{83E30021-3BB9-6C1B-F966-2D71BE667C92}"/>
          </ac:picMkLst>
        </pc:picChg>
      </pc:sldChg>
      <pc:sldChg chg="modSp">
        <pc:chgData name="KÄRKKÄINEN, Jani Marko Ilmari (CIMMYT-Philippines)" userId="S::m.karkkainen@cgiar.org::c5f4763f-1509-45c4-9e01-3643eb568b48" providerId="AD" clId="Web-{62F2D057-E50D-54C1-DB94-19341B026117}" dt="2025-04-24T12:28:44.960" v="70" actId="20577"/>
        <pc:sldMkLst>
          <pc:docMk/>
          <pc:sldMk cId="1486674080" sldId="474"/>
        </pc:sldMkLst>
        <pc:spChg chg="mod">
          <ac:chgData name="KÄRKKÄINEN, Jani Marko Ilmari (CIMMYT-Philippines)" userId="S::m.karkkainen@cgiar.org::c5f4763f-1509-45c4-9e01-3643eb568b48" providerId="AD" clId="Web-{62F2D057-E50D-54C1-DB94-19341B026117}" dt="2025-04-24T12:28:44.960" v="70" actId="20577"/>
          <ac:spMkLst>
            <pc:docMk/>
            <pc:sldMk cId="1486674080" sldId="474"/>
            <ac:spMk id="4" creationId="{2F50E983-507F-5A84-96C3-C2C3308630AB}"/>
          </ac:spMkLst>
        </pc:spChg>
      </pc:sldChg>
      <pc:sldChg chg="modSp new">
        <pc:chgData name="KÄRKKÄINEN, Jani Marko Ilmari (CIMMYT-Philippines)" userId="S::m.karkkainen@cgiar.org::c5f4763f-1509-45c4-9e01-3643eb568b48" providerId="AD" clId="Web-{62F2D057-E50D-54C1-DB94-19341B026117}" dt="2025-04-24T12:29:43.510" v="85" actId="20577"/>
        <pc:sldMkLst>
          <pc:docMk/>
          <pc:sldMk cId="573524415" sldId="480"/>
        </pc:sldMkLst>
      </pc:sldChg>
      <pc:sldChg chg="add del replId">
        <pc:chgData name="KÄRKKÄINEN, Jani Marko Ilmari (CIMMYT-Philippines)" userId="S::m.karkkainen@cgiar.org::c5f4763f-1509-45c4-9e01-3643eb568b48" providerId="AD" clId="Web-{62F2D057-E50D-54C1-DB94-19341B026117}" dt="2025-04-24T12:30:54.638" v="170"/>
        <pc:sldMkLst>
          <pc:docMk/>
          <pc:sldMk cId="1566100200" sldId="481"/>
        </pc:sldMkLst>
      </pc:sldChg>
      <pc:sldChg chg="modSp add ord replId">
        <pc:chgData name="KÄRKKÄINEN, Jani Marko Ilmari (CIMMYT-Philippines)" userId="S::m.karkkainen@cgiar.org::c5f4763f-1509-45c4-9e01-3643eb568b48" providerId="AD" clId="Web-{62F2D057-E50D-54C1-DB94-19341B026117}" dt="2025-04-24T12:30:51.200" v="169"/>
        <pc:sldMkLst>
          <pc:docMk/>
          <pc:sldMk cId="1200175657" sldId="482"/>
        </pc:sldMkLst>
      </pc:sldChg>
      <pc:sldChg chg="modSp add replId">
        <pc:chgData name="KÄRKKÄINEN, Jani Marko Ilmari (CIMMYT-Philippines)" userId="S::m.karkkainen@cgiar.org::c5f4763f-1509-45c4-9e01-3643eb568b48" providerId="AD" clId="Web-{62F2D057-E50D-54C1-DB94-19341B026117}" dt="2025-04-24T12:32:04.281" v="199" actId="20577"/>
        <pc:sldMkLst>
          <pc:docMk/>
          <pc:sldMk cId="4282636018" sldId="483"/>
        </pc:sldMkLst>
        <pc:spChg chg="mod">
          <ac:chgData name="KÄRKKÄINEN, Jani Marko Ilmari (CIMMYT-Philippines)" userId="S::m.karkkainen@cgiar.org::c5f4763f-1509-45c4-9e01-3643eb568b48" providerId="AD" clId="Web-{62F2D057-E50D-54C1-DB94-19341B026117}" dt="2025-04-24T12:32:04.281" v="199" actId="20577"/>
          <ac:spMkLst>
            <pc:docMk/>
            <pc:sldMk cId="4282636018" sldId="483"/>
            <ac:spMk id="2" creationId="{FF36EB2D-D0D6-FA8D-8C92-5EA89B93C556}"/>
          </ac:spMkLst>
        </pc:spChg>
        <pc:spChg chg="mod">
          <ac:chgData name="KÄRKKÄINEN, Jani Marko Ilmari (CIMMYT-Philippines)" userId="S::m.karkkainen@cgiar.org::c5f4763f-1509-45c4-9e01-3643eb568b48" providerId="AD" clId="Web-{62F2D057-E50D-54C1-DB94-19341B026117}" dt="2025-04-24T12:31:51.609" v="178" actId="20577"/>
          <ac:spMkLst>
            <pc:docMk/>
            <pc:sldMk cId="4282636018" sldId="483"/>
            <ac:spMk id="3" creationId="{FD55B65A-53EB-AB5F-A1E8-3EC8F9AC3031}"/>
          </ac:spMkLst>
        </pc:spChg>
      </pc:sldChg>
      <pc:sldChg chg="addSp delSp modSp add replId">
        <pc:chgData name="KÄRKKÄINEN, Jani Marko Ilmari (CIMMYT-Philippines)" userId="S::m.karkkainen@cgiar.org::c5f4763f-1509-45c4-9e01-3643eb568b48" providerId="AD" clId="Web-{62F2D057-E50D-54C1-DB94-19341B026117}" dt="2025-04-24T12:33:08.378" v="212" actId="20577"/>
        <pc:sldMkLst>
          <pc:docMk/>
          <pc:sldMk cId="1484612592" sldId="484"/>
        </pc:sldMkLst>
        <pc:spChg chg="add del mod">
          <ac:chgData name="KÄRKKÄINEN, Jani Marko Ilmari (CIMMYT-Philippines)" userId="S::m.karkkainen@cgiar.org::c5f4763f-1509-45c4-9e01-3643eb568b48" providerId="AD" clId="Web-{62F2D057-E50D-54C1-DB94-19341B026117}" dt="2025-04-24T12:33:08.378" v="212" actId="20577"/>
          <ac:spMkLst>
            <pc:docMk/>
            <pc:sldMk cId="1484612592" sldId="484"/>
            <ac:spMk id="2" creationId="{154D5ACE-F86D-F25C-41AE-EBEC17033003}"/>
          </ac:spMkLst>
        </pc:spChg>
      </pc:sldChg>
      <pc:sldChg chg="modSp add replId">
        <pc:chgData name="KÄRKKÄINEN, Jani Marko Ilmari (CIMMYT-Philippines)" userId="S::m.karkkainen@cgiar.org::c5f4763f-1509-45c4-9e01-3643eb568b48" providerId="AD" clId="Web-{62F2D057-E50D-54C1-DB94-19341B026117}" dt="2025-04-24T12:44:56.390" v="247" actId="20577"/>
        <pc:sldMkLst>
          <pc:docMk/>
          <pc:sldMk cId="2271099626" sldId="485"/>
        </pc:sldMkLst>
        <pc:spChg chg="mod">
          <ac:chgData name="KÄRKKÄINEN, Jani Marko Ilmari (CIMMYT-Philippines)" userId="S::m.karkkainen@cgiar.org::c5f4763f-1509-45c4-9e01-3643eb568b48" providerId="AD" clId="Web-{62F2D057-E50D-54C1-DB94-19341B026117}" dt="2025-04-24T12:44:56.390" v="247" actId="20577"/>
          <ac:spMkLst>
            <pc:docMk/>
            <pc:sldMk cId="2271099626" sldId="485"/>
            <ac:spMk id="4" creationId="{6146CB38-DD21-C663-46BE-6454CEA0C309}"/>
          </ac:spMkLst>
        </pc:spChg>
      </pc:sldChg>
      <pc:sldChg chg="delSp modSp new">
        <pc:chgData name="KÄRKKÄINEN, Jani Marko Ilmari (CIMMYT-Philippines)" userId="S::m.karkkainen@cgiar.org::c5f4763f-1509-45c4-9e01-3643eb568b48" providerId="AD" clId="Web-{62F2D057-E50D-54C1-DB94-19341B026117}" dt="2025-04-24T12:47:25.599" v="305"/>
        <pc:sldMkLst>
          <pc:docMk/>
          <pc:sldMk cId="3399977398" sldId="486"/>
        </pc:sldMkLst>
      </pc:sldChg>
      <pc:sldChg chg="modSp add replId">
        <pc:chgData name="KÄRKKÄINEN, Jani Marko Ilmari (CIMMYT-Philippines)" userId="S::m.karkkainen@cgiar.org::c5f4763f-1509-45c4-9e01-3643eb568b48" providerId="AD" clId="Web-{62F2D057-E50D-54C1-DB94-19341B026117}" dt="2025-04-24T12:47:11.020" v="304" actId="20577"/>
        <pc:sldMkLst>
          <pc:docMk/>
          <pc:sldMk cId="2104715677" sldId="487"/>
        </pc:sldMkLst>
      </pc:sldChg>
    </pc:docChg>
  </pc:docChgLst>
  <pc:docChgLst>
    <pc:chgData name="Flores, Argem Gerald (IRRI)" userId="S::a.flores@cgiar.org::3b6e0a34-d98c-4fa1-9b4e-77cfff7092c0" providerId="AD" clId="Web-{1F379ECD-3585-41C7-3EF0-EF939254BC0F}"/>
    <pc:docChg chg="addSld delSld modSld sldOrd">
      <pc:chgData name="Flores, Argem Gerald (IRRI)" userId="S::a.flores@cgiar.org::3b6e0a34-d98c-4fa1-9b4e-77cfff7092c0" providerId="AD" clId="Web-{1F379ECD-3585-41C7-3EF0-EF939254BC0F}" dt="2025-05-08T02:11:23.439" v="1133" actId="20577"/>
      <pc:docMkLst>
        <pc:docMk/>
      </pc:docMkLst>
      <pc:sldChg chg="modSp">
        <pc:chgData name="Flores, Argem Gerald (IRRI)" userId="S::a.flores@cgiar.org::3b6e0a34-d98c-4fa1-9b4e-77cfff7092c0" providerId="AD" clId="Web-{1F379ECD-3585-41C7-3EF0-EF939254BC0F}" dt="2025-05-08T02:11:23.439" v="1133" actId="20577"/>
        <pc:sldMkLst>
          <pc:docMk/>
          <pc:sldMk cId="790632243" sldId="475"/>
        </pc:sldMkLst>
        <pc:spChg chg="mod">
          <ac:chgData name="Flores, Argem Gerald (IRRI)" userId="S::a.flores@cgiar.org::3b6e0a34-d98c-4fa1-9b4e-77cfff7092c0" providerId="AD" clId="Web-{1F379ECD-3585-41C7-3EF0-EF939254BC0F}" dt="2025-05-08T01:20:57.615" v="16" actId="20577"/>
          <ac:spMkLst>
            <pc:docMk/>
            <pc:sldMk cId="790632243" sldId="475"/>
            <ac:spMk id="5" creationId="{ED5A1A31-CDF4-F8E5-654C-3441F3DA8C89}"/>
          </ac:spMkLst>
        </pc:spChg>
        <pc:spChg chg="mod">
          <ac:chgData name="Flores, Argem Gerald (IRRI)" userId="S::a.flores@cgiar.org::3b6e0a34-d98c-4fa1-9b4e-77cfff7092c0" providerId="AD" clId="Web-{1F379ECD-3585-41C7-3EF0-EF939254BC0F}" dt="2025-05-08T02:11:23.439" v="1133" actId="20577"/>
          <ac:spMkLst>
            <pc:docMk/>
            <pc:sldMk cId="790632243" sldId="475"/>
            <ac:spMk id="7" creationId="{F980E9CB-9E86-601D-FEE2-8AF258AA0782}"/>
          </ac:spMkLst>
        </pc:spChg>
      </pc:sldChg>
      <pc:sldChg chg="addSp modSp add ord replId">
        <pc:chgData name="Flores, Argem Gerald (IRRI)" userId="S::a.flores@cgiar.org::3b6e0a34-d98c-4fa1-9b4e-77cfff7092c0" providerId="AD" clId="Web-{1F379ECD-3585-41C7-3EF0-EF939254BC0F}" dt="2025-05-08T02:10:59.173" v="1119" actId="20577"/>
        <pc:sldMkLst>
          <pc:docMk/>
          <pc:sldMk cId="1105271970" sldId="517"/>
        </pc:sldMkLst>
        <pc:spChg chg="mod">
          <ac:chgData name="Flores, Argem Gerald (IRRI)" userId="S::a.flores@cgiar.org::3b6e0a34-d98c-4fa1-9b4e-77cfff7092c0" providerId="AD" clId="Web-{1F379ECD-3585-41C7-3EF0-EF939254BC0F}" dt="2025-05-08T01:21:30.194" v="37" actId="20577"/>
          <ac:spMkLst>
            <pc:docMk/>
            <pc:sldMk cId="1105271970" sldId="517"/>
            <ac:spMk id="5" creationId="{226EA5C7-1CEF-083D-6819-C96766E6765C}"/>
          </ac:spMkLst>
        </pc:spChg>
        <pc:spChg chg="mod">
          <ac:chgData name="Flores, Argem Gerald (IRRI)" userId="S::a.flores@cgiar.org::3b6e0a34-d98c-4fa1-9b4e-77cfff7092c0" providerId="AD" clId="Web-{1F379ECD-3585-41C7-3EF0-EF939254BC0F}" dt="2025-05-08T02:10:59.173" v="1119" actId="20577"/>
          <ac:spMkLst>
            <pc:docMk/>
            <pc:sldMk cId="1105271970" sldId="517"/>
            <ac:spMk id="7" creationId="{E5C4D087-DAA9-4718-2C7C-AB1ABE5AAAAB}"/>
          </ac:spMkLst>
        </pc:spChg>
        <pc:picChg chg="add mod">
          <ac:chgData name="Flores, Argem Gerald (IRRI)" userId="S::a.flores@cgiar.org::3b6e0a34-d98c-4fa1-9b4e-77cfff7092c0" providerId="AD" clId="Web-{1F379ECD-3585-41C7-3EF0-EF939254BC0F}" dt="2025-05-08T01:59:56.885" v="934" actId="1076"/>
          <ac:picMkLst>
            <pc:docMk/>
            <pc:sldMk cId="1105271970" sldId="517"/>
            <ac:picMk id="2" creationId="{C72D6D24-EE79-4246-5DD4-9256CFE82373}"/>
          </ac:picMkLst>
        </pc:picChg>
        <pc:picChg chg="add mod">
          <ac:chgData name="Flores, Argem Gerald (IRRI)" userId="S::a.flores@cgiar.org::3b6e0a34-d98c-4fa1-9b4e-77cfff7092c0" providerId="AD" clId="Web-{1F379ECD-3585-41C7-3EF0-EF939254BC0F}" dt="2025-05-08T02:06:06.632" v="990" actId="1076"/>
          <ac:picMkLst>
            <pc:docMk/>
            <pc:sldMk cId="1105271970" sldId="517"/>
            <ac:picMk id="3" creationId="{F19DFACE-A6AD-86AD-94FB-667707AC04CA}"/>
          </ac:picMkLst>
        </pc:picChg>
      </pc:sldChg>
      <pc:sldChg chg="addSp modSp add replId">
        <pc:chgData name="Flores, Argem Gerald (IRRI)" userId="S::a.flores@cgiar.org::3b6e0a34-d98c-4fa1-9b4e-77cfff7092c0" providerId="AD" clId="Web-{1F379ECD-3585-41C7-3EF0-EF939254BC0F}" dt="2025-05-08T02:08:36.527" v="1055" actId="20577"/>
        <pc:sldMkLst>
          <pc:docMk/>
          <pc:sldMk cId="2707260819" sldId="518"/>
        </pc:sldMkLst>
        <pc:spChg chg="mod">
          <ac:chgData name="Flores, Argem Gerald (IRRI)" userId="S::a.flores@cgiar.org::3b6e0a34-d98c-4fa1-9b4e-77cfff7092c0" providerId="AD" clId="Web-{1F379ECD-3585-41C7-3EF0-EF939254BC0F}" dt="2025-05-08T01:21:47.866" v="71" actId="20577"/>
          <ac:spMkLst>
            <pc:docMk/>
            <pc:sldMk cId="2707260819" sldId="518"/>
            <ac:spMk id="5" creationId="{2F0FF6A4-E354-68F0-C4BA-7A4E633360AC}"/>
          </ac:spMkLst>
        </pc:spChg>
        <pc:spChg chg="mod">
          <ac:chgData name="Flores, Argem Gerald (IRRI)" userId="S::a.flores@cgiar.org::3b6e0a34-d98c-4fa1-9b4e-77cfff7092c0" providerId="AD" clId="Web-{1F379ECD-3585-41C7-3EF0-EF939254BC0F}" dt="2025-05-08T02:08:36.527" v="1055" actId="20577"/>
          <ac:spMkLst>
            <pc:docMk/>
            <pc:sldMk cId="2707260819" sldId="518"/>
            <ac:spMk id="7" creationId="{991D828B-8B4F-D700-F53A-4B050BEED854}"/>
          </ac:spMkLst>
        </pc:spChg>
        <pc:picChg chg="add mod">
          <ac:chgData name="Flores, Argem Gerald (IRRI)" userId="S::a.flores@cgiar.org::3b6e0a34-d98c-4fa1-9b4e-77cfff7092c0" providerId="AD" clId="Web-{1F379ECD-3585-41C7-3EF0-EF939254BC0F}" dt="2025-05-08T02:02:18.406" v="965" actId="1076"/>
          <ac:picMkLst>
            <pc:docMk/>
            <pc:sldMk cId="2707260819" sldId="518"/>
            <ac:picMk id="2" creationId="{9A765C46-9B1F-E640-B915-6A32B966BCCF}"/>
          </ac:picMkLst>
        </pc:picChg>
      </pc:sldChg>
      <pc:sldChg chg="addSp delSp modSp add del replId">
        <pc:chgData name="Flores, Argem Gerald (IRRI)" userId="S::a.flores@cgiar.org::3b6e0a34-d98c-4fa1-9b4e-77cfff7092c0" providerId="AD" clId="Web-{1F379ECD-3585-41C7-3EF0-EF939254BC0F}" dt="2025-05-08T02:09:17.935" v="1065" actId="20577"/>
        <pc:sldMkLst>
          <pc:docMk/>
          <pc:sldMk cId="969098761" sldId="519"/>
        </pc:sldMkLst>
        <pc:spChg chg="mod">
          <ac:chgData name="Flores, Argem Gerald (IRRI)" userId="S::a.flores@cgiar.org::3b6e0a34-d98c-4fa1-9b4e-77cfff7092c0" providerId="AD" clId="Web-{1F379ECD-3585-41C7-3EF0-EF939254BC0F}" dt="2025-05-08T01:21:56.414" v="73" actId="20577"/>
          <ac:spMkLst>
            <pc:docMk/>
            <pc:sldMk cId="969098761" sldId="519"/>
            <ac:spMk id="5" creationId="{B43AF89B-4738-FF83-9A10-B54BC5826EC1}"/>
          </ac:spMkLst>
        </pc:spChg>
        <pc:spChg chg="mod">
          <ac:chgData name="Flores, Argem Gerald (IRRI)" userId="S::a.flores@cgiar.org::3b6e0a34-d98c-4fa1-9b4e-77cfff7092c0" providerId="AD" clId="Web-{1F379ECD-3585-41C7-3EF0-EF939254BC0F}" dt="2025-05-08T02:09:17.935" v="1065" actId="20577"/>
          <ac:spMkLst>
            <pc:docMk/>
            <pc:sldMk cId="969098761" sldId="519"/>
            <ac:spMk id="7" creationId="{07DFC891-77A0-0A4E-4ACB-43F347344727}"/>
          </ac:spMkLst>
        </pc:spChg>
        <pc:picChg chg="add del mod ord modCrop">
          <ac:chgData name="Flores, Argem Gerald (IRRI)" userId="S::a.flores@cgiar.org::3b6e0a34-d98c-4fa1-9b4e-77cfff7092c0" providerId="AD" clId="Web-{1F379ECD-3585-41C7-3EF0-EF939254BC0F}" dt="2025-05-08T02:01:26.295" v="960" actId="1076"/>
          <ac:picMkLst>
            <pc:docMk/>
            <pc:sldMk cId="969098761" sldId="519"/>
            <ac:picMk id="2" creationId="{09FA4EE5-9FE1-1812-1350-19ACC0566824}"/>
          </ac:picMkLst>
        </pc:picChg>
        <pc:picChg chg="add mod modCrop">
          <ac:chgData name="Flores, Argem Gerald (IRRI)" userId="S::a.flores@cgiar.org::3b6e0a34-d98c-4fa1-9b4e-77cfff7092c0" providerId="AD" clId="Web-{1F379ECD-3585-41C7-3EF0-EF939254BC0F}" dt="2025-05-08T01:58:41.539" v="916" actId="1076"/>
          <ac:picMkLst>
            <pc:docMk/>
            <pc:sldMk cId="969098761" sldId="519"/>
            <ac:picMk id="3" creationId="{C5F50159-F9FD-D828-B8BE-184533A58C5C}"/>
          </ac:picMkLst>
        </pc:picChg>
        <pc:picChg chg="add del mod">
          <ac:chgData name="Flores, Argem Gerald (IRRI)" userId="S::a.flores@cgiar.org::3b6e0a34-d98c-4fa1-9b4e-77cfff7092c0" providerId="AD" clId="Web-{1F379ECD-3585-41C7-3EF0-EF939254BC0F}" dt="2025-05-08T02:00:30.980" v="939"/>
          <ac:picMkLst>
            <pc:docMk/>
            <pc:sldMk cId="969098761" sldId="519"/>
            <ac:picMk id="4" creationId="{1E909B86-8A40-2ED5-7119-D63C95DB7832}"/>
          </ac:picMkLst>
        </pc:picChg>
        <pc:picChg chg="add mod">
          <ac:chgData name="Flores, Argem Gerald (IRRI)" userId="S::a.flores@cgiar.org::3b6e0a34-d98c-4fa1-9b4e-77cfff7092c0" providerId="AD" clId="Web-{1F379ECD-3585-41C7-3EF0-EF939254BC0F}" dt="2025-05-08T02:01:02.044" v="954" actId="1076"/>
          <ac:picMkLst>
            <pc:docMk/>
            <pc:sldMk cId="969098761" sldId="519"/>
            <ac:picMk id="6" creationId="{BB2B412B-9086-9199-85E3-6143A85BB598}"/>
          </ac:picMkLst>
        </pc:picChg>
      </pc:sldChg>
    </pc:docChg>
  </pc:docChgLst>
  <pc:docChgLst>
    <pc:chgData name="Carpio, Ruth Erica (IRRI)" userId="S::r.e.carpio@cgiar.org::ecff0091-2ffa-48b5-8e76-02b295172c20" providerId="AD" clId="Web-{ABCE59B8-7D3E-4E9E-6AB4-7170A6837E06}"/>
    <pc:docChg chg="addSld delSld modSld sldOrd">
      <pc:chgData name="Carpio, Ruth Erica (IRRI)" userId="S::r.e.carpio@cgiar.org::ecff0091-2ffa-48b5-8e76-02b295172c20" providerId="AD" clId="Web-{ABCE59B8-7D3E-4E9E-6AB4-7170A6837E06}" dt="2025-05-08T14:57:22.714" v="500" actId="1076"/>
      <pc:docMkLst>
        <pc:docMk/>
      </pc:docMkLst>
      <pc:sldChg chg="addSp">
        <pc:chgData name="Carpio, Ruth Erica (IRRI)" userId="S::r.e.carpio@cgiar.org::ecff0091-2ffa-48b5-8e76-02b295172c20" providerId="AD" clId="Web-{ABCE59B8-7D3E-4E9E-6AB4-7170A6837E06}" dt="2025-05-08T07:29:38" v="379"/>
        <pc:sldMkLst>
          <pc:docMk/>
          <pc:sldMk cId="2148332666" sldId="264"/>
        </pc:sldMkLst>
        <pc:grpChg chg="add">
          <ac:chgData name="Carpio, Ruth Erica (IRRI)" userId="S::r.e.carpio@cgiar.org::ecff0091-2ffa-48b5-8e76-02b295172c20" providerId="AD" clId="Web-{ABCE59B8-7D3E-4E9E-6AB4-7170A6837E06}" dt="2025-05-08T07:29:38" v="379"/>
          <ac:grpSpMkLst>
            <pc:docMk/>
            <pc:sldMk cId="2148332666" sldId="264"/>
            <ac:grpSpMk id="7" creationId="{588BBCDE-EF6B-2AA8-9596-B99E61F39808}"/>
          </ac:grpSpMkLst>
        </pc:grpChg>
      </pc:sldChg>
      <pc:sldChg chg="addSp delSp modSp">
        <pc:chgData name="Carpio, Ruth Erica (IRRI)" userId="S::r.e.carpio@cgiar.org::ecff0091-2ffa-48b5-8e76-02b295172c20" providerId="AD" clId="Web-{ABCE59B8-7D3E-4E9E-6AB4-7170A6837E06}" dt="2025-05-08T07:30:20.079" v="384"/>
        <pc:sldMkLst>
          <pc:docMk/>
          <pc:sldMk cId="3771268818" sldId="265"/>
        </pc:sldMkLst>
        <pc:spChg chg="topLvl">
          <ac:chgData name="Carpio, Ruth Erica (IRRI)" userId="S::r.e.carpio@cgiar.org::ecff0091-2ffa-48b5-8e76-02b295172c20" providerId="AD" clId="Web-{ABCE59B8-7D3E-4E9E-6AB4-7170A6837E06}" dt="2025-05-08T07:30:20.079" v="384"/>
          <ac:spMkLst>
            <pc:docMk/>
            <pc:sldMk cId="3771268818" sldId="265"/>
            <ac:spMk id="6" creationId="{5F16C87C-B126-D3A1-EB38-C31E20C12A31}"/>
          </ac:spMkLst>
        </pc:spChg>
        <pc:grpChg chg="add del mod">
          <ac:chgData name="Carpio, Ruth Erica (IRRI)" userId="S::r.e.carpio@cgiar.org::ecff0091-2ffa-48b5-8e76-02b295172c20" providerId="AD" clId="Web-{ABCE59B8-7D3E-4E9E-6AB4-7170A6837E06}" dt="2025-05-08T07:30:20.079" v="384"/>
          <ac:grpSpMkLst>
            <pc:docMk/>
            <pc:sldMk cId="3771268818" sldId="265"/>
            <ac:grpSpMk id="8" creationId="{2A61F3E3-E3ED-7C2A-A84F-74E14E1941B7}"/>
          </ac:grpSpMkLst>
        </pc:grpChg>
        <pc:picChg chg="del topLvl">
          <ac:chgData name="Carpio, Ruth Erica (IRRI)" userId="S::r.e.carpio@cgiar.org::ecff0091-2ffa-48b5-8e76-02b295172c20" providerId="AD" clId="Web-{ABCE59B8-7D3E-4E9E-6AB4-7170A6837E06}" dt="2025-05-08T07:30:20.079" v="384"/>
          <ac:picMkLst>
            <pc:docMk/>
            <pc:sldMk cId="3771268818" sldId="265"/>
            <ac:picMk id="7" creationId="{2E6F3315-BE7A-2B95-FA9E-AC865B6B5937}"/>
          </ac:picMkLst>
        </pc:picChg>
      </pc:sldChg>
      <pc:sldChg chg="addSp delSp modSp">
        <pc:chgData name="Carpio, Ruth Erica (IRRI)" userId="S::r.e.carpio@cgiar.org::ecff0091-2ffa-48b5-8e76-02b295172c20" providerId="AD" clId="Web-{ABCE59B8-7D3E-4E9E-6AB4-7170A6837E06}" dt="2025-05-08T07:30:57.612" v="390" actId="14100"/>
        <pc:sldMkLst>
          <pc:docMk/>
          <pc:sldMk cId="2008876748" sldId="469"/>
        </pc:sldMkLst>
        <pc:grpChg chg="add mod">
          <ac:chgData name="Carpio, Ruth Erica (IRRI)" userId="S::r.e.carpio@cgiar.org::ecff0091-2ffa-48b5-8e76-02b295172c20" providerId="AD" clId="Web-{ABCE59B8-7D3E-4E9E-6AB4-7170A6837E06}" dt="2025-05-08T07:30:57.612" v="390" actId="14100"/>
          <ac:grpSpMkLst>
            <pc:docMk/>
            <pc:sldMk cId="2008876748" sldId="469"/>
            <ac:grpSpMk id="6" creationId="{9E80EAC3-B9C5-B42B-BBB0-A369C5EC12CF}"/>
          </ac:grpSpMkLst>
        </pc:grpChg>
        <pc:grpChg chg="add del mod">
          <ac:chgData name="Carpio, Ruth Erica (IRRI)" userId="S::r.e.carpio@cgiar.org::ecff0091-2ffa-48b5-8e76-02b295172c20" providerId="AD" clId="Web-{ABCE59B8-7D3E-4E9E-6AB4-7170A6837E06}" dt="2025-05-08T07:30:46.565" v="388"/>
          <ac:grpSpMkLst>
            <pc:docMk/>
            <pc:sldMk cId="2008876748" sldId="469"/>
            <ac:grpSpMk id="18" creationId="{74CC8B66-A5BE-26EA-64E6-8230574DCEF6}"/>
          </ac:grpSpMkLst>
        </pc:grpChg>
      </pc:sldChg>
      <pc:sldChg chg="addSp">
        <pc:chgData name="Carpio, Ruth Erica (IRRI)" userId="S::r.e.carpio@cgiar.org::ecff0091-2ffa-48b5-8e76-02b295172c20" providerId="AD" clId="Web-{ABCE59B8-7D3E-4E9E-6AB4-7170A6837E06}" dt="2025-05-08T07:32:45.569" v="404"/>
        <pc:sldMkLst>
          <pc:docMk/>
          <pc:sldMk cId="3786351275" sldId="470"/>
        </pc:sldMkLst>
        <pc:grpChg chg="add">
          <ac:chgData name="Carpio, Ruth Erica (IRRI)" userId="S::r.e.carpio@cgiar.org::ecff0091-2ffa-48b5-8e76-02b295172c20" providerId="AD" clId="Web-{ABCE59B8-7D3E-4E9E-6AB4-7170A6837E06}" dt="2025-05-08T07:32:45.569" v="404"/>
          <ac:grpSpMkLst>
            <pc:docMk/>
            <pc:sldMk cId="3786351275" sldId="470"/>
            <ac:grpSpMk id="7" creationId="{162E963C-FE8E-F1BE-DA92-DCB38B3E240F}"/>
          </ac:grpSpMkLst>
        </pc:grpChg>
      </pc:sldChg>
      <pc:sldChg chg="addSp">
        <pc:chgData name="Carpio, Ruth Erica (IRRI)" userId="S::r.e.carpio@cgiar.org::ecff0091-2ffa-48b5-8e76-02b295172c20" providerId="AD" clId="Web-{ABCE59B8-7D3E-4E9E-6AB4-7170A6837E06}" dt="2025-05-08T07:33:02.038" v="406"/>
        <pc:sldMkLst>
          <pc:docMk/>
          <pc:sldMk cId="4015473595" sldId="471"/>
        </pc:sldMkLst>
        <pc:grpChg chg="add">
          <ac:chgData name="Carpio, Ruth Erica (IRRI)" userId="S::r.e.carpio@cgiar.org::ecff0091-2ffa-48b5-8e76-02b295172c20" providerId="AD" clId="Web-{ABCE59B8-7D3E-4E9E-6AB4-7170A6837E06}" dt="2025-05-08T07:33:02.038" v="406"/>
          <ac:grpSpMkLst>
            <pc:docMk/>
            <pc:sldMk cId="4015473595" sldId="471"/>
            <ac:grpSpMk id="11" creationId="{6BBC057A-7870-66B5-C14B-0B5D58171BD1}"/>
          </ac:grpSpMkLst>
        </pc:grpChg>
      </pc:sldChg>
      <pc:sldChg chg="addSp modSp">
        <pc:chgData name="Carpio, Ruth Erica (IRRI)" userId="S::r.e.carpio@cgiar.org::ecff0091-2ffa-48b5-8e76-02b295172c20" providerId="AD" clId="Web-{ABCE59B8-7D3E-4E9E-6AB4-7170A6837E06}" dt="2025-05-08T07:48:30.182" v="443" actId="20577"/>
        <pc:sldMkLst>
          <pc:docMk/>
          <pc:sldMk cId="1125342482" sldId="472"/>
        </pc:sldMkLst>
        <pc:spChg chg="mod">
          <ac:chgData name="Carpio, Ruth Erica (IRRI)" userId="S::r.e.carpio@cgiar.org::ecff0091-2ffa-48b5-8e76-02b295172c20" providerId="AD" clId="Web-{ABCE59B8-7D3E-4E9E-6AB4-7170A6837E06}" dt="2025-05-08T07:48:30.182" v="443" actId="20577"/>
          <ac:spMkLst>
            <pc:docMk/>
            <pc:sldMk cId="1125342482" sldId="472"/>
            <ac:spMk id="5" creationId="{C186F4A1-40D2-7664-417A-469EEAD08ECD}"/>
          </ac:spMkLst>
        </pc:spChg>
        <pc:grpChg chg="add">
          <ac:chgData name="Carpio, Ruth Erica (IRRI)" userId="S::r.e.carpio@cgiar.org::ecff0091-2ffa-48b5-8e76-02b295172c20" providerId="AD" clId="Web-{ABCE59B8-7D3E-4E9E-6AB4-7170A6837E06}" dt="2025-05-08T07:33:28.133" v="412"/>
          <ac:grpSpMkLst>
            <pc:docMk/>
            <pc:sldMk cId="1125342482" sldId="472"/>
            <ac:grpSpMk id="7" creationId="{3DF2E77C-3978-7867-7BB7-8977984DDEEB}"/>
          </ac:grpSpMkLst>
        </pc:grpChg>
        <pc:picChg chg="add mod">
          <ac:chgData name="Carpio, Ruth Erica (IRRI)" userId="S::r.e.carpio@cgiar.org::ecff0091-2ffa-48b5-8e76-02b295172c20" providerId="AD" clId="Web-{ABCE59B8-7D3E-4E9E-6AB4-7170A6837E06}" dt="2025-05-08T07:45:57.270" v="431" actId="1076"/>
          <ac:picMkLst>
            <pc:docMk/>
            <pc:sldMk cId="1125342482" sldId="472"/>
            <ac:picMk id="8" creationId="{22FFC893-747E-5D82-45E9-87BDBF5C7163}"/>
          </ac:picMkLst>
        </pc:picChg>
        <pc:picChg chg="add mod">
          <ac:chgData name="Carpio, Ruth Erica (IRRI)" userId="S::r.e.carpio@cgiar.org::ecff0091-2ffa-48b5-8e76-02b295172c20" providerId="AD" clId="Web-{ABCE59B8-7D3E-4E9E-6AB4-7170A6837E06}" dt="2025-05-08T07:48:21.947" v="433" actId="1076"/>
          <ac:picMkLst>
            <pc:docMk/>
            <pc:sldMk cId="1125342482" sldId="472"/>
            <ac:picMk id="9" creationId="{3C1FE22F-8753-0DB3-62FD-D47EACCEDD80}"/>
          </ac:picMkLst>
        </pc:picChg>
      </pc:sldChg>
      <pc:sldChg chg="addSp delSp modSp">
        <pc:chgData name="Carpio, Ruth Erica (IRRI)" userId="S::r.e.carpio@cgiar.org::ecff0091-2ffa-48b5-8e76-02b295172c20" providerId="AD" clId="Web-{ABCE59B8-7D3E-4E9E-6AB4-7170A6837E06}" dt="2025-05-08T07:33:05.351" v="407"/>
        <pc:sldMkLst>
          <pc:docMk/>
          <pc:sldMk cId="4167042768" sldId="473"/>
        </pc:sldMkLst>
        <pc:spChg chg="mod">
          <ac:chgData name="Carpio, Ruth Erica (IRRI)" userId="S::r.e.carpio@cgiar.org::ecff0091-2ffa-48b5-8e76-02b295172c20" providerId="AD" clId="Web-{ABCE59B8-7D3E-4E9E-6AB4-7170A6837E06}" dt="2025-05-08T06:47:00.079" v="147" actId="14100"/>
          <ac:spMkLst>
            <pc:docMk/>
            <pc:sldMk cId="4167042768" sldId="473"/>
            <ac:spMk id="2" creationId="{37892DB4-F45B-D4D3-C191-533C7E4D3470}"/>
          </ac:spMkLst>
        </pc:spChg>
        <pc:spChg chg="del">
          <ac:chgData name="Carpio, Ruth Erica (IRRI)" userId="S::r.e.carpio@cgiar.org::ecff0091-2ffa-48b5-8e76-02b295172c20" providerId="AD" clId="Web-{ABCE59B8-7D3E-4E9E-6AB4-7170A6837E06}" dt="2025-05-08T06:11:41.815" v="0"/>
          <ac:spMkLst>
            <pc:docMk/>
            <pc:sldMk cId="4167042768" sldId="473"/>
            <ac:spMk id="5" creationId="{C6E6A8A8-BB6F-4CE1-7699-9204AE634616}"/>
          </ac:spMkLst>
        </pc:spChg>
        <pc:grpChg chg="add">
          <ac:chgData name="Carpio, Ruth Erica (IRRI)" userId="S::r.e.carpio@cgiar.org::ecff0091-2ffa-48b5-8e76-02b295172c20" providerId="AD" clId="Web-{ABCE59B8-7D3E-4E9E-6AB4-7170A6837E06}" dt="2025-05-08T07:33:05.351" v="407"/>
          <ac:grpSpMkLst>
            <pc:docMk/>
            <pc:sldMk cId="4167042768" sldId="473"/>
            <ac:grpSpMk id="16" creationId="{95B31950-1D40-B54B-6A22-CB59BE60954D}"/>
          </ac:grpSpMkLst>
        </pc:grpChg>
        <pc:picChg chg="add del mod">
          <ac:chgData name="Carpio, Ruth Erica (IRRI)" userId="S::r.e.carpio@cgiar.org::ecff0091-2ffa-48b5-8e76-02b295172c20" providerId="AD" clId="Web-{ABCE59B8-7D3E-4E9E-6AB4-7170A6837E06}" dt="2025-05-08T06:46:57.095" v="146"/>
          <ac:picMkLst>
            <pc:docMk/>
            <pc:sldMk cId="4167042768" sldId="473"/>
            <ac:picMk id="3" creationId="{2A1857B8-9A85-8265-DA1E-B8E341985D4D}"/>
          </ac:picMkLst>
        </pc:picChg>
        <pc:picChg chg="add mod">
          <ac:chgData name="Carpio, Ruth Erica (IRRI)" userId="S::r.e.carpio@cgiar.org::ecff0091-2ffa-48b5-8e76-02b295172c20" providerId="AD" clId="Web-{ABCE59B8-7D3E-4E9E-6AB4-7170A6837E06}" dt="2025-05-08T07:03:05.130" v="293" actId="1076"/>
          <ac:picMkLst>
            <pc:docMk/>
            <pc:sldMk cId="4167042768" sldId="473"/>
            <ac:picMk id="4" creationId="{78B56345-C044-5879-2A94-20C418B02C5F}"/>
          </ac:picMkLst>
        </pc:picChg>
        <pc:picChg chg="add mod">
          <ac:chgData name="Carpio, Ruth Erica (IRRI)" userId="S::r.e.carpio@cgiar.org::ecff0091-2ffa-48b5-8e76-02b295172c20" providerId="AD" clId="Web-{ABCE59B8-7D3E-4E9E-6AB4-7170A6837E06}" dt="2025-05-08T06:59:51.810" v="277" actId="1076"/>
          <ac:picMkLst>
            <pc:docMk/>
            <pc:sldMk cId="4167042768" sldId="473"/>
            <ac:picMk id="6" creationId="{6610F44E-A52B-FB19-9827-4E0A5FA8F490}"/>
          </ac:picMkLst>
        </pc:picChg>
        <pc:picChg chg="add del mod">
          <ac:chgData name="Carpio, Ruth Erica (IRRI)" userId="S::r.e.carpio@cgiar.org::ecff0091-2ffa-48b5-8e76-02b295172c20" providerId="AD" clId="Web-{ABCE59B8-7D3E-4E9E-6AB4-7170A6837E06}" dt="2025-05-08T07:01:52.908" v="284"/>
          <ac:picMkLst>
            <pc:docMk/>
            <pc:sldMk cId="4167042768" sldId="473"/>
            <ac:picMk id="7" creationId="{B1155657-B20D-D3FA-B7B2-735F6765BA45}"/>
          </ac:picMkLst>
        </pc:picChg>
        <pc:picChg chg="add del mod">
          <ac:chgData name="Carpio, Ruth Erica (IRRI)" userId="S::r.e.carpio@cgiar.org::ecff0091-2ffa-48b5-8e76-02b295172c20" providerId="AD" clId="Web-{ABCE59B8-7D3E-4E9E-6AB4-7170A6837E06}" dt="2025-05-08T07:03:40.756" v="294"/>
          <ac:picMkLst>
            <pc:docMk/>
            <pc:sldMk cId="4167042768" sldId="473"/>
            <ac:picMk id="8" creationId="{9A4EA0C5-34CC-2271-9613-6D87C5CD6DF4}"/>
          </ac:picMkLst>
        </pc:picChg>
        <pc:picChg chg="add mod">
          <ac:chgData name="Carpio, Ruth Erica (IRRI)" userId="S::r.e.carpio@cgiar.org::ecff0091-2ffa-48b5-8e76-02b295172c20" providerId="AD" clId="Web-{ABCE59B8-7D3E-4E9E-6AB4-7170A6837E06}" dt="2025-05-08T07:03:01.598" v="292" actId="1076"/>
          <ac:picMkLst>
            <pc:docMk/>
            <pc:sldMk cId="4167042768" sldId="473"/>
            <ac:picMk id="9" creationId="{412F6076-009F-0C40-4F17-23F08B8DC6DF}"/>
          </ac:picMkLst>
        </pc:picChg>
        <pc:picChg chg="add del mod">
          <ac:chgData name="Carpio, Ruth Erica (IRRI)" userId="S::r.e.carpio@cgiar.org::ecff0091-2ffa-48b5-8e76-02b295172c20" providerId="AD" clId="Web-{ABCE59B8-7D3E-4E9E-6AB4-7170A6837E06}" dt="2025-05-08T07:04:39.680" v="298"/>
          <ac:picMkLst>
            <pc:docMk/>
            <pc:sldMk cId="4167042768" sldId="473"/>
            <ac:picMk id="10" creationId="{2FAAD80B-0438-34CE-D083-BBBB738B9A00}"/>
          </ac:picMkLst>
        </pc:picChg>
        <pc:picChg chg="add del mod">
          <ac:chgData name="Carpio, Ruth Erica (IRRI)" userId="S::r.e.carpio@cgiar.org::ecff0091-2ffa-48b5-8e76-02b295172c20" providerId="AD" clId="Web-{ABCE59B8-7D3E-4E9E-6AB4-7170A6837E06}" dt="2025-05-08T07:05:09.134" v="302"/>
          <ac:picMkLst>
            <pc:docMk/>
            <pc:sldMk cId="4167042768" sldId="473"/>
            <ac:picMk id="11" creationId="{EEA0DE05-02F4-B290-D4B7-3A66D7E8A4E0}"/>
          </ac:picMkLst>
        </pc:picChg>
        <pc:picChg chg="add mod">
          <ac:chgData name="Carpio, Ruth Erica (IRRI)" userId="S::r.e.carpio@cgiar.org::ecff0091-2ffa-48b5-8e76-02b295172c20" providerId="AD" clId="Web-{ABCE59B8-7D3E-4E9E-6AB4-7170A6837E06}" dt="2025-05-08T07:05:23.885" v="307" actId="1076"/>
          <ac:picMkLst>
            <pc:docMk/>
            <pc:sldMk cId="4167042768" sldId="473"/>
            <ac:picMk id="12" creationId="{4FAE9EB9-762B-E92B-291C-73AC9D26E1D3}"/>
          </ac:picMkLst>
        </pc:picChg>
      </pc:sldChg>
      <pc:sldChg chg="addSp delSp modSp">
        <pc:chgData name="Carpio, Ruth Erica (IRRI)" userId="S::r.e.carpio@cgiar.org::ecff0091-2ffa-48b5-8e76-02b295172c20" providerId="AD" clId="Web-{ABCE59B8-7D3E-4E9E-6AB4-7170A6837E06}" dt="2025-05-08T08:31:30.763" v="456" actId="1076"/>
        <pc:sldMkLst>
          <pc:docMk/>
          <pc:sldMk cId="366632398" sldId="478"/>
        </pc:sldMkLst>
        <pc:spChg chg="add">
          <ac:chgData name="Carpio, Ruth Erica (IRRI)" userId="S::r.e.carpio@cgiar.org::ecff0091-2ffa-48b5-8e76-02b295172c20" providerId="AD" clId="Web-{ABCE59B8-7D3E-4E9E-6AB4-7170A6837E06}" dt="2025-05-08T08:30:18.135" v="449"/>
          <ac:spMkLst>
            <pc:docMk/>
            <pc:sldMk cId="366632398" sldId="478"/>
            <ac:spMk id="3" creationId="{E3B72523-22C5-F889-6FA8-304AB0066B8F}"/>
          </ac:spMkLst>
        </pc:spChg>
        <pc:grpChg chg="add del">
          <ac:chgData name="Carpio, Ruth Erica (IRRI)" userId="S::r.e.carpio@cgiar.org::ecff0091-2ffa-48b5-8e76-02b295172c20" providerId="AD" clId="Web-{ABCE59B8-7D3E-4E9E-6AB4-7170A6837E06}" dt="2025-05-08T08:30:25.354" v="450"/>
          <ac:grpSpMkLst>
            <pc:docMk/>
            <pc:sldMk cId="366632398" sldId="478"/>
            <ac:grpSpMk id="2" creationId="{9FB501F4-E9E2-3666-E932-D20946C07EED}"/>
          </ac:grpSpMkLst>
        </pc:grpChg>
        <pc:picChg chg="add">
          <ac:chgData name="Carpio, Ruth Erica (IRRI)" userId="S::r.e.carpio@cgiar.org::ecff0091-2ffa-48b5-8e76-02b295172c20" providerId="AD" clId="Web-{ABCE59B8-7D3E-4E9E-6AB4-7170A6837E06}" dt="2025-05-08T08:30:18.135" v="449"/>
          <ac:picMkLst>
            <pc:docMk/>
            <pc:sldMk cId="366632398" sldId="478"/>
            <ac:picMk id="4" creationId="{32901650-BD2C-BD73-1170-9D7B5341E0E6}"/>
          </ac:picMkLst>
        </pc:picChg>
        <pc:picChg chg="add mod">
          <ac:chgData name="Carpio, Ruth Erica (IRRI)" userId="S::r.e.carpio@cgiar.org::ecff0091-2ffa-48b5-8e76-02b295172c20" providerId="AD" clId="Web-{ABCE59B8-7D3E-4E9E-6AB4-7170A6837E06}" dt="2025-05-08T08:31:30.763" v="456" actId="1076"/>
          <ac:picMkLst>
            <pc:docMk/>
            <pc:sldMk cId="366632398" sldId="478"/>
            <ac:picMk id="6" creationId="{F41C8406-05E2-BEB6-450B-37873D53E9AE}"/>
          </ac:picMkLst>
        </pc:picChg>
        <pc:picChg chg="del">
          <ac:chgData name="Carpio, Ruth Erica (IRRI)" userId="S::r.e.carpio@cgiar.org::ecff0091-2ffa-48b5-8e76-02b295172c20" providerId="AD" clId="Web-{ABCE59B8-7D3E-4E9E-6AB4-7170A6837E06}" dt="2025-05-08T08:30:00.603" v="446"/>
          <ac:picMkLst>
            <pc:docMk/>
            <pc:sldMk cId="366632398" sldId="478"/>
            <ac:picMk id="11" creationId="{865CD3E1-45C9-6567-715E-E543B2287843}"/>
          </ac:picMkLst>
        </pc:picChg>
      </pc:sldChg>
      <pc:sldChg chg="addSp">
        <pc:chgData name="Carpio, Ruth Erica (IRRI)" userId="S::r.e.carpio@cgiar.org::ecff0091-2ffa-48b5-8e76-02b295172c20" providerId="AD" clId="Web-{ABCE59B8-7D3E-4E9E-6AB4-7170A6837E06}" dt="2025-05-08T07:33:36.790" v="415"/>
        <pc:sldMkLst>
          <pc:docMk/>
          <pc:sldMk cId="4282636018" sldId="483"/>
        </pc:sldMkLst>
        <pc:grpChg chg="add">
          <ac:chgData name="Carpio, Ruth Erica (IRRI)" userId="S::r.e.carpio@cgiar.org::ecff0091-2ffa-48b5-8e76-02b295172c20" providerId="AD" clId="Web-{ABCE59B8-7D3E-4E9E-6AB4-7170A6837E06}" dt="2025-05-08T07:33:36.790" v="415"/>
          <ac:grpSpMkLst>
            <pc:docMk/>
            <pc:sldMk cId="4282636018" sldId="483"/>
            <ac:grpSpMk id="9" creationId="{7ECFA8B6-BC9C-7967-05DF-C0AD93CDEC90}"/>
          </ac:grpSpMkLst>
        </pc:grpChg>
      </pc:sldChg>
      <pc:sldChg chg="addSp">
        <pc:chgData name="Carpio, Ruth Erica (IRRI)" userId="S::r.e.carpio@cgiar.org::ecff0091-2ffa-48b5-8e76-02b295172c20" providerId="AD" clId="Web-{ABCE59B8-7D3E-4E9E-6AB4-7170A6837E06}" dt="2025-05-08T07:33:34.462" v="414"/>
        <pc:sldMkLst>
          <pc:docMk/>
          <pc:sldMk cId="1484612592" sldId="484"/>
        </pc:sldMkLst>
        <pc:grpChg chg="add">
          <ac:chgData name="Carpio, Ruth Erica (IRRI)" userId="S::r.e.carpio@cgiar.org::ecff0091-2ffa-48b5-8e76-02b295172c20" providerId="AD" clId="Web-{ABCE59B8-7D3E-4E9E-6AB4-7170A6837E06}" dt="2025-05-08T07:33:34.462" v="414"/>
          <ac:grpSpMkLst>
            <pc:docMk/>
            <pc:sldMk cId="1484612592" sldId="484"/>
            <ac:grpSpMk id="9" creationId="{0F9ABCE4-AE24-CD72-8077-B2EBB6EDB956}"/>
          </ac:grpSpMkLst>
        </pc:grpChg>
      </pc:sldChg>
      <pc:sldChg chg="addSp">
        <pc:chgData name="Carpio, Ruth Erica (IRRI)" userId="S::r.e.carpio@cgiar.org::ecff0091-2ffa-48b5-8e76-02b295172c20" providerId="AD" clId="Web-{ABCE59B8-7D3E-4E9E-6AB4-7170A6837E06}" dt="2025-05-08T07:33:31.196" v="413"/>
        <pc:sldMkLst>
          <pc:docMk/>
          <pc:sldMk cId="2886291085" sldId="488"/>
        </pc:sldMkLst>
        <pc:grpChg chg="add">
          <ac:chgData name="Carpio, Ruth Erica (IRRI)" userId="S::r.e.carpio@cgiar.org::ecff0091-2ffa-48b5-8e76-02b295172c20" providerId="AD" clId="Web-{ABCE59B8-7D3E-4E9E-6AB4-7170A6837E06}" dt="2025-05-08T07:33:31.196" v="413"/>
          <ac:grpSpMkLst>
            <pc:docMk/>
            <pc:sldMk cId="2886291085" sldId="488"/>
            <ac:grpSpMk id="7" creationId="{F7605651-991D-1981-3A24-909244F5A5C9}"/>
          </ac:grpSpMkLst>
        </pc:grpChg>
      </pc:sldChg>
      <pc:sldChg chg="addSp delSp modSp">
        <pc:chgData name="Carpio, Ruth Erica (IRRI)" userId="S::r.e.carpio@cgiar.org::ecff0091-2ffa-48b5-8e76-02b295172c20" providerId="AD" clId="Web-{ABCE59B8-7D3E-4E9E-6AB4-7170A6837E06}" dt="2025-05-08T07:34:09.135" v="420"/>
        <pc:sldMkLst>
          <pc:docMk/>
          <pc:sldMk cId="3097532768" sldId="490"/>
        </pc:sldMkLst>
        <pc:spChg chg="del topLvl">
          <ac:chgData name="Carpio, Ruth Erica (IRRI)" userId="S::r.e.carpio@cgiar.org::ecff0091-2ffa-48b5-8e76-02b295172c20" providerId="AD" clId="Web-{ABCE59B8-7D3E-4E9E-6AB4-7170A6837E06}" dt="2025-05-08T07:34:07.135" v="419"/>
          <ac:spMkLst>
            <pc:docMk/>
            <pc:sldMk cId="3097532768" sldId="490"/>
            <ac:spMk id="99" creationId="{9A1C2B1E-99A9-A1AE-9F56-D152863871AD}"/>
          </ac:spMkLst>
        </pc:spChg>
        <pc:grpChg chg="add del">
          <ac:chgData name="Carpio, Ruth Erica (IRRI)" userId="S::r.e.carpio@cgiar.org::ecff0091-2ffa-48b5-8e76-02b295172c20" providerId="AD" clId="Web-{ABCE59B8-7D3E-4E9E-6AB4-7170A6837E06}" dt="2025-05-08T07:34:07.135" v="419"/>
          <ac:grpSpMkLst>
            <pc:docMk/>
            <pc:sldMk cId="3097532768" sldId="490"/>
            <ac:grpSpMk id="101" creationId="{CBF378DA-7F18-92EC-590D-BEF5D553FA2A}"/>
          </ac:grpSpMkLst>
        </pc:grpChg>
        <pc:picChg chg="del mod topLvl">
          <ac:chgData name="Carpio, Ruth Erica (IRRI)" userId="S::r.e.carpio@cgiar.org::ecff0091-2ffa-48b5-8e76-02b295172c20" providerId="AD" clId="Web-{ABCE59B8-7D3E-4E9E-6AB4-7170A6837E06}" dt="2025-05-08T07:34:09.135" v="420"/>
          <ac:picMkLst>
            <pc:docMk/>
            <pc:sldMk cId="3097532768" sldId="490"/>
            <ac:picMk id="100" creationId="{AB2858A3-0685-6B91-2942-B1295A5495FA}"/>
          </ac:picMkLst>
        </pc:picChg>
      </pc:sldChg>
      <pc:sldChg chg="addSp">
        <pc:chgData name="Carpio, Ruth Erica (IRRI)" userId="S::r.e.carpio@cgiar.org::ecff0091-2ffa-48b5-8e76-02b295172c20" providerId="AD" clId="Web-{ABCE59B8-7D3E-4E9E-6AB4-7170A6837E06}" dt="2025-05-08T07:34:13.244" v="421"/>
        <pc:sldMkLst>
          <pc:docMk/>
          <pc:sldMk cId="3019206828" sldId="492"/>
        </pc:sldMkLst>
        <pc:grpChg chg="add">
          <ac:chgData name="Carpio, Ruth Erica (IRRI)" userId="S::r.e.carpio@cgiar.org::ecff0091-2ffa-48b5-8e76-02b295172c20" providerId="AD" clId="Web-{ABCE59B8-7D3E-4E9E-6AB4-7170A6837E06}" dt="2025-05-08T07:34:13.244" v="421"/>
          <ac:grpSpMkLst>
            <pc:docMk/>
            <pc:sldMk cId="3019206828" sldId="492"/>
            <ac:grpSpMk id="7" creationId="{63CD7CCC-247C-F4F6-50B2-859D7C948824}"/>
          </ac:grpSpMkLst>
        </pc:grpChg>
      </pc:sldChg>
      <pc:sldChg chg="addSp delSp modSp">
        <pc:chgData name="Carpio, Ruth Erica (IRRI)" userId="S::r.e.carpio@cgiar.org::ecff0091-2ffa-48b5-8e76-02b295172c20" providerId="AD" clId="Web-{ABCE59B8-7D3E-4E9E-6AB4-7170A6837E06}" dt="2025-05-08T07:31:30.738" v="393"/>
        <pc:sldMkLst>
          <pc:docMk/>
          <pc:sldMk cId="2038894728" sldId="493"/>
        </pc:sldMkLst>
        <pc:grpChg chg="add del mod">
          <ac:chgData name="Carpio, Ruth Erica (IRRI)" userId="S::r.e.carpio@cgiar.org::ecff0091-2ffa-48b5-8e76-02b295172c20" providerId="AD" clId="Web-{ABCE59B8-7D3E-4E9E-6AB4-7170A6837E06}" dt="2025-05-08T07:31:30.738" v="393"/>
          <ac:grpSpMkLst>
            <pc:docMk/>
            <pc:sldMk cId="2038894728" sldId="493"/>
            <ac:grpSpMk id="6" creationId="{4F304D48-7D7C-564B-090D-74D3BE7C4B01}"/>
          </ac:grpSpMkLst>
        </pc:grpChg>
      </pc:sldChg>
      <pc:sldChg chg="addSp delSp modSp ord">
        <pc:chgData name="Carpio, Ruth Erica (IRRI)" userId="S::r.e.carpio@cgiar.org::ecff0091-2ffa-48b5-8e76-02b295172c20" providerId="AD" clId="Web-{ABCE59B8-7D3E-4E9E-6AB4-7170A6837E06}" dt="2025-05-08T07:34:30.823" v="423" actId="1076"/>
        <pc:sldMkLst>
          <pc:docMk/>
          <pc:sldMk cId="39779985" sldId="495"/>
        </pc:sldMkLst>
        <pc:spChg chg="mod">
          <ac:chgData name="Carpio, Ruth Erica (IRRI)" userId="S::r.e.carpio@cgiar.org::ecff0091-2ffa-48b5-8e76-02b295172c20" providerId="AD" clId="Web-{ABCE59B8-7D3E-4E9E-6AB4-7170A6837E06}" dt="2025-05-08T07:34:30.823" v="423" actId="1076"/>
          <ac:spMkLst>
            <pc:docMk/>
            <pc:sldMk cId="39779985" sldId="495"/>
            <ac:spMk id="4" creationId="{2E30A8AE-72A0-966F-6C56-E1D88B3100EC}"/>
          </ac:spMkLst>
        </pc:spChg>
        <pc:grpChg chg="add del mod">
          <ac:chgData name="Carpio, Ruth Erica (IRRI)" userId="S::r.e.carpio@cgiar.org::ecff0091-2ffa-48b5-8e76-02b295172c20" providerId="AD" clId="Web-{ABCE59B8-7D3E-4E9E-6AB4-7170A6837E06}" dt="2025-05-08T07:32:40.569" v="403"/>
          <ac:grpSpMkLst>
            <pc:docMk/>
            <pc:sldMk cId="39779985" sldId="495"/>
            <ac:grpSpMk id="9" creationId="{24A4EE23-02E7-C794-CA8F-B7FD12D22DD9}"/>
          </ac:grpSpMkLst>
        </pc:grpChg>
        <pc:grpChg chg="add">
          <ac:chgData name="Carpio, Ruth Erica (IRRI)" userId="S::r.e.carpio@cgiar.org::ecff0091-2ffa-48b5-8e76-02b295172c20" providerId="AD" clId="Web-{ABCE59B8-7D3E-4E9E-6AB4-7170A6837E06}" dt="2025-05-08T07:34:24.713" v="422"/>
          <ac:grpSpMkLst>
            <pc:docMk/>
            <pc:sldMk cId="39779985" sldId="495"/>
            <ac:grpSpMk id="13" creationId="{FC53C659-3254-6398-97E6-5A108F4E6C40}"/>
          </ac:grpSpMkLst>
        </pc:grpChg>
      </pc:sldChg>
      <pc:sldChg chg="addSp">
        <pc:chgData name="Carpio, Ruth Erica (IRRI)" userId="S::r.e.carpio@cgiar.org::ecff0091-2ffa-48b5-8e76-02b295172c20" providerId="AD" clId="Web-{ABCE59B8-7D3E-4E9E-6AB4-7170A6837E06}" dt="2025-05-08T07:33:40.384" v="416"/>
        <pc:sldMkLst>
          <pc:docMk/>
          <pc:sldMk cId="4212659336" sldId="496"/>
        </pc:sldMkLst>
        <pc:grpChg chg="add">
          <ac:chgData name="Carpio, Ruth Erica (IRRI)" userId="S::r.e.carpio@cgiar.org::ecff0091-2ffa-48b5-8e76-02b295172c20" providerId="AD" clId="Web-{ABCE59B8-7D3E-4E9E-6AB4-7170A6837E06}" dt="2025-05-08T07:33:40.384" v="416"/>
          <ac:grpSpMkLst>
            <pc:docMk/>
            <pc:sldMk cId="4212659336" sldId="496"/>
            <ac:grpSpMk id="7" creationId="{EB2FAFD1-6981-B74C-A8B1-4E7DEFD5A8E1}"/>
          </ac:grpSpMkLst>
        </pc:grpChg>
      </pc:sldChg>
      <pc:sldChg chg="addSp">
        <pc:chgData name="Carpio, Ruth Erica (IRRI)" userId="S::r.e.carpio@cgiar.org::ecff0091-2ffa-48b5-8e76-02b295172c20" providerId="AD" clId="Web-{ABCE59B8-7D3E-4E9E-6AB4-7170A6837E06}" dt="2025-05-08T07:32:56.710" v="405"/>
        <pc:sldMkLst>
          <pc:docMk/>
          <pc:sldMk cId="1972495801" sldId="497"/>
        </pc:sldMkLst>
        <pc:grpChg chg="add">
          <ac:chgData name="Carpio, Ruth Erica (IRRI)" userId="S::r.e.carpio@cgiar.org::ecff0091-2ffa-48b5-8e76-02b295172c20" providerId="AD" clId="Web-{ABCE59B8-7D3E-4E9E-6AB4-7170A6837E06}" dt="2025-05-08T07:32:56.710" v="405"/>
          <ac:grpSpMkLst>
            <pc:docMk/>
            <pc:sldMk cId="1972495801" sldId="497"/>
            <ac:grpSpMk id="8" creationId="{46CC734D-865F-9C9C-6BE3-ADB5B0EB4F03}"/>
          </ac:grpSpMkLst>
        </pc:grpChg>
      </pc:sldChg>
      <pc:sldChg chg="addSp delSp modSp new">
        <pc:chgData name="Carpio, Ruth Erica (IRRI)" userId="S::r.e.carpio@cgiar.org::ecff0091-2ffa-48b5-8e76-02b295172c20" providerId="AD" clId="Web-{ABCE59B8-7D3E-4E9E-6AB4-7170A6837E06}" dt="2025-05-08T08:05:10.016" v="445"/>
        <pc:sldMkLst>
          <pc:docMk/>
          <pc:sldMk cId="835267448" sldId="522"/>
        </pc:sldMkLst>
        <pc:spChg chg="del">
          <ac:chgData name="Carpio, Ruth Erica (IRRI)" userId="S::r.e.carpio@cgiar.org::ecff0091-2ffa-48b5-8e76-02b295172c20" providerId="AD" clId="Web-{ABCE59B8-7D3E-4E9E-6AB4-7170A6837E06}" dt="2025-05-08T06:13:07.131" v="3"/>
          <ac:spMkLst>
            <pc:docMk/>
            <pc:sldMk cId="835267448" sldId="522"/>
            <ac:spMk id="2" creationId="{BABAAD41-5056-18C6-26D0-DBD2BFCE9F3D}"/>
          </ac:spMkLst>
        </pc:spChg>
        <pc:spChg chg="del">
          <ac:chgData name="Carpio, Ruth Erica (IRRI)" userId="S::r.e.carpio@cgiar.org::ecff0091-2ffa-48b5-8e76-02b295172c20" providerId="AD" clId="Web-{ABCE59B8-7D3E-4E9E-6AB4-7170A6837E06}" dt="2025-05-08T06:13:07.131" v="2"/>
          <ac:spMkLst>
            <pc:docMk/>
            <pc:sldMk cId="835267448" sldId="522"/>
            <ac:spMk id="3" creationId="{15BCC5D2-A2B6-46CD-7F71-0B03C8BFAC30}"/>
          </ac:spMkLst>
        </pc:spChg>
        <pc:spChg chg="add mod">
          <ac:chgData name="Carpio, Ruth Erica (IRRI)" userId="S::r.e.carpio@cgiar.org::ecff0091-2ffa-48b5-8e76-02b295172c20" providerId="AD" clId="Web-{ABCE59B8-7D3E-4E9E-6AB4-7170A6837E06}" dt="2025-05-08T06:15:37.386" v="20" actId="14100"/>
          <ac:spMkLst>
            <pc:docMk/>
            <pc:sldMk cId="835267448" sldId="522"/>
            <ac:spMk id="6" creationId="{C45F8AAE-8F3B-6DA8-16DF-41329A4F2DD3}"/>
          </ac:spMkLst>
        </pc:spChg>
        <pc:spChg chg="add del">
          <ac:chgData name="Carpio, Ruth Erica (IRRI)" userId="S::r.e.carpio@cgiar.org::ecff0091-2ffa-48b5-8e76-02b295172c20" providerId="AD" clId="Web-{ABCE59B8-7D3E-4E9E-6AB4-7170A6837E06}" dt="2025-05-08T08:05:10.016" v="445"/>
          <ac:spMkLst>
            <pc:docMk/>
            <pc:sldMk cId="835267448" sldId="522"/>
            <ac:spMk id="7" creationId="{0CD80963-9025-1DAC-531F-3CD60E1B1D83}"/>
          </ac:spMkLst>
        </pc:spChg>
        <pc:picChg chg="add del mod">
          <ac:chgData name="Carpio, Ruth Erica (IRRI)" userId="S::r.e.carpio@cgiar.org::ecff0091-2ffa-48b5-8e76-02b295172c20" providerId="AD" clId="Web-{ABCE59B8-7D3E-4E9E-6AB4-7170A6837E06}" dt="2025-05-08T06:14:31.352" v="5"/>
          <ac:picMkLst>
            <pc:docMk/>
            <pc:sldMk cId="835267448" sldId="522"/>
            <ac:picMk id="4" creationId="{F7FCC685-25F4-8FE6-E541-C525A92FEE1E}"/>
          </ac:picMkLst>
        </pc:picChg>
        <pc:picChg chg="add mod">
          <ac:chgData name="Carpio, Ruth Erica (IRRI)" userId="S::r.e.carpio@cgiar.org::ecff0091-2ffa-48b5-8e76-02b295172c20" providerId="AD" clId="Web-{ABCE59B8-7D3E-4E9E-6AB4-7170A6837E06}" dt="2025-05-08T06:15:26.479" v="18" actId="1076"/>
          <ac:picMkLst>
            <pc:docMk/>
            <pc:sldMk cId="835267448" sldId="522"/>
            <ac:picMk id="5" creationId="{5BFD73B0-6B5F-618E-4CD4-9E2114AB4FAA}"/>
          </ac:picMkLst>
        </pc:picChg>
      </pc:sldChg>
      <pc:sldChg chg="addSp delSp modSp new ord">
        <pc:chgData name="Carpio, Ruth Erica (IRRI)" userId="S::r.e.carpio@cgiar.org::ecff0091-2ffa-48b5-8e76-02b295172c20" providerId="AD" clId="Web-{ABCE59B8-7D3E-4E9E-6AB4-7170A6837E06}" dt="2025-05-08T07:32:21.521" v="399"/>
        <pc:sldMkLst>
          <pc:docMk/>
          <pc:sldMk cId="1788636182" sldId="523"/>
        </pc:sldMkLst>
        <pc:spChg chg="del">
          <ac:chgData name="Carpio, Ruth Erica (IRRI)" userId="S::r.e.carpio@cgiar.org::ecff0091-2ffa-48b5-8e76-02b295172c20" providerId="AD" clId="Web-{ABCE59B8-7D3E-4E9E-6AB4-7170A6837E06}" dt="2025-05-08T06:16:57.280" v="23"/>
          <ac:spMkLst>
            <pc:docMk/>
            <pc:sldMk cId="1788636182" sldId="523"/>
            <ac:spMk id="2" creationId="{7DC0F46F-2F0A-2813-70E3-507F739B50F6}"/>
          </ac:spMkLst>
        </pc:spChg>
        <pc:spChg chg="del">
          <ac:chgData name="Carpio, Ruth Erica (IRRI)" userId="S::r.e.carpio@cgiar.org::ecff0091-2ffa-48b5-8e76-02b295172c20" providerId="AD" clId="Web-{ABCE59B8-7D3E-4E9E-6AB4-7170A6837E06}" dt="2025-05-08T06:16:57.280" v="22"/>
          <ac:spMkLst>
            <pc:docMk/>
            <pc:sldMk cId="1788636182" sldId="523"/>
            <ac:spMk id="3" creationId="{9F54400C-040A-33C7-25F8-CAE732AA33A3}"/>
          </ac:spMkLst>
        </pc:spChg>
        <pc:spChg chg="add mod">
          <ac:chgData name="Carpio, Ruth Erica (IRRI)" userId="S::r.e.carpio@cgiar.org::ecff0091-2ffa-48b5-8e76-02b295172c20" providerId="AD" clId="Web-{ABCE59B8-7D3E-4E9E-6AB4-7170A6837E06}" dt="2025-05-08T06:18:19.751" v="45" actId="14100"/>
          <ac:spMkLst>
            <pc:docMk/>
            <pc:sldMk cId="1788636182" sldId="523"/>
            <ac:spMk id="6" creationId="{1C97C06B-7175-63B0-8FE5-50AE73020FB9}"/>
          </ac:spMkLst>
        </pc:spChg>
        <pc:spChg chg="ord">
          <ac:chgData name="Carpio, Ruth Erica (IRRI)" userId="S::r.e.carpio@cgiar.org::ecff0091-2ffa-48b5-8e76-02b295172c20" providerId="AD" clId="Web-{ABCE59B8-7D3E-4E9E-6AB4-7170A6837E06}" dt="2025-05-08T07:31:51.973" v="397"/>
          <ac:spMkLst>
            <pc:docMk/>
            <pc:sldMk cId="1788636182" sldId="523"/>
            <ac:spMk id="8" creationId="{4A04A2D8-C3EB-741D-6987-DEA0BE4100D2}"/>
          </ac:spMkLst>
        </pc:spChg>
        <pc:grpChg chg="add mod">
          <ac:chgData name="Carpio, Ruth Erica (IRRI)" userId="S::r.e.carpio@cgiar.org::ecff0091-2ffa-48b5-8e76-02b295172c20" providerId="AD" clId="Web-{ABCE59B8-7D3E-4E9E-6AB4-7170A6837E06}" dt="2025-05-08T07:31:47.051" v="396" actId="1076"/>
          <ac:grpSpMkLst>
            <pc:docMk/>
            <pc:sldMk cId="1788636182" sldId="523"/>
            <ac:grpSpMk id="10" creationId="{061F972B-2374-3355-521F-4BC7A93B5340}"/>
          </ac:grpSpMkLst>
        </pc:grpChg>
        <pc:picChg chg="add mod ord">
          <ac:chgData name="Carpio, Ruth Erica (IRRI)" userId="S::r.e.carpio@cgiar.org::ecff0091-2ffa-48b5-8e76-02b295172c20" providerId="AD" clId="Web-{ABCE59B8-7D3E-4E9E-6AB4-7170A6837E06}" dt="2025-05-08T07:32:21.521" v="399"/>
          <ac:picMkLst>
            <pc:docMk/>
            <pc:sldMk cId="1788636182" sldId="523"/>
            <ac:picMk id="4" creationId="{B3E7C749-1DE8-9018-D1A6-222E15F3F57F}"/>
          </ac:picMkLst>
        </pc:picChg>
        <pc:picChg chg="add del mod">
          <ac:chgData name="Carpio, Ruth Erica (IRRI)" userId="S::r.e.carpio@cgiar.org::ecff0091-2ffa-48b5-8e76-02b295172c20" providerId="AD" clId="Web-{ABCE59B8-7D3E-4E9E-6AB4-7170A6837E06}" dt="2025-05-08T06:17:31.875" v="28"/>
          <ac:picMkLst>
            <pc:docMk/>
            <pc:sldMk cId="1788636182" sldId="523"/>
            <ac:picMk id="5" creationId="{A68F14FA-F5A2-AF3C-865A-5C7DAD6D6F12}"/>
          </ac:picMkLst>
        </pc:picChg>
        <pc:picChg chg="ord">
          <ac:chgData name="Carpio, Ruth Erica (IRRI)" userId="S::r.e.carpio@cgiar.org::ecff0091-2ffa-48b5-8e76-02b295172c20" providerId="AD" clId="Web-{ABCE59B8-7D3E-4E9E-6AB4-7170A6837E06}" dt="2025-05-08T07:32:11.208" v="398"/>
          <ac:picMkLst>
            <pc:docMk/>
            <pc:sldMk cId="1788636182" sldId="523"/>
            <ac:picMk id="9" creationId="{DAADDFF9-E9E4-89E8-71E3-6008A1D66569}"/>
          </ac:picMkLst>
        </pc:picChg>
      </pc:sldChg>
      <pc:sldChg chg="addSp delSp modSp new">
        <pc:chgData name="Carpio, Ruth Erica (IRRI)" userId="S::r.e.carpio@cgiar.org::ecff0091-2ffa-48b5-8e76-02b295172c20" providerId="AD" clId="Web-{ABCE59B8-7D3E-4E9E-6AB4-7170A6837E06}" dt="2025-05-08T07:31:37.989" v="394"/>
        <pc:sldMkLst>
          <pc:docMk/>
          <pc:sldMk cId="2008695959" sldId="524"/>
        </pc:sldMkLst>
        <pc:spChg chg="del">
          <ac:chgData name="Carpio, Ruth Erica (IRRI)" userId="S::r.e.carpio@cgiar.org::ecff0091-2ffa-48b5-8e76-02b295172c20" providerId="AD" clId="Web-{ABCE59B8-7D3E-4E9E-6AB4-7170A6837E06}" dt="2025-05-08T06:18:56.065" v="50"/>
          <ac:spMkLst>
            <pc:docMk/>
            <pc:sldMk cId="2008695959" sldId="524"/>
            <ac:spMk id="2" creationId="{89091AC6-7083-AE22-F35E-4A6452FD6F35}"/>
          </ac:spMkLst>
        </pc:spChg>
        <pc:spChg chg="del">
          <ac:chgData name="Carpio, Ruth Erica (IRRI)" userId="S::r.e.carpio@cgiar.org::ecff0091-2ffa-48b5-8e76-02b295172c20" providerId="AD" clId="Web-{ABCE59B8-7D3E-4E9E-6AB4-7170A6837E06}" dt="2025-05-08T06:18:55.034" v="49"/>
          <ac:spMkLst>
            <pc:docMk/>
            <pc:sldMk cId="2008695959" sldId="524"/>
            <ac:spMk id="3" creationId="{A115C752-A559-5AD7-DD01-B68AD25733F1}"/>
          </ac:spMkLst>
        </pc:spChg>
        <pc:spChg chg="add mod">
          <ac:chgData name="Carpio, Ruth Erica (IRRI)" userId="S::r.e.carpio@cgiar.org::ecff0091-2ffa-48b5-8e76-02b295172c20" providerId="AD" clId="Web-{ABCE59B8-7D3E-4E9E-6AB4-7170A6837E06}" dt="2025-05-08T06:19:52.067" v="64" actId="1076"/>
          <ac:spMkLst>
            <pc:docMk/>
            <pc:sldMk cId="2008695959" sldId="524"/>
            <ac:spMk id="5" creationId="{CB1915FB-561F-0059-14EF-AB46B715A0D3}"/>
          </ac:spMkLst>
        </pc:spChg>
        <pc:grpChg chg="add">
          <ac:chgData name="Carpio, Ruth Erica (IRRI)" userId="S::r.e.carpio@cgiar.org::ecff0091-2ffa-48b5-8e76-02b295172c20" providerId="AD" clId="Web-{ABCE59B8-7D3E-4E9E-6AB4-7170A6837E06}" dt="2025-05-08T07:31:37.989" v="394"/>
          <ac:grpSpMkLst>
            <pc:docMk/>
            <pc:sldMk cId="2008695959" sldId="524"/>
            <ac:grpSpMk id="9" creationId="{1103F682-4D3D-7429-5506-8430DDEDECC2}"/>
          </ac:grpSpMkLst>
        </pc:grpChg>
        <pc:picChg chg="add mod">
          <ac:chgData name="Carpio, Ruth Erica (IRRI)" userId="S::r.e.carpio@cgiar.org::ecff0091-2ffa-48b5-8e76-02b295172c20" providerId="AD" clId="Web-{ABCE59B8-7D3E-4E9E-6AB4-7170A6837E06}" dt="2025-05-08T06:19:00.456" v="51"/>
          <ac:picMkLst>
            <pc:docMk/>
            <pc:sldMk cId="2008695959" sldId="524"/>
            <ac:picMk id="4" creationId="{D07760A5-B8CE-5910-7C83-7E9CF7BB3698}"/>
          </ac:picMkLst>
        </pc:picChg>
      </pc:sldChg>
      <pc:sldChg chg="addSp delSp modSp new">
        <pc:chgData name="Carpio, Ruth Erica (IRRI)" userId="S::r.e.carpio@cgiar.org::ecff0091-2ffa-48b5-8e76-02b295172c20" providerId="AD" clId="Web-{ABCE59B8-7D3E-4E9E-6AB4-7170A6837E06}" dt="2025-05-08T07:33:22.992" v="411" actId="1076"/>
        <pc:sldMkLst>
          <pc:docMk/>
          <pc:sldMk cId="2867759742" sldId="526"/>
        </pc:sldMkLst>
        <pc:spChg chg="del">
          <ac:chgData name="Carpio, Ruth Erica (IRRI)" userId="S::r.e.carpio@cgiar.org::ecff0091-2ffa-48b5-8e76-02b295172c20" providerId="AD" clId="Web-{ABCE59B8-7D3E-4E9E-6AB4-7170A6837E06}" dt="2025-05-08T06:32:37.298" v="80"/>
          <ac:spMkLst>
            <pc:docMk/>
            <pc:sldMk cId="2867759742" sldId="526"/>
            <ac:spMk id="2" creationId="{455CF7AC-CE2C-A7E3-7E0D-46AF2B9FC9C3}"/>
          </ac:spMkLst>
        </pc:spChg>
        <pc:spChg chg="del">
          <ac:chgData name="Carpio, Ruth Erica (IRRI)" userId="S::r.e.carpio@cgiar.org::ecff0091-2ffa-48b5-8e76-02b295172c20" providerId="AD" clId="Web-{ABCE59B8-7D3E-4E9E-6AB4-7170A6837E06}" dt="2025-05-08T06:32:37.298" v="79"/>
          <ac:spMkLst>
            <pc:docMk/>
            <pc:sldMk cId="2867759742" sldId="526"/>
            <ac:spMk id="3" creationId="{DE2D0B91-EA7E-8C76-536C-95E402F6EB3F}"/>
          </ac:spMkLst>
        </pc:spChg>
        <pc:spChg chg="add mod">
          <ac:chgData name="Carpio, Ruth Erica (IRRI)" userId="S::r.e.carpio@cgiar.org::ecff0091-2ffa-48b5-8e76-02b295172c20" providerId="AD" clId="Web-{ABCE59B8-7D3E-4E9E-6AB4-7170A6837E06}" dt="2025-05-08T06:35:25.038" v="130" actId="1076"/>
          <ac:spMkLst>
            <pc:docMk/>
            <pc:sldMk cId="2867759742" sldId="526"/>
            <ac:spMk id="9" creationId="{9F03D7A7-1C4D-1376-7D0C-96047BCEAC05}"/>
          </ac:spMkLst>
        </pc:spChg>
        <pc:grpChg chg="add">
          <ac:chgData name="Carpio, Ruth Erica (IRRI)" userId="S::r.e.carpio@cgiar.org::ecff0091-2ffa-48b5-8e76-02b295172c20" providerId="AD" clId="Web-{ABCE59B8-7D3E-4E9E-6AB4-7170A6837E06}" dt="2025-05-08T07:33:18.117" v="409"/>
          <ac:grpSpMkLst>
            <pc:docMk/>
            <pc:sldMk cId="2867759742" sldId="526"/>
            <ac:grpSpMk id="14" creationId="{F644DBAD-1A32-68F8-7A01-9091B7408D17}"/>
          </ac:grpSpMkLst>
        </pc:grpChg>
        <pc:picChg chg="add del mod">
          <ac:chgData name="Carpio, Ruth Erica (IRRI)" userId="S::r.e.carpio@cgiar.org::ecff0091-2ffa-48b5-8e76-02b295172c20" providerId="AD" clId="Web-{ABCE59B8-7D3E-4E9E-6AB4-7170A6837E06}" dt="2025-05-08T06:33:11.424" v="89"/>
          <ac:picMkLst>
            <pc:docMk/>
            <pc:sldMk cId="2867759742" sldId="526"/>
            <ac:picMk id="4" creationId="{55B857FF-0280-A0C2-E381-5BF48BE25866}"/>
          </ac:picMkLst>
        </pc:picChg>
        <pc:picChg chg="add mod">
          <ac:chgData name="Carpio, Ruth Erica (IRRI)" userId="S::r.e.carpio@cgiar.org::ecff0091-2ffa-48b5-8e76-02b295172c20" providerId="AD" clId="Web-{ABCE59B8-7D3E-4E9E-6AB4-7170A6837E06}" dt="2025-05-08T06:34:22.630" v="110" actId="1076"/>
          <ac:picMkLst>
            <pc:docMk/>
            <pc:sldMk cId="2867759742" sldId="526"/>
            <ac:picMk id="5" creationId="{5A684B25-A03D-7E7D-436E-D976E075775D}"/>
          </ac:picMkLst>
        </pc:picChg>
        <pc:picChg chg="add del mod">
          <ac:chgData name="Carpio, Ruth Erica (IRRI)" userId="S::r.e.carpio@cgiar.org::ecff0091-2ffa-48b5-8e76-02b295172c20" providerId="AD" clId="Web-{ABCE59B8-7D3E-4E9E-6AB4-7170A6837E06}" dt="2025-05-08T06:33:35.237" v="96"/>
          <ac:picMkLst>
            <pc:docMk/>
            <pc:sldMk cId="2867759742" sldId="526"/>
            <ac:picMk id="6" creationId="{15305D61-441F-F182-143B-4ADD15EAE453}"/>
          </ac:picMkLst>
        </pc:picChg>
        <pc:picChg chg="add mod">
          <ac:chgData name="Carpio, Ruth Erica (IRRI)" userId="S::r.e.carpio@cgiar.org::ecff0091-2ffa-48b5-8e76-02b295172c20" providerId="AD" clId="Web-{ABCE59B8-7D3E-4E9E-6AB4-7170A6837E06}" dt="2025-05-08T06:34:34.036" v="113" actId="1076"/>
          <ac:picMkLst>
            <pc:docMk/>
            <pc:sldMk cId="2867759742" sldId="526"/>
            <ac:picMk id="7" creationId="{1A1A5F84-BF91-4BB4-E8E4-2B9967527009}"/>
          </ac:picMkLst>
        </pc:picChg>
        <pc:picChg chg="add mod">
          <ac:chgData name="Carpio, Ruth Erica (IRRI)" userId="S::r.e.carpio@cgiar.org::ecff0091-2ffa-48b5-8e76-02b295172c20" providerId="AD" clId="Web-{ABCE59B8-7D3E-4E9E-6AB4-7170A6837E06}" dt="2025-05-08T07:33:22.992" v="411" actId="1076"/>
          <ac:picMkLst>
            <pc:docMk/>
            <pc:sldMk cId="2867759742" sldId="526"/>
            <ac:picMk id="8" creationId="{E7C649EF-D60F-F0EB-DDC5-224E04CA38D0}"/>
          </ac:picMkLst>
        </pc:picChg>
        <pc:picChg chg="add mod">
          <ac:chgData name="Carpio, Ruth Erica (IRRI)" userId="S::r.e.carpio@cgiar.org::ecff0091-2ffa-48b5-8e76-02b295172c20" providerId="AD" clId="Web-{ABCE59B8-7D3E-4E9E-6AB4-7170A6837E06}" dt="2025-05-08T06:35:26.960" v="131" actId="1076"/>
          <ac:picMkLst>
            <pc:docMk/>
            <pc:sldMk cId="2867759742" sldId="526"/>
            <ac:picMk id="10" creationId="{338AB1DF-195A-E2DD-EB8B-0A44AF79B755}"/>
          </ac:picMkLst>
        </pc:picChg>
      </pc:sldChg>
      <pc:sldChg chg="addSp delSp modSp new">
        <pc:chgData name="Carpio, Ruth Erica (IRRI)" userId="S::r.e.carpio@cgiar.org::ecff0091-2ffa-48b5-8e76-02b295172c20" providerId="AD" clId="Web-{ABCE59B8-7D3E-4E9E-6AB4-7170A6837E06}" dt="2025-05-08T06:36:23.650" v="144" actId="1076"/>
        <pc:sldMkLst>
          <pc:docMk/>
          <pc:sldMk cId="2253824468" sldId="527"/>
        </pc:sldMkLst>
        <pc:spChg chg="del">
          <ac:chgData name="Carpio, Ruth Erica (IRRI)" userId="S::r.e.carpio@cgiar.org::ecff0091-2ffa-48b5-8e76-02b295172c20" providerId="AD" clId="Web-{ABCE59B8-7D3E-4E9E-6AB4-7170A6837E06}" dt="2025-05-08T06:35:40.930" v="134"/>
          <ac:spMkLst>
            <pc:docMk/>
            <pc:sldMk cId="2253824468" sldId="527"/>
            <ac:spMk id="2" creationId="{E7F538BF-0EC5-B7E2-30D9-F1572AA7B239}"/>
          </ac:spMkLst>
        </pc:spChg>
        <pc:spChg chg="del">
          <ac:chgData name="Carpio, Ruth Erica (IRRI)" userId="S::r.e.carpio@cgiar.org::ecff0091-2ffa-48b5-8e76-02b295172c20" providerId="AD" clId="Web-{ABCE59B8-7D3E-4E9E-6AB4-7170A6837E06}" dt="2025-05-08T06:35:40.930" v="133"/>
          <ac:spMkLst>
            <pc:docMk/>
            <pc:sldMk cId="2253824468" sldId="527"/>
            <ac:spMk id="3" creationId="{B20CA8E2-DA1A-0574-0035-44CEEB66D588}"/>
          </ac:spMkLst>
        </pc:spChg>
        <pc:spChg chg="add mod">
          <ac:chgData name="Carpio, Ruth Erica (IRRI)" userId="S::r.e.carpio@cgiar.org::ecff0091-2ffa-48b5-8e76-02b295172c20" providerId="AD" clId="Web-{ABCE59B8-7D3E-4E9E-6AB4-7170A6837E06}" dt="2025-05-08T06:36:23.650" v="144" actId="1076"/>
          <ac:spMkLst>
            <pc:docMk/>
            <pc:sldMk cId="2253824468" sldId="527"/>
            <ac:spMk id="6" creationId="{59C4F6BB-83DE-6E48-DC40-E73A2FBCBA2E}"/>
          </ac:spMkLst>
        </pc:spChg>
        <pc:picChg chg="add mod">
          <ac:chgData name="Carpio, Ruth Erica (IRRI)" userId="S::r.e.carpio@cgiar.org::ecff0091-2ffa-48b5-8e76-02b295172c20" providerId="AD" clId="Web-{ABCE59B8-7D3E-4E9E-6AB4-7170A6837E06}" dt="2025-05-08T06:35:55.868" v="136" actId="1076"/>
          <ac:picMkLst>
            <pc:docMk/>
            <pc:sldMk cId="2253824468" sldId="527"/>
            <ac:picMk id="4" creationId="{6714F250-0896-EF56-F893-ADB5A6E4C442}"/>
          </ac:picMkLst>
        </pc:picChg>
        <pc:picChg chg="add mod">
          <ac:chgData name="Carpio, Ruth Erica (IRRI)" userId="S::r.e.carpio@cgiar.org::ecff0091-2ffa-48b5-8e76-02b295172c20" providerId="AD" clId="Web-{ABCE59B8-7D3E-4E9E-6AB4-7170A6837E06}" dt="2025-05-08T06:36:13.040" v="140" actId="1076"/>
          <ac:picMkLst>
            <pc:docMk/>
            <pc:sldMk cId="2253824468" sldId="527"/>
            <ac:picMk id="5" creationId="{A02B2C0A-19B2-6584-7772-0CB21050E66A}"/>
          </ac:picMkLst>
        </pc:picChg>
      </pc:sldChg>
      <pc:sldChg chg="addSp delSp modSp add replId">
        <pc:chgData name="Carpio, Ruth Erica (IRRI)" userId="S::r.e.carpio@cgiar.org::ecff0091-2ffa-48b5-8e76-02b295172c20" providerId="AD" clId="Web-{ABCE59B8-7D3E-4E9E-6AB4-7170A6837E06}" dt="2025-05-08T06:57:39.883" v="270" actId="1076"/>
        <pc:sldMkLst>
          <pc:docMk/>
          <pc:sldMk cId="4218932822" sldId="528"/>
        </pc:sldMkLst>
        <pc:spChg chg="del mod ord">
          <ac:chgData name="Carpio, Ruth Erica (IRRI)" userId="S::r.e.carpio@cgiar.org::ecff0091-2ffa-48b5-8e76-02b295172c20" providerId="AD" clId="Web-{ABCE59B8-7D3E-4E9E-6AB4-7170A6837E06}" dt="2025-05-08T06:56:27.131" v="219"/>
          <ac:spMkLst>
            <pc:docMk/>
            <pc:sldMk cId="4218932822" sldId="528"/>
            <ac:spMk id="2" creationId="{3176DEA9-514B-6881-10B5-C49A5C80EA7A}"/>
          </ac:spMkLst>
        </pc:spChg>
        <pc:spChg chg="add del mod">
          <ac:chgData name="Carpio, Ruth Erica (IRRI)" userId="S::r.e.carpio@cgiar.org::ecff0091-2ffa-48b5-8e76-02b295172c20" providerId="AD" clId="Web-{ABCE59B8-7D3E-4E9E-6AB4-7170A6837E06}" dt="2025-05-08T06:57:03.695" v="227"/>
          <ac:spMkLst>
            <pc:docMk/>
            <pc:sldMk cId="4218932822" sldId="528"/>
            <ac:spMk id="10" creationId="{E0942302-3083-491A-9260-0161D63E6C1E}"/>
          </ac:spMkLst>
        </pc:spChg>
        <pc:spChg chg="add mod">
          <ac:chgData name="Carpio, Ruth Erica (IRRI)" userId="S::r.e.carpio@cgiar.org::ecff0091-2ffa-48b5-8e76-02b295172c20" providerId="AD" clId="Web-{ABCE59B8-7D3E-4E9E-6AB4-7170A6837E06}" dt="2025-05-08T06:57:39.883" v="270" actId="1076"/>
          <ac:spMkLst>
            <pc:docMk/>
            <pc:sldMk cId="4218932822" sldId="528"/>
            <ac:spMk id="11" creationId="{1DE68164-8C01-36A5-5B27-A7E6F520A97B}"/>
          </ac:spMkLst>
        </pc:spChg>
        <pc:picChg chg="mod">
          <ac:chgData name="Carpio, Ruth Erica (IRRI)" userId="S::r.e.carpio@cgiar.org::ecff0091-2ffa-48b5-8e76-02b295172c20" providerId="AD" clId="Web-{ABCE59B8-7D3E-4E9E-6AB4-7170A6837E06}" dt="2025-05-08T06:54:52.674" v="195" actId="1076"/>
          <ac:picMkLst>
            <pc:docMk/>
            <pc:sldMk cId="4218932822" sldId="528"/>
            <ac:picMk id="3" creationId="{79D0DF79-5078-C43F-8EB6-610548773833}"/>
          </ac:picMkLst>
        </pc:picChg>
        <pc:picChg chg="add del mod">
          <ac:chgData name="Carpio, Ruth Erica (IRRI)" userId="S::r.e.carpio@cgiar.org::ecff0091-2ffa-48b5-8e76-02b295172c20" providerId="AD" clId="Web-{ABCE59B8-7D3E-4E9E-6AB4-7170A6837E06}" dt="2025-05-08T06:48:13.035" v="167"/>
          <ac:picMkLst>
            <pc:docMk/>
            <pc:sldMk cId="4218932822" sldId="528"/>
            <ac:picMk id="4" creationId="{BF990ACC-82EA-6267-2741-6F6D93E34F5B}"/>
          </ac:picMkLst>
        </pc:picChg>
        <pc:picChg chg="add del mod">
          <ac:chgData name="Carpio, Ruth Erica (IRRI)" userId="S::r.e.carpio@cgiar.org::ecff0091-2ffa-48b5-8e76-02b295172c20" providerId="AD" clId="Web-{ABCE59B8-7D3E-4E9E-6AB4-7170A6837E06}" dt="2025-05-08T06:56:40.928" v="223"/>
          <ac:picMkLst>
            <pc:docMk/>
            <pc:sldMk cId="4218932822" sldId="528"/>
            <ac:picMk id="5" creationId="{43941C50-EFF1-F620-2012-E659E0B20D8C}"/>
          </ac:picMkLst>
        </pc:picChg>
        <pc:picChg chg="add mod ord">
          <ac:chgData name="Carpio, Ruth Erica (IRRI)" userId="S::r.e.carpio@cgiar.org::ecff0091-2ffa-48b5-8e76-02b295172c20" providerId="AD" clId="Web-{ABCE59B8-7D3E-4E9E-6AB4-7170A6837E06}" dt="2025-05-08T06:56:30.756" v="221" actId="1076"/>
          <ac:picMkLst>
            <pc:docMk/>
            <pc:sldMk cId="4218932822" sldId="528"/>
            <ac:picMk id="6" creationId="{1796A475-CF73-A191-501A-130F7997FD2F}"/>
          </ac:picMkLst>
        </pc:picChg>
        <pc:picChg chg="add mod">
          <ac:chgData name="Carpio, Ruth Erica (IRRI)" userId="S::r.e.carpio@cgiar.org::ecff0091-2ffa-48b5-8e76-02b295172c20" providerId="AD" clId="Web-{ABCE59B8-7D3E-4E9E-6AB4-7170A6837E06}" dt="2025-05-08T06:56:50.210" v="226" actId="1076"/>
          <ac:picMkLst>
            <pc:docMk/>
            <pc:sldMk cId="4218932822" sldId="528"/>
            <ac:picMk id="7" creationId="{F2D1E121-9DE7-42F6-1E4A-B547BAF6D7FC}"/>
          </ac:picMkLst>
        </pc:picChg>
        <pc:picChg chg="add mod">
          <ac:chgData name="Carpio, Ruth Erica (IRRI)" userId="S::r.e.carpio@cgiar.org::ecff0091-2ffa-48b5-8e76-02b295172c20" providerId="AD" clId="Web-{ABCE59B8-7D3E-4E9E-6AB4-7170A6837E06}" dt="2025-05-08T06:55:17.628" v="203" actId="1076"/>
          <ac:picMkLst>
            <pc:docMk/>
            <pc:sldMk cId="4218932822" sldId="528"/>
            <ac:picMk id="8" creationId="{625F63AC-1088-DD9E-51AA-D1D0E287C5A0}"/>
          </ac:picMkLst>
        </pc:picChg>
      </pc:sldChg>
      <pc:sldChg chg="addSp delSp modSp new">
        <pc:chgData name="Carpio, Ruth Erica (IRRI)" userId="S::r.e.carpio@cgiar.org::ecff0091-2ffa-48b5-8e76-02b295172c20" providerId="AD" clId="Web-{ABCE59B8-7D3E-4E9E-6AB4-7170A6837E06}" dt="2025-05-08T07:29:26.640" v="378"/>
        <pc:sldMkLst>
          <pc:docMk/>
          <pc:sldMk cId="3617418257" sldId="529"/>
        </pc:sldMkLst>
        <pc:spChg chg="mod">
          <ac:chgData name="Carpio, Ruth Erica (IRRI)" userId="S::r.e.carpio@cgiar.org::ecff0091-2ffa-48b5-8e76-02b295172c20" providerId="AD" clId="Web-{ABCE59B8-7D3E-4E9E-6AB4-7170A6837E06}" dt="2025-05-08T07:24:59.755" v="346" actId="14100"/>
          <ac:spMkLst>
            <pc:docMk/>
            <pc:sldMk cId="3617418257" sldId="529"/>
            <ac:spMk id="2" creationId="{25BA3FBB-B983-4F0B-A303-4D9A3ED69E47}"/>
          </ac:spMkLst>
        </pc:spChg>
        <pc:spChg chg="del">
          <ac:chgData name="Carpio, Ruth Erica (IRRI)" userId="S::r.e.carpio@cgiar.org::ecff0091-2ffa-48b5-8e76-02b295172c20" providerId="AD" clId="Web-{ABCE59B8-7D3E-4E9E-6AB4-7170A6837E06}" dt="2025-05-08T07:06:53.575" v="320"/>
          <ac:spMkLst>
            <pc:docMk/>
            <pc:sldMk cId="3617418257" sldId="529"/>
            <ac:spMk id="3" creationId="{0D5D30DF-A8B6-B67B-9E90-3F7983041F42}"/>
          </ac:spMkLst>
        </pc:spChg>
        <pc:spChg chg="add mod">
          <ac:chgData name="Carpio, Ruth Erica (IRRI)" userId="S::r.e.carpio@cgiar.org::ecff0091-2ffa-48b5-8e76-02b295172c20" providerId="AD" clId="Web-{ABCE59B8-7D3E-4E9E-6AB4-7170A6837E06}" dt="2025-05-08T07:11:49.086" v="332" actId="20577"/>
          <ac:spMkLst>
            <pc:docMk/>
            <pc:sldMk cId="3617418257" sldId="529"/>
            <ac:spMk id="6" creationId="{495890A3-767A-6362-E24C-B1F52BC31FD0}"/>
          </ac:spMkLst>
        </pc:spChg>
        <pc:spChg chg="add mod ord">
          <ac:chgData name="Carpio, Ruth Erica (IRRI)" userId="S::r.e.carpio@cgiar.org::ecff0091-2ffa-48b5-8e76-02b295172c20" providerId="AD" clId="Web-{ABCE59B8-7D3E-4E9E-6AB4-7170A6837E06}" dt="2025-05-08T07:29:11.171" v="375" actId="14100"/>
          <ac:spMkLst>
            <pc:docMk/>
            <pc:sldMk cId="3617418257" sldId="529"/>
            <ac:spMk id="12" creationId="{A079C9EB-B87A-8E84-46CF-63CFCE2EB6C0}"/>
          </ac:spMkLst>
        </pc:spChg>
        <pc:grpChg chg="add">
          <ac:chgData name="Carpio, Ruth Erica (IRRI)" userId="S::r.e.carpio@cgiar.org::ecff0091-2ffa-48b5-8e76-02b295172c20" providerId="AD" clId="Web-{ABCE59B8-7D3E-4E9E-6AB4-7170A6837E06}" dt="2025-05-08T07:29:26.640" v="378"/>
          <ac:grpSpMkLst>
            <pc:docMk/>
            <pc:sldMk cId="3617418257" sldId="529"/>
            <ac:grpSpMk id="13" creationId="{0D9F29C4-1F34-F4FC-33FF-0C15AE188A66}"/>
          </ac:grpSpMkLst>
        </pc:grpChg>
        <pc:picChg chg="add mod">
          <ac:chgData name="Carpio, Ruth Erica (IRRI)" userId="S::r.e.carpio@cgiar.org::ecff0091-2ffa-48b5-8e76-02b295172c20" providerId="AD" clId="Web-{ABCE59B8-7D3E-4E9E-6AB4-7170A6837E06}" dt="2025-05-08T07:25:04.287" v="347" actId="1076"/>
          <ac:picMkLst>
            <pc:docMk/>
            <pc:sldMk cId="3617418257" sldId="529"/>
            <ac:picMk id="4" creationId="{C847BFCB-AED1-6C3B-59D1-B94FD2B593B5}"/>
          </ac:picMkLst>
        </pc:picChg>
        <pc:picChg chg="add mod modCrop">
          <ac:chgData name="Carpio, Ruth Erica (IRRI)" userId="S::r.e.carpio@cgiar.org::ecff0091-2ffa-48b5-8e76-02b295172c20" providerId="AD" clId="Web-{ABCE59B8-7D3E-4E9E-6AB4-7170A6837E06}" dt="2025-05-08T07:25:04.334" v="348" actId="1076"/>
          <ac:picMkLst>
            <pc:docMk/>
            <pc:sldMk cId="3617418257" sldId="529"/>
            <ac:picMk id="5" creationId="{5F2839E3-D063-26A0-5843-A4412F396AE5}"/>
          </ac:picMkLst>
        </pc:picChg>
        <pc:picChg chg="add mod">
          <ac:chgData name="Carpio, Ruth Erica (IRRI)" userId="S::r.e.carpio@cgiar.org::ecff0091-2ffa-48b5-8e76-02b295172c20" providerId="AD" clId="Web-{ABCE59B8-7D3E-4E9E-6AB4-7170A6837E06}" dt="2025-05-08T07:25:04.349" v="349" actId="1076"/>
          <ac:picMkLst>
            <pc:docMk/>
            <pc:sldMk cId="3617418257" sldId="529"/>
            <ac:picMk id="7" creationId="{0049C740-939F-8E3E-372B-3F019300B27E}"/>
          </ac:picMkLst>
        </pc:picChg>
        <pc:picChg chg="add mod">
          <ac:chgData name="Carpio, Ruth Erica (IRRI)" userId="S::r.e.carpio@cgiar.org::ecff0091-2ffa-48b5-8e76-02b295172c20" providerId="AD" clId="Web-{ABCE59B8-7D3E-4E9E-6AB4-7170A6837E06}" dt="2025-05-08T07:24:55.646" v="345" actId="1076"/>
          <ac:picMkLst>
            <pc:docMk/>
            <pc:sldMk cId="3617418257" sldId="529"/>
            <ac:picMk id="8" creationId="{24C6CAED-7152-39D6-771C-7A3D7632362D}"/>
          </ac:picMkLst>
        </pc:picChg>
        <pc:picChg chg="add del mod">
          <ac:chgData name="Carpio, Ruth Erica (IRRI)" userId="S::r.e.carpio@cgiar.org::ecff0091-2ffa-48b5-8e76-02b295172c20" providerId="AD" clId="Web-{ABCE59B8-7D3E-4E9E-6AB4-7170A6837E06}" dt="2025-05-08T07:25:55.257" v="353"/>
          <ac:picMkLst>
            <pc:docMk/>
            <pc:sldMk cId="3617418257" sldId="529"/>
            <ac:picMk id="9" creationId="{B4D04FE7-CC44-7130-4D96-0C94189B92A7}"/>
          </ac:picMkLst>
        </pc:picChg>
        <pc:picChg chg="add del mod">
          <ac:chgData name="Carpio, Ruth Erica (IRRI)" userId="S::r.e.carpio@cgiar.org::ecff0091-2ffa-48b5-8e76-02b295172c20" providerId="AD" clId="Web-{ABCE59B8-7D3E-4E9E-6AB4-7170A6837E06}" dt="2025-05-08T07:26:09.211" v="355"/>
          <ac:picMkLst>
            <pc:docMk/>
            <pc:sldMk cId="3617418257" sldId="529"/>
            <ac:picMk id="10" creationId="{FEE64352-B3FA-A5CA-98FD-141D5149CB66}"/>
          </ac:picMkLst>
        </pc:picChg>
        <pc:picChg chg="add mod">
          <ac:chgData name="Carpio, Ruth Erica (IRRI)" userId="S::r.e.carpio@cgiar.org::ecff0091-2ffa-48b5-8e76-02b295172c20" providerId="AD" clId="Web-{ABCE59B8-7D3E-4E9E-6AB4-7170A6837E06}" dt="2025-05-08T07:29:19.093" v="377" actId="1076"/>
          <ac:picMkLst>
            <pc:docMk/>
            <pc:sldMk cId="3617418257" sldId="529"/>
            <ac:picMk id="11" creationId="{00F07018-6685-0737-89BE-7E5D7ABB21AD}"/>
          </ac:picMkLst>
        </pc:picChg>
      </pc:sldChg>
      <pc:sldChg chg="add del replId">
        <pc:chgData name="Carpio, Ruth Erica (IRRI)" userId="S::r.e.carpio@cgiar.org::ecff0091-2ffa-48b5-8e76-02b295172c20" providerId="AD" clId="Web-{ABCE59B8-7D3E-4E9E-6AB4-7170A6837E06}" dt="2025-05-08T08:30:14.370" v="448"/>
        <pc:sldMkLst>
          <pc:docMk/>
          <pc:sldMk cId="306646495" sldId="530"/>
        </pc:sldMkLst>
      </pc:sldChg>
      <pc:sldChg chg="addSp delSp modSp new">
        <pc:chgData name="Carpio, Ruth Erica (IRRI)" userId="S::r.e.carpio@cgiar.org::ecff0091-2ffa-48b5-8e76-02b295172c20" providerId="AD" clId="Web-{ABCE59B8-7D3E-4E9E-6AB4-7170A6837E06}" dt="2025-05-08T14:57:22.714" v="500" actId="1076"/>
        <pc:sldMkLst>
          <pc:docMk/>
          <pc:sldMk cId="3163417704" sldId="530"/>
        </pc:sldMkLst>
        <pc:spChg chg="del">
          <ac:chgData name="Carpio, Ruth Erica (IRRI)" userId="S::r.e.carpio@cgiar.org::ecff0091-2ffa-48b5-8e76-02b295172c20" providerId="AD" clId="Web-{ABCE59B8-7D3E-4E9E-6AB4-7170A6837E06}" dt="2025-05-08T14:52:34.004" v="459"/>
          <ac:spMkLst>
            <pc:docMk/>
            <pc:sldMk cId="3163417704" sldId="530"/>
            <ac:spMk id="2" creationId="{1D47CACC-7B86-7352-E186-2D4D4B77EBD3}"/>
          </ac:spMkLst>
        </pc:spChg>
        <pc:spChg chg="del">
          <ac:chgData name="Carpio, Ruth Erica (IRRI)" userId="S::r.e.carpio@cgiar.org::ecff0091-2ffa-48b5-8e76-02b295172c20" providerId="AD" clId="Web-{ABCE59B8-7D3E-4E9E-6AB4-7170A6837E06}" dt="2025-05-08T14:52:35.316" v="460"/>
          <ac:spMkLst>
            <pc:docMk/>
            <pc:sldMk cId="3163417704" sldId="530"/>
            <ac:spMk id="3" creationId="{076EFA6F-A796-2E7B-EAAC-C86C35B2FB5D}"/>
          </ac:spMkLst>
        </pc:spChg>
        <pc:spChg chg="add mod">
          <ac:chgData name="Carpio, Ruth Erica (IRRI)" userId="S::r.e.carpio@cgiar.org::ecff0091-2ffa-48b5-8e76-02b295172c20" providerId="AD" clId="Web-{ABCE59B8-7D3E-4E9E-6AB4-7170A6837E06}" dt="2025-05-08T14:57:11.807" v="498" actId="1076"/>
          <ac:spMkLst>
            <pc:docMk/>
            <pc:sldMk cId="3163417704" sldId="530"/>
            <ac:spMk id="8" creationId="{C14C55CA-DF83-8B15-723F-2A0964560B10}"/>
          </ac:spMkLst>
        </pc:spChg>
        <pc:grpChg chg="add">
          <ac:chgData name="Carpio, Ruth Erica (IRRI)" userId="S::r.e.carpio@cgiar.org::ecff0091-2ffa-48b5-8e76-02b295172c20" providerId="AD" clId="Web-{ABCE59B8-7D3E-4E9E-6AB4-7170A6837E06}" dt="2025-05-08T14:52:25.238" v="458"/>
          <ac:grpSpMkLst>
            <pc:docMk/>
            <pc:sldMk cId="3163417704" sldId="530"/>
            <ac:grpSpMk id="7" creationId="{52FCF441-A265-B3C3-9C72-BFCE2E7D245A}"/>
          </ac:grpSpMkLst>
        </pc:grpChg>
        <pc:picChg chg="add mod">
          <ac:chgData name="Carpio, Ruth Erica (IRRI)" userId="S::r.e.carpio@cgiar.org::ecff0091-2ffa-48b5-8e76-02b295172c20" providerId="AD" clId="Web-{ABCE59B8-7D3E-4E9E-6AB4-7170A6837E06}" dt="2025-05-08T14:57:13.964" v="499" actId="1076"/>
          <ac:picMkLst>
            <pc:docMk/>
            <pc:sldMk cId="3163417704" sldId="530"/>
            <ac:picMk id="9" creationId="{72EC6FE7-7FC2-995A-6159-FCE6EB1D0FF6}"/>
          </ac:picMkLst>
        </pc:picChg>
        <pc:picChg chg="add mod">
          <ac:chgData name="Carpio, Ruth Erica (IRRI)" userId="S::r.e.carpio@cgiar.org::ecff0091-2ffa-48b5-8e76-02b295172c20" providerId="AD" clId="Web-{ABCE59B8-7D3E-4E9E-6AB4-7170A6837E06}" dt="2025-05-08T14:57:22.714" v="500" actId="1076"/>
          <ac:picMkLst>
            <pc:docMk/>
            <pc:sldMk cId="3163417704" sldId="530"/>
            <ac:picMk id="10" creationId="{A024B2D7-E7F2-DC7C-EF3A-9574709BDF15}"/>
          </ac:picMkLst>
        </pc:picChg>
      </pc:sldChg>
    </pc:docChg>
  </pc:docChgLst>
  <pc:docChgLst>
    <pc:chgData name="LAGARE, Jack Elendil B. (CIMMYT-Philippines)" userId="S::j.lagare@cgiar.org::63e170b6-694b-445a-af43-2968f0b4b4c1" providerId="AD" clId="Web-{D1F1D547-3AE7-ED26-7A9C-4B632EE4C1B2}"/>
    <pc:docChg chg="modSld">
      <pc:chgData name="LAGARE, Jack Elendil B. (CIMMYT-Philippines)" userId="S::j.lagare@cgiar.org::63e170b6-694b-445a-af43-2968f0b4b4c1" providerId="AD" clId="Web-{D1F1D547-3AE7-ED26-7A9C-4B632EE4C1B2}" dt="2025-05-05T01:25:30.532" v="219" actId="20577"/>
      <pc:docMkLst>
        <pc:docMk/>
      </pc:docMkLst>
      <pc:sldChg chg="addSp modSp">
        <pc:chgData name="LAGARE, Jack Elendil B. (CIMMYT-Philippines)" userId="S::j.lagare@cgiar.org::63e170b6-694b-445a-af43-2968f0b4b4c1" providerId="AD" clId="Web-{D1F1D547-3AE7-ED26-7A9C-4B632EE4C1B2}" dt="2025-05-05T01:25:30.532" v="219" actId="20577"/>
        <pc:sldMkLst>
          <pc:docMk/>
          <pc:sldMk cId="3097532768" sldId="490"/>
        </pc:sldMkLst>
        <pc:spChg chg="mod">
          <ac:chgData name="LAGARE, Jack Elendil B. (CIMMYT-Philippines)" userId="S::j.lagare@cgiar.org::63e170b6-694b-445a-af43-2968f0b4b4c1" providerId="AD" clId="Web-{D1F1D547-3AE7-ED26-7A9C-4B632EE4C1B2}" dt="2025-05-05T01:12:41.598" v="49" actId="20577"/>
          <ac:spMkLst>
            <pc:docMk/>
            <pc:sldMk cId="3097532768" sldId="490"/>
            <ac:spMk id="2" creationId="{7C09BFA5-6D0B-7B10-92F0-80B011EE7101}"/>
          </ac:spMkLst>
        </pc:spChg>
        <pc:spChg chg="mod">
          <ac:chgData name="LAGARE, Jack Elendil B. (CIMMYT-Philippines)" userId="S::j.lagare@cgiar.org::63e170b6-694b-445a-af43-2968f0b4b4c1" providerId="AD" clId="Web-{D1F1D547-3AE7-ED26-7A9C-4B632EE4C1B2}" dt="2025-05-05T01:25:30.532" v="219" actId="20577"/>
          <ac:spMkLst>
            <pc:docMk/>
            <pc:sldMk cId="3097532768" sldId="490"/>
            <ac:spMk id="3" creationId="{1E57E0A6-2B62-07EC-4AB6-789E31641773}"/>
          </ac:spMkLst>
        </pc:spChg>
      </pc:sldChg>
    </pc:docChg>
  </pc:docChgLst>
  <pc:docChgLst>
    <pc:chgData name="Sallan, May Ann (IRRI)" userId="S::m.sallan@cgiar.org::50b7e3ec-32dd-40bf-95cf-6f76f08b1a9a" providerId="AD" clId="Web-{8F8097EE-A357-3100-6102-9178C714C85C}"/>
    <pc:docChg chg="addSld delSld modSld">
      <pc:chgData name="Sallan, May Ann (IRRI)" userId="S::m.sallan@cgiar.org::50b7e3ec-32dd-40bf-95cf-6f76f08b1a9a" providerId="AD" clId="Web-{8F8097EE-A357-3100-6102-9178C714C85C}" dt="2025-05-13T07:19:50.701" v="205"/>
      <pc:docMkLst>
        <pc:docMk/>
      </pc:docMkLst>
      <pc:sldChg chg="addSp modSp modNotes">
        <pc:chgData name="Sallan, May Ann (IRRI)" userId="S::m.sallan@cgiar.org::50b7e3ec-32dd-40bf-95cf-6f76f08b1a9a" providerId="AD" clId="Web-{8F8097EE-A357-3100-6102-9178C714C85C}" dt="2025-05-13T06:42:07.984" v="198" actId="20577"/>
        <pc:sldMkLst>
          <pc:docMk/>
          <pc:sldMk cId="3786351275" sldId="470"/>
        </pc:sldMkLst>
        <pc:spChg chg="mod">
          <ac:chgData name="Sallan, May Ann (IRRI)" userId="S::m.sallan@cgiar.org::50b7e3ec-32dd-40bf-95cf-6f76f08b1a9a" providerId="AD" clId="Web-{8F8097EE-A357-3100-6102-9178C714C85C}" dt="2025-05-13T06:42:07.984" v="198" actId="20577"/>
          <ac:spMkLst>
            <pc:docMk/>
            <pc:sldMk cId="3786351275" sldId="470"/>
            <ac:spMk id="2" creationId="{9528A1D9-B9F0-979B-DDB2-EFB99F77B478}"/>
          </ac:spMkLst>
        </pc:spChg>
        <pc:spChg chg="add mod">
          <ac:chgData name="Sallan, May Ann (IRRI)" userId="S::m.sallan@cgiar.org::50b7e3ec-32dd-40bf-95cf-6f76f08b1a9a" providerId="AD" clId="Web-{8F8097EE-A357-3100-6102-9178C714C85C}" dt="2025-05-13T05:46:46.364" v="162" actId="1076"/>
          <ac:spMkLst>
            <pc:docMk/>
            <pc:sldMk cId="3786351275" sldId="470"/>
            <ac:spMk id="8" creationId="{053B3C25-1EC1-2776-9A2D-66E96A8D42A5}"/>
          </ac:spMkLst>
        </pc:spChg>
        <pc:picChg chg="mod">
          <ac:chgData name="Sallan, May Ann (IRRI)" userId="S::m.sallan@cgiar.org::50b7e3ec-32dd-40bf-95cf-6f76f08b1a9a" providerId="AD" clId="Web-{8F8097EE-A357-3100-6102-9178C714C85C}" dt="2025-05-13T05:34:21.766" v="127" actId="1076"/>
          <ac:picMkLst>
            <pc:docMk/>
            <pc:sldMk cId="3786351275" sldId="470"/>
            <ac:picMk id="3" creationId="{D8838BA6-EF4D-B329-DC78-54201F07388C}"/>
          </ac:picMkLst>
        </pc:picChg>
        <pc:picChg chg="add mod">
          <ac:chgData name="Sallan, May Ann (IRRI)" userId="S::m.sallan@cgiar.org::50b7e3ec-32dd-40bf-95cf-6f76f08b1a9a" providerId="AD" clId="Web-{8F8097EE-A357-3100-6102-9178C714C85C}" dt="2025-05-13T05:43:30.359" v="133" actId="1076"/>
          <ac:picMkLst>
            <pc:docMk/>
            <pc:sldMk cId="3786351275" sldId="470"/>
            <ac:picMk id="4" creationId="{64E9BE35-260F-7A50-29EE-9726EACFC89B}"/>
          </ac:picMkLst>
        </pc:picChg>
      </pc:sldChg>
      <pc:sldChg chg="modSp modNotes">
        <pc:chgData name="Sallan, May Ann (IRRI)" userId="S::m.sallan@cgiar.org::50b7e3ec-32dd-40bf-95cf-6f76f08b1a9a" providerId="AD" clId="Web-{8F8097EE-A357-3100-6102-9178C714C85C}" dt="2025-05-13T07:19:50.701" v="205"/>
        <pc:sldMkLst>
          <pc:docMk/>
          <pc:sldMk cId="1125342482" sldId="472"/>
        </pc:sldMkLst>
        <pc:picChg chg="mod ord">
          <ac:chgData name="Sallan, May Ann (IRRI)" userId="S::m.sallan@cgiar.org::50b7e3ec-32dd-40bf-95cf-6f76f08b1a9a" providerId="AD" clId="Web-{8F8097EE-A357-3100-6102-9178C714C85C}" dt="2025-05-13T02:50:30.416" v="102" actId="1076"/>
          <ac:picMkLst>
            <pc:docMk/>
            <pc:sldMk cId="1125342482" sldId="472"/>
            <ac:picMk id="9" creationId="{3C1FE22F-8753-0DB3-62FD-D47EACCEDD80}"/>
          </ac:picMkLst>
        </pc:picChg>
        <pc:picChg chg="ord">
          <ac:chgData name="Sallan, May Ann (IRRI)" userId="S::m.sallan@cgiar.org::50b7e3ec-32dd-40bf-95cf-6f76f08b1a9a" providerId="AD" clId="Web-{8F8097EE-A357-3100-6102-9178C714C85C}" dt="2025-05-13T02:49:46.601" v="98"/>
          <ac:picMkLst>
            <pc:docMk/>
            <pc:sldMk cId="1125342482" sldId="472"/>
            <ac:picMk id="12" creationId="{06D182C2-A412-78C5-44E3-B9DD09469318}"/>
          </ac:picMkLst>
        </pc:picChg>
      </pc:sldChg>
      <pc:sldChg chg="addSp delSp modSp">
        <pc:chgData name="Sallan, May Ann (IRRI)" userId="S::m.sallan@cgiar.org::50b7e3ec-32dd-40bf-95cf-6f76f08b1a9a" providerId="AD" clId="Web-{8F8097EE-A357-3100-6102-9178C714C85C}" dt="2025-05-13T06:12:59.125" v="179" actId="14100"/>
        <pc:sldMkLst>
          <pc:docMk/>
          <pc:sldMk cId="1972495801" sldId="497"/>
        </pc:sldMkLst>
        <pc:spChg chg="add del mod">
          <ac:chgData name="Sallan, May Ann (IRRI)" userId="S::m.sallan@cgiar.org::50b7e3ec-32dd-40bf-95cf-6f76f08b1a9a" providerId="AD" clId="Web-{8F8097EE-A357-3100-6102-9178C714C85C}" dt="2025-05-13T04:02:31.082" v="116"/>
          <ac:spMkLst>
            <pc:docMk/>
            <pc:sldMk cId="1972495801" sldId="497"/>
            <ac:spMk id="9" creationId="{492A49E6-F015-FA5A-672F-C26FF816B442}"/>
          </ac:spMkLst>
        </pc:spChg>
        <pc:spChg chg="add del mod">
          <ac:chgData name="Sallan, May Ann (IRRI)" userId="S::m.sallan@cgiar.org::50b7e3ec-32dd-40bf-95cf-6f76f08b1a9a" providerId="AD" clId="Web-{8F8097EE-A357-3100-6102-9178C714C85C}" dt="2025-05-13T06:10:55.653" v="164"/>
          <ac:spMkLst>
            <pc:docMk/>
            <pc:sldMk cId="1972495801" sldId="497"/>
            <ac:spMk id="9" creationId="{B007F793-499C-C1B3-F8B3-3FDE50487E22}"/>
          </ac:spMkLst>
        </pc:spChg>
        <pc:spChg chg="add del mod">
          <ac:chgData name="Sallan, May Ann (IRRI)" userId="S::m.sallan@cgiar.org::50b7e3ec-32dd-40bf-95cf-6f76f08b1a9a" providerId="AD" clId="Web-{8F8097EE-A357-3100-6102-9178C714C85C}" dt="2025-05-13T06:11:49.951" v="169"/>
          <ac:spMkLst>
            <pc:docMk/>
            <pc:sldMk cId="1972495801" sldId="497"/>
            <ac:spMk id="13" creationId="{B24A3219-20AA-6B84-96C6-A4FA2D3CE927}"/>
          </ac:spMkLst>
        </pc:spChg>
        <pc:spChg chg="add del mod">
          <ac:chgData name="Sallan, May Ann (IRRI)" userId="S::m.sallan@cgiar.org::50b7e3ec-32dd-40bf-95cf-6f76f08b1a9a" providerId="AD" clId="Web-{8F8097EE-A357-3100-6102-9178C714C85C}" dt="2025-05-13T06:12:32.171" v="171"/>
          <ac:spMkLst>
            <pc:docMk/>
            <pc:sldMk cId="1972495801" sldId="497"/>
            <ac:spMk id="16" creationId="{02F44A6B-C7E9-2DF7-41CC-8CFFE68E4B4E}"/>
          </ac:spMkLst>
        </pc:spChg>
        <pc:picChg chg="add del mod ord">
          <ac:chgData name="Sallan, May Ann (IRRI)" userId="S::m.sallan@cgiar.org::50b7e3ec-32dd-40bf-95cf-6f76f08b1a9a" providerId="AD" clId="Web-{8F8097EE-A357-3100-6102-9178C714C85C}" dt="2025-05-13T06:10:53.700" v="163"/>
          <ac:picMkLst>
            <pc:docMk/>
            <pc:sldMk cId="1972495801" sldId="497"/>
            <ac:picMk id="10" creationId="{6FC23E5C-8B2B-D8FA-1E70-C36737C2AB45}"/>
          </ac:picMkLst>
        </pc:picChg>
        <pc:picChg chg="del mod">
          <ac:chgData name="Sallan, May Ann (IRRI)" userId="S::m.sallan@cgiar.org::50b7e3ec-32dd-40bf-95cf-6f76f08b1a9a" providerId="AD" clId="Web-{8F8097EE-A357-3100-6102-9178C714C85C}" dt="2025-05-13T04:02:29.504" v="115"/>
          <ac:picMkLst>
            <pc:docMk/>
            <pc:sldMk cId="1972495801" sldId="497"/>
            <ac:picMk id="11" creationId="{49884F33-1EA9-42A7-136B-E313A0F5AEB5}"/>
          </ac:picMkLst>
        </pc:picChg>
        <pc:picChg chg="add del mod ord">
          <ac:chgData name="Sallan, May Ann (IRRI)" userId="S::m.sallan@cgiar.org::50b7e3ec-32dd-40bf-95cf-6f76f08b1a9a" providerId="AD" clId="Web-{8F8097EE-A357-3100-6102-9178C714C85C}" dt="2025-05-13T06:11:48.951" v="168"/>
          <ac:picMkLst>
            <pc:docMk/>
            <pc:sldMk cId="1972495801" sldId="497"/>
            <ac:picMk id="11" creationId="{6BF5D2B7-1D64-85FA-C760-D99D6978C7EB}"/>
          </ac:picMkLst>
        </pc:picChg>
        <pc:picChg chg="add del mod ord">
          <ac:chgData name="Sallan, May Ann (IRRI)" userId="S::m.sallan@cgiar.org::50b7e3ec-32dd-40bf-95cf-6f76f08b1a9a" providerId="AD" clId="Web-{8F8097EE-A357-3100-6102-9178C714C85C}" dt="2025-05-13T06:11:53.185" v="170"/>
          <ac:picMkLst>
            <pc:docMk/>
            <pc:sldMk cId="1972495801" sldId="497"/>
            <ac:picMk id="14" creationId="{44C87143-98FF-F867-D18F-45A594CC0689}"/>
          </ac:picMkLst>
        </pc:picChg>
        <pc:picChg chg="add mod ord">
          <ac:chgData name="Sallan, May Ann (IRRI)" userId="S::m.sallan@cgiar.org::50b7e3ec-32dd-40bf-95cf-6f76f08b1a9a" providerId="AD" clId="Web-{8F8097EE-A357-3100-6102-9178C714C85C}" dt="2025-05-13T06:12:59.125" v="179" actId="14100"/>
          <ac:picMkLst>
            <pc:docMk/>
            <pc:sldMk cId="1972495801" sldId="497"/>
            <ac:picMk id="17" creationId="{78B676C2-4FA9-29F5-28FB-104E0B91EDF5}"/>
          </ac:picMkLst>
        </pc:picChg>
      </pc:sldChg>
      <pc:sldChg chg="addSp delSp modSp new del mod modShow">
        <pc:chgData name="Sallan, May Ann (IRRI)" userId="S::m.sallan@cgiar.org::50b7e3ec-32dd-40bf-95cf-6f76f08b1a9a" providerId="AD" clId="Web-{8F8097EE-A357-3100-6102-9178C714C85C}" dt="2025-05-13T05:31:08.011" v="124"/>
        <pc:sldMkLst>
          <pc:docMk/>
          <pc:sldMk cId="1333737138" sldId="538"/>
        </pc:sldMkLst>
        <pc:spChg chg="del">
          <ac:chgData name="Sallan, May Ann (IRRI)" userId="S::m.sallan@cgiar.org::50b7e3ec-32dd-40bf-95cf-6f76f08b1a9a" providerId="AD" clId="Web-{8F8097EE-A357-3100-6102-9178C714C85C}" dt="2025-05-13T03:58:57.373" v="111"/>
          <ac:spMkLst>
            <pc:docMk/>
            <pc:sldMk cId="1333737138" sldId="538"/>
            <ac:spMk id="2" creationId="{B8E7BE4B-3B01-CC64-CB89-7E4E7458AF97}"/>
          </ac:spMkLst>
        </pc:spChg>
        <pc:spChg chg="del">
          <ac:chgData name="Sallan, May Ann (IRRI)" userId="S::m.sallan@cgiar.org::50b7e3ec-32dd-40bf-95cf-6f76f08b1a9a" providerId="AD" clId="Web-{8F8097EE-A357-3100-6102-9178C714C85C}" dt="2025-05-13T03:58:37.419" v="104"/>
          <ac:spMkLst>
            <pc:docMk/>
            <pc:sldMk cId="1333737138" sldId="538"/>
            <ac:spMk id="3" creationId="{BC59AC76-8F2F-C89B-BCDE-A39066E18E66}"/>
          </ac:spMkLst>
        </pc:spChg>
        <pc:spChg chg="add del mod">
          <ac:chgData name="Sallan, May Ann (IRRI)" userId="S::m.sallan@cgiar.org::50b7e3ec-32dd-40bf-95cf-6f76f08b1a9a" providerId="AD" clId="Web-{8F8097EE-A357-3100-6102-9178C714C85C}" dt="2025-05-13T03:58:52.514" v="110"/>
          <ac:spMkLst>
            <pc:docMk/>
            <pc:sldMk cId="1333737138" sldId="538"/>
            <ac:spMk id="6" creationId="{719A8B02-8654-5566-AAC1-448766E7BC04}"/>
          </ac:spMkLst>
        </pc:spChg>
        <pc:picChg chg="add del mod ord">
          <ac:chgData name="Sallan, May Ann (IRRI)" userId="S::m.sallan@cgiar.org::50b7e3ec-32dd-40bf-95cf-6f76f08b1a9a" providerId="AD" clId="Web-{8F8097EE-A357-3100-6102-9178C714C85C}" dt="2025-05-13T04:04:02.585" v="123" actId="14100"/>
          <ac:picMkLst>
            <pc:docMk/>
            <pc:sldMk cId="1333737138" sldId="538"/>
            <ac:picMk id="4" creationId="{D084A53E-05A9-ECD2-DE03-FCC980F4666C}"/>
          </ac:picMkLst>
        </pc:picChg>
      </pc:sldChg>
    </pc:docChg>
  </pc:docChgLst>
  <pc:docChgLst>
    <pc:chgData name="Calosa, Jahzeel (IRRI)" userId="S::jp.ramos@cgiar.org::6198d500-fd66-4fbf-b8c6-b5eb7043dfa3" providerId="AD" clId="Web-{31FBEB9D-40D1-653D-1A1E-1B10C479D5A5}"/>
    <pc:docChg chg="addSld delSld modSld sldOrd">
      <pc:chgData name="Calosa, Jahzeel (IRRI)" userId="S::jp.ramos@cgiar.org::6198d500-fd66-4fbf-b8c6-b5eb7043dfa3" providerId="AD" clId="Web-{31FBEB9D-40D1-653D-1A1E-1B10C479D5A5}" dt="2025-05-07T10:24:06.817" v="150"/>
      <pc:docMkLst>
        <pc:docMk/>
      </pc:docMkLst>
      <pc:sldChg chg="delSp modSp">
        <pc:chgData name="Calosa, Jahzeel (IRRI)" userId="S::jp.ramos@cgiar.org::6198d500-fd66-4fbf-b8c6-b5eb7043dfa3" providerId="AD" clId="Web-{31FBEB9D-40D1-653D-1A1E-1B10C479D5A5}" dt="2025-05-07T08:29:18.966" v="55"/>
        <pc:sldMkLst>
          <pc:docMk/>
          <pc:sldMk cId="3686059215" sldId="276"/>
        </pc:sldMkLst>
        <pc:spChg chg="mod">
          <ac:chgData name="Calosa, Jahzeel (IRRI)" userId="S::jp.ramos@cgiar.org::6198d500-fd66-4fbf-b8c6-b5eb7043dfa3" providerId="AD" clId="Web-{31FBEB9D-40D1-653D-1A1E-1B10C479D5A5}" dt="2025-05-07T08:29:16.482" v="53" actId="20577"/>
          <ac:spMkLst>
            <pc:docMk/>
            <pc:sldMk cId="3686059215" sldId="276"/>
            <ac:spMk id="4" creationId="{02F6EBA4-0FD1-4437-0A86-85ECF527BE80}"/>
          </ac:spMkLst>
        </pc:spChg>
      </pc:sldChg>
      <pc:sldChg chg="modSp">
        <pc:chgData name="Calosa, Jahzeel (IRRI)" userId="S::jp.ramos@cgiar.org::6198d500-fd66-4fbf-b8c6-b5eb7043dfa3" providerId="AD" clId="Web-{31FBEB9D-40D1-653D-1A1E-1B10C479D5A5}" dt="2025-05-07T08:33:57.147" v="64" actId="20577"/>
        <pc:sldMkLst>
          <pc:docMk/>
          <pc:sldMk cId="1486674080" sldId="474"/>
        </pc:sldMkLst>
        <pc:spChg chg="mod">
          <ac:chgData name="Calosa, Jahzeel (IRRI)" userId="S::jp.ramos@cgiar.org::6198d500-fd66-4fbf-b8c6-b5eb7043dfa3" providerId="AD" clId="Web-{31FBEB9D-40D1-653D-1A1E-1B10C479D5A5}" dt="2025-05-07T08:33:57.147" v="64" actId="20577"/>
          <ac:spMkLst>
            <pc:docMk/>
            <pc:sldMk cId="1486674080" sldId="474"/>
            <ac:spMk id="4" creationId="{2F50E983-507F-5A84-96C3-C2C3308630AB}"/>
          </ac:spMkLst>
        </pc:spChg>
      </pc:sldChg>
      <pc:sldChg chg="modSp">
        <pc:chgData name="Calosa, Jahzeel (IRRI)" userId="S::jp.ramos@cgiar.org::6198d500-fd66-4fbf-b8c6-b5eb7043dfa3" providerId="AD" clId="Web-{31FBEB9D-40D1-653D-1A1E-1B10C479D5A5}" dt="2025-05-07T08:08:58.348" v="14" actId="20577"/>
        <pc:sldMkLst>
          <pc:docMk/>
          <pc:sldMk cId="1235913498" sldId="476"/>
        </pc:sldMkLst>
        <pc:spChg chg="mod">
          <ac:chgData name="Calosa, Jahzeel (IRRI)" userId="S::jp.ramos@cgiar.org::6198d500-fd66-4fbf-b8c6-b5eb7043dfa3" providerId="AD" clId="Web-{31FBEB9D-40D1-653D-1A1E-1B10C479D5A5}" dt="2025-05-07T08:08:58.348" v="14" actId="20577"/>
          <ac:spMkLst>
            <pc:docMk/>
            <pc:sldMk cId="1235913498" sldId="476"/>
            <ac:spMk id="5" creationId="{462D3A6A-DE7B-4972-8B33-125CDC6EF0E9}"/>
          </ac:spMkLst>
        </pc:spChg>
      </pc:sldChg>
      <pc:sldChg chg="addSp delSp modSp ord">
        <pc:chgData name="Calosa, Jahzeel (IRRI)" userId="S::jp.ramos@cgiar.org::6198d500-fd66-4fbf-b8c6-b5eb7043dfa3" providerId="AD" clId="Web-{31FBEB9D-40D1-653D-1A1E-1B10C479D5A5}" dt="2025-05-07T10:16:43.268" v="133" actId="20577"/>
        <pc:sldMkLst>
          <pc:docMk/>
          <pc:sldMk cId="2315858043" sldId="477"/>
        </pc:sldMkLst>
        <pc:spChg chg="mod">
          <ac:chgData name="Calosa, Jahzeel (IRRI)" userId="S::jp.ramos@cgiar.org::6198d500-fd66-4fbf-b8c6-b5eb7043dfa3" providerId="AD" clId="Web-{31FBEB9D-40D1-653D-1A1E-1B10C479D5A5}" dt="2025-05-07T10:16:43.268" v="133" actId="20577"/>
          <ac:spMkLst>
            <pc:docMk/>
            <pc:sldMk cId="2315858043" sldId="477"/>
            <ac:spMk id="5" creationId="{3F42618D-391D-FAB7-F382-4DC0DDA55E86}"/>
          </ac:spMkLst>
        </pc:spChg>
        <pc:graphicFrameChg chg="add mod ord modGraphic">
          <ac:chgData name="Calosa, Jahzeel (IRRI)" userId="S::jp.ramos@cgiar.org::6198d500-fd66-4fbf-b8c6-b5eb7043dfa3" providerId="AD" clId="Web-{31FBEB9D-40D1-653D-1A1E-1B10C479D5A5}" dt="2025-05-07T10:16:36.674" v="126"/>
          <ac:graphicFrameMkLst>
            <pc:docMk/>
            <pc:sldMk cId="2315858043" sldId="477"/>
            <ac:graphicFrameMk id="4" creationId="{1408CF28-567B-28FC-11FC-3407B3555EAF}"/>
          </ac:graphicFrameMkLst>
        </pc:graphicFrameChg>
      </pc:sldChg>
      <pc:sldChg chg="addSp delSp modSp">
        <pc:chgData name="Calosa, Jahzeel (IRRI)" userId="S::jp.ramos@cgiar.org::6198d500-fd66-4fbf-b8c6-b5eb7043dfa3" providerId="AD" clId="Web-{31FBEB9D-40D1-653D-1A1E-1B10C479D5A5}" dt="2025-05-07T08:33:49.553" v="62" actId="20577"/>
        <pc:sldMkLst>
          <pc:docMk/>
          <pc:sldMk cId="2271099626" sldId="485"/>
        </pc:sldMkLst>
        <pc:spChg chg="mod">
          <ac:chgData name="Calosa, Jahzeel (IRRI)" userId="S::jp.ramos@cgiar.org::6198d500-fd66-4fbf-b8c6-b5eb7043dfa3" providerId="AD" clId="Web-{31FBEB9D-40D1-653D-1A1E-1B10C479D5A5}" dt="2025-05-07T08:33:49.553" v="62" actId="20577"/>
          <ac:spMkLst>
            <pc:docMk/>
            <pc:sldMk cId="2271099626" sldId="485"/>
            <ac:spMk id="4" creationId="{6146CB38-DD21-C663-46BE-6454CEA0C309}"/>
          </ac:spMkLst>
        </pc:spChg>
        <pc:picChg chg="add mod">
          <ac:chgData name="Calosa, Jahzeel (IRRI)" userId="S::jp.ramos@cgiar.org::6198d500-fd66-4fbf-b8c6-b5eb7043dfa3" providerId="AD" clId="Web-{31FBEB9D-40D1-653D-1A1E-1B10C479D5A5}" dt="2025-05-07T08:08:03.033" v="3" actId="14100"/>
          <ac:picMkLst>
            <pc:docMk/>
            <pc:sldMk cId="2271099626" sldId="485"/>
            <ac:picMk id="3" creationId="{7DE96681-EAC9-D6DC-AC11-158202A39F4D}"/>
          </ac:picMkLst>
        </pc:picChg>
      </pc:sldChg>
      <pc:sldChg chg="addSp delSp modSp del ord">
        <pc:chgData name="Calosa, Jahzeel (IRRI)" userId="S::jp.ramos@cgiar.org::6198d500-fd66-4fbf-b8c6-b5eb7043dfa3" providerId="AD" clId="Web-{31FBEB9D-40D1-653D-1A1E-1B10C479D5A5}" dt="2025-05-07T09:39:46.573" v="71"/>
        <pc:sldMkLst>
          <pc:docMk/>
          <pc:sldMk cId="3399977398" sldId="486"/>
        </pc:sldMkLst>
      </pc:sldChg>
      <pc:sldChg chg="modSp add replId">
        <pc:chgData name="Calosa, Jahzeel (IRRI)" userId="S::jp.ramos@cgiar.org::6198d500-fd66-4fbf-b8c6-b5eb7043dfa3" providerId="AD" clId="Web-{31FBEB9D-40D1-653D-1A1E-1B10C479D5A5}" dt="2025-05-07T08:10:24.460" v="18" actId="20577"/>
        <pc:sldMkLst>
          <pc:docMk/>
          <pc:sldMk cId="783102551" sldId="498"/>
        </pc:sldMkLst>
        <pc:spChg chg="mod">
          <ac:chgData name="Calosa, Jahzeel (IRRI)" userId="S::jp.ramos@cgiar.org::6198d500-fd66-4fbf-b8c6-b5eb7043dfa3" providerId="AD" clId="Web-{31FBEB9D-40D1-653D-1A1E-1B10C479D5A5}" dt="2025-05-07T08:10:24.460" v="18" actId="20577"/>
          <ac:spMkLst>
            <pc:docMk/>
            <pc:sldMk cId="783102551" sldId="498"/>
            <ac:spMk id="5" creationId="{3646A2F8-0FC1-C700-60D6-B3704A236F8F}"/>
          </ac:spMkLst>
        </pc:spChg>
      </pc:sldChg>
      <pc:sldChg chg="modSp add ord replId">
        <pc:chgData name="Calosa, Jahzeel (IRRI)" userId="S::jp.ramos@cgiar.org::6198d500-fd66-4fbf-b8c6-b5eb7043dfa3" providerId="AD" clId="Web-{31FBEB9D-40D1-653D-1A1E-1B10C479D5A5}" dt="2025-05-07T09:38:21.898" v="65"/>
        <pc:sldMkLst>
          <pc:docMk/>
          <pc:sldMk cId="3230061690" sldId="499"/>
        </pc:sldMkLst>
        <pc:spChg chg="mod">
          <ac:chgData name="Calosa, Jahzeel (IRRI)" userId="S::jp.ramos@cgiar.org::6198d500-fd66-4fbf-b8c6-b5eb7043dfa3" providerId="AD" clId="Web-{31FBEB9D-40D1-653D-1A1E-1B10C479D5A5}" dt="2025-05-07T08:21:52.842" v="32" actId="20577"/>
          <ac:spMkLst>
            <pc:docMk/>
            <pc:sldMk cId="3230061690" sldId="499"/>
            <ac:spMk id="5" creationId="{260F3E22-AD2A-3F1F-7D81-FB3D8205BB75}"/>
          </ac:spMkLst>
        </pc:spChg>
      </pc:sldChg>
      <pc:sldChg chg="modSp add replId">
        <pc:chgData name="Calosa, Jahzeel (IRRI)" userId="S::jp.ramos@cgiar.org::6198d500-fd66-4fbf-b8c6-b5eb7043dfa3" providerId="AD" clId="Web-{31FBEB9D-40D1-653D-1A1E-1B10C479D5A5}" dt="2025-05-07T08:33:38.287" v="59" actId="20577"/>
        <pc:sldMkLst>
          <pc:docMk/>
          <pc:sldMk cId="2527872411" sldId="500"/>
        </pc:sldMkLst>
        <pc:spChg chg="mod">
          <ac:chgData name="Calosa, Jahzeel (IRRI)" userId="S::jp.ramos@cgiar.org::6198d500-fd66-4fbf-b8c6-b5eb7043dfa3" providerId="AD" clId="Web-{31FBEB9D-40D1-653D-1A1E-1B10C479D5A5}" dt="2025-05-07T08:33:38.287" v="59" actId="20577"/>
          <ac:spMkLst>
            <pc:docMk/>
            <pc:sldMk cId="2527872411" sldId="500"/>
            <ac:spMk id="4" creationId="{3702D421-B415-6DFB-51B7-A08025DC350D}"/>
          </ac:spMkLst>
        </pc:spChg>
      </pc:sldChg>
      <pc:sldChg chg="add replId">
        <pc:chgData name="Calosa, Jahzeel (IRRI)" userId="S::jp.ramos@cgiar.org::6198d500-fd66-4fbf-b8c6-b5eb7043dfa3" providerId="AD" clId="Web-{31FBEB9D-40D1-653D-1A1E-1B10C479D5A5}" dt="2025-05-07T09:39:22.775" v="66"/>
        <pc:sldMkLst>
          <pc:docMk/>
          <pc:sldMk cId="906785112" sldId="501"/>
        </pc:sldMkLst>
      </pc:sldChg>
      <pc:sldChg chg="add ord">
        <pc:chgData name="Calosa, Jahzeel (IRRI)" userId="S::jp.ramos@cgiar.org::6198d500-fd66-4fbf-b8c6-b5eb7043dfa3" providerId="AD" clId="Web-{31FBEB9D-40D1-653D-1A1E-1B10C479D5A5}" dt="2025-05-07T09:45:03.320" v="73"/>
        <pc:sldMkLst>
          <pc:docMk/>
          <pc:sldMk cId="1294116" sldId="502"/>
        </pc:sldMkLst>
      </pc:sldChg>
      <pc:sldChg chg="addSp delSp modSp add del ord replId">
        <pc:chgData name="Calosa, Jahzeel (IRRI)" userId="S::jp.ramos@cgiar.org::6198d500-fd66-4fbf-b8c6-b5eb7043dfa3" providerId="AD" clId="Web-{31FBEB9D-40D1-653D-1A1E-1B10C479D5A5}" dt="2025-05-07T10:00:34.465" v="111"/>
        <pc:sldMkLst>
          <pc:docMk/>
          <pc:sldMk cId="4163249091" sldId="503"/>
        </pc:sldMkLst>
      </pc:sldChg>
      <pc:sldChg chg="add ord replId">
        <pc:chgData name="Calosa, Jahzeel (IRRI)" userId="S::jp.ramos@cgiar.org::6198d500-fd66-4fbf-b8c6-b5eb7043dfa3" providerId="AD" clId="Web-{31FBEB9D-40D1-653D-1A1E-1B10C479D5A5}" dt="2025-05-07T09:48:48.516" v="88"/>
        <pc:sldMkLst>
          <pc:docMk/>
          <pc:sldMk cId="922160944" sldId="504"/>
        </pc:sldMkLst>
      </pc:sldChg>
      <pc:sldChg chg="addSp delSp modSp add ord replId">
        <pc:chgData name="Calosa, Jahzeel (IRRI)" userId="S::jp.ramos@cgiar.org::6198d500-fd66-4fbf-b8c6-b5eb7043dfa3" providerId="AD" clId="Web-{31FBEB9D-40D1-653D-1A1E-1B10C479D5A5}" dt="2025-05-07T10:00:28.809" v="110"/>
        <pc:sldMkLst>
          <pc:docMk/>
          <pc:sldMk cId="3354591750" sldId="505"/>
        </pc:sldMkLst>
        <pc:spChg chg="mod">
          <ac:chgData name="Calosa, Jahzeel (IRRI)" userId="S::jp.ramos@cgiar.org::6198d500-fd66-4fbf-b8c6-b5eb7043dfa3" providerId="AD" clId="Web-{31FBEB9D-40D1-653D-1A1E-1B10C479D5A5}" dt="2025-05-07T10:00:17.746" v="106" actId="20577"/>
          <ac:spMkLst>
            <pc:docMk/>
            <pc:sldMk cId="3354591750" sldId="505"/>
            <ac:spMk id="4" creationId="{5506D689-A644-8204-DD1D-1337A098577D}"/>
          </ac:spMkLst>
        </pc:spChg>
        <pc:picChg chg="add">
          <ac:chgData name="Calosa, Jahzeel (IRRI)" userId="S::jp.ramos@cgiar.org::6198d500-fd66-4fbf-b8c6-b5eb7043dfa3" providerId="AD" clId="Web-{31FBEB9D-40D1-653D-1A1E-1B10C479D5A5}" dt="2025-05-07T10:00:28.777" v="109"/>
          <ac:picMkLst>
            <pc:docMk/>
            <pc:sldMk cId="3354591750" sldId="505"/>
            <ac:picMk id="6" creationId="{0F3C69C0-1FDE-C149-1BB4-57D24A5C12C5}"/>
          </ac:picMkLst>
        </pc:picChg>
        <pc:picChg chg="add">
          <ac:chgData name="Calosa, Jahzeel (IRRI)" userId="S::jp.ramos@cgiar.org::6198d500-fd66-4fbf-b8c6-b5eb7043dfa3" providerId="AD" clId="Web-{31FBEB9D-40D1-653D-1A1E-1B10C479D5A5}" dt="2025-05-07T10:00:28.809" v="110"/>
          <ac:picMkLst>
            <pc:docMk/>
            <pc:sldMk cId="3354591750" sldId="505"/>
            <ac:picMk id="8" creationId="{76699347-ADB7-5310-B96D-B9F0EF4416AF}"/>
          </ac:picMkLst>
        </pc:picChg>
      </pc:sldChg>
      <pc:sldChg chg="addSp delSp modSp add replId">
        <pc:chgData name="Calosa, Jahzeel (IRRI)" userId="S::jp.ramos@cgiar.org::6198d500-fd66-4fbf-b8c6-b5eb7043dfa3" providerId="AD" clId="Web-{31FBEB9D-40D1-653D-1A1E-1B10C479D5A5}" dt="2025-05-07T10:18:23.476" v="149" actId="20577"/>
        <pc:sldMkLst>
          <pc:docMk/>
          <pc:sldMk cId="3460597484" sldId="506"/>
        </pc:sldMkLst>
      </pc:sldChg>
      <pc:sldChg chg="add replId">
        <pc:chgData name="Calosa, Jahzeel (IRRI)" userId="S::jp.ramos@cgiar.org::6198d500-fd66-4fbf-b8c6-b5eb7043dfa3" providerId="AD" clId="Web-{31FBEB9D-40D1-653D-1A1E-1B10C479D5A5}" dt="2025-05-07T10:24:06.817" v="150"/>
        <pc:sldMkLst>
          <pc:docMk/>
          <pc:sldMk cId="1340794766" sldId="507"/>
        </pc:sldMkLst>
      </pc:sldChg>
    </pc:docChg>
  </pc:docChgLst>
  <pc:docChgLst>
    <pc:chgData name="Carpio, Ruth Erica (IRRI)" userId="S::r.e.carpio@cgiar.org::ecff0091-2ffa-48b5-8e76-02b295172c20" providerId="AD" clId="Web-{6C34B8FD-82DC-E0F9-1D16-A47DA97F7FC4}"/>
    <pc:docChg chg="mod modSld">
      <pc:chgData name="Carpio, Ruth Erica (IRRI)" userId="S::r.e.carpio@cgiar.org::ecff0091-2ffa-48b5-8e76-02b295172c20" providerId="AD" clId="Web-{6C34B8FD-82DC-E0F9-1D16-A47DA97F7FC4}" dt="2025-04-29T02:29:32.084" v="7" actId="1076"/>
      <pc:docMkLst>
        <pc:docMk/>
      </pc:docMkLst>
      <pc:sldChg chg="addSp delSp modSp">
        <pc:chgData name="Carpio, Ruth Erica (IRRI)" userId="S::r.e.carpio@cgiar.org::ecff0091-2ffa-48b5-8e76-02b295172c20" providerId="AD" clId="Web-{6C34B8FD-82DC-E0F9-1D16-A47DA97F7FC4}" dt="2025-04-29T02:29:32.084" v="7" actId="1076"/>
        <pc:sldMkLst>
          <pc:docMk/>
          <pc:sldMk cId="3686059215" sldId="276"/>
        </pc:sldMkLst>
      </pc:sldChg>
      <pc:sldChg chg="addSp modSp">
        <pc:chgData name="Carpio, Ruth Erica (IRRI)" userId="S::r.e.carpio@cgiar.org::ecff0091-2ffa-48b5-8e76-02b295172c20" providerId="AD" clId="Web-{6C34B8FD-82DC-E0F9-1D16-A47DA97F7FC4}" dt="2025-04-29T02:29:13.802" v="5" actId="1076"/>
        <pc:sldMkLst>
          <pc:docMk/>
          <pc:sldMk cId="3950826639" sldId="479"/>
        </pc:sldMkLst>
        <pc:picChg chg="add mod">
          <ac:chgData name="Carpio, Ruth Erica (IRRI)" userId="S::r.e.carpio@cgiar.org::ecff0091-2ffa-48b5-8e76-02b295172c20" providerId="AD" clId="Web-{6C34B8FD-82DC-E0F9-1D16-A47DA97F7FC4}" dt="2025-04-29T02:29:13.802" v="5" actId="1076"/>
          <ac:picMkLst>
            <pc:docMk/>
            <pc:sldMk cId="3950826639" sldId="479"/>
            <ac:picMk id="2" creationId="{DE873AB4-257F-9054-C856-9701602383B1}"/>
          </ac:picMkLst>
        </pc:picChg>
      </pc:sldChg>
    </pc:docChg>
  </pc:docChgLst>
  <pc:docChgLst>
    <pc:chgData name="Sallan, May Ann (IRRI)" userId="S::m.sallan@cgiar.org::50b7e3ec-32dd-40bf-95cf-6f76f08b1a9a" providerId="AD" clId="Web-{D76C0E92-44A0-60A3-08B9-E3D03186B50C}"/>
    <pc:docChg chg="modSld sldOrd">
      <pc:chgData name="Sallan, May Ann (IRRI)" userId="S::m.sallan@cgiar.org::50b7e3ec-32dd-40bf-95cf-6f76f08b1a9a" providerId="AD" clId="Web-{D76C0E92-44A0-60A3-08B9-E3D03186B50C}" dt="2025-05-09T07:12:17.460" v="798" actId="1076"/>
      <pc:docMkLst>
        <pc:docMk/>
      </pc:docMkLst>
      <pc:sldChg chg="modSp">
        <pc:chgData name="Sallan, May Ann (IRRI)" userId="S::m.sallan@cgiar.org::50b7e3ec-32dd-40bf-95cf-6f76f08b1a9a" providerId="AD" clId="Web-{D76C0E92-44A0-60A3-08B9-E3D03186B50C}" dt="2025-05-08T13:02:36.185" v="40" actId="20577"/>
        <pc:sldMkLst>
          <pc:docMk/>
          <pc:sldMk cId="0" sldId="263"/>
        </pc:sldMkLst>
        <pc:spChg chg="mod">
          <ac:chgData name="Sallan, May Ann (IRRI)" userId="S::m.sallan@cgiar.org::50b7e3ec-32dd-40bf-95cf-6f76f08b1a9a" providerId="AD" clId="Web-{D76C0E92-44A0-60A3-08B9-E3D03186B50C}" dt="2025-05-08T13:02:36.185" v="40" actId="20577"/>
          <ac:spMkLst>
            <pc:docMk/>
            <pc:sldMk cId="0" sldId="263"/>
            <ac:spMk id="4" creationId="{96067BA6-5A57-CCC1-2DF2-93FBD3A68BBC}"/>
          </ac:spMkLst>
        </pc:spChg>
      </pc:sldChg>
      <pc:sldChg chg="addSp delSp modSp">
        <pc:chgData name="Sallan, May Ann (IRRI)" userId="S::m.sallan@cgiar.org::50b7e3ec-32dd-40bf-95cf-6f76f08b1a9a" providerId="AD" clId="Web-{D76C0E92-44A0-60A3-08B9-E3D03186B50C}" dt="2025-05-08T08:38:56.552" v="13" actId="1076"/>
        <pc:sldMkLst>
          <pc:docMk/>
          <pc:sldMk cId="2023009005" sldId="270"/>
        </pc:sldMkLst>
        <pc:picChg chg="add mod">
          <ac:chgData name="Sallan, May Ann (IRRI)" userId="S::m.sallan@cgiar.org::50b7e3ec-32dd-40bf-95cf-6f76f08b1a9a" providerId="AD" clId="Web-{D76C0E92-44A0-60A3-08B9-E3D03186B50C}" dt="2025-05-08T08:38:56.552" v="13" actId="1076"/>
          <ac:picMkLst>
            <pc:docMk/>
            <pc:sldMk cId="2023009005" sldId="270"/>
            <ac:picMk id="7" creationId="{4DBEE60B-3B0D-00C0-A00E-E700C59FEDDE}"/>
          </ac:picMkLst>
        </pc:picChg>
        <pc:picChg chg="del">
          <ac:chgData name="Sallan, May Ann (IRRI)" userId="S::m.sallan@cgiar.org::50b7e3ec-32dd-40bf-95cf-6f76f08b1a9a" providerId="AD" clId="Web-{D76C0E92-44A0-60A3-08B9-E3D03186B50C}" dt="2025-05-08T08:38:37.098" v="6"/>
          <ac:picMkLst>
            <pc:docMk/>
            <pc:sldMk cId="2023009005" sldId="270"/>
            <ac:picMk id="9" creationId="{2E0C8AD5-4830-8C01-D2F0-00C9FED3A035}"/>
          </ac:picMkLst>
        </pc:picChg>
      </pc:sldChg>
      <pc:sldChg chg="modNotes">
        <pc:chgData name="Sallan, May Ann (IRRI)" userId="S::m.sallan@cgiar.org::50b7e3ec-32dd-40bf-95cf-6f76f08b1a9a" providerId="AD" clId="Web-{D76C0E92-44A0-60A3-08B9-E3D03186B50C}" dt="2025-05-08T10:42:12.231" v="36"/>
        <pc:sldMkLst>
          <pc:docMk/>
          <pc:sldMk cId="3786351275" sldId="470"/>
        </pc:sldMkLst>
      </pc:sldChg>
      <pc:sldChg chg="addSp delSp modSp mod ord modShow modNotes">
        <pc:chgData name="Sallan, May Ann (IRRI)" userId="S::m.sallan@cgiar.org::50b7e3ec-32dd-40bf-95cf-6f76f08b1a9a" providerId="AD" clId="Web-{D76C0E92-44A0-60A3-08B9-E3D03186B50C}" dt="2025-05-09T07:12:17.460" v="798" actId="1076"/>
        <pc:sldMkLst>
          <pc:docMk/>
          <pc:sldMk cId="1125342482" sldId="472"/>
        </pc:sldMkLst>
        <pc:spChg chg="add mod">
          <ac:chgData name="Sallan, May Ann (IRRI)" userId="S::m.sallan@cgiar.org::50b7e3ec-32dd-40bf-95cf-6f76f08b1a9a" providerId="AD" clId="Web-{D76C0E92-44A0-60A3-08B9-E3D03186B50C}" dt="2025-05-09T06:56:45.845" v="185" actId="20577"/>
          <ac:spMkLst>
            <pc:docMk/>
            <pc:sldMk cId="1125342482" sldId="472"/>
            <ac:spMk id="11" creationId="{B667CDA4-95F8-5FFA-C540-F5989483C405}"/>
          </ac:spMkLst>
        </pc:spChg>
        <pc:picChg chg="add del mod">
          <ac:chgData name="Sallan, May Ann (IRRI)" userId="S::m.sallan@cgiar.org::50b7e3ec-32dd-40bf-95cf-6f76f08b1a9a" providerId="AD" clId="Web-{D76C0E92-44A0-60A3-08B9-E3D03186B50C}" dt="2025-05-09T07:11:16.474" v="784"/>
          <ac:picMkLst>
            <pc:docMk/>
            <pc:sldMk cId="1125342482" sldId="472"/>
            <ac:picMk id="3" creationId="{15C19B8A-53A2-DE1A-86C1-B168B6A45F3F}"/>
          </ac:picMkLst>
        </pc:picChg>
        <pc:picChg chg="mod ord">
          <ac:chgData name="Sallan, May Ann (IRRI)" userId="S::m.sallan@cgiar.org::50b7e3ec-32dd-40bf-95cf-6f76f08b1a9a" providerId="AD" clId="Web-{D76C0E92-44A0-60A3-08B9-E3D03186B50C}" dt="2025-05-09T07:12:17.460" v="798" actId="1076"/>
          <ac:picMkLst>
            <pc:docMk/>
            <pc:sldMk cId="1125342482" sldId="472"/>
            <ac:picMk id="9" creationId="{3C1FE22F-8753-0DB3-62FD-D47EACCEDD80}"/>
          </ac:picMkLst>
        </pc:picChg>
        <pc:picChg chg="add mod ord">
          <ac:chgData name="Sallan, May Ann (IRRI)" userId="S::m.sallan@cgiar.org::50b7e3ec-32dd-40bf-95cf-6f76f08b1a9a" providerId="AD" clId="Web-{D76C0E92-44A0-60A3-08B9-E3D03186B50C}" dt="2025-05-09T06:59:33.586" v="192" actId="1076"/>
          <ac:picMkLst>
            <pc:docMk/>
            <pc:sldMk cId="1125342482" sldId="472"/>
            <ac:picMk id="12" creationId="{06D182C2-A412-78C5-44E3-B9DD09469318}"/>
          </ac:picMkLst>
        </pc:picChg>
        <pc:picChg chg="add mod">
          <ac:chgData name="Sallan, May Ann (IRRI)" userId="S::m.sallan@cgiar.org::50b7e3ec-32dd-40bf-95cf-6f76f08b1a9a" providerId="AD" clId="Web-{D76C0E92-44A0-60A3-08B9-E3D03186B50C}" dt="2025-05-09T07:11:20.880" v="786" actId="1076"/>
          <ac:picMkLst>
            <pc:docMk/>
            <pc:sldMk cId="1125342482" sldId="472"/>
            <ac:picMk id="13" creationId="{BA6CA424-18DE-AC76-53C8-C5176F96E8C6}"/>
          </ac:picMkLst>
        </pc:picChg>
      </pc:sldChg>
      <pc:sldChg chg="addSp delSp modSp addAnim delAnim modAnim modNotes">
        <pc:chgData name="Sallan, May Ann (IRRI)" userId="S::m.sallan@cgiar.org::50b7e3ec-32dd-40bf-95cf-6f76f08b1a9a" providerId="AD" clId="Web-{D76C0E92-44A0-60A3-08B9-E3D03186B50C}" dt="2025-05-09T07:00:58.870" v="305"/>
        <pc:sldMkLst>
          <pc:docMk/>
          <pc:sldMk cId="1972495801" sldId="497"/>
        </pc:sldMkLst>
        <pc:spChg chg="add mod">
          <ac:chgData name="Sallan, May Ann (IRRI)" userId="S::m.sallan@cgiar.org::50b7e3ec-32dd-40bf-95cf-6f76f08b1a9a" providerId="AD" clId="Web-{D76C0E92-44A0-60A3-08B9-E3D03186B50C}" dt="2025-05-09T00:52:54.054" v="146" actId="20577"/>
          <ac:spMkLst>
            <pc:docMk/>
            <pc:sldMk cId="1972495801" sldId="497"/>
            <ac:spMk id="2" creationId="{C85C5655-C55C-2BC0-362D-4208A9E75C9A}"/>
          </ac:spMkLst>
        </pc:spChg>
        <pc:spChg chg="add mod ord">
          <ac:chgData name="Sallan, May Ann (IRRI)" userId="S::m.sallan@cgiar.org::50b7e3ec-32dd-40bf-95cf-6f76f08b1a9a" providerId="AD" clId="Web-{D76C0E92-44A0-60A3-08B9-E3D03186B50C}" dt="2025-05-08T13:08:45.431" v="112"/>
          <ac:spMkLst>
            <pc:docMk/>
            <pc:sldMk cId="1972495801" sldId="497"/>
            <ac:spMk id="3" creationId="{0C88A7EB-B713-EB17-30BC-350B4305DFCA}"/>
          </ac:spMkLst>
        </pc:spChg>
        <pc:spChg chg="add del mod">
          <ac:chgData name="Sallan, May Ann (IRRI)" userId="S::m.sallan@cgiar.org::50b7e3ec-32dd-40bf-95cf-6f76f08b1a9a" providerId="AD" clId="Web-{D76C0E92-44A0-60A3-08B9-E3D03186B50C}" dt="2025-05-08T07:06:53.437" v="1"/>
          <ac:spMkLst>
            <pc:docMk/>
            <pc:sldMk cId="1972495801" sldId="497"/>
            <ac:spMk id="3" creationId="{22CF7A72-5DA6-4FF3-F62E-20F77C4745BF}"/>
          </ac:spMkLst>
        </pc:spChg>
        <pc:spChg chg="add del mod">
          <ac:chgData name="Sallan, May Ann (IRRI)" userId="S::m.sallan@cgiar.org::50b7e3ec-32dd-40bf-95cf-6f76f08b1a9a" providerId="AD" clId="Web-{D76C0E92-44A0-60A3-08B9-E3D03186B50C}" dt="2025-05-08T14:40:17.532" v="138"/>
          <ac:spMkLst>
            <pc:docMk/>
            <pc:sldMk cId="1972495801" sldId="497"/>
            <ac:spMk id="10" creationId="{842F02EB-1870-2AB6-EF4E-E338D298398E}"/>
          </ac:spMkLst>
        </pc:spChg>
        <pc:grpChg chg="add mod">
          <ac:chgData name="Sallan, May Ann (IRRI)" userId="S::m.sallan@cgiar.org::50b7e3ec-32dd-40bf-95cf-6f76f08b1a9a" providerId="AD" clId="Web-{D76C0E92-44A0-60A3-08B9-E3D03186B50C}" dt="2025-05-08T14:39:26.077" v="130" actId="14100"/>
          <ac:grpSpMkLst>
            <pc:docMk/>
            <pc:sldMk cId="1972495801" sldId="497"/>
            <ac:grpSpMk id="6" creationId="{0A8CFFAB-EE7F-155D-3F74-5213B03AD48F}"/>
          </ac:grpSpMkLst>
        </pc:grpChg>
        <pc:picChg chg="add del mod ord">
          <ac:chgData name="Sallan, May Ann (IRRI)" userId="S::m.sallan@cgiar.org::50b7e3ec-32dd-40bf-95cf-6f76f08b1a9a" providerId="AD" clId="Web-{D76C0E92-44A0-60A3-08B9-E3D03186B50C}" dt="2025-05-08T14:40:14.985" v="137"/>
          <ac:picMkLst>
            <pc:docMk/>
            <pc:sldMk cId="1972495801" sldId="497"/>
            <ac:picMk id="4" creationId="{9ABD8CE3-A412-3163-8F1F-EBB8CB455DF9}"/>
          </ac:picMkLst>
        </pc:picChg>
        <pc:picChg chg="del">
          <ac:chgData name="Sallan, May Ann (IRRI)" userId="S::m.sallan@cgiar.org::50b7e3ec-32dd-40bf-95cf-6f76f08b1a9a" providerId="AD" clId="Web-{D76C0E92-44A0-60A3-08B9-E3D03186B50C}" dt="2025-05-08T07:06:48.249" v="0"/>
          <ac:picMkLst>
            <pc:docMk/>
            <pc:sldMk cId="1972495801" sldId="497"/>
            <ac:picMk id="6" creationId="{45349872-3601-3DFE-35CC-3AE11D34AE5E}"/>
          </ac:picMkLst>
        </pc:picChg>
        <pc:picChg chg="add mod ord">
          <ac:chgData name="Sallan, May Ann (IRRI)" userId="S::m.sallan@cgiar.org::50b7e3ec-32dd-40bf-95cf-6f76f08b1a9a" providerId="AD" clId="Web-{D76C0E92-44A0-60A3-08B9-E3D03186B50C}" dt="2025-05-08T14:40:37.892" v="142" actId="1076"/>
          <ac:picMkLst>
            <pc:docMk/>
            <pc:sldMk cId="1972495801" sldId="497"/>
            <ac:picMk id="11" creationId="{49884F33-1EA9-42A7-136B-E313A0F5AEB5}"/>
          </ac:picMkLst>
        </pc:picChg>
      </pc:sldChg>
    </pc:docChg>
  </pc:docChgLst>
  <pc:docChgLst>
    <pc:chgData name="KÄRKKÄINEN, Jani Marko Ilmari (CIMMYT-Philippines)" userId="S::m.karkkainen@cgiar.org::c5f4763f-1509-45c4-9e01-3643eb568b48" providerId="AD" clId="Web-{626A030E-3D33-D292-347B-635ED18F252F}"/>
    <pc:docChg chg="addSld delSld modSld">
      <pc:chgData name="KÄRKKÄINEN, Jani Marko Ilmari (CIMMYT-Philippines)" userId="S::m.karkkainen@cgiar.org::c5f4763f-1509-45c4-9e01-3643eb568b48" providerId="AD" clId="Web-{626A030E-3D33-D292-347B-635ED18F252F}" dt="2025-05-08T07:53:10.277" v="223" actId="1076"/>
      <pc:docMkLst>
        <pc:docMk/>
      </pc:docMkLst>
      <pc:sldChg chg="addSp">
        <pc:chgData name="KÄRKKÄINEN, Jani Marko Ilmari (CIMMYT-Philippines)" userId="S::m.karkkainen@cgiar.org::c5f4763f-1509-45c4-9e01-3643eb568b48" providerId="AD" clId="Web-{626A030E-3D33-D292-347B-635ED18F252F}" dt="2025-05-08T07:52:00.602" v="206"/>
        <pc:sldMkLst>
          <pc:docMk/>
          <pc:sldMk cId="790632243" sldId="475"/>
        </pc:sldMkLst>
        <pc:grpChg chg="add">
          <ac:chgData name="KÄRKKÄINEN, Jani Marko Ilmari (CIMMYT-Philippines)" userId="S::m.karkkainen@cgiar.org::c5f4763f-1509-45c4-9e01-3643eb568b48" providerId="AD" clId="Web-{626A030E-3D33-D292-347B-635ED18F252F}" dt="2025-05-08T07:52:00.602" v="206"/>
          <ac:grpSpMkLst>
            <pc:docMk/>
            <pc:sldMk cId="790632243" sldId="475"/>
            <ac:grpSpMk id="6" creationId="{BF4821D3-2886-38A9-807E-E5311C443D0F}"/>
          </ac:grpSpMkLst>
        </pc:grpChg>
      </pc:sldChg>
      <pc:sldChg chg="addSp">
        <pc:chgData name="KÄRKKÄINEN, Jani Marko Ilmari (CIMMYT-Philippines)" userId="S::m.karkkainen@cgiar.org::c5f4763f-1509-45c4-9e01-3643eb568b48" providerId="AD" clId="Web-{626A030E-3D33-D292-347B-635ED18F252F}" dt="2025-05-08T07:52:10.899" v="209"/>
        <pc:sldMkLst>
          <pc:docMk/>
          <pc:sldMk cId="1235913498" sldId="476"/>
        </pc:sldMkLst>
        <pc:grpChg chg="add">
          <ac:chgData name="KÄRKKÄINEN, Jani Marko Ilmari (CIMMYT-Philippines)" userId="S::m.karkkainen@cgiar.org::c5f4763f-1509-45c4-9e01-3643eb568b48" providerId="AD" clId="Web-{626A030E-3D33-D292-347B-635ED18F252F}" dt="2025-05-08T07:52:10.899" v="209"/>
          <ac:grpSpMkLst>
            <pc:docMk/>
            <pc:sldMk cId="1235913498" sldId="476"/>
            <ac:grpSpMk id="13" creationId="{FAFE4605-2979-681C-A974-A3EE35D84B94}"/>
          </ac:grpSpMkLst>
        </pc:grpChg>
      </pc:sldChg>
      <pc:sldChg chg="addSp">
        <pc:chgData name="KÄRKKÄINEN, Jani Marko Ilmari (CIMMYT-Philippines)" userId="S::m.karkkainen@cgiar.org::c5f4763f-1509-45c4-9e01-3643eb568b48" providerId="AD" clId="Web-{626A030E-3D33-D292-347B-635ED18F252F}" dt="2025-05-08T07:52:37.979" v="215"/>
        <pc:sldMkLst>
          <pc:docMk/>
          <pc:sldMk cId="2315858043" sldId="477"/>
        </pc:sldMkLst>
        <pc:grpChg chg="add">
          <ac:chgData name="KÄRKKÄINEN, Jani Marko Ilmari (CIMMYT-Philippines)" userId="S::m.karkkainen@cgiar.org::c5f4763f-1509-45c4-9e01-3643eb568b48" providerId="AD" clId="Web-{626A030E-3D33-D292-347B-635ED18F252F}" dt="2025-05-08T07:52:37.979" v="215"/>
          <ac:grpSpMkLst>
            <pc:docMk/>
            <pc:sldMk cId="2315858043" sldId="477"/>
            <ac:grpSpMk id="13" creationId="{38C32D76-E988-6414-B9B2-6683042ECB39}"/>
          </ac:grpSpMkLst>
        </pc:grpChg>
      </pc:sldChg>
      <pc:sldChg chg="del">
        <pc:chgData name="KÄRKKÄINEN, Jani Marko Ilmari (CIMMYT-Philippines)" userId="S::m.karkkainen@cgiar.org::c5f4763f-1509-45c4-9e01-3643eb568b48" providerId="AD" clId="Web-{626A030E-3D33-D292-347B-635ED18F252F}" dt="2025-05-08T06:41:32.494" v="15"/>
        <pc:sldMkLst>
          <pc:docMk/>
          <pc:sldMk cId="2104715677" sldId="487"/>
        </pc:sldMkLst>
      </pc:sldChg>
      <pc:sldChg chg="addSp modSp">
        <pc:chgData name="KÄRKKÄINEN, Jani Marko Ilmari (CIMMYT-Philippines)" userId="S::m.karkkainen@cgiar.org::c5f4763f-1509-45c4-9e01-3643eb568b48" providerId="AD" clId="Web-{626A030E-3D33-D292-347B-635ED18F252F}" dt="2025-05-08T07:50:03.879" v="203" actId="20577"/>
        <pc:sldMkLst>
          <pc:docMk/>
          <pc:sldMk cId="3097532768" sldId="490"/>
        </pc:sldMkLst>
        <pc:spChg chg="mod">
          <ac:chgData name="KÄRKKÄINEN, Jani Marko Ilmari (CIMMYT-Philippines)" userId="S::m.karkkainen@cgiar.org::c5f4763f-1509-45c4-9e01-3643eb568b48" providerId="AD" clId="Web-{626A030E-3D33-D292-347B-635ED18F252F}" dt="2025-05-08T07:49:44.613" v="201" actId="1076"/>
          <ac:spMkLst>
            <pc:docMk/>
            <pc:sldMk cId="3097532768" sldId="490"/>
            <ac:spMk id="2" creationId="{7C09BFA5-6D0B-7B10-92F0-80B011EE7101}"/>
          </ac:spMkLst>
        </pc:spChg>
        <pc:spChg chg="mod">
          <ac:chgData name="KÄRKKÄINEN, Jani Marko Ilmari (CIMMYT-Philippines)" userId="S::m.karkkainen@cgiar.org::c5f4763f-1509-45c4-9e01-3643eb568b48" providerId="AD" clId="Web-{626A030E-3D33-D292-347B-635ED18F252F}" dt="2025-05-08T07:50:03.879" v="203" actId="20577"/>
          <ac:spMkLst>
            <pc:docMk/>
            <pc:sldMk cId="3097532768" sldId="490"/>
            <ac:spMk id="3" creationId="{1E57E0A6-2B62-07EC-4AB6-789E31641773}"/>
          </ac:spMkLst>
        </pc:spChg>
        <pc:spChg chg="mod">
          <ac:chgData name="KÄRKKÄINEN, Jani Marko Ilmari (CIMMYT-Philippines)" userId="S::m.karkkainen@cgiar.org::c5f4763f-1509-45c4-9e01-3643eb568b48" providerId="AD" clId="Web-{626A030E-3D33-D292-347B-635ED18F252F}" dt="2025-05-08T07:26:37.218" v="83" actId="1076"/>
          <ac:spMkLst>
            <pc:docMk/>
            <pc:sldMk cId="3097532768" sldId="490"/>
            <ac:spMk id="20" creationId="{66399470-2CC0-4ABB-B60E-27E0FAD0F6DA}"/>
          </ac:spMkLst>
        </pc:spChg>
        <pc:spChg chg="mod">
          <ac:chgData name="KÄRKKÄINEN, Jani Marko Ilmari (CIMMYT-Philippines)" userId="S::m.karkkainen@cgiar.org::c5f4763f-1509-45c4-9e01-3643eb568b48" providerId="AD" clId="Web-{626A030E-3D33-D292-347B-635ED18F252F}" dt="2025-05-08T07:26:37.233" v="84" actId="1076"/>
          <ac:spMkLst>
            <pc:docMk/>
            <pc:sldMk cId="3097532768" sldId="490"/>
            <ac:spMk id="25" creationId="{A517CFA2-A0A1-0AA2-8742-F23895E64965}"/>
          </ac:spMkLst>
        </pc:spChg>
        <pc:spChg chg="mod">
          <ac:chgData name="KÄRKKÄINEN, Jani Marko Ilmari (CIMMYT-Philippines)" userId="S::m.karkkainen@cgiar.org::c5f4763f-1509-45c4-9e01-3643eb568b48" providerId="AD" clId="Web-{626A030E-3D33-D292-347B-635ED18F252F}" dt="2025-05-08T07:26:37.264" v="86" actId="1076"/>
          <ac:spMkLst>
            <pc:docMk/>
            <pc:sldMk cId="3097532768" sldId="490"/>
            <ac:spMk id="32" creationId="{06A79FAF-748C-20D8-552C-BBCB225EE67F}"/>
          </ac:spMkLst>
        </pc:spChg>
        <pc:spChg chg="mod">
          <ac:chgData name="KÄRKKÄINEN, Jani Marko Ilmari (CIMMYT-Philippines)" userId="S::m.karkkainen@cgiar.org::c5f4763f-1509-45c4-9e01-3643eb568b48" providerId="AD" clId="Web-{626A030E-3D33-D292-347B-635ED18F252F}" dt="2025-05-08T07:26:37.280" v="88" actId="1076"/>
          <ac:spMkLst>
            <pc:docMk/>
            <pc:sldMk cId="3097532768" sldId="490"/>
            <ac:spMk id="39" creationId="{A6867149-FE39-3CF2-BAED-161F908B0290}"/>
          </ac:spMkLst>
        </pc:spChg>
        <pc:grpChg chg="add">
          <ac:chgData name="KÄRKKÄINEN, Jani Marko Ilmari (CIMMYT-Philippines)" userId="S::m.karkkainen@cgiar.org::c5f4763f-1509-45c4-9e01-3643eb568b48" providerId="AD" clId="Web-{626A030E-3D33-D292-347B-635ED18F252F}" dt="2025-05-08T07:49:35.862" v="199"/>
          <ac:grpSpMkLst>
            <pc:docMk/>
            <pc:sldMk cId="3097532768" sldId="490"/>
            <ac:grpSpMk id="1072" creationId="{8B6F7FB2-8801-F0E1-A8E8-9B99673B8633}"/>
          </ac:grpSpMkLst>
        </pc:grpChg>
        <pc:graphicFrameChg chg="add mod modGraphic">
          <ac:chgData name="KÄRKKÄINEN, Jani Marko Ilmari (CIMMYT-Philippines)" userId="S::m.karkkainen@cgiar.org::c5f4763f-1509-45c4-9e01-3643eb568b48" providerId="AD" clId="Web-{626A030E-3D33-D292-347B-635ED18F252F}" dt="2025-05-08T07:32:22.496" v="163" actId="1076"/>
          <ac:graphicFrameMkLst>
            <pc:docMk/>
            <pc:sldMk cId="3097532768" sldId="490"/>
            <ac:graphicFrameMk id="4" creationId="{2A000EF4-7FDF-1EC1-B294-CD68C17F86BC}"/>
          </ac:graphicFrameMkLst>
        </pc:graphicFrameChg>
        <pc:picChg chg="mod">
          <ac:chgData name="KÄRKKÄINEN, Jani Marko Ilmari (CIMMYT-Philippines)" userId="S::m.karkkainen@cgiar.org::c5f4763f-1509-45c4-9e01-3643eb568b48" providerId="AD" clId="Web-{626A030E-3D33-D292-347B-635ED18F252F}" dt="2025-05-08T07:26:37.249" v="85" actId="1076"/>
          <ac:picMkLst>
            <pc:docMk/>
            <pc:sldMk cId="3097532768" sldId="490"/>
            <ac:picMk id="31" creationId="{51C939F6-70C9-89E5-E956-AA39E96C0518}"/>
          </ac:picMkLst>
        </pc:picChg>
        <pc:picChg chg="mod">
          <ac:chgData name="KÄRKKÄINEN, Jani Marko Ilmari (CIMMYT-Philippines)" userId="S::m.karkkainen@cgiar.org::c5f4763f-1509-45c4-9e01-3643eb568b48" providerId="AD" clId="Web-{626A030E-3D33-D292-347B-635ED18F252F}" dt="2025-05-08T07:26:37.264" v="87" actId="1076"/>
          <ac:picMkLst>
            <pc:docMk/>
            <pc:sldMk cId="3097532768" sldId="490"/>
            <ac:picMk id="38" creationId="{EF7B39D4-EA7C-8C09-96A7-EDCAD0453D2E}"/>
          </ac:picMkLst>
        </pc:picChg>
      </pc:sldChg>
      <pc:sldChg chg="addSp delSp modSp">
        <pc:chgData name="KÄRKKÄINEN, Jani Marko Ilmari (CIMMYT-Philippines)" userId="S::m.karkkainen@cgiar.org::c5f4763f-1509-45c4-9e01-3643eb568b48" providerId="AD" clId="Web-{626A030E-3D33-D292-347B-635ED18F252F}" dt="2025-05-08T07:49:28.721" v="198"/>
        <pc:sldMkLst>
          <pc:docMk/>
          <pc:sldMk cId="1581249117" sldId="491"/>
        </pc:sldMkLst>
        <pc:grpChg chg="add">
          <ac:chgData name="KÄRKKÄINEN, Jani Marko Ilmari (CIMMYT-Philippines)" userId="S::m.karkkainen@cgiar.org::c5f4763f-1509-45c4-9e01-3643eb568b48" providerId="AD" clId="Web-{626A030E-3D33-D292-347B-635ED18F252F}" dt="2025-05-08T07:49:28.721" v="198"/>
          <ac:grpSpMkLst>
            <pc:docMk/>
            <pc:sldMk cId="1581249117" sldId="491"/>
            <ac:grpSpMk id="10" creationId="{60FF75F9-43F7-9A5D-1E2F-5D0AC80FE354}"/>
          </ac:grpSpMkLst>
        </pc:grpChg>
        <pc:picChg chg="add del mod">
          <ac:chgData name="KÄRKKÄINEN, Jani Marko Ilmari (CIMMYT-Philippines)" userId="S::m.karkkainen@cgiar.org::c5f4763f-1509-45c4-9e01-3643eb568b48" providerId="AD" clId="Web-{626A030E-3D33-D292-347B-635ED18F252F}" dt="2025-05-08T07:48:03.250" v="188"/>
          <ac:picMkLst>
            <pc:docMk/>
            <pc:sldMk cId="1581249117" sldId="491"/>
            <ac:picMk id="4" creationId="{5189BC03-3CAB-C937-0564-A950CD29EEBA}"/>
          </ac:picMkLst>
        </pc:picChg>
        <pc:picChg chg="add mod">
          <ac:chgData name="KÄRKKÄINEN, Jani Marko Ilmari (CIMMYT-Philippines)" userId="S::m.karkkainen@cgiar.org::c5f4763f-1509-45c4-9e01-3643eb568b48" providerId="AD" clId="Web-{626A030E-3D33-D292-347B-635ED18F252F}" dt="2025-05-08T07:47:59.859" v="187" actId="1076"/>
          <ac:picMkLst>
            <pc:docMk/>
            <pc:sldMk cId="1581249117" sldId="491"/>
            <ac:picMk id="5" creationId="{543ABB79-22F6-4B19-664D-94CB6CBBE40A}"/>
          </ac:picMkLst>
        </pc:picChg>
        <pc:picChg chg="add mod">
          <ac:chgData name="KÄRKKÄINEN, Jani Marko Ilmari (CIMMYT-Philippines)" userId="S::m.karkkainen@cgiar.org::c5f4763f-1509-45c4-9e01-3643eb568b48" providerId="AD" clId="Web-{626A030E-3D33-D292-347B-635ED18F252F}" dt="2025-05-08T07:47:40.405" v="185" actId="1076"/>
          <ac:picMkLst>
            <pc:docMk/>
            <pc:sldMk cId="1581249117" sldId="491"/>
            <ac:picMk id="6" creationId="{6E8562A4-FCCC-DF91-5C2D-225F9CDF010F}"/>
          </ac:picMkLst>
        </pc:picChg>
      </pc:sldChg>
      <pc:sldChg chg="modSp">
        <pc:chgData name="KÄRKKÄINEN, Jani Marko Ilmari (CIMMYT-Philippines)" userId="S::m.karkkainen@cgiar.org::c5f4763f-1509-45c4-9e01-3643eb568b48" providerId="AD" clId="Web-{626A030E-3D33-D292-347B-635ED18F252F}" dt="2025-05-08T07:49:02.330" v="197" actId="14100"/>
        <pc:sldMkLst>
          <pc:docMk/>
          <pc:sldMk cId="3019206828" sldId="492"/>
        </pc:sldMkLst>
        <pc:grpChg chg="mod">
          <ac:chgData name="KÄRKKÄINEN, Jani Marko Ilmari (CIMMYT-Philippines)" userId="S::m.karkkainen@cgiar.org::c5f4763f-1509-45c4-9e01-3643eb568b48" providerId="AD" clId="Web-{626A030E-3D33-D292-347B-635ED18F252F}" dt="2025-05-08T07:49:02.330" v="197" actId="14100"/>
          <ac:grpSpMkLst>
            <pc:docMk/>
            <pc:sldMk cId="3019206828" sldId="492"/>
            <ac:grpSpMk id="7" creationId="{63CD7CCC-247C-F4F6-50B2-859D7C948824}"/>
          </ac:grpSpMkLst>
        </pc:grpChg>
      </pc:sldChg>
      <pc:sldChg chg="addSp">
        <pc:chgData name="KÄRKKÄINEN, Jani Marko Ilmari (CIMMYT-Philippines)" userId="S::m.karkkainen@cgiar.org::c5f4763f-1509-45c4-9e01-3643eb568b48" providerId="AD" clId="Web-{626A030E-3D33-D292-347B-635ED18F252F}" dt="2025-05-08T07:52:13.728" v="210"/>
        <pc:sldMkLst>
          <pc:docMk/>
          <pc:sldMk cId="783102551" sldId="498"/>
        </pc:sldMkLst>
        <pc:grpChg chg="add">
          <ac:chgData name="KÄRKKÄINEN, Jani Marko Ilmari (CIMMYT-Philippines)" userId="S::m.karkkainen@cgiar.org::c5f4763f-1509-45c4-9e01-3643eb568b48" providerId="AD" clId="Web-{626A030E-3D33-D292-347B-635ED18F252F}" dt="2025-05-08T07:52:13.728" v="210"/>
          <ac:grpSpMkLst>
            <pc:docMk/>
            <pc:sldMk cId="783102551" sldId="498"/>
            <ac:grpSpMk id="10" creationId="{E9E51753-160B-BBB5-6573-5720B460D354}"/>
          </ac:grpSpMkLst>
        </pc:grpChg>
      </pc:sldChg>
      <pc:sldChg chg="addSp">
        <pc:chgData name="KÄRKKÄINEN, Jani Marko Ilmari (CIMMYT-Philippines)" userId="S::m.karkkainen@cgiar.org::c5f4763f-1509-45c4-9e01-3643eb568b48" providerId="AD" clId="Web-{626A030E-3D33-D292-347B-635ED18F252F}" dt="2025-05-08T07:52:29.509" v="213"/>
        <pc:sldMkLst>
          <pc:docMk/>
          <pc:sldMk cId="3230061690" sldId="499"/>
        </pc:sldMkLst>
        <pc:grpChg chg="add">
          <ac:chgData name="KÄRKKÄINEN, Jani Marko Ilmari (CIMMYT-Philippines)" userId="S::m.karkkainen@cgiar.org::c5f4763f-1509-45c4-9e01-3643eb568b48" providerId="AD" clId="Web-{626A030E-3D33-D292-347B-635ED18F252F}" dt="2025-05-08T07:52:29.509" v="213"/>
          <ac:grpSpMkLst>
            <pc:docMk/>
            <pc:sldMk cId="3230061690" sldId="499"/>
            <ac:grpSpMk id="9" creationId="{C7453751-D15B-9716-E4EC-CA18DDFC0C9B}"/>
          </ac:grpSpMkLst>
        </pc:grpChg>
      </pc:sldChg>
      <pc:sldChg chg="del">
        <pc:chgData name="KÄRKKÄINEN, Jani Marko Ilmari (CIMMYT-Philippines)" userId="S::m.karkkainen@cgiar.org::c5f4763f-1509-45c4-9e01-3643eb568b48" providerId="AD" clId="Web-{626A030E-3D33-D292-347B-635ED18F252F}" dt="2025-05-08T06:41:29.900" v="14"/>
        <pc:sldMkLst>
          <pc:docMk/>
          <pc:sldMk cId="906785112" sldId="501"/>
        </pc:sldMkLst>
      </pc:sldChg>
      <pc:sldChg chg="mod modShow">
        <pc:chgData name="KÄRKKÄINEN, Jani Marko Ilmari (CIMMYT-Philippines)" userId="S::m.karkkainen@cgiar.org::c5f4763f-1509-45c4-9e01-3643eb568b48" providerId="AD" clId="Web-{626A030E-3D33-D292-347B-635ED18F252F}" dt="2025-05-08T06:42:57.450" v="16"/>
        <pc:sldMkLst>
          <pc:docMk/>
          <pc:sldMk cId="1294116" sldId="502"/>
        </pc:sldMkLst>
      </pc:sldChg>
      <pc:sldChg chg="addSp modSp">
        <pc:chgData name="KÄRKKÄINEN, Jani Marko Ilmari (CIMMYT-Philippines)" userId="S::m.karkkainen@cgiar.org::c5f4763f-1509-45c4-9e01-3643eb568b48" providerId="AD" clId="Web-{626A030E-3D33-D292-347B-635ED18F252F}" dt="2025-05-08T07:53:10.277" v="223" actId="1076"/>
        <pc:sldMkLst>
          <pc:docMk/>
          <pc:sldMk cId="922160944" sldId="504"/>
        </pc:sldMkLst>
        <pc:spChg chg="mod">
          <ac:chgData name="KÄRKKÄINEN, Jani Marko Ilmari (CIMMYT-Philippines)" userId="S::m.karkkainen@cgiar.org::c5f4763f-1509-45c4-9e01-3643eb568b48" providerId="AD" clId="Web-{626A030E-3D33-D292-347B-635ED18F252F}" dt="2025-05-08T07:53:10.277" v="223" actId="1076"/>
          <ac:spMkLst>
            <pc:docMk/>
            <pc:sldMk cId="922160944" sldId="504"/>
            <ac:spMk id="7" creationId="{295DC41A-4E65-085B-BFAD-3EBD7794B275}"/>
          </ac:spMkLst>
        </pc:spChg>
        <pc:grpChg chg="add">
          <ac:chgData name="KÄRKKÄINEN, Jani Marko Ilmari (CIMMYT-Philippines)" userId="S::m.karkkainen@cgiar.org::c5f4763f-1509-45c4-9e01-3643eb568b48" providerId="AD" clId="Web-{626A030E-3D33-D292-347B-635ED18F252F}" dt="2025-05-08T07:52:44.573" v="217"/>
          <ac:grpSpMkLst>
            <pc:docMk/>
            <pc:sldMk cId="922160944" sldId="504"/>
            <ac:grpSpMk id="6" creationId="{8D946BA7-DFE9-4B64-8FF3-09F0BB2ABF1B}"/>
          </ac:grpSpMkLst>
        </pc:grpChg>
      </pc:sldChg>
      <pc:sldChg chg="addSp">
        <pc:chgData name="KÄRKKÄINEN, Jani Marko Ilmari (CIMMYT-Philippines)" userId="S::m.karkkainen@cgiar.org::c5f4763f-1509-45c4-9e01-3643eb568b48" providerId="AD" clId="Web-{626A030E-3D33-D292-347B-635ED18F252F}" dt="2025-05-08T07:52:44.354" v="216"/>
        <pc:sldMkLst>
          <pc:docMk/>
          <pc:sldMk cId="1340794766" sldId="507"/>
        </pc:sldMkLst>
        <pc:grpChg chg="add">
          <ac:chgData name="KÄRKKÄINEN, Jani Marko Ilmari (CIMMYT-Philippines)" userId="S::m.karkkainen@cgiar.org::c5f4763f-1509-45c4-9e01-3643eb568b48" providerId="AD" clId="Web-{626A030E-3D33-D292-347B-635ED18F252F}" dt="2025-05-08T07:52:44.354" v="216"/>
          <ac:grpSpMkLst>
            <pc:docMk/>
            <pc:sldMk cId="1340794766" sldId="507"/>
            <ac:grpSpMk id="8" creationId="{E2A1964A-E6F6-9493-69DA-9FB6B5D7666A}"/>
          </ac:grpSpMkLst>
        </pc:grpChg>
      </pc:sldChg>
      <pc:sldChg chg="addSp">
        <pc:chgData name="KÄRKKÄINEN, Jani Marko Ilmari (CIMMYT-Philippines)" userId="S::m.karkkainen@cgiar.org::c5f4763f-1509-45c4-9e01-3643eb568b48" providerId="AD" clId="Web-{626A030E-3D33-D292-347B-635ED18F252F}" dt="2025-05-08T07:52:21.619" v="212"/>
        <pc:sldMkLst>
          <pc:docMk/>
          <pc:sldMk cId="3534190833" sldId="510"/>
        </pc:sldMkLst>
        <pc:grpChg chg="add">
          <ac:chgData name="KÄRKKÄINEN, Jani Marko Ilmari (CIMMYT-Philippines)" userId="S::m.karkkainen@cgiar.org::c5f4763f-1509-45c4-9e01-3643eb568b48" providerId="AD" clId="Web-{626A030E-3D33-D292-347B-635ED18F252F}" dt="2025-05-08T07:52:21.619" v="212"/>
          <ac:grpSpMkLst>
            <pc:docMk/>
            <pc:sldMk cId="3534190833" sldId="510"/>
            <ac:grpSpMk id="11" creationId="{1E0515A0-CAFB-2540-D101-52C6D7D12F5D}"/>
          </ac:grpSpMkLst>
        </pc:grpChg>
      </pc:sldChg>
      <pc:sldChg chg="addSp">
        <pc:chgData name="KÄRKKÄINEN, Jani Marko Ilmari (CIMMYT-Philippines)" userId="S::m.karkkainen@cgiar.org::c5f4763f-1509-45c4-9e01-3643eb568b48" providerId="AD" clId="Web-{626A030E-3D33-D292-347B-635ED18F252F}" dt="2025-05-08T07:52:34.275" v="214"/>
        <pc:sldMkLst>
          <pc:docMk/>
          <pc:sldMk cId="3130212838" sldId="512"/>
        </pc:sldMkLst>
        <pc:grpChg chg="add">
          <ac:chgData name="KÄRKKÄINEN, Jani Marko Ilmari (CIMMYT-Philippines)" userId="S::m.karkkainen@cgiar.org::c5f4763f-1509-45c4-9e01-3643eb568b48" providerId="AD" clId="Web-{626A030E-3D33-D292-347B-635ED18F252F}" dt="2025-05-08T07:52:34.275" v="214"/>
          <ac:grpSpMkLst>
            <pc:docMk/>
            <pc:sldMk cId="3130212838" sldId="512"/>
            <ac:grpSpMk id="8" creationId="{765D67EB-370B-1A9F-75DC-AC5FB2BCA610}"/>
          </ac:grpSpMkLst>
        </pc:grpChg>
      </pc:sldChg>
      <pc:sldChg chg="addSp modSp">
        <pc:chgData name="KÄRKKÄINEN, Jani Marko Ilmari (CIMMYT-Philippines)" userId="S::m.karkkainen@cgiar.org::c5f4763f-1509-45c4-9e01-3643eb568b48" providerId="AD" clId="Web-{626A030E-3D33-D292-347B-635ED18F252F}" dt="2025-05-08T07:53:06.573" v="222" actId="1076"/>
        <pc:sldMkLst>
          <pc:docMk/>
          <pc:sldMk cId="2991706189" sldId="514"/>
        </pc:sldMkLst>
        <pc:spChg chg="mod">
          <ac:chgData name="KÄRKKÄINEN, Jani Marko Ilmari (CIMMYT-Philippines)" userId="S::m.karkkainen@cgiar.org::c5f4763f-1509-45c4-9e01-3643eb568b48" providerId="AD" clId="Web-{626A030E-3D33-D292-347B-635ED18F252F}" dt="2025-05-08T07:52:59.182" v="221" actId="14100"/>
          <ac:spMkLst>
            <pc:docMk/>
            <pc:sldMk cId="2991706189" sldId="514"/>
            <ac:spMk id="2" creationId="{A74F21BA-42D5-8624-25AE-F0DB54B0607F}"/>
          </ac:spMkLst>
        </pc:spChg>
        <pc:spChg chg="mod">
          <ac:chgData name="KÄRKKÄINEN, Jani Marko Ilmari (CIMMYT-Philippines)" userId="S::m.karkkainen@cgiar.org::c5f4763f-1509-45c4-9e01-3643eb568b48" providerId="AD" clId="Web-{626A030E-3D33-D292-347B-635ED18F252F}" dt="2025-05-08T07:53:06.573" v="222" actId="1076"/>
          <ac:spMkLst>
            <pc:docMk/>
            <pc:sldMk cId="2991706189" sldId="514"/>
            <ac:spMk id="3" creationId="{1105662F-1350-3A37-A03F-E1DFE527BD2C}"/>
          </ac:spMkLst>
        </pc:spChg>
        <pc:grpChg chg="add">
          <ac:chgData name="KÄRKKÄINEN, Jani Marko Ilmari (CIMMYT-Philippines)" userId="S::m.karkkainen@cgiar.org::c5f4763f-1509-45c4-9e01-3643eb568b48" providerId="AD" clId="Web-{626A030E-3D33-D292-347B-635ED18F252F}" dt="2025-05-08T07:52:44.776" v="218"/>
          <ac:grpSpMkLst>
            <pc:docMk/>
            <pc:sldMk cId="2991706189" sldId="514"/>
            <ac:grpSpMk id="7" creationId="{F38B721B-1FE3-883E-3951-E844591664F9}"/>
          </ac:grpSpMkLst>
        </pc:grpChg>
      </pc:sldChg>
      <pc:sldChg chg="addSp modSp">
        <pc:chgData name="KÄRKKÄINEN, Jani Marko Ilmari (CIMMYT-Philippines)" userId="S::m.karkkainen@cgiar.org::c5f4763f-1509-45c4-9e01-3643eb568b48" providerId="AD" clId="Web-{626A030E-3D33-D292-347B-635ED18F252F}" dt="2025-05-08T07:52:53.776" v="220" actId="1076"/>
        <pc:sldMkLst>
          <pc:docMk/>
          <pc:sldMk cId="1531012403" sldId="515"/>
        </pc:sldMkLst>
        <pc:spChg chg="mod">
          <ac:chgData name="KÄRKKÄINEN, Jani Marko Ilmari (CIMMYT-Philippines)" userId="S::m.karkkainen@cgiar.org::c5f4763f-1509-45c4-9e01-3643eb568b48" providerId="AD" clId="Web-{626A030E-3D33-D292-347B-635ED18F252F}" dt="2025-05-08T07:52:53.776" v="220" actId="1076"/>
          <ac:spMkLst>
            <pc:docMk/>
            <pc:sldMk cId="1531012403" sldId="515"/>
            <ac:spMk id="2" creationId="{8FCD4404-2F50-C3F0-9EE3-8807B0C5EFE0}"/>
          </ac:spMkLst>
        </pc:spChg>
        <pc:grpChg chg="add">
          <ac:chgData name="KÄRKKÄINEN, Jani Marko Ilmari (CIMMYT-Philippines)" userId="S::m.karkkainen@cgiar.org::c5f4763f-1509-45c4-9e01-3643eb568b48" providerId="AD" clId="Web-{626A030E-3D33-D292-347B-635ED18F252F}" dt="2025-05-08T07:52:44.979" v="219"/>
          <ac:grpSpMkLst>
            <pc:docMk/>
            <pc:sldMk cId="1531012403" sldId="515"/>
            <ac:grpSpMk id="7" creationId="{106C705A-B3B3-E2CF-0C64-04AE7DE0CC20}"/>
          </ac:grpSpMkLst>
        </pc:grpChg>
      </pc:sldChg>
      <pc:sldChg chg="addSp">
        <pc:chgData name="KÄRKKÄINEN, Jani Marko Ilmari (CIMMYT-Philippines)" userId="S::m.karkkainen@cgiar.org::c5f4763f-1509-45c4-9e01-3643eb568b48" providerId="AD" clId="Web-{626A030E-3D33-D292-347B-635ED18F252F}" dt="2025-05-08T07:52:18.868" v="211"/>
        <pc:sldMkLst>
          <pc:docMk/>
          <pc:sldMk cId="1353564370" sldId="516"/>
        </pc:sldMkLst>
        <pc:grpChg chg="add">
          <ac:chgData name="KÄRKKÄINEN, Jani Marko Ilmari (CIMMYT-Philippines)" userId="S::m.karkkainen@cgiar.org::c5f4763f-1509-45c4-9e01-3643eb568b48" providerId="AD" clId="Web-{626A030E-3D33-D292-347B-635ED18F252F}" dt="2025-05-08T07:52:18.868" v="211"/>
          <ac:grpSpMkLst>
            <pc:docMk/>
            <pc:sldMk cId="1353564370" sldId="516"/>
            <ac:grpSpMk id="11" creationId="{69CFA0D9-719E-D00E-FEA0-DF0876B16E3C}"/>
          </ac:grpSpMkLst>
        </pc:grpChg>
      </pc:sldChg>
      <pc:sldChg chg="addSp">
        <pc:chgData name="KÄRKKÄINEN, Jani Marko Ilmari (CIMMYT-Philippines)" userId="S::m.karkkainen@cgiar.org::c5f4763f-1509-45c4-9e01-3643eb568b48" providerId="AD" clId="Web-{626A030E-3D33-D292-347B-635ED18F252F}" dt="2025-05-08T07:52:07.180" v="208"/>
        <pc:sldMkLst>
          <pc:docMk/>
          <pc:sldMk cId="1105271970" sldId="517"/>
        </pc:sldMkLst>
        <pc:grpChg chg="add">
          <ac:chgData name="KÄRKKÄINEN, Jani Marko Ilmari (CIMMYT-Philippines)" userId="S::m.karkkainen@cgiar.org::c5f4763f-1509-45c4-9e01-3643eb568b48" providerId="AD" clId="Web-{626A030E-3D33-D292-347B-635ED18F252F}" dt="2025-05-08T07:52:07.180" v="208"/>
          <ac:grpSpMkLst>
            <pc:docMk/>
            <pc:sldMk cId="1105271970" sldId="517"/>
            <ac:grpSpMk id="9" creationId="{C3E81FE2-7410-FEFF-3DE3-920AFAE6CFB7}"/>
          </ac:grpSpMkLst>
        </pc:grpChg>
      </pc:sldChg>
      <pc:sldChg chg="addSp">
        <pc:chgData name="KÄRKKÄINEN, Jani Marko Ilmari (CIMMYT-Philippines)" userId="S::m.karkkainen@cgiar.org::c5f4763f-1509-45c4-9e01-3643eb568b48" providerId="AD" clId="Web-{626A030E-3D33-D292-347B-635ED18F252F}" dt="2025-05-08T07:52:04.258" v="207"/>
        <pc:sldMkLst>
          <pc:docMk/>
          <pc:sldMk cId="2707260819" sldId="518"/>
        </pc:sldMkLst>
        <pc:grpChg chg="add">
          <ac:chgData name="KÄRKKÄINEN, Jani Marko Ilmari (CIMMYT-Philippines)" userId="S::m.karkkainen@cgiar.org::c5f4763f-1509-45c4-9e01-3643eb568b48" providerId="AD" clId="Web-{626A030E-3D33-D292-347B-635ED18F252F}" dt="2025-05-08T07:52:04.258" v="207"/>
          <ac:grpSpMkLst>
            <pc:docMk/>
            <pc:sldMk cId="2707260819" sldId="518"/>
            <ac:grpSpMk id="8" creationId="{27CB4447-7312-906D-1421-F5D548F31455}"/>
          </ac:grpSpMkLst>
        </pc:grpChg>
      </pc:sldChg>
      <pc:sldChg chg="addSp modSp add mod modClrScheme chgLayout">
        <pc:chgData name="KÄRKKÄINEN, Jani Marko Ilmari (CIMMYT-Philippines)" userId="S::m.karkkainen@cgiar.org::c5f4763f-1509-45c4-9e01-3643eb568b48" providerId="AD" clId="Web-{626A030E-3D33-D292-347B-635ED18F252F}" dt="2025-05-08T07:51:51.805" v="204"/>
        <pc:sldMkLst>
          <pc:docMk/>
          <pc:sldMk cId="1712608945" sldId="520"/>
        </pc:sldMkLst>
        <pc:spChg chg="mod ord">
          <ac:chgData name="KÄRKKÄINEN, Jani Marko Ilmari (CIMMYT-Philippines)" userId="S::m.karkkainen@cgiar.org::c5f4763f-1509-45c4-9e01-3643eb568b48" providerId="AD" clId="Web-{626A030E-3D33-D292-347B-635ED18F252F}" dt="2025-05-08T06:00:39.844" v="3"/>
          <ac:spMkLst>
            <pc:docMk/>
            <pc:sldMk cId="1712608945" sldId="520"/>
            <ac:spMk id="2" creationId="{D511EAA5-9EC4-CEF4-8D62-D18E9B6C06C8}"/>
          </ac:spMkLst>
        </pc:spChg>
        <pc:grpChg chg="add">
          <ac:chgData name="KÄRKKÄINEN, Jani Marko Ilmari (CIMMYT-Philippines)" userId="S::m.karkkainen@cgiar.org::c5f4763f-1509-45c4-9e01-3643eb568b48" providerId="AD" clId="Web-{626A030E-3D33-D292-347B-635ED18F252F}" dt="2025-05-08T07:51:51.805" v="204"/>
          <ac:grpSpMkLst>
            <pc:docMk/>
            <pc:sldMk cId="1712608945" sldId="520"/>
            <ac:grpSpMk id="15" creationId="{E93C1F74-31A4-2B58-D5EF-F8AA99465295}"/>
          </ac:grpSpMkLst>
        </pc:grpChg>
        <pc:graphicFrameChg chg="mod ord modGraphic">
          <ac:chgData name="KÄRKKÄINEN, Jani Marko Ilmari (CIMMYT-Philippines)" userId="S::m.karkkainen@cgiar.org::c5f4763f-1509-45c4-9e01-3643eb568b48" providerId="AD" clId="Web-{626A030E-3D33-D292-347B-635ED18F252F}" dt="2025-05-08T06:46:15.894" v="33" actId="20577"/>
          <ac:graphicFrameMkLst>
            <pc:docMk/>
            <pc:sldMk cId="1712608945" sldId="520"/>
            <ac:graphicFrameMk id="694" creationId="{A2092DFB-1B14-39F8-14FD-0AE4ED7B5AE1}"/>
          </ac:graphicFrameMkLst>
        </pc:graphicFrameChg>
      </pc:sldChg>
      <pc:sldChg chg="addSp modSp add del mod modClrScheme chgLayout">
        <pc:chgData name="KÄRKKÄINEN, Jani Marko Ilmari (CIMMYT-Philippines)" userId="S::m.karkkainen@cgiar.org::c5f4763f-1509-45c4-9e01-3643eb568b48" providerId="AD" clId="Web-{626A030E-3D33-D292-347B-635ED18F252F}" dt="2025-05-08T07:51:54.977" v="205"/>
        <pc:sldMkLst>
          <pc:docMk/>
          <pc:sldMk cId="170592893" sldId="521"/>
        </pc:sldMkLst>
        <pc:spChg chg="mod ord">
          <ac:chgData name="KÄRKKÄINEN, Jani Marko Ilmari (CIMMYT-Philippines)" userId="S::m.karkkainen@cgiar.org::c5f4763f-1509-45c4-9e01-3643eb568b48" providerId="AD" clId="Web-{626A030E-3D33-D292-347B-635ED18F252F}" dt="2025-05-08T06:01:41.267" v="9" actId="20577"/>
          <ac:spMkLst>
            <pc:docMk/>
            <pc:sldMk cId="170592893" sldId="521"/>
            <ac:spMk id="2" creationId="{95C5BFBA-6B71-2479-083D-25FB3F0B7B77}"/>
          </ac:spMkLst>
        </pc:spChg>
        <pc:spChg chg="mod ord">
          <ac:chgData name="KÄRKKÄINEN, Jani Marko Ilmari (CIMMYT-Philippines)" userId="S::m.karkkainen@cgiar.org::c5f4763f-1509-45c4-9e01-3643eb568b48" providerId="AD" clId="Web-{626A030E-3D33-D292-347B-635ED18F252F}" dt="2025-05-08T06:01:34.861" v="7"/>
          <ac:spMkLst>
            <pc:docMk/>
            <pc:sldMk cId="170592893" sldId="521"/>
            <ac:spMk id="22" creationId="{0880BDEA-B665-B352-B82A-1DD9E29485F1}"/>
          </ac:spMkLst>
        </pc:spChg>
        <pc:grpChg chg="add">
          <ac:chgData name="KÄRKKÄINEN, Jani Marko Ilmari (CIMMYT-Philippines)" userId="S::m.karkkainen@cgiar.org::c5f4763f-1509-45c4-9e01-3643eb568b48" providerId="AD" clId="Web-{626A030E-3D33-D292-347B-635ED18F252F}" dt="2025-05-08T07:51:54.977" v="205"/>
          <ac:grpSpMkLst>
            <pc:docMk/>
            <pc:sldMk cId="170592893" sldId="521"/>
            <ac:grpSpMk id="6" creationId="{DEF0BCBA-A4D5-5DAB-AD8A-F388E6F13715}"/>
          </ac:grpSpMkLst>
        </pc:grpChg>
      </pc:sldChg>
      <pc:sldChg chg="add del">
        <pc:chgData name="KÄRKKÄINEN, Jani Marko Ilmari (CIMMYT-Philippines)" userId="S::m.karkkainen@cgiar.org::c5f4763f-1509-45c4-9e01-3643eb568b48" providerId="AD" clId="Web-{626A030E-3D33-D292-347B-635ED18F252F}" dt="2025-05-08T06:01:04.157" v="5"/>
        <pc:sldMkLst>
          <pc:docMk/>
          <pc:sldMk cId="4264946066" sldId="522"/>
        </pc:sldMkLst>
      </pc:sldChg>
      <pc:sldChg chg="addSp delSp modSp add mod modClrScheme chgLayout">
        <pc:chgData name="KÄRKKÄINEN, Jani Marko Ilmari (CIMMYT-Philippines)" userId="S::m.karkkainen@cgiar.org::c5f4763f-1509-45c4-9e01-3643eb568b48" providerId="AD" clId="Web-{626A030E-3D33-D292-347B-635ED18F252F}" dt="2025-05-08T06:27:34.404" v="13"/>
        <pc:sldMkLst>
          <pc:docMk/>
          <pc:sldMk cId="4264946066" sldId="525"/>
        </pc:sldMkLst>
        <pc:spChg chg="mod ord">
          <ac:chgData name="KÄRKKÄINEN, Jani Marko Ilmari (CIMMYT-Philippines)" userId="S::m.karkkainen@cgiar.org::c5f4763f-1509-45c4-9e01-3643eb568b48" providerId="AD" clId="Web-{626A030E-3D33-D292-347B-635ED18F252F}" dt="2025-05-08T06:27:09.543" v="11"/>
          <ac:spMkLst>
            <pc:docMk/>
            <pc:sldMk cId="4264946066" sldId="525"/>
            <ac:spMk id="2" creationId="{4912A284-094A-B857-0D97-9567041ED250}"/>
          </ac:spMkLst>
        </pc:spChg>
        <pc:spChg chg="add del mod ord">
          <ac:chgData name="KÄRKKÄINEN, Jani Marko Ilmari (CIMMYT-Philippines)" userId="S::m.karkkainen@cgiar.org::c5f4763f-1509-45c4-9e01-3643eb568b48" providerId="AD" clId="Web-{626A030E-3D33-D292-347B-635ED18F252F}" dt="2025-05-08T06:27:34.404" v="13"/>
          <ac:spMkLst>
            <pc:docMk/>
            <pc:sldMk cId="4264946066" sldId="525"/>
            <ac:spMk id="7" creationId="{B98CBB46-DDD6-AB23-A9CB-8A042F2363EF}"/>
          </ac:spMkLst>
        </pc:spChg>
        <pc:picChg chg="del">
          <ac:chgData name="KÄRKKÄINEN, Jani Marko Ilmari (CIMMYT-Philippines)" userId="S::m.karkkainen@cgiar.org::c5f4763f-1509-45c4-9e01-3643eb568b48" providerId="AD" clId="Web-{626A030E-3D33-D292-347B-635ED18F252F}" dt="2025-05-08T06:27:27.872" v="12"/>
          <ac:picMkLst>
            <pc:docMk/>
            <pc:sldMk cId="4264946066" sldId="525"/>
            <ac:picMk id="5" creationId="{D17B0906-A4A0-E970-A174-B87F4907E4B1}"/>
          </ac:picMkLst>
        </pc:picChg>
      </pc:sldChg>
    </pc:docChg>
  </pc:docChgLst>
  <pc:docChgLst>
    <pc:chgData name="KÄRKKÄINEN, Jani Marko Ilmari (CIMMYT-Philippines)" userId="S::m.karkkainen@cgiar.org::c5f4763f-1509-45c4-9e01-3643eb568b48" providerId="AD" clId="Web-{66066209-7D8A-4AF9-A4B4-75F9CD118F1E}"/>
    <pc:docChg chg="modSld">
      <pc:chgData name="KÄRKKÄINEN, Jani Marko Ilmari (CIMMYT-Philippines)" userId="S::m.karkkainen@cgiar.org::c5f4763f-1509-45c4-9e01-3643eb568b48" providerId="AD" clId="Web-{66066209-7D8A-4AF9-A4B4-75F9CD118F1E}" dt="2025-05-07T10:42:13.607" v="14"/>
      <pc:docMkLst>
        <pc:docMk/>
      </pc:docMkLst>
      <pc:sldChg chg="modSp">
        <pc:chgData name="KÄRKKÄINEN, Jani Marko Ilmari (CIMMYT-Philippines)" userId="S::m.karkkainen@cgiar.org::c5f4763f-1509-45c4-9e01-3643eb568b48" providerId="AD" clId="Web-{66066209-7D8A-4AF9-A4B4-75F9CD118F1E}" dt="2025-05-07T10:42:13.607" v="14"/>
        <pc:sldMkLst>
          <pc:docMk/>
          <pc:sldMk cId="3097532768" sldId="490"/>
        </pc:sldMkLst>
        <pc:spChg chg="mod">
          <ac:chgData name="KÄRKKÄINEN, Jani Marko Ilmari (CIMMYT-Philippines)" userId="S::m.karkkainen@cgiar.org::c5f4763f-1509-45c4-9e01-3643eb568b48" providerId="AD" clId="Web-{66066209-7D8A-4AF9-A4B4-75F9CD118F1E}" dt="2025-05-07T10:42:13.607" v="14"/>
          <ac:spMkLst>
            <pc:docMk/>
            <pc:sldMk cId="3097532768" sldId="490"/>
            <ac:spMk id="2" creationId="{7C09BFA5-6D0B-7B10-92F0-80B011EE7101}"/>
          </ac:spMkLst>
        </pc:spChg>
      </pc:sldChg>
    </pc:docChg>
  </pc:docChgLst>
  <pc:docChgLst>
    <pc:chgData name="LAGARE, Jack Elendil B. (CIMMYT-Philippines)" userId="S::j.lagare@cgiar.org::63e170b6-694b-445a-af43-2968f0b4b4c1" providerId="AD" clId="Web-{581F1F0D-30A5-C972-2EF8-C0E549B76BCD}"/>
    <pc:docChg chg="delSld modSld sldOrd">
      <pc:chgData name="LAGARE, Jack Elendil B. (CIMMYT-Philippines)" userId="S::j.lagare@cgiar.org::63e170b6-694b-445a-af43-2968f0b4b4c1" providerId="AD" clId="Web-{581F1F0D-30A5-C972-2EF8-C0E549B76BCD}" dt="2025-05-06T01:16:59.947" v="19" actId="1076"/>
      <pc:docMkLst>
        <pc:docMk/>
      </pc:docMkLst>
      <pc:sldChg chg="del">
        <pc:chgData name="LAGARE, Jack Elendil B. (CIMMYT-Philippines)" userId="S::j.lagare@cgiar.org::63e170b6-694b-445a-af43-2968f0b4b4c1" providerId="AD" clId="Web-{581F1F0D-30A5-C972-2EF8-C0E549B76BCD}" dt="2025-05-06T01:15:37.007" v="0"/>
        <pc:sldMkLst>
          <pc:docMk/>
          <pc:sldMk cId="573524415" sldId="480"/>
        </pc:sldMkLst>
      </pc:sldChg>
      <pc:sldChg chg="ord">
        <pc:chgData name="LAGARE, Jack Elendil B. (CIMMYT-Philippines)" userId="S::j.lagare@cgiar.org::63e170b6-694b-445a-af43-2968f0b4b4c1" providerId="AD" clId="Web-{581F1F0D-30A5-C972-2EF8-C0E549B76BCD}" dt="2025-05-06T01:15:59.899" v="1"/>
        <pc:sldMkLst>
          <pc:docMk/>
          <pc:sldMk cId="1484612592" sldId="484"/>
        </pc:sldMkLst>
      </pc:sldChg>
      <pc:sldChg chg="modSp">
        <pc:chgData name="LAGARE, Jack Elendil B. (CIMMYT-Philippines)" userId="S::j.lagare@cgiar.org::63e170b6-694b-445a-af43-2968f0b4b4c1" providerId="AD" clId="Web-{581F1F0D-30A5-C972-2EF8-C0E549B76BCD}" dt="2025-05-06T01:16:59.947" v="19" actId="1076"/>
        <pc:sldMkLst>
          <pc:docMk/>
          <pc:sldMk cId="3097532768" sldId="490"/>
        </pc:sldMkLst>
        <pc:spChg chg="mod">
          <ac:chgData name="LAGARE, Jack Elendil B. (CIMMYT-Philippines)" userId="S::j.lagare@cgiar.org::63e170b6-694b-445a-af43-2968f0b4b4c1" providerId="AD" clId="Web-{581F1F0D-30A5-C972-2EF8-C0E549B76BCD}" dt="2025-05-06T01:16:59.900" v="14" actId="1076"/>
          <ac:spMkLst>
            <pc:docMk/>
            <pc:sldMk cId="3097532768" sldId="490"/>
            <ac:spMk id="20" creationId="{66399470-2CC0-4ABB-B60E-27E0FAD0F6DA}"/>
          </ac:spMkLst>
        </pc:spChg>
        <pc:spChg chg="mod">
          <ac:chgData name="LAGARE, Jack Elendil B. (CIMMYT-Philippines)" userId="S::j.lagare@cgiar.org::63e170b6-694b-445a-af43-2968f0b4b4c1" providerId="AD" clId="Web-{581F1F0D-30A5-C972-2EF8-C0E549B76BCD}" dt="2025-05-06T01:16:59.916" v="15" actId="1076"/>
          <ac:spMkLst>
            <pc:docMk/>
            <pc:sldMk cId="3097532768" sldId="490"/>
            <ac:spMk id="25" creationId="{A517CFA2-A0A1-0AA2-8742-F23895E64965}"/>
          </ac:spMkLst>
        </pc:spChg>
        <pc:spChg chg="mod">
          <ac:chgData name="LAGARE, Jack Elendil B. (CIMMYT-Philippines)" userId="S::j.lagare@cgiar.org::63e170b6-694b-445a-af43-2968f0b4b4c1" providerId="AD" clId="Web-{581F1F0D-30A5-C972-2EF8-C0E549B76BCD}" dt="2025-05-06T01:16:59.932" v="17" actId="1076"/>
          <ac:spMkLst>
            <pc:docMk/>
            <pc:sldMk cId="3097532768" sldId="490"/>
            <ac:spMk id="32" creationId="{06A79FAF-748C-20D8-552C-BBCB225EE67F}"/>
          </ac:spMkLst>
        </pc:spChg>
        <pc:spChg chg="mod">
          <ac:chgData name="LAGARE, Jack Elendil B. (CIMMYT-Philippines)" userId="S::j.lagare@cgiar.org::63e170b6-694b-445a-af43-2968f0b4b4c1" providerId="AD" clId="Web-{581F1F0D-30A5-C972-2EF8-C0E549B76BCD}" dt="2025-05-06T01:16:59.947" v="19" actId="1076"/>
          <ac:spMkLst>
            <pc:docMk/>
            <pc:sldMk cId="3097532768" sldId="490"/>
            <ac:spMk id="39" creationId="{A6867149-FE39-3CF2-BAED-161F908B0290}"/>
          </ac:spMkLst>
        </pc:spChg>
        <pc:picChg chg="mod">
          <ac:chgData name="LAGARE, Jack Elendil B. (CIMMYT-Philippines)" userId="S::j.lagare@cgiar.org::63e170b6-694b-445a-af43-2968f0b4b4c1" providerId="AD" clId="Web-{581F1F0D-30A5-C972-2EF8-C0E549B76BCD}" dt="2025-05-06T01:16:59.916" v="16" actId="1076"/>
          <ac:picMkLst>
            <pc:docMk/>
            <pc:sldMk cId="3097532768" sldId="490"/>
            <ac:picMk id="31" creationId="{51C939F6-70C9-89E5-E956-AA39E96C0518}"/>
          </ac:picMkLst>
        </pc:picChg>
        <pc:picChg chg="mod">
          <ac:chgData name="LAGARE, Jack Elendil B. (CIMMYT-Philippines)" userId="S::j.lagare@cgiar.org::63e170b6-694b-445a-af43-2968f0b4b4c1" providerId="AD" clId="Web-{581F1F0D-30A5-C972-2EF8-C0E549B76BCD}" dt="2025-05-06T01:16:59.932" v="18" actId="1076"/>
          <ac:picMkLst>
            <pc:docMk/>
            <pc:sldMk cId="3097532768" sldId="490"/>
            <ac:picMk id="38" creationId="{EF7B39D4-EA7C-8C09-96A7-EDCAD0453D2E}"/>
          </ac:picMkLst>
        </pc:picChg>
      </pc:sldChg>
    </pc:docChg>
  </pc:docChgLst>
  <pc:docChgLst>
    <pc:chgData name="Sallan, May Ann (IRRI)" userId="S::m.sallan@cgiar.org::50b7e3ec-32dd-40bf-95cf-6f76f08b1a9a" providerId="AD" clId="Web-{EAE8B2D2-BA23-E736-44D6-3C9A1110FE42}"/>
    <pc:docChg chg="addSld modSld">
      <pc:chgData name="Sallan, May Ann (IRRI)" userId="S::m.sallan@cgiar.org::50b7e3ec-32dd-40bf-95cf-6f76f08b1a9a" providerId="AD" clId="Web-{EAE8B2D2-BA23-E736-44D6-3C9A1110FE42}" dt="2025-05-06T13:38:42.919" v="19" actId="1076"/>
      <pc:docMkLst>
        <pc:docMk/>
      </pc:docMkLst>
      <pc:sldChg chg="addSp delSp modSp">
        <pc:chgData name="Sallan, May Ann (IRRI)" userId="S::m.sallan@cgiar.org::50b7e3ec-32dd-40bf-95cf-6f76f08b1a9a" providerId="AD" clId="Web-{EAE8B2D2-BA23-E736-44D6-3C9A1110FE42}" dt="2025-05-06T13:38:42.919" v="19" actId="1076"/>
        <pc:sldMkLst>
          <pc:docMk/>
          <pc:sldMk cId="2023009005" sldId="270"/>
        </pc:sldMkLst>
        <pc:picChg chg="mod">
          <ac:chgData name="Sallan, May Ann (IRRI)" userId="S::m.sallan@cgiar.org::50b7e3ec-32dd-40bf-95cf-6f76f08b1a9a" providerId="AD" clId="Web-{EAE8B2D2-BA23-E736-44D6-3C9A1110FE42}" dt="2025-05-06T13:38:42.919" v="19" actId="1076"/>
          <ac:picMkLst>
            <pc:docMk/>
            <pc:sldMk cId="2023009005" sldId="270"/>
            <ac:picMk id="2" creationId="{A3F0C252-EF41-A8B9-1947-EF70C23AF939}"/>
          </ac:picMkLst>
        </pc:picChg>
        <pc:picChg chg="mod">
          <ac:chgData name="Sallan, May Ann (IRRI)" userId="S::m.sallan@cgiar.org::50b7e3ec-32dd-40bf-95cf-6f76f08b1a9a" providerId="AD" clId="Web-{EAE8B2D2-BA23-E736-44D6-3C9A1110FE42}" dt="2025-05-06T13:38:42.904" v="16" actId="1076"/>
          <ac:picMkLst>
            <pc:docMk/>
            <pc:sldMk cId="2023009005" sldId="270"/>
            <ac:picMk id="3" creationId="{C273E337-2F07-A4DA-A27D-41F4AA34AFCC}"/>
          </ac:picMkLst>
        </pc:picChg>
        <pc:picChg chg="mod">
          <ac:chgData name="Sallan, May Ann (IRRI)" userId="S::m.sallan@cgiar.org::50b7e3ec-32dd-40bf-95cf-6f76f08b1a9a" providerId="AD" clId="Web-{EAE8B2D2-BA23-E736-44D6-3C9A1110FE42}" dt="2025-05-06T13:38:42.904" v="17" actId="1076"/>
          <ac:picMkLst>
            <pc:docMk/>
            <pc:sldMk cId="2023009005" sldId="270"/>
            <ac:picMk id="5" creationId="{AEAD5056-2CDC-C9EF-3645-F2B04018E6DF}"/>
          </ac:picMkLst>
        </pc:picChg>
      </pc:sldChg>
      <pc:sldChg chg="addSp delSp modSp">
        <pc:chgData name="Sallan, May Ann (IRRI)" userId="S::m.sallan@cgiar.org::50b7e3ec-32dd-40bf-95cf-6f76f08b1a9a" providerId="AD" clId="Web-{EAE8B2D2-BA23-E736-44D6-3C9A1110FE42}" dt="2025-05-06T07:15:26.463" v="4" actId="1076"/>
        <pc:sldMkLst>
          <pc:docMk/>
          <pc:sldMk cId="3786351275" sldId="470"/>
        </pc:sldMkLst>
        <pc:picChg chg="add mod ord">
          <ac:chgData name="Sallan, May Ann (IRRI)" userId="S::m.sallan@cgiar.org::50b7e3ec-32dd-40bf-95cf-6f76f08b1a9a" providerId="AD" clId="Web-{EAE8B2D2-BA23-E736-44D6-3C9A1110FE42}" dt="2025-05-06T07:15:26.463" v="4" actId="1076"/>
          <ac:picMkLst>
            <pc:docMk/>
            <pc:sldMk cId="3786351275" sldId="470"/>
            <ac:picMk id="3" creationId="{D8838BA6-EF4D-B329-DC78-54201F07388C}"/>
          </ac:picMkLst>
        </pc:picChg>
      </pc:sldChg>
      <pc:sldChg chg="addSp delSp modSp new">
        <pc:chgData name="Sallan, May Ann (IRRI)" userId="S::m.sallan@cgiar.org::50b7e3ec-32dd-40bf-95cf-6f76f08b1a9a" providerId="AD" clId="Web-{EAE8B2D2-BA23-E736-44D6-3C9A1110FE42}" dt="2025-05-06T13:27:27.941" v="6"/>
        <pc:sldMkLst>
          <pc:docMk/>
          <pc:sldMk cId="1972495801" sldId="497"/>
        </pc:sldMkLst>
      </pc:sldChg>
    </pc:docChg>
  </pc:docChgLst>
  <pc:docChgLst>
    <pc:chgData name="CLEVENGER, James E (CIMMYT)" userId="S::j.clevenger@cgiar.org::1ed2c8cb-d478-406a-98ab-25860f9ac9cc" providerId="AD" clId="Web-{9AB18B6C-5091-7C39-F950-6BED2A3BEBD0}"/>
    <pc:docChg chg="addSld">
      <pc:chgData name="CLEVENGER, James E (CIMMYT)" userId="S::j.clevenger@cgiar.org::1ed2c8cb-d478-406a-98ab-25860f9ac9cc" providerId="AD" clId="Web-{9AB18B6C-5091-7C39-F950-6BED2A3BEBD0}" dt="2025-05-08T16:31:04.666" v="5"/>
      <pc:docMkLst>
        <pc:docMk/>
      </pc:docMkLst>
      <pc:sldChg chg="add">
        <pc:chgData name="CLEVENGER, James E (CIMMYT)" userId="S::j.clevenger@cgiar.org::1ed2c8cb-d478-406a-98ab-25860f9ac9cc" providerId="AD" clId="Web-{9AB18B6C-5091-7C39-F950-6BED2A3BEBD0}" dt="2025-05-08T16:28:58.111" v="0"/>
        <pc:sldMkLst>
          <pc:docMk/>
          <pc:sldMk cId="671082334" sldId="531"/>
        </pc:sldMkLst>
      </pc:sldChg>
      <pc:sldChg chg="add">
        <pc:chgData name="CLEVENGER, James E (CIMMYT)" userId="S::j.clevenger@cgiar.org::1ed2c8cb-d478-406a-98ab-25860f9ac9cc" providerId="AD" clId="Web-{9AB18B6C-5091-7C39-F950-6BED2A3BEBD0}" dt="2025-05-08T16:28:58.408" v="1"/>
        <pc:sldMkLst>
          <pc:docMk/>
          <pc:sldMk cId="3853097622" sldId="532"/>
        </pc:sldMkLst>
      </pc:sldChg>
      <pc:sldChg chg="add">
        <pc:chgData name="CLEVENGER, James E (CIMMYT)" userId="S::j.clevenger@cgiar.org::1ed2c8cb-d478-406a-98ab-25860f9ac9cc" providerId="AD" clId="Web-{9AB18B6C-5091-7C39-F950-6BED2A3BEBD0}" dt="2025-05-08T16:28:58.814" v="2"/>
        <pc:sldMkLst>
          <pc:docMk/>
          <pc:sldMk cId="4271781948" sldId="533"/>
        </pc:sldMkLst>
      </pc:sldChg>
      <pc:sldChg chg="add">
        <pc:chgData name="CLEVENGER, James E (CIMMYT)" userId="S::j.clevenger@cgiar.org::1ed2c8cb-d478-406a-98ab-25860f9ac9cc" providerId="AD" clId="Web-{9AB18B6C-5091-7C39-F950-6BED2A3BEBD0}" dt="2025-05-08T16:28:58.830" v="3"/>
        <pc:sldMkLst>
          <pc:docMk/>
          <pc:sldMk cId="2737372111" sldId="534"/>
        </pc:sldMkLst>
      </pc:sldChg>
      <pc:sldChg chg="add">
        <pc:chgData name="CLEVENGER, James E (CIMMYT)" userId="S::j.clevenger@cgiar.org::1ed2c8cb-d478-406a-98ab-25860f9ac9cc" providerId="AD" clId="Web-{9AB18B6C-5091-7C39-F950-6BED2A3BEBD0}" dt="2025-05-08T16:28:58.861" v="4"/>
        <pc:sldMkLst>
          <pc:docMk/>
          <pc:sldMk cId="3092860902" sldId="535"/>
        </pc:sldMkLst>
      </pc:sldChg>
      <pc:sldChg chg="add">
        <pc:chgData name="CLEVENGER, James E (CIMMYT)" userId="S::j.clevenger@cgiar.org::1ed2c8cb-d478-406a-98ab-25860f9ac9cc" providerId="AD" clId="Web-{9AB18B6C-5091-7C39-F950-6BED2A3BEBD0}" dt="2025-05-08T16:31:04.666" v="5"/>
        <pc:sldMkLst>
          <pc:docMk/>
          <pc:sldMk cId="3022827425" sldId="536"/>
        </pc:sldMkLst>
      </pc:sldChg>
      <pc:sldMasterChg chg="addSldLayout">
        <pc:chgData name="CLEVENGER, James E (CIMMYT)" userId="S::j.clevenger@cgiar.org::1ed2c8cb-d478-406a-98ab-25860f9ac9cc" providerId="AD" clId="Web-{9AB18B6C-5091-7C39-F950-6BED2A3BEBD0}" dt="2025-05-08T16:28:58.408" v="1"/>
        <pc:sldMasterMkLst>
          <pc:docMk/>
          <pc:sldMasterMk cId="2541667666" sldId="2147483736"/>
        </pc:sldMasterMkLst>
        <pc:sldLayoutChg chg="add">
          <pc:chgData name="CLEVENGER, James E (CIMMYT)" userId="S::j.clevenger@cgiar.org::1ed2c8cb-d478-406a-98ab-25860f9ac9cc" providerId="AD" clId="Web-{9AB18B6C-5091-7C39-F950-6BED2A3BEBD0}" dt="2025-05-08T16:28:58.111" v="0"/>
          <pc:sldLayoutMkLst>
            <pc:docMk/>
            <pc:sldMasterMk cId="2541667666" sldId="2147483736"/>
            <pc:sldLayoutMk cId="2727157371" sldId="2147483754"/>
          </pc:sldLayoutMkLst>
        </pc:sldLayoutChg>
        <pc:sldLayoutChg chg="add">
          <pc:chgData name="CLEVENGER, James E (CIMMYT)" userId="S::j.clevenger@cgiar.org::1ed2c8cb-d478-406a-98ab-25860f9ac9cc" providerId="AD" clId="Web-{9AB18B6C-5091-7C39-F950-6BED2A3BEBD0}" dt="2025-05-08T16:28:58.408" v="1"/>
          <pc:sldLayoutMkLst>
            <pc:docMk/>
            <pc:sldMasterMk cId="2541667666" sldId="2147483736"/>
            <pc:sldLayoutMk cId="3677331520" sldId="2147483755"/>
          </pc:sldLayoutMkLst>
        </pc:sldLayoutChg>
      </pc:sldMasterChg>
    </pc:docChg>
  </pc:docChgLst>
  <pc:docChgLst>
    <pc:chgData name="ULAT, Victor Jun (CIMMYT)" userId="S::v.ulat@cgiar.org::f43f7226-cdd9-4618-b6fc-288321a872a7" providerId="AD" clId="Web-{BBE52858-BDBC-9124-B3A3-774C626FFBB7}"/>
    <pc:docChg chg="addSld modSld">
      <pc:chgData name="ULAT, Victor Jun (CIMMYT)" userId="S::v.ulat@cgiar.org::f43f7226-cdd9-4618-b6fc-288321a872a7" providerId="AD" clId="Web-{BBE52858-BDBC-9124-B3A3-774C626FFBB7}" dt="2025-05-07T21:46:33.431" v="488" actId="20577"/>
      <pc:docMkLst>
        <pc:docMk/>
      </pc:docMkLst>
      <pc:sldChg chg="modSp">
        <pc:chgData name="ULAT, Victor Jun (CIMMYT)" userId="S::v.ulat@cgiar.org::f43f7226-cdd9-4618-b6fc-288321a872a7" providerId="AD" clId="Web-{BBE52858-BDBC-9124-B3A3-774C626FFBB7}" dt="2025-05-07T20:53:29.737" v="347" actId="20577"/>
        <pc:sldMkLst>
          <pc:docMk/>
          <pc:sldMk cId="922160944" sldId="504"/>
        </pc:sldMkLst>
        <pc:spChg chg="mod">
          <ac:chgData name="ULAT, Victor Jun (CIMMYT)" userId="S::v.ulat@cgiar.org::f43f7226-cdd9-4618-b6fc-288321a872a7" providerId="AD" clId="Web-{BBE52858-BDBC-9124-B3A3-774C626FFBB7}" dt="2025-05-07T20:31:27.525" v="82" actId="20577"/>
          <ac:spMkLst>
            <pc:docMk/>
            <pc:sldMk cId="922160944" sldId="504"/>
            <ac:spMk id="5" creationId="{753C171E-9D3D-BAEF-926B-648EA70E6756}"/>
          </ac:spMkLst>
        </pc:spChg>
        <pc:spChg chg="mod">
          <ac:chgData name="ULAT, Victor Jun (CIMMYT)" userId="S::v.ulat@cgiar.org::f43f7226-cdd9-4618-b6fc-288321a872a7" providerId="AD" clId="Web-{BBE52858-BDBC-9124-B3A3-774C626FFBB7}" dt="2025-05-07T20:53:29.737" v="347" actId="20577"/>
          <ac:spMkLst>
            <pc:docMk/>
            <pc:sldMk cId="922160944" sldId="504"/>
            <ac:spMk id="7" creationId="{295DC41A-4E65-085B-BFAD-3EBD7794B275}"/>
          </ac:spMkLst>
        </pc:spChg>
      </pc:sldChg>
      <pc:sldChg chg="addSp delSp modSp add replId">
        <pc:chgData name="ULAT, Victor Jun (CIMMYT)" userId="S::v.ulat@cgiar.org::f43f7226-cdd9-4618-b6fc-288321a872a7" providerId="AD" clId="Web-{BBE52858-BDBC-9124-B3A3-774C626FFBB7}" dt="2025-05-07T20:31:08.149" v="58"/>
        <pc:sldMkLst>
          <pc:docMk/>
          <pc:sldMk cId="574770008" sldId="513"/>
        </pc:sldMkLst>
        <pc:spChg chg="mod">
          <ac:chgData name="ULAT, Victor Jun (CIMMYT)" userId="S::v.ulat@cgiar.org::f43f7226-cdd9-4618-b6fc-288321a872a7" providerId="AD" clId="Web-{BBE52858-BDBC-9124-B3A3-774C626FFBB7}" dt="2025-05-07T20:25:36.186" v="17" actId="20577"/>
          <ac:spMkLst>
            <pc:docMk/>
            <pc:sldMk cId="574770008" sldId="513"/>
            <ac:spMk id="4" creationId="{1AB7923F-7497-0222-F255-B365538EB006}"/>
          </ac:spMkLst>
        </pc:spChg>
        <pc:picChg chg="add mod ord modVis">
          <ac:chgData name="ULAT, Victor Jun (CIMMYT)" userId="S::v.ulat@cgiar.org::f43f7226-cdd9-4618-b6fc-288321a872a7" providerId="AD" clId="Web-{BBE52858-BDBC-9124-B3A3-774C626FFBB7}" dt="2025-05-07T20:30:59.899" v="57"/>
          <ac:picMkLst>
            <pc:docMk/>
            <pc:sldMk cId="574770008" sldId="513"/>
            <ac:picMk id="7" creationId="{720737C3-13E8-EFDB-A116-94F4DBC3209E}"/>
          </ac:picMkLst>
        </pc:picChg>
      </pc:sldChg>
      <pc:sldChg chg="modSp new">
        <pc:chgData name="ULAT, Victor Jun (CIMMYT)" userId="S::v.ulat@cgiar.org::f43f7226-cdd9-4618-b6fc-288321a872a7" providerId="AD" clId="Web-{BBE52858-BDBC-9124-B3A3-774C626FFBB7}" dt="2025-05-07T21:08:18.061" v="450" actId="14100"/>
        <pc:sldMkLst>
          <pc:docMk/>
          <pc:sldMk cId="2991706189" sldId="514"/>
        </pc:sldMkLst>
        <pc:spChg chg="mod">
          <ac:chgData name="ULAT, Victor Jun (CIMMYT)" userId="S::v.ulat@cgiar.org::f43f7226-cdd9-4618-b6fc-288321a872a7" providerId="AD" clId="Web-{BBE52858-BDBC-9124-B3A3-774C626FFBB7}" dt="2025-05-07T21:08:18.061" v="450" actId="14100"/>
          <ac:spMkLst>
            <pc:docMk/>
            <pc:sldMk cId="2991706189" sldId="514"/>
            <ac:spMk id="2" creationId="{A74F21BA-42D5-8624-25AE-F0DB54B0607F}"/>
          </ac:spMkLst>
        </pc:spChg>
        <pc:spChg chg="mod">
          <ac:chgData name="ULAT, Victor Jun (CIMMYT)" userId="S::v.ulat@cgiar.org::f43f7226-cdd9-4618-b6fc-288321a872a7" providerId="AD" clId="Web-{BBE52858-BDBC-9124-B3A3-774C626FFBB7}" dt="2025-05-07T21:05:53.525" v="412" actId="20577"/>
          <ac:spMkLst>
            <pc:docMk/>
            <pc:sldMk cId="2991706189" sldId="514"/>
            <ac:spMk id="3" creationId="{1105662F-1350-3A37-A03F-E1DFE527BD2C}"/>
          </ac:spMkLst>
        </pc:spChg>
      </pc:sldChg>
      <pc:sldChg chg="modSp new">
        <pc:chgData name="ULAT, Victor Jun (CIMMYT)" userId="S::v.ulat@cgiar.org::f43f7226-cdd9-4618-b6fc-288321a872a7" providerId="AD" clId="Web-{BBE52858-BDBC-9124-B3A3-774C626FFBB7}" dt="2025-05-07T21:46:33.431" v="488" actId="20577"/>
        <pc:sldMkLst>
          <pc:docMk/>
          <pc:sldMk cId="1531012403" sldId="515"/>
        </pc:sldMkLst>
        <pc:spChg chg="mod">
          <ac:chgData name="ULAT, Victor Jun (CIMMYT)" userId="S::v.ulat@cgiar.org::f43f7226-cdd9-4618-b6fc-288321a872a7" providerId="AD" clId="Web-{BBE52858-BDBC-9124-B3A3-774C626FFBB7}" dt="2025-05-07T21:08:10.155" v="449" actId="14100"/>
          <ac:spMkLst>
            <pc:docMk/>
            <pc:sldMk cId="1531012403" sldId="515"/>
            <ac:spMk id="2" creationId="{8FCD4404-2F50-C3F0-9EE3-8807B0C5EFE0}"/>
          </ac:spMkLst>
        </pc:spChg>
        <pc:spChg chg="mod">
          <ac:chgData name="ULAT, Victor Jun (CIMMYT)" userId="S::v.ulat@cgiar.org::f43f7226-cdd9-4618-b6fc-288321a872a7" providerId="AD" clId="Web-{BBE52858-BDBC-9124-B3A3-774C626FFBB7}" dt="2025-05-07T21:46:33.431" v="488" actId="20577"/>
          <ac:spMkLst>
            <pc:docMk/>
            <pc:sldMk cId="1531012403" sldId="515"/>
            <ac:spMk id="3" creationId="{9CA471D3-7876-2411-C47E-3FF62A7557AD}"/>
          </ac:spMkLst>
        </pc:spChg>
      </pc:sldChg>
    </pc:docChg>
  </pc:docChgLst>
</pc:chgInfo>
</file>

<file path=ppt/comments/modernComment_114_DBB4CCCF.xml><?xml version="1.0" encoding="utf-8"?>
<p188:cmLst xmlns:a="http://schemas.openxmlformats.org/drawingml/2006/main" xmlns:r="http://schemas.openxmlformats.org/officeDocument/2006/relationships" xmlns:p188="http://schemas.microsoft.com/office/powerpoint/2018/8/main">
  <p188:cm id="{1B6DC7E1-ACA0-4893-BBA0-696281BD59BD}" authorId="{38682F88-4AC7-3D12-DE11-D51C949ECA3C}" status="resolved" created="2025-04-24T12:27:14.470" complete="100000">
    <ac:deMkLst xmlns:ac="http://schemas.microsoft.com/office/drawing/2013/main/command">
      <pc:docMk xmlns:pc="http://schemas.microsoft.com/office/powerpoint/2013/main/command"/>
      <pc:sldMk xmlns:pc="http://schemas.microsoft.com/office/powerpoint/2013/main/command" cId="3686059215" sldId="276"/>
      <ac:picMk id="6" creationId="{A9EF0255-E970-0D78-76FD-2F6E2D0F0304}"/>
    </ac:deMkLst>
    <p188:replyLst>
      <p188:reply id="{AAB5199F-186E-423B-9F31-FA6924A59CD9}" authorId="{0C8B46F1-E798-4941-4DAD-01414A6F6895}" created="2025-04-29T02:25:37.849">
        <p188:txBody>
          <a:bodyPr/>
          <a:lstStyle/>
          <a:p>
            <a:r>
              <a:rPr lang="en-US"/>
              <a:t>Will do thanks Marko and Jahzeel</a:t>
            </a:r>
          </a:p>
        </p188:txBody>
      </p188:reply>
    </p188:replyLst>
    <p188:txBody>
      <a:bodyPr/>
      <a:lstStyle/>
      <a:p>
        <a:r>
          <a:rPr lang="en-US"/>
          <a:t>hi [@Carpio, Ruth Erica (IRRI)] please replace the picture with Argems</a:t>
        </a:r>
      </a:p>
    </p188:txBody>
    <p188:extLst>
      <p:ext xmlns:p="http://schemas.openxmlformats.org/presentationml/2006/main" uri="{57CB4572-C831-44C2-8A1C-0ADB6CCDFE69}">
        <p223:reactions xmlns:p223="http://schemas.microsoft.com/office/powerpoint/2022/03/main">
          <p223:rxn type="👍">
            <p223:instance time="2025-04-29T02:25:40.756" authorId="{0C8B46F1-E798-4941-4DAD-01414A6F6895}"/>
          </p223:rxn>
        </p223:reactions>
      </p:ext>
    </p188:extLst>
  </p188:cm>
</p188:cmLst>
</file>

<file path=ppt/comments/modernComment_1F4_96AC459B.xml><?xml version="1.0" encoding="utf-8"?>
<p188:cmLst xmlns:a="http://schemas.openxmlformats.org/drawingml/2006/main" xmlns:r="http://schemas.openxmlformats.org/officeDocument/2006/relationships" xmlns:p188="http://schemas.microsoft.com/office/powerpoint/2018/8/main">
  <p188:cm id="{E04C3A37-636F-433A-A8DB-41986905F437}" authorId="{38682F88-4AC7-3D12-DE11-D51C949ECA3C}" status="resolved" created="2025-04-24T12:27:14.470">
    <ac:deMkLst xmlns:ac="http://schemas.microsoft.com/office/drawing/2013/main/command">
      <pc:docMk xmlns:pc="http://schemas.microsoft.com/office/powerpoint/2013/main/command"/>
      <pc:sldMk xmlns:pc="http://schemas.microsoft.com/office/powerpoint/2013/main/command" cId="3686059215" sldId="276"/>
      <ac:picMk id="6" creationId="{A9EF0255-E970-0D78-76FD-2F6E2D0F0304}"/>
    </ac:deMkLst>
    <p188:replyLst>
      <p188:reply id="{AAB5199F-186E-423B-9F31-FA6924A59CD9}" authorId="{0C8B46F1-E798-4941-4DAD-01414A6F6895}" created="2025-04-29T02:25:37.849">
        <p188:txBody>
          <a:bodyPr/>
          <a:lstStyle/>
          <a:p>
            <a:r>
              <a:rPr lang="en-US"/>
              <a:t>Will do thanks Marko and Jahzeel</a:t>
            </a:r>
          </a:p>
        </p188:txBody>
      </p188:reply>
    </p188:replyLst>
    <p188:txBody>
      <a:bodyPr/>
      <a:lstStyle/>
      <a:p>
        <a:r>
          <a:rPr lang="en-US"/>
          <a:t>hi [@Carpio, Ruth Erica (IRRI)] please replace the picture with Argems</a:t>
        </a:r>
      </a:p>
    </p188:txBody>
    <p188:extLst>
      <p:ext xmlns:p="http://schemas.openxmlformats.org/presentationml/2006/main" uri="{57CB4572-C831-44C2-8A1C-0ADB6CCDFE69}">
        <p223:reactions xmlns:p223="http://schemas.microsoft.com/office/powerpoint/2022/03/main">
          <p223:rxn type="👍">
            <p223:instance time="2025-04-29T02:25:40.756" authorId="{0C8B46F1-E798-4941-4DAD-01414A6F6895}"/>
          </p223:rxn>
        </p223:reactions>
      </p:ext>
    </p188:extLst>
  </p188:cm>
</p188:cmLst>
</file>

<file path=ppt/comments/modernComment_1F6_13BF24.xml><?xml version="1.0" encoding="utf-8"?>
<p188:cmLst xmlns:a="http://schemas.openxmlformats.org/drawingml/2006/main" xmlns:r="http://schemas.openxmlformats.org/officeDocument/2006/relationships" xmlns:p188="http://schemas.microsoft.com/office/powerpoint/2018/8/main">
  <p188:cm id="{86275629-632E-41F6-94AF-E6DC8E975B7E}" authorId="{59B6588C-0A4F-8526-F805-DF30A93F3B92}" created="2025-05-08T03:29:02.407" startDate="2025-05-08T03:29:02.407" dueDate="2025-05-08T03:29:02.407" assignedTo="{47C9944F-9B75-68A9-BAFF-97F1A8862F6E}" title="Hi @KÄRKKÄINEN, Jani Marko Ilmari (CIMMYT-Philippines) . I reused this trial experiment life cycle that you added from last webinar to remind the audience about it. I am not sure where to add the Operational genotyping or if that is applicable to be …">
    <ac:deMkLst xmlns:ac="http://schemas.microsoft.com/office/drawing/2013/main/command">
      <pc:docMk xmlns:pc="http://schemas.microsoft.com/office/powerpoint/2013/main/command"/>
      <pc:sldMk xmlns:pc="http://schemas.microsoft.com/office/powerpoint/2013/main/command" cId="1294116" sldId="502"/>
      <ac:graphicFrameMk id="5" creationId="{76DAD646-F60E-AAAC-5AD1-E4D67E7D07D4}"/>
    </ac:deMkLst>
    <p188:txBody>
      <a:bodyPr/>
      <a:lstStyle/>
      <a:p>
        <a:r>
          <a:rPr lang="en-US"/>
          <a:t>Hi [@KÄRKKÄINEN, Jani Marko Ilmari (CIMMYT-Philippines)] . I reused this trial experiment life cycle that you added from last webinar to remind the audience about it. I am not sure where to add the Operational genotyping or if that is applicable to be added here. Please feel free to update or remove this slide as you see fit. Thanks.</a:t>
        </a:r>
      </a:p>
    </p188:txBody>
    <p188:extLst>
      <p:ext xmlns:p="http://schemas.openxmlformats.org/presentationml/2006/main" uri="{5BB2D875-25FF-4072-B9AC-8F64D62656EB}">
        <p228:taskDetails xmlns:p228="http://schemas.microsoft.com/office/powerpoint/2022/08/main">
          <p228:history>
            <p228:event time="2025-05-08T03:29:02.407" id="{1FABB9FA-CFF6-40DF-ADDD-59953967C1DA}">
              <p228:atrbtn authorId="{59B6588C-0A4F-8526-F805-DF30A93F3B92}"/>
              <p228:anchr>
                <p228:comment id="{86275629-632E-41F6-94AF-E6DC8E975B7E}"/>
              </p228:anchr>
              <p228:add/>
            </p228:event>
            <p228:event time="2025-05-08T03:29:02.407" id="{4B63604E-1A0C-4F91-9083-CFFBCA176982}">
              <p228:atrbtn authorId="{59B6588C-0A4F-8526-F805-DF30A93F3B92}"/>
              <p228:anchr>
                <p228:comment id="{86275629-632E-41F6-94AF-E6DC8E975B7E}"/>
              </p228:anchr>
              <p228:asgn authorId="{47C9944F-9B75-68A9-BAFF-97F1A8862F6E}"/>
            </p228:event>
            <p228:event time="2025-05-08T03:29:02.407" id="{707A0206-F4CE-4558-9781-D3926870B1C6}">
              <p228:atrbtn authorId="{59B6588C-0A4F-8526-F805-DF30A93F3B92}"/>
              <p228:anchr>
                <p228:comment id="{86275629-632E-41F6-94AF-E6DC8E975B7E}"/>
              </p228:anchr>
              <p228:title val="Hi @KÄRKKÄINEN, Jani Marko Ilmari (CIMMYT-Philippines) . I reused this trial experiment life cycle that you added from last webinar to remind the audience about it. I am not sure where to add the Operational genotyping or if that is applicable to be …"/>
            </p228:event>
            <p228:event time="2025-05-08T03:29:02.407" id="{BA43C1D0-DF73-4C73-B8FC-963C703FA526}">
              <p228:atrbtn authorId="{59B6588C-0A4F-8526-F805-DF30A93F3B92}"/>
              <p228:anchr>
                <p228:comment id="{86275629-632E-41F6-94AF-E6DC8E975B7E}"/>
              </p228:anchr>
              <p228:date stDt="2025-05-08T03:29:02.407" endDt="2025-05-08T03:29:02.407"/>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D19E4-6D3C-4D1D-A798-3DDE89DDA55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83F9390E-B428-4E09-8E6C-2E10C13F120C}">
      <dgm:prSet phldr="0"/>
      <dgm:spPr/>
      <dgm:t>
        <a:bodyPr/>
        <a:lstStyle/>
        <a:p>
          <a:r>
            <a:rPr lang="en-US"/>
            <a:t>Continuous Improvement</a:t>
          </a:r>
        </a:p>
      </dgm:t>
    </dgm:pt>
    <dgm:pt modelId="{49FDFA32-527F-450F-9F49-1B3C8664FC7F}" type="parTrans" cxnId="{92E008A8-4484-4082-9CC7-980AC7F5D504}">
      <dgm:prSet/>
      <dgm:spPr/>
    </dgm:pt>
    <dgm:pt modelId="{7DCA7FE6-0DB5-4CAB-AF53-AD24FCEB4FDB}" type="sibTrans" cxnId="{92E008A8-4484-4082-9CC7-980AC7F5D504}">
      <dgm:prSet/>
      <dgm:spPr/>
    </dgm:pt>
    <dgm:pt modelId="{41B28236-641F-4A0D-BCC8-F7F83C2FF920}">
      <dgm:prSet phldr="0"/>
      <dgm:spPr/>
      <dgm:t>
        <a:bodyPr/>
        <a:lstStyle/>
        <a:p>
          <a:pPr algn="l" rtl="0"/>
          <a:r>
            <a:rPr lang="en-US"/>
            <a:t>Pre-Onboarding</a:t>
          </a:r>
          <a:endParaRPr lang="en-US">
            <a:latin typeface="Calibri Light" panose="020F0302020204030204"/>
          </a:endParaRPr>
        </a:p>
      </dgm:t>
    </dgm:pt>
    <dgm:pt modelId="{B0D11BFA-DA46-402B-9477-9B4977DE540C}" type="parTrans" cxnId="{24924D18-20E5-4620-AC0E-91B085420839}">
      <dgm:prSet/>
      <dgm:spPr/>
    </dgm:pt>
    <dgm:pt modelId="{82DB22D5-6408-40EC-9118-CE0339E70788}" type="sibTrans" cxnId="{24924D18-20E5-4620-AC0E-91B085420839}">
      <dgm:prSet/>
      <dgm:spPr/>
      <dgm:t>
        <a:bodyPr/>
        <a:lstStyle/>
        <a:p>
          <a:endParaRPr lang="en-US"/>
        </a:p>
      </dgm:t>
    </dgm:pt>
    <dgm:pt modelId="{0D93C48A-1B1A-4FAC-BF9E-6B38641B49C7}">
      <dgm:prSet phldr="0"/>
      <dgm:spPr/>
      <dgm:t>
        <a:bodyPr/>
        <a:lstStyle/>
        <a:p>
          <a:pPr algn="l"/>
          <a:r>
            <a:rPr lang="en-US"/>
            <a:t>Mid-2024</a:t>
          </a:r>
        </a:p>
      </dgm:t>
    </dgm:pt>
    <dgm:pt modelId="{2E785967-4D3D-4EDE-8145-EC793C932E17}" type="parTrans" cxnId="{9ED94618-C089-4F3E-98BD-88BCA6FB311E}">
      <dgm:prSet/>
      <dgm:spPr/>
    </dgm:pt>
    <dgm:pt modelId="{81051CD3-7E82-4217-A482-B90A96BE7AA5}" type="sibTrans" cxnId="{9ED94618-C089-4F3E-98BD-88BCA6FB311E}">
      <dgm:prSet/>
      <dgm:spPr/>
      <dgm:t>
        <a:bodyPr/>
        <a:lstStyle/>
        <a:p>
          <a:endParaRPr lang="en-US"/>
        </a:p>
      </dgm:t>
    </dgm:pt>
    <dgm:pt modelId="{8399FE3F-02B5-4B15-957C-D2434A534972}">
      <dgm:prSet phldr="0"/>
      <dgm:spPr/>
      <dgm:t>
        <a:bodyPr/>
        <a:lstStyle/>
        <a:p>
          <a:pPr algn="l"/>
          <a:r>
            <a:rPr lang="en-US"/>
            <a:t>Requirements Gathering</a:t>
          </a:r>
        </a:p>
      </dgm:t>
    </dgm:pt>
    <dgm:pt modelId="{BADAEB00-E9E8-40A9-9FD1-A35465546304}" type="parTrans" cxnId="{0E7E582F-8BB8-40EA-8683-43EDD5D57754}">
      <dgm:prSet/>
      <dgm:spPr/>
    </dgm:pt>
    <dgm:pt modelId="{C5B5AF89-9E62-44ED-AEDB-F5189345D998}" type="sibTrans" cxnId="{0E7E582F-8BB8-40EA-8683-43EDD5D57754}">
      <dgm:prSet/>
      <dgm:spPr/>
      <dgm:t>
        <a:bodyPr/>
        <a:lstStyle/>
        <a:p>
          <a:endParaRPr lang="en-US"/>
        </a:p>
      </dgm:t>
    </dgm:pt>
    <dgm:pt modelId="{A247D31D-C3CC-4D58-BC34-EEEB8080D3FF}">
      <dgm:prSet phldr="0"/>
      <dgm:spPr/>
      <dgm:t>
        <a:bodyPr/>
        <a:lstStyle/>
        <a:p>
          <a:pPr algn="l"/>
          <a:r>
            <a:rPr lang="en-US"/>
            <a:t>What are existing tools and processes?</a:t>
          </a:r>
        </a:p>
      </dgm:t>
    </dgm:pt>
    <dgm:pt modelId="{F424DB5D-F0BC-40E4-B439-F47D537D558B}" type="parTrans" cxnId="{1751E1A8-CCB6-4048-A5D7-54D3754B9A5E}">
      <dgm:prSet/>
      <dgm:spPr/>
    </dgm:pt>
    <dgm:pt modelId="{D870A426-7093-4A15-BD28-B5340C4A045C}" type="sibTrans" cxnId="{1751E1A8-CCB6-4048-A5D7-54D3754B9A5E}">
      <dgm:prSet/>
      <dgm:spPr/>
      <dgm:t>
        <a:bodyPr/>
        <a:lstStyle/>
        <a:p>
          <a:endParaRPr lang="en-US"/>
        </a:p>
      </dgm:t>
    </dgm:pt>
    <dgm:pt modelId="{E977F757-018E-4645-A97F-2B2F75B863A4}">
      <dgm:prSet phldr="0"/>
      <dgm:spPr/>
      <dgm:t>
        <a:bodyPr/>
        <a:lstStyle/>
        <a:p>
          <a:pPr algn="l"/>
          <a:r>
            <a:rPr lang="en-US"/>
            <a:t>What were the pain points?</a:t>
          </a:r>
        </a:p>
      </dgm:t>
    </dgm:pt>
    <dgm:pt modelId="{AC4A99C5-08DD-485A-89EE-CACB7613CC4A}" type="parTrans" cxnId="{C7BAFBB1-7B9E-44F9-AA2D-510BFB5D346C}">
      <dgm:prSet/>
      <dgm:spPr/>
    </dgm:pt>
    <dgm:pt modelId="{7E2F079A-E01A-41AB-99FB-3172396BDC3F}" type="sibTrans" cxnId="{C7BAFBB1-7B9E-44F9-AA2D-510BFB5D346C}">
      <dgm:prSet/>
      <dgm:spPr/>
      <dgm:t>
        <a:bodyPr/>
        <a:lstStyle/>
        <a:p>
          <a:endParaRPr lang="en-US"/>
        </a:p>
      </dgm:t>
    </dgm:pt>
    <dgm:pt modelId="{27030263-0851-46B9-9ECB-748B8A70B605}">
      <dgm:prSet phldr="0"/>
      <dgm:spPr/>
      <dgm:t>
        <a:bodyPr/>
        <a:lstStyle/>
        <a:p>
          <a:pPr algn="l"/>
          <a:r>
            <a:rPr lang="en-US"/>
            <a:t>What is the definition of success?</a:t>
          </a:r>
        </a:p>
      </dgm:t>
    </dgm:pt>
    <dgm:pt modelId="{0B4DFCF0-C8B3-4065-B9CF-6F1644D47546}" type="parTrans" cxnId="{E42A03F5-8620-44EE-95BC-CF059E71F059}">
      <dgm:prSet/>
      <dgm:spPr/>
    </dgm:pt>
    <dgm:pt modelId="{5D994AC5-8304-405F-9943-223020D71F77}" type="sibTrans" cxnId="{E42A03F5-8620-44EE-95BC-CF059E71F059}">
      <dgm:prSet/>
      <dgm:spPr/>
      <dgm:t>
        <a:bodyPr/>
        <a:lstStyle/>
        <a:p>
          <a:endParaRPr lang="en-US"/>
        </a:p>
      </dgm:t>
    </dgm:pt>
    <dgm:pt modelId="{C1769ADE-7180-4D71-8095-5F46C185FB8A}">
      <dgm:prSet phldr="0"/>
      <dgm:spPr/>
      <dgm:t>
        <a:bodyPr/>
        <a:lstStyle/>
        <a:p>
          <a:pPr algn="l"/>
          <a:r>
            <a:rPr lang="en-US"/>
            <a:t>Proof-of-Concept</a:t>
          </a:r>
        </a:p>
      </dgm:t>
    </dgm:pt>
    <dgm:pt modelId="{88A86B40-336E-482F-864A-15B8F2749E61}" type="parTrans" cxnId="{32689AB5-004A-48B0-A168-B9BBA191B7C4}">
      <dgm:prSet/>
      <dgm:spPr/>
    </dgm:pt>
    <dgm:pt modelId="{98442114-0F18-4972-99AA-215920B8CB22}" type="sibTrans" cxnId="{32689AB5-004A-48B0-A168-B9BBA191B7C4}">
      <dgm:prSet/>
      <dgm:spPr/>
      <dgm:t>
        <a:bodyPr/>
        <a:lstStyle/>
        <a:p>
          <a:endParaRPr lang="en-US"/>
        </a:p>
      </dgm:t>
    </dgm:pt>
    <dgm:pt modelId="{822C6B49-2579-482C-B73A-E39E9541A8D4}">
      <dgm:prSet phldr="0"/>
      <dgm:spPr/>
      <dgm:t>
        <a:bodyPr/>
        <a:lstStyle/>
        <a:p>
          <a:pPr algn="l"/>
          <a:r>
            <a:rPr lang="en-US"/>
            <a:t>Validation</a:t>
          </a:r>
        </a:p>
      </dgm:t>
    </dgm:pt>
    <dgm:pt modelId="{80E48823-ABE4-467C-B051-212CCF1673B6}" type="parTrans" cxnId="{ABBA1D70-4B3A-4844-99CF-A46C8AD4AAD8}">
      <dgm:prSet/>
      <dgm:spPr/>
    </dgm:pt>
    <dgm:pt modelId="{8D60BE94-4DAC-4B1F-995F-B22DD4CAC9DA}" type="sibTrans" cxnId="{ABBA1D70-4B3A-4844-99CF-A46C8AD4AAD8}">
      <dgm:prSet/>
      <dgm:spPr/>
      <dgm:t>
        <a:bodyPr/>
        <a:lstStyle/>
        <a:p>
          <a:endParaRPr lang="en-US"/>
        </a:p>
      </dgm:t>
    </dgm:pt>
    <dgm:pt modelId="{8C492207-F856-4A7C-822D-41CC814B44A0}">
      <dgm:prSet phldr="0"/>
      <dgm:spPr/>
      <dgm:t>
        <a:bodyPr/>
        <a:lstStyle/>
        <a:p>
          <a:pPr algn="l"/>
          <a:r>
            <a:rPr lang="en-US"/>
            <a:t>Deployment</a:t>
          </a:r>
        </a:p>
      </dgm:t>
    </dgm:pt>
    <dgm:pt modelId="{165C2595-2BA7-4023-9871-C4641E51ED58}" type="parTrans" cxnId="{EB011111-53DB-45B2-8285-C0C72D7DE60F}">
      <dgm:prSet/>
      <dgm:spPr/>
    </dgm:pt>
    <dgm:pt modelId="{E809F74D-6C0D-4AEC-BD03-20F2E35EE1BD}" type="sibTrans" cxnId="{EB011111-53DB-45B2-8285-C0C72D7DE60F}">
      <dgm:prSet/>
      <dgm:spPr/>
      <dgm:t>
        <a:bodyPr/>
        <a:lstStyle/>
        <a:p>
          <a:endParaRPr lang="en-US"/>
        </a:p>
      </dgm:t>
    </dgm:pt>
    <dgm:pt modelId="{BE8156CE-1C42-4312-979A-D38C05337A46}">
      <dgm:prSet phldr="0"/>
      <dgm:spPr/>
      <dgm:t>
        <a:bodyPr/>
        <a:lstStyle/>
        <a:p>
          <a:pPr algn="l"/>
          <a:r>
            <a:rPr lang="en-US"/>
            <a:t>Testing/Feedback</a:t>
          </a:r>
        </a:p>
      </dgm:t>
    </dgm:pt>
    <dgm:pt modelId="{757C102C-0104-4ADD-87E4-33EFF0959562}" type="parTrans" cxnId="{CCA0F8A9-7953-48CD-A710-D7F228F4FEF9}">
      <dgm:prSet/>
      <dgm:spPr/>
    </dgm:pt>
    <dgm:pt modelId="{3A77EFAF-D1FF-4060-8242-6C2EE496A311}" type="sibTrans" cxnId="{CCA0F8A9-7953-48CD-A710-D7F228F4FEF9}">
      <dgm:prSet/>
      <dgm:spPr/>
      <dgm:t>
        <a:bodyPr/>
        <a:lstStyle/>
        <a:p>
          <a:endParaRPr lang="en-US"/>
        </a:p>
      </dgm:t>
    </dgm:pt>
    <dgm:pt modelId="{68F42BB0-3D7A-4938-B729-D70E99DA6F3A}">
      <dgm:prSet phldr="0"/>
      <dgm:spPr/>
      <dgm:t>
        <a:bodyPr/>
        <a:lstStyle/>
        <a:p>
          <a:pPr algn="l"/>
          <a:r>
            <a:rPr lang="en-US"/>
            <a:t>Onboarding </a:t>
          </a:r>
        </a:p>
      </dgm:t>
    </dgm:pt>
    <dgm:pt modelId="{A247907D-B392-49BF-9CB3-B5DC914B43D1}" type="parTrans" cxnId="{C256D1C4-CE49-4031-91E7-C664ADE79F15}">
      <dgm:prSet/>
      <dgm:spPr/>
    </dgm:pt>
    <dgm:pt modelId="{81467CC3-5F40-4E20-96A3-F87EFF9BCA43}" type="sibTrans" cxnId="{C256D1C4-CE49-4031-91E7-C664ADE79F15}">
      <dgm:prSet/>
      <dgm:spPr/>
      <dgm:t>
        <a:bodyPr/>
        <a:lstStyle/>
        <a:p>
          <a:endParaRPr lang="en-US"/>
        </a:p>
      </dgm:t>
    </dgm:pt>
    <dgm:pt modelId="{183F0E20-5422-40FF-BBF0-1182E12750F1}">
      <dgm:prSet phldr="0"/>
      <dgm:spPr/>
      <dgm:t>
        <a:bodyPr/>
        <a:lstStyle/>
        <a:p>
          <a:pPr algn="l"/>
          <a:r>
            <a:rPr lang="en-US"/>
            <a:t>User Training</a:t>
          </a:r>
        </a:p>
      </dgm:t>
    </dgm:pt>
    <dgm:pt modelId="{09F6AD03-63B4-448E-939E-CFCDF90F4DC1}" type="parTrans" cxnId="{9B72F3FB-5B90-4CE9-98A4-A04AA9CA2E79}">
      <dgm:prSet/>
      <dgm:spPr/>
    </dgm:pt>
    <dgm:pt modelId="{57E4CB6E-3F4F-4BF2-AF5C-B35474870C30}" type="sibTrans" cxnId="{9B72F3FB-5B90-4CE9-98A4-A04AA9CA2E79}">
      <dgm:prSet/>
      <dgm:spPr/>
      <dgm:t>
        <a:bodyPr/>
        <a:lstStyle/>
        <a:p>
          <a:endParaRPr lang="en-US"/>
        </a:p>
      </dgm:t>
    </dgm:pt>
    <dgm:pt modelId="{D097AC0D-B03D-4E0A-9EDF-4AFAD938D61F}">
      <dgm:prSet phldr="0"/>
      <dgm:spPr/>
      <dgm:t>
        <a:bodyPr/>
        <a:lstStyle/>
        <a:p>
          <a:pPr algn="l"/>
          <a:r>
            <a:rPr lang="en-US"/>
            <a:t>Production Environment</a:t>
          </a:r>
        </a:p>
      </dgm:t>
    </dgm:pt>
    <dgm:pt modelId="{7E1D66EC-D57B-43EC-AD4C-45D663C24C45}" type="parTrans" cxnId="{535B3D32-31CA-4BFA-8766-C7B271186CE7}">
      <dgm:prSet/>
      <dgm:spPr/>
    </dgm:pt>
    <dgm:pt modelId="{7391C9EB-2153-4B0E-92A5-CD65509659D4}" type="sibTrans" cxnId="{535B3D32-31CA-4BFA-8766-C7B271186CE7}">
      <dgm:prSet/>
      <dgm:spPr/>
      <dgm:t>
        <a:bodyPr/>
        <a:lstStyle/>
        <a:p>
          <a:endParaRPr lang="en-US"/>
        </a:p>
      </dgm:t>
    </dgm:pt>
    <dgm:pt modelId="{7F185404-C3FD-4E5E-AF73-0C4BEBF89EF5}">
      <dgm:prSet phldr="0"/>
      <dgm:spPr/>
      <dgm:t>
        <a:bodyPr/>
        <a:lstStyle/>
        <a:p>
          <a:pPr algn="l"/>
          <a:r>
            <a:rPr lang="en-US">
              <a:latin typeface="Calibri Light" panose="020F0302020204030204"/>
            </a:rPr>
            <a:t>Technical</a:t>
          </a:r>
          <a:r>
            <a:rPr lang="en-US"/>
            <a:t> Support</a:t>
          </a:r>
        </a:p>
      </dgm:t>
    </dgm:pt>
    <dgm:pt modelId="{8EE617C8-FBA1-4B9C-8487-DDAE47167F0C}" type="parTrans" cxnId="{9CD91562-6227-4F3C-B80A-DB4772ACE087}">
      <dgm:prSet/>
      <dgm:spPr/>
    </dgm:pt>
    <dgm:pt modelId="{C0667926-669D-4811-A2E6-E790025FAE28}" type="sibTrans" cxnId="{9CD91562-6227-4F3C-B80A-DB4772ACE087}">
      <dgm:prSet/>
      <dgm:spPr/>
      <dgm:t>
        <a:bodyPr/>
        <a:lstStyle/>
        <a:p>
          <a:endParaRPr lang="en-US"/>
        </a:p>
      </dgm:t>
    </dgm:pt>
    <dgm:pt modelId="{29C01A03-1112-4FE8-9BC1-8A569EB2B1BE}">
      <dgm:prSet phldr="0"/>
      <dgm:spPr/>
      <dgm:t>
        <a:bodyPr/>
        <a:lstStyle/>
        <a:p>
          <a:pPr algn="l" rtl="0"/>
          <a:r>
            <a:rPr lang="en-US">
              <a:solidFill>
                <a:srgbClr val="000000"/>
              </a:solidFill>
              <a:latin typeface="Calibri"/>
              <a:ea typeface="Calibri"/>
              <a:cs typeface="Calibri"/>
            </a:rPr>
            <a:t>Q1 2025</a:t>
          </a:r>
          <a:endParaRPr lang="en-US">
            <a:latin typeface="Calibri Light" panose="020F0302020204030204"/>
          </a:endParaRPr>
        </a:p>
      </dgm:t>
    </dgm:pt>
    <dgm:pt modelId="{509A8052-1B61-4791-BBB4-EA2A5CC55BA3}" type="parTrans" cxnId="{9BCA0A5E-7A37-48DE-B89D-FC33CB3C3E71}">
      <dgm:prSet/>
      <dgm:spPr/>
    </dgm:pt>
    <dgm:pt modelId="{E4AC89D7-F113-44F8-A1E0-4989775E8ECE}" type="sibTrans" cxnId="{9BCA0A5E-7A37-48DE-B89D-FC33CB3C3E71}">
      <dgm:prSet/>
      <dgm:spPr/>
    </dgm:pt>
    <dgm:pt modelId="{3BF200DB-30B8-4445-AAA8-100CE0E87291}">
      <dgm:prSet phldr="0"/>
      <dgm:spPr/>
      <dgm:t>
        <a:bodyPr/>
        <a:lstStyle/>
        <a:p>
          <a:pPr algn="l" rtl="0"/>
          <a:r>
            <a:rPr lang="en-US">
              <a:latin typeface="Calibri Light" panose="020F0302020204030204"/>
            </a:rPr>
            <a:t>Post-Onboarding</a:t>
          </a:r>
        </a:p>
      </dgm:t>
    </dgm:pt>
    <dgm:pt modelId="{4BF457A4-B0EC-43C0-90AC-710078A1D1C7}" type="parTrans" cxnId="{195B33DA-BE92-4FF0-A21B-E5DEEBC05F29}">
      <dgm:prSet/>
      <dgm:spPr/>
    </dgm:pt>
    <dgm:pt modelId="{46CD07B0-D10B-4E94-8167-91BC7F6F44EC}" type="sibTrans" cxnId="{195B33DA-BE92-4FF0-A21B-E5DEEBC05F29}">
      <dgm:prSet/>
      <dgm:spPr/>
      <dgm:t>
        <a:bodyPr/>
        <a:lstStyle/>
        <a:p>
          <a:endParaRPr lang="en-US"/>
        </a:p>
      </dgm:t>
    </dgm:pt>
    <dgm:pt modelId="{EE561C80-6308-4428-8B55-731C7832711E}">
      <dgm:prSet phldr="0"/>
      <dgm:spPr/>
      <dgm:t>
        <a:bodyPr/>
        <a:lstStyle/>
        <a:p>
          <a:pPr algn="l" rtl="0"/>
          <a:r>
            <a:rPr lang="en-US">
              <a:solidFill>
                <a:srgbClr val="000000"/>
              </a:solidFill>
              <a:latin typeface="Calibri"/>
              <a:ea typeface="Calibri"/>
              <a:cs typeface="Calibri"/>
            </a:rPr>
            <a:t>Ongoing</a:t>
          </a:r>
        </a:p>
      </dgm:t>
    </dgm:pt>
    <dgm:pt modelId="{984CECAF-F9B5-4BF7-A2E2-69F8E59C6DDD}" type="parTrans" cxnId="{09A52C70-30DF-4080-964B-8102792AC60A}">
      <dgm:prSet/>
      <dgm:spPr/>
    </dgm:pt>
    <dgm:pt modelId="{8FD3ACE4-96A0-4F7A-A549-02570440F400}" type="sibTrans" cxnId="{09A52C70-30DF-4080-964B-8102792AC60A}">
      <dgm:prSet/>
      <dgm:spPr/>
    </dgm:pt>
    <dgm:pt modelId="{B5956F63-35B1-4342-859C-C913E23BCD4B}" type="pres">
      <dgm:prSet presAssocID="{24AD19E4-6D3C-4D1D-A798-3DDE89DDA55B}" presName="linearFlow" presStyleCnt="0">
        <dgm:presLayoutVars>
          <dgm:dir/>
          <dgm:animLvl val="lvl"/>
          <dgm:resizeHandles val="exact"/>
        </dgm:presLayoutVars>
      </dgm:prSet>
      <dgm:spPr/>
    </dgm:pt>
    <dgm:pt modelId="{96D3E42A-5E38-4F53-BD91-FC2B2901856C}" type="pres">
      <dgm:prSet presAssocID="{41B28236-641F-4A0D-BCC8-F7F83C2FF920}" presName="composite" presStyleCnt="0"/>
      <dgm:spPr/>
    </dgm:pt>
    <dgm:pt modelId="{F3316ED7-81FD-44DB-8773-4A92F9E1B6C0}" type="pres">
      <dgm:prSet presAssocID="{41B28236-641F-4A0D-BCC8-F7F83C2FF920}" presName="parTx" presStyleLbl="node1" presStyleIdx="0" presStyleCnt="3">
        <dgm:presLayoutVars>
          <dgm:chMax val="0"/>
          <dgm:chPref val="0"/>
          <dgm:bulletEnabled val="1"/>
        </dgm:presLayoutVars>
      </dgm:prSet>
      <dgm:spPr/>
    </dgm:pt>
    <dgm:pt modelId="{1EB600FA-7C61-4B20-B3CE-CC7CEA3B13AE}" type="pres">
      <dgm:prSet presAssocID="{41B28236-641F-4A0D-BCC8-F7F83C2FF920}" presName="parSh" presStyleLbl="node1" presStyleIdx="0" presStyleCnt="3"/>
      <dgm:spPr/>
    </dgm:pt>
    <dgm:pt modelId="{CA291A97-735B-4A94-AA71-92B68B37309F}" type="pres">
      <dgm:prSet presAssocID="{41B28236-641F-4A0D-BCC8-F7F83C2FF920}" presName="desTx" presStyleLbl="fgAcc1" presStyleIdx="0" presStyleCnt="3">
        <dgm:presLayoutVars>
          <dgm:bulletEnabled val="1"/>
        </dgm:presLayoutVars>
      </dgm:prSet>
      <dgm:spPr/>
    </dgm:pt>
    <dgm:pt modelId="{C7BBA0A7-9D62-47A2-9BCD-A7CBE36ACF52}" type="pres">
      <dgm:prSet presAssocID="{82DB22D5-6408-40EC-9118-CE0339E70788}" presName="sibTrans" presStyleLbl="sibTrans2D1" presStyleIdx="0" presStyleCnt="2"/>
      <dgm:spPr/>
    </dgm:pt>
    <dgm:pt modelId="{FF38291D-ECCA-481F-A0B6-F7C74C5B6AC7}" type="pres">
      <dgm:prSet presAssocID="{82DB22D5-6408-40EC-9118-CE0339E70788}" presName="connTx" presStyleLbl="sibTrans2D1" presStyleIdx="0" presStyleCnt="2"/>
      <dgm:spPr/>
    </dgm:pt>
    <dgm:pt modelId="{6B352156-0DCD-408E-B131-E0889A11F672}" type="pres">
      <dgm:prSet presAssocID="{68F42BB0-3D7A-4938-B729-D70E99DA6F3A}" presName="composite" presStyleCnt="0"/>
      <dgm:spPr/>
    </dgm:pt>
    <dgm:pt modelId="{8DD10FA8-4DF8-453E-B161-328F43EAD1AC}" type="pres">
      <dgm:prSet presAssocID="{68F42BB0-3D7A-4938-B729-D70E99DA6F3A}" presName="parTx" presStyleLbl="node1" presStyleIdx="0" presStyleCnt="3">
        <dgm:presLayoutVars>
          <dgm:chMax val="0"/>
          <dgm:chPref val="0"/>
          <dgm:bulletEnabled val="1"/>
        </dgm:presLayoutVars>
      </dgm:prSet>
      <dgm:spPr/>
    </dgm:pt>
    <dgm:pt modelId="{963994B9-0F3A-4F09-BA40-8EB0C324699A}" type="pres">
      <dgm:prSet presAssocID="{68F42BB0-3D7A-4938-B729-D70E99DA6F3A}" presName="parSh" presStyleLbl="node1" presStyleIdx="1" presStyleCnt="3"/>
      <dgm:spPr/>
    </dgm:pt>
    <dgm:pt modelId="{65129FA8-88B1-48AE-BA52-88E3AD0CD0D3}" type="pres">
      <dgm:prSet presAssocID="{68F42BB0-3D7A-4938-B729-D70E99DA6F3A}" presName="desTx" presStyleLbl="fgAcc1" presStyleIdx="1" presStyleCnt="3">
        <dgm:presLayoutVars>
          <dgm:bulletEnabled val="1"/>
        </dgm:presLayoutVars>
      </dgm:prSet>
      <dgm:spPr/>
    </dgm:pt>
    <dgm:pt modelId="{62C2AAF7-2BD1-419F-AD9B-8C28535E79EB}" type="pres">
      <dgm:prSet presAssocID="{81467CC3-5F40-4E20-96A3-F87EFF9BCA43}" presName="sibTrans" presStyleLbl="sibTrans2D1" presStyleIdx="1" presStyleCnt="2"/>
      <dgm:spPr/>
    </dgm:pt>
    <dgm:pt modelId="{7D3DD73A-EE60-4D53-BAC7-E5A102D09251}" type="pres">
      <dgm:prSet presAssocID="{81467CC3-5F40-4E20-96A3-F87EFF9BCA43}" presName="connTx" presStyleLbl="sibTrans2D1" presStyleIdx="1" presStyleCnt="2"/>
      <dgm:spPr/>
    </dgm:pt>
    <dgm:pt modelId="{3E69C359-9E40-4813-81B4-52D5D6C440A5}" type="pres">
      <dgm:prSet presAssocID="{3BF200DB-30B8-4445-AAA8-100CE0E87291}" presName="composite" presStyleCnt="0"/>
      <dgm:spPr/>
    </dgm:pt>
    <dgm:pt modelId="{9BFB6F17-993E-4028-95A0-3FA57DE9D5A1}" type="pres">
      <dgm:prSet presAssocID="{3BF200DB-30B8-4445-AAA8-100CE0E87291}" presName="parTx" presStyleLbl="node1" presStyleIdx="1" presStyleCnt="3">
        <dgm:presLayoutVars>
          <dgm:chMax val="0"/>
          <dgm:chPref val="0"/>
          <dgm:bulletEnabled val="1"/>
        </dgm:presLayoutVars>
      </dgm:prSet>
      <dgm:spPr/>
    </dgm:pt>
    <dgm:pt modelId="{C03CDE6C-404E-482D-96A7-CAD6A79425A6}" type="pres">
      <dgm:prSet presAssocID="{3BF200DB-30B8-4445-AAA8-100CE0E87291}" presName="parSh" presStyleLbl="node1" presStyleIdx="2" presStyleCnt="3"/>
      <dgm:spPr/>
    </dgm:pt>
    <dgm:pt modelId="{2D0A556F-0A97-448A-BFF9-6874456085BE}" type="pres">
      <dgm:prSet presAssocID="{3BF200DB-30B8-4445-AAA8-100CE0E87291}" presName="desTx" presStyleLbl="fgAcc1" presStyleIdx="2" presStyleCnt="3">
        <dgm:presLayoutVars>
          <dgm:bulletEnabled val="1"/>
        </dgm:presLayoutVars>
      </dgm:prSet>
      <dgm:spPr/>
    </dgm:pt>
  </dgm:ptLst>
  <dgm:cxnLst>
    <dgm:cxn modelId="{29B3A200-376B-40E0-8152-BC7CEFD18239}" type="presOf" srcId="{41B28236-641F-4A0D-BCC8-F7F83C2FF920}" destId="{F3316ED7-81FD-44DB-8773-4A92F9E1B6C0}" srcOrd="0" destOrd="0" presId="urn:microsoft.com/office/officeart/2005/8/layout/process3"/>
    <dgm:cxn modelId="{6C4EFE00-C9D7-4B98-A21C-F8D157EB9C91}" type="presOf" srcId="{C1769ADE-7180-4D71-8095-5F46C185FB8A}" destId="{CA291A97-735B-4A94-AA71-92B68B37309F}" srcOrd="0" destOrd="5" presId="urn:microsoft.com/office/officeart/2005/8/layout/process3"/>
    <dgm:cxn modelId="{EB011111-53DB-45B2-8285-C0C72D7DE60F}" srcId="{C1769ADE-7180-4D71-8095-5F46C185FB8A}" destId="{8C492207-F856-4A7C-822D-41CC814B44A0}" srcOrd="1" destOrd="0" parTransId="{165C2595-2BA7-4023-9871-C4641E51ED58}" sibTransId="{E809F74D-6C0D-4AEC-BD03-20F2E35EE1BD}"/>
    <dgm:cxn modelId="{F3A88314-DA04-4B0E-82E9-026D29BC0A0D}" type="presOf" srcId="{24AD19E4-6D3C-4D1D-A798-3DDE89DDA55B}" destId="{B5956F63-35B1-4342-859C-C913E23BCD4B}" srcOrd="0" destOrd="0" presId="urn:microsoft.com/office/officeart/2005/8/layout/process3"/>
    <dgm:cxn modelId="{9ED94618-C089-4F3E-98BD-88BCA6FB311E}" srcId="{41B28236-641F-4A0D-BCC8-F7F83C2FF920}" destId="{0D93C48A-1B1A-4FAC-BF9E-6B38641B49C7}" srcOrd="0" destOrd="0" parTransId="{2E785967-4D3D-4EDE-8145-EC793C932E17}" sibTransId="{81051CD3-7E82-4217-A482-B90A96BE7AA5}"/>
    <dgm:cxn modelId="{24924D18-20E5-4620-AC0E-91B085420839}" srcId="{24AD19E4-6D3C-4D1D-A798-3DDE89DDA55B}" destId="{41B28236-641F-4A0D-BCC8-F7F83C2FF920}" srcOrd="0" destOrd="0" parTransId="{B0D11BFA-DA46-402B-9477-9B4977DE540C}" sibTransId="{82DB22D5-6408-40EC-9118-CE0339E70788}"/>
    <dgm:cxn modelId="{0E7E582F-8BB8-40EA-8683-43EDD5D57754}" srcId="{41B28236-641F-4A0D-BCC8-F7F83C2FF920}" destId="{8399FE3F-02B5-4B15-957C-D2434A534972}" srcOrd="1" destOrd="0" parTransId="{BADAEB00-E9E8-40A9-9FD1-A35465546304}" sibTransId="{C5B5AF89-9E62-44ED-AEDB-F5189345D998}"/>
    <dgm:cxn modelId="{8E8A7E2F-601D-48EC-A3FD-336623827AB0}" type="presOf" srcId="{0D93C48A-1B1A-4FAC-BF9E-6B38641B49C7}" destId="{CA291A97-735B-4A94-AA71-92B68B37309F}" srcOrd="0" destOrd="0" presId="urn:microsoft.com/office/officeart/2005/8/layout/process3"/>
    <dgm:cxn modelId="{68037630-A569-4FD8-B6D4-FEE10009687D}" type="presOf" srcId="{82DB22D5-6408-40EC-9118-CE0339E70788}" destId="{FF38291D-ECCA-481F-A0B6-F7C74C5B6AC7}" srcOrd="1" destOrd="0" presId="urn:microsoft.com/office/officeart/2005/8/layout/process3"/>
    <dgm:cxn modelId="{4633BF30-A3D6-405F-9E85-A62FE1D49F56}" type="presOf" srcId="{81467CC3-5F40-4E20-96A3-F87EFF9BCA43}" destId="{7D3DD73A-EE60-4D53-BAC7-E5A102D09251}" srcOrd="1" destOrd="0" presId="urn:microsoft.com/office/officeart/2005/8/layout/process3"/>
    <dgm:cxn modelId="{535B3D32-31CA-4BFA-8766-C7B271186CE7}" srcId="{68F42BB0-3D7A-4938-B729-D70E99DA6F3A}" destId="{D097AC0D-B03D-4E0A-9EDF-4AFAD938D61F}" srcOrd="2" destOrd="0" parTransId="{7E1D66EC-D57B-43EC-AD4C-45D663C24C45}" sibTransId="{7391C9EB-2153-4B0E-92A5-CD65509659D4}"/>
    <dgm:cxn modelId="{5F31CD37-A83F-47F0-BC0E-9F9F8B817A85}" type="presOf" srcId="{8399FE3F-02B5-4B15-957C-D2434A534972}" destId="{CA291A97-735B-4A94-AA71-92B68B37309F}" srcOrd="0" destOrd="1" presId="urn:microsoft.com/office/officeart/2005/8/layout/process3"/>
    <dgm:cxn modelId="{32148F40-5A37-4A00-8207-AC57A1709000}" type="presOf" srcId="{41B28236-641F-4A0D-BCC8-F7F83C2FF920}" destId="{1EB600FA-7C61-4B20-B3CE-CC7CEA3B13AE}" srcOrd="1" destOrd="0" presId="urn:microsoft.com/office/officeart/2005/8/layout/process3"/>
    <dgm:cxn modelId="{9BCA0A5E-7A37-48DE-B89D-FC33CB3C3E71}" srcId="{68F42BB0-3D7A-4938-B729-D70E99DA6F3A}" destId="{29C01A03-1112-4FE8-9BC1-8A569EB2B1BE}" srcOrd="0" destOrd="0" parTransId="{509A8052-1B61-4791-BBB4-EA2A5CC55BA3}" sibTransId="{E4AC89D7-F113-44F8-A1E0-4989775E8ECE}"/>
    <dgm:cxn modelId="{B76CD960-527C-4EA3-B400-5B2DF4C26768}" type="presOf" srcId="{3BF200DB-30B8-4445-AAA8-100CE0E87291}" destId="{C03CDE6C-404E-482D-96A7-CAD6A79425A6}" srcOrd="1" destOrd="0" presId="urn:microsoft.com/office/officeart/2005/8/layout/process3"/>
    <dgm:cxn modelId="{9CD91562-6227-4F3C-B80A-DB4772ACE087}" srcId="{3BF200DB-30B8-4445-AAA8-100CE0E87291}" destId="{7F185404-C3FD-4E5E-AF73-0C4BEBF89EF5}" srcOrd="1" destOrd="0" parTransId="{8EE617C8-FBA1-4B9C-8487-DDAE47167F0C}" sibTransId="{C0667926-669D-4811-A2E6-E790025FAE28}"/>
    <dgm:cxn modelId="{57E38243-F8E7-4480-B2B4-87DB861C66ED}" type="presOf" srcId="{822C6B49-2579-482C-B73A-E39E9541A8D4}" destId="{CA291A97-735B-4A94-AA71-92B68B37309F}" srcOrd="0" destOrd="6" presId="urn:microsoft.com/office/officeart/2005/8/layout/process3"/>
    <dgm:cxn modelId="{F9290744-60BD-49E5-8A71-5E81385D267D}" type="presOf" srcId="{BE8156CE-1C42-4312-979A-D38C05337A46}" destId="{CA291A97-735B-4A94-AA71-92B68B37309F}" srcOrd="0" destOrd="8" presId="urn:microsoft.com/office/officeart/2005/8/layout/process3"/>
    <dgm:cxn modelId="{338A4D66-0000-48B6-8775-2BDDC611F6C8}" type="presOf" srcId="{29C01A03-1112-4FE8-9BC1-8A569EB2B1BE}" destId="{65129FA8-88B1-48AE-BA52-88E3AD0CD0D3}" srcOrd="0" destOrd="0" presId="urn:microsoft.com/office/officeart/2005/8/layout/process3"/>
    <dgm:cxn modelId="{410EC966-2F12-410B-A065-321FD215F713}" type="presOf" srcId="{E977F757-018E-4645-A97F-2B2F75B863A4}" destId="{CA291A97-735B-4A94-AA71-92B68B37309F}" srcOrd="0" destOrd="3" presId="urn:microsoft.com/office/officeart/2005/8/layout/process3"/>
    <dgm:cxn modelId="{C29A3D6E-1092-42FA-91BD-30F3AA8ABD09}" type="presOf" srcId="{183F0E20-5422-40FF-BBF0-1182E12750F1}" destId="{65129FA8-88B1-48AE-BA52-88E3AD0CD0D3}" srcOrd="0" destOrd="1" presId="urn:microsoft.com/office/officeart/2005/8/layout/process3"/>
    <dgm:cxn modelId="{ABBA1D70-4B3A-4844-99CF-A46C8AD4AAD8}" srcId="{C1769ADE-7180-4D71-8095-5F46C185FB8A}" destId="{822C6B49-2579-482C-B73A-E39E9541A8D4}" srcOrd="0" destOrd="0" parTransId="{80E48823-ABE4-467C-B051-212CCF1673B6}" sibTransId="{8D60BE94-4DAC-4B1F-995F-B22DD4CAC9DA}"/>
    <dgm:cxn modelId="{09A52C70-30DF-4080-964B-8102792AC60A}" srcId="{3BF200DB-30B8-4445-AAA8-100CE0E87291}" destId="{EE561C80-6308-4428-8B55-731C7832711E}" srcOrd="0" destOrd="0" parTransId="{984CECAF-F9B5-4BF7-A2E2-69F8E59C6DDD}" sibTransId="{8FD3ACE4-96A0-4F7A-A549-02570440F400}"/>
    <dgm:cxn modelId="{F4037152-E109-443F-A654-973E7F2DE3EF}" type="presOf" srcId="{A247D31D-C3CC-4D58-BC34-EEEB8080D3FF}" destId="{CA291A97-735B-4A94-AA71-92B68B37309F}" srcOrd="0" destOrd="2" presId="urn:microsoft.com/office/officeart/2005/8/layout/process3"/>
    <dgm:cxn modelId="{36BB8978-137D-49CE-AA0A-E6DBD3CAD30C}" type="presOf" srcId="{8C492207-F856-4A7C-822D-41CC814B44A0}" destId="{CA291A97-735B-4A94-AA71-92B68B37309F}" srcOrd="0" destOrd="7" presId="urn:microsoft.com/office/officeart/2005/8/layout/process3"/>
    <dgm:cxn modelId="{CBCD8B78-91AC-492C-A902-4B61129BA300}" type="presOf" srcId="{EE561C80-6308-4428-8B55-731C7832711E}" destId="{2D0A556F-0A97-448A-BFF9-6874456085BE}" srcOrd="0" destOrd="0" presId="urn:microsoft.com/office/officeart/2005/8/layout/process3"/>
    <dgm:cxn modelId="{8232A259-7926-42F2-8A60-CA8BF7FDB863}" type="presOf" srcId="{D097AC0D-B03D-4E0A-9EDF-4AFAD938D61F}" destId="{65129FA8-88B1-48AE-BA52-88E3AD0CD0D3}" srcOrd="0" destOrd="2" presId="urn:microsoft.com/office/officeart/2005/8/layout/process3"/>
    <dgm:cxn modelId="{7E0EB490-FBAB-4311-AF14-48982C5809CA}" type="presOf" srcId="{7F185404-C3FD-4E5E-AF73-0C4BEBF89EF5}" destId="{2D0A556F-0A97-448A-BFF9-6874456085BE}" srcOrd="0" destOrd="1" presId="urn:microsoft.com/office/officeart/2005/8/layout/process3"/>
    <dgm:cxn modelId="{81E71EA0-9876-4E92-AB22-3AE8E815298F}" type="presOf" srcId="{3BF200DB-30B8-4445-AAA8-100CE0E87291}" destId="{9BFB6F17-993E-4028-95A0-3FA57DE9D5A1}" srcOrd="0" destOrd="0" presId="urn:microsoft.com/office/officeart/2005/8/layout/process3"/>
    <dgm:cxn modelId="{92E008A8-4484-4082-9CC7-980AC7F5D504}" srcId="{3BF200DB-30B8-4445-AAA8-100CE0E87291}" destId="{83F9390E-B428-4E09-8E6C-2E10C13F120C}" srcOrd="2" destOrd="0" parTransId="{49FDFA32-527F-450F-9F49-1B3C8664FC7F}" sibTransId="{7DCA7FE6-0DB5-4CAB-AF53-AD24FCEB4FDB}"/>
    <dgm:cxn modelId="{1751E1A8-CCB6-4048-A5D7-54D3754B9A5E}" srcId="{8399FE3F-02B5-4B15-957C-D2434A534972}" destId="{A247D31D-C3CC-4D58-BC34-EEEB8080D3FF}" srcOrd="0" destOrd="0" parTransId="{F424DB5D-F0BC-40E4-B439-F47D537D558B}" sibTransId="{D870A426-7093-4A15-BD28-B5340C4A045C}"/>
    <dgm:cxn modelId="{CCA0F8A9-7953-48CD-A710-D7F228F4FEF9}" srcId="{C1769ADE-7180-4D71-8095-5F46C185FB8A}" destId="{BE8156CE-1C42-4312-979A-D38C05337A46}" srcOrd="2" destOrd="0" parTransId="{757C102C-0104-4ADD-87E4-33EFF0959562}" sibTransId="{3A77EFAF-D1FF-4060-8242-6C2EE496A311}"/>
    <dgm:cxn modelId="{D9FE00AF-E405-4095-B0AA-B053A35B9E3D}" type="presOf" srcId="{68F42BB0-3D7A-4938-B729-D70E99DA6F3A}" destId="{8DD10FA8-4DF8-453E-B161-328F43EAD1AC}" srcOrd="0" destOrd="0" presId="urn:microsoft.com/office/officeart/2005/8/layout/process3"/>
    <dgm:cxn modelId="{C7BAFBB1-7B9E-44F9-AA2D-510BFB5D346C}" srcId="{8399FE3F-02B5-4B15-957C-D2434A534972}" destId="{E977F757-018E-4645-A97F-2B2F75B863A4}" srcOrd="1" destOrd="0" parTransId="{AC4A99C5-08DD-485A-89EE-CACB7613CC4A}" sibTransId="{7E2F079A-E01A-41AB-99FB-3172396BDC3F}"/>
    <dgm:cxn modelId="{32689AB5-004A-48B0-A168-B9BBA191B7C4}" srcId="{41B28236-641F-4A0D-BCC8-F7F83C2FF920}" destId="{C1769ADE-7180-4D71-8095-5F46C185FB8A}" srcOrd="2" destOrd="0" parTransId="{88A86B40-336E-482F-864A-15B8F2749E61}" sibTransId="{98442114-0F18-4972-99AA-215920B8CB22}"/>
    <dgm:cxn modelId="{286D1AC1-8BDF-4024-9D0E-B9AB341DE643}" type="presOf" srcId="{27030263-0851-46B9-9ECB-748B8A70B605}" destId="{CA291A97-735B-4A94-AA71-92B68B37309F}" srcOrd="0" destOrd="4" presId="urn:microsoft.com/office/officeart/2005/8/layout/process3"/>
    <dgm:cxn modelId="{9EFAAFC4-0D45-4501-A7C5-C108DC4405B6}" type="presOf" srcId="{68F42BB0-3D7A-4938-B729-D70E99DA6F3A}" destId="{963994B9-0F3A-4F09-BA40-8EB0C324699A}" srcOrd="1" destOrd="0" presId="urn:microsoft.com/office/officeart/2005/8/layout/process3"/>
    <dgm:cxn modelId="{C256D1C4-CE49-4031-91E7-C664ADE79F15}" srcId="{24AD19E4-6D3C-4D1D-A798-3DDE89DDA55B}" destId="{68F42BB0-3D7A-4938-B729-D70E99DA6F3A}" srcOrd="1" destOrd="0" parTransId="{A247907D-B392-49BF-9CB3-B5DC914B43D1}" sibTransId="{81467CC3-5F40-4E20-96A3-F87EFF9BCA43}"/>
    <dgm:cxn modelId="{83F08AC8-2208-4108-8716-E3A1D6A6EE28}" type="presOf" srcId="{82DB22D5-6408-40EC-9118-CE0339E70788}" destId="{C7BBA0A7-9D62-47A2-9BCD-A7CBE36ACF52}" srcOrd="0" destOrd="0" presId="urn:microsoft.com/office/officeart/2005/8/layout/process3"/>
    <dgm:cxn modelId="{195B33DA-BE92-4FF0-A21B-E5DEEBC05F29}" srcId="{24AD19E4-6D3C-4D1D-A798-3DDE89DDA55B}" destId="{3BF200DB-30B8-4445-AAA8-100CE0E87291}" srcOrd="2" destOrd="0" parTransId="{4BF457A4-B0EC-43C0-90AC-710078A1D1C7}" sibTransId="{46CD07B0-D10B-4E94-8167-91BC7F6F44EC}"/>
    <dgm:cxn modelId="{F0129EE4-7F7D-458B-9236-28B7907FC923}" type="presOf" srcId="{83F9390E-B428-4E09-8E6C-2E10C13F120C}" destId="{2D0A556F-0A97-448A-BFF9-6874456085BE}" srcOrd="0" destOrd="2" presId="urn:microsoft.com/office/officeart/2005/8/layout/process3"/>
    <dgm:cxn modelId="{E42A03F5-8620-44EE-95BC-CF059E71F059}" srcId="{8399FE3F-02B5-4B15-957C-D2434A534972}" destId="{27030263-0851-46B9-9ECB-748B8A70B605}" srcOrd="2" destOrd="0" parTransId="{0B4DFCF0-C8B3-4065-B9CF-6F1644D47546}" sibTransId="{5D994AC5-8304-405F-9943-223020D71F77}"/>
    <dgm:cxn modelId="{D3A911F7-656A-40A5-BA3B-FA93A98075A6}" type="presOf" srcId="{81467CC3-5F40-4E20-96A3-F87EFF9BCA43}" destId="{62C2AAF7-2BD1-419F-AD9B-8C28535E79EB}" srcOrd="0" destOrd="0" presId="urn:microsoft.com/office/officeart/2005/8/layout/process3"/>
    <dgm:cxn modelId="{9B72F3FB-5B90-4CE9-98A4-A04AA9CA2E79}" srcId="{68F42BB0-3D7A-4938-B729-D70E99DA6F3A}" destId="{183F0E20-5422-40FF-BBF0-1182E12750F1}" srcOrd="1" destOrd="0" parTransId="{09F6AD03-63B4-448E-939E-CFCDF90F4DC1}" sibTransId="{57E4CB6E-3F4F-4BF2-AF5C-B35474870C30}"/>
    <dgm:cxn modelId="{EEC46022-B4FE-4F4E-AEA7-D497956B60CE}" type="presParOf" srcId="{B5956F63-35B1-4342-859C-C913E23BCD4B}" destId="{96D3E42A-5E38-4F53-BD91-FC2B2901856C}" srcOrd="0" destOrd="0" presId="urn:microsoft.com/office/officeart/2005/8/layout/process3"/>
    <dgm:cxn modelId="{1149483A-03AC-4645-97B2-E28DD8A75159}" type="presParOf" srcId="{96D3E42A-5E38-4F53-BD91-FC2B2901856C}" destId="{F3316ED7-81FD-44DB-8773-4A92F9E1B6C0}" srcOrd="0" destOrd="0" presId="urn:microsoft.com/office/officeart/2005/8/layout/process3"/>
    <dgm:cxn modelId="{8C6E08E1-507C-4C7B-B578-39520E383214}" type="presParOf" srcId="{96D3E42A-5E38-4F53-BD91-FC2B2901856C}" destId="{1EB600FA-7C61-4B20-B3CE-CC7CEA3B13AE}" srcOrd="1" destOrd="0" presId="urn:microsoft.com/office/officeart/2005/8/layout/process3"/>
    <dgm:cxn modelId="{612D1D99-6C25-46FF-BB9D-D3A88FE581BC}" type="presParOf" srcId="{96D3E42A-5E38-4F53-BD91-FC2B2901856C}" destId="{CA291A97-735B-4A94-AA71-92B68B37309F}" srcOrd="2" destOrd="0" presId="urn:microsoft.com/office/officeart/2005/8/layout/process3"/>
    <dgm:cxn modelId="{9E1FD89A-2878-49BE-92C0-1F8AFFB07F68}" type="presParOf" srcId="{B5956F63-35B1-4342-859C-C913E23BCD4B}" destId="{C7BBA0A7-9D62-47A2-9BCD-A7CBE36ACF52}" srcOrd="1" destOrd="0" presId="urn:microsoft.com/office/officeart/2005/8/layout/process3"/>
    <dgm:cxn modelId="{E84384BE-F4A7-4EB6-AE8D-A477C842E649}" type="presParOf" srcId="{C7BBA0A7-9D62-47A2-9BCD-A7CBE36ACF52}" destId="{FF38291D-ECCA-481F-A0B6-F7C74C5B6AC7}" srcOrd="0" destOrd="0" presId="urn:microsoft.com/office/officeart/2005/8/layout/process3"/>
    <dgm:cxn modelId="{E5E63B16-7E37-43A5-992B-36961573DE0B}" type="presParOf" srcId="{B5956F63-35B1-4342-859C-C913E23BCD4B}" destId="{6B352156-0DCD-408E-B131-E0889A11F672}" srcOrd="2" destOrd="0" presId="urn:microsoft.com/office/officeart/2005/8/layout/process3"/>
    <dgm:cxn modelId="{F066525C-89C4-4D6C-9869-EB213FA3DAD5}" type="presParOf" srcId="{6B352156-0DCD-408E-B131-E0889A11F672}" destId="{8DD10FA8-4DF8-453E-B161-328F43EAD1AC}" srcOrd="0" destOrd="0" presId="urn:microsoft.com/office/officeart/2005/8/layout/process3"/>
    <dgm:cxn modelId="{A17F5F50-DC76-4C8D-9C5D-3BFFDA1BAB66}" type="presParOf" srcId="{6B352156-0DCD-408E-B131-E0889A11F672}" destId="{963994B9-0F3A-4F09-BA40-8EB0C324699A}" srcOrd="1" destOrd="0" presId="urn:microsoft.com/office/officeart/2005/8/layout/process3"/>
    <dgm:cxn modelId="{5CF55E15-8261-4C77-86BF-EE63BB7961EA}" type="presParOf" srcId="{6B352156-0DCD-408E-B131-E0889A11F672}" destId="{65129FA8-88B1-48AE-BA52-88E3AD0CD0D3}" srcOrd="2" destOrd="0" presId="urn:microsoft.com/office/officeart/2005/8/layout/process3"/>
    <dgm:cxn modelId="{2A4A9E98-915D-4657-AF31-E63341973515}" type="presParOf" srcId="{B5956F63-35B1-4342-859C-C913E23BCD4B}" destId="{62C2AAF7-2BD1-419F-AD9B-8C28535E79EB}" srcOrd="3" destOrd="0" presId="urn:microsoft.com/office/officeart/2005/8/layout/process3"/>
    <dgm:cxn modelId="{F1D8C87B-8522-4D20-97D2-019B18CD21CE}" type="presParOf" srcId="{62C2AAF7-2BD1-419F-AD9B-8C28535E79EB}" destId="{7D3DD73A-EE60-4D53-BAC7-E5A102D09251}" srcOrd="0" destOrd="0" presId="urn:microsoft.com/office/officeart/2005/8/layout/process3"/>
    <dgm:cxn modelId="{7B659588-40B1-4707-A6B1-8566A5AEE155}" type="presParOf" srcId="{B5956F63-35B1-4342-859C-C913E23BCD4B}" destId="{3E69C359-9E40-4813-81B4-52D5D6C440A5}" srcOrd="4" destOrd="0" presId="urn:microsoft.com/office/officeart/2005/8/layout/process3"/>
    <dgm:cxn modelId="{C5181A58-35B4-413A-901A-C0F57453B25B}" type="presParOf" srcId="{3E69C359-9E40-4813-81B4-52D5D6C440A5}" destId="{9BFB6F17-993E-4028-95A0-3FA57DE9D5A1}" srcOrd="0" destOrd="0" presId="urn:microsoft.com/office/officeart/2005/8/layout/process3"/>
    <dgm:cxn modelId="{D2AE0C18-0371-4BE1-A1C8-3190C4D7720A}" type="presParOf" srcId="{3E69C359-9E40-4813-81B4-52D5D6C440A5}" destId="{C03CDE6C-404E-482D-96A7-CAD6A79425A6}" srcOrd="1" destOrd="0" presId="urn:microsoft.com/office/officeart/2005/8/layout/process3"/>
    <dgm:cxn modelId="{0A154C17-C50E-47C8-8764-7051D20114BF}" type="presParOf" srcId="{3E69C359-9E40-4813-81B4-52D5D6C440A5}" destId="{2D0A556F-0A97-448A-BFF9-6874456085BE}"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C5A986-2110-4687-975E-3F88B12CE8C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B508B10-DD64-4B91-86C2-51DCC65EA707}">
      <dgm:prSet phldrT="[Text]" phldr="0"/>
      <dgm:spPr/>
      <dgm:t>
        <a:bodyPr/>
        <a:lstStyle/>
        <a:p>
          <a:pPr rtl="0"/>
          <a:r>
            <a:rPr lang="en-US">
              <a:latin typeface="Aptos Display" panose="020F0302020204030204"/>
            </a:rPr>
            <a:t>EBS: Request</a:t>
          </a:r>
          <a:endParaRPr lang="en-US">
            <a:latin typeface="Calibri Light" panose="020F0302020204030204"/>
            <a:ea typeface="Calibri Light" panose="020F0302020204030204"/>
            <a:cs typeface="Calibri Light" panose="020F0302020204030204"/>
          </a:endParaRPr>
        </a:p>
      </dgm:t>
    </dgm:pt>
    <dgm:pt modelId="{1AEEF70F-F5AE-402C-8FEE-A8F7AC8EAC3E}" type="parTrans" cxnId="{8D45AB30-F410-4860-8C76-BAB2ED434CF7}">
      <dgm:prSet/>
      <dgm:spPr/>
      <dgm:t>
        <a:bodyPr/>
        <a:lstStyle/>
        <a:p>
          <a:endParaRPr lang="en-US"/>
        </a:p>
      </dgm:t>
    </dgm:pt>
    <dgm:pt modelId="{F671C2AC-1BDC-4052-867E-FA7062F6863E}" type="sibTrans" cxnId="{8D45AB30-F410-4860-8C76-BAB2ED434CF7}">
      <dgm:prSet/>
      <dgm:spPr/>
      <dgm:t>
        <a:bodyPr/>
        <a:lstStyle/>
        <a:p>
          <a:endParaRPr lang="en-US"/>
        </a:p>
      </dgm:t>
    </dgm:pt>
    <dgm:pt modelId="{6BC286E5-E25C-459C-8310-69C2260AB367}">
      <dgm:prSet phldrT="[Text]" phldr="0"/>
      <dgm:spPr/>
      <dgm:t>
        <a:bodyPr/>
        <a:lstStyle/>
        <a:p>
          <a:pPr rtl="0"/>
          <a:r>
            <a:rPr lang="en-US">
              <a:latin typeface="Aptos Display"/>
            </a:rPr>
            <a:t>Identify materials</a:t>
          </a:r>
        </a:p>
      </dgm:t>
    </dgm:pt>
    <dgm:pt modelId="{2801EF56-8AB4-4D6E-BCC0-45208A6C30CA}" type="parTrans" cxnId="{2B922B56-B702-4295-B3E9-4CF3250984E3}">
      <dgm:prSet/>
      <dgm:spPr/>
      <dgm:t>
        <a:bodyPr/>
        <a:lstStyle/>
        <a:p>
          <a:endParaRPr lang="en-US"/>
        </a:p>
      </dgm:t>
    </dgm:pt>
    <dgm:pt modelId="{CCD696DE-6489-47C8-9F93-7DC3CEF115DF}" type="sibTrans" cxnId="{2B922B56-B702-4295-B3E9-4CF3250984E3}">
      <dgm:prSet/>
      <dgm:spPr/>
      <dgm:t>
        <a:bodyPr/>
        <a:lstStyle/>
        <a:p>
          <a:endParaRPr lang="en-US"/>
        </a:p>
      </dgm:t>
    </dgm:pt>
    <dgm:pt modelId="{5EF3F7A4-D8CF-485A-8ADD-18C70F0F0DD8}">
      <dgm:prSet phldrT="[Text]" phldr="0"/>
      <dgm:spPr/>
      <dgm:t>
        <a:bodyPr/>
        <a:lstStyle/>
        <a:p>
          <a:pPr rtl="0"/>
          <a:r>
            <a:rPr lang="en-US">
              <a:latin typeface="Aptos Display" panose="020F0302020204030204"/>
            </a:rPr>
            <a:t>EBS: Sampling</a:t>
          </a:r>
          <a:endParaRPr lang="en-US"/>
        </a:p>
      </dgm:t>
    </dgm:pt>
    <dgm:pt modelId="{6FC70E20-1B3B-4348-9982-35073898CB98}" type="parTrans" cxnId="{45874BE0-F092-410A-8175-A5E9302E13CA}">
      <dgm:prSet/>
      <dgm:spPr/>
      <dgm:t>
        <a:bodyPr/>
        <a:lstStyle/>
        <a:p>
          <a:endParaRPr lang="en-US"/>
        </a:p>
      </dgm:t>
    </dgm:pt>
    <dgm:pt modelId="{ED81B547-2150-4C3E-8E04-E43145353AE5}" type="sibTrans" cxnId="{45874BE0-F092-410A-8175-A5E9302E13CA}">
      <dgm:prSet/>
      <dgm:spPr/>
      <dgm:t>
        <a:bodyPr/>
        <a:lstStyle/>
        <a:p>
          <a:endParaRPr lang="en-US"/>
        </a:p>
      </dgm:t>
    </dgm:pt>
    <dgm:pt modelId="{0D4F5630-88CD-46C0-8C66-253D49620ACF}">
      <dgm:prSet phldrT="[Text]" phldr="0"/>
      <dgm:spPr/>
      <dgm:t>
        <a:bodyPr/>
        <a:lstStyle/>
        <a:p>
          <a:r>
            <a:rPr lang="en-US">
              <a:latin typeface="Aptos Display" panose="020F0302020204030204"/>
            </a:rPr>
            <a:t>Create</a:t>
          </a:r>
          <a:r>
            <a:rPr lang="en-US">
              <a:latin typeface="Aptos Display"/>
              <a:ea typeface="Calibri Light" panose="020F0302020204030204"/>
              <a:cs typeface="Calibri Light" panose="020F0302020204030204"/>
            </a:rPr>
            <a:t> plate layout</a:t>
          </a:r>
          <a:endParaRPr lang="en-US"/>
        </a:p>
      </dgm:t>
    </dgm:pt>
    <dgm:pt modelId="{2D61CFD9-2C71-45F6-A06F-F05FCA5E6991}" type="parTrans" cxnId="{39655E59-C873-4981-902C-710C811B7A2D}">
      <dgm:prSet/>
      <dgm:spPr/>
      <dgm:t>
        <a:bodyPr/>
        <a:lstStyle/>
        <a:p>
          <a:endParaRPr lang="en-US"/>
        </a:p>
      </dgm:t>
    </dgm:pt>
    <dgm:pt modelId="{E2111AE7-D46A-42DA-9F71-E7780D42CFD7}" type="sibTrans" cxnId="{39655E59-C873-4981-902C-710C811B7A2D}">
      <dgm:prSet/>
      <dgm:spPr/>
      <dgm:t>
        <a:bodyPr/>
        <a:lstStyle/>
        <a:p>
          <a:endParaRPr lang="en-US"/>
        </a:p>
      </dgm:t>
    </dgm:pt>
    <dgm:pt modelId="{488F4540-6CC2-4BA4-A55A-F0275FD08C50}">
      <dgm:prSet phldrT="[Text]" phldr="0"/>
      <dgm:spPr/>
      <dgm:t>
        <a:bodyPr/>
        <a:lstStyle/>
        <a:p>
          <a:pPr rtl="0"/>
          <a:r>
            <a:rPr lang="en-US">
              <a:latin typeface="Aptos Display" panose="020F0302020204030204"/>
            </a:rPr>
            <a:t>Collect samples</a:t>
          </a:r>
          <a:endParaRPr lang="en-US"/>
        </a:p>
      </dgm:t>
    </dgm:pt>
    <dgm:pt modelId="{FBFBFDF2-6809-468B-A489-42572BEA1E7F}" type="parTrans" cxnId="{A041411C-BC57-4AA7-B701-306EF4C985C1}">
      <dgm:prSet/>
      <dgm:spPr/>
      <dgm:t>
        <a:bodyPr/>
        <a:lstStyle/>
        <a:p>
          <a:endParaRPr lang="en-US"/>
        </a:p>
      </dgm:t>
    </dgm:pt>
    <dgm:pt modelId="{0284D143-A114-4B0F-806A-2F5F90A84FE9}" type="sibTrans" cxnId="{A041411C-BC57-4AA7-B701-306EF4C985C1}">
      <dgm:prSet/>
      <dgm:spPr/>
      <dgm:t>
        <a:bodyPr/>
        <a:lstStyle/>
        <a:p>
          <a:endParaRPr lang="en-US"/>
        </a:p>
      </dgm:t>
    </dgm:pt>
    <dgm:pt modelId="{8321ABDD-538C-4E92-8293-BAE4B3C193F3}">
      <dgm:prSet phldrT="[Text]" phldr="0"/>
      <dgm:spPr/>
      <dgm:t>
        <a:bodyPr/>
        <a:lstStyle/>
        <a:p>
          <a:pPr rtl="0"/>
          <a:r>
            <a:rPr lang="en-US">
              <a:latin typeface="Aptos Display" panose="020F0302020204030204"/>
            </a:rPr>
            <a:t>CG Service Portal: Submit</a:t>
          </a:r>
          <a:endParaRPr lang="en-US"/>
        </a:p>
      </dgm:t>
    </dgm:pt>
    <dgm:pt modelId="{D07E9006-73C6-4B58-9856-77F1209C95BF}" type="parTrans" cxnId="{2E20365D-D659-4791-AF6E-9C71226FB667}">
      <dgm:prSet/>
      <dgm:spPr/>
      <dgm:t>
        <a:bodyPr/>
        <a:lstStyle/>
        <a:p>
          <a:endParaRPr lang="en-US"/>
        </a:p>
      </dgm:t>
    </dgm:pt>
    <dgm:pt modelId="{4C9657C0-4655-4E68-82E3-8B890ACA8B0F}" type="sibTrans" cxnId="{2E20365D-D659-4791-AF6E-9C71226FB667}">
      <dgm:prSet/>
      <dgm:spPr/>
      <dgm:t>
        <a:bodyPr/>
        <a:lstStyle/>
        <a:p>
          <a:endParaRPr lang="en-US"/>
        </a:p>
      </dgm:t>
    </dgm:pt>
    <dgm:pt modelId="{9BE1F9E4-98DE-42B3-AE49-57C38A8DE4F8}">
      <dgm:prSet phldr="0"/>
      <dgm:spPr/>
      <dgm:t>
        <a:bodyPr/>
        <a:lstStyle/>
        <a:p>
          <a:pPr rtl="0"/>
          <a:r>
            <a:rPr lang="en-US">
              <a:latin typeface="Aptos Display" panose="020F0302020204030204"/>
            </a:rPr>
            <a:t>Create request</a:t>
          </a:r>
        </a:p>
      </dgm:t>
    </dgm:pt>
    <dgm:pt modelId="{54C3052E-5FA4-4B0D-BFDF-692C073A8276}" type="parTrans" cxnId="{001FB6FF-3020-4C83-B3D4-CA6472043908}">
      <dgm:prSet/>
      <dgm:spPr/>
    </dgm:pt>
    <dgm:pt modelId="{8B284BA4-9653-4E28-BE01-0EF896103C16}" type="sibTrans" cxnId="{001FB6FF-3020-4C83-B3D4-CA6472043908}">
      <dgm:prSet/>
      <dgm:spPr/>
    </dgm:pt>
    <dgm:pt modelId="{29C9A567-EC29-45C3-AD9E-3238F39CA74B}">
      <dgm:prSet phldr="0"/>
      <dgm:spPr/>
      <dgm:t>
        <a:bodyPr/>
        <a:lstStyle/>
        <a:p>
          <a:pPr rtl="0"/>
          <a:r>
            <a:rPr lang="en-US">
              <a:latin typeface="Aptos Display" panose="020F0302020204030204"/>
            </a:rPr>
            <a:t>Generate vendor documents</a:t>
          </a:r>
        </a:p>
      </dgm:t>
    </dgm:pt>
    <dgm:pt modelId="{63488878-14E0-41E5-A9F6-658DF51E4F75}" type="parTrans" cxnId="{D8F7F12F-56A4-43EA-98EE-D056231D0A81}">
      <dgm:prSet/>
      <dgm:spPr/>
    </dgm:pt>
    <dgm:pt modelId="{474A40DF-4E33-4475-B0EA-10B983E42B55}" type="sibTrans" cxnId="{D8F7F12F-56A4-43EA-98EE-D056231D0A81}">
      <dgm:prSet/>
      <dgm:spPr/>
    </dgm:pt>
    <dgm:pt modelId="{97F65A4A-6B9E-4D7D-9C67-A014FCA3FD2B}">
      <dgm:prSet phldr="0"/>
      <dgm:spPr/>
      <dgm:t>
        <a:bodyPr/>
        <a:lstStyle/>
        <a:p>
          <a:pPr rtl="0"/>
          <a:r>
            <a:rPr lang="en-US">
              <a:latin typeface="Aptos Display" panose="020F0302020204030204"/>
            </a:rPr>
            <a:t>EBS: Manage data</a:t>
          </a:r>
        </a:p>
      </dgm:t>
    </dgm:pt>
    <dgm:pt modelId="{FEA472B6-FED7-4AF1-9209-9CEBBE5BC9F0}" type="parTrans" cxnId="{9BFC4B4D-F22B-49D4-9425-41C2579EAED7}">
      <dgm:prSet/>
      <dgm:spPr/>
    </dgm:pt>
    <dgm:pt modelId="{D82EB3FC-285B-41DE-87C3-C81E5E50782B}" type="sibTrans" cxnId="{9BFC4B4D-F22B-49D4-9425-41C2579EAED7}">
      <dgm:prSet/>
      <dgm:spPr/>
    </dgm:pt>
    <dgm:pt modelId="{090D27CC-3E86-4CCA-82D9-72ADC521B445}">
      <dgm:prSet phldr="0"/>
      <dgm:spPr/>
      <dgm:t>
        <a:bodyPr/>
        <a:lstStyle/>
        <a:p>
          <a:pPr rtl="0"/>
          <a:r>
            <a:rPr lang="en-US">
              <a:latin typeface="Aptos Display" panose="020F0302020204030204"/>
            </a:rPr>
            <a:t>Load vendor results file</a:t>
          </a:r>
        </a:p>
      </dgm:t>
    </dgm:pt>
    <dgm:pt modelId="{A88A2DF8-69CB-46FF-9250-AA3BE4141ED2}" type="parTrans" cxnId="{50D3B90F-BFA2-4651-AE20-CA1E4DF54B57}">
      <dgm:prSet/>
      <dgm:spPr/>
    </dgm:pt>
    <dgm:pt modelId="{B0383450-CB39-4A3F-A9ED-FBABE85D1E9B}" type="sibTrans" cxnId="{50D3B90F-BFA2-4651-AE20-CA1E4DF54B57}">
      <dgm:prSet/>
      <dgm:spPr/>
    </dgm:pt>
    <dgm:pt modelId="{CCFB06B5-0FC1-4881-8285-A905DDF57DAA}">
      <dgm:prSet phldr="0"/>
      <dgm:spPr/>
      <dgm:t>
        <a:bodyPr/>
        <a:lstStyle/>
        <a:p>
          <a:pPr rtl="0"/>
          <a:r>
            <a:rPr lang="en-US">
              <a:latin typeface="Aptos Display" panose="020F0302020204030204"/>
            </a:rPr>
            <a:t>Specify purpose</a:t>
          </a:r>
        </a:p>
      </dgm:t>
    </dgm:pt>
    <dgm:pt modelId="{0CAADF97-5C03-485B-866D-7FA0FF1C8695}" type="parTrans" cxnId="{605B61BE-32E2-40B6-9ED2-E8B51F3C1A71}">
      <dgm:prSet/>
      <dgm:spPr/>
    </dgm:pt>
    <dgm:pt modelId="{CFEAA179-FE86-4DEF-9A53-9554E5EB039C}" type="sibTrans" cxnId="{605B61BE-32E2-40B6-9ED2-E8B51F3C1A71}">
      <dgm:prSet/>
      <dgm:spPr/>
    </dgm:pt>
    <dgm:pt modelId="{EA53B3E1-D93A-42AE-8EB6-B22AB0E183DB}">
      <dgm:prSet phldr="0"/>
      <dgm:spPr/>
      <dgm:t>
        <a:bodyPr/>
        <a:lstStyle/>
        <a:p>
          <a:pPr rtl="0"/>
          <a:r>
            <a:rPr lang="en-US">
              <a:latin typeface="Aptos Display" panose="020F0302020204030204"/>
            </a:rPr>
            <a:t>Review data in MDA</a:t>
          </a:r>
        </a:p>
      </dgm:t>
    </dgm:pt>
    <dgm:pt modelId="{83872AC9-0615-4018-8C4A-BB6C0247A529}" type="parTrans" cxnId="{8502D0F6-FC89-4551-9337-C9569AD4D292}">
      <dgm:prSet/>
      <dgm:spPr/>
    </dgm:pt>
    <dgm:pt modelId="{128BACAA-8772-433C-A174-3613C88F545C}" type="sibTrans" cxnId="{8502D0F6-FC89-4551-9337-C9569AD4D292}">
      <dgm:prSet/>
      <dgm:spPr/>
    </dgm:pt>
    <dgm:pt modelId="{D7C95D0D-5F50-45AC-8B6F-A14740C5D98D}">
      <dgm:prSet phldr="0"/>
      <dgm:spPr/>
      <dgm:t>
        <a:bodyPr/>
        <a:lstStyle/>
        <a:p>
          <a:pPr rtl="0"/>
          <a:r>
            <a:rPr lang="en-US">
              <a:latin typeface="Calibri"/>
              <a:ea typeface="Calibri"/>
              <a:cs typeface="Calibri"/>
            </a:rPr>
            <a:t>Define technology and vendor</a:t>
          </a:r>
        </a:p>
      </dgm:t>
    </dgm:pt>
    <dgm:pt modelId="{1993F43B-661E-4986-8724-A7886D658ADA}" type="parTrans" cxnId="{78A83BEA-B6C0-4285-A70F-857BB8927788}">
      <dgm:prSet/>
      <dgm:spPr/>
    </dgm:pt>
    <dgm:pt modelId="{5575D374-25DD-4CAB-AF7D-F3F9FC84E7FD}" type="sibTrans" cxnId="{78A83BEA-B6C0-4285-A70F-857BB8927788}">
      <dgm:prSet/>
      <dgm:spPr/>
    </dgm:pt>
    <dgm:pt modelId="{631FB5F5-9B25-464D-80C9-5C905BD0C8B9}" type="pres">
      <dgm:prSet presAssocID="{49C5A986-2110-4687-975E-3F88B12CE8CE}" presName="Name0" presStyleCnt="0">
        <dgm:presLayoutVars>
          <dgm:dir/>
          <dgm:animLvl val="lvl"/>
          <dgm:resizeHandles val="exact"/>
        </dgm:presLayoutVars>
      </dgm:prSet>
      <dgm:spPr/>
    </dgm:pt>
    <dgm:pt modelId="{586CAD1B-A731-4A9A-8999-2F1CBEEA2A32}" type="pres">
      <dgm:prSet presAssocID="{EB508B10-DD64-4B91-86C2-51DCC65EA707}" presName="composite" presStyleCnt="0"/>
      <dgm:spPr/>
    </dgm:pt>
    <dgm:pt modelId="{B75F376A-91A4-4A03-BC86-729A20A2F9A4}" type="pres">
      <dgm:prSet presAssocID="{EB508B10-DD64-4B91-86C2-51DCC65EA707}" presName="parTx" presStyleLbl="alignNode1" presStyleIdx="0" presStyleCnt="4">
        <dgm:presLayoutVars>
          <dgm:chMax val="0"/>
          <dgm:chPref val="0"/>
          <dgm:bulletEnabled val="1"/>
        </dgm:presLayoutVars>
      </dgm:prSet>
      <dgm:spPr/>
    </dgm:pt>
    <dgm:pt modelId="{6F3E8BFF-6C90-4A84-88F6-D77C270C8108}" type="pres">
      <dgm:prSet presAssocID="{EB508B10-DD64-4B91-86C2-51DCC65EA707}" presName="desTx" presStyleLbl="alignAccFollowNode1" presStyleIdx="0" presStyleCnt="4">
        <dgm:presLayoutVars>
          <dgm:bulletEnabled val="1"/>
        </dgm:presLayoutVars>
      </dgm:prSet>
      <dgm:spPr/>
    </dgm:pt>
    <dgm:pt modelId="{72C3AD74-F514-42CB-9A74-339D8284EC02}" type="pres">
      <dgm:prSet presAssocID="{F671C2AC-1BDC-4052-867E-FA7062F6863E}" presName="space" presStyleCnt="0"/>
      <dgm:spPr/>
    </dgm:pt>
    <dgm:pt modelId="{C62979F4-53F6-412B-8485-D745E7C18CC9}" type="pres">
      <dgm:prSet presAssocID="{5EF3F7A4-D8CF-485A-8ADD-18C70F0F0DD8}" presName="composite" presStyleCnt="0"/>
      <dgm:spPr/>
    </dgm:pt>
    <dgm:pt modelId="{28465C5A-9B67-4CD9-A93D-D006294D3081}" type="pres">
      <dgm:prSet presAssocID="{5EF3F7A4-D8CF-485A-8ADD-18C70F0F0DD8}" presName="parTx" presStyleLbl="alignNode1" presStyleIdx="1" presStyleCnt="4">
        <dgm:presLayoutVars>
          <dgm:chMax val="0"/>
          <dgm:chPref val="0"/>
          <dgm:bulletEnabled val="1"/>
        </dgm:presLayoutVars>
      </dgm:prSet>
      <dgm:spPr/>
    </dgm:pt>
    <dgm:pt modelId="{5227BCA7-1996-4ACF-BBE2-4EEE1F98CF5F}" type="pres">
      <dgm:prSet presAssocID="{5EF3F7A4-D8CF-485A-8ADD-18C70F0F0DD8}" presName="desTx" presStyleLbl="alignAccFollowNode1" presStyleIdx="1" presStyleCnt="4">
        <dgm:presLayoutVars>
          <dgm:bulletEnabled val="1"/>
        </dgm:presLayoutVars>
      </dgm:prSet>
      <dgm:spPr/>
    </dgm:pt>
    <dgm:pt modelId="{F82845B2-9C57-4A2D-BA54-0533884058EE}" type="pres">
      <dgm:prSet presAssocID="{ED81B547-2150-4C3E-8E04-E43145353AE5}" presName="space" presStyleCnt="0"/>
      <dgm:spPr/>
    </dgm:pt>
    <dgm:pt modelId="{CC1A515E-902D-4168-A11E-11C1A10EBB6C}" type="pres">
      <dgm:prSet presAssocID="{8321ABDD-538C-4E92-8293-BAE4B3C193F3}" presName="composite" presStyleCnt="0"/>
      <dgm:spPr/>
    </dgm:pt>
    <dgm:pt modelId="{66CA3F8A-050F-4BEB-8330-CDAF22CBDDA7}" type="pres">
      <dgm:prSet presAssocID="{8321ABDD-538C-4E92-8293-BAE4B3C193F3}" presName="parTx" presStyleLbl="alignNode1" presStyleIdx="2" presStyleCnt="4">
        <dgm:presLayoutVars>
          <dgm:chMax val="0"/>
          <dgm:chPref val="0"/>
          <dgm:bulletEnabled val="1"/>
        </dgm:presLayoutVars>
      </dgm:prSet>
      <dgm:spPr/>
    </dgm:pt>
    <dgm:pt modelId="{4CA242EF-601E-4A8D-A214-7D56B531DDD5}" type="pres">
      <dgm:prSet presAssocID="{8321ABDD-538C-4E92-8293-BAE4B3C193F3}" presName="desTx" presStyleLbl="alignAccFollowNode1" presStyleIdx="2" presStyleCnt="4">
        <dgm:presLayoutVars>
          <dgm:bulletEnabled val="1"/>
        </dgm:presLayoutVars>
      </dgm:prSet>
      <dgm:spPr/>
    </dgm:pt>
    <dgm:pt modelId="{7B38EBB6-4382-4F5D-8239-9ABFBBCED680}" type="pres">
      <dgm:prSet presAssocID="{4C9657C0-4655-4E68-82E3-8B890ACA8B0F}" presName="space" presStyleCnt="0"/>
      <dgm:spPr/>
    </dgm:pt>
    <dgm:pt modelId="{4924DE57-F3E6-4EA7-BDF8-3DEE08422DA0}" type="pres">
      <dgm:prSet presAssocID="{97F65A4A-6B9E-4D7D-9C67-A014FCA3FD2B}" presName="composite" presStyleCnt="0"/>
      <dgm:spPr/>
    </dgm:pt>
    <dgm:pt modelId="{2027D5E8-A614-4559-A1C1-7E381E169A72}" type="pres">
      <dgm:prSet presAssocID="{97F65A4A-6B9E-4D7D-9C67-A014FCA3FD2B}" presName="parTx" presStyleLbl="alignNode1" presStyleIdx="3" presStyleCnt="4">
        <dgm:presLayoutVars>
          <dgm:chMax val="0"/>
          <dgm:chPref val="0"/>
          <dgm:bulletEnabled val="1"/>
        </dgm:presLayoutVars>
      </dgm:prSet>
      <dgm:spPr/>
    </dgm:pt>
    <dgm:pt modelId="{FA5D35D6-759B-4CC8-89A0-AD94CCF298ED}" type="pres">
      <dgm:prSet presAssocID="{97F65A4A-6B9E-4D7D-9C67-A014FCA3FD2B}" presName="desTx" presStyleLbl="alignAccFollowNode1" presStyleIdx="3" presStyleCnt="4">
        <dgm:presLayoutVars>
          <dgm:bulletEnabled val="1"/>
        </dgm:presLayoutVars>
      </dgm:prSet>
      <dgm:spPr/>
    </dgm:pt>
  </dgm:ptLst>
  <dgm:cxnLst>
    <dgm:cxn modelId="{50D3B90F-BFA2-4651-AE20-CA1E4DF54B57}" srcId="{97F65A4A-6B9E-4D7D-9C67-A014FCA3FD2B}" destId="{090D27CC-3E86-4CCA-82D9-72ADC521B445}" srcOrd="0" destOrd="0" parTransId="{A88A2DF8-69CB-46FF-9250-AA3BE4141ED2}" sibTransId="{B0383450-CB39-4A3F-A9ED-FBABE85D1E9B}"/>
    <dgm:cxn modelId="{B5956C15-1441-477C-A48B-AFCB5768D39A}" type="presOf" srcId="{CCFB06B5-0FC1-4881-8285-A905DDF57DAA}" destId="{6F3E8BFF-6C90-4A84-88F6-D77C270C8108}" srcOrd="0" destOrd="1" presId="urn:microsoft.com/office/officeart/2005/8/layout/hList1"/>
    <dgm:cxn modelId="{04BDEA1B-3B59-4746-B499-CDD39B2FD413}" type="presOf" srcId="{5EF3F7A4-D8CF-485A-8ADD-18C70F0F0DD8}" destId="{28465C5A-9B67-4CD9-A93D-D006294D3081}" srcOrd="0" destOrd="0" presId="urn:microsoft.com/office/officeart/2005/8/layout/hList1"/>
    <dgm:cxn modelId="{A041411C-BC57-4AA7-B701-306EF4C985C1}" srcId="{5EF3F7A4-D8CF-485A-8ADD-18C70F0F0DD8}" destId="{488F4540-6CC2-4BA4-A55A-F0275FD08C50}" srcOrd="2" destOrd="0" parTransId="{FBFBFDF2-6809-468B-A489-42572BEA1E7F}" sibTransId="{0284D143-A114-4B0F-806A-2F5F90A84FE9}"/>
    <dgm:cxn modelId="{1AAC9826-3E17-4379-B6A6-874252341A5C}" type="presOf" srcId="{8321ABDD-538C-4E92-8293-BAE4B3C193F3}" destId="{66CA3F8A-050F-4BEB-8330-CDAF22CBDDA7}" srcOrd="0" destOrd="0" presId="urn:microsoft.com/office/officeart/2005/8/layout/hList1"/>
    <dgm:cxn modelId="{D8F7F12F-56A4-43EA-98EE-D056231D0A81}" srcId="{8321ABDD-538C-4E92-8293-BAE4B3C193F3}" destId="{29C9A567-EC29-45C3-AD9E-3238F39CA74B}" srcOrd="1" destOrd="0" parTransId="{63488878-14E0-41E5-A9F6-658DF51E4F75}" sibTransId="{474A40DF-4E33-4475-B0EA-10B983E42B55}"/>
    <dgm:cxn modelId="{8D45AB30-F410-4860-8C76-BAB2ED434CF7}" srcId="{49C5A986-2110-4687-975E-3F88B12CE8CE}" destId="{EB508B10-DD64-4B91-86C2-51DCC65EA707}" srcOrd="0" destOrd="0" parTransId="{1AEEF70F-F5AE-402C-8FEE-A8F7AC8EAC3E}" sibTransId="{F671C2AC-1BDC-4052-867E-FA7062F6863E}"/>
    <dgm:cxn modelId="{2A875A3C-0E49-4818-8A7C-19F15BB97EF3}" type="presOf" srcId="{97F65A4A-6B9E-4D7D-9C67-A014FCA3FD2B}" destId="{2027D5E8-A614-4559-A1C1-7E381E169A72}" srcOrd="0" destOrd="0" presId="urn:microsoft.com/office/officeart/2005/8/layout/hList1"/>
    <dgm:cxn modelId="{2E20365D-D659-4791-AF6E-9C71226FB667}" srcId="{49C5A986-2110-4687-975E-3F88B12CE8CE}" destId="{8321ABDD-538C-4E92-8293-BAE4B3C193F3}" srcOrd="2" destOrd="0" parTransId="{D07E9006-73C6-4B58-9856-77F1209C95BF}" sibTransId="{4C9657C0-4655-4E68-82E3-8B890ACA8B0F}"/>
    <dgm:cxn modelId="{9BFC4B4D-F22B-49D4-9425-41C2579EAED7}" srcId="{49C5A986-2110-4687-975E-3F88B12CE8CE}" destId="{97F65A4A-6B9E-4D7D-9C67-A014FCA3FD2B}" srcOrd="3" destOrd="0" parTransId="{FEA472B6-FED7-4AF1-9209-9CEBBE5BC9F0}" sibTransId="{D82EB3FC-285B-41DE-87C3-C81E5E50782B}"/>
    <dgm:cxn modelId="{2B922B56-B702-4295-B3E9-4CF3250984E3}" srcId="{EB508B10-DD64-4B91-86C2-51DCC65EA707}" destId="{6BC286E5-E25C-459C-8310-69C2260AB367}" srcOrd="0" destOrd="0" parTransId="{2801EF56-8AB4-4D6E-BCC0-45208A6C30CA}" sibTransId="{CCD696DE-6489-47C8-9F93-7DC3CEF115DF}"/>
    <dgm:cxn modelId="{39655E59-C873-4981-902C-710C811B7A2D}" srcId="{5EF3F7A4-D8CF-485A-8ADD-18C70F0F0DD8}" destId="{0D4F5630-88CD-46C0-8C66-253D49620ACF}" srcOrd="1" destOrd="0" parTransId="{2D61CFD9-2C71-45F6-A06F-F05FCA5E6991}" sibTransId="{E2111AE7-D46A-42DA-9F71-E7780D42CFD7}"/>
    <dgm:cxn modelId="{16D9EE99-5289-453B-AB12-EA737B3D6384}" type="presOf" srcId="{6BC286E5-E25C-459C-8310-69C2260AB367}" destId="{6F3E8BFF-6C90-4A84-88F6-D77C270C8108}" srcOrd="0" destOrd="0" presId="urn:microsoft.com/office/officeart/2005/8/layout/hList1"/>
    <dgm:cxn modelId="{D35404A3-0934-44A2-B9B9-5B365264CA40}" type="presOf" srcId="{9BE1F9E4-98DE-42B3-AE49-57C38A8DE4F8}" destId="{4CA242EF-601E-4A8D-A214-7D56B531DDD5}" srcOrd="0" destOrd="0" presId="urn:microsoft.com/office/officeart/2005/8/layout/hList1"/>
    <dgm:cxn modelId="{D80396B6-B3C1-4E9E-B7C3-095797226B6D}" type="presOf" srcId="{488F4540-6CC2-4BA4-A55A-F0275FD08C50}" destId="{5227BCA7-1996-4ACF-BBE2-4EEE1F98CF5F}" srcOrd="0" destOrd="2" presId="urn:microsoft.com/office/officeart/2005/8/layout/hList1"/>
    <dgm:cxn modelId="{605B61BE-32E2-40B6-9ED2-E8B51F3C1A71}" srcId="{EB508B10-DD64-4B91-86C2-51DCC65EA707}" destId="{CCFB06B5-0FC1-4881-8285-A905DDF57DAA}" srcOrd="1" destOrd="0" parTransId="{0CAADF97-5C03-485B-866D-7FA0FF1C8695}" sibTransId="{CFEAA179-FE86-4DEF-9A53-9554E5EB039C}"/>
    <dgm:cxn modelId="{535C36D5-74F8-4360-A172-8BE14A8A4806}" type="presOf" srcId="{D7C95D0D-5F50-45AC-8B6F-A14740C5D98D}" destId="{5227BCA7-1996-4ACF-BBE2-4EEE1F98CF5F}" srcOrd="0" destOrd="0" presId="urn:microsoft.com/office/officeart/2005/8/layout/hList1"/>
    <dgm:cxn modelId="{6E63DAD6-0DD0-4B74-8D93-FFBBDF502138}" type="presOf" srcId="{29C9A567-EC29-45C3-AD9E-3238F39CA74B}" destId="{4CA242EF-601E-4A8D-A214-7D56B531DDD5}" srcOrd="0" destOrd="1" presId="urn:microsoft.com/office/officeart/2005/8/layout/hList1"/>
    <dgm:cxn modelId="{45874BE0-F092-410A-8175-A5E9302E13CA}" srcId="{49C5A986-2110-4687-975E-3F88B12CE8CE}" destId="{5EF3F7A4-D8CF-485A-8ADD-18C70F0F0DD8}" srcOrd="1" destOrd="0" parTransId="{6FC70E20-1B3B-4348-9982-35073898CB98}" sibTransId="{ED81B547-2150-4C3E-8E04-E43145353AE5}"/>
    <dgm:cxn modelId="{655242E1-94BE-4CB1-A9D2-A5DA1C2C9F18}" type="presOf" srcId="{EA53B3E1-D93A-42AE-8EB6-B22AB0E183DB}" destId="{FA5D35D6-759B-4CC8-89A0-AD94CCF298ED}" srcOrd="0" destOrd="1" presId="urn:microsoft.com/office/officeart/2005/8/layout/hList1"/>
    <dgm:cxn modelId="{B791D3E8-7FB7-4756-B5E0-F9F36E0DFE16}" type="presOf" srcId="{49C5A986-2110-4687-975E-3F88B12CE8CE}" destId="{631FB5F5-9B25-464D-80C9-5C905BD0C8B9}" srcOrd="0" destOrd="0" presId="urn:microsoft.com/office/officeart/2005/8/layout/hList1"/>
    <dgm:cxn modelId="{78A83BEA-B6C0-4285-A70F-857BB8927788}" srcId="{5EF3F7A4-D8CF-485A-8ADD-18C70F0F0DD8}" destId="{D7C95D0D-5F50-45AC-8B6F-A14740C5D98D}" srcOrd="0" destOrd="0" parTransId="{1993F43B-661E-4986-8724-A7886D658ADA}" sibTransId="{5575D374-25DD-4CAB-AF7D-F3F9FC84E7FD}"/>
    <dgm:cxn modelId="{217CDBF3-EC15-4056-8AF9-AD216D6F3861}" type="presOf" srcId="{0D4F5630-88CD-46C0-8C66-253D49620ACF}" destId="{5227BCA7-1996-4ACF-BBE2-4EEE1F98CF5F}" srcOrd="0" destOrd="1" presId="urn:microsoft.com/office/officeart/2005/8/layout/hList1"/>
    <dgm:cxn modelId="{6CD7BAF6-3CCD-43B8-AE08-F9D8E3EA8F63}" type="presOf" srcId="{EB508B10-DD64-4B91-86C2-51DCC65EA707}" destId="{B75F376A-91A4-4A03-BC86-729A20A2F9A4}" srcOrd="0" destOrd="0" presId="urn:microsoft.com/office/officeart/2005/8/layout/hList1"/>
    <dgm:cxn modelId="{8502D0F6-FC89-4551-9337-C9569AD4D292}" srcId="{97F65A4A-6B9E-4D7D-9C67-A014FCA3FD2B}" destId="{EA53B3E1-D93A-42AE-8EB6-B22AB0E183DB}" srcOrd="1" destOrd="0" parTransId="{83872AC9-0615-4018-8C4A-BB6C0247A529}" sibTransId="{128BACAA-8772-433C-A174-3613C88F545C}"/>
    <dgm:cxn modelId="{CD76FFF6-BAB0-46EC-A1D8-5BF5AF27E434}" type="presOf" srcId="{090D27CC-3E86-4CCA-82D9-72ADC521B445}" destId="{FA5D35D6-759B-4CC8-89A0-AD94CCF298ED}" srcOrd="0" destOrd="0" presId="urn:microsoft.com/office/officeart/2005/8/layout/hList1"/>
    <dgm:cxn modelId="{001FB6FF-3020-4C83-B3D4-CA6472043908}" srcId="{8321ABDD-538C-4E92-8293-BAE4B3C193F3}" destId="{9BE1F9E4-98DE-42B3-AE49-57C38A8DE4F8}" srcOrd="0" destOrd="0" parTransId="{54C3052E-5FA4-4B0D-BFDF-692C073A8276}" sibTransId="{8B284BA4-9653-4E28-BE01-0EF896103C16}"/>
    <dgm:cxn modelId="{F120A5A8-81FC-42E4-AFFE-9327C9AA2C56}" type="presParOf" srcId="{631FB5F5-9B25-464D-80C9-5C905BD0C8B9}" destId="{586CAD1B-A731-4A9A-8999-2F1CBEEA2A32}" srcOrd="0" destOrd="0" presId="urn:microsoft.com/office/officeart/2005/8/layout/hList1"/>
    <dgm:cxn modelId="{97DE8E47-187E-460A-8BB8-95302FBDC3ED}" type="presParOf" srcId="{586CAD1B-A731-4A9A-8999-2F1CBEEA2A32}" destId="{B75F376A-91A4-4A03-BC86-729A20A2F9A4}" srcOrd="0" destOrd="0" presId="urn:microsoft.com/office/officeart/2005/8/layout/hList1"/>
    <dgm:cxn modelId="{861C9AE8-CFB4-4D61-82AF-D92A6C089B1B}" type="presParOf" srcId="{586CAD1B-A731-4A9A-8999-2F1CBEEA2A32}" destId="{6F3E8BFF-6C90-4A84-88F6-D77C270C8108}" srcOrd="1" destOrd="0" presId="urn:microsoft.com/office/officeart/2005/8/layout/hList1"/>
    <dgm:cxn modelId="{429E78C0-E97A-4586-9F88-F35FB255D682}" type="presParOf" srcId="{631FB5F5-9B25-464D-80C9-5C905BD0C8B9}" destId="{72C3AD74-F514-42CB-9A74-339D8284EC02}" srcOrd="1" destOrd="0" presId="urn:microsoft.com/office/officeart/2005/8/layout/hList1"/>
    <dgm:cxn modelId="{8BC6BCFD-76B9-44EE-A26F-E321C3171D3B}" type="presParOf" srcId="{631FB5F5-9B25-464D-80C9-5C905BD0C8B9}" destId="{C62979F4-53F6-412B-8485-D745E7C18CC9}" srcOrd="2" destOrd="0" presId="urn:microsoft.com/office/officeart/2005/8/layout/hList1"/>
    <dgm:cxn modelId="{3BF667DE-0285-45DC-9038-D43EA2CCEE0F}" type="presParOf" srcId="{C62979F4-53F6-412B-8485-D745E7C18CC9}" destId="{28465C5A-9B67-4CD9-A93D-D006294D3081}" srcOrd="0" destOrd="0" presId="urn:microsoft.com/office/officeart/2005/8/layout/hList1"/>
    <dgm:cxn modelId="{5888CAF1-5591-4568-BAB6-F93E0FB0F363}" type="presParOf" srcId="{C62979F4-53F6-412B-8485-D745E7C18CC9}" destId="{5227BCA7-1996-4ACF-BBE2-4EEE1F98CF5F}" srcOrd="1" destOrd="0" presId="urn:microsoft.com/office/officeart/2005/8/layout/hList1"/>
    <dgm:cxn modelId="{4F3EC157-C00E-4DA0-A103-1B4DAEF59F9C}" type="presParOf" srcId="{631FB5F5-9B25-464D-80C9-5C905BD0C8B9}" destId="{F82845B2-9C57-4A2D-BA54-0533884058EE}" srcOrd="3" destOrd="0" presId="urn:microsoft.com/office/officeart/2005/8/layout/hList1"/>
    <dgm:cxn modelId="{892D42E0-7D88-400C-817E-4590422B3993}" type="presParOf" srcId="{631FB5F5-9B25-464D-80C9-5C905BD0C8B9}" destId="{CC1A515E-902D-4168-A11E-11C1A10EBB6C}" srcOrd="4" destOrd="0" presId="urn:microsoft.com/office/officeart/2005/8/layout/hList1"/>
    <dgm:cxn modelId="{C3B799A8-9CCB-44DE-A8BA-DB1CF60F6F6B}" type="presParOf" srcId="{CC1A515E-902D-4168-A11E-11C1A10EBB6C}" destId="{66CA3F8A-050F-4BEB-8330-CDAF22CBDDA7}" srcOrd="0" destOrd="0" presId="urn:microsoft.com/office/officeart/2005/8/layout/hList1"/>
    <dgm:cxn modelId="{71396AB4-014B-4A24-A921-D007D7B4616D}" type="presParOf" srcId="{CC1A515E-902D-4168-A11E-11C1A10EBB6C}" destId="{4CA242EF-601E-4A8D-A214-7D56B531DDD5}" srcOrd="1" destOrd="0" presId="urn:microsoft.com/office/officeart/2005/8/layout/hList1"/>
    <dgm:cxn modelId="{FB80CCB8-0058-4D91-A046-2484E7939B27}" type="presParOf" srcId="{631FB5F5-9B25-464D-80C9-5C905BD0C8B9}" destId="{7B38EBB6-4382-4F5D-8239-9ABFBBCED680}" srcOrd="5" destOrd="0" presId="urn:microsoft.com/office/officeart/2005/8/layout/hList1"/>
    <dgm:cxn modelId="{6722A5F4-D8C4-47C6-B020-50144CBD6C12}" type="presParOf" srcId="{631FB5F5-9B25-464D-80C9-5C905BD0C8B9}" destId="{4924DE57-F3E6-4EA7-BDF8-3DEE08422DA0}" srcOrd="6" destOrd="0" presId="urn:microsoft.com/office/officeart/2005/8/layout/hList1"/>
    <dgm:cxn modelId="{B200C881-2539-4524-B131-EA64EC4F027A}" type="presParOf" srcId="{4924DE57-F3E6-4EA7-BDF8-3DEE08422DA0}" destId="{2027D5E8-A614-4559-A1C1-7E381E169A72}" srcOrd="0" destOrd="0" presId="urn:microsoft.com/office/officeart/2005/8/layout/hList1"/>
    <dgm:cxn modelId="{C12DEA03-0FE8-484C-BADC-5F22C2982E0B}" type="presParOf" srcId="{4924DE57-F3E6-4EA7-BDF8-3DEE08422DA0}" destId="{FA5D35D6-759B-4CC8-89A0-AD94CCF298E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C5A986-2110-4687-975E-3F88B12CE8C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B508B10-DD64-4B91-86C2-51DCC65EA707}">
      <dgm:prSet phldrT="[Text]" phldr="0"/>
      <dgm:spPr/>
      <dgm:t>
        <a:bodyPr/>
        <a:lstStyle/>
        <a:p>
          <a:pPr rtl="0"/>
          <a:r>
            <a:rPr lang="en-US">
              <a:latin typeface="Aptos Display" panose="020F0302020204030204"/>
            </a:rPr>
            <a:t>EBS: Request</a:t>
          </a:r>
          <a:endParaRPr lang="en-US">
            <a:latin typeface="Calibri Light" panose="020F0302020204030204"/>
            <a:ea typeface="Calibri Light" panose="020F0302020204030204"/>
            <a:cs typeface="Calibri Light" panose="020F0302020204030204"/>
          </a:endParaRPr>
        </a:p>
      </dgm:t>
    </dgm:pt>
    <dgm:pt modelId="{1AEEF70F-F5AE-402C-8FEE-A8F7AC8EAC3E}" type="parTrans" cxnId="{8D45AB30-F410-4860-8C76-BAB2ED434CF7}">
      <dgm:prSet/>
      <dgm:spPr/>
      <dgm:t>
        <a:bodyPr/>
        <a:lstStyle/>
        <a:p>
          <a:endParaRPr lang="en-US"/>
        </a:p>
      </dgm:t>
    </dgm:pt>
    <dgm:pt modelId="{F671C2AC-1BDC-4052-867E-FA7062F6863E}" type="sibTrans" cxnId="{8D45AB30-F410-4860-8C76-BAB2ED434CF7}">
      <dgm:prSet/>
      <dgm:spPr/>
      <dgm:t>
        <a:bodyPr/>
        <a:lstStyle/>
        <a:p>
          <a:endParaRPr lang="en-US"/>
        </a:p>
      </dgm:t>
    </dgm:pt>
    <dgm:pt modelId="{6BC286E5-E25C-459C-8310-69C2260AB367}">
      <dgm:prSet phldrT="[Text]" phldr="0"/>
      <dgm:spPr/>
      <dgm:t>
        <a:bodyPr/>
        <a:lstStyle/>
        <a:p>
          <a:pPr rtl="0"/>
          <a:r>
            <a:rPr lang="en-US">
              <a:latin typeface="Aptos Display" panose="020F0302020204030204"/>
            </a:rPr>
            <a:t>What to genotype</a:t>
          </a:r>
          <a:endParaRPr lang="en-US"/>
        </a:p>
      </dgm:t>
    </dgm:pt>
    <dgm:pt modelId="{2801EF56-8AB4-4D6E-BCC0-45208A6C30CA}" type="parTrans" cxnId="{2B922B56-B702-4295-B3E9-4CF3250984E3}">
      <dgm:prSet/>
      <dgm:spPr/>
      <dgm:t>
        <a:bodyPr/>
        <a:lstStyle/>
        <a:p>
          <a:endParaRPr lang="en-US"/>
        </a:p>
      </dgm:t>
    </dgm:pt>
    <dgm:pt modelId="{CCD696DE-6489-47C8-9F93-7DC3CEF115DF}" type="sibTrans" cxnId="{2B922B56-B702-4295-B3E9-4CF3250984E3}">
      <dgm:prSet/>
      <dgm:spPr/>
      <dgm:t>
        <a:bodyPr/>
        <a:lstStyle/>
        <a:p>
          <a:endParaRPr lang="en-US"/>
        </a:p>
      </dgm:t>
    </dgm:pt>
    <dgm:pt modelId="{5EF3F7A4-D8CF-485A-8ADD-18C70F0F0DD8}">
      <dgm:prSet phldrT="[Text]" phldr="0"/>
      <dgm:spPr/>
      <dgm:t>
        <a:bodyPr/>
        <a:lstStyle/>
        <a:p>
          <a:pPr rtl="0"/>
          <a:r>
            <a:rPr lang="en-US">
              <a:latin typeface="Aptos Display" panose="020F0302020204030204"/>
            </a:rPr>
            <a:t>EBS: Sampling</a:t>
          </a:r>
          <a:endParaRPr lang="en-US"/>
        </a:p>
      </dgm:t>
    </dgm:pt>
    <dgm:pt modelId="{6FC70E20-1B3B-4348-9982-35073898CB98}" type="parTrans" cxnId="{45874BE0-F092-410A-8175-A5E9302E13CA}">
      <dgm:prSet/>
      <dgm:spPr/>
      <dgm:t>
        <a:bodyPr/>
        <a:lstStyle/>
        <a:p>
          <a:endParaRPr lang="en-US"/>
        </a:p>
      </dgm:t>
    </dgm:pt>
    <dgm:pt modelId="{ED81B547-2150-4C3E-8E04-E43145353AE5}" type="sibTrans" cxnId="{45874BE0-F092-410A-8175-A5E9302E13CA}">
      <dgm:prSet/>
      <dgm:spPr/>
      <dgm:t>
        <a:bodyPr/>
        <a:lstStyle/>
        <a:p>
          <a:endParaRPr lang="en-US"/>
        </a:p>
      </dgm:t>
    </dgm:pt>
    <dgm:pt modelId="{0D4F5630-88CD-46C0-8C66-253D49620ACF}">
      <dgm:prSet phldrT="[Text]" phldr="0"/>
      <dgm:spPr/>
      <dgm:t>
        <a:bodyPr/>
        <a:lstStyle/>
        <a:p>
          <a:r>
            <a:rPr lang="en-US">
              <a:latin typeface="Aptos Display" panose="020F0302020204030204"/>
            </a:rPr>
            <a:t>Sampling</a:t>
          </a:r>
          <a:endParaRPr lang="en-US"/>
        </a:p>
      </dgm:t>
    </dgm:pt>
    <dgm:pt modelId="{2D61CFD9-2C71-45F6-A06F-F05FCA5E6991}" type="parTrans" cxnId="{39655E59-C873-4981-902C-710C811B7A2D}">
      <dgm:prSet/>
      <dgm:spPr/>
      <dgm:t>
        <a:bodyPr/>
        <a:lstStyle/>
        <a:p>
          <a:endParaRPr lang="en-US"/>
        </a:p>
      </dgm:t>
    </dgm:pt>
    <dgm:pt modelId="{E2111AE7-D46A-42DA-9F71-E7780D42CFD7}" type="sibTrans" cxnId="{39655E59-C873-4981-902C-710C811B7A2D}">
      <dgm:prSet/>
      <dgm:spPr/>
      <dgm:t>
        <a:bodyPr/>
        <a:lstStyle/>
        <a:p>
          <a:endParaRPr lang="en-US"/>
        </a:p>
      </dgm:t>
    </dgm:pt>
    <dgm:pt modelId="{488F4540-6CC2-4BA4-A55A-F0275FD08C50}">
      <dgm:prSet phldrT="[Text]" phldr="0"/>
      <dgm:spPr/>
      <dgm:t>
        <a:bodyPr/>
        <a:lstStyle/>
        <a:p>
          <a:r>
            <a:rPr lang="en-US">
              <a:latin typeface="Aptos Display" panose="020F0302020204030204"/>
            </a:rPr>
            <a:t>Plating</a:t>
          </a:r>
          <a:endParaRPr lang="en-US"/>
        </a:p>
      </dgm:t>
    </dgm:pt>
    <dgm:pt modelId="{FBFBFDF2-6809-468B-A489-42572BEA1E7F}" type="parTrans" cxnId="{A041411C-BC57-4AA7-B701-306EF4C985C1}">
      <dgm:prSet/>
      <dgm:spPr/>
      <dgm:t>
        <a:bodyPr/>
        <a:lstStyle/>
        <a:p>
          <a:endParaRPr lang="en-US"/>
        </a:p>
      </dgm:t>
    </dgm:pt>
    <dgm:pt modelId="{0284D143-A114-4B0F-806A-2F5F90A84FE9}" type="sibTrans" cxnId="{A041411C-BC57-4AA7-B701-306EF4C985C1}">
      <dgm:prSet/>
      <dgm:spPr/>
      <dgm:t>
        <a:bodyPr/>
        <a:lstStyle/>
        <a:p>
          <a:endParaRPr lang="en-US"/>
        </a:p>
      </dgm:t>
    </dgm:pt>
    <dgm:pt modelId="{8321ABDD-538C-4E92-8293-BAE4B3C193F3}">
      <dgm:prSet phldrT="[Text]" phldr="0"/>
      <dgm:spPr/>
      <dgm:t>
        <a:bodyPr/>
        <a:lstStyle/>
        <a:p>
          <a:pPr rtl="0"/>
          <a:r>
            <a:rPr lang="en-US">
              <a:latin typeface="Aptos Display" panose="020F0302020204030204"/>
            </a:rPr>
            <a:t>CG Service portal: Submit</a:t>
          </a:r>
          <a:endParaRPr lang="en-US"/>
        </a:p>
      </dgm:t>
    </dgm:pt>
    <dgm:pt modelId="{D07E9006-73C6-4B58-9856-77F1209C95BF}" type="parTrans" cxnId="{2E20365D-D659-4791-AF6E-9C71226FB667}">
      <dgm:prSet/>
      <dgm:spPr/>
      <dgm:t>
        <a:bodyPr/>
        <a:lstStyle/>
        <a:p>
          <a:endParaRPr lang="en-US"/>
        </a:p>
      </dgm:t>
    </dgm:pt>
    <dgm:pt modelId="{4C9657C0-4655-4E68-82E3-8B890ACA8B0F}" type="sibTrans" cxnId="{2E20365D-D659-4791-AF6E-9C71226FB667}">
      <dgm:prSet/>
      <dgm:spPr/>
      <dgm:t>
        <a:bodyPr/>
        <a:lstStyle/>
        <a:p>
          <a:endParaRPr lang="en-US"/>
        </a:p>
      </dgm:t>
    </dgm:pt>
    <dgm:pt modelId="{9BE1F9E4-98DE-42B3-AE49-57C38A8DE4F8}">
      <dgm:prSet phldr="0"/>
      <dgm:spPr/>
      <dgm:t>
        <a:bodyPr/>
        <a:lstStyle/>
        <a:p>
          <a:pPr rtl="0"/>
          <a:r>
            <a:rPr lang="en-US">
              <a:latin typeface="Aptos Display" panose="020F0302020204030204"/>
            </a:rPr>
            <a:t>Create request</a:t>
          </a:r>
        </a:p>
      </dgm:t>
    </dgm:pt>
    <dgm:pt modelId="{54C3052E-5FA4-4B0D-BFDF-692C073A8276}" type="parTrans" cxnId="{001FB6FF-3020-4C83-B3D4-CA6472043908}">
      <dgm:prSet/>
      <dgm:spPr/>
    </dgm:pt>
    <dgm:pt modelId="{8B284BA4-9653-4E28-BE01-0EF896103C16}" type="sibTrans" cxnId="{001FB6FF-3020-4C83-B3D4-CA6472043908}">
      <dgm:prSet/>
      <dgm:spPr/>
    </dgm:pt>
    <dgm:pt modelId="{29C9A567-EC29-45C3-AD9E-3238F39CA74B}">
      <dgm:prSet phldr="0"/>
      <dgm:spPr/>
      <dgm:t>
        <a:bodyPr/>
        <a:lstStyle/>
        <a:p>
          <a:pPr rtl="0"/>
          <a:r>
            <a:rPr lang="en-US">
              <a:latin typeface="Aptos Display" panose="020F0302020204030204"/>
            </a:rPr>
            <a:t>Generate vendor documents</a:t>
          </a:r>
        </a:p>
      </dgm:t>
    </dgm:pt>
    <dgm:pt modelId="{63488878-14E0-41E5-A9F6-658DF51E4F75}" type="parTrans" cxnId="{D8F7F12F-56A4-43EA-98EE-D056231D0A81}">
      <dgm:prSet/>
      <dgm:spPr/>
    </dgm:pt>
    <dgm:pt modelId="{474A40DF-4E33-4475-B0EA-10B983E42B55}" type="sibTrans" cxnId="{D8F7F12F-56A4-43EA-98EE-D056231D0A81}">
      <dgm:prSet/>
      <dgm:spPr/>
    </dgm:pt>
    <dgm:pt modelId="{97F65A4A-6B9E-4D7D-9C67-A014FCA3FD2B}">
      <dgm:prSet phldr="0"/>
      <dgm:spPr/>
      <dgm:t>
        <a:bodyPr/>
        <a:lstStyle/>
        <a:p>
          <a:pPr rtl="0"/>
          <a:r>
            <a:rPr lang="en-US">
              <a:latin typeface="Aptos Display" panose="020F0302020204030204"/>
            </a:rPr>
            <a:t>EBS: Load data</a:t>
          </a:r>
        </a:p>
      </dgm:t>
    </dgm:pt>
    <dgm:pt modelId="{FEA472B6-FED7-4AF1-9209-9CEBBE5BC9F0}" type="parTrans" cxnId="{9BFC4B4D-F22B-49D4-9425-41C2579EAED7}">
      <dgm:prSet/>
      <dgm:spPr/>
    </dgm:pt>
    <dgm:pt modelId="{D82EB3FC-285B-41DE-87C3-C81E5E50782B}" type="sibTrans" cxnId="{9BFC4B4D-F22B-49D4-9425-41C2579EAED7}">
      <dgm:prSet/>
      <dgm:spPr/>
    </dgm:pt>
    <dgm:pt modelId="{090D27CC-3E86-4CCA-82D9-72ADC521B445}">
      <dgm:prSet phldr="0"/>
      <dgm:spPr/>
      <dgm:t>
        <a:bodyPr/>
        <a:lstStyle/>
        <a:p>
          <a:pPr rtl="0"/>
          <a:r>
            <a:rPr lang="en-US">
              <a:latin typeface="Aptos Display" panose="020F0302020204030204"/>
            </a:rPr>
            <a:t>Vendor result file is loaded to the genotyping database</a:t>
          </a:r>
        </a:p>
      </dgm:t>
    </dgm:pt>
    <dgm:pt modelId="{A88A2DF8-69CB-46FF-9250-AA3BE4141ED2}" type="parTrans" cxnId="{50D3B90F-BFA2-4651-AE20-CA1E4DF54B57}">
      <dgm:prSet/>
      <dgm:spPr/>
    </dgm:pt>
    <dgm:pt modelId="{B0383450-CB39-4A3F-A9ED-FBABE85D1E9B}" type="sibTrans" cxnId="{50D3B90F-BFA2-4651-AE20-CA1E4DF54B57}">
      <dgm:prSet/>
      <dgm:spPr/>
    </dgm:pt>
    <dgm:pt modelId="{CCFB06B5-0FC1-4881-8285-A905DDF57DAA}">
      <dgm:prSet phldr="0"/>
      <dgm:spPr/>
      <dgm:t>
        <a:bodyPr/>
        <a:lstStyle/>
        <a:p>
          <a:r>
            <a:rPr lang="en-US">
              <a:latin typeface="Aptos Display" panose="020F0302020204030204"/>
            </a:rPr>
            <a:t>Purpose</a:t>
          </a:r>
        </a:p>
      </dgm:t>
    </dgm:pt>
    <dgm:pt modelId="{0CAADF97-5C03-485B-866D-7FA0FF1C8695}" type="parTrans" cxnId="{605B61BE-32E2-40B6-9ED2-E8B51F3C1A71}">
      <dgm:prSet/>
      <dgm:spPr/>
    </dgm:pt>
    <dgm:pt modelId="{CFEAA179-FE86-4DEF-9A53-9554E5EB039C}" type="sibTrans" cxnId="{605B61BE-32E2-40B6-9ED2-E8B51F3C1A71}">
      <dgm:prSet/>
      <dgm:spPr/>
    </dgm:pt>
    <dgm:pt modelId="{0A9BB6BF-89BA-4840-9AE5-FADD3C3B4478}">
      <dgm:prSet phldr="0"/>
      <dgm:spPr/>
      <dgm:t>
        <a:bodyPr/>
        <a:lstStyle/>
        <a:p>
          <a:pPr rtl="0"/>
          <a:endParaRPr lang="en-US">
            <a:latin typeface="Aptos Display" panose="020F0302020204030204"/>
          </a:endParaRPr>
        </a:p>
      </dgm:t>
    </dgm:pt>
    <dgm:pt modelId="{A2ABF1E4-6894-475C-A1A0-0D1696104B7D}" type="parTrans" cxnId="{0FBA4A9F-022C-4E70-9ECC-E03B00E8226B}">
      <dgm:prSet/>
      <dgm:spPr/>
    </dgm:pt>
    <dgm:pt modelId="{BF0ABFA5-55A8-4F0F-8C9B-5E1E5B8B7549}" type="sibTrans" cxnId="{0FBA4A9F-022C-4E70-9ECC-E03B00E8226B}">
      <dgm:prSet/>
      <dgm:spPr/>
    </dgm:pt>
    <dgm:pt modelId="{631FB5F5-9B25-464D-80C9-5C905BD0C8B9}" type="pres">
      <dgm:prSet presAssocID="{49C5A986-2110-4687-975E-3F88B12CE8CE}" presName="Name0" presStyleCnt="0">
        <dgm:presLayoutVars>
          <dgm:dir/>
          <dgm:animLvl val="lvl"/>
          <dgm:resizeHandles val="exact"/>
        </dgm:presLayoutVars>
      </dgm:prSet>
      <dgm:spPr/>
    </dgm:pt>
    <dgm:pt modelId="{586CAD1B-A731-4A9A-8999-2F1CBEEA2A32}" type="pres">
      <dgm:prSet presAssocID="{EB508B10-DD64-4B91-86C2-51DCC65EA707}" presName="composite" presStyleCnt="0"/>
      <dgm:spPr/>
    </dgm:pt>
    <dgm:pt modelId="{B75F376A-91A4-4A03-BC86-729A20A2F9A4}" type="pres">
      <dgm:prSet presAssocID="{EB508B10-DD64-4B91-86C2-51DCC65EA707}" presName="parTx" presStyleLbl="alignNode1" presStyleIdx="0" presStyleCnt="4">
        <dgm:presLayoutVars>
          <dgm:chMax val="0"/>
          <dgm:chPref val="0"/>
          <dgm:bulletEnabled val="1"/>
        </dgm:presLayoutVars>
      </dgm:prSet>
      <dgm:spPr/>
    </dgm:pt>
    <dgm:pt modelId="{6F3E8BFF-6C90-4A84-88F6-D77C270C8108}" type="pres">
      <dgm:prSet presAssocID="{EB508B10-DD64-4B91-86C2-51DCC65EA707}" presName="desTx" presStyleLbl="alignAccFollowNode1" presStyleIdx="0" presStyleCnt="4">
        <dgm:presLayoutVars>
          <dgm:bulletEnabled val="1"/>
        </dgm:presLayoutVars>
      </dgm:prSet>
      <dgm:spPr/>
    </dgm:pt>
    <dgm:pt modelId="{72C3AD74-F514-42CB-9A74-339D8284EC02}" type="pres">
      <dgm:prSet presAssocID="{F671C2AC-1BDC-4052-867E-FA7062F6863E}" presName="space" presStyleCnt="0"/>
      <dgm:spPr/>
    </dgm:pt>
    <dgm:pt modelId="{C62979F4-53F6-412B-8485-D745E7C18CC9}" type="pres">
      <dgm:prSet presAssocID="{5EF3F7A4-D8CF-485A-8ADD-18C70F0F0DD8}" presName="composite" presStyleCnt="0"/>
      <dgm:spPr/>
    </dgm:pt>
    <dgm:pt modelId="{28465C5A-9B67-4CD9-A93D-D006294D3081}" type="pres">
      <dgm:prSet presAssocID="{5EF3F7A4-D8CF-485A-8ADD-18C70F0F0DD8}" presName="parTx" presStyleLbl="alignNode1" presStyleIdx="1" presStyleCnt="4">
        <dgm:presLayoutVars>
          <dgm:chMax val="0"/>
          <dgm:chPref val="0"/>
          <dgm:bulletEnabled val="1"/>
        </dgm:presLayoutVars>
      </dgm:prSet>
      <dgm:spPr/>
    </dgm:pt>
    <dgm:pt modelId="{5227BCA7-1996-4ACF-BBE2-4EEE1F98CF5F}" type="pres">
      <dgm:prSet presAssocID="{5EF3F7A4-D8CF-485A-8ADD-18C70F0F0DD8}" presName="desTx" presStyleLbl="alignAccFollowNode1" presStyleIdx="1" presStyleCnt="4">
        <dgm:presLayoutVars>
          <dgm:bulletEnabled val="1"/>
        </dgm:presLayoutVars>
      </dgm:prSet>
      <dgm:spPr/>
    </dgm:pt>
    <dgm:pt modelId="{F82845B2-9C57-4A2D-BA54-0533884058EE}" type="pres">
      <dgm:prSet presAssocID="{ED81B547-2150-4C3E-8E04-E43145353AE5}" presName="space" presStyleCnt="0"/>
      <dgm:spPr/>
    </dgm:pt>
    <dgm:pt modelId="{CC1A515E-902D-4168-A11E-11C1A10EBB6C}" type="pres">
      <dgm:prSet presAssocID="{8321ABDD-538C-4E92-8293-BAE4B3C193F3}" presName="composite" presStyleCnt="0"/>
      <dgm:spPr/>
    </dgm:pt>
    <dgm:pt modelId="{66CA3F8A-050F-4BEB-8330-CDAF22CBDDA7}" type="pres">
      <dgm:prSet presAssocID="{8321ABDD-538C-4E92-8293-BAE4B3C193F3}" presName="parTx" presStyleLbl="alignNode1" presStyleIdx="2" presStyleCnt="4">
        <dgm:presLayoutVars>
          <dgm:chMax val="0"/>
          <dgm:chPref val="0"/>
          <dgm:bulletEnabled val="1"/>
        </dgm:presLayoutVars>
      </dgm:prSet>
      <dgm:spPr/>
    </dgm:pt>
    <dgm:pt modelId="{4CA242EF-601E-4A8D-A214-7D56B531DDD5}" type="pres">
      <dgm:prSet presAssocID="{8321ABDD-538C-4E92-8293-BAE4B3C193F3}" presName="desTx" presStyleLbl="alignAccFollowNode1" presStyleIdx="2" presStyleCnt="4">
        <dgm:presLayoutVars>
          <dgm:bulletEnabled val="1"/>
        </dgm:presLayoutVars>
      </dgm:prSet>
      <dgm:spPr/>
    </dgm:pt>
    <dgm:pt modelId="{7B38EBB6-4382-4F5D-8239-9ABFBBCED680}" type="pres">
      <dgm:prSet presAssocID="{4C9657C0-4655-4E68-82E3-8B890ACA8B0F}" presName="space" presStyleCnt="0"/>
      <dgm:spPr/>
    </dgm:pt>
    <dgm:pt modelId="{4924DE57-F3E6-4EA7-BDF8-3DEE08422DA0}" type="pres">
      <dgm:prSet presAssocID="{97F65A4A-6B9E-4D7D-9C67-A014FCA3FD2B}" presName="composite" presStyleCnt="0"/>
      <dgm:spPr/>
    </dgm:pt>
    <dgm:pt modelId="{2027D5E8-A614-4559-A1C1-7E381E169A72}" type="pres">
      <dgm:prSet presAssocID="{97F65A4A-6B9E-4D7D-9C67-A014FCA3FD2B}" presName="parTx" presStyleLbl="alignNode1" presStyleIdx="3" presStyleCnt="4">
        <dgm:presLayoutVars>
          <dgm:chMax val="0"/>
          <dgm:chPref val="0"/>
          <dgm:bulletEnabled val="1"/>
        </dgm:presLayoutVars>
      </dgm:prSet>
      <dgm:spPr/>
    </dgm:pt>
    <dgm:pt modelId="{FA5D35D6-759B-4CC8-89A0-AD94CCF298ED}" type="pres">
      <dgm:prSet presAssocID="{97F65A4A-6B9E-4D7D-9C67-A014FCA3FD2B}" presName="desTx" presStyleLbl="alignAccFollowNode1" presStyleIdx="3" presStyleCnt="4">
        <dgm:presLayoutVars>
          <dgm:bulletEnabled val="1"/>
        </dgm:presLayoutVars>
      </dgm:prSet>
      <dgm:spPr/>
    </dgm:pt>
  </dgm:ptLst>
  <dgm:cxnLst>
    <dgm:cxn modelId="{44665F0C-866E-477F-BD0D-2FEE1C5C90D5}" type="presOf" srcId="{8321ABDD-538C-4E92-8293-BAE4B3C193F3}" destId="{66CA3F8A-050F-4BEB-8330-CDAF22CBDDA7}" srcOrd="0" destOrd="0" presId="urn:microsoft.com/office/officeart/2005/8/layout/hList1"/>
    <dgm:cxn modelId="{29ECDE0D-C1E0-4033-BCAB-2E859D7A5471}" type="presOf" srcId="{97F65A4A-6B9E-4D7D-9C67-A014FCA3FD2B}" destId="{2027D5E8-A614-4559-A1C1-7E381E169A72}" srcOrd="0" destOrd="0" presId="urn:microsoft.com/office/officeart/2005/8/layout/hList1"/>
    <dgm:cxn modelId="{50D3B90F-BFA2-4651-AE20-CA1E4DF54B57}" srcId="{97F65A4A-6B9E-4D7D-9C67-A014FCA3FD2B}" destId="{090D27CC-3E86-4CCA-82D9-72ADC521B445}" srcOrd="0" destOrd="0" parTransId="{A88A2DF8-69CB-46FF-9250-AA3BE4141ED2}" sibTransId="{B0383450-CB39-4A3F-A9ED-FBABE85D1E9B}"/>
    <dgm:cxn modelId="{69706511-B832-4519-8B52-C4A1EBEDD77D}" type="presOf" srcId="{CCFB06B5-0FC1-4881-8285-A905DDF57DAA}" destId="{6F3E8BFF-6C90-4A84-88F6-D77C270C8108}" srcOrd="0" destOrd="1" presId="urn:microsoft.com/office/officeart/2005/8/layout/hList1"/>
    <dgm:cxn modelId="{A041411C-BC57-4AA7-B701-306EF4C985C1}" srcId="{5EF3F7A4-D8CF-485A-8ADD-18C70F0F0DD8}" destId="{488F4540-6CC2-4BA4-A55A-F0275FD08C50}" srcOrd="1" destOrd="0" parTransId="{FBFBFDF2-6809-468B-A489-42572BEA1E7F}" sibTransId="{0284D143-A114-4B0F-806A-2F5F90A84FE9}"/>
    <dgm:cxn modelId="{7CA5E62C-D6A7-44E8-AF12-5D80C5BA7845}" type="presOf" srcId="{090D27CC-3E86-4CCA-82D9-72ADC521B445}" destId="{FA5D35D6-759B-4CC8-89A0-AD94CCF298ED}" srcOrd="0" destOrd="0" presId="urn:microsoft.com/office/officeart/2005/8/layout/hList1"/>
    <dgm:cxn modelId="{D8F7F12F-56A4-43EA-98EE-D056231D0A81}" srcId="{8321ABDD-538C-4E92-8293-BAE4B3C193F3}" destId="{29C9A567-EC29-45C3-AD9E-3238F39CA74B}" srcOrd="1" destOrd="0" parTransId="{63488878-14E0-41E5-A9F6-658DF51E4F75}" sibTransId="{474A40DF-4E33-4475-B0EA-10B983E42B55}"/>
    <dgm:cxn modelId="{8D45AB30-F410-4860-8C76-BAB2ED434CF7}" srcId="{49C5A986-2110-4687-975E-3F88B12CE8CE}" destId="{EB508B10-DD64-4B91-86C2-51DCC65EA707}" srcOrd="0" destOrd="0" parTransId="{1AEEF70F-F5AE-402C-8FEE-A8F7AC8EAC3E}" sibTransId="{F671C2AC-1BDC-4052-867E-FA7062F6863E}"/>
    <dgm:cxn modelId="{6423A33D-34C5-4FB6-A81D-A077553D7F16}" type="presOf" srcId="{6BC286E5-E25C-459C-8310-69C2260AB367}" destId="{6F3E8BFF-6C90-4A84-88F6-D77C270C8108}" srcOrd="0" destOrd="0" presId="urn:microsoft.com/office/officeart/2005/8/layout/hList1"/>
    <dgm:cxn modelId="{2E20365D-D659-4791-AF6E-9C71226FB667}" srcId="{49C5A986-2110-4687-975E-3F88B12CE8CE}" destId="{8321ABDD-538C-4E92-8293-BAE4B3C193F3}" srcOrd="2" destOrd="0" parTransId="{D07E9006-73C6-4B58-9856-77F1209C95BF}" sibTransId="{4C9657C0-4655-4E68-82E3-8B890ACA8B0F}"/>
    <dgm:cxn modelId="{9BFC4B4D-F22B-49D4-9425-41C2579EAED7}" srcId="{49C5A986-2110-4687-975E-3F88B12CE8CE}" destId="{97F65A4A-6B9E-4D7D-9C67-A014FCA3FD2B}" srcOrd="3" destOrd="0" parTransId="{FEA472B6-FED7-4AF1-9209-9CEBBE5BC9F0}" sibTransId="{D82EB3FC-285B-41DE-87C3-C81E5E50782B}"/>
    <dgm:cxn modelId="{0E9B5C50-D4A1-45C2-8598-68123C897EDC}" type="presOf" srcId="{EB508B10-DD64-4B91-86C2-51DCC65EA707}" destId="{B75F376A-91A4-4A03-BC86-729A20A2F9A4}" srcOrd="0" destOrd="0" presId="urn:microsoft.com/office/officeart/2005/8/layout/hList1"/>
    <dgm:cxn modelId="{33B65E75-C3B8-45DF-A2EB-9E4688289C66}" type="presOf" srcId="{488F4540-6CC2-4BA4-A55A-F0275FD08C50}" destId="{5227BCA7-1996-4ACF-BBE2-4EEE1F98CF5F}" srcOrd="0" destOrd="1" presId="urn:microsoft.com/office/officeart/2005/8/layout/hList1"/>
    <dgm:cxn modelId="{2B922B56-B702-4295-B3E9-4CF3250984E3}" srcId="{EB508B10-DD64-4B91-86C2-51DCC65EA707}" destId="{6BC286E5-E25C-459C-8310-69C2260AB367}" srcOrd="0" destOrd="0" parTransId="{2801EF56-8AB4-4D6E-BCC0-45208A6C30CA}" sibTransId="{CCD696DE-6489-47C8-9F93-7DC3CEF115DF}"/>
    <dgm:cxn modelId="{39655E59-C873-4981-902C-710C811B7A2D}" srcId="{5EF3F7A4-D8CF-485A-8ADD-18C70F0F0DD8}" destId="{0D4F5630-88CD-46C0-8C66-253D49620ACF}" srcOrd="0" destOrd="0" parTransId="{2D61CFD9-2C71-45F6-A06F-F05FCA5E6991}" sibTransId="{E2111AE7-D46A-42DA-9F71-E7780D42CFD7}"/>
    <dgm:cxn modelId="{3FAC4C94-EF74-4321-B73A-DD2F3168A98F}" type="presOf" srcId="{0A9BB6BF-89BA-4840-9AE5-FADD3C3B4478}" destId="{5227BCA7-1996-4ACF-BBE2-4EEE1F98CF5F}" srcOrd="0" destOrd="2" presId="urn:microsoft.com/office/officeart/2005/8/layout/hList1"/>
    <dgm:cxn modelId="{A91ED198-139D-402B-83B7-6F1568A14324}" type="presOf" srcId="{9BE1F9E4-98DE-42B3-AE49-57C38A8DE4F8}" destId="{4CA242EF-601E-4A8D-A214-7D56B531DDD5}" srcOrd="0" destOrd="0" presId="urn:microsoft.com/office/officeart/2005/8/layout/hList1"/>
    <dgm:cxn modelId="{77F78C9A-BCDB-44E0-98DF-210EBE052CE8}" type="presOf" srcId="{0D4F5630-88CD-46C0-8C66-253D49620ACF}" destId="{5227BCA7-1996-4ACF-BBE2-4EEE1F98CF5F}" srcOrd="0" destOrd="0" presId="urn:microsoft.com/office/officeart/2005/8/layout/hList1"/>
    <dgm:cxn modelId="{0FBA4A9F-022C-4E70-9ECC-E03B00E8226B}" srcId="{5EF3F7A4-D8CF-485A-8ADD-18C70F0F0DD8}" destId="{0A9BB6BF-89BA-4840-9AE5-FADD3C3B4478}" srcOrd="2" destOrd="0" parTransId="{A2ABF1E4-6894-475C-A1A0-0D1696104B7D}" sibTransId="{BF0ABFA5-55A8-4F0F-8C9B-5E1E5B8B7549}"/>
    <dgm:cxn modelId="{AEC40BA0-4FA8-40C7-976B-F822C3959C7C}" type="presOf" srcId="{5EF3F7A4-D8CF-485A-8ADD-18C70F0F0DD8}" destId="{28465C5A-9B67-4CD9-A93D-D006294D3081}" srcOrd="0" destOrd="0" presId="urn:microsoft.com/office/officeart/2005/8/layout/hList1"/>
    <dgm:cxn modelId="{605B61BE-32E2-40B6-9ED2-E8B51F3C1A71}" srcId="{EB508B10-DD64-4B91-86C2-51DCC65EA707}" destId="{CCFB06B5-0FC1-4881-8285-A905DDF57DAA}" srcOrd="1" destOrd="0" parTransId="{0CAADF97-5C03-485B-866D-7FA0FF1C8695}" sibTransId="{CFEAA179-FE86-4DEF-9A53-9554E5EB039C}"/>
    <dgm:cxn modelId="{45874BE0-F092-410A-8175-A5E9302E13CA}" srcId="{49C5A986-2110-4687-975E-3F88B12CE8CE}" destId="{5EF3F7A4-D8CF-485A-8ADD-18C70F0F0DD8}" srcOrd="1" destOrd="0" parTransId="{6FC70E20-1B3B-4348-9982-35073898CB98}" sibTransId="{ED81B547-2150-4C3E-8E04-E43145353AE5}"/>
    <dgm:cxn modelId="{BF6AA3E4-EB53-49A9-95E2-1C233DC6E976}" type="presOf" srcId="{29C9A567-EC29-45C3-AD9E-3238F39CA74B}" destId="{4CA242EF-601E-4A8D-A214-7D56B531DDD5}" srcOrd="0" destOrd="1" presId="urn:microsoft.com/office/officeart/2005/8/layout/hList1"/>
    <dgm:cxn modelId="{B791D3E8-7FB7-4756-B5E0-F9F36E0DFE16}" type="presOf" srcId="{49C5A986-2110-4687-975E-3F88B12CE8CE}" destId="{631FB5F5-9B25-464D-80C9-5C905BD0C8B9}" srcOrd="0" destOrd="0" presId="urn:microsoft.com/office/officeart/2005/8/layout/hList1"/>
    <dgm:cxn modelId="{001FB6FF-3020-4C83-B3D4-CA6472043908}" srcId="{8321ABDD-538C-4E92-8293-BAE4B3C193F3}" destId="{9BE1F9E4-98DE-42B3-AE49-57C38A8DE4F8}" srcOrd="0" destOrd="0" parTransId="{54C3052E-5FA4-4B0D-BFDF-692C073A8276}" sibTransId="{8B284BA4-9653-4E28-BE01-0EF896103C16}"/>
    <dgm:cxn modelId="{31AA03F0-C07B-4D71-A9E1-04AB3A650D66}" type="presParOf" srcId="{631FB5F5-9B25-464D-80C9-5C905BD0C8B9}" destId="{586CAD1B-A731-4A9A-8999-2F1CBEEA2A32}" srcOrd="0" destOrd="0" presId="urn:microsoft.com/office/officeart/2005/8/layout/hList1"/>
    <dgm:cxn modelId="{A4FFCC5D-FEEB-4E18-BDE3-C75A34749639}" type="presParOf" srcId="{586CAD1B-A731-4A9A-8999-2F1CBEEA2A32}" destId="{B75F376A-91A4-4A03-BC86-729A20A2F9A4}" srcOrd="0" destOrd="0" presId="urn:microsoft.com/office/officeart/2005/8/layout/hList1"/>
    <dgm:cxn modelId="{9E970E41-372B-48A1-9963-E8769C15CD5F}" type="presParOf" srcId="{586CAD1B-A731-4A9A-8999-2F1CBEEA2A32}" destId="{6F3E8BFF-6C90-4A84-88F6-D77C270C8108}" srcOrd="1" destOrd="0" presId="urn:microsoft.com/office/officeart/2005/8/layout/hList1"/>
    <dgm:cxn modelId="{66B18D0A-AC46-44A0-93FD-DD917D11A124}" type="presParOf" srcId="{631FB5F5-9B25-464D-80C9-5C905BD0C8B9}" destId="{72C3AD74-F514-42CB-9A74-339D8284EC02}" srcOrd="1" destOrd="0" presId="urn:microsoft.com/office/officeart/2005/8/layout/hList1"/>
    <dgm:cxn modelId="{F18808F6-FBC0-415E-825F-FFC29011BA4D}" type="presParOf" srcId="{631FB5F5-9B25-464D-80C9-5C905BD0C8B9}" destId="{C62979F4-53F6-412B-8485-D745E7C18CC9}" srcOrd="2" destOrd="0" presId="urn:microsoft.com/office/officeart/2005/8/layout/hList1"/>
    <dgm:cxn modelId="{9DDA45D4-3537-4B64-99E7-07BDDDC51A6B}" type="presParOf" srcId="{C62979F4-53F6-412B-8485-D745E7C18CC9}" destId="{28465C5A-9B67-4CD9-A93D-D006294D3081}" srcOrd="0" destOrd="0" presId="urn:microsoft.com/office/officeart/2005/8/layout/hList1"/>
    <dgm:cxn modelId="{CDB8B5E6-B550-4C3C-9821-7203B6EE9AD7}" type="presParOf" srcId="{C62979F4-53F6-412B-8485-D745E7C18CC9}" destId="{5227BCA7-1996-4ACF-BBE2-4EEE1F98CF5F}" srcOrd="1" destOrd="0" presId="urn:microsoft.com/office/officeart/2005/8/layout/hList1"/>
    <dgm:cxn modelId="{62803E65-9298-41B3-AF68-8363B08C6482}" type="presParOf" srcId="{631FB5F5-9B25-464D-80C9-5C905BD0C8B9}" destId="{F82845B2-9C57-4A2D-BA54-0533884058EE}" srcOrd="3" destOrd="0" presId="urn:microsoft.com/office/officeart/2005/8/layout/hList1"/>
    <dgm:cxn modelId="{C642A5DD-B0E8-48BC-BB78-75D7615AEFA8}" type="presParOf" srcId="{631FB5F5-9B25-464D-80C9-5C905BD0C8B9}" destId="{CC1A515E-902D-4168-A11E-11C1A10EBB6C}" srcOrd="4" destOrd="0" presId="urn:microsoft.com/office/officeart/2005/8/layout/hList1"/>
    <dgm:cxn modelId="{83D9EE3F-6B5F-4057-B724-73018818AAE3}" type="presParOf" srcId="{CC1A515E-902D-4168-A11E-11C1A10EBB6C}" destId="{66CA3F8A-050F-4BEB-8330-CDAF22CBDDA7}" srcOrd="0" destOrd="0" presId="urn:microsoft.com/office/officeart/2005/8/layout/hList1"/>
    <dgm:cxn modelId="{DC3C7F03-1E13-4A7F-8BF9-87D9ACC745EB}" type="presParOf" srcId="{CC1A515E-902D-4168-A11E-11C1A10EBB6C}" destId="{4CA242EF-601E-4A8D-A214-7D56B531DDD5}" srcOrd="1" destOrd="0" presId="urn:microsoft.com/office/officeart/2005/8/layout/hList1"/>
    <dgm:cxn modelId="{888B7FF2-DCED-4721-B2E5-B69349743841}" type="presParOf" srcId="{631FB5F5-9B25-464D-80C9-5C905BD0C8B9}" destId="{7B38EBB6-4382-4F5D-8239-9ABFBBCED680}" srcOrd="5" destOrd="0" presId="urn:microsoft.com/office/officeart/2005/8/layout/hList1"/>
    <dgm:cxn modelId="{150CB552-41EA-47EA-8DB2-D97D9D4FD218}" type="presParOf" srcId="{631FB5F5-9B25-464D-80C9-5C905BD0C8B9}" destId="{4924DE57-F3E6-4EA7-BDF8-3DEE08422DA0}" srcOrd="6" destOrd="0" presId="urn:microsoft.com/office/officeart/2005/8/layout/hList1"/>
    <dgm:cxn modelId="{CCF724E3-6FC6-4C66-98EB-0E828DD4B498}" type="presParOf" srcId="{4924DE57-F3E6-4EA7-BDF8-3DEE08422DA0}" destId="{2027D5E8-A614-4559-A1C1-7E381E169A72}" srcOrd="0" destOrd="0" presId="urn:microsoft.com/office/officeart/2005/8/layout/hList1"/>
    <dgm:cxn modelId="{D3265F38-5208-4A1A-B5E3-C75C541C3FF3}" type="presParOf" srcId="{4924DE57-F3E6-4EA7-BDF8-3DEE08422DA0}" destId="{FA5D35D6-759B-4CC8-89A0-AD94CCF298E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DBD6A3-080E-4F05-8BA6-D1945BFD01C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1D7EDBC-80F1-44EF-8BE0-5D2E72C60589}">
      <dgm:prSet phldrT="[Text]" phldr="0"/>
      <dgm:spPr/>
      <dgm:t>
        <a:bodyPr/>
        <a:lstStyle/>
        <a:p>
          <a:pPr rtl="0"/>
          <a:r>
            <a:rPr lang="en-US">
              <a:latin typeface="Calibri Light" panose="020F0302020204030204"/>
            </a:rPr>
            <a:t>Breeding Program Manager</a:t>
          </a:r>
        </a:p>
      </dgm:t>
    </dgm:pt>
    <dgm:pt modelId="{E4889F08-5359-45EF-A256-9E86BE848DED}" type="parTrans" cxnId="{DF1C1273-D84E-4972-B7C1-01E1DCCC76EB}">
      <dgm:prSet/>
      <dgm:spPr/>
      <dgm:t>
        <a:bodyPr/>
        <a:lstStyle/>
        <a:p>
          <a:endParaRPr lang="en-US"/>
        </a:p>
      </dgm:t>
    </dgm:pt>
    <dgm:pt modelId="{3D1E845B-AE6B-42AC-BED8-EAE2B4485881}" type="sibTrans" cxnId="{DF1C1273-D84E-4972-B7C1-01E1DCCC76EB}">
      <dgm:prSet/>
      <dgm:spPr/>
      <dgm:t>
        <a:bodyPr/>
        <a:lstStyle/>
        <a:p>
          <a:endParaRPr lang="en-US"/>
        </a:p>
      </dgm:t>
    </dgm:pt>
    <dgm:pt modelId="{15DDE6A7-8371-4CF2-B4FD-612FB940DD88}">
      <dgm:prSet phldrT="[Text]" phldr="0"/>
      <dgm:spPr/>
      <dgm:t>
        <a:bodyPr/>
        <a:lstStyle/>
        <a:p>
          <a:pPr rtl="0"/>
          <a:r>
            <a:rPr lang="en-US">
              <a:latin typeface="Calibri Light" panose="020F0302020204030204"/>
            </a:rPr>
            <a:t>Experiment Manager</a:t>
          </a:r>
          <a:endParaRPr lang="en-US"/>
        </a:p>
      </dgm:t>
    </dgm:pt>
    <dgm:pt modelId="{2E786AB9-D9A4-48F2-9360-E90E41CF7EB0}" type="parTrans" cxnId="{E47F7D6F-99A8-4BFC-8C8A-3940704F474D}">
      <dgm:prSet/>
      <dgm:spPr/>
      <dgm:t>
        <a:bodyPr/>
        <a:lstStyle/>
        <a:p>
          <a:endParaRPr lang="en-US"/>
        </a:p>
      </dgm:t>
    </dgm:pt>
    <dgm:pt modelId="{FA43E4AC-EF55-45CD-93BB-93E30D38B5F3}" type="sibTrans" cxnId="{E47F7D6F-99A8-4BFC-8C8A-3940704F474D}">
      <dgm:prSet/>
      <dgm:spPr/>
      <dgm:t>
        <a:bodyPr/>
        <a:lstStyle/>
        <a:p>
          <a:endParaRPr lang="en-US"/>
        </a:p>
      </dgm:t>
    </dgm:pt>
    <dgm:pt modelId="{7847DAAA-1AFF-4A69-A941-BCF8DEF7F16E}">
      <dgm:prSet phldrT="[Text]" phldr="0"/>
      <dgm:spPr/>
      <dgm:t>
        <a:bodyPr/>
        <a:lstStyle/>
        <a:p>
          <a:r>
            <a:rPr lang="en-US">
              <a:latin typeface="Calibri Light" panose="020F0302020204030204"/>
            </a:rPr>
            <a:t>Data collection</a:t>
          </a:r>
          <a:endParaRPr lang="en-US"/>
        </a:p>
      </dgm:t>
    </dgm:pt>
    <dgm:pt modelId="{BB446394-6121-4C93-81AD-D54422753BFD}" type="parTrans" cxnId="{D4330687-463D-4A47-94B5-78EE2FB93F3D}">
      <dgm:prSet/>
      <dgm:spPr/>
      <dgm:t>
        <a:bodyPr/>
        <a:lstStyle/>
        <a:p>
          <a:endParaRPr lang="en-US"/>
        </a:p>
      </dgm:t>
    </dgm:pt>
    <dgm:pt modelId="{E8C7BED7-5FEE-4D18-A1FF-E3603A7013A7}" type="sibTrans" cxnId="{D4330687-463D-4A47-94B5-78EE2FB93F3D}">
      <dgm:prSet/>
      <dgm:spPr/>
      <dgm:t>
        <a:bodyPr/>
        <a:lstStyle/>
        <a:p>
          <a:endParaRPr lang="en-US"/>
        </a:p>
      </dgm:t>
    </dgm:pt>
    <dgm:pt modelId="{2748DE4F-1526-4ACD-851C-F0D33CD2C62E}">
      <dgm:prSet phldrT="[Text]"/>
      <dgm:spPr/>
      <dgm:t>
        <a:bodyPr/>
        <a:lstStyle/>
        <a:p>
          <a:pPr rtl="0"/>
          <a:r>
            <a:rPr lang="en-US">
              <a:latin typeface="Calibri Light" panose="020F0302020204030204"/>
            </a:rPr>
            <a:t>Harvest Manager</a:t>
          </a:r>
          <a:endParaRPr lang="en-US"/>
        </a:p>
      </dgm:t>
    </dgm:pt>
    <dgm:pt modelId="{5B769C1A-E7B2-4856-A00C-E54350154929}" type="parTrans" cxnId="{F32ACB3C-7A8E-4E03-BDA7-D69594F90C4A}">
      <dgm:prSet/>
      <dgm:spPr/>
      <dgm:t>
        <a:bodyPr/>
        <a:lstStyle/>
        <a:p>
          <a:endParaRPr lang="en-US"/>
        </a:p>
      </dgm:t>
    </dgm:pt>
    <dgm:pt modelId="{16038405-EB10-4EEE-8340-571DDD238C0E}" type="sibTrans" cxnId="{F32ACB3C-7A8E-4E03-BDA7-D69594F90C4A}">
      <dgm:prSet/>
      <dgm:spPr/>
      <dgm:t>
        <a:bodyPr/>
        <a:lstStyle/>
        <a:p>
          <a:endParaRPr lang="en-US"/>
        </a:p>
      </dgm:t>
    </dgm:pt>
    <dgm:pt modelId="{28AA3A93-B65F-40F5-82EB-CD968827591E}">
      <dgm:prSet phldrT="[Text]"/>
      <dgm:spPr/>
      <dgm:t>
        <a:bodyPr/>
        <a:lstStyle/>
        <a:p>
          <a:pPr rtl="0"/>
          <a:r>
            <a:rPr lang="en-US">
              <a:latin typeface="Calibri Light" panose="020F0302020204030204"/>
            </a:rPr>
            <a:t>Post Harvest</a:t>
          </a:r>
          <a:endParaRPr lang="en-US"/>
        </a:p>
      </dgm:t>
    </dgm:pt>
    <dgm:pt modelId="{2DDEF6B1-E618-48A1-99F4-ADE7DBC28311}" type="parTrans" cxnId="{08FB765B-DFD9-4EF2-BE91-4D173B863F01}">
      <dgm:prSet/>
      <dgm:spPr/>
      <dgm:t>
        <a:bodyPr/>
        <a:lstStyle/>
        <a:p>
          <a:endParaRPr lang="en-US"/>
        </a:p>
      </dgm:t>
    </dgm:pt>
    <dgm:pt modelId="{E470D1F5-DC87-4F88-AA5A-07F613F0BCE4}" type="sibTrans" cxnId="{08FB765B-DFD9-4EF2-BE91-4D173B863F01}">
      <dgm:prSet/>
      <dgm:spPr/>
      <dgm:t>
        <a:bodyPr/>
        <a:lstStyle/>
        <a:p>
          <a:endParaRPr lang="en-US"/>
        </a:p>
      </dgm:t>
    </dgm:pt>
    <dgm:pt modelId="{5C7BA211-0B84-4327-9156-106907EF38AB}">
      <dgm:prSet phldr="0"/>
      <dgm:spPr/>
      <dgm:t>
        <a:bodyPr/>
        <a:lstStyle/>
        <a:p>
          <a:pPr rtl="0"/>
          <a:r>
            <a:rPr lang="en-US">
              <a:latin typeface="Calibri Light" panose="020F0302020204030204"/>
            </a:rPr>
            <a:t>Phenotypic Data Manager</a:t>
          </a:r>
          <a:endParaRPr lang="en-US"/>
        </a:p>
      </dgm:t>
    </dgm:pt>
    <dgm:pt modelId="{B1EE8C4D-6EAB-4BA1-A8DE-B302ACD9AC9A}" type="parTrans" cxnId="{74309B04-0D72-4761-9EAC-F561BE3AE085}">
      <dgm:prSet/>
      <dgm:spPr/>
    </dgm:pt>
    <dgm:pt modelId="{37B6A3EB-995E-4E92-AD4A-5AEBF09DA68A}" type="sibTrans" cxnId="{74309B04-0D72-4761-9EAC-F561BE3AE085}">
      <dgm:prSet/>
      <dgm:spPr/>
      <dgm:t>
        <a:bodyPr/>
        <a:lstStyle/>
        <a:p>
          <a:endParaRPr lang="en-US"/>
        </a:p>
      </dgm:t>
    </dgm:pt>
    <dgm:pt modelId="{D9151684-6234-4FD1-A9F3-0FD904D9982E}">
      <dgm:prSet phldr="0"/>
      <dgm:spPr/>
      <dgm:t>
        <a:bodyPr/>
        <a:lstStyle/>
        <a:p>
          <a:pPr rtl="0"/>
          <a:r>
            <a:rPr lang="en-US">
              <a:latin typeface="Calibri Light" panose="020F0302020204030204"/>
            </a:rPr>
            <a:t>Analysis Request Manager</a:t>
          </a:r>
        </a:p>
      </dgm:t>
    </dgm:pt>
    <dgm:pt modelId="{6BE49FC3-DFC1-48CC-BD6A-54CA3CCD3BE7}" type="parTrans" cxnId="{47A95BB4-8ECA-4184-8BE2-37DFE6FDE81E}">
      <dgm:prSet/>
      <dgm:spPr/>
    </dgm:pt>
    <dgm:pt modelId="{E5B9557F-50CE-45E2-9CC0-F78AA3D4BB85}" type="sibTrans" cxnId="{47A95BB4-8ECA-4184-8BE2-37DFE6FDE81E}">
      <dgm:prSet/>
      <dgm:spPr/>
      <dgm:t>
        <a:bodyPr/>
        <a:lstStyle/>
        <a:p>
          <a:endParaRPr lang="en-US"/>
        </a:p>
      </dgm:t>
    </dgm:pt>
    <dgm:pt modelId="{B724FA97-A945-4689-BCDA-F44A3B558BD4}">
      <dgm:prSet phldr="0"/>
      <dgm:spPr/>
      <dgm:t>
        <a:bodyPr/>
        <a:lstStyle/>
        <a:p>
          <a:r>
            <a:rPr lang="en-US">
              <a:latin typeface="Calibri Light" panose="020F0302020204030204"/>
            </a:rPr>
            <a:t>Experiment Creation</a:t>
          </a:r>
          <a:endParaRPr lang="en-US"/>
        </a:p>
      </dgm:t>
    </dgm:pt>
    <dgm:pt modelId="{2FCFD74E-C42B-403F-B1CA-7D177F2D4D32}" type="parTrans" cxnId="{400C2056-9EB8-4972-A520-7FA4986D7CDE}">
      <dgm:prSet/>
      <dgm:spPr/>
    </dgm:pt>
    <dgm:pt modelId="{C73A453A-27AF-4686-865B-AB3A3B766D09}" type="sibTrans" cxnId="{400C2056-9EB8-4972-A520-7FA4986D7CDE}">
      <dgm:prSet/>
      <dgm:spPr/>
      <dgm:t>
        <a:bodyPr/>
        <a:lstStyle/>
        <a:p>
          <a:endParaRPr lang="en-US"/>
        </a:p>
      </dgm:t>
    </dgm:pt>
    <dgm:pt modelId="{BE2F4B7D-2337-41A8-A8A9-D84DB87FB52C}">
      <dgm:prSet phldr="0"/>
      <dgm:spPr/>
      <dgm:t>
        <a:bodyPr/>
        <a:lstStyle/>
        <a:p>
          <a:pPr rtl="0"/>
          <a:r>
            <a:rPr lang="en-US">
              <a:latin typeface="Calibri Light" panose="020F0302020204030204"/>
            </a:rPr>
            <a:t>Planting Instructions Manager</a:t>
          </a:r>
        </a:p>
      </dgm:t>
    </dgm:pt>
    <dgm:pt modelId="{4C2AC344-F724-4DDC-B7F1-82B5FAB1BB71}" type="parTrans" cxnId="{7ED39293-CC1E-4C51-9CCE-8A786798E709}">
      <dgm:prSet/>
      <dgm:spPr/>
    </dgm:pt>
    <dgm:pt modelId="{9A6D43D8-58CF-48EB-82B8-D92ADFD54BD0}" type="sibTrans" cxnId="{7ED39293-CC1E-4C51-9CCE-8A786798E709}">
      <dgm:prSet/>
      <dgm:spPr/>
      <dgm:t>
        <a:bodyPr/>
        <a:lstStyle/>
        <a:p>
          <a:endParaRPr lang="en-US"/>
        </a:p>
      </dgm:t>
    </dgm:pt>
    <dgm:pt modelId="{89E5337C-00CA-4428-9034-A803C42C629E}" type="pres">
      <dgm:prSet presAssocID="{18DBD6A3-080E-4F05-8BA6-D1945BFD01CD}" presName="cycle" presStyleCnt="0">
        <dgm:presLayoutVars>
          <dgm:dir/>
          <dgm:resizeHandles val="exact"/>
        </dgm:presLayoutVars>
      </dgm:prSet>
      <dgm:spPr/>
    </dgm:pt>
    <dgm:pt modelId="{318E06B4-9B7E-4AF9-86B1-7335E6E71BE4}" type="pres">
      <dgm:prSet presAssocID="{31D7EDBC-80F1-44EF-8BE0-5D2E72C60589}" presName="node" presStyleLbl="node1" presStyleIdx="0" presStyleCnt="9">
        <dgm:presLayoutVars>
          <dgm:bulletEnabled val="1"/>
        </dgm:presLayoutVars>
      </dgm:prSet>
      <dgm:spPr/>
    </dgm:pt>
    <dgm:pt modelId="{43EEEAB9-1103-444A-923E-3EEF7D375512}" type="pres">
      <dgm:prSet presAssocID="{3D1E845B-AE6B-42AC-BED8-EAE2B4485881}" presName="sibTrans" presStyleLbl="sibTrans2D1" presStyleIdx="0" presStyleCnt="9"/>
      <dgm:spPr/>
    </dgm:pt>
    <dgm:pt modelId="{D9597709-D876-4358-BDDF-322F64BD26A2}" type="pres">
      <dgm:prSet presAssocID="{3D1E845B-AE6B-42AC-BED8-EAE2B4485881}" presName="connectorText" presStyleLbl="sibTrans2D1" presStyleIdx="0" presStyleCnt="9"/>
      <dgm:spPr/>
    </dgm:pt>
    <dgm:pt modelId="{EFC0FB7E-506A-47A8-B36C-C115CC06E9C6}" type="pres">
      <dgm:prSet presAssocID="{B724FA97-A945-4689-BCDA-F44A3B558BD4}" presName="node" presStyleLbl="node1" presStyleIdx="1" presStyleCnt="9">
        <dgm:presLayoutVars>
          <dgm:bulletEnabled val="1"/>
        </dgm:presLayoutVars>
      </dgm:prSet>
      <dgm:spPr/>
    </dgm:pt>
    <dgm:pt modelId="{DA6D49C0-E38B-405F-AEF8-EA48B4DA452C}" type="pres">
      <dgm:prSet presAssocID="{C73A453A-27AF-4686-865B-AB3A3B766D09}" presName="sibTrans" presStyleLbl="sibTrans2D1" presStyleIdx="1" presStyleCnt="9"/>
      <dgm:spPr/>
    </dgm:pt>
    <dgm:pt modelId="{C262B862-3DD1-494A-BAD0-438C7FDEB783}" type="pres">
      <dgm:prSet presAssocID="{C73A453A-27AF-4686-865B-AB3A3B766D09}" presName="connectorText" presStyleLbl="sibTrans2D1" presStyleIdx="1" presStyleCnt="9"/>
      <dgm:spPr/>
    </dgm:pt>
    <dgm:pt modelId="{2DE709E1-0A76-45CB-B43C-72A0E8BDF51D}" type="pres">
      <dgm:prSet presAssocID="{15DDE6A7-8371-4CF2-B4FD-612FB940DD88}" presName="node" presStyleLbl="node1" presStyleIdx="2" presStyleCnt="9">
        <dgm:presLayoutVars>
          <dgm:bulletEnabled val="1"/>
        </dgm:presLayoutVars>
      </dgm:prSet>
      <dgm:spPr/>
    </dgm:pt>
    <dgm:pt modelId="{FE4A1CF9-18DF-4F58-B66F-7B869FFDCCF3}" type="pres">
      <dgm:prSet presAssocID="{FA43E4AC-EF55-45CD-93BB-93E30D38B5F3}" presName="sibTrans" presStyleLbl="sibTrans2D1" presStyleIdx="2" presStyleCnt="9"/>
      <dgm:spPr/>
    </dgm:pt>
    <dgm:pt modelId="{45BEBD4E-61C1-4CDC-A0B7-F0FBB8171AD6}" type="pres">
      <dgm:prSet presAssocID="{FA43E4AC-EF55-45CD-93BB-93E30D38B5F3}" presName="connectorText" presStyleLbl="sibTrans2D1" presStyleIdx="2" presStyleCnt="9"/>
      <dgm:spPr/>
    </dgm:pt>
    <dgm:pt modelId="{9BE8F8D5-2135-4F9E-8DE3-5EFDFF221780}" type="pres">
      <dgm:prSet presAssocID="{BE2F4B7D-2337-41A8-A8A9-D84DB87FB52C}" presName="node" presStyleLbl="node1" presStyleIdx="3" presStyleCnt="9">
        <dgm:presLayoutVars>
          <dgm:bulletEnabled val="1"/>
        </dgm:presLayoutVars>
      </dgm:prSet>
      <dgm:spPr/>
    </dgm:pt>
    <dgm:pt modelId="{5C153081-AD11-4B45-9241-AD0B5976FECA}" type="pres">
      <dgm:prSet presAssocID="{9A6D43D8-58CF-48EB-82B8-D92ADFD54BD0}" presName="sibTrans" presStyleLbl="sibTrans2D1" presStyleIdx="3" presStyleCnt="9"/>
      <dgm:spPr/>
    </dgm:pt>
    <dgm:pt modelId="{40CE5730-B583-41E8-8C93-CEAE857EC0BC}" type="pres">
      <dgm:prSet presAssocID="{9A6D43D8-58CF-48EB-82B8-D92ADFD54BD0}" presName="connectorText" presStyleLbl="sibTrans2D1" presStyleIdx="3" presStyleCnt="9"/>
      <dgm:spPr/>
    </dgm:pt>
    <dgm:pt modelId="{B3532CAE-8FB9-4840-94F7-F05F08BB798F}" type="pres">
      <dgm:prSet presAssocID="{7847DAAA-1AFF-4A69-A941-BCF8DEF7F16E}" presName="node" presStyleLbl="node1" presStyleIdx="4" presStyleCnt="9">
        <dgm:presLayoutVars>
          <dgm:bulletEnabled val="1"/>
        </dgm:presLayoutVars>
      </dgm:prSet>
      <dgm:spPr/>
    </dgm:pt>
    <dgm:pt modelId="{5A821C11-0777-4C74-B4B9-782DDCE30B01}" type="pres">
      <dgm:prSet presAssocID="{E8C7BED7-5FEE-4D18-A1FF-E3603A7013A7}" presName="sibTrans" presStyleLbl="sibTrans2D1" presStyleIdx="4" presStyleCnt="9"/>
      <dgm:spPr/>
    </dgm:pt>
    <dgm:pt modelId="{2078C56F-BE50-45CF-ABD4-07D47B44C4BB}" type="pres">
      <dgm:prSet presAssocID="{E8C7BED7-5FEE-4D18-A1FF-E3603A7013A7}" presName="connectorText" presStyleLbl="sibTrans2D1" presStyleIdx="4" presStyleCnt="9"/>
      <dgm:spPr/>
    </dgm:pt>
    <dgm:pt modelId="{AF203768-109B-41D1-9FD0-3A6AA127CCF7}" type="pres">
      <dgm:prSet presAssocID="{2748DE4F-1526-4ACD-851C-F0D33CD2C62E}" presName="node" presStyleLbl="node1" presStyleIdx="5" presStyleCnt="9">
        <dgm:presLayoutVars>
          <dgm:bulletEnabled val="1"/>
        </dgm:presLayoutVars>
      </dgm:prSet>
      <dgm:spPr/>
    </dgm:pt>
    <dgm:pt modelId="{8634AA79-A4BE-41C9-A14D-138EB63B889C}" type="pres">
      <dgm:prSet presAssocID="{16038405-EB10-4EEE-8340-571DDD238C0E}" presName="sibTrans" presStyleLbl="sibTrans2D1" presStyleIdx="5" presStyleCnt="9"/>
      <dgm:spPr/>
    </dgm:pt>
    <dgm:pt modelId="{B145BDDB-3F81-4C40-96C4-96CC96AA102E}" type="pres">
      <dgm:prSet presAssocID="{16038405-EB10-4EEE-8340-571DDD238C0E}" presName="connectorText" presStyleLbl="sibTrans2D1" presStyleIdx="5" presStyleCnt="9"/>
      <dgm:spPr/>
    </dgm:pt>
    <dgm:pt modelId="{056CCED6-CD59-4D8D-A4F2-209695FF457B}" type="pres">
      <dgm:prSet presAssocID="{28AA3A93-B65F-40F5-82EB-CD968827591E}" presName="node" presStyleLbl="node1" presStyleIdx="6" presStyleCnt="9">
        <dgm:presLayoutVars>
          <dgm:bulletEnabled val="1"/>
        </dgm:presLayoutVars>
      </dgm:prSet>
      <dgm:spPr/>
    </dgm:pt>
    <dgm:pt modelId="{27EEA7C0-83D5-4B9F-B1AB-14D23E83CC59}" type="pres">
      <dgm:prSet presAssocID="{E470D1F5-DC87-4F88-AA5A-07F613F0BCE4}" presName="sibTrans" presStyleLbl="sibTrans2D1" presStyleIdx="6" presStyleCnt="9"/>
      <dgm:spPr/>
    </dgm:pt>
    <dgm:pt modelId="{1827B0E2-9458-476A-A0C4-EF21B65B4C6C}" type="pres">
      <dgm:prSet presAssocID="{E470D1F5-DC87-4F88-AA5A-07F613F0BCE4}" presName="connectorText" presStyleLbl="sibTrans2D1" presStyleIdx="6" presStyleCnt="9"/>
      <dgm:spPr/>
    </dgm:pt>
    <dgm:pt modelId="{CA20CD4E-1DC2-4B87-B5A3-DB5B0564F727}" type="pres">
      <dgm:prSet presAssocID="{5C7BA211-0B84-4327-9156-106907EF38AB}" presName="node" presStyleLbl="node1" presStyleIdx="7" presStyleCnt="9">
        <dgm:presLayoutVars>
          <dgm:bulletEnabled val="1"/>
        </dgm:presLayoutVars>
      </dgm:prSet>
      <dgm:spPr/>
    </dgm:pt>
    <dgm:pt modelId="{F0EA3D83-D98C-4402-9B81-01CFD1A40314}" type="pres">
      <dgm:prSet presAssocID="{37B6A3EB-995E-4E92-AD4A-5AEBF09DA68A}" presName="sibTrans" presStyleLbl="sibTrans2D1" presStyleIdx="7" presStyleCnt="9"/>
      <dgm:spPr/>
    </dgm:pt>
    <dgm:pt modelId="{6C020987-DE59-4263-886D-5B5285DF6CF1}" type="pres">
      <dgm:prSet presAssocID="{37B6A3EB-995E-4E92-AD4A-5AEBF09DA68A}" presName="connectorText" presStyleLbl="sibTrans2D1" presStyleIdx="7" presStyleCnt="9"/>
      <dgm:spPr/>
    </dgm:pt>
    <dgm:pt modelId="{FDD09A8C-F0E8-4D79-B24E-CD0C1A8D2B74}" type="pres">
      <dgm:prSet presAssocID="{D9151684-6234-4FD1-A9F3-0FD904D9982E}" presName="node" presStyleLbl="node1" presStyleIdx="8" presStyleCnt="9">
        <dgm:presLayoutVars>
          <dgm:bulletEnabled val="1"/>
        </dgm:presLayoutVars>
      </dgm:prSet>
      <dgm:spPr/>
    </dgm:pt>
    <dgm:pt modelId="{BFD6614E-2793-4928-9D07-417CEFEA0143}" type="pres">
      <dgm:prSet presAssocID="{E5B9557F-50CE-45E2-9CC0-F78AA3D4BB85}" presName="sibTrans" presStyleLbl="sibTrans2D1" presStyleIdx="8" presStyleCnt="9"/>
      <dgm:spPr/>
    </dgm:pt>
    <dgm:pt modelId="{4E990164-46E4-4CB0-A48A-7CF656EA781A}" type="pres">
      <dgm:prSet presAssocID="{E5B9557F-50CE-45E2-9CC0-F78AA3D4BB85}" presName="connectorText" presStyleLbl="sibTrans2D1" presStyleIdx="8" presStyleCnt="9"/>
      <dgm:spPr/>
    </dgm:pt>
  </dgm:ptLst>
  <dgm:cxnLst>
    <dgm:cxn modelId="{74309B04-0D72-4761-9EAC-F561BE3AE085}" srcId="{18DBD6A3-080E-4F05-8BA6-D1945BFD01CD}" destId="{5C7BA211-0B84-4327-9156-106907EF38AB}" srcOrd="7" destOrd="0" parTransId="{B1EE8C4D-6EAB-4BA1-A8DE-B302ACD9AC9A}" sibTransId="{37B6A3EB-995E-4E92-AD4A-5AEBF09DA68A}"/>
    <dgm:cxn modelId="{01A89406-DE16-44C5-8AB2-A72ECB229F85}" type="presOf" srcId="{16038405-EB10-4EEE-8340-571DDD238C0E}" destId="{B145BDDB-3F81-4C40-96C4-96CC96AA102E}" srcOrd="1" destOrd="0" presId="urn:microsoft.com/office/officeart/2005/8/layout/cycle2"/>
    <dgm:cxn modelId="{8566061C-EB7B-4E31-82DF-90C828481F74}" type="presOf" srcId="{C73A453A-27AF-4686-865B-AB3A3B766D09}" destId="{DA6D49C0-E38B-405F-AEF8-EA48B4DA452C}" srcOrd="0" destOrd="0" presId="urn:microsoft.com/office/officeart/2005/8/layout/cycle2"/>
    <dgm:cxn modelId="{B9F15321-9532-4380-97B8-ED6A9DFF8CE1}" type="presOf" srcId="{5C7BA211-0B84-4327-9156-106907EF38AB}" destId="{CA20CD4E-1DC2-4B87-B5A3-DB5B0564F727}" srcOrd="0" destOrd="0" presId="urn:microsoft.com/office/officeart/2005/8/layout/cycle2"/>
    <dgm:cxn modelId="{18D68E25-42D2-4112-BD94-856B0C65B349}" type="presOf" srcId="{BE2F4B7D-2337-41A8-A8A9-D84DB87FB52C}" destId="{9BE8F8D5-2135-4F9E-8DE3-5EFDFF221780}" srcOrd="0" destOrd="0" presId="urn:microsoft.com/office/officeart/2005/8/layout/cycle2"/>
    <dgm:cxn modelId="{5AA7B728-9E0B-4A2A-BA24-2151329D7505}" type="presOf" srcId="{B724FA97-A945-4689-BCDA-F44A3B558BD4}" destId="{EFC0FB7E-506A-47A8-B36C-C115CC06E9C6}" srcOrd="0" destOrd="0" presId="urn:microsoft.com/office/officeart/2005/8/layout/cycle2"/>
    <dgm:cxn modelId="{34182029-61B0-49DA-8B76-BD47D4209A2D}" type="presOf" srcId="{E8C7BED7-5FEE-4D18-A1FF-E3603A7013A7}" destId="{5A821C11-0777-4C74-B4B9-782DDCE30B01}" srcOrd="0" destOrd="0" presId="urn:microsoft.com/office/officeart/2005/8/layout/cycle2"/>
    <dgm:cxn modelId="{874DE42B-F5A3-436E-B95A-350FF85FEA89}" type="presOf" srcId="{18DBD6A3-080E-4F05-8BA6-D1945BFD01CD}" destId="{89E5337C-00CA-4428-9034-A803C42C629E}" srcOrd="0" destOrd="0" presId="urn:microsoft.com/office/officeart/2005/8/layout/cycle2"/>
    <dgm:cxn modelId="{ABC5833B-EE73-4396-B01F-179DC4290301}" type="presOf" srcId="{E470D1F5-DC87-4F88-AA5A-07F613F0BCE4}" destId="{27EEA7C0-83D5-4B9F-B1AB-14D23E83CC59}" srcOrd="0" destOrd="0" presId="urn:microsoft.com/office/officeart/2005/8/layout/cycle2"/>
    <dgm:cxn modelId="{F32ACB3C-7A8E-4E03-BDA7-D69594F90C4A}" srcId="{18DBD6A3-080E-4F05-8BA6-D1945BFD01CD}" destId="{2748DE4F-1526-4ACD-851C-F0D33CD2C62E}" srcOrd="5" destOrd="0" parTransId="{5B769C1A-E7B2-4856-A00C-E54350154929}" sibTransId="{16038405-EB10-4EEE-8340-571DDD238C0E}"/>
    <dgm:cxn modelId="{5DBEE53E-6870-4B2B-BFC2-F4F66442E6D4}" type="presOf" srcId="{E470D1F5-DC87-4F88-AA5A-07F613F0BCE4}" destId="{1827B0E2-9458-476A-A0C4-EF21B65B4C6C}" srcOrd="1" destOrd="0" presId="urn:microsoft.com/office/officeart/2005/8/layout/cycle2"/>
    <dgm:cxn modelId="{08FB765B-DFD9-4EF2-BE91-4D173B863F01}" srcId="{18DBD6A3-080E-4F05-8BA6-D1945BFD01CD}" destId="{28AA3A93-B65F-40F5-82EB-CD968827591E}" srcOrd="6" destOrd="0" parTransId="{2DDEF6B1-E618-48A1-99F4-ADE7DBC28311}" sibTransId="{E470D1F5-DC87-4F88-AA5A-07F613F0BCE4}"/>
    <dgm:cxn modelId="{B218285D-2AE6-4BB7-BDFE-B9903FDE5E05}" type="presOf" srcId="{31D7EDBC-80F1-44EF-8BE0-5D2E72C60589}" destId="{318E06B4-9B7E-4AF9-86B1-7335E6E71BE4}" srcOrd="0" destOrd="0" presId="urn:microsoft.com/office/officeart/2005/8/layout/cycle2"/>
    <dgm:cxn modelId="{68C02A64-8EFF-43A0-B2BD-20F39CDC9FA4}" type="presOf" srcId="{15DDE6A7-8371-4CF2-B4FD-612FB940DD88}" destId="{2DE709E1-0A76-45CB-B43C-72A0E8BDF51D}" srcOrd="0" destOrd="0" presId="urn:microsoft.com/office/officeart/2005/8/layout/cycle2"/>
    <dgm:cxn modelId="{CAB86946-A388-4880-9813-3EB1FDDB8EDC}" type="presOf" srcId="{16038405-EB10-4EEE-8340-571DDD238C0E}" destId="{8634AA79-A4BE-41C9-A14D-138EB63B889C}" srcOrd="0" destOrd="0" presId="urn:microsoft.com/office/officeart/2005/8/layout/cycle2"/>
    <dgm:cxn modelId="{B6FA1269-7AFC-4DE8-A764-0340E3D55800}" type="presOf" srcId="{9A6D43D8-58CF-48EB-82B8-D92ADFD54BD0}" destId="{40CE5730-B583-41E8-8C93-CEAE857EC0BC}" srcOrd="1" destOrd="0" presId="urn:microsoft.com/office/officeart/2005/8/layout/cycle2"/>
    <dgm:cxn modelId="{3967D66D-0CE9-41A5-BB42-54578AD24A6E}" type="presOf" srcId="{37B6A3EB-995E-4E92-AD4A-5AEBF09DA68A}" destId="{F0EA3D83-D98C-4402-9B81-01CFD1A40314}" srcOrd="0" destOrd="0" presId="urn:microsoft.com/office/officeart/2005/8/layout/cycle2"/>
    <dgm:cxn modelId="{E47F7D6F-99A8-4BFC-8C8A-3940704F474D}" srcId="{18DBD6A3-080E-4F05-8BA6-D1945BFD01CD}" destId="{15DDE6A7-8371-4CF2-B4FD-612FB940DD88}" srcOrd="2" destOrd="0" parTransId="{2E786AB9-D9A4-48F2-9360-E90E41CF7EB0}" sibTransId="{FA43E4AC-EF55-45CD-93BB-93E30D38B5F3}"/>
    <dgm:cxn modelId="{0E09F070-2B55-47BF-A65D-70DFC64D9C8B}" type="presOf" srcId="{9A6D43D8-58CF-48EB-82B8-D92ADFD54BD0}" destId="{5C153081-AD11-4B45-9241-AD0B5976FECA}" srcOrd="0" destOrd="0" presId="urn:microsoft.com/office/officeart/2005/8/layout/cycle2"/>
    <dgm:cxn modelId="{A45BAC51-E942-4868-9445-5D61E6057D7A}" type="presOf" srcId="{2748DE4F-1526-4ACD-851C-F0D33CD2C62E}" destId="{AF203768-109B-41D1-9FD0-3A6AA127CCF7}" srcOrd="0" destOrd="0" presId="urn:microsoft.com/office/officeart/2005/8/layout/cycle2"/>
    <dgm:cxn modelId="{81780352-8090-46DF-8557-FF7A526DB1F6}" type="presOf" srcId="{3D1E845B-AE6B-42AC-BED8-EAE2B4485881}" destId="{43EEEAB9-1103-444A-923E-3EEF7D375512}" srcOrd="0" destOrd="0" presId="urn:microsoft.com/office/officeart/2005/8/layout/cycle2"/>
    <dgm:cxn modelId="{DF1C1273-D84E-4972-B7C1-01E1DCCC76EB}" srcId="{18DBD6A3-080E-4F05-8BA6-D1945BFD01CD}" destId="{31D7EDBC-80F1-44EF-8BE0-5D2E72C60589}" srcOrd="0" destOrd="0" parTransId="{E4889F08-5359-45EF-A256-9E86BE848DED}" sibTransId="{3D1E845B-AE6B-42AC-BED8-EAE2B4485881}"/>
    <dgm:cxn modelId="{400C2056-9EB8-4972-A520-7FA4986D7CDE}" srcId="{18DBD6A3-080E-4F05-8BA6-D1945BFD01CD}" destId="{B724FA97-A945-4689-BCDA-F44A3B558BD4}" srcOrd="1" destOrd="0" parTransId="{2FCFD74E-C42B-403F-B1CA-7D177F2D4D32}" sibTransId="{C73A453A-27AF-4686-865B-AB3A3B766D09}"/>
    <dgm:cxn modelId="{D4330687-463D-4A47-94B5-78EE2FB93F3D}" srcId="{18DBD6A3-080E-4F05-8BA6-D1945BFD01CD}" destId="{7847DAAA-1AFF-4A69-A941-BCF8DEF7F16E}" srcOrd="4" destOrd="0" parTransId="{BB446394-6121-4C93-81AD-D54422753BFD}" sibTransId="{E8C7BED7-5FEE-4D18-A1FF-E3603A7013A7}"/>
    <dgm:cxn modelId="{7161E389-6715-4BDF-B27D-09F979E8B679}" type="presOf" srcId="{3D1E845B-AE6B-42AC-BED8-EAE2B4485881}" destId="{D9597709-D876-4358-BDDF-322F64BD26A2}" srcOrd="1" destOrd="0" presId="urn:microsoft.com/office/officeart/2005/8/layout/cycle2"/>
    <dgm:cxn modelId="{B03ED192-A2AE-4FD4-8423-6EE629696530}" type="presOf" srcId="{7847DAAA-1AFF-4A69-A941-BCF8DEF7F16E}" destId="{B3532CAE-8FB9-4840-94F7-F05F08BB798F}" srcOrd="0" destOrd="0" presId="urn:microsoft.com/office/officeart/2005/8/layout/cycle2"/>
    <dgm:cxn modelId="{7ED39293-CC1E-4C51-9CCE-8A786798E709}" srcId="{18DBD6A3-080E-4F05-8BA6-D1945BFD01CD}" destId="{BE2F4B7D-2337-41A8-A8A9-D84DB87FB52C}" srcOrd="3" destOrd="0" parTransId="{4C2AC344-F724-4DDC-B7F1-82B5FAB1BB71}" sibTransId="{9A6D43D8-58CF-48EB-82B8-D92ADFD54BD0}"/>
    <dgm:cxn modelId="{AD21449C-4F9C-4946-B824-D647287F7AB0}" type="presOf" srcId="{D9151684-6234-4FD1-A9F3-0FD904D9982E}" destId="{FDD09A8C-F0E8-4D79-B24E-CD0C1A8D2B74}" srcOrd="0" destOrd="0" presId="urn:microsoft.com/office/officeart/2005/8/layout/cycle2"/>
    <dgm:cxn modelId="{86EB5DAB-A964-474C-BEAA-3BE4D2AC0A6F}" type="presOf" srcId="{28AA3A93-B65F-40F5-82EB-CD968827591E}" destId="{056CCED6-CD59-4D8D-A4F2-209695FF457B}" srcOrd="0" destOrd="0" presId="urn:microsoft.com/office/officeart/2005/8/layout/cycle2"/>
    <dgm:cxn modelId="{7DC566B0-5AF6-4A49-93A0-ED6EC8B0D50D}" type="presOf" srcId="{FA43E4AC-EF55-45CD-93BB-93E30D38B5F3}" destId="{45BEBD4E-61C1-4CDC-A0B7-F0FBB8171AD6}" srcOrd="1" destOrd="0" presId="urn:microsoft.com/office/officeart/2005/8/layout/cycle2"/>
    <dgm:cxn modelId="{52396EB2-CA54-4E69-84EA-FC87A8BEF7DB}" type="presOf" srcId="{E5B9557F-50CE-45E2-9CC0-F78AA3D4BB85}" destId="{4E990164-46E4-4CB0-A48A-7CF656EA781A}" srcOrd="1" destOrd="0" presId="urn:microsoft.com/office/officeart/2005/8/layout/cycle2"/>
    <dgm:cxn modelId="{47A95BB4-8ECA-4184-8BE2-37DFE6FDE81E}" srcId="{18DBD6A3-080E-4F05-8BA6-D1945BFD01CD}" destId="{D9151684-6234-4FD1-A9F3-0FD904D9982E}" srcOrd="8" destOrd="0" parTransId="{6BE49FC3-DFC1-48CC-BD6A-54CA3CCD3BE7}" sibTransId="{E5B9557F-50CE-45E2-9CC0-F78AA3D4BB85}"/>
    <dgm:cxn modelId="{14EBD3B7-F8DF-4CAC-9268-4950F2D5772E}" type="presOf" srcId="{37B6A3EB-995E-4E92-AD4A-5AEBF09DA68A}" destId="{6C020987-DE59-4263-886D-5B5285DF6CF1}" srcOrd="1" destOrd="0" presId="urn:microsoft.com/office/officeart/2005/8/layout/cycle2"/>
    <dgm:cxn modelId="{C68F90C1-54E1-4E4C-BB7D-5352E2C0C8AF}" type="presOf" srcId="{C73A453A-27AF-4686-865B-AB3A3B766D09}" destId="{C262B862-3DD1-494A-BAD0-438C7FDEB783}" srcOrd="1" destOrd="0" presId="urn:microsoft.com/office/officeart/2005/8/layout/cycle2"/>
    <dgm:cxn modelId="{1F4E91DA-60A0-4097-A6C0-F77821B9DF5A}" type="presOf" srcId="{FA43E4AC-EF55-45CD-93BB-93E30D38B5F3}" destId="{FE4A1CF9-18DF-4F58-B66F-7B869FFDCCF3}" srcOrd="0" destOrd="0" presId="urn:microsoft.com/office/officeart/2005/8/layout/cycle2"/>
    <dgm:cxn modelId="{5ADE54E3-189D-42BF-AF45-9C8677DF32DC}" type="presOf" srcId="{E5B9557F-50CE-45E2-9CC0-F78AA3D4BB85}" destId="{BFD6614E-2793-4928-9D07-417CEFEA0143}" srcOrd="0" destOrd="0" presId="urn:microsoft.com/office/officeart/2005/8/layout/cycle2"/>
    <dgm:cxn modelId="{082277E5-99ED-4772-9790-57A87D36516B}" type="presOf" srcId="{E8C7BED7-5FEE-4D18-A1FF-E3603A7013A7}" destId="{2078C56F-BE50-45CF-ABD4-07D47B44C4BB}" srcOrd="1" destOrd="0" presId="urn:microsoft.com/office/officeart/2005/8/layout/cycle2"/>
    <dgm:cxn modelId="{E2C5A2FA-4577-4F01-97E7-2AAEAB9B6B7B}" type="presParOf" srcId="{89E5337C-00CA-4428-9034-A803C42C629E}" destId="{318E06B4-9B7E-4AF9-86B1-7335E6E71BE4}" srcOrd="0" destOrd="0" presId="urn:microsoft.com/office/officeart/2005/8/layout/cycle2"/>
    <dgm:cxn modelId="{225A19BB-5D55-4F46-BAC9-2061B95D018B}" type="presParOf" srcId="{89E5337C-00CA-4428-9034-A803C42C629E}" destId="{43EEEAB9-1103-444A-923E-3EEF7D375512}" srcOrd="1" destOrd="0" presId="urn:microsoft.com/office/officeart/2005/8/layout/cycle2"/>
    <dgm:cxn modelId="{F8DEDDA2-D19A-4261-BD9B-354960ED4175}" type="presParOf" srcId="{43EEEAB9-1103-444A-923E-3EEF7D375512}" destId="{D9597709-D876-4358-BDDF-322F64BD26A2}" srcOrd="0" destOrd="0" presId="urn:microsoft.com/office/officeart/2005/8/layout/cycle2"/>
    <dgm:cxn modelId="{79CD4730-8702-4B15-88FD-FF87A1CC6730}" type="presParOf" srcId="{89E5337C-00CA-4428-9034-A803C42C629E}" destId="{EFC0FB7E-506A-47A8-B36C-C115CC06E9C6}" srcOrd="2" destOrd="0" presId="urn:microsoft.com/office/officeart/2005/8/layout/cycle2"/>
    <dgm:cxn modelId="{29F9F259-A166-4CC3-B80C-EB6DF879F589}" type="presParOf" srcId="{89E5337C-00CA-4428-9034-A803C42C629E}" destId="{DA6D49C0-E38B-405F-AEF8-EA48B4DA452C}" srcOrd="3" destOrd="0" presId="urn:microsoft.com/office/officeart/2005/8/layout/cycle2"/>
    <dgm:cxn modelId="{201AA2EC-A450-4BA4-930A-AE3A5B37D23E}" type="presParOf" srcId="{DA6D49C0-E38B-405F-AEF8-EA48B4DA452C}" destId="{C262B862-3DD1-494A-BAD0-438C7FDEB783}" srcOrd="0" destOrd="0" presId="urn:microsoft.com/office/officeart/2005/8/layout/cycle2"/>
    <dgm:cxn modelId="{47262321-2F94-4557-B117-3EDCED7DAFCB}" type="presParOf" srcId="{89E5337C-00CA-4428-9034-A803C42C629E}" destId="{2DE709E1-0A76-45CB-B43C-72A0E8BDF51D}" srcOrd="4" destOrd="0" presId="urn:microsoft.com/office/officeart/2005/8/layout/cycle2"/>
    <dgm:cxn modelId="{46996C91-BE1B-4E01-9EA0-9DE6472801FA}" type="presParOf" srcId="{89E5337C-00CA-4428-9034-A803C42C629E}" destId="{FE4A1CF9-18DF-4F58-B66F-7B869FFDCCF3}" srcOrd="5" destOrd="0" presId="urn:microsoft.com/office/officeart/2005/8/layout/cycle2"/>
    <dgm:cxn modelId="{1364BA2F-FB8A-45EF-A458-49895003135E}" type="presParOf" srcId="{FE4A1CF9-18DF-4F58-B66F-7B869FFDCCF3}" destId="{45BEBD4E-61C1-4CDC-A0B7-F0FBB8171AD6}" srcOrd="0" destOrd="0" presId="urn:microsoft.com/office/officeart/2005/8/layout/cycle2"/>
    <dgm:cxn modelId="{F47BCAB9-AA1D-4B0E-B772-F896EDA9BE67}" type="presParOf" srcId="{89E5337C-00CA-4428-9034-A803C42C629E}" destId="{9BE8F8D5-2135-4F9E-8DE3-5EFDFF221780}" srcOrd="6" destOrd="0" presId="urn:microsoft.com/office/officeart/2005/8/layout/cycle2"/>
    <dgm:cxn modelId="{EB9161AE-A0DE-40BE-BFF1-BFF8FEDD839F}" type="presParOf" srcId="{89E5337C-00CA-4428-9034-A803C42C629E}" destId="{5C153081-AD11-4B45-9241-AD0B5976FECA}" srcOrd="7" destOrd="0" presId="urn:microsoft.com/office/officeart/2005/8/layout/cycle2"/>
    <dgm:cxn modelId="{FF63BFA5-AEB2-4F5F-8D1C-13CA0FE5D3E0}" type="presParOf" srcId="{5C153081-AD11-4B45-9241-AD0B5976FECA}" destId="{40CE5730-B583-41E8-8C93-CEAE857EC0BC}" srcOrd="0" destOrd="0" presId="urn:microsoft.com/office/officeart/2005/8/layout/cycle2"/>
    <dgm:cxn modelId="{FF582AC2-1E31-4151-A973-79C74FDF7201}" type="presParOf" srcId="{89E5337C-00CA-4428-9034-A803C42C629E}" destId="{B3532CAE-8FB9-4840-94F7-F05F08BB798F}" srcOrd="8" destOrd="0" presId="urn:microsoft.com/office/officeart/2005/8/layout/cycle2"/>
    <dgm:cxn modelId="{5AB32684-2D08-4184-834E-064B03CA7977}" type="presParOf" srcId="{89E5337C-00CA-4428-9034-A803C42C629E}" destId="{5A821C11-0777-4C74-B4B9-782DDCE30B01}" srcOrd="9" destOrd="0" presId="urn:microsoft.com/office/officeart/2005/8/layout/cycle2"/>
    <dgm:cxn modelId="{4502AD2C-A170-4F67-AD97-6528ED54B7B6}" type="presParOf" srcId="{5A821C11-0777-4C74-B4B9-782DDCE30B01}" destId="{2078C56F-BE50-45CF-ABD4-07D47B44C4BB}" srcOrd="0" destOrd="0" presId="urn:microsoft.com/office/officeart/2005/8/layout/cycle2"/>
    <dgm:cxn modelId="{31F541C7-C833-430C-AFFC-84AE74424BFE}" type="presParOf" srcId="{89E5337C-00CA-4428-9034-A803C42C629E}" destId="{AF203768-109B-41D1-9FD0-3A6AA127CCF7}" srcOrd="10" destOrd="0" presId="urn:microsoft.com/office/officeart/2005/8/layout/cycle2"/>
    <dgm:cxn modelId="{C62AB492-8C8D-4E97-9384-0EEA9CC425D7}" type="presParOf" srcId="{89E5337C-00CA-4428-9034-A803C42C629E}" destId="{8634AA79-A4BE-41C9-A14D-138EB63B889C}" srcOrd="11" destOrd="0" presId="urn:microsoft.com/office/officeart/2005/8/layout/cycle2"/>
    <dgm:cxn modelId="{0367134E-B066-45DA-A543-A77CBDFA6380}" type="presParOf" srcId="{8634AA79-A4BE-41C9-A14D-138EB63B889C}" destId="{B145BDDB-3F81-4C40-96C4-96CC96AA102E}" srcOrd="0" destOrd="0" presId="urn:microsoft.com/office/officeart/2005/8/layout/cycle2"/>
    <dgm:cxn modelId="{C2662F93-C62F-4064-AAB6-1F15E5386075}" type="presParOf" srcId="{89E5337C-00CA-4428-9034-A803C42C629E}" destId="{056CCED6-CD59-4D8D-A4F2-209695FF457B}" srcOrd="12" destOrd="0" presId="urn:microsoft.com/office/officeart/2005/8/layout/cycle2"/>
    <dgm:cxn modelId="{487D026C-0F14-4E7E-9D75-13070DE51F2C}" type="presParOf" srcId="{89E5337C-00CA-4428-9034-A803C42C629E}" destId="{27EEA7C0-83D5-4B9F-B1AB-14D23E83CC59}" srcOrd="13" destOrd="0" presId="urn:microsoft.com/office/officeart/2005/8/layout/cycle2"/>
    <dgm:cxn modelId="{FF511A40-DB91-462A-BCBF-B06A29FADE1D}" type="presParOf" srcId="{27EEA7C0-83D5-4B9F-B1AB-14D23E83CC59}" destId="{1827B0E2-9458-476A-A0C4-EF21B65B4C6C}" srcOrd="0" destOrd="0" presId="urn:microsoft.com/office/officeart/2005/8/layout/cycle2"/>
    <dgm:cxn modelId="{9B1990D6-5BE4-4230-9053-F3641C99AE71}" type="presParOf" srcId="{89E5337C-00CA-4428-9034-A803C42C629E}" destId="{CA20CD4E-1DC2-4B87-B5A3-DB5B0564F727}" srcOrd="14" destOrd="0" presId="urn:microsoft.com/office/officeart/2005/8/layout/cycle2"/>
    <dgm:cxn modelId="{DEE993A0-D7EB-48CE-9376-2A620D663131}" type="presParOf" srcId="{89E5337C-00CA-4428-9034-A803C42C629E}" destId="{F0EA3D83-D98C-4402-9B81-01CFD1A40314}" srcOrd="15" destOrd="0" presId="urn:microsoft.com/office/officeart/2005/8/layout/cycle2"/>
    <dgm:cxn modelId="{C5F13AAE-17FA-42D1-B2FC-9AAD01729348}" type="presParOf" srcId="{F0EA3D83-D98C-4402-9B81-01CFD1A40314}" destId="{6C020987-DE59-4263-886D-5B5285DF6CF1}" srcOrd="0" destOrd="0" presId="urn:microsoft.com/office/officeart/2005/8/layout/cycle2"/>
    <dgm:cxn modelId="{9C56A87A-D401-4EB6-A253-65FD61FD3742}" type="presParOf" srcId="{89E5337C-00CA-4428-9034-A803C42C629E}" destId="{FDD09A8C-F0E8-4D79-B24E-CD0C1A8D2B74}" srcOrd="16" destOrd="0" presId="urn:microsoft.com/office/officeart/2005/8/layout/cycle2"/>
    <dgm:cxn modelId="{8BCC7F43-9408-4ED7-9A6D-8A52089ECE99}" type="presParOf" srcId="{89E5337C-00CA-4428-9034-A803C42C629E}" destId="{BFD6614E-2793-4928-9D07-417CEFEA0143}" srcOrd="17" destOrd="0" presId="urn:microsoft.com/office/officeart/2005/8/layout/cycle2"/>
    <dgm:cxn modelId="{E03DDA6C-B45B-4187-9EDC-AA8AB2915E85}" type="presParOf" srcId="{BFD6614E-2793-4928-9D07-417CEFEA0143}" destId="{4E990164-46E4-4CB0-A48A-7CF656EA781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DBD6A3-080E-4F05-8BA6-D1945BFD01C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1D7EDBC-80F1-44EF-8BE0-5D2E72C60589}">
      <dgm:prSet phldrT="[Text]" phldr="0"/>
      <dgm:spPr/>
      <dgm:t>
        <a:bodyPr/>
        <a:lstStyle/>
        <a:p>
          <a:r>
            <a:rPr lang="en-US">
              <a:latin typeface="Calibri Light" panose="020F0302020204030204"/>
            </a:rPr>
            <a:t>Creation</a:t>
          </a:r>
          <a:endParaRPr lang="en-US"/>
        </a:p>
      </dgm:t>
    </dgm:pt>
    <dgm:pt modelId="{E4889F08-5359-45EF-A256-9E86BE848DED}" type="parTrans" cxnId="{DF1C1273-D84E-4972-B7C1-01E1DCCC76EB}">
      <dgm:prSet/>
      <dgm:spPr/>
      <dgm:t>
        <a:bodyPr/>
        <a:lstStyle/>
        <a:p>
          <a:endParaRPr lang="en-US"/>
        </a:p>
      </dgm:t>
    </dgm:pt>
    <dgm:pt modelId="{3D1E845B-AE6B-42AC-BED8-EAE2B4485881}" type="sibTrans" cxnId="{DF1C1273-D84E-4972-B7C1-01E1DCCC76EB}">
      <dgm:prSet/>
      <dgm:spPr/>
      <dgm:t>
        <a:bodyPr/>
        <a:lstStyle/>
        <a:p>
          <a:endParaRPr lang="en-US"/>
        </a:p>
      </dgm:t>
    </dgm:pt>
    <dgm:pt modelId="{15DDE6A7-8371-4CF2-B4FD-612FB940DD88}">
      <dgm:prSet phldrT="[Text]" phldr="0"/>
      <dgm:spPr/>
      <dgm:t>
        <a:bodyPr/>
        <a:lstStyle/>
        <a:p>
          <a:pPr rtl="0"/>
          <a:r>
            <a:rPr lang="en-US">
              <a:latin typeface="Calibri Light" panose="020F0302020204030204"/>
            </a:rPr>
            <a:t>Field Management</a:t>
          </a:r>
          <a:endParaRPr lang="en-US"/>
        </a:p>
      </dgm:t>
    </dgm:pt>
    <dgm:pt modelId="{2E786AB9-D9A4-48F2-9360-E90E41CF7EB0}" type="parTrans" cxnId="{E47F7D6F-99A8-4BFC-8C8A-3940704F474D}">
      <dgm:prSet/>
      <dgm:spPr/>
      <dgm:t>
        <a:bodyPr/>
        <a:lstStyle/>
        <a:p>
          <a:endParaRPr lang="en-US"/>
        </a:p>
      </dgm:t>
    </dgm:pt>
    <dgm:pt modelId="{FA43E4AC-EF55-45CD-93BB-93E30D38B5F3}" type="sibTrans" cxnId="{E47F7D6F-99A8-4BFC-8C8A-3940704F474D}">
      <dgm:prSet/>
      <dgm:spPr/>
      <dgm:t>
        <a:bodyPr/>
        <a:lstStyle/>
        <a:p>
          <a:endParaRPr lang="en-US"/>
        </a:p>
      </dgm:t>
    </dgm:pt>
    <dgm:pt modelId="{7847DAAA-1AFF-4A69-A941-BCF8DEF7F16E}">
      <dgm:prSet phldrT="[Text]" phldr="0"/>
      <dgm:spPr/>
      <dgm:t>
        <a:bodyPr/>
        <a:lstStyle/>
        <a:p>
          <a:pPr rtl="0"/>
          <a:r>
            <a:rPr lang="en-US">
              <a:latin typeface="Calibri Light" panose="020F0302020204030204"/>
            </a:rPr>
            <a:t>Data collection</a:t>
          </a:r>
          <a:endParaRPr lang="en-US"/>
        </a:p>
      </dgm:t>
    </dgm:pt>
    <dgm:pt modelId="{BB446394-6121-4C93-81AD-D54422753BFD}" type="parTrans" cxnId="{D4330687-463D-4A47-94B5-78EE2FB93F3D}">
      <dgm:prSet/>
      <dgm:spPr/>
      <dgm:t>
        <a:bodyPr/>
        <a:lstStyle/>
        <a:p>
          <a:endParaRPr lang="en-US"/>
        </a:p>
      </dgm:t>
    </dgm:pt>
    <dgm:pt modelId="{E8C7BED7-5FEE-4D18-A1FF-E3603A7013A7}" type="sibTrans" cxnId="{D4330687-463D-4A47-94B5-78EE2FB93F3D}">
      <dgm:prSet/>
      <dgm:spPr/>
      <dgm:t>
        <a:bodyPr/>
        <a:lstStyle/>
        <a:p>
          <a:endParaRPr lang="en-US"/>
        </a:p>
      </dgm:t>
    </dgm:pt>
    <dgm:pt modelId="{2748DE4F-1526-4ACD-851C-F0D33CD2C62E}">
      <dgm:prSet phldrT="[Text]"/>
      <dgm:spPr/>
      <dgm:t>
        <a:bodyPr/>
        <a:lstStyle/>
        <a:p>
          <a:pPr rtl="0"/>
          <a:r>
            <a:rPr lang="en-US">
              <a:latin typeface="Calibri Light" panose="020F0302020204030204"/>
            </a:rPr>
            <a:t>Harvest</a:t>
          </a:r>
          <a:endParaRPr lang="en-US"/>
        </a:p>
      </dgm:t>
    </dgm:pt>
    <dgm:pt modelId="{5B769C1A-E7B2-4856-A00C-E54350154929}" type="parTrans" cxnId="{F32ACB3C-7A8E-4E03-BDA7-D69594F90C4A}">
      <dgm:prSet/>
      <dgm:spPr/>
      <dgm:t>
        <a:bodyPr/>
        <a:lstStyle/>
        <a:p>
          <a:endParaRPr lang="en-US"/>
        </a:p>
      </dgm:t>
    </dgm:pt>
    <dgm:pt modelId="{16038405-EB10-4EEE-8340-571DDD238C0E}" type="sibTrans" cxnId="{F32ACB3C-7A8E-4E03-BDA7-D69594F90C4A}">
      <dgm:prSet/>
      <dgm:spPr/>
      <dgm:t>
        <a:bodyPr/>
        <a:lstStyle/>
        <a:p>
          <a:endParaRPr lang="en-US"/>
        </a:p>
      </dgm:t>
    </dgm:pt>
    <dgm:pt modelId="{28AA3A93-B65F-40F5-82EB-CD968827591E}">
      <dgm:prSet phldrT="[Text]"/>
      <dgm:spPr/>
      <dgm:t>
        <a:bodyPr/>
        <a:lstStyle/>
        <a:p>
          <a:pPr rtl="0"/>
          <a:r>
            <a:rPr lang="en-US">
              <a:latin typeface="Calibri Light" panose="020F0302020204030204"/>
            </a:rPr>
            <a:t>Post Harvest</a:t>
          </a:r>
          <a:endParaRPr lang="en-US"/>
        </a:p>
      </dgm:t>
    </dgm:pt>
    <dgm:pt modelId="{2DDEF6B1-E618-48A1-99F4-ADE7DBC28311}" type="parTrans" cxnId="{08FB765B-DFD9-4EF2-BE91-4D173B863F01}">
      <dgm:prSet/>
      <dgm:spPr/>
      <dgm:t>
        <a:bodyPr/>
        <a:lstStyle/>
        <a:p>
          <a:endParaRPr lang="en-US"/>
        </a:p>
      </dgm:t>
    </dgm:pt>
    <dgm:pt modelId="{E470D1F5-DC87-4F88-AA5A-07F613F0BCE4}" type="sibTrans" cxnId="{08FB765B-DFD9-4EF2-BE91-4D173B863F01}">
      <dgm:prSet/>
      <dgm:spPr/>
      <dgm:t>
        <a:bodyPr/>
        <a:lstStyle/>
        <a:p>
          <a:endParaRPr lang="en-US"/>
        </a:p>
      </dgm:t>
    </dgm:pt>
    <dgm:pt modelId="{D9151684-6234-4FD1-A9F3-0FD904D9982E}">
      <dgm:prSet phldr="0"/>
      <dgm:spPr/>
      <dgm:t>
        <a:bodyPr/>
        <a:lstStyle/>
        <a:p>
          <a:pPr rtl="0"/>
          <a:r>
            <a:rPr lang="en-US">
              <a:latin typeface="Calibri Light" panose="020F0302020204030204"/>
            </a:rPr>
            <a:t>Data Analysis</a:t>
          </a:r>
          <a:endParaRPr lang="en-US"/>
        </a:p>
      </dgm:t>
    </dgm:pt>
    <dgm:pt modelId="{6BE49FC3-DFC1-48CC-BD6A-54CA3CCD3BE7}" type="parTrans" cxnId="{47A95BB4-8ECA-4184-8BE2-37DFE6FDE81E}">
      <dgm:prSet/>
      <dgm:spPr/>
    </dgm:pt>
    <dgm:pt modelId="{E5B9557F-50CE-45E2-9CC0-F78AA3D4BB85}" type="sibTrans" cxnId="{47A95BB4-8ECA-4184-8BE2-37DFE6FDE81E}">
      <dgm:prSet/>
      <dgm:spPr/>
      <dgm:t>
        <a:bodyPr/>
        <a:lstStyle/>
        <a:p>
          <a:endParaRPr lang="en-US"/>
        </a:p>
      </dgm:t>
    </dgm:pt>
    <dgm:pt modelId="{0C8A5E1A-2483-4658-B94A-937FDC340A59}">
      <dgm:prSet phldr="0"/>
      <dgm:spPr/>
      <dgm:t>
        <a:bodyPr/>
        <a:lstStyle/>
        <a:p>
          <a:pPr rtl="0"/>
          <a:r>
            <a:rPr lang="en-US">
              <a:latin typeface="Calibri Light" panose="020F0302020204030204"/>
            </a:rPr>
            <a:t>Planning</a:t>
          </a:r>
        </a:p>
      </dgm:t>
    </dgm:pt>
    <dgm:pt modelId="{7ECDC081-6203-4664-AFAE-63BDE7B1839B}" type="parTrans" cxnId="{E587B10B-6924-4F33-8BCC-803E4D5659F5}">
      <dgm:prSet/>
      <dgm:spPr/>
    </dgm:pt>
    <dgm:pt modelId="{40260625-CB67-4540-BBEB-8769C01D6C20}" type="sibTrans" cxnId="{E587B10B-6924-4F33-8BCC-803E4D5659F5}">
      <dgm:prSet/>
      <dgm:spPr/>
      <dgm:t>
        <a:bodyPr/>
        <a:lstStyle/>
        <a:p>
          <a:endParaRPr lang="en-US"/>
        </a:p>
      </dgm:t>
    </dgm:pt>
    <dgm:pt modelId="{670DD835-ADC4-4593-9756-2CBA558F3184}">
      <dgm:prSet phldr="0"/>
      <dgm:spPr/>
      <dgm:t>
        <a:bodyPr/>
        <a:lstStyle/>
        <a:p>
          <a:pPr rtl="0"/>
          <a:r>
            <a:rPr lang="en-US">
              <a:latin typeface="Calibri Light" panose="020F0302020204030204"/>
            </a:rPr>
            <a:t>Planting</a:t>
          </a:r>
        </a:p>
      </dgm:t>
    </dgm:pt>
    <dgm:pt modelId="{FE343BE6-A641-494E-9C50-B2C7AC612947}" type="parTrans" cxnId="{58343BD7-FB7F-45D6-9633-AD365A04AF1A}">
      <dgm:prSet/>
      <dgm:spPr/>
    </dgm:pt>
    <dgm:pt modelId="{C2D6F02B-354E-46B8-86F3-E78EDD2D73BC}" type="sibTrans" cxnId="{58343BD7-FB7F-45D6-9633-AD365A04AF1A}">
      <dgm:prSet/>
      <dgm:spPr/>
      <dgm:t>
        <a:bodyPr/>
        <a:lstStyle/>
        <a:p>
          <a:endParaRPr lang="en-US"/>
        </a:p>
      </dgm:t>
    </dgm:pt>
    <dgm:pt modelId="{89E5337C-00CA-4428-9034-A803C42C629E}" type="pres">
      <dgm:prSet presAssocID="{18DBD6A3-080E-4F05-8BA6-D1945BFD01CD}" presName="cycle" presStyleCnt="0">
        <dgm:presLayoutVars>
          <dgm:dir/>
          <dgm:resizeHandles val="exact"/>
        </dgm:presLayoutVars>
      </dgm:prSet>
      <dgm:spPr/>
    </dgm:pt>
    <dgm:pt modelId="{D56ED9E5-689A-47B1-BD4F-FCEAB2FA41C2}" type="pres">
      <dgm:prSet presAssocID="{0C8A5E1A-2483-4658-B94A-937FDC340A59}" presName="node" presStyleLbl="node1" presStyleIdx="0" presStyleCnt="8">
        <dgm:presLayoutVars>
          <dgm:bulletEnabled val="1"/>
        </dgm:presLayoutVars>
      </dgm:prSet>
      <dgm:spPr/>
    </dgm:pt>
    <dgm:pt modelId="{F667DF2C-B084-4F7A-A54C-C275FE148C17}" type="pres">
      <dgm:prSet presAssocID="{40260625-CB67-4540-BBEB-8769C01D6C20}" presName="sibTrans" presStyleLbl="sibTrans2D1" presStyleIdx="0" presStyleCnt="8"/>
      <dgm:spPr/>
    </dgm:pt>
    <dgm:pt modelId="{5095A60D-BAE1-401E-BA74-7DB98A13B6DF}" type="pres">
      <dgm:prSet presAssocID="{40260625-CB67-4540-BBEB-8769C01D6C20}" presName="connectorText" presStyleLbl="sibTrans2D1" presStyleIdx="0" presStyleCnt="8"/>
      <dgm:spPr/>
    </dgm:pt>
    <dgm:pt modelId="{318E06B4-9B7E-4AF9-86B1-7335E6E71BE4}" type="pres">
      <dgm:prSet presAssocID="{31D7EDBC-80F1-44EF-8BE0-5D2E72C60589}" presName="node" presStyleLbl="node1" presStyleIdx="1" presStyleCnt="8">
        <dgm:presLayoutVars>
          <dgm:bulletEnabled val="1"/>
        </dgm:presLayoutVars>
      </dgm:prSet>
      <dgm:spPr/>
    </dgm:pt>
    <dgm:pt modelId="{43EEEAB9-1103-444A-923E-3EEF7D375512}" type="pres">
      <dgm:prSet presAssocID="{3D1E845B-AE6B-42AC-BED8-EAE2B4485881}" presName="sibTrans" presStyleLbl="sibTrans2D1" presStyleIdx="1" presStyleCnt="8"/>
      <dgm:spPr/>
    </dgm:pt>
    <dgm:pt modelId="{D9597709-D876-4358-BDDF-322F64BD26A2}" type="pres">
      <dgm:prSet presAssocID="{3D1E845B-AE6B-42AC-BED8-EAE2B4485881}" presName="connectorText" presStyleLbl="sibTrans2D1" presStyleIdx="1" presStyleCnt="8"/>
      <dgm:spPr/>
    </dgm:pt>
    <dgm:pt modelId="{00ECD88E-C9BC-4F2B-A7DD-5A834E713328}" type="pres">
      <dgm:prSet presAssocID="{670DD835-ADC4-4593-9756-2CBA558F3184}" presName="node" presStyleLbl="node1" presStyleIdx="2" presStyleCnt="8">
        <dgm:presLayoutVars>
          <dgm:bulletEnabled val="1"/>
        </dgm:presLayoutVars>
      </dgm:prSet>
      <dgm:spPr/>
    </dgm:pt>
    <dgm:pt modelId="{F8C9B42E-FE71-45F2-885A-06C4D0AB0314}" type="pres">
      <dgm:prSet presAssocID="{C2D6F02B-354E-46B8-86F3-E78EDD2D73BC}" presName="sibTrans" presStyleLbl="sibTrans2D1" presStyleIdx="2" presStyleCnt="8"/>
      <dgm:spPr/>
    </dgm:pt>
    <dgm:pt modelId="{06D00726-E09D-4F36-AEF7-F10E22BFEA72}" type="pres">
      <dgm:prSet presAssocID="{C2D6F02B-354E-46B8-86F3-E78EDD2D73BC}" presName="connectorText" presStyleLbl="sibTrans2D1" presStyleIdx="2" presStyleCnt="8"/>
      <dgm:spPr/>
    </dgm:pt>
    <dgm:pt modelId="{2DE709E1-0A76-45CB-B43C-72A0E8BDF51D}" type="pres">
      <dgm:prSet presAssocID="{15DDE6A7-8371-4CF2-B4FD-612FB940DD88}" presName="node" presStyleLbl="node1" presStyleIdx="3" presStyleCnt="8">
        <dgm:presLayoutVars>
          <dgm:bulletEnabled val="1"/>
        </dgm:presLayoutVars>
      </dgm:prSet>
      <dgm:spPr/>
    </dgm:pt>
    <dgm:pt modelId="{FE4A1CF9-18DF-4F58-B66F-7B869FFDCCF3}" type="pres">
      <dgm:prSet presAssocID="{FA43E4AC-EF55-45CD-93BB-93E30D38B5F3}" presName="sibTrans" presStyleLbl="sibTrans2D1" presStyleIdx="3" presStyleCnt="8"/>
      <dgm:spPr/>
    </dgm:pt>
    <dgm:pt modelId="{45BEBD4E-61C1-4CDC-A0B7-F0FBB8171AD6}" type="pres">
      <dgm:prSet presAssocID="{FA43E4AC-EF55-45CD-93BB-93E30D38B5F3}" presName="connectorText" presStyleLbl="sibTrans2D1" presStyleIdx="3" presStyleCnt="8"/>
      <dgm:spPr/>
    </dgm:pt>
    <dgm:pt modelId="{B3532CAE-8FB9-4840-94F7-F05F08BB798F}" type="pres">
      <dgm:prSet presAssocID="{7847DAAA-1AFF-4A69-A941-BCF8DEF7F16E}" presName="node" presStyleLbl="node1" presStyleIdx="4" presStyleCnt="8">
        <dgm:presLayoutVars>
          <dgm:bulletEnabled val="1"/>
        </dgm:presLayoutVars>
      </dgm:prSet>
      <dgm:spPr/>
    </dgm:pt>
    <dgm:pt modelId="{5A821C11-0777-4C74-B4B9-782DDCE30B01}" type="pres">
      <dgm:prSet presAssocID="{E8C7BED7-5FEE-4D18-A1FF-E3603A7013A7}" presName="sibTrans" presStyleLbl="sibTrans2D1" presStyleIdx="4" presStyleCnt="8"/>
      <dgm:spPr/>
    </dgm:pt>
    <dgm:pt modelId="{2078C56F-BE50-45CF-ABD4-07D47B44C4BB}" type="pres">
      <dgm:prSet presAssocID="{E8C7BED7-5FEE-4D18-A1FF-E3603A7013A7}" presName="connectorText" presStyleLbl="sibTrans2D1" presStyleIdx="4" presStyleCnt="8"/>
      <dgm:spPr/>
    </dgm:pt>
    <dgm:pt modelId="{AF203768-109B-41D1-9FD0-3A6AA127CCF7}" type="pres">
      <dgm:prSet presAssocID="{2748DE4F-1526-4ACD-851C-F0D33CD2C62E}" presName="node" presStyleLbl="node1" presStyleIdx="5" presStyleCnt="8">
        <dgm:presLayoutVars>
          <dgm:bulletEnabled val="1"/>
        </dgm:presLayoutVars>
      </dgm:prSet>
      <dgm:spPr/>
    </dgm:pt>
    <dgm:pt modelId="{8634AA79-A4BE-41C9-A14D-138EB63B889C}" type="pres">
      <dgm:prSet presAssocID="{16038405-EB10-4EEE-8340-571DDD238C0E}" presName="sibTrans" presStyleLbl="sibTrans2D1" presStyleIdx="5" presStyleCnt="8"/>
      <dgm:spPr/>
    </dgm:pt>
    <dgm:pt modelId="{B145BDDB-3F81-4C40-96C4-96CC96AA102E}" type="pres">
      <dgm:prSet presAssocID="{16038405-EB10-4EEE-8340-571DDD238C0E}" presName="connectorText" presStyleLbl="sibTrans2D1" presStyleIdx="5" presStyleCnt="8"/>
      <dgm:spPr/>
    </dgm:pt>
    <dgm:pt modelId="{056CCED6-CD59-4D8D-A4F2-209695FF457B}" type="pres">
      <dgm:prSet presAssocID="{28AA3A93-B65F-40F5-82EB-CD968827591E}" presName="node" presStyleLbl="node1" presStyleIdx="6" presStyleCnt="8">
        <dgm:presLayoutVars>
          <dgm:bulletEnabled val="1"/>
        </dgm:presLayoutVars>
      </dgm:prSet>
      <dgm:spPr/>
    </dgm:pt>
    <dgm:pt modelId="{27EEA7C0-83D5-4B9F-B1AB-14D23E83CC59}" type="pres">
      <dgm:prSet presAssocID="{E470D1F5-DC87-4F88-AA5A-07F613F0BCE4}" presName="sibTrans" presStyleLbl="sibTrans2D1" presStyleIdx="6" presStyleCnt="8"/>
      <dgm:spPr/>
    </dgm:pt>
    <dgm:pt modelId="{1827B0E2-9458-476A-A0C4-EF21B65B4C6C}" type="pres">
      <dgm:prSet presAssocID="{E470D1F5-DC87-4F88-AA5A-07F613F0BCE4}" presName="connectorText" presStyleLbl="sibTrans2D1" presStyleIdx="6" presStyleCnt="8"/>
      <dgm:spPr/>
    </dgm:pt>
    <dgm:pt modelId="{FDD09A8C-F0E8-4D79-B24E-CD0C1A8D2B74}" type="pres">
      <dgm:prSet presAssocID="{D9151684-6234-4FD1-A9F3-0FD904D9982E}" presName="node" presStyleLbl="node1" presStyleIdx="7" presStyleCnt="8">
        <dgm:presLayoutVars>
          <dgm:bulletEnabled val="1"/>
        </dgm:presLayoutVars>
      </dgm:prSet>
      <dgm:spPr/>
    </dgm:pt>
    <dgm:pt modelId="{BFD6614E-2793-4928-9D07-417CEFEA0143}" type="pres">
      <dgm:prSet presAssocID="{E5B9557F-50CE-45E2-9CC0-F78AA3D4BB85}" presName="sibTrans" presStyleLbl="sibTrans2D1" presStyleIdx="7" presStyleCnt="8"/>
      <dgm:spPr/>
    </dgm:pt>
    <dgm:pt modelId="{4E990164-46E4-4CB0-A48A-7CF656EA781A}" type="pres">
      <dgm:prSet presAssocID="{E5B9557F-50CE-45E2-9CC0-F78AA3D4BB85}" presName="connectorText" presStyleLbl="sibTrans2D1" presStyleIdx="7" presStyleCnt="8"/>
      <dgm:spPr/>
    </dgm:pt>
  </dgm:ptLst>
  <dgm:cxnLst>
    <dgm:cxn modelId="{8CAB4302-F35E-4535-94A8-004C11CCE57D}" type="presOf" srcId="{670DD835-ADC4-4593-9756-2CBA558F3184}" destId="{00ECD88E-C9BC-4F2B-A7DD-5A834E713328}" srcOrd="0" destOrd="0" presId="urn:microsoft.com/office/officeart/2005/8/layout/cycle2"/>
    <dgm:cxn modelId="{FE49D402-5C58-4265-880B-0B04913AEABA}" type="presOf" srcId="{40260625-CB67-4540-BBEB-8769C01D6C20}" destId="{F667DF2C-B084-4F7A-A54C-C275FE148C17}" srcOrd="0" destOrd="0" presId="urn:microsoft.com/office/officeart/2005/8/layout/cycle2"/>
    <dgm:cxn modelId="{FD46D907-5A57-42B1-8459-42BA408EEC30}" type="presOf" srcId="{7847DAAA-1AFF-4A69-A941-BCF8DEF7F16E}" destId="{B3532CAE-8FB9-4840-94F7-F05F08BB798F}" srcOrd="0" destOrd="0" presId="urn:microsoft.com/office/officeart/2005/8/layout/cycle2"/>
    <dgm:cxn modelId="{65729009-FDD9-4B34-8D9A-434C0C25BC30}" type="presOf" srcId="{40260625-CB67-4540-BBEB-8769C01D6C20}" destId="{5095A60D-BAE1-401E-BA74-7DB98A13B6DF}" srcOrd="1" destOrd="0" presId="urn:microsoft.com/office/officeart/2005/8/layout/cycle2"/>
    <dgm:cxn modelId="{E587B10B-6924-4F33-8BCC-803E4D5659F5}" srcId="{18DBD6A3-080E-4F05-8BA6-D1945BFD01CD}" destId="{0C8A5E1A-2483-4658-B94A-937FDC340A59}" srcOrd="0" destOrd="0" parTransId="{7ECDC081-6203-4664-AFAE-63BDE7B1839B}" sibTransId="{40260625-CB67-4540-BBEB-8769C01D6C20}"/>
    <dgm:cxn modelId="{AD2D4E10-ACBD-4CBD-82C7-A2F9C45601D3}" type="presOf" srcId="{E8C7BED7-5FEE-4D18-A1FF-E3603A7013A7}" destId="{5A821C11-0777-4C74-B4B9-782DDCE30B01}" srcOrd="0" destOrd="0" presId="urn:microsoft.com/office/officeart/2005/8/layout/cycle2"/>
    <dgm:cxn modelId="{8C9A3815-1254-4040-867A-9E2A490441CA}" type="presOf" srcId="{E470D1F5-DC87-4F88-AA5A-07F613F0BCE4}" destId="{27EEA7C0-83D5-4B9F-B1AB-14D23E83CC59}" srcOrd="0" destOrd="0" presId="urn:microsoft.com/office/officeart/2005/8/layout/cycle2"/>
    <dgm:cxn modelId="{24F2A424-D135-4FF7-8EC9-C346E727E22D}" type="presOf" srcId="{16038405-EB10-4EEE-8340-571DDD238C0E}" destId="{8634AA79-A4BE-41C9-A14D-138EB63B889C}" srcOrd="0" destOrd="0" presId="urn:microsoft.com/office/officeart/2005/8/layout/cycle2"/>
    <dgm:cxn modelId="{874DE42B-F5A3-436E-B95A-350FF85FEA89}" type="presOf" srcId="{18DBD6A3-080E-4F05-8BA6-D1945BFD01CD}" destId="{89E5337C-00CA-4428-9034-A803C42C629E}" srcOrd="0" destOrd="0" presId="urn:microsoft.com/office/officeart/2005/8/layout/cycle2"/>
    <dgm:cxn modelId="{BB38DE3A-1764-4D73-A655-EAAA74D367BD}" type="presOf" srcId="{2748DE4F-1526-4ACD-851C-F0D33CD2C62E}" destId="{AF203768-109B-41D1-9FD0-3A6AA127CCF7}" srcOrd="0" destOrd="0" presId="urn:microsoft.com/office/officeart/2005/8/layout/cycle2"/>
    <dgm:cxn modelId="{F32ACB3C-7A8E-4E03-BDA7-D69594F90C4A}" srcId="{18DBD6A3-080E-4F05-8BA6-D1945BFD01CD}" destId="{2748DE4F-1526-4ACD-851C-F0D33CD2C62E}" srcOrd="5" destOrd="0" parTransId="{5B769C1A-E7B2-4856-A00C-E54350154929}" sibTransId="{16038405-EB10-4EEE-8340-571DDD238C0E}"/>
    <dgm:cxn modelId="{08FB765B-DFD9-4EF2-BE91-4D173B863F01}" srcId="{18DBD6A3-080E-4F05-8BA6-D1945BFD01CD}" destId="{28AA3A93-B65F-40F5-82EB-CD968827591E}" srcOrd="6" destOrd="0" parTransId="{2DDEF6B1-E618-48A1-99F4-ADE7DBC28311}" sibTransId="{E470D1F5-DC87-4F88-AA5A-07F613F0BCE4}"/>
    <dgm:cxn modelId="{2441D047-56FA-4F00-913D-B15409C69616}" type="presOf" srcId="{FA43E4AC-EF55-45CD-93BB-93E30D38B5F3}" destId="{FE4A1CF9-18DF-4F58-B66F-7B869FFDCCF3}" srcOrd="0" destOrd="0" presId="urn:microsoft.com/office/officeart/2005/8/layout/cycle2"/>
    <dgm:cxn modelId="{B059564A-63E4-44CE-94F6-929856583107}" type="presOf" srcId="{16038405-EB10-4EEE-8340-571DDD238C0E}" destId="{B145BDDB-3F81-4C40-96C4-96CC96AA102E}" srcOrd="1" destOrd="0" presId="urn:microsoft.com/office/officeart/2005/8/layout/cycle2"/>
    <dgm:cxn modelId="{E47F7D6F-99A8-4BFC-8C8A-3940704F474D}" srcId="{18DBD6A3-080E-4F05-8BA6-D1945BFD01CD}" destId="{15DDE6A7-8371-4CF2-B4FD-612FB940DD88}" srcOrd="3" destOrd="0" parTransId="{2E786AB9-D9A4-48F2-9360-E90E41CF7EB0}" sibTransId="{FA43E4AC-EF55-45CD-93BB-93E30D38B5F3}"/>
    <dgm:cxn modelId="{DF1C1273-D84E-4972-B7C1-01E1DCCC76EB}" srcId="{18DBD6A3-080E-4F05-8BA6-D1945BFD01CD}" destId="{31D7EDBC-80F1-44EF-8BE0-5D2E72C60589}" srcOrd="1" destOrd="0" parTransId="{E4889F08-5359-45EF-A256-9E86BE848DED}" sibTransId="{3D1E845B-AE6B-42AC-BED8-EAE2B4485881}"/>
    <dgm:cxn modelId="{02537A74-6CB0-4FE5-A1AC-FB15754FE714}" type="presOf" srcId="{C2D6F02B-354E-46B8-86F3-E78EDD2D73BC}" destId="{F8C9B42E-FE71-45F2-885A-06C4D0AB0314}" srcOrd="0" destOrd="0" presId="urn:microsoft.com/office/officeart/2005/8/layout/cycle2"/>
    <dgm:cxn modelId="{D4330687-463D-4A47-94B5-78EE2FB93F3D}" srcId="{18DBD6A3-080E-4F05-8BA6-D1945BFD01CD}" destId="{7847DAAA-1AFF-4A69-A941-BCF8DEF7F16E}" srcOrd="4" destOrd="0" parTransId="{BB446394-6121-4C93-81AD-D54422753BFD}" sibTransId="{E8C7BED7-5FEE-4D18-A1FF-E3603A7013A7}"/>
    <dgm:cxn modelId="{D7A7098C-AD9A-4A8F-BEB1-F3FBCE8201E8}" type="presOf" srcId="{31D7EDBC-80F1-44EF-8BE0-5D2E72C60589}" destId="{318E06B4-9B7E-4AF9-86B1-7335E6E71BE4}" srcOrd="0" destOrd="0" presId="urn:microsoft.com/office/officeart/2005/8/layout/cycle2"/>
    <dgm:cxn modelId="{B6A34A91-A4E2-4572-B7BD-42EE8272FC2B}" type="presOf" srcId="{D9151684-6234-4FD1-A9F3-0FD904D9982E}" destId="{FDD09A8C-F0E8-4D79-B24E-CD0C1A8D2B74}" srcOrd="0" destOrd="0" presId="urn:microsoft.com/office/officeart/2005/8/layout/cycle2"/>
    <dgm:cxn modelId="{CE211892-66A9-4F61-9D6B-EA997D488E48}" type="presOf" srcId="{E470D1F5-DC87-4F88-AA5A-07F613F0BCE4}" destId="{1827B0E2-9458-476A-A0C4-EF21B65B4C6C}" srcOrd="1" destOrd="0" presId="urn:microsoft.com/office/officeart/2005/8/layout/cycle2"/>
    <dgm:cxn modelId="{96A4F494-AACC-4002-9E28-82535CAFDE73}" type="presOf" srcId="{3D1E845B-AE6B-42AC-BED8-EAE2B4485881}" destId="{D9597709-D876-4358-BDDF-322F64BD26A2}" srcOrd="1" destOrd="0" presId="urn:microsoft.com/office/officeart/2005/8/layout/cycle2"/>
    <dgm:cxn modelId="{487F94A3-7C2D-4DB6-A2E6-7C2A0715C50E}" type="presOf" srcId="{E5B9557F-50CE-45E2-9CC0-F78AA3D4BB85}" destId="{BFD6614E-2793-4928-9D07-417CEFEA0143}" srcOrd="0" destOrd="0" presId="urn:microsoft.com/office/officeart/2005/8/layout/cycle2"/>
    <dgm:cxn modelId="{3DC921A8-BCA1-4369-B0D2-E6A81BE7B077}" type="presOf" srcId="{FA43E4AC-EF55-45CD-93BB-93E30D38B5F3}" destId="{45BEBD4E-61C1-4CDC-A0B7-F0FBB8171AD6}" srcOrd="1" destOrd="0" presId="urn:microsoft.com/office/officeart/2005/8/layout/cycle2"/>
    <dgm:cxn modelId="{5BD6E0AC-0B55-448C-8269-0D7F733799F6}" type="presOf" srcId="{28AA3A93-B65F-40F5-82EB-CD968827591E}" destId="{056CCED6-CD59-4D8D-A4F2-209695FF457B}" srcOrd="0" destOrd="0" presId="urn:microsoft.com/office/officeart/2005/8/layout/cycle2"/>
    <dgm:cxn modelId="{47A95BB4-8ECA-4184-8BE2-37DFE6FDE81E}" srcId="{18DBD6A3-080E-4F05-8BA6-D1945BFD01CD}" destId="{D9151684-6234-4FD1-A9F3-0FD904D9982E}" srcOrd="7" destOrd="0" parTransId="{6BE49FC3-DFC1-48CC-BD6A-54CA3CCD3BE7}" sibTransId="{E5B9557F-50CE-45E2-9CC0-F78AA3D4BB85}"/>
    <dgm:cxn modelId="{5CE6ECBD-BF12-426D-8004-50160466092E}" type="presOf" srcId="{E8C7BED7-5FEE-4D18-A1FF-E3603A7013A7}" destId="{2078C56F-BE50-45CF-ABD4-07D47B44C4BB}" srcOrd="1" destOrd="0" presId="urn:microsoft.com/office/officeart/2005/8/layout/cycle2"/>
    <dgm:cxn modelId="{11447EC5-5713-433C-A5AB-643580FDECC1}" type="presOf" srcId="{3D1E845B-AE6B-42AC-BED8-EAE2B4485881}" destId="{43EEEAB9-1103-444A-923E-3EEF7D375512}" srcOrd="0" destOrd="0" presId="urn:microsoft.com/office/officeart/2005/8/layout/cycle2"/>
    <dgm:cxn modelId="{0C6DD8CE-2FEE-4CA7-B2FF-6FAAFE6A6C1D}" type="presOf" srcId="{E5B9557F-50CE-45E2-9CC0-F78AA3D4BB85}" destId="{4E990164-46E4-4CB0-A48A-7CF656EA781A}" srcOrd="1" destOrd="0" presId="urn:microsoft.com/office/officeart/2005/8/layout/cycle2"/>
    <dgm:cxn modelId="{74A121D2-BA51-4763-A609-1E104657060F}" type="presOf" srcId="{15DDE6A7-8371-4CF2-B4FD-612FB940DD88}" destId="{2DE709E1-0A76-45CB-B43C-72A0E8BDF51D}" srcOrd="0" destOrd="0" presId="urn:microsoft.com/office/officeart/2005/8/layout/cycle2"/>
    <dgm:cxn modelId="{58343BD7-FB7F-45D6-9633-AD365A04AF1A}" srcId="{18DBD6A3-080E-4F05-8BA6-D1945BFD01CD}" destId="{670DD835-ADC4-4593-9756-2CBA558F3184}" srcOrd="2" destOrd="0" parTransId="{FE343BE6-A641-494E-9C50-B2C7AC612947}" sibTransId="{C2D6F02B-354E-46B8-86F3-E78EDD2D73BC}"/>
    <dgm:cxn modelId="{9C02DFDE-3EE6-4C24-A6BA-24B82DA08AE1}" type="presOf" srcId="{0C8A5E1A-2483-4658-B94A-937FDC340A59}" destId="{D56ED9E5-689A-47B1-BD4F-FCEAB2FA41C2}" srcOrd="0" destOrd="0" presId="urn:microsoft.com/office/officeart/2005/8/layout/cycle2"/>
    <dgm:cxn modelId="{47C0FDF1-C599-4182-A959-9F589D1A57D1}" type="presOf" srcId="{C2D6F02B-354E-46B8-86F3-E78EDD2D73BC}" destId="{06D00726-E09D-4F36-AEF7-F10E22BFEA72}" srcOrd="1" destOrd="0" presId="urn:microsoft.com/office/officeart/2005/8/layout/cycle2"/>
    <dgm:cxn modelId="{4A2798E4-F0BE-4DBD-B65D-539D118E714C}" type="presParOf" srcId="{89E5337C-00CA-4428-9034-A803C42C629E}" destId="{D56ED9E5-689A-47B1-BD4F-FCEAB2FA41C2}" srcOrd="0" destOrd="0" presId="urn:microsoft.com/office/officeart/2005/8/layout/cycle2"/>
    <dgm:cxn modelId="{9045DBE1-2C65-46E0-8519-1D96A2DB4E68}" type="presParOf" srcId="{89E5337C-00CA-4428-9034-A803C42C629E}" destId="{F667DF2C-B084-4F7A-A54C-C275FE148C17}" srcOrd="1" destOrd="0" presId="urn:microsoft.com/office/officeart/2005/8/layout/cycle2"/>
    <dgm:cxn modelId="{88685BA5-8ED8-48C2-8FF9-595E98800730}" type="presParOf" srcId="{F667DF2C-B084-4F7A-A54C-C275FE148C17}" destId="{5095A60D-BAE1-401E-BA74-7DB98A13B6DF}" srcOrd="0" destOrd="0" presId="urn:microsoft.com/office/officeart/2005/8/layout/cycle2"/>
    <dgm:cxn modelId="{F15B48B6-6384-482C-8314-1E590F04E3C2}" type="presParOf" srcId="{89E5337C-00CA-4428-9034-A803C42C629E}" destId="{318E06B4-9B7E-4AF9-86B1-7335E6E71BE4}" srcOrd="2" destOrd="0" presId="urn:microsoft.com/office/officeart/2005/8/layout/cycle2"/>
    <dgm:cxn modelId="{9788A839-496A-4A92-B6DF-1CF47010EE4D}" type="presParOf" srcId="{89E5337C-00CA-4428-9034-A803C42C629E}" destId="{43EEEAB9-1103-444A-923E-3EEF7D375512}" srcOrd="3" destOrd="0" presId="urn:microsoft.com/office/officeart/2005/8/layout/cycle2"/>
    <dgm:cxn modelId="{EA8300ED-2688-438C-8CC3-008916513C93}" type="presParOf" srcId="{43EEEAB9-1103-444A-923E-3EEF7D375512}" destId="{D9597709-D876-4358-BDDF-322F64BD26A2}" srcOrd="0" destOrd="0" presId="urn:microsoft.com/office/officeart/2005/8/layout/cycle2"/>
    <dgm:cxn modelId="{F7C0DCF9-FB93-41C7-BA40-1E2FD7391AA5}" type="presParOf" srcId="{89E5337C-00CA-4428-9034-A803C42C629E}" destId="{00ECD88E-C9BC-4F2B-A7DD-5A834E713328}" srcOrd="4" destOrd="0" presId="urn:microsoft.com/office/officeart/2005/8/layout/cycle2"/>
    <dgm:cxn modelId="{8B0666C8-46E1-4A1B-A838-D7F3FF679FCF}" type="presParOf" srcId="{89E5337C-00CA-4428-9034-A803C42C629E}" destId="{F8C9B42E-FE71-45F2-885A-06C4D0AB0314}" srcOrd="5" destOrd="0" presId="urn:microsoft.com/office/officeart/2005/8/layout/cycle2"/>
    <dgm:cxn modelId="{D4E9F8E5-A1AB-4293-9803-1B066D2AA29C}" type="presParOf" srcId="{F8C9B42E-FE71-45F2-885A-06C4D0AB0314}" destId="{06D00726-E09D-4F36-AEF7-F10E22BFEA72}" srcOrd="0" destOrd="0" presId="urn:microsoft.com/office/officeart/2005/8/layout/cycle2"/>
    <dgm:cxn modelId="{1AEEFE46-F98E-441E-AC87-39C1D0D797BC}" type="presParOf" srcId="{89E5337C-00CA-4428-9034-A803C42C629E}" destId="{2DE709E1-0A76-45CB-B43C-72A0E8BDF51D}" srcOrd="6" destOrd="0" presId="urn:microsoft.com/office/officeart/2005/8/layout/cycle2"/>
    <dgm:cxn modelId="{7D8105E1-F3E7-4585-8928-C0E4072FB871}" type="presParOf" srcId="{89E5337C-00CA-4428-9034-A803C42C629E}" destId="{FE4A1CF9-18DF-4F58-B66F-7B869FFDCCF3}" srcOrd="7" destOrd="0" presId="urn:microsoft.com/office/officeart/2005/8/layout/cycle2"/>
    <dgm:cxn modelId="{0849452F-2785-4A96-BD7C-C4071610F592}" type="presParOf" srcId="{FE4A1CF9-18DF-4F58-B66F-7B869FFDCCF3}" destId="{45BEBD4E-61C1-4CDC-A0B7-F0FBB8171AD6}" srcOrd="0" destOrd="0" presId="urn:microsoft.com/office/officeart/2005/8/layout/cycle2"/>
    <dgm:cxn modelId="{40FC5B55-B497-4DFC-BBC6-8B5E874E6528}" type="presParOf" srcId="{89E5337C-00CA-4428-9034-A803C42C629E}" destId="{B3532CAE-8FB9-4840-94F7-F05F08BB798F}" srcOrd="8" destOrd="0" presId="urn:microsoft.com/office/officeart/2005/8/layout/cycle2"/>
    <dgm:cxn modelId="{DFCD7DA8-8C8A-4A8A-8784-347065828F14}" type="presParOf" srcId="{89E5337C-00CA-4428-9034-A803C42C629E}" destId="{5A821C11-0777-4C74-B4B9-782DDCE30B01}" srcOrd="9" destOrd="0" presId="urn:microsoft.com/office/officeart/2005/8/layout/cycle2"/>
    <dgm:cxn modelId="{CF0E5D00-B162-48B5-B76F-F6D1548D563A}" type="presParOf" srcId="{5A821C11-0777-4C74-B4B9-782DDCE30B01}" destId="{2078C56F-BE50-45CF-ABD4-07D47B44C4BB}" srcOrd="0" destOrd="0" presId="urn:microsoft.com/office/officeart/2005/8/layout/cycle2"/>
    <dgm:cxn modelId="{F84DA68B-773F-4F3F-9940-4DDAF05E42F4}" type="presParOf" srcId="{89E5337C-00CA-4428-9034-A803C42C629E}" destId="{AF203768-109B-41D1-9FD0-3A6AA127CCF7}" srcOrd="10" destOrd="0" presId="urn:microsoft.com/office/officeart/2005/8/layout/cycle2"/>
    <dgm:cxn modelId="{891B45E1-1FF9-4AC5-908C-C6CF9916943F}" type="presParOf" srcId="{89E5337C-00CA-4428-9034-A803C42C629E}" destId="{8634AA79-A4BE-41C9-A14D-138EB63B889C}" srcOrd="11" destOrd="0" presId="urn:microsoft.com/office/officeart/2005/8/layout/cycle2"/>
    <dgm:cxn modelId="{4835B4DE-6C5C-4BF0-AE59-2203D461616E}" type="presParOf" srcId="{8634AA79-A4BE-41C9-A14D-138EB63B889C}" destId="{B145BDDB-3F81-4C40-96C4-96CC96AA102E}" srcOrd="0" destOrd="0" presId="urn:microsoft.com/office/officeart/2005/8/layout/cycle2"/>
    <dgm:cxn modelId="{2CD6BB5F-B7BF-408A-B93F-628A450CE43D}" type="presParOf" srcId="{89E5337C-00CA-4428-9034-A803C42C629E}" destId="{056CCED6-CD59-4D8D-A4F2-209695FF457B}" srcOrd="12" destOrd="0" presId="urn:microsoft.com/office/officeart/2005/8/layout/cycle2"/>
    <dgm:cxn modelId="{8562119F-DB50-4F6C-84B8-60F58A6E7EA3}" type="presParOf" srcId="{89E5337C-00CA-4428-9034-A803C42C629E}" destId="{27EEA7C0-83D5-4B9F-B1AB-14D23E83CC59}" srcOrd="13" destOrd="0" presId="urn:microsoft.com/office/officeart/2005/8/layout/cycle2"/>
    <dgm:cxn modelId="{CF0BE648-24DB-481E-89B6-3C7A0EE761A6}" type="presParOf" srcId="{27EEA7C0-83D5-4B9F-B1AB-14D23E83CC59}" destId="{1827B0E2-9458-476A-A0C4-EF21B65B4C6C}" srcOrd="0" destOrd="0" presId="urn:microsoft.com/office/officeart/2005/8/layout/cycle2"/>
    <dgm:cxn modelId="{6D0486E7-2DCC-45C2-81F3-F1E4B34A7663}" type="presParOf" srcId="{89E5337C-00CA-4428-9034-A803C42C629E}" destId="{FDD09A8C-F0E8-4D79-B24E-CD0C1A8D2B74}" srcOrd="14" destOrd="0" presId="urn:microsoft.com/office/officeart/2005/8/layout/cycle2"/>
    <dgm:cxn modelId="{729092E1-4DE4-4054-BD96-16FD29C680A1}" type="presParOf" srcId="{89E5337C-00CA-4428-9034-A803C42C629E}" destId="{BFD6614E-2793-4928-9D07-417CEFEA0143}" srcOrd="15" destOrd="0" presId="urn:microsoft.com/office/officeart/2005/8/layout/cycle2"/>
    <dgm:cxn modelId="{E014EA87-B6C2-46AC-B592-C68217A3E15A}" type="presParOf" srcId="{BFD6614E-2793-4928-9D07-417CEFEA0143}" destId="{4E990164-46E4-4CB0-A48A-7CF656EA781A}"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600FA-7C61-4B20-B3CE-CC7CEA3B13AE}">
      <dsp:nvSpPr>
        <dsp:cNvPr id="0" name=""/>
        <dsp:cNvSpPr/>
      </dsp:nvSpPr>
      <dsp:spPr>
        <a:xfrm>
          <a:off x="3318" y="766569"/>
          <a:ext cx="1509022"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rtl="0">
            <a:lnSpc>
              <a:spcPct val="90000"/>
            </a:lnSpc>
            <a:spcBef>
              <a:spcPct val="0"/>
            </a:spcBef>
            <a:spcAft>
              <a:spcPct val="35000"/>
            </a:spcAft>
            <a:buNone/>
          </a:pPr>
          <a:r>
            <a:rPr lang="en-US" sz="1100" kern="1200"/>
            <a:t>Pre-Onboarding</a:t>
          </a:r>
          <a:endParaRPr lang="en-US" sz="1100" kern="1200">
            <a:latin typeface="Calibri Light" panose="020F0302020204030204"/>
          </a:endParaRPr>
        </a:p>
      </dsp:txBody>
      <dsp:txXfrm>
        <a:off x="3318" y="766569"/>
        <a:ext cx="1509022" cy="316800"/>
      </dsp:txXfrm>
    </dsp:sp>
    <dsp:sp modelId="{CA291A97-735B-4A94-AA71-92B68B37309F}">
      <dsp:nvSpPr>
        <dsp:cNvPr id="0" name=""/>
        <dsp:cNvSpPr/>
      </dsp:nvSpPr>
      <dsp:spPr>
        <a:xfrm>
          <a:off x="312395" y="1083368"/>
          <a:ext cx="1509022" cy="277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Mid-2024</a:t>
          </a:r>
        </a:p>
        <a:p>
          <a:pPr marL="57150" lvl="1" indent="-57150" algn="l" defTabSz="488950">
            <a:lnSpc>
              <a:spcPct val="90000"/>
            </a:lnSpc>
            <a:spcBef>
              <a:spcPct val="0"/>
            </a:spcBef>
            <a:spcAft>
              <a:spcPct val="15000"/>
            </a:spcAft>
            <a:buChar char="•"/>
          </a:pPr>
          <a:r>
            <a:rPr lang="en-US" sz="1100" kern="1200"/>
            <a:t>Requirements Gathering</a:t>
          </a:r>
        </a:p>
        <a:p>
          <a:pPr marL="114300" lvl="2" indent="-57150" algn="l" defTabSz="488950">
            <a:lnSpc>
              <a:spcPct val="90000"/>
            </a:lnSpc>
            <a:spcBef>
              <a:spcPct val="0"/>
            </a:spcBef>
            <a:spcAft>
              <a:spcPct val="15000"/>
            </a:spcAft>
            <a:buChar char="•"/>
          </a:pPr>
          <a:r>
            <a:rPr lang="en-US" sz="1100" kern="1200"/>
            <a:t>What are existing tools and processes?</a:t>
          </a:r>
        </a:p>
        <a:p>
          <a:pPr marL="114300" lvl="2" indent="-57150" algn="l" defTabSz="488950">
            <a:lnSpc>
              <a:spcPct val="90000"/>
            </a:lnSpc>
            <a:spcBef>
              <a:spcPct val="0"/>
            </a:spcBef>
            <a:spcAft>
              <a:spcPct val="15000"/>
            </a:spcAft>
            <a:buChar char="•"/>
          </a:pPr>
          <a:r>
            <a:rPr lang="en-US" sz="1100" kern="1200"/>
            <a:t>What were the pain points?</a:t>
          </a:r>
        </a:p>
        <a:p>
          <a:pPr marL="114300" lvl="2" indent="-57150" algn="l" defTabSz="488950">
            <a:lnSpc>
              <a:spcPct val="90000"/>
            </a:lnSpc>
            <a:spcBef>
              <a:spcPct val="0"/>
            </a:spcBef>
            <a:spcAft>
              <a:spcPct val="15000"/>
            </a:spcAft>
            <a:buChar char="•"/>
          </a:pPr>
          <a:r>
            <a:rPr lang="en-US" sz="1100" kern="1200"/>
            <a:t>What is the definition of success?</a:t>
          </a:r>
        </a:p>
        <a:p>
          <a:pPr marL="57150" lvl="1" indent="-57150" algn="l" defTabSz="488950">
            <a:lnSpc>
              <a:spcPct val="90000"/>
            </a:lnSpc>
            <a:spcBef>
              <a:spcPct val="0"/>
            </a:spcBef>
            <a:spcAft>
              <a:spcPct val="15000"/>
            </a:spcAft>
            <a:buChar char="•"/>
          </a:pPr>
          <a:r>
            <a:rPr lang="en-US" sz="1100" kern="1200"/>
            <a:t>Proof-of-Concept</a:t>
          </a:r>
        </a:p>
        <a:p>
          <a:pPr marL="114300" lvl="2" indent="-57150" algn="l" defTabSz="488950">
            <a:lnSpc>
              <a:spcPct val="90000"/>
            </a:lnSpc>
            <a:spcBef>
              <a:spcPct val="0"/>
            </a:spcBef>
            <a:spcAft>
              <a:spcPct val="15000"/>
            </a:spcAft>
            <a:buChar char="•"/>
          </a:pPr>
          <a:r>
            <a:rPr lang="en-US" sz="1100" kern="1200"/>
            <a:t>Validation</a:t>
          </a:r>
        </a:p>
        <a:p>
          <a:pPr marL="114300" lvl="2" indent="-57150" algn="l" defTabSz="488950">
            <a:lnSpc>
              <a:spcPct val="90000"/>
            </a:lnSpc>
            <a:spcBef>
              <a:spcPct val="0"/>
            </a:spcBef>
            <a:spcAft>
              <a:spcPct val="15000"/>
            </a:spcAft>
            <a:buChar char="•"/>
          </a:pPr>
          <a:r>
            <a:rPr lang="en-US" sz="1100" kern="1200"/>
            <a:t>Deployment</a:t>
          </a:r>
        </a:p>
        <a:p>
          <a:pPr marL="114300" lvl="2" indent="-57150" algn="l" defTabSz="488950">
            <a:lnSpc>
              <a:spcPct val="90000"/>
            </a:lnSpc>
            <a:spcBef>
              <a:spcPct val="0"/>
            </a:spcBef>
            <a:spcAft>
              <a:spcPct val="15000"/>
            </a:spcAft>
            <a:buChar char="•"/>
          </a:pPr>
          <a:r>
            <a:rPr lang="en-US" sz="1100" kern="1200"/>
            <a:t>Testing/Feedback</a:t>
          </a:r>
        </a:p>
      </dsp:txBody>
      <dsp:txXfrm>
        <a:off x="356593" y="1127566"/>
        <a:ext cx="1420626" cy="2683604"/>
      </dsp:txXfrm>
    </dsp:sp>
    <dsp:sp modelId="{C7BBA0A7-9D62-47A2-9BCD-A7CBE36ACF52}">
      <dsp:nvSpPr>
        <dsp:cNvPr id="0" name=""/>
        <dsp:cNvSpPr/>
      </dsp:nvSpPr>
      <dsp:spPr>
        <a:xfrm>
          <a:off x="1741103" y="737117"/>
          <a:ext cx="484976" cy="3757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741103" y="812257"/>
        <a:ext cx="372265" cy="225422"/>
      </dsp:txXfrm>
    </dsp:sp>
    <dsp:sp modelId="{963994B9-0F3A-4F09-BA40-8EB0C324699A}">
      <dsp:nvSpPr>
        <dsp:cNvPr id="0" name=""/>
        <dsp:cNvSpPr/>
      </dsp:nvSpPr>
      <dsp:spPr>
        <a:xfrm>
          <a:off x="2427390" y="766569"/>
          <a:ext cx="1509022"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a:t>Onboarding </a:t>
          </a:r>
        </a:p>
      </dsp:txBody>
      <dsp:txXfrm>
        <a:off x="2427390" y="766569"/>
        <a:ext cx="1509022" cy="316800"/>
      </dsp:txXfrm>
    </dsp:sp>
    <dsp:sp modelId="{65129FA8-88B1-48AE-BA52-88E3AD0CD0D3}">
      <dsp:nvSpPr>
        <dsp:cNvPr id="0" name=""/>
        <dsp:cNvSpPr/>
      </dsp:nvSpPr>
      <dsp:spPr>
        <a:xfrm>
          <a:off x="2736467" y="1083368"/>
          <a:ext cx="1509022" cy="277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a:solidFill>
                <a:srgbClr val="000000"/>
              </a:solidFill>
              <a:latin typeface="Calibri"/>
              <a:ea typeface="Calibri"/>
              <a:cs typeface="Calibri"/>
            </a:rPr>
            <a:t>Q1 2025</a:t>
          </a:r>
          <a:endParaRPr lang="en-US" sz="1100" kern="1200">
            <a:latin typeface="Calibri Light" panose="020F0302020204030204"/>
          </a:endParaRPr>
        </a:p>
        <a:p>
          <a:pPr marL="57150" lvl="1" indent="-57150" algn="l" defTabSz="488950">
            <a:lnSpc>
              <a:spcPct val="90000"/>
            </a:lnSpc>
            <a:spcBef>
              <a:spcPct val="0"/>
            </a:spcBef>
            <a:spcAft>
              <a:spcPct val="15000"/>
            </a:spcAft>
            <a:buChar char="•"/>
          </a:pPr>
          <a:r>
            <a:rPr lang="en-US" sz="1100" kern="1200"/>
            <a:t>User Training</a:t>
          </a:r>
        </a:p>
        <a:p>
          <a:pPr marL="57150" lvl="1" indent="-57150" algn="l" defTabSz="488950">
            <a:lnSpc>
              <a:spcPct val="90000"/>
            </a:lnSpc>
            <a:spcBef>
              <a:spcPct val="0"/>
            </a:spcBef>
            <a:spcAft>
              <a:spcPct val="15000"/>
            </a:spcAft>
            <a:buChar char="•"/>
          </a:pPr>
          <a:r>
            <a:rPr lang="en-US" sz="1100" kern="1200"/>
            <a:t>Production Environment</a:t>
          </a:r>
        </a:p>
      </dsp:txBody>
      <dsp:txXfrm>
        <a:off x="2780665" y="1127566"/>
        <a:ext cx="1420626" cy="2683604"/>
      </dsp:txXfrm>
    </dsp:sp>
    <dsp:sp modelId="{62C2AAF7-2BD1-419F-AD9B-8C28535E79EB}">
      <dsp:nvSpPr>
        <dsp:cNvPr id="0" name=""/>
        <dsp:cNvSpPr/>
      </dsp:nvSpPr>
      <dsp:spPr>
        <a:xfrm>
          <a:off x="4165175" y="737117"/>
          <a:ext cx="484976" cy="3757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165175" y="812257"/>
        <a:ext cx="372265" cy="225422"/>
      </dsp:txXfrm>
    </dsp:sp>
    <dsp:sp modelId="{C03CDE6C-404E-482D-96A7-CAD6A79425A6}">
      <dsp:nvSpPr>
        <dsp:cNvPr id="0" name=""/>
        <dsp:cNvSpPr/>
      </dsp:nvSpPr>
      <dsp:spPr>
        <a:xfrm>
          <a:off x="4851462" y="766569"/>
          <a:ext cx="1509022"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rtl="0">
            <a:lnSpc>
              <a:spcPct val="90000"/>
            </a:lnSpc>
            <a:spcBef>
              <a:spcPct val="0"/>
            </a:spcBef>
            <a:spcAft>
              <a:spcPct val="35000"/>
            </a:spcAft>
            <a:buNone/>
          </a:pPr>
          <a:r>
            <a:rPr lang="en-US" sz="1100" kern="1200">
              <a:latin typeface="Calibri Light" panose="020F0302020204030204"/>
            </a:rPr>
            <a:t>Post-Onboarding</a:t>
          </a:r>
        </a:p>
      </dsp:txBody>
      <dsp:txXfrm>
        <a:off x="4851462" y="766569"/>
        <a:ext cx="1509022" cy="316800"/>
      </dsp:txXfrm>
    </dsp:sp>
    <dsp:sp modelId="{2D0A556F-0A97-448A-BFF9-6874456085BE}">
      <dsp:nvSpPr>
        <dsp:cNvPr id="0" name=""/>
        <dsp:cNvSpPr/>
      </dsp:nvSpPr>
      <dsp:spPr>
        <a:xfrm>
          <a:off x="5160539" y="1083368"/>
          <a:ext cx="1509022" cy="277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a:solidFill>
                <a:srgbClr val="000000"/>
              </a:solidFill>
              <a:latin typeface="Calibri"/>
              <a:ea typeface="Calibri"/>
              <a:cs typeface="Calibri"/>
            </a:rPr>
            <a:t>Ongoing</a:t>
          </a:r>
        </a:p>
        <a:p>
          <a:pPr marL="57150" lvl="1" indent="-57150" algn="l" defTabSz="488950">
            <a:lnSpc>
              <a:spcPct val="90000"/>
            </a:lnSpc>
            <a:spcBef>
              <a:spcPct val="0"/>
            </a:spcBef>
            <a:spcAft>
              <a:spcPct val="15000"/>
            </a:spcAft>
            <a:buChar char="•"/>
          </a:pPr>
          <a:r>
            <a:rPr lang="en-US" sz="1100" kern="1200">
              <a:latin typeface="Calibri Light" panose="020F0302020204030204"/>
            </a:rPr>
            <a:t>Technical</a:t>
          </a:r>
          <a:r>
            <a:rPr lang="en-US" sz="1100" kern="1200"/>
            <a:t> Support</a:t>
          </a:r>
        </a:p>
        <a:p>
          <a:pPr marL="57150" lvl="1" indent="-57150" algn="l" defTabSz="488950">
            <a:lnSpc>
              <a:spcPct val="90000"/>
            </a:lnSpc>
            <a:spcBef>
              <a:spcPct val="0"/>
            </a:spcBef>
            <a:spcAft>
              <a:spcPct val="15000"/>
            </a:spcAft>
            <a:buChar char="•"/>
          </a:pPr>
          <a:r>
            <a:rPr lang="en-US" sz="1100" kern="1200"/>
            <a:t>Continuous Improvement</a:t>
          </a:r>
        </a:p>
      </dsp:txBody>
      <dsp:txXfrm>
        <a:off x="5204737" y="1127566"/>
        <a:ext cx="1420626" cy="2683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F376A-91A4-4A03-BC86-729A20A2F9A4}">
      <dsp:nvSpPr>
        <dsp:cNvPr id="0" name=""/>
        <dsp:cNvSpPr/>
      </dsp:nvSpPr>
      <dsp:spPr>
        <a:xfrm>
          <a:off x="4018" y="399334"/>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EBS: Request</a:t>
          </a:r>
          <a:endParaRPr lang="en-US" sz="2600" kern="1200">
            <a:latin typeface="Calibri Light" panose="020F0302020204030204"/>
            <a:ea typeface="Calibri Light" panose="020F0302020204030204"/>
            <a:cs typeface="Calibri Light" panose="020F0302020204030204"/>
          </a:endParaRPr>
        </a:p>
      </dsp:txBody>
      <dsp:txXfrm>
        <a:off x="4018" y="399334"/>
        <a:ext cx="2416066" cy="946024"/>
      </dsp:txXfrm>
    </dsp:sp>
    <dsp:sp modelId="{6F3E8BFF-6C90-4A84-88F6-D77C270C8108}">
      <dsp:nvSpPr>
        <dsp:cNvPr id="0" name=""/>
        <dsp:cNvSpPr/>
      </dsp:nvSpPr>
      <dsp:spPr>
        <a:xfrm>
          <a:off x="4018" y="1345358"/>
          <a:ext cx="2416066" cy="30733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ptos Display"/>
            </a:rPr>
            <a:t>Identify materials</a:t>
          </a:r>
        </a:p>
        <a:p>
          <a:pPr marL="228600" lvl="1" indent="-228600" algn="l" defTabSz="1155700" rtl="0">
            <a:lnSpc>
              <a:spcPct val="90000"/>
            </a:lnSpc>
            <a:spcBef>
              <a:spcPct val="0"/>
            </a:spcBef>
            <a:spcAft>
              <a:spcPct val="15000"/>
            </a:spcAft>
            <a:buChar char="•"/>
          </a:pPr>
          <a:r>
            <a:rPr lang="en-US" sz="2600" kern="1200">
              <a:latin typeface="Aptos Display"/>
            </a:rPr>
            <a:t>Specify purpose</a:t>
          </a:r>
        </a:p>
      </dsp:txBody>
      <dsp:txXfrm>
        <a:off x="4018" y="1345358"/>
        <a:ext cx="2416066" cy="3073370"/>
      </dsp:txXfrm>
    </dsp:sp>
    <dsp:sp modelId="{28465C5A-9B67-4CD9-A93D-D006294D3081}">
      <dsp:nvSpPr>
        <dsp:cNvPr id="0" name=""/>
        <dsp:cNvSpPr/>
      </dsp:nvSpPr>
      <dsp:spPr>
        <a:xfrm>
          <a:off x="2758333" y="399334"/>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EBS: Sampling</a:t>
          </a:r>
          <a:endParaRPr lang="en-US" sz="2600" kern="1200"/>
        </a:p>
      </dsp:txBody>
      <dsp:txXfrm>
        <a:off x="2758333" y="399334"/>
        <a:ext cx="2416066" cy="946024"/>
      </dsp:txXfrm>
    </dsp:sp>
    <dsp:sp modelId="{5227BCA7-1996-4ACF-BBE2-4EEE1F98CF5F}">
      <dsp:nvSpPr>
        <dsp:cNvPr id="0" name=""/>
        <dsp:cNvSpPr/>
      </dsp:nvSpPr>
      <dsp:spPr>
        <a:xfrm>
          <a:off x="2758333" y="1345358"/>
          <a:ext cx="2416066" cy="30733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Calibri"/>
              <a:ea typeface="Calibri"/>
              <a:cs typeface="Calibri"/>
            </a:rPr>
            <a:t>Define technology and vendor</a:t>
          </a:r>
        </a:p>
        <a:p>
          <a:pPr marL="228600" lvl="1" indent="-228600" algn="l" defTabSz="1155700">
            <a:lnSpc>
              <a:spcPct val="90000"/>
            </a:lnSpc>
            <a:spcBef>
              <a:spcPct val="0"/>
            </a:spcBef>
            <a:spcAft>
              <a:spcPct val="15000"/>
            </a:spcAft>
            <a:buChar char="•"/>
          </a:pPr>
          <a:r>
            <a:rPr lang="en-US" sz="2600" kern="1200">
              <a:latin typeface="Aptos Display" panose="020F0302020204030204"/>
            </a:rPr>
            <a:t>Create</a:t>
          </a:r>
          <a:r>
            <a:rPr lang="en-US" sz="2600" kern="1200">
              <a:latin typeface="Aptos Display"/>
              <a:ea typeface="Calibri Light" panose="020F0302020204030204"/>
              <a:cs typeface="Calibri Light" panose="020F0302020204030204"/>
            </a:rPr>
            <a:t> plate layout</a:t>
          </a:r>
          <a:endParaRPr lang="en-US" sz="2600" kern="1200"/>
        </a:p>
        <a:p>
          <a:pPr marL="228600" lvl="1" indent="-228600" algn="l" defTabSz="1155700" rtl="0">
            <a:lnSpc>
              <a:spcPct val="90000"/>
            </a:lnSpc>
            <a:spcBef>
              <a:spcPct val="0"/>
            </a:spcBef>
            <a:spcAft>
              <a:spcPct val="15000"/>
            </a:spcAft>
            <a:buChar char="•"/>
          </a:pPr>
          <a:r>
            <a:rPr lang="en-US" sz="2600" kern="1200">
              <a:latin typeface="Aptos Display" panose="020F0302020204030204"/>
            </a:rPr>
            <a:t>Collect samples</a:t>
          </a:r>
          <a:endParaRPr lang="en-US" sz="2600" kern="1200"/>
        </a:p>
      </dsp:txBody>
      <dsp:txXfrm>
        <a:off x="2758333" y="1345358"/>
        <a:ext cx="2416066" cy="3073370"/>
      </dsp:txXfrm>
    </dsp:sp>
    <dsp:sp modelId="{66CA3F8A-050F-4BEB-8330-CDAF22CBDDA7}">
      <dsp:nvSpPr>
        <dsp:cNvPr id="0" name=""/>
        <dsp:cNvSpPr/>
      </dsp:nvSpPr>
      <dsp:spPr>
        <a:xfrm>
          <a:off x="5512649" y="399334"/>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CG Service Portal: Submit</a:t>
          </a:r>
          <a:endParaRPr lang="en-US" sz="2600" kern="1200"/>
        </a:p>
      </dsp:txBody>
      <dsp:txXfrm>
        <a:off x="5512649" y="399334"/>
        <a:ext cx="2416066" cy="946024"/>
      </dsp:txXfrm>
    </dsp:sp>
    <dsp:sp modelId="{4CA242EF-601E-4A8D-A214-7D56B531DDD5}">
      <dsp:nvSpPr>
        <dsp:cNvPr id="0" name=""/>
        <dsp:cNvSpPr/>
      </dsp:nvSpPr>
      <dsp:spPr>
        <a:xfrm>
          <a:off x="5512649" y="1345358"/>
          <a:ext cx="2416066" cy="30733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ptos Display" panose="020F0302020204030204"/>
            </a:rPr>
            <a:t>Create request</a:t>
          </a:r>
        </a:p>
        <a:p>
          <a:pPr marL="228600" lvl="1" indent="-228600" algn="l" defTabSz="1155700" rtl="0">
            <a:lnSpc>
              <a:spcPct val="90000"/>
            </a:lnSpc>
            <a:spcBef>
              <a:spcPct val="0"/>
            </a:spcBef>
            <a:spcAft>
              <a:spcPct val="15000"/>
            </a:spcAft>
            <a:buChar char="•"/>
          </a:pPr>
          <a:r>
            <a:rPr lang="en-US" sz="2600" kern="1200">
              <a:latin typeface="Aptos Display" panose="020F0302020204030204"/>
            </a:rPr>
            <a:t>Generate vendor documents</a:t>
          </a:r>
        </a:p>
      </dsp:txBody>
      <dsp:txXfrm>
        <a:off x="5512649" y="1345358"/>
        <a:ext cx="2416066" cy="3073370"/>
      </dsp:txXfrm>
    </dsp:sp>
    <dsp:sp modelId="{2027D5E8-A614-4559-A1C1-7E381E169A72}">
      <dsp:nvSpPr>
        <dsp:cNvPr id="0" name=""/>
        <dsp:cNvSpPr/>
      </dsp:nvSpPr>
      <dsp:spPr>
        <a:xfrm>
          <a:off x="8266965" y="399334"/>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EBS: Manage data</a:t>
          </a:r>
        </a:p>
      </dsp:txBody>
      <dsp:txXfrm>
        <a:off x="8266965" y="399334"/>
        <a:ext cx="2416066" cy="946024"/>
      </dsp:txXfrm>
    </dsp:sp>
    <dsp:sp modelId="{FA5D35D6-759B-4CC8-89A0-AD94CCF298ED}">
      <dsp:nvSpPr>
        <dsp:cNvPr id="0" name=""/>
        <dsp:cNvSpPr/>
      </dsp:nvSpPr>
      <dsp:spPr>
        <a:xfrm>
          <a:off x="8266965" y="1345358"/>
          <a:ext cx="2416066" cy="30733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ptos Display" panose="020F0302020204030204"/>
            </a:rPr>
            <a:t>Load vendor results file</a:t>
          </a:r>
        </a:p>
        <a:p>
          <a:pPr marL="228600" lvl="1" indent="-228600" algn="l" defTabSz="1155700" rtl="0">
            <a:lnSpc>
              <a:spcPct val="90000"/>
            </a:lnSpc>
            <a:spcBef>
              <a:spcPct val="0"/>
            </a:spcBef>
            <a:spcAft>
              <a:spcPct val="15000"/>
            </a:spcAft>
            <a:buChar char="•"/>
          </a:pPr>
          <a:r>
            <a:rPr lang="en-US" sz="2600" kern="1200">
              <a:latin typeface="Aptos Display" panose="020F0302020204030204"/>
            </a:rPr>
            <a:t>Review data in MDA</a:t>
          </a:r>
        </a:p>
      </dsp:txBody>
      <dsp:txXfrm>
        <a:off x="8266965" y="1345358"/>
        <a:ext cx="2416066" cy="3073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F376A-91A4-4A03-BC86-729A20A2F9A4}">
      <dsp:nvSpPr>
        <dsp:cNvPr id="0" name=""/>
        <dsp:cNvSpPr/>
      </dsp:nvSpPr>
      <dsp:spPr>
        <a:xfrm>
          <a:off x="4018" y="823389"/>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EBS: Request</a:t>
          </a:r>
          <a:endParaRPr lang="en-US" sz="2600" kern="1200">
            <a:latin typeface="Calibri Light" panose="020F0302020204030204"/>
            <a:ea typeface="Calibri Light" panose="020F0302020204030204"/>
            <a:cs typeface="Calibri Light" panose="020F0302020204030204"/>
          </a:endParaRPr>
        </a:p>
      </dsp:txBody>
      <dsp:txXfrm>
        <a:off x="4018" y="823389"/>
        <a:ext cx="2416066" cy="946024"/>
      </dsp:txXfrm>
    </dsp:sp>
    <dsp:sp modelId="{6F3E8BFF-6C90-4A84-88F6-D77C270C8108}">
      <dsp:nvSpPr>
        <dsp:cNvPr id="0" name=""/>
        <dsp:cNvSpPr/>
      </dsp:nvSpPr>
      <dsp:spPr>
        <a:xfrm>
          <a:off x="4018" y="1769413"/>
          <a:ext cx="2416066" cy="22252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ptos Display" panose="020F0302020204030204"/>
            </a:rPr>
            <a:t>What to genotype</a:t>
          </a:r>
          <a:endParaRPr lang="en-US" sz="2600" kern="1200"/>
        </a:p>
        <a:p>
          <a:pPr marL="228600" lvl="1" indent="-228600" algn="l" defTabSz="1155700">
            <a:lnSpc>
              <a:spcPct val="90000"/>
            </a:lnSpc>
            <a:spcBef>
              <a:spcPct val="0"/>
            </a:spcBef>
            <a:spcAft>
              <a:spcPct val="15000"/>
            </a:spcAft>
            <a:buChar char="•"/>
          </a:pPr>
          <a:r>
            <a:rPr lang="en-US" sz="2600" kern="1200">
              <a:latin typeface="Aptos Display" panose="020F0302020204030204"/>
            </a:rPr>
            <a:t>Purpose</a:t>
          </a:r>
        </a:p>
      </dsp:txBody>
      <dsp:txXfrm>
        <a:off x="4018" y="1769413"/>
        <a:ext cx="2416066" cy="2225259"/>
      </dsp:txXfrm>
    </dsp:sp>
    <dsp:sp modelId="{28465C5A-9B67-4CD9-A93D-D006294D3081}">
      <dsp:nvSpPr>
        <dsp:cNvPr id="0" name=""/>
        <dsp:cNvSpPr/>
      </dsp:nvSpPr>
      <dsp:spPr>
        <a:xfrm>
          <a:off x="2758333" y="823389"/>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EBS: Sampling</a:t>
          </a:r>
          <a:endParaRPr lang="en-US" sz="2600" kern="1200"/>
        </a:p>
      </dsp:txBody>
      <dsp:txXfrm>
        <a:off x="2758333" y="823389"/>
        <a:ext cx="2416066" cy="946024"/>
      </dsp:txXfrm>
    </dsp:sp>
    <dsp:sp modelId="{5227BCA7-1996-4ACF-BBE2-4EEE1F98CF5F}">
      <dsp:nvSpPr>
        <dsp:cNvPr id="0" name=""/>
        <dsp:cNvSpPr/>
      </dsp:nvSpPr>
      <dsp:spPr>
        <a:xfrm>
          <a:off x="2758333" y="1769413"/>
          <a:ext cx="2416066" cy="22252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latin typeface="Aptos Display" panose="020F0302020204030204"/>
            </a:rPr>
            <a:t>Sampling</a:t>
          </a:r>
          <a:endParaRPr lang="en-US" sz="2600" kern="1200"/>
        </a:p>
        <a:p>
          <a:pPr marL="228600" lvl="1" indent="-228600" algn="l" defTabSz="1155700">
            <a:lnSpc>
              <a:spcPct val="90000"/>
            </a:lnSpc>
            <a:spcBef>
              <a:spcPct val="0"/>
            </a:spcBef>
            <a:spcAft>
              <a:spcPct val="15000"/>
            </a:spcAft>
            <a:buChar char="•"/>
          </a:pPr>
          <a:r>
            <a:rPr lang="en-US" sz="2600" kern="1200">
              <a:latin typeface="Aptos Display" panose="020F0302020204030204"/>
            </a:rPr>
            <a:t>Plating</a:t>
          </a:r>
          <a:endParaRPr lang="en-US" sz="2600" kern="1200"/>
        </a:p>
        <a:p>
          <a:pPr marL="228600" lvl="1" indent="-228600" algn="l" defTabSz="1155700" rtl="0">
            <a:lnSpc>
              <a:spcPct val="90000"/>
            </a:lnSpc>
            <a:spcBef>
              <a:spcPct val="0"/>
            </a:spcBef>
            <a:spcAft>
              <a:spcPct val="15000"/>
            </a:spcAft>
            <a:buChar char="•"/>
          </a:pPr>
          <a:endParaRPr lang="en-US" sz="2600" kern="1200">
            <a:latin typeface="Aptos Display" panose="020F0302020204030204"/>
          </a:endParaRPr>
        </a:p>
      </dsp:txBody>
      <dsp:txXfrm>
        <a:off x="2758333" y="1769413"/>
        <a:ext cx="2416066" cy="2225259"/>
      </dsp:txXfrm>
    </dsp:sp>
    <dsp:sp modelId="{66CA3F8A-050F-4BEB-8330-CDAF22CBDDA7}">
      <dsp:nvSpPr>
        <dsp:cNvPr id="0" name=""/>
        <dsp:cNvSpPr/>
      </dsp:nvSpPr>
      <dsp:spPr>
        <a:xfrm>
          <a:off x="5512649" y="823389"/>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CG Service portal: Submit</a:t>
          </a:r>
          <a:endParaRPr lang="en-US" sz="2600" kern="1200"/>
        </a:p>
      </dsp:txBody>
      <dsp:txXfrm>
        <a:off x="5512649" y="823389"/>
        <a:ext cx="2416066" cy="946024"/>
      </dsp:txXfrm>
    </dsp:sp>
    <dsp:sp modelId="{4CA242EF-601E-4A8D-A214-7D56B531DDD5}">
      <dsp:nvSpPr>
        <dsp:cNvPr id="0" name=""/>
        <dsp:cNvSpPr/>
      </dsp:nvSpPr>
      <dsp:spPr>
        <a:xfrm>
          <a:off x="5512649" y="1769413"/>
          <a:ext cx="2416066" cy="22252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ptos Display" panose="020F0302020204030204"/>
            </a:rPr>
            <a:t>Create request</a:t>
          </a:r>
        </a:p>
        <a:p>
          <a:pPr marL="228600" lvl="1" indent="-228600" algn="l" defTabSz="1155700" rtl="0">
            <a:lnSpc>
              <a:spcPct val="90000"/>
            </a:lnSpc>
            <a:spcBef>
              <a:spcPct val="0"/>
            </a:spcBef>
            <a:spcAft>
              <a:spcPct val="15000"/>
            </a:spcAft>
            <a:buChar char="•"/>
          </a:pPr>
          <a:r>
            <a:rPr lang="en-US" sz="2600" kern="1200">
              <a:latin typeface="Aptos Display" panose="020F0302020204030204"/>
            </a:rPr>
            <a:t>Generate vendor documents</a:t>
          </a:r>
        </a:p>
      </dsp:txBody>
      <dsp:txXfrm>
        <a:off x="5512649" y="1769413"/>
        <a:ext cx="2416066" cy="2225259"/>
      </dsp:txXfrm>
    </dsp:sp>
    <dsp:sp modelId="{2027D5E8-A614-4559-A1C1-7E381E169A72}">
      <dsp:nvSpPr>
        <dsp:cNvPr id="0" name=""/>
        <dsp:cNvSpPr/>
      </dsp:nvSpPr>
      <dsp:spPr>
        <a:xfrm>
          <a:off x="8266965" y="823389"/>
          <a:ext cx="2416066" cy="946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0F0302020204030204"/>
            </a:rPr>
            <a:t>EBS: Load data</a:t>
          </a:r>
        </a:p>
      </dsp:txBody>
      <dsp:txXfrm>
        <a:off x="8266965" y="823389"/>
        <a:ext cx="2416066" cy="946024"/>
      </dsp:txXfrm>
    </dsp:sp>
    <dsp:sp modelId="{FA5D35D6-759B-4CC8-89A0-AD94CCF298ED}">
      <dsp:nvSpPr>
        <dsp:cNvPr id="0" name=""/>
        <dsp:cNvSpPr/>
      </dsp:nvSpPr>
      <dsp:spPr>
        <a:xfrm>
          <a:off x="8266965" y="1769413"/>
          <a:ext cx="2416066" cy="22252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ptos Display" panose="020F0302020204030204"/>
            </a:rPr>
            <a:t>Vendor result file is loaded to the genotyping database</a:t>
          </a:r>
        </a:p>
      </dsp:txBody>
      <dsp:txXfrm>
        <a:off x="8266965" y="1769413"/>
        <a:ext cx="2416066" cy="2225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E06B4-9B7E-4AF9-86B1-7335E6E71BE4}">
      <dsp:nvSpPr>
        <dsp:cNvPr id="0" name=""/>
        <dsp:cNvSpPr/>
      </dsp:nvSpPr>
      <dsp:spPr>
        <a:xfrm>
          <a:off x="2354343" y="739"/>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Breeding Program Manager</a:t>
          </a:r>
        </a:p>
      </dsp:txBody>
      <dsp:txXfrm>
        <a:off x="2471767" y="118163"/>
        <a:ext cx="566973" cy="566973"/>
      </dsp:txXfrm>
    </dsp:sp>
    <dsp:sp modelId="{43EEEAB9-1103-444A-923E-3EEF7D375512}">
      <dsp:nvSpPr>
        <dsp:cNvPr id="0" name=""/>
        <dsp:cNvSpPr/>
      </dsp:nvSpPr>
      <dsp:spPr>
        <a:xfrm rot="1200000">
          <a:off x="3208692" y="470166"/>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10620" y="513355"/>
        <a:ext cx="149188" cy="162368"/>
      </dsp:txXfrm>
    </dsp:sp>
    <dsp:sp modelId="{EFC0FB7E-506A-47A8-B36C-C115CC06E9C6}">
      <dsp:nvSpPr>
        <dsp:cNvPr id="0" name=""/>
        <dsp:cNvSpPr/>
      </dsp:nvSpPr>
      <dsp:spPr>
        <a:xfrm>
          <a:off x="3485682" y="412513"/>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latin typeface="Calibri Light" panose="020F0302020204030204"/>
            </a:rPr>
            <a:t>Experiment Creation</a:t>
          </a:r>
          <a:endParaRPr lang="en-US" sz="900" kern="1200"/>
        </a:p>
      </dsp:txBody>
      <dsp:txXfrm>
        <a:off x="3603106" y="529937"/>
        <a:ext cx="566973" cy="566973"/>
      </dsp:txXfrm>
    </dsp:sp>
    <dsp:sp modelId="{DA6D49C0-E38B-405F-AEF8-EA48B4DA452C}">
      <dsp:nvSpPr>
        <dsp:cNvPr id="0" name=""/>
        <dsp:cNvSpPr/>
      </dsp:nvSpPr>
      <dsp:spPr>
        <a:xfrm rot="3600000">
          <a:off x="4078001" y="1194217"/>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093986" y="1220654"/>
        <a:ext cx="149188" cy="162368"/>
      </dsp:txXfrm>
    </dsp:sp>
    <dsp:sp modelId="{2DE709E1-0A76-45CB-B43C-72A0E8BDF51D}">
      <dsp:nvSpPr>
        <dsp:cNvPr id="0" name=""/>
        <dsp:cNvSpPr/>
      </dsp:nvSpPr>
      <dsp:spPr>
        <a:xfrm>
          <a:off x="4087655" y="1455161"/>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Experiment Manager</a:t>
          </a:r>
          <a:endParaRPr lang="en-US" sz="900" kern="1200"/>
        </a:p>
      </dsp:txBody>
      <dsp:txXfrm>
        <a:off x="4205079" y="1572585"/>
        <a:ext cx="566973" cy="566973"/>
      </dsp:txXfrm>
    </dsp:sp>
    <dsp:sp modelId="{FE4A1CF9-18DF-4F58-B66F-7B869FFDCCF3}">
      <dsp:nvSpPr>
        <dsp:cNvPr id="0" name=""/>
        <dsp:cNvSpPr/>
      </dsp:nvSpPr>
      <dsp:spPr>
        <a:xfrm rot="6000000">
          <a:off x="4278519" y="2307652"/>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4316039" y="2330292"/>
        <a:ext cx="149188" cy="162368"/>
      </dsp:txXfrm>
    </dsp:sp>
    <dsp:sp modelId="{9BE8F8D5-2135-4F9E-8DE3-5EFDFF221780}">
      <dsp:nvSpPr>
        <dsp:cNvPr id="0" name=""/>
        <dsp:cNvSpPr/>
      </dsp:nvSpPr>
      <dsp:spPr>
        <a:xfrm>
          <a:off x="3878592" y="2640817"/>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Planting Instructions Manager</a:t>
          </a:r>
        </a:p>
      </dsp:txBody>
      <dsp:txXfrm>
        <a:off x="3996016" y="2758241"/>
        <a:ext cx="566973" cy="566973"/>
      </dsp:txXfrm>
    </dsp:sp>
    <dsp:sp modelId="{5C153081-AD11-4B45-9241-AD0B5976FECA}">
      <dsp:nvSpPr>
        <dsp:cNvPr id="0" name=""/>
        <dsp:cNvSpPr/>
      </dsp:nvSpPr>
      <dsp:spPr>
        <a:xfrm rot="8400000">
          <a:off x="3716423" y="3289484"/>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772882" y="3323058"/>
        <a:ext cx="149188" cy="162368"/>
      </dsp:txXfrm>
    </dsp:sp>
    <dsp:sp modelId="{B3532CAE-8FB9-4840-94F7-F05F08BB798F}">
      <dsp:nvSpPr>
        <dsp:cNvPr id="0" name=""/>
        <dsp:cNvSpPr/>
      </dsp:nvSpPr>
      <dsp:spPr>
        <a:xfrm>
          <a:off x="2956316" y="3414699"/>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latin typeface="Calibri Light" panose="020F0302020204030204"/>
            </a:rPr>
            <a:t>Data collection</a:t>
          </a:r>
          <a:endParaRPr lang="en-US" sz="900" kern="1200"/>
        </a:p>
      </dsp:txBody>
      <dsp:txXfrm>
        <a:off x="3073740" y="3532123"/>
        <a:ext cx="566973" cy="566973"/>
      </dsp:txXfrm>
    </dsp:sp>
    <dsp:sp modelId="{5A821C11-0777-4C74-B4B9-782DDCE30B01}">
      <dsp:nvSpPr>
        <dsp:cNvPr id="0" name=""/>
        <dsp:cNvSpPr/>
      </dsp:nvSpPr>
      <dsp:spPr>
        <a:xfrm rot="10800000">
          <a:off x="2654722" y="3680303"/>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718660" y="3734426"/>
        <a:ext cx="149188" cy="162368"/>
      </dsp:txXfrm>
    </dsp:sp>
    <dsp:sp modelId="{AF203768-109B-41D1-9FD0-3A6AA127CCF7}">
      <dsp:nvSpPr>
        <dsp:cNvPr id="0" name=""/>
        <dsp:cNvSpPr/>
      </dsp:nvSpPr>
      <dsp:spPr>
        <a:xfrm>
          <a:off x="1752369" y="3414699"/>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Harvest Manager</a:t>
          </a:r>
          <a:endParaRPr lang="en-US" sz="900" kern="1200"/>
        </a:p>
      </dsp:txBody>
      <dsp:txXfrm>
        <a:off x="1869793" y="3532123"/>
        <a:ext cx="566973" cy="566973"/>
      </dsp:txXfrm>
    </dsp:sp>
    <dsp:sp modelId="{8634AA79-A4BE-41C9-A14D-138EB63B889C}">
      <dsp:nvSpPr>
        <dsp:cNvPr id="0" name=""/>
        <dsp:cNvSpPr/>
      </dsp:nvSpPr>
      <dsp:spPr>
        <a:xfrm rot="13200000">
          <a:off x="1590200" y="3297239"/>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646659" y="3371911"/>
        <a:ext cx="149188" cy="162368"/>
      </dsp:txXfrm>
    </dsp:sp>
    <dsp:sp modelId="{056CCED6-CD59-4D8D-A4F2-209695FF457B}">
      <dsp:nvSpPr>
        <dsp:cNvPr id="0" name=""/>
        <dsp:cNvSpPr/>
      </dsp:nvSpPr>
      <dsp:spPr>
        <a:xfrm>
          <a:off x="830093" y="2640817"/>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Post Harvest</a:t>
          </a:r>
          <a:endParaRPr lang="en-US" sz="900" kern="1200"/>
        </a:p>
      </dsp:txBody>
      <dsp:txXfrm>
        <a:off x="947517" y="2758241"/>
        <a:ext cx="566973" cy="566973"/>
      </dsp:txXfrm>
    </dsp:sp>
    <dsp:sp modelId="{27EEA7C0-83D5-4B9F-B1AB-14D23E83CC59}">
      <dsp:nvSpPr>
        <dsp:cNvPr id="0" name=""/>
        <dsp:cNvSpPr/>
      </dsp:nvSpPr>
      <dsp:spPr>
        <a:xfrm rot="15600000">
          <a:off x="1020957" y="2319533"/>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058477" y="2405139"/>
        <a:ext cx="149188" cy="162368"/>
      </dsp:txXfrm>
    </dsp:sp>
    <dsp:sp modelId="{CA20CD4E-1DC2-4B87-B5A3-DB5B0564F727}">
      <dsp:nvSpPr>
        <dsp:cNvPr id="0" name=""/>
        <dsp:cNvSpPr/>
      </dsp:nvSpPr>
      <dsp:spPr>
        <a:xfrm>
          <a:off x="621030" y="1455161"/>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Phenotypic Data Manager</a:t>
          </a:r>
          <a:endParaRPr lang="en-US" sz="900" kern="1200"/>
        </a:p>
      </dsp:txBody>
      <dsp:txXfrm>
        <a:off x="738454" y="1572585"/>
        <a:ext cx="566973" cy="566973"/>
      </dsp:txXfrm>
    </dsp:sp>
    <dsp:sp modelId="{F0EA3D83-D98C-4402-9B81-01CFD1A40314}">
      <dsp:nvSpPr>
        <dsp:cNvPr id="0" name=""/>
        <dsp:cNvSpPr/>
      </dsp:nvSpPr>
      <dsp:spPr>
        <a:xfrm rot="18000000">
          <a:off x="1213348" y="1204664"/>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229333" y="1286473"/>
        <a:ext cx="149188" cy="162368"/>
      </dsp:txXfrm>
    </dsp:sp>
    <dsp:sp modelId="{FDD09A8C-F0E8-4D79-B24E-CD0C1A8D2B74}">
      <dsp:nvSpPr>
        <dsp:cNvPr id="0" name=""/>
        <dsp:cNvSpPr/>
      </dsp:nvSpPr>
      <dsp:spPr>
        <a:xfrm>
          <a:off x="1223003" y="412513"/>
          <a:ext cx="801821" cy="8018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Analysis Request Manager</a:t>
          </a:r>
        </a:p>
      </dsp:txBody>
      <dsp:txXfrm>
        <a:off x="1340427" y="529937"/>
        <a:ext cx="566973" cy="566973"/>
      </dsp:txXfrm>
    </dsp:sp>
    <dsp:sp modelId="{BFD6614E-2793-4928-9D07-417CEFEA0143}">
      <dsp:nvSpPr>
        <dsp:cNvPr id="0" name=""/>
        <dsp:cNvSpPr/>
      </dsp:nvSpPr>
      <dsp:spPr>
        <a:xfrm rot="20400000">
          <a:off x="2077353" y="474293"/>
          <a:ext cx="213126" cy="270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79281" y="539350"/>
        <a:ext cx="149188" cy="162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ED9E5-689A-47B1-BD4F-FCEAB2FA41C2}">
      <dsp:nvSpPr>
        <dsp:cNvPr id="0" name=""/>
        <dsp:cNvSpPr/>
      </dsp:nvSpPr>
      <dsp:spPr>
        <a:xfrm>
          <a:off x="2197821" y="1030"/>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Planning</a:t>
          </a:r>
        </a:p>
      </dsp:txBody>
      <dsp:txXfrm>
        <a:off x="2323261" y="126470"/>
        <a:ext cx="605680" cy="605680"/>
      </dsp:txXfrm>
    </dsp:sp>
    <dsp:sp modelId="{F667DF2C-B084-4F7A-A54C-C275FE148C17}">
      <dsp:nvSpPr>
        <dsp:cNvPr id="0" name=""/>
        <dsp:cNvSpPr/>
      </dsp:nvSpPr>
      <dsp:spPr>
        <a:xfrm rot="1350000">
          <a:off x="3100274" y="528235"/>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02869" y="573009"/>
        <a:ext cx="159060" cy="173453"/>
      </dsp:txXfrm>
    </dsp:sp>
    <dsp:sp modelId="{318E06B4-9B7E-4AF9-86B1-7335E6E71BE4}">
      <dsp:nvSpPr>
        <dsp:cNvPr id="0" name=""/>
        <dsp:cNvSpPr/>
      </dsp:nvSpPr>
      <dsp:spPr>
        <a:xfrm>
          <a:off x="3385279" y="492891"/>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latin typeface="Calibri Light" panose="020F0302020204030204"/>
            </a:rPr>
            <a:t>Creation</a:t>
          </a:r>
          <a:endParaRPr lang="en-US" sz="800" kern="1200"/>
        </a:p>
      </dsp:txBody>
      <dsp:txXfrm>
        <a:off x="3510719" y="618331"/>
        <a:ext cx="605680" cy="605680"/>
      </dsp:txXfrm>
    </dsp:sp>
    <dsp:sp modelId="{43EEEAB9-1103-444A-923E-3EEF7D375512}">
      <dsp:nvSpPr>
        <dsp:cNvPr id="0" name=""/>
        <dsp:cNvSpPr/>
      </dsp:nvSpPr>
      <dsp:spPr>
        <a:xfrm rot="4050000">
          <a:off x="3943414" y="1364415"/>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964455" y="1390743"/>
        <a:ext cx="159060" cy="173453"/>
      </dsp:txXfrm>
    </dsp:sp>
    <dsp:sp modelId="{00ECD88E-C9BC-4F2B-A7DD-5A834E713328}">
      <dsp:nvSpPr>
        <dsp:cNvPr id="0" name=""/>
        <dsp:cNvSpPr/>
      </dsp:nvSpPr>
      <dsp:spPr>
        <a:xfrm>
          <a:off x="3877141" y="1680350"/>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Planting</a:t>
          </a:r>
        </a:p>
      </dsp:txBody>
      <dsp:txXfrm>
        <a:off x="4002581" y="1805790"/>
        <a:ext cx="605680" cy="605680"/>
      </dsp:txXfrm>
    </dsp:sp>
    <dsp:sp modelId="{F8C9B42E-FE71-45F2-885A-06C4D0AB0314}">
      <dsp:nvSpPr>
        <dsp:cNvPr id="0" name=""/>
        <dsp:cNvSpPr/>
      </dsp:nvSpPr>
      <dsp:spPr>
        <a:xfrm rot="6750000">
          <a:off x="3948336" y="2551873"/>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3995464" y="2578201"/>
        <a:ext cx="159060" cy="173453"/>
      </dsp:txXfrm>
    </dsp:sp>
    <dsp:sp modelId="{2DE709E1-0A76-45CB-B43C-72A0E8BDF51D}">
      <dsp:nvSpPr>
        <dsp:cNvPr id="0" name=""/>
        <dsp:cNvSpPr/>
      </dsp:nvSpPr>
      <dsp:spPr>
        <a:xfrm>
          <a:off x="3385279" y="2867808"/>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Field Management</a:t>
          </a:r>
          <a:endParaRPr lang="en-US" sz="800" kern="1200"/>
        </a:p>
      </dsp:txBody>
      <dsp:txXfrm>
        <a:off x="3510719" y="2993248"/>
        <a:ext cx="605680" cy="605680"/>
      </dsp:txXfrm>
    </dsp:sp>
    <dsp:sp modelId="{FE4A1CF9-18DF-4F58-B66F-7B869FFDCCF3}">
      <dsp:nvSpPr>
        <dsp:cNvPr id="0" name=""/>
        <dsp:cNvSpPr/>
      </dsp:nvSpPr>
      <dsp:spPr>
        <a:xfrm rot="9450000">
          <a:off x="3112157" y="3395014"/>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3177731" y="3439788"/>
        <a:ext cx="159060" cy="173453"/>
      </dsp:txXfrm>
    </dsp:sp>
    <dsp:sp modelId="{B3532CAE-8FB9-4840-94F7-F05F08BB798F}">
      <dsp:nvSpPr>
        <dsp:cNvPr id="0" name=""/>
        <dsp:cNvSpPr/>
      </dsp:nvSpPr>
      <dsp:spPr>
        <a:xfrm>
          <a:off x="2197821" y="3359670"/>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Data collection</a:t>
          </a:r>
          <a:endParaRPr lang="en-US" sz="800" kern="1200"/>
        </a:p>
      </dsp:txBody>
      <dsp:txXfrm>
        <a:off x="2323261" y="3485110"/>
        <a:ext cx="605680" cy="605680"/>
      </dsp:txXfrm>
    </dsp:sp>
    <dsp:sp modelId="{5A821C11-0777-4C74-B4B9-782DDCE30B01}">
      <dsp:nvSpPr>
        <dsp:cNvPr id="0" name=""/>
        <dsp:cNvSpPr/>
      </dsp:nvSpPr>
      <dsp:spPr>
        <a:xfrm rot="12150000">
          <a:off x="1924698" y="3399936"/>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1990272" y="3470798"/>
        <a:ext cx="159060" cy="173453"/>
      </dsp:txXfrm>
    </dsp:sp>
    <dsp:sp modelId="{AF203768-109B-41D1-9FD0-3A6AA127CCF7}">
      <dsp:nvSpPr>
        <dsp:cNvPr id="0" name=""/>
        <dsp:cNvSpPr/>
      </dsp:nvSpPr>
      <dsp:spPr>
        <a:xfrm>
          <a:off x="1010362" y="2867808"/>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Harvest</a:t>
          </a:r>
          <a:endParaRPr lang="en-US" sz="800" kern="1200"/>
        </a:p>
      </dsp:txBody>
      <dsp:txXfrm>
        <a:off x="1135802" y="2993248"/>
        <a:ext cx="605680" cy="605680"/>
      </dsp:txXfrm>
    </dsp:sp>
    <dsp:sp modelId="{8634AA79-A4BE-41C9-A14D-138EB63B889C}">
      <dsp:nvSpPr>
        <dsp:cNvPr id="0" name=""/>
        <dsp:cNvSpPr/>
      </dsp:nvSpPr>
      <dsp:spPr>
        <a:xfrm rot="14850000">
          <a:off x="1081558" y="2563756"/>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1128686" y="2653064"/>
        <a:ext cx="159060" cy="173453"/>
      </dsp:txXfrm>
    </dsp:sp>
    <dsp:sp modelId="{056CCED6-CD59-4D8D-A4F2-209695FF457B}">
      <dsp:nvSpPr>
        <dsp:cNvPr id="0" name=""/>
        <dsp:cNvSpPr/>
      </dsp:nvSpPr>
      <dsp:spPr>
        <a:xfrm>
          <a:off x="518501" y="1680350"/>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Post Harvest</a:t>
          </a:r>
          <a:endParaRPr lang="en-US" sz="800" kern="1200"/>
        </a:p>
      </dsp:txBody>
      <dsp:txXfrm>
        <a:off x="643941" y="1805790"/>
        <a:ext cx="605680" cy="605680"/>
      </dsp:txXfrm>
    </dsp:sp>
    <dsp:sp modelId="{27EEA7C0-83D5-4B9F-B1AB-14D23E83CC59}">
      <dsp:nvSpPr>
        <dsp:cNvPr id="0" name=""/>
        <dsp:cNvSpPr/>
      </dsp:nvSpPr>
      <dsp:spPr>
        <a:xfrm rot="17550000">
          <a:off x="1076636" y="1376298"/>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097677" y="1465606"/>
        <a:ext cx="159060" cy="173453"/>
      </dsp:txXfrm>
    </dsp:sp>
    <dsp:sp modelId="{FDD09A8C-F0E8-4D79-B24E-CD0C1A8D2B74}">
      <dsp:nvSpPr>
        <dsp:cNvPr id="0" name=""/>
        <dsp:cNvSpPr/>
      </dsp:nvSpPr>
      <dsp:spPr>
        <a:xfrm>
          <a:off x="1010362" y="492891"/>
          <a:ext cx="856560" cy="85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Light" panose="020F0302020204030204"/>
            </a:rPr>
            <a:t>Data Analysis</a:t>
          </a:r>
          <a:endParaRPr lang="en-US" sz="800" kern="1200"/>
        </a:p>
      </dsp:txBody>
      <dsp:txXfrm>
        <a:off x="1135802" y="618331"/>
        <a:ext cx="605680" cy="605680"/>
      </dsp:txXfrm>
    </dsp:sp>
    <dsp:sp modelId="{BFD6614E-2793-4928-9D07-417CEFEA0143}">
      <dsp:nvSpPr>
        <dsp:cNvPr id="0" name=""/>
        <dsp:cNvSpPr/>
      </dsp:nvSpPr>
      <dsp:spPr>
        <a:xfrm rot="20250000">
          <a:off x="1912815" y="533157"/>
          <a:ext cx="227229" cy="28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915410" y="604019"/>
        <a:ext cx="159060" cy="1734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5"/>
          </a:xfrm>
          <a:prstGeom prst="rect">
            <a:avLst/>
          </a:prstGeom>
        </p:spPr>
        <p:txBody>
          <a:bodyPr vert="horz" lIns="91440" tIns="45720" rIns="91440" bIns="45720" rtlCol="0"/>
          <a:lstStyle>
            <a:lvl1pPr algn="r">
              <a:defRPr sz="1200"/>
            </a:lvl1pPr>
          </a:lstStyle>
          <a:p>
            <a:fld id="{B43DD928-0C3E-4ED8-90AE-E560853C5428}" type="datetimeFigureOut">
              <a:rPr lang="en-US" smtClean="0"/>
              <a:t>5/13/2025</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1440" tIns="45720" rIns="91440" bIns="45720" rtlCol="0" anchor="b"/>
          <a:lstStyle>
            <a:lvl1pPr algn="r">
              <a:defRPr sz="1200"/>
            </a:lvl1pPr>
          </a:lstStyle>
          <a:p>
            <a:fld id="{C3AAF5AE-4922-40B3-BC52-D142E057D14D}" type="slidenum">
              <a:rPr lang="en-US" smtClean="0"/>
              <a:t>‹#›</a:t>
            </a:fld>
            <a:endParaRPr lang="en-US"/>
          </a:p>
        </p:txBody>
      </p:sp>
    </p:spTree>
    <p:extLst>
      <p:ext uri="{BB962C8B-B14F-4D97-AF65-F5344CB8AC3E}">
        <p14:creationId xmlns:p14="http://schemas.microsoft.com/office/powerpoint/2010/main" val="2857752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497CBDEE-9154-4ECF-BD19-2512E89EA232}" type="datetimeFigureOut">
              <a:rPr lang="en-US" smtClean="0"/>
              <a:t>5/13/2025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1F6E8625-ABA9-47AC-97D8-2031586E30FB}" type="slidenum">
              <a:rPr lang="en-US" smtClean="0"/>
              <a:t>‹#›</a:t>
            </a:fld>
            <a:endParaRPr lang="en-US"/>
          </a:p>
        </p:txBody>
      </p:sp>
    </p:spTree>
    <p:extLst>
      <p:ext uri="{BB962C8B-B14F-4D97-AF65-F5344CB8AC3E}">
        <p14:creationId xmlns:p14="http://schemas.microsoft.com/office/powerpoint/2010/main" val="410974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a299b8e48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a299b8e487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100"/>
            </a:pPr>
            <a:r>
              <a:rPr lang="en-US">
                <a:ea typeface="Calibri"/>
                <a:cs typeface="Calibri"/>
              </a:rPr>
              <a:t>Self-introduction</a:t>
            </a:r>
            <a:endParaRPr lang="en-US"/>
          </a:p>
        </p:txBody>
      </p:sp>
      <p:sp>
        <p:nvSpPr>
          <p:cNvPr id="173" name="Google Shape;173;ga299b8e487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24</a:t>
            </a:fld>
            <a:endParaRPr lang="en-US"/>
          </a:p>
        </p:txBody>
      </p:sp>
    </p:spTree>
    <p:extLst>
      <p:ext uri="{BB962C8B-B14F-4D97-AF65-F5344CB8AC3E}">
        <p14:creationId xmlns:p14="http://schemas.microsoft.com/office/powerpoint/2010/main" val="129666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25</a:t>
            </a:fld>
            <a:endParaRPr lang="en-US"/>
          </a:p>
        </p:txBody>
      </p:sp>
    </p:spTree>
    <p:extLst>
      <p:ext uri="{BB962C8B-B14F-4D97-AF65-F5344CB8AC3E}">
        <p14:creationId xmlns:p14="http://schemas.microsoft.com/office/powerpoint/2010/main" val="135576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26</a:t>
            </a:fld>
            <a:endParaRPr lang="en-US"/>
          </a:p>
        </p:txBody>
      </p:sp>
    </p:spTree>
    <p:extLst>
      <p:ext uri="{BB962C8B-B14F-4D97-AF65-F5344CB8AC3E}">
        <p14:creationId xmlns:p14="http://schemas.microsoft.com/office/powerpoint/2010/main" val="2518408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27</a:t>
            </a:fld>
            <a:endParaRPr lang="en-US"/>
          </a:p>
        </p:txBody>
      </p:sp>
    </p:spTree>
    <p:extLst>
      <p:ext uri="{BB962C8B-B14F-4D97-AF65-F5344CB8AC3E}">
        <p14:creationId xmlns:p14="http://schemas.microsoft.com/office/powerpoint/2010/main" val="2328076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PoC, the Drone Project will be continue managed under the “Sustained Product Portfolio and Lifecycle Management”</a:t>
            </a:r>
          </a:p>
        </p:txBody>
      </p:sp>
      <p:sp>
        <p:nvSpPr>
          <p:cNvPr id="4" name="Slide Number Placeholder 3"/>
          <p:cNvSpPr>
            <a:spLocks noGrp="1"/>
          </p:cNvSpPr>
          <p:nvPr>
            <p:ph type="sldNum" sz="quarter" idx="5"/>
          </p:nvPr>
        </p:nvSpPr>
        <p:spPr/>
        <p:txBody>
          <a:bodyPr/>
          <a:lstStyle/>
          <a:p>
            <a:fld id="{92B847AE-73E6-4281-98D1-1A87EB218692}" type="slidenum">
              <a:rPr lang="en-US" smtClean="0"/>
              <a:t>55</a:t>
            </a:fld>
            <a:endParaRPr lang="en-US"/>
          </a:p>
        </p:txBody>
      </p:sp>
    </p:spTree>
    <p:extLst>
      <p:ext uri="{BB962C8B-B14F-4D97-AF65-F5344CB8AC3E}">
        <p14:creationId xmlns:p14="http://schemas.microsoft.com/office/powerpoint/2010/main" val="1273760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enable better collaboration and knowledge sharing across the global agricultural research community, AgPile brings together Digital Assets and enables their multilateral sharing and re-use</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 User can browse Digital Assets (data and tools) shared through AgPile and select those for combined analysis or use according to her/his needs</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way that User will produce Digital Assets</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which she or he can then share back to AgPile</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Another User can then browse pre-existing and new Digital Assets, select them for analysis or use and will produce new Digital Assets</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...which she or he can also share back to AgPile</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Yet another User might just be interested in data to create her/his own dashboard in their individual AgPile workspace</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EF757-3052-4030-8BA1-CC4798DAE0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616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 can think of the AgPile product as a workshop that contains materials and tools (digital assets).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When you are in the workshop (AgPile) this collection (portfolio) of materials (data) and tools (models, applications, visualizations,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etc</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can be combined in many ways.</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Different craftsmen can choose different sets of materials and tools according to what they want to build (use cases).</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Peter as a Genebank Manager might just be interested in associating Genebank passport data with Breeding data</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Damien as a Molecular Breeder might want to analyze data from GIGWA and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Bioflow</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in context with Breeding data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create a list of candidate genes</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Boukar as a Breeder might want to pull together Breeding data, Market demand data and On-farm preference data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create a crossing list</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Young Wha as a Funder might want to use the same data as Boukar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put together a Breeding Impact Dashboard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EF757-3052-4030-8BA1-CC4798DAE0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24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Self-introduction</a:t>
            </a:r>
            <a:endParaRPr lang="en-US"/>
          </a:p>
          <a:p>
            <a:pPr marL="171450" indent="-171450">
              <a:buFont typeface="Arial" panose="020B0604020202020204" pitchFamily="34" charset="0"/>
              <a:buChar char="•"/>
            </a:pPr>
            <a:r>
              <a:rPr lang="en-US"/>
              <a:t>Greet the attendees and thank them for taking the time to join</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F6E8625-ABA9-47AC-97D8-2031586E30FB}" type="slidenum">
              <a:rPr lang="en-US" smtClean="0"/>
              <a:t>2</a:t>
            </a:fld>
            <a:endParaRPr lang="en-US"/>
          </a:p>
        </p:txBody>
      </p:sp>
    </p:spTree>
    <p:extLst>
      <p:ext uri="{BB962C8B-B14F-4D97-AF65-F5344CB8AC3E}">
        <p14:creationId xmlns:p14="http://schemas.microsoft.com/office/powerpoint/2010/main" val="233880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reminder of how we are structured as part of the Science Programs in the new CG P25 Portfolio</a:t>
            </a:r>
          </a:p>
          <a:p>
            <a:pPr marL="171450" indent="-171450">
              <a:buFont typeface="Arial" panose="020B0604020202020204" pitchFamily="34" charset="0"/>
              <a:buChar char="•"/>
            </a:pPr>
            <a:r>
              <a:rPr lang="en-US"/>
              <a:t>Services provided include: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Genotyping, Elemental Analysis, Agronomic Practices, Engineering, Breeding Data Management, Tailored Digital Solutions, Breeding Analytics, Process Improvement, Capacity Development</a:t>
            </a:r>
          </a:p>
          <a:p>
            <a:pPr marL="171450" indent="-171450">
              <a:buFont typeface="Arial" panose="020B0604020202020204" pitchFamily="34" charset="0"/>
              <a:buChar cha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628650" lvl="1"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4</a:t>
            </a:fld>
            <a:endParaRPr lang="en-US"/>
          </a:p>
        </p:txBody>
      </p:sp>
    </p:spTree>
    <p:extLst>
      <p:ext uri="{BB962C8B-B14F-4D97-AF65-F5344CB8AC3E}">
        <p14:creationId xmlns:p14="http://schemas.microsoft.com/office/powerpoint/2010/main" val="2630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you know, we are the team behind EBS and we are very proud of it</a:t>
            </a:r>
          </a:p>
          <a:p>
            <a:pPr marL="171450" indent="-171450">
              <a:buFont typeface="Arial" panose="020B0604020202020204" pitchFamily="34" charset="0"/>
              <a:buChar char="•"/>
            </a:pPr>
            <a:r>
              <a:rPr lang="en-US"/>
              <a:t>Consolidation started with the initiatives and those are some of the figures that express how much we achieved by end of 2024</a:t>
            </a:r>
          </a:p>
          <a:p>
            <a:pPr marL="171450" indent="-171450">
              <a:buFont typeface="Arial" panose="020B0604020202020204" pitchFamily="34" charset="0"/>
              <a:buChar char="•"/>
            </a:pPr>
            <a:r>
              <a:rPr lang="en-US"/>
              <a:t>Now, as we keep growing, we are also being recognized for all the hard work and commitment.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5</a:t>
            </a:fld>
            <a:endParaRPr lang="en-US"/>
          </a:p>
        </p:txBody>
      </p:sp>
    </p:spTree>
    <p:extLst>
      <p:ext uri="{BB962C8B-B14F-4D97-AF65-F5344CB8AC3E}">
        <p14:creationId xmlns:p14="http://schemas.microsoft.com/office/powerpoint/2010/main" val="395277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numbers until 2024 show that growth will continue in a solid and sustainable way, thanks also to our ambitious plan for EBS adoption</a:t>
            </a:r>
          </a:p>
          <a:p>
            <a:pPr marL="171450" indent="-171450">
              <a:buFont typeface="Arial" panose="020B0604020202020204" pitchFamily="34" charset="0"/>
              <a:buChar char="•"/>
            </a:pPr>
            <a:r>
              <a:rPr lang="en-US"/>
              <a:t>EBS will start to become the core of a CG Research Ecosystem that we are helping to build and maintain</a:t>
            </a:r>
          </a:p>
          <a:p>
            <a:pPr marL="171450" indent="-171450">
              <a:buFont typeface="Arial" panose="020B0604020202020204" pitchFamily="34" charset="0"/>
              <a:buChar char="•"/>
            </a:pPr>
            <a:r>
              <a:rPr lang="en-US"/>
              <a:t>During the webinar today we will talk more about the plans for EBS and other projects that DS is leading in 2025</a:t>
            </a:r>
          </a:p>
        </p:txBody>
      </p:sp>
      <p:sp>
        <p:nvSpPr>
          <p:cNvPr id="4" name="Slide Number Placeholder 3"/>
          <p:cNvSpPr>
            <a:spLocks noGrp="1"/>
          </p:cNvSpPr>
          <p:nvPr>
            <p:ph type="sldNum" sz="quarter" idx="5"/>
          </p:nvPr>
        </p:nvSpPr>
        <p:spPr/>
        <p:txBody>
          <a:bodyPr/>
          <a:lstStyle/>
          <a:p>
            <a:fld id="{1F6E8625-ABA9-47AC-97D8-2031586E30FB}" type="slidenum">
              <a:rPr lang="en-US" smtClean="0"/>
              <a:t>9</a:t>
            </a:fld>
            <a:endParaRPr lang="en-US"/>
          </a:p>
        </p:txBody>
      </p:sp>
    </p:spTree>
    <p:extLst>
      <p:ext uri="{BB962C8B-B14F-4D97-AF65-F5344CB8AC3E}">
        <p14:creationId xmlns:p14="http://schemas.microsoft.com/office/powerpoint/2010/main" val="1121292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adoption process is composed of 3 main activities: Migration, Configuration and Training.</a:t>
            </a:r>
          </a:p>
          <a:p>
            <a:r>
              <a:rPr lang="en-US"/>
              <a:t>It is time-bound and a shared responsibility between our team and the adopting institute</a:t>
            </a:r>
            <a:endParaRPr lang="en-US">
              <a:ea typeface="Calibri"/>
              <a:cs typeface="Calibri"/>
            </a:endParaRPr>
          </a:p>
          <a:p>
            <a:r>
              <a:rPr lang="en-US"/>
              <a:t> </a:t>
            </a:r>
            <a:endParaRPr lang="en-US">
              <a:ea typeface="Calibri"/>
              <a:cs typeface="Calibri"/>
            </a:endParaRPr>
          </a:p>
          <a:p>
            <a:r>
              <a:rPr lang="en-US"/>
              <a:t>If you require more information on what is being done in an adoption process, you may reach out to us through this QR code.</a:t>
            </a:r>
            <a:endParaRPr lang="en-US">
              <a:ea typeface="Calibri"/>
              <a:cs typeface="Calibri"/>
            </a:endParaRPr>
          </a:p>
          <a:p>
            <a:endParaRPr lang="en-US">
              <a:ea typeface="Calibri"/>
              <a:cs typeface="Calibri"/>
            </a:endParaRPr>
          </a:p>
          <a:p>
            <a:r>
              <a:rPr lang="en-US"/>
              <a:t>The following are the updates on our adoption projects.</a:t>
            </a:r>
            <a:endParaRPr lang="en-US">
              <a:ea typeface="Calibri"/>
              <a:cs typeface="Calibri"/>
            </a:endParaRPr>
          </a:p>
          <a:p>
            <a:r>
              <a:rPr lang="en-US"/>
              <a:t> </a:t>
            </a:r>
            <a:endParaRPr lang="en-US">
              <a:ea typeface="Calibri"/>
              <a:cs typeface="Calibri"/>
            </a:endParaRPr>
          </a:p>
          <a:p>
            <a:r>
              <a:rPr lang="en-US"/>
              <a:t>An institute can opt to have an exploratory project, as in the case of IITA Cassava. They will look at the system and see of their workflows are in tune or doable in EBS.</a:t>
            </a:r>
            <a:endParaRPr lang="en-US">
              <a:ea typeface="Calibri"/>
              <a:cs typeface="Calibri"/>
            </a:endParaRPr>
          </a:p>
          <a:p>
            <a:r>
              <a:rPr lang="en-US"/>
              <a:t> </a:t>
            </a:r>
            <a:endParaRPr lang="en-US">
              <a:ea typeface="Calibri"/>
              <a:cs typeface="Calibri"/>
            </a:endParaRPr>
          </a:p>
          <a:p>
            <a:r>
              <a:rPr lang="en-US"/>
              <a:t>Other CG centers in line to start, are CIAT Bean and ICRISAT.</a:t>
            </a:r>
            <a:endParaRPr lang="en-US">
              <a:ea typeface="Calibri"/>
              <a:cs typeface="Calibri"/>
            </a:endParaRPr>
          </a:p>
          <a:p>
            <a:r>
              <a:rPr lang="en-US"/>
              <a:t>There are also NARES that already started the Initiation. Specifically, IIAM, TARI, KALRO, most of which are for different crops. </a:t>
            </a:r>
            <a:endParaRPr lang="en-US">
              <a:ea typeface="Calibri"/>
              <a:cs typeface="Calibri"/>
            </a:endParaRPr>
          </a:p>
          <a:p>
            <a:r>
              <a:rPr lang="en-US"/>
              <a:t> </a:t>
            </a:r>
            <a:endParaRPr lang="en-US">
              <a:ea typeface="Calibri"/>
              <a:cs typeface="Calibri"/>
            </a:endParaRPr>
          </a:p>
          <a:p>
            <a:r>
              <a:rPr lang="en-US"/>
              <a:t>The ongoing projects are ICARDA which are actually 2 projects: 1 for all their non-wheat crops, and the wheat crop which will be joining the CIMMYT wheat instance.</a:t>
            </a:r>
            <a:endParaRPr lang="en-US">
              <a:ea typeface="Calibri"/>
              <a:cs typeface="Calibri"/>
            </a:endParaRPr>
          </a:p>
          <a:p>
            <a:r>
              <a:rPr lang="en-US"/>
              <a:t> </a:t>
            </a:r>
            <a:endParaRPr lang="en-US">
              <a:ea typeface="Calibri"/>
              <a:cs typeface="Calibri"/>
            </a:endParaRPr>
          </a:p>
          <a:p>
            <a:r>
              <a:rPr lang="en-US"/>
              <a:t>We finished the CIMMYT Dryland Crops, along with the CIMMYT Sorghum, and also the CIAT Forages.</a:t>
            </a:r>
            <a:endParaRPr lang="en-US">
              <a:ea typeface="Calibri"/>
              <a:cs typeface="Calibri"/>
            </a:endParaRPr>
          </a:p>
        </p:txBody>
      </p:sp>
      <p:sp>
        <p:nvSpPr>
          <p:cNvPr id="4" name="Slide Number Placeholder 3"/>
          <p:cNvSpPr>
            <a:spLocks noGrp="1"/>
          </p:cNvSpPr>
          <p:nvPr>
            <p:ph type="sldNum" sz="quarter" idx="5"/>
          </p:nvPr>
        </p:nvSpPr>
        <p:spPr/>
        <p:txBody>
          <a:bodyPr/>
          <a:lstStyle/>
          <a:p>
            <a:fld id="{1F6E8625-ABA9-47AC-97D8-2031586E30FB}" type="slidenum">
              <a:rPr lang="en-US" smtClean="0"/>
              <a:t>11</a:t>
            </a:fld>
            <a:endParaRPr lang="en-US"/>
          </a:p>
        </p:txBody>
      </p:sp>
    </p:spTree>
    <p:extLst>
      <p:ext uri="{BB962C8B-B14F-4D97-AF65-F5344CB8AC3E}">
        <p14:creationId xmlns:p14="http://schemas.microsoft.com/office/powerpoint/2010/main" val="119122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additional Production instance (ICARDA) </a:t>
            </a:r>
            <a:endParaRPr lang="en-US"/>
          </a:p>
          <a:p>
            <a:r>
              <a:rPr lang="en-US">
                <a:ea typeface="Calibri"/>
                <a:cs typeface="Calibri"/>
              </a:rPr>
              <a:t>Increasing our userbase from 20 to 22 countries </a:t>
            </a:r>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12</a:t>
            </a:fld>
            <a:endParaRPr lang="en-US"/>
          </a:p>
        </p:txBody>
      </p:sp>
    </p:spTree>
    <p:extLst>
      <p:ext uri="{BB962C8B-B14F-4D97-AF65-F5344CB8AC3E}">
        <p14:creationId xmlns:p14="http://schemas.microsoft.com/office/powerpoint/2010/main" val="295304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the General support, there are decreasing number of support tickets received. Which means that users are now able to do a lot of activities and may not need to contact support.</a:t>
            </a:r>
          </a:p>
          <a:p>
            <a:endParaRPr lang="en-US">
              <a:ea typeface="Calibri"/>
              <a:cs typeface="Calibri"/>
            </a:endParaRPr>
          </a:p>
          <a:p>
            <a:r>
              <a:rPr lang="en-US"/>
              <a:t>The General Support team also facilitates the development of a regional network to provide comprehensive support for the implementation, usage, and continuous improvement of Digitial Solutions products. . Currently established in three regions—Americas, Asia, and Africa—the RSN serves as a platform for key institute data managers to connect, exchange information, and engage in collaborative learning.</a:t>
            </a:r>
            <a:endParaRPr lang="en-US">
              <a:ea typeface="Calibri"/>
              <a:cs typeface="Calibri"/>
            </a:endParaRPr>
          </a:p>
          <a:p>
            <a:r>
              <a:rPr lang="en-US">
                <a:ea typeface="Calibri"/>
                <a:cs typeface="Calibri"/>
              </a:rPr>
              <a:t>The table shows how many participant and CG centers are participating.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F6E8625-ABA9-47AC-97D8-2031586E30FB}" type="slidenum">
              <a:rPr lang="en-US" smtClean="0"/>
              <a:t>13</a:t>
            </a:fld>
            <a:endParaRPr lang="en-US"/>
          </a:p>
        </p:txBody>
      </p:sp>
    </p:spTree>
    <p:extLst>
      <p:ext uri="{BB962C8B-B14F-4D97-AF65-F5344CB8AC3E}">
        <p14:creationId xmlns:p14="http://schemas.microsoft.com/office/powerpoint/2010/main" val="1655923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6E8625-ABA9-47AC-97D8-2031586E30FB}" type="slidenum">
              <a:rPr lang="en-US" smtClean="0"/>
              <a:t>23</a:t>
            </a:fld>
            <a:endParaRPr lang="en-US"/>
          </a:p>
        </p:txBody>
      </p:sp>
    </p:spTree>
    <p:extLst>
      <p:ext uri="{BB962C8B-B14F-4D97-AF65-F5344CB8AC3E}">
        <p14:creationId xmlns:p14="http://schemas.microsoft.com/office/powerpoint/2010/main" val="3369271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ne CGIAR_Cover">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87B4722E-E755-4562-A6B0-FF9D29B4B0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 y="-9832"/>
            <a:ext cx="12173784" cy="6858000"/>
          </a:xfrm>
          <a:prstGeom prst="rect">
            <a:avLst/>
          </a:prstGeom>
        </p:spPr>
      </p:pic>
      <p:sp>
        <p:nvSpPr>
          <p:cNvPr id="2" name="Title 1"/>
          <p:cNvSpPr>
            <a:spLocks noGrp="1"/>
          </p:cNvSpPr>
          <p:nvPr userDrawn="1">
            <p:ph type="ctrTitle"/>
          </p:nvPr>
        </p:nvSpPr>
        <p:spPr>
          <a:xfrm>
            <a:off x="4967108" y="2024160"/>
            <a:ext cx="5337098" cy="2275765"/>
          </a:xfrm>
        </p:spPr>
        <p:txBody>
          <a:bodyPr anchor="b">
            <a:noAutofit/>
          </a:bodyPr>
          <a:lstStyle>
            <a:lvl1pPr algn="l">
              <a:defRPr sz="44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Subtitle 2"/>
          <p:cNvSpPr>
            <a:spLocks noGrp="1"/>
          </p:cNvSpPr>
          <p:nvPr userDrawn="1">
            <p:ph type="subTitle" idx="1"/>
          </p:nvPr>
        </p:nvSpPr>
        <p:spPr>
          <a:xfrm>
            <a:off x="4967106" y="4825291"/>
            <a:ext cx="5337097" cy="831952"/>
          </a:xfrm>
        </p:spPr>
        <p:txBody>
          <a:bodyPr>
            <a:noAutofit/>
          </a:bodyPr>
          <a:lstStyle>
            <a:lvl1pPr marL="0" indent="0" algn="l">
              <a:buNone/>
              <a:defRPr sz="2800" b="0" i="0">
                <a:solidFill>
                  <a:schemeClr val="tx1">
                    <a:lumMod val="50000"/>
                    <a:lumOff val="50000"/>
                  </a:schemeClr>
                </a:solidFill>
                <a:latin typeface="Montserrat" panose="02000505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userDrawn="1">
            <p:ph type="ftr" sz="quarter" idx="11"/>
          </p:nvPr>
        </p:nvSpPr>
        <p:spPr>
          <a:xfrm>
            <a:off x="651478" y="6356352"/>
            <a:ext cx="11235219" cy="365125"/>
          </a:xfrm>
        </p:spPr>
        <p:txBody>
          <a:bodyPr/>
          <a:lstStyle>
            <a:lvl1pPr algn="l">
              <a:defRPr b="0" i="0">
                <a:solidFill>
                  <a:srgbClr val="898989"/>
                </a:solidFill>
                <a:latin typeface="Avenir Medium" panose="02000503020000020003" pitchFamily="2" charset="0"/>
              </a:defRPr>
            </a:lvl1pPr>
          </a:lstStyle>
          <a:p>
            <a:r>
              <a:rPr lang="en-US"/>
              <a:t>Footer</a:t>
            </a:r>
          </a:p>
        </p:txBody>
      </p:sp>
      <p:sp>
        <p:nvSpPr>
          <p:cNvPr id="6" name="Date Placeholder 5"/>
          <p:cNvSpPr>
            <a:spLocks noGrp="1"/>
          </p:cNvSpPr>
          <p:nvPr userDrawn="1">
            <p:ph type="dt" sz="half" idx="12"/>
          </p:nvPr>
        </p:nvSpPr>
        <p:spPr>
          <a:xfrm>
            <a:off x="9683986" y="295903"/>
            <a:ext cx="2202712" cy="365125"/>
          </a:xfrm>
        </p:spPr>
        <p:txBody>
          <a:bodyPr/>
          <a:lstStyle>
            <a:lvl1pPr algn="r">
              <a:defRPr b="0" i="0">
                <a:solidFill>
                  <a:srgbClr val="898989"/>
                </a:solidFill>
                <a:latin typeface="Avenir Medium" panose="02000503020000020003" pitchFamily="2" charset="0"/>
              </a:defRPr>
            </a:lvl1pPr>
          </a:lstStyle>
          <a:p>
            <a:endParaRPr lang="en-US"/>
          </a:p>
        </p:txBody>
      </p:sp>
      <p:cxnSp>
        <p:nvCxnSpPr>
          <p:cNvPr id="15" name="Straight Connector 12">
            <a:extLst>
              <a:ext uri="{FF2B5EF4-FFF2-40B4-BE49-F238E27FC236}">
                <a16:creationId xmlns:a16="http://schemas.microsoft.com/office/drawing/2014/main" id="{ADDBB46C-2EE3-4074-BAEC-A98BAC00AF1A}"/>
              </a:ext>
            </a:extLst>
          </p:cNvPr>
          <p:cNvCxnSpPr>
            <a:cxnSpLocks/>
          </p:cNvCxnSpPr>
          <p:nvPr userDrawn="1"/>
        </p:nvCxnSpPr>
        <p:spPr>
          <a:xfrm>
            <a:off x="0" y="4570312"/>
            <a:ext cx="10304203"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16958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924DE002-8A97-944A-B72A-49728725A8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1" y="1113"/>
            <a:ext cx="12171000" cy="6846187"/>
          </a:xfrm>
          <a:prstGeom prst="rect">
            <a:avLst/>
          </a:prstGeom>
        </p:spPr>
      </p:pic>
      <p:sp>
        <p:nvSpPr>
          <p:cNvPr id="7" name="Title 1">
            <a:extLst>
              <a:ext uri="{FF2B5EF4-FFF2-40B4-BE49-F238E27FC236}">
                <a16:creationId xmlns:a16="http://schemas.microsoft.com/office/drawing/2014/main" id="{D5318A8F-1C23-7341-8E53-86265BBB9EBA}"/>
              </a:ext>
            </a:extLst>
          </p:cNvPr>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E62EC41-3279-794B-98B4-896255B95796}"/>
              </a:ext>
            </a:extLst>
          </p:cNvPr>
          <p:cNvSpPr>
            <a:spLocks noGrp="1"/>
          </p:cNvSpPr>
          <p:nvPr>
            <p:ph idx="1" hasCustomPrompt="1"/>
          </p:nvPr>
        </p:nvSpPr>
        <p:spPr>
          <a:xfrm>
            <a:off x="724929" y="1358781"/>
            <a:ext cx="4915296" cy="4818183"/>
          </a:xfrm>
        </p:spPr>
        <p:txBody>
          <a:bodyPr/>
          <a:lstStyle>
            <a:lvl1pPr marL="0" indent="0">
              <a:buNone/>
              <a:defRPr sz="2400">
                <a:solidFill>
                  <a:schemeClr val="tx1">
                    <a:lumMod val="85000"/>
                    <a:lumOff val="15000"/>
                  </a:schemeClr>
                </a:solidFill>
                <a:latin typeface="Montserrat" pitchFamily="2" charset="77"/>
              </a:defRPr>
            </a:lvl1pPr>
            <a:lvl2pPr marL="685800" indent="-228600">
              <a:buClr>
                <a:schemeClr val="tx1"/>
              </a:buClr>
              <a:buSzPct val="80000"/>
              <a:buFont typeface="Arial" panose="020B0604020202020204" pitchFamily="34" charset="0"/>
              <a:buChar char="•"/>
              <a:defRPr sz="2400">
                <a:solidFill>
                  <a:schemeClr val="tx1">
                    <a:lumMod val="85000"/>
                    <a:lumOff val="15000"/>
                  </a:schemeClr>
                </a:solidFill>
                <a:latin typeface="Montserrat" pitchFamily="2" charset="77"/>
              </a:defRPr>
            </a:lvl2pPr>
            <a:lvl3pPr marL="1143000" indent="-228600">
              <a:buClr>
                <a:schemeClr val="tx1"/>
              </a:buClr>
              <a:buFont typeface=".AppleSystemUIFont" charset="-120"/>
              <a:buChar char="-"/>
              <a:defRPr>
                <a:solidFill>
                  <a:schemeClr val="tx1">
                    <a:lumMod val="85000"/>
                    <a:lumOff val="15000"/>
                  </a:schemeClr>
                </a:solidFill>
                <a:latin typeface="Montserrat" pitchFamily="2" charset="77"/>
              </a:defRPr>
            </a:lvl3pPr>
            <a:lvl4pPr>
              <a:buClr>
                <a:schemeClr val="tx1"/>
              </a:buClr>
              <a:defRPr>
                <a:solidFill>
                  <a:schemeClr val="tx1">
                    <a:lumMod val="85000"/>
                    <a:lumOff val="15000"/>
                  </a:schemeClr>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Content Placeholder 2">
            <a:extLst>
              <a:ext uri="{FF2B5EF4-FFF2-40B4-BE49-F238E27FC236}">
                <a16:creationId xmlns:a16="http://schemas.microsoft.com/office/drawing/2014/main" id="{E6E1028F-1FD4-91C5-F93D-03EED0E18E6B}"/>
              </a:ext>
            </a:extLst>
          </p:cNvPr>
          <p:cNvSpPr>
            <a:spLocks noGrp="1"/>
          </p:cNvSpPr>
          <p:nvPr>
            <p:ph idx="10" hasCustomPrompt="1"/>
          </p:nvPr>
        </p:nvSpPr>
        <p:spPr>
          <a:xfrm>
            <a:off x="6551777" y="1358780"/>
            <a:ext cx="4915296" cy="4818183"/>
          </a:xfrm>
        </p:spPr>
        <p:txBody>
          <a:bodyPr/>
          <a:lstStyle>
            <a:lvl1pPr marL="0" indent="0">
              <a:buNone/>
              <a:defRPr sz="2400">
                <a:solidFill>
                  <a:schemeClr val="tx1">
                    <a:lumMod val="85000"/>
                    <a:lumOff val="15000"/>
                  </a:schemeClr>
                </a:solidFill>
                <a:latin typeface="Montserrat" pitchFamily="2" charset="77"/>
              </a:defRPr>
            </a:lvl1pPr>
            <a:lvl2pPr marL="685800" indent="-228600">
              <a:buClr>
                <a:schemeClr val="tx1"/>
              </a:buClr>
              <a:buSzPct val="80000"/>
              <a:buFont typeface="Arial" panose="020B0604020202020204" pitchFamily="34" charset="0"/>
              <a:buChar char="•"/>
              <a:defRPr sz="2400">
                <a:solidFill>
                  <a:schemeClr val="tx1">
                    <a:lumMod val="85000"/>
                    <a:lumOff val="15000"/>
                  </a:schemeClr>
                </a:solidFill>
                <a:latin typeface="Montserrat" pitchFamily="2" charset="77"/>
              </a:defRPr>
            </a:lvl2pPr>
            <a:lvl3pPr marL="1143000" indent="-228600">
              <a:buClr>
                <a:schemeClr val="tx1"/>
              </a:buClr>
              <a:buFont typeface=".AppleSystemUIFont" charset="-120"/>
              <a:buChar char="-"/>
              <a:defRPr>
                <a:solidFill>
                  <a:schemeClr val="tx1">
                    <a:lumMod val="85000"/>
                    <a:lumOff val="15000"/>
                  </a:schemeClr>
                </a:solidFill>
                <a:latin typeface="Montserrat" pitchFamily="2" charset="77"/>
              </a:defRPr>
            </a:lvl3pPr>
            <a:lvl4pPr>
              <a:buClr>
                <a:schemeClr val="tx1"/>
              </a:buClr>
              <a:defRPr>
                <a:solidFill>
                  <a:schemeClr val="tx1">
                    <a:lumMod val="85000"/>
                    <a:lumOff val="15000"/>
                  </a:schemeClr>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1345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1"/>
          <p:cNvSpPr txBox="1">
            <a:spLocks noGrp="1"/>
          </p:cNvSpPr>
          <p:nvPr>
            <p:ph type="body" idx="1"/>
          </p:nvPr>
        </p:nvSpPr>
        <p:spPr>
          <a:xfrm>
            <a:off x="763832" y="1606713"/>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1"/>
          <p:cNvSpPr txBox="1">
            <a:spLocks noGrp="1"/>
          </p:cNvSpPr>
          <p:nvPr>
            <p:ph type="dt" idx="10"/>
          </p:nvPr>
        </p:nvSpPr>
        <p:spPr>
          <a:xfrm>
            <a:off x="1040179" y="6346725"/>
            <a:ext cx="299842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1"/>
          <p:cNvSpPr txBox="1">
            <a:spLocks noGrp="1"/>
          </p:cNvSpPr>
          <p:nvPr>
            <p:ph type="ftr" idx="11"/>
          </p:nvPr>
        </p:nvSpPr>
        <p:spPr>
          <a:xfrm>
            <a:off x="4166211" y="636989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1"/>
          <p:cNvSpPr txBox="1">
            <a:spLocks noGrp="1"/>
          </p:cNvSpPr>
          <p:nvPr>
            <p:ph type="sldNum" idx="12"/>
          </p:nvPr>
        </p:nvSpPr>
        <p:spPr>
          <a:xfrm>
            <a:off x="8408621" y="63699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#OneCGIAR</a:t>
            </a:r>
            <a:endParaRPr/>
          </a:p>
        </p:txBody>
      </p:sp>
    </p:spTree>
    <p:extLst>
      <p:ext uri="{BB962C8B-B14F-4D97-AF65-F5344CB8AC3E}">
        <p14:creationId xmlns:p14="http://schemas.microsoft.com/office/powerpoint/2010/main" val="410295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FC6EB04-D0D1-468F-A00C-86A1F6C646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Content Placeholder 2"/>
          <p:cNvSpPr>
            <a:spLocks noGrp="1"/>
          </p:cNvSpPr>
          <p:nvPr>
            <p:ph idx="1" hasCustomPrompt="1"/>
          </p:nvPr>
        </p:nvSpPr>
        <p:spPr>
          <a:xfrm>
            <a:off x="724928" y="1358781"/>
            <a:ext cx="5186985" cy="4818183"/>
          </a:xfrm>
        </p:spPr>
        <p:txBody>
          <a:bodyPr/>
          <a:lstStyle>
            <a:lvl1pPr>
              <a:defRPr lang="en-US"/>
            </a:lvl1pPr>
            <a:lvl2pPr>
              <a:defRPr lang="en-US"/>
            </a:lvl2pPr>
            <a:lvl3pPr>
              <a:defRPr lang="en-US"/>
            </a:lvl3pPr>
            <a:lvl4pPr>
              <a:defRPr lang="en-US"/>
            </a:lvl4pPr>
          </a:lstStyle>
          <a:p>
            <a:pPr marL="342900" lvl="0" indent="-342900">
              <a:buChar char="•"/>
            </a:pPr>
            <a:r>
              <a:rPr lang="en-US"/>
              <a:t>Click to edit Master text styles</a:t>
            </a:r>
          </a:p>
          <a:p>
            <a:pPr lvl="1">
              <a:buClr>
                <a:schemeClr val="tx1">
                  <a:lumMod val="65000"/>
                  <a:lumOff val="35000"/>
                </a:schemeClr>
              </a:buClr>
            </a:pPr>
            <a:r>
              <a:rPr lang="en-US"/>
              <a:t>Second level</a:t>
            </a:r>
          </a:p>
          <a:p>
            <a:pPr lvl="2">
              <a:buClr>
                <a:schemeClr val="tx1">
                  <a:lumMod val="65000"/>
                  <a:lumOff val="35000"/>
                </a:schemeClr>
              </a:buClr>
              <a:buFont typeface="Arial" panose="020B0604020202020204" pitchFamily="34" charset="0"/>
              <a:buChar char="•"/>
            </a:pPr>
            <a:r>
              <a:rPr lang="en-US"/>
              <a:t>Third level</a:t>
            </a:r>
          </a:p>
          <a:p>
            <a:pPr lvl="3">
              <a:buClr>
                <a:schemeClr val="tx1">
                  <a:lumMod val="65000"/>
                  <a:lumOff val="35000"/>
                </a:schemeClr>
              </a:buClr>
              <a:buFont typeface="Arial" panose="020B0604020202020204" pitchFamily="34" charset="0"/>
              <a:buChar char="•"/>
            </a:pPr>
            <a:r>
              <a:rPr lang="en-US"/>
              <a:t>Fourth level</a:t>
            </a:r>
          </a:p>
        </p:txBody>
      </p:sp>
      <p:sp>
        <p:nvSpPr>
          <p:cNvPr id="6" name="Content Placeholder 2">
            <a:extLst>
              <a:ext uri="{FF2B5EF4-FFF2-40B4-BE49-F238E27FC236}">
                <a16:creationId xmlns:a16="http://schemas.microsoft.com/office/drawing/2014/main" id="{082D43C4-8B21-2901-87F2-D4DC9BD248E7}"/>
              </a:ext>
            </a:extLst>
          </p:cNvPr>
          <p:cNvSpPr>
            <a:spLocks noGrp="1"/>
          </p:cNvSpPr>
          <p:nvPr>
            <p:ph idx="10" hasCustomPrompt="1"/>
          </p:nvPr>
        </p:nvSpPr>
        <p:spPr>
          <a:xfrm>
            <a:off x="6280087" y="1358781"/>
            <a:ext cx="5186985" cy="4818183"/>
          </a:xfrm>
        </p:spPr>
        <p:txBody>
          <a:bodyPr/>
          <a:lstStyle>
            <a:lvl1pPr>
              <a:defRPr lang="en-US"/>
            </a:lvl1pPr>
            <a:lvl2pPr>
              <a:defRPr lang="en-US"/>
            </a:lvl2pPr>
            <a:lvl3pPr>
              <a:defRPr lang="en-US"/>
            </a:lvl3pPr>
            <a:lvl4pPr>
              <a:defRPr lang="en-US"/>
            </a:lvl4pPr>
          </a:lstStyle>
          <a:p>
            <a:pPr marL="342900" lvl="0" indent="-342900">
              <a:buChar char="•"/>
            </a:pPr>
            <a:r>
              <a:rPr lang="en-US"/>
              <a:t>Click to edit Master text styles</a:t>
            </a:r>
          </a:p>
          <a:p>
            <a:pPr lvl="1">
              <a:buClr>
                <a:schemeClr val="tx1">
                  <a:lumMod val="65000"/>
                  <a:lumOff val="35000"/>
                </a:schemeClr>
              </a:buClr>
            </a:pPr>
            <a:r>
              <a:rPr lang="en-US"/>
              <a:t>Second level</a:t>
            </a:r>
          </a:p>
          <a:p>
            <a:pPr lvl="2">
              <a:buClr>
                <a:schemeClr val="tx1">
                  <a:lumMod val="65000"/>
                  <a:lumOff val="35000"/>
                </a:schemeClr>
              </a:buClr>
              <a:buFont typeface="Arial" panose="020B0604020202020204" pitchFamily="34" charset="0"/>
              <a:buChar char="•"/>
            </a:pPr>
            <a:r>
              <a:rPr lang="en-US"/>
              <a:t>Third level</a:t>
            </a:r>
          </a:p>
          <a:p>
            <a:pPr lvl="3">
              <a:buClr>
                <a:schemeClr val="tx1">
                  <a:lumMod val="65000"/>
                  <a:lumOff val="35000"/>
                </a:schemeClr>
              </a:buClr>
              <a:buFont typeface="Arial" panose="020B0604020202020204" pitchFamily="34" charset="0"/>
              <a:buChar char="•"/>
            </a:pPr>
            <a:r>
              <a:rPr lang="en-US"/>
              <a:t>Fourth level</a:t>
            </a:r>
          </a:p>
        </p:txBody>
      </p:sp>
      <p:sp>
        <p:nvSpPr>
          <p:cNvPr id="9" name="Platshållare för bildnummer 5">
            <a:extLst>
              <a:ext uri="{FF2B5EF4-FFF2-40B4-BE49-F238E27FC236}">
                <a16:creationId xmlns:a16="http://schemas.microsoft.com/office/drawing/2014/main" id="{69A88E86-45F2-A079-5967-3C7137AF9A4D}"/>
              </a:ext>
            </a:extLst>
          </p:cNvPr>
          <p:cNvSpPr>
            <a:spLocks noGrp="1"/>
          </p:cNvSpPr>
          <p:nvPr>
            <p:ph type="sldNum" sz="quarter" idx="12"/>
          </p:nvPr>
        </p:nvSpPr>
        <p:spPr>
          <a:xfrm>
            <a:off x="9821007" y="6256047"/>
            <a:ext cx="1592059" cy="365125"/>
          </a:xfrm>
          <a:prstGeom prst="rect">
            <a:avLst/>
          </a:prstGeom>
        </p:spPr>
        <p:txBody>
          <a:bodyPr/>
          <a:lstStyle>
            <a:lvl1pPr>
              <a:defRPr>
                <a:solidFill>
                  <a:schemeClr val="tx1">
                    <a:lumMod val="75000"/>
                    <a:lumOff val="25000"/>
                  </a:schemeClr>
                </a:solidFill>
              </a:defRPr>
            </a:lvl1pPr>
          </a:lstStyle>
          <a:p>
            <a:fld id="{4431629A-4462-435F-A7BD-B91EA56A5123}" type="slidenum">
              <a:rPr lang="sv-SE" smtClean="0">
                <a:solidFill>
                  <a:prstClr val="black">
                    <a:lumMod val="75000"/>
                    <a:lumOff val="25000"/>
                  </a:prstClr>
                </a:solidFill>
              </a:rPr>
              <a:pPr/>
              <a:t>‹#›</a:t>
            </a:fld>
            <a:endParaRPr lang="sv-SE">
              <a:solidFill>
                <a:prstClr val="black">
                  <a:lumMod val="75000"/>
                  <a:lumOff val="25000"/>
                </a:prstClr>
              </a:solidFill>
            </a:endParaRPr>
          </a:p>
        </p:txBody>
      </p:sp>
    </p:spTree>
    <p:extLst>
      <p:ext uri="{BB962C8B-B14F-4D97-AF65-F5344CB8AC3E}">
        <p14:creationId xmlns:p14="http://schemas.microsoft.com/office/powerpoint/2010/main" val="2727157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4765544-9D0A-EE48-9187-D9E2AD4C54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81501"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6" name="Platshållare för bildnummer 5">
            <a:extLst>
              <a:ext uri="{FF2B5EF4-FFF2-40B4-BE49-F238E27FC236}">
                <a16:creationId xmlns:a16="http://schemas.microsoft.com/office/drawing/2014/main" id="{8DA4A70F-8E18-7D11-2DE1-713701279A6B}"/>
              </a:ext>
            </a:extLst>
          </p:cNvPr>
          <p:cNvSpPr>
            <a:spLocks noGrp="1"/>
          </p:cNvSpPr>
          <p:nvPr>
            <p:ph type="sldNum" sz="quarter" idx="12"/>
          </p:nvPr>
        </p:nvSpPr>
        <p:spPr>
          <a:xfrm>
            <a:off x="9821007" y="6256047"/>
            <a:ext cx="1592059" cy="365125"/>
          </a:xfrm>
          <a:prstGeom prst="rect">
            <a:avLst/>
          </a:prstGeom>
        </p:spPr>
        <p:txBody>
          <a:bodyPr/>
          <a:lstStyle>
            <a:lvl1pPr>
              <a:defRPr>
                <a:solidFill>
                  <a:schemeClr val="tx1">
                    <a:lumMod val="75000"/>
                    <a:lumOff val="25000"/>
                  </a:schemeClr>
                </a:solidFill>
              </a:defRPr>
            </a:lvl1pPr>
          </a:lstStyle>
          <a:p>
            <a:fld id="{4431629A-4462-435F-A7BD-B91EA56A5123}" type="slidenum">
              <a:rPr lang="sv-SE" smtClean="0">
                <a:solidFill>
                  <a:prstClr val="black">
                    <a:lumMod val="75000"/>
                    <a:lumOff val="25000"/>
                  </a:prstClr>
                </a:solidFill>
              </a:rPr>
              <a:pPr/>
              <a:t>‹#›</a:t>
            </a:fld>
            <a:endParaRPr lang="sv-SE">
              <a:solidFill>
                <a:prstClr val="black">
                  <a:lumMod val="75000"/>
                  <a:lumOff val="25000"/>
                </a:prstClr>
              </a:solidFill>
            </a:endParaRPr>
          </a:p>
        </p:txBody>
      </p:sp>
    </p:spTree>
    <p:extLst>
      <p:ext uri="{BB962C8B-B14F-4D97-AF65-F5344CB8AC3E}">
        <p14:creationId xmlns:p14="http://schemas.microsoft.com/office/powerpoint/2010/main" val="367733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4765544-9D0A-EE48-9187-D9E2AD4C54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Content Placeholder 2"/>
          <p:cNvSpPr>
            <a:spLocks noGrp="1"/>
          </p:cNvSpPr>
          <p:nvPr>
            <p:ph idx="1" hasCustomPrompt="1"/>
          </p:nvPr>
        </p:nvSpPr>
        <p:spPr>
          <a:xfrm>
            <a:off x="724928" y="1358781"/>
            <a:ext cx="10688139" cy="4818183"/>
          </a:xfrm>
        </p:spPr>
        <p:txBody>
          <a:bodyPr/>
          <a:lstStyle>
            <a:lvl1pPr marL="0" indent="0">
              <a:buNone/>
              <a:defRPr sz="2400">
                <a:solidFill>
                  <a:schemeClr val="tx1">
                    <a:lumMod val="75000"/>
                    <a:lumOff val="25000"/>
                  </a:schemeClr>
                </a:solidFill>
                <a:latin typeface="Montserrat" panose="02000505000000020004" pitchFamily="2" charset="0"/>
              </a:defRPr>
            </a:lvl1pPr>
            <a:lvl2pPr marL="685800" indent="-228600">
              <a:buClr>
                <a:schemeClr val="tx1"/>
              </a:buClr>
              <a:buSzPct val="80000"/>
              <a:buFont typeface="Arial" panose="020B0604020202020204" pitchFamily="34" charset="0"/>
              <a:buChar char="•"/>
              <a:defRPr sz="2400">
                <a:solidFill>
                  <a:schemeClr val="tx1">
                    <a:lumMod val="75000"/>
                    <a:lumOff val="25000"/>
                  </a:schemeClr>
                </a:solidFill>
                <a:latin typeface="Montserrat" panose="02000505000000020004" pitchFamily="2" charset="0"/>
              </a:defRPr>
            </a:lvl2pPr>
            <a:lvl3pPr marL="1143000" indent="-228600">
              <a:buClr>
                <a:schemeClr val="tx1"/>
              </a:buClr>
              <a:buFont typeface=".AppleSystemUIFont" charset="-120"/>
              <a:buChar char="-"/>
              <a:defRPr>
                <a:solidFill>
                  <a:schemeClr val="tx1">
                    <a:lumMod val="75000"/>
                    <a:lumOff val="25000"/>
                  </a:schemeClr>
                </a:solidFill>
                <a:latin typeface="Montserrat" panose="02000505000000020004" pitchFamily="2" charset="0"/>
              </a:defRPr>
            </a:lvl3pPr>
            <a:lvl4pPr>
              <a:buClr>
                <a:schemeClr val="tx1"/>
              </a:buClr>
              <a:defRPr>
                <a:solidFill>
                  <a:schemeClr val="tx1">
                    <a:lumMod val="75000"/>
                    <a:lumOff val="25000"/>
                  </a:schemeClr>
                </a:solidFill>
                <a:latin typeface="Montserrat" panose="02000505000000020004"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319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FC6EB04-D0D1-468F-A00C-86A1F6C646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Content Placeholder 2"/>
          <p:cNvSpPr>
            <a:spLocks noGrp="1"/>
          </p:cNvSpPr>
          <p:nvPr>
            <p:ph idx="1" hasCustomPrompt="1"/>
          </p:nvPr>
        </p:nvSpPr>
        <p:spPr>
          <a:xfrm>
            <a:off x="724928" y="1358781"/>
            <a:ext cx="10688139" cy="4818183"/>
          </a:xfrm>
        </p:spPr>
        <p:txBody>
          <a:bodyPr/>
          <a:lstStyle>
            <a:lvl1pPr marL="0" indent="0">
              <a:buNone/>
              <a:defRPr sz="2400">
                <a:solidFill>
                  <a:schemeClr val="tx1">
                    <a:lumMod val="75000"/>
                    <a:lumOff val="25000"/>
                  </a:schemeClr>
                </a:solidFill>
                <a:latin typeface="Montserrat" panose="02000505000000020004" pitchFamily="2" charset="0"/>
              </a:defRPr>
            </a:lvl1pPr>
            <a:lvl2pPr marL="685800" indent="-228600">
              <a:buClr>
                <a:schemeClr val="tx1"/>
              </a:buClr>
              <a:buSzPct val="80000"/>
              <a:buFont typeface="Arial" panose="020B0604020202020204" pitchFamily="34" charset="0"/>
              <a:buChar char="•"/>
              <a:defRPr sz="2400">
                <a:solidFill>
                  <a:schemeClr val="tx1">
                    <a:lumMod val="75000"/>
                    <a:lumOff val="25000"/>
                  </a:schemeClr>
                </a:solidFill>
                <a:latin typeface="Montserrat" panose="02000505000000020004" pitchFamily="2" charset="0"/>
              </a:defRPr>
            </a:lvl2pPr>
            <a:lvl3pPr marL="1143000" indent="-228600">
              <a:buClr>
                <a:schemeClr val="tx1"/>
              </a:buClr>
              <a:buFont typeface=".AppleSystemUIFont" charset="-120"/>
              <a:buChar char="-"/>
              <a:defRPr>
                <a:solidFill>
                  <a:schemeClr val="tx1">
                    <a:lumMod val="75000"/>
                    <a:lumOff val="25000"/>
                  </a:schemeClr>
                </a:solidFill>
                <a:latin typeface="Montserrat" panose="02000505000000020004" pitchFamily="2" charset="0"/>
              </a:defRPr>
            </a:lvl3pPr>
            <a:lvl4pPr>
              <a:buClr>
                <a:schemeClr val="tx1"/>
              </a:buClr>
              <a:defRPr>
                <a:solidFill>
                  <a:schemeClr val="tx1">
                    <a:lumMod val="75000"/>
                    <a:lumOff val="25000"/>
                  </a:schemeClr>
                </a:solidFill>
                <a:latin typeface="Montserrat" panose="02000505000000020004"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501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GIAR_Slide_The En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5C2F80D-954A-4B98-ADDC-1D680870C9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2172"/>
            <a:ext cx="12171004" cy="6853655"/>
          </a:xfrm>
          <a:prstGeom prst="rect">
            <a:avLst/>
          </a:prstGeom>
        </p:spPr>
      </p:pic>
      <p:sp>
        <p:nvSpPr>
          <p:cNvPr id="2" name="Título 1">
            <a:extLst>
              <a:ext uri="{FF2B5EF4-FFF2-40B4-BE49-F238E27FC236}">
                <a16:creationId xmlns:a16="http://schemas.microsoft.com/office/drawing/2014/main" id="{AF7F6B00-780A-4320-863C-CCE4BEC0148B}"/>
              </a:ext>
            </a:extLst>
          </p:cNvPr>
          <p:cNvSpPr>
            <a:spLocks noGrp="1"/>
          </p:cNvSpPr>
          <p:nvPr>
            <p:ph type="title" hasCustomPrompt="1"/>
          </p:nvPr>
        </p:nvSpPr>
        <p:spPr>
          <a:xfrm>
            <a:off x="5452217" y="1914261"/>
            <a:ext cx="6729283" cy="1666393"/>
          </a:xfrm>
        </p:spPr>
        <p:txBody>
          <a:bodyPr>
            <a:noAutofit/>
          </a:bodyPr>
          <a:lstStyle>
            <a:lvl1pPr algn="ctr">
              <a:defRPr sz="3600" b="0">
                <a:solidFill>
                  <a:schemeClr val="tx1">
                    <a:lumMod val="75000"/>
                    <a:lumOff val="25000"/>
                  </a:schemeClr>
                </a:solidFill>
                <a:latin typeface="Montserrat ExtraBold" panose="00000900000000000000" pitchFamily="2" charset="0"/>
              </a:defRPr>
            </a:lvl1pPr>
          </a:lstStyle>
          <a:p>
            <a:r>
              <a:rPr lang="es-ES" err="1"/>
              <a:t>Thank</a:t>
            </a:r>
            <a:r>
              <a:rPr lang="es-ES"/>
              <a:t> </a:t>
            </a:r>
            <a:r>
              <a:rPr lang="es-ES" err="1"/>
              <a:t>You</a:t>
            </a:r>
            <a:r>
              <a:rPr lang="es-ES"/>
              <a:t>!</a:t>
            </a:r>
            <a:endParaRPr lang="es-PE"/>
          </a:p>
        </p:txBody>
      </p:sp>
    </p:spTree>
    <p:extLst>
      <p:ext uri="{BB962C8B-B14F-4D97-AF65-F5344CB8AC3E}">
        <p14:creationId xmlns:p14="http://schemas.microsoft.com/office/powerpoint/2010/main" val="50980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and Author name">
  <p:cSld name="Title Slide and Author name">
    <p:bg>
      <p:bgPr>
        <a:solidFill>
          <a:schemeClr val="lt1"/>
        </a:solidFill>
        <a:effectLst/>
      </p:bgPr>
    </p:bg>
    <p:spTree>
      <p:nvGrpSpPr>
        <p:cNvPr id="1" name="Shape 86"/>
        <p:cNvGrpSpPr/>
        <p:nvPr/>
      </p:nvGrpSpPr>
      <p:grpSpPr>
        <a:xfrm>
          <a:off x="0" y="0"/>
          <a:ext cx="0" cy="0"/>
          <a:chOff x="0" y="0"/>
          <a:chExt cx="0" cy="0"/>
        </a:xfrm>
      </p:grpSpPr>
      <p:sp>
        <p:nvSpPr>
          <p:cNvPr id="87" name="Google Shape;87;p21"/>
          <p:cNvSpPr txBox="1">
            <a:spLocks noGrp="1"/>
          </p:cNvSpPr>
          <p:nvPr>
            <p:ph type="subTitle" idx="1"/>
          </p:nvPr>
        </p:nvSpPr>
        <p:spPr>
          <a:xfrm>
            <a:off x="812800" y="4575177"/>
            <a:ext cx="8534400" cy="682625"/>
          </a:xfrm>
          <a:prstGeom prst="rect">
            <a:avLst/>
          </a:prstGeom>
          <a:noFill/>
          <a:ln>
            <a:noFill/>
          </a:ln>
        </p:spPr>
        <p:txBody>
          <a:bodyPr spcFirstLastPara="1" wrap="square" lIns="68575" tIns="34275" rIns="68575" bIns="34275" anchor="t" anchorCtr="0">
            <a:noAutofit/>
          </a:bodyPr>
          <a:lstStyle>
            <a:lvl1pPr lvl="0" algn="l">
              <a:lnSpc>
                <a:spcPct val="100000"/>
              </a:lnSpc>
              <a:spcBef>
                <a:spcPts val="400"/>
              </a:spcBef>
              <a:spcAft>
                <a:spcPts val="0"/>
              </a:spcAft>
              <a:buClr>
                <a:srgbClr val="3F3F3F"/>
              </a:buClr>
              <a:buSzPts val="1700"/>
              <a:buNone/>
              <a:defRPr sz="2267" b="0">
                <a:solidFill>
                  <a:srgbClr val="3F3F3F"/>
                </a:solidFill>
                <a:latin typeface="Open Sans"/>
                <a:ea typeface="Open Sans"/>
                <a:cs typeface="Open Sans"/>
                <a:sym typeface="Open Sans"/>
              </a:defRPr>
            </a:lvl1pPr>
            <a:lvl2pPr lvl="1" algn="ctr">
              <a:lnSpc>
                <a:spcPct val="100000"/>
              </a:lnSpc>
              <a:spcBef>
                <a:spcPts val="400"/>
              </a:spcBef>
              <a:spcAft>
                <a:spcPts val="0"/>
              </a:spcAft>
              <a:buClr>
                <a:srgbClr val="888888"/>
              </a:buClr>
              <a:buSzPts val="1700"/>
              <a:buNone/>
              <a:defRPr>
                <a:solidFill>
                  <a:srgbClr val="888888"/>
                </a:solidFill>
              </a:defRPr>
            </a:lvl2pPr>
            <a:lvl3pPr lvl="2" algn="ctr">
              <a:lnSpc>
                <a:spcPct val="100000"/>
              </a:lnSpc>
              <a:spcBef>
                <a:spcPts val="400"/>
              </a:spcBef>
              <a:spcAft>
                <a:spcPts val="0"/>
              </a:spcAft>
              <a:buClr>
                <a:srgbClr val="888888"/>
              </a:buClr>
              <a:buSzPts val="1500"/>
              <a:buNone/>
              <a:defRPr>
                <a:solidFill>
                  <a:srgbClr val="888888"/>
                </a:solidFill>
              </a:defRPr>
            </a:lvl3pPr>
            <a:lvl4pPr lvl="3" algn="ctr">
              <a:lnSpc>
                <a:spcPct val="100000"/>
              </a:lnSpc>
              <a:spcBef>
                <a:spcPts val="400"/>
              </a:spcBef>
              <a:spcAft>
                <a:spcPts val="0"/>
              </a:spcAft>
              <a:buClr>
                <a:srgbClr val="888888"/>
              </a:buClr>
              <a:buSzPts val="1400"/>
              <a:buNone/>
              <a:defRPr>
                <a:solidFill>
                  <a:srgbClr val="888888"/>
                </a:solidFill>
              </a:defRPr>
            </a:lvl4pPr>
            <a:lvl5pPr lvl="4" algn="ctr">
              <a:lnSpc>
                <a:spcPct val="100000"/>
              </a:lnSpc>
              <a:spcBef>
                <a:spcPts val="400"/>
              </a:spcBef>
              <a:spcAft>
                <a:spcPts val="0"/>
              </a:spcAft>
              <a:buClr>
                <a:srgbClr val="888888"/>
              </a:buClr>
              <a:buSzPts val="1500"/>
              <a:buNone/>
              <a:defRPr>
                <a:solidFill>
                  <a:srgbClr val="888888"/>
                </a:solidFill>
              </a:defRPr>
            </a:lvl5pPr>
            <a:lvl6pPr lvl="5" algn="ctr">
              <a:lnSpc>
                <a:spcPct val="100000"/>
              </a:lnSpc>
              <a:spcBef>
                <a:spcPts val="400"/>
              </a:spcBef>
              <a:spcAft>
                <a:spcPts val="0"/>
              </a:spcAft>
              <a:buClr>
                <a:srgbClr val="888888"/>
              </a:buClr>
              <a:buSzPts val="1500"/>
              <a:buNone/>
              <a:defRPr>
                <a:solidFill>
                  <a:srgbClr val="888888"/>
                </a:solidFill>
              </a:defRPr>
            </a:lvl6pPr>
            <a:lvl7pPr lvl="6" algn="ctr">
              <a:lnSpc>
                <a:spcPct val="100000"/>
              </a:lnSpc>
              <a:spcBef>
                <a:spcPts val="400"/>
              </a:spcBef>
              <a:spcAft>
                <a:spcPts val="0"/>
              </a:spcAft>
              <a:buClr>
                <a:srgbClr val="888888"/>
              </a:buClr>
              <a:buSzPts val="1500"/>
              <a:buNone/>
              <a:defRPr>
                <a:solidFill>
                  <a:srgbClr val="888888"/>
                </a:solidFill>
              </a:defRPr>
            </a:lvl7pPr>
            <a:lvl8pPr lvl="7" algn="ctr">
              <a:lnSpc>
                <a:spcPct val="100000"/>
              </a:lnSpc>
              <a:spcBef>
                <a:spcPts val="400"/>
              </a:spcBef>
              <a:spcAft>
                <a:spcPts val="0"/>
              </a:spcAft>
              <a:buClr>
                <a:srgbClr val="888888"/>
              </a:buClr>
              <a:buSzPts val="1500"/>
              <a:buNone/>
              <a:defRPr>
                <a:solidFill>
                  <a:srgbClr val="888888"/>
                </a:solidFill>
              </a:defRPr>
            </a:lvl8pPr>
            <a:lvl9pPr lvl="8" algn="ctr">
              <a:lnSpc>
                <a:spcPct val="100000"/>
              </a:lnSpc>
              <a:spcBef>
                <a:spcPts val="400"/>
              </a:spcBef>
              <a:spcAft>
                <a:spcPts val="0"/>
              </a:spcAft>
              <a:buClr>
                <a:srgbClr val="888888"/>
              </a:buClr>
              <a:buSzPts val="1500"/>
              <a:buNone/>
              <a:defRPr>
                <a:solidFill>
                  <a:srgbClr val="888888"/>
                </a:solidFill>
              </a:defRPr>
            </a:lvl9pPr>
          </a:lstStyle>
          <a:p>
            <a:endParaRPr/>
          </a:p>
        </p:txBody>
      </p:sp>
      <p:sp>
        <p:nvSpPr>
          <p:cNvPr id="88" name="Google Shape;88;p21"/>
          <p:cNvSpPr txBox="1">
            <a:spLocks noGrp="1"/>
          </p:cNvSpPr>
          <p:nvPr>
            <p:ph type="ctrTitle"/>
          </p:nvPr>
        </p:nvSpPr>
        <p:spPr>
          <a:xfrm>
            <a:off x="812800" y="2691000"/>
            <a:ext cx="10363200" cy="1476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06B59"/>
              </a:buClr>
              <a:buSzPts val="2900"/>
              <a:buFont typeface="Raleway"/>
              <a:buNone/>
              <a:defRPr b="0">
                <a:solidFill>
                  <a:srgbClr val="006B59"/>
                </a:solidFill>
                <a:latin typeface="Raleway"/>
                <a:ea typeface="Raleway"/>
                <a:cs typeface="Raleway"/>
                <a:sym typeface="Raleway"/>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9" name="Google Shape;89;p21"/>
          <p:cNvPicPr preferRelativeResize="0"/>
          <p:nvPr/>
        </p:nvPicPr>
        <p:blipFill rotWithShape="1">
          <a:blip r:embed="rId2">
            <a:alphaModFix amt="70000"/>
          </a:blip>
          <a:srcRect/>
          <a:stretch/>
        </p:blipFill>
        <p:spPr>
          <a:xfrm>
            <a:off x="8527384" y="0"/>
            <a:ext cx="3670765" cy="2590800"/>
          </a:xfrm>
          <a:prstGeom prst="rect">
            <a:avLst/>
          </a:prstGeom>
          <a:noFill/>
          <a:ln>
            <a:noFill/>
          </a:ln>
        </p:spPr>
      </p:pic>
      <p:pic>
        <p:nvPicPr>
          <p:cNvPr id="91" name="Google Shape;91;p21"/>
          <p:cNvPicPr preferRelativeResize="0"/>
          <p:nvPr/>
        </p:nvPicPr>
        <p:blipFill rotWithShape="1">
          <a:blip r:embed="rId3">
            <a:alphaModFix/>
          </a:blip>
          <a:srcRect/>
          <a:stretch/>
        </p:blipFill>
        <p:spPr>
          <a:xfrm>
            <a:off x="10362767" y="6021288"/>
            <a:ext cx="1627372" cy="705195"/>
          </a:xfrm>
          <a:prstGeom prst="rect">
            <a:avLst/>
          </a:prstGeom>
          <a:noFill/>
          <a:ln>
            <a:noFill/>
          </a:ln>
        </p:spPr>
      </p:pic>
    </p:spTree>
    <p:extLst>
      <p:ext uri="{BB962C8B-B14F-4D97-AF65-F5344CB8AC3E}">
        <p14:creationId xmlns:p14="http://schemas.microsoft.com/office/powerpoint/2010/main" val="253352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609600" y="274637"/>
            <a:ext cx="10972800" cy="1143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lt2"/>
              </a:buClr>
              <a:buSzPts val="2900"/>
              <a:buFont typeface="Raleway"/>
              <a:buNone/>
              <a:defRPr b="0">
                <a:latin typeface="Raleway"/>
                <a:ea typeface="Raleway"/>
                <a:cs typeface="Raleway"/>
                <a:sym typeface="Raleway"/>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20"/>
          <p:cNvSpPr txBox="1">
            <a:spLocks noGrp="1"/>
          </p:cNvSpPr>
          <p:nvPr>
            <p:ph type="body" idx="1"/>
          </p:nvPr>
        </p:nvSpPr>
        <p:spPr>
          <a:xfrm>
            <a:off x="609600" y="1524000"/>
            <a:ext cx="10972800" cy="4419600"/>
          </a:xfrm>
          <a:prstGeom prst="rect">
            <a:avLst/>
          </a:prstGeom>
          <a:noFill/>
          <a:ln>
            <a:noFill/>
          </a:ln>
        </p:spPr>
        <p:txBody>
          <a:bodyPr spcFirstLastPara="1" wrap="square" lIns="68575" tIns="34275" rIns="68575" bIns="34275" anchor="t" anchorCtr="0">
            <a:noAutofit/>
          </a:bodyPr>
          <a:lstStyle>
            <a:lvl1pPr marL="609585" lvl="0" indent="-474121" algn="l">
              <a:lnSpc>
                <a:spcPct val="100000"/>
              </a:lnSpc>
              <a:spcBef>
                <a:spcPts val="533"/>
              </a:spcBef>
              <a:spcAft>
                <a:spcPts val="0"/>
              </a:spcAft>
              <a:buClr>
                <a:schemeClr val="dk1"/>
              </a:buClr>
              <a:buSzPts val="2000"/>
              <a:buChar char="•"/>
              <a:defRPr>
                <a:latin typeface="Open Sans"/>
                <a:ea typeface="Open Sans"/>
                <a:cs typeface="Open Sans"/>
                <a:sym typeface="Open Sans"/>
              </a:defRPr>
            </a:lvl1pPr>
            <a:lvl2pPr marL="1219170" lvl="1" indent="-448722" algn="l">
              <a:lnSpc>
                <a:spcPct val="100000"/>
              </a:lnSpc>
              <a:spcBef>
                <a:spcPts val="400"/>
              </a:spcBef>
              <a:spcAft>
                <a:spcPts val="0"/>
              </a:spcAft>
              <a:buClr>
                <a:schemeClr val="dk1"/>
              </a:buClr>
              <a:buSzPts val="1700"/>
              <a:buChar char="–"/>
              <a:defRPr>
                <a:latin typeface="Open Sans"/>
                <a:ea typeface="Open Sans"/>
                <a:cs typeface="Open Sans"/>
                <a:sym typeface="Open Sans"/>
              </a:defRPr>
            </a:lvl2pPr>
            <a:lvl3pPr marL="1828754" lvl="2" indent="-431789" algn="l">
              <a:lnSpc>
                <a:spcPct val="100000"/>
              </a:lnSpc>
              <a:spcBef>
                <a:spcPts val="400"/>
              </a:spcBef>
              <a:spcAft>
                <a:spcPts val="0"/>
              </a:spcAft>
              <a:buClr>
                <a:schemeClr val="dk1"/>
              </a:buClr>
              <a:buSzPts val="1500"/>
              <a:buChar char="•"/>
              <a:defRPr>
                <a:latin typeface="Open Sans"/>
                <a:ea typeface="Open Sans"/>
                <a:cs typeface="Open Sans"/>
                <a:sym typeface="Open Sans"/>
              </a:defRPr>
            </a:lvl3pPr>
            <a:lvl4pPr marL="2438339" lvl="3" indent="-423323" algn="l">
              <a:lnSpc>
                <a:spcPct val="100000"/>
              </a:lnSpc>
              <a:spcBef>
                <a:spcPts val="400"/>
              </a:spcBef>
              <a:spcAft>
                <a:spcPts val="0"/>
              </a:spcAft>
              <a:buClr>
                <a:schemeClr val="dk1"/>
              </a:buClr>
              <a:buSzPts val="1400"/>
              <a:buChar char="–"/>
              <a:defRPr>
                <a:latin typeface="Open Sans"/>
                <a:ea typeface="Open Sans"/>
                <a:cs typeface="Open Sans"/>
                <a:sym typeface="Open Sans"/>
              </a:defRPr>
            </a:lvl4pPr>
            <a:lvl5pPr marL="3047924" lvl="4" indent="-423323" algn="l">
              <a:lnSpc>
                <a:spcPct val="100000"/>
              </a:lnSpc>
              <a:spcBef>
                <a:spcPts val="400"/>
              </a:spcBef>
              <a:spcAft>
                <a:spcPts val="0"/>
              </a:spcAft>
              <a:buClr>
                <a:schemeClr val="dk1"/>
              </a:buClr>
              <a:buSzPts val="1400"/>
              <a:buChar char="»"/>
              <a:defRPr/>
            </a:lvl5pPr>
            <a:lvl6pPr marL="3657509" lvl="5" indent="-423323" algn="l">
              <a:lnSpc>
                <a:spcPct val="100000"/>
              </a:lnSpc>
              <a:spcBef>
                <a:spcPts val="400"/>
              </a:spcBef>
              <a:spcAft>
                <a:spcPts val="0"/>
              </a:spcAft>
              <a:buClr>
                <a:schemeClr val="dk1"/>
              </a:buClr>
              <a:buSzPts val="1400"/>
              <a:buChar char="•"/>
              <a:defRPr/>
            </a:lvl6pPr>
            <a:lvl7pPr marL="4267093" lvl="6" indent="-423323" algn="l">
              <a:lnSpc>
                <a:spcPct val="100000"/>
              </a:lnSpc>
              <a:spcBef>
                <a:spcPts val="400"/>
              </a:spcBef>
              <a:spcAft>
                <a:spcPts val="0"/>
              </a:spcAft>
              <a:buClr>
                <a:schemeClr val="dk1"/>
              </a:buClr>
              <a:buSzPts val="1400"/>
              <a:buChar char="•"/>
              <a:defRPr/>
            </a:lvl7pPr>
            <a:lvl8pPr marL="4876678" lvl="7" indent="-423323" algn="l">
              <a:lnSpc>
                <a:spcPct val="100000"/>
              </a:lnSpc>
              <a:spcBef>
                <a:spcPts val="400"/>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85" name="Google Shape;85;p20"/>
          <p:cNvSpPr/>
          <p:nvPr/>
        </p:nvSpPr>
        <p:spPr>
          <a:xfrm>
            <a:off x="0" y="274637"/>
            <a:ext cx="263352" cy="11430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641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a:latin typeface="Raleway" panose="020B0503030101060003" pitchFamily="34" charset="77"/>
              </a:defRPr>
            </a:lvl1pPr>
          </a:lstStyle>
          <a:p>
            <a:r>
              <a:rPr lang="en-US"/>
              <a:t>Click to edit Master title style</a:t>
            </a:r>
            <a:endParaRPr lang="es-ES"/>
          </a:p>
        </p:txBody>
      </p:sp>
      <p:sp>
        <p:nvSpPr>
          <p:cNvPr id="4" name="Text Placeholder 3"/>
          <p:cNvSpPr>
            <a:spLocks noGrp="1"/>
          </p:cNvSpPr>
          <p:nvPr>
            <p:ph type="body" sz="quarter" idx="10"/>
          </p:nvPr>
        </p:nvSpPr>
        <p:spPr>
          <a:xfrm>
            <a:off x="609600" y="1524000"/>
            <a:ext cx="10972800" cy="44196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a:extLst>
              <a:ext uri="{FF2B5EF4-FFF2-40B4-BE49-F238E27FC236}">
                <a16:creationId xmlns:a16="http://schemas.microsoft.com/office/drawing/2014/main" id="{76D1D1DE-0E52-504E-A711-79886D6A0D4D}"/>
              </a:ext>
            </a:extLst>
          </p:cNvPr>
          <p:cNvSpPr/>
          <p:nvPr userDrawn="1"/>
        </p:nvSpPr>
        <p:spPr>
          <a:xfrm>
            <a:off x="0" y="274639"/>
            <a:ext cx="263352"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10410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2800"/>
              <a:buFont typeface="Montserrat Medium"/>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84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318A8F-1C23-7341-8E53-86265BBB9EBA}"/>
              </a:ext>
            </a:extLst>
          </p:cNvPr>
          <p:cNvSpPr>
            <a:spLocks noGrp="1"/>
          </p:cNvSpPr>
          <p:nvPr>
            <p:ph type="title"/>
          </p:nvPr>
        </p:nvSpPr>
        <p:spPr>
          <a:xfrm>
            <a:off x="724930" y="334499"/>
            <a:ext cx="9039655" cy="776459"/>
          </a:xfrm>
        </p:spPr>
        <p:txBody>
          <a:bodyPr anchor="b">
            <a:normAutofit/>
          </a:bodyPr>
          <a:lstStyle>
            <a:lvl1pPr>
              <a:defRPr sz="2400" b="1" i="0">
                <a:solidFill>
                  <a:schemeClr val="tx1">
                    <a:lumMod val="75000"/>
                    <a:lumOff val="25000"/>
                  </a:schemeClr>
                </a:solidFill>
                <a:latin typeface="Montserrat" pitchFamily="2" charset="77"/>
                <a:ea typeface="Montserrat" pitchFamily="2" charset="77"/>
                <a:cs typeface="Calibri"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E62EC41-3279-794B-98B4-896255B95796}"/>
              </a:ext>
            </a:extLst>
          </p:cNvPr>
          <p:cNvSpPr>
            <a:spLocks noGrp="1"/>
          </p:cNvSpPr>
          <p:nvPr>
            <p:ph idx="1" hasCustomPrompt="1"/>
          </p:nvPr>
        </p:nvSpPr>
        <p:spPr>
          <a:xfrm>
            <a:off x="724929" y="1358781"/>
            <a:ext cx="10688139" cy="4818183"/>
          </a:xfrm>
        </p:spPr>
        <p:txBody>
          <a:bodyPr/>
          <a:lstStyle>
            <a:lvl1pPr marL="0" indent="0">
              <a:buNone/>
              <a:defRPr sz="1800">
                <a:solidFill>
                  <a:schemeClr val="tx1">
                    <a:lumMod val="50000"/>
                    <a:lumOff val="50000"/>
                  </a:schemeClr>
                </a:solidFill>
                <a:latin typeface="Montserrat" pitchFamily="2" charset="77"/>
              </a:defRPr>
            </a:lvl1pPr>
            <a:lvl2pPr marL="514350" indent="-171450">
              <a:buClr>
                <a:schemeClr val="tx1"/>
              </a:buClr>
              <a:buSzPct val="80000"/>
              <a:buFont typeface="Arial" panose="020B0604020202020204" pitchFamily="34" charset="0"/>
              <a:buChar char="•"/>
              <a:defRPr sz="1800">
                <a:solidFill>
                  <a:schemeClr val="tx1">
                    <a:lumMod val="50000"/>
                    <a:lumOff val="50000"/>
                  </a:schemeClr>
                </a:solidFill>
                <a:latin typeface="Montserrat" pitchFamily="2" charset="77"/>
              </a:defRPr>
            </a:lvl2pPr>
            <a:lvl3pPr marL="857250" indent="-171450">
              <a:buClr>
                <a:schemeClr val="tx1"/>
              </a:buClr>
              <a:buFont typeface=".AppleSystemUIFont" charset="-120"/>
              <a:buChar char="-"/>
              <a:defRPr>
                <a:solidFill>
                  <a:schemeClr val="tx1">
                    <a:lumMod val="50000"/>
                    <a:lumOff val="50000"/>
                  </a:schemeClr>
                </a:solidFill>
                <a:latin typeface="Montserrat" pitchFamily="2" charset="77"/>
              </a:defRPr>
            </a:lvl3pPr>
            <a:lvl4pPr>
              <a:buClr>
                <a:schemeClr val="tx1"/>
              </a:buClr>
              <a:defRPr>
                <a:solidFill>
                  <a:schemeClr val="tx1">
                    <a:lumMod val="50000"/>
                    <a:lumOff val="50000"/>
                  </a:schemeClr>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187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215054"/>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38200" y="1825625"/>
            <a:ext cx="10515600" cy="44319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8" name="Slide Number Placeholder 7"/>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62DC1-60C5-45F4-A298-97ECE83F2A98}" type="slidenum">
              <a:rPr lang="en-US" smtClean="0"/>
              <a:t>‹#›</a:t>
            </a:fld>
            <a:endParaRPr lang="en-US"/>
          </a:p>
        </p:txBody>
      </p:sp>
      <p:cxnSp>
        <p:nvCxnSpPr>
          <p:cNvPr id="7" name="Straight Connector 12">
            <a:extLst>
              <a:ext uri="{FF2B5EF4-FFF2-40B4-BE49-F238E27FC236}">
                <a16:creationId xmlns:a16="http://schemas.microsoft.com/office/drawing/2014/main" id="{D27FE411-C220-43CE-93DF-2ABF3193AF78}"/>
              </a:ext>
            </a:extLst>
          </p:cNvPr>
          <p:cNvCxnSpPr>
            <a:cxnSpLocks/>
          </p:cNvCxnSpPr>
          <p:nvPr userDrawn="1"/>
        </p:nvCxnSpPr>
        <p:spPr>
          <a:xfrm>
            <a:off x="835098" y="1583827"/>
            <a:ext cx="7542250" cy="39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41667666"/>
      </p:ext>
    </p:extLst>
  </p:cSld>
  <p:clrMap bg1="lt1" tx1="dk1" bg2="lt2" tx2="dk2" accent1="accent1" accent2="accent2" accent3="accent3" accent4="accent4" accent5="accent5" accent6="accent6" hlink="hlink" folHlink="folHlink"/>
  <p:sldLayoutIdLst>
    <p:sldLayoutId id="2147483737" r:id="rId1"/>
    <p:sldLayoutId id="2147483742" r:id="rId2"/>
    <p:sldLayoutId id="2147483746" r:id="rId3"/>
    <p:sldLayoutId id="2147483745"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ftr="0" dt="0"/>
  <p:txStyles>
    <p:titleStyle>
      <a:lvl1pPr algn="l" defTabSz="914400" rtl="0" eaLnBrk="1" latinLnBrk="0" hangingPunct="1">
        <a:lnSpc>
          <a:spcPct val="90000"/>
        </a:lnSpc>
        <a:spcBef>
          <a:spcPct val="0"/>
        </a:spcBef>
        <a:buNone/>
        <a:defRPr sz="2800" b="1" i="0" kern="1200">
          <a:solidFill>
            <a:schemeClr val="bg1">
              <a:lumMod val="50000"/>
            </a:schemeClr>
          </a:solidFill>
          <a:latin typeface="Avenir Black" panose="0200050302000002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51515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panose="020B0604020202020204" pitchFamily="34" charset="0"/>
        <a:buChar char="•"/>
        <a:defRPr sz="2400" b="0" i="0" kern="1200">
          <a:solidFill>
            <a:srgbClr val="51515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tx1"/>
        </a:buClr>
        <a:buFont typeface=".AppleSystemUIFont" charset="-120"/>
        <a:buChar char="-"/>
        <a:defRPr sz="2000" b="0" i="0" kern="1200">
          <a:solidFill>
            <a:srgbClr val="51515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tx1"/>
        </a:buClr>
        <a:buSzPct val="60000"/>
        <a:buFont typeface=".AppleSystemUIFont" charset="-120"/>
        <a:buChar char="-"/>
        <a:defRPr sz="1800" b="0" i="0" kern="1200">
          <a:solidFill>
            <a:srgbClr val="51515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www.youtube.com/@CGIARDSBRS/playlists"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www.linkedin.com/groups/98183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mailchi.mp/36053c44d063/ebs-2025-q1-version-highligh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6.png"/><Relationship Id="rId7" Type="http://schemas.openxmlformats.org/officeDocument/2006/relationships/diagramData" Target="../diagrams/data1.xml"/><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1.svg"/><Relationship Id="rId11" Type="http://schemas.microsoft.com/office/2007/relationships/diagramDrawing" Target="../diagrams/drawing1.xml"/><Relationship Id="rId5" Type="http://schemas.openxmlformats.org/officeDocument/2006/relationships/image" Target="../media/image70.png"/><Relationship Id="rId10" Type="http://schemas.openxmlformats.org/officeDocument/2006/relationships/diagramColors" Target="../diagrams/colors1.xml"/><Relationship Id="rId4" Type="http://schemas.openxmlformats.org/officeDocument/2006/relationships/image" Target="../media/image67.svg"/><Relationship Id="rId9"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microsoft.com/office/2018/10/relationships/comments" Target="../comments/modernComment_114_DBB4CCCF.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1F4_96AC459B.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8.sv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13" Type="http://schemas.openxmlformats.org/officeDocument/2006/relationships/image" Target="../media/image130.png"/><Relationship Id="rId18" Type="http://schemas.openxmlformats.org/officeDocument/2006/relationships/image" Target="../media/image135.svg"/><Relationship Id="rId26" Type="http://schemas.openxmlformats.org/officeDocument/2006/relationships/image" Target="../media/image143.png"/><Relationship Id="rId39" Type="http://schemas.openxmlformats.org/officeDocument/2006/relationships/image" Target="../media/image156.svg"/><Relationship Id="rId21" Type="http://schemas.openxmlformats.org/officeDocument/2006/relationships/image" Target="../media/image138.svg"/><Relationship Id="rId34" Type="http://schemas.openxmlformats.org/officeDocument/2006/relationships/image" Target="../media/image151.png"/><Relationship Id="rId7" Type="http://schemas.openxmlformats.org/officeDocument/2006/relationships/image" Target="../media/image124.png"/><Relationship Id="rId2" Type="http://schemas.openxmlformats.org/officeDocument/2006/relationships/notesSlide" Target="../notesSlides/notesSlide15.xml"/><Relationship Id="rId16" Type="http://schemas.openxmlformats.org/officeDocument/2006/relationships/image" Target="../media/image133.svg"/><Relationship Id="rId20" Type="http://schemas.openxmlformats.org/officeDocument/2006/relationships/image" Target="../media/image137.svg"/><Relationship Id="rId29" Type="http://schemas.openxmlformats.org/officeDocument/2006/relationships/image" Target="../media/image146.svg"/><Relationship Id="rId41" Type="http://schemas.openxmlformats.org/officeDocument/2006/relationships/image" Target="../media/image158.svg"/><Relationship Id="rId1" Type="http://schemas.openxmlformats.org/officeDocument/2006/relationships/slideLayout" Target="../slideLayouts/slideLayout13.xml"/><Relationship Id="rId6" Type="http://schemas.openxmlformats.org/officeDocument/2006/relationships/image" Target="../media/image123.svg"/><Relationship Id="rId11" Type="http://schemas.openxmlformats.org/officeDocument/2006/relationships/image" Target="../media/image128.png"/><Relationship Id="rId24" Type="http://schemas.openxmlformats.org/officeDocument/2006/relationships/image" Target="../media/image141.png"/><Relationship Id="rId32" Type="http://schemas.openxmlformats.org/officeDocument/2006/relationships/image" Target="../media/image149.png"/><Relationship Id="rId37" Type="http://schemas.openxmlformats.org/officeDocument/2006/relationships/image" Target="../media/image154.svg"/><Relationship Id="rId40" Type="http://schemas.openxmlformats.org/officeDocument/2006/relationships/image" Target="../media/image157.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svg"/><Relationship Id="rId28" Type="http://schemas.openxmlformats.org/officeDocument/2006/relationships/image" Target="../media/image145.png"/><Relationship Id="rId36" Type="http://schemas.openxmlformats.org/officeDocument/2006/relationships/image" Target="../media/image153.png"/><Relationship Id="rId10" Type="http://schemas.openxmlformats.org/officeDocument/2006/relationships/image" Target="../media/image127.svg"/><Relationship Id="rId19" Type="http://schemas.openxmlformats.org/officeDocument/2006/relationships/image" Target="../media/image136.png"/><Relationship Id="rId31" Type="http://schemas.openxmlformats.org/officeDocument/2006/relationships/image" Target="../media/image148.sv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131.svg"/><Relationship Id="rId22" Type="http://schemas.openxmlformats.org/officeDocument/2006/relationships/image" Target="../media/image139.png"/><Relationship Id="rId27" Type="http://schemas.openxmlformats.org/officeDocument/2006/relationships/image" Target="../media/image144.svg"/><Relationship Id="rId30" Type="http://schemas.openxmlformats.org/officeDocument/2006/relationships/image" Target="../media/image147.png"/><Relationship Id="rId35" Type="http://schemas.openxmlformats.org/officeDocument/2006/relationships/image" Target="../media/image152.svg"/><Relationship Id="rId8" Type="http://schemas.openxmlformats.org/officeDocument/2006/relationships/image" Target="../media/image125.svg"/><Relationship Id="rId3" Type="http://schemas.openxmlformats.org/officeDocument/2006/relationships/image" Target="../media/image120.png"/><Relationship Id="rId12" Type="http://schemas.openxmlformats.org/officeDocument/2006/relationships/image" Target="../media/image129.svg"/><Relationship Id="rId17" Type="http://schemas.openxmlformats.org/officeDocument/2006/relationships/image" Target="../media/image134.png"/><Relationship Id="rId25" Type="http://schemas.openxmlformats.org/officeDocument/2006/relationships/image" Target="../media/image142.svg"/><Relationship Id="rId33" Type="http://schemas.openxmlformats.org/officeDocument/2006/relationships/image" Target="../media/image150.svg"/><Relationship Id="rId38" Type="http://schemas.openxmlformats.org/officeDocument/2006/relationships/image" Target="../media/image155.png"/></Relationships>
</file>

<file path=ppt/slides/_rels/slide65.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6.png"/><Relationship Id="rId18" Type="http://schemas.openxmlformats.org/officeDocument/2006/relationships/image" Target="../media/image171.jpeg"/><Relationship Id="rId3" Type="http://schemas.openxmlformats.org/officeDocument/2006/relationships/image" Target="../media/image159.png"/><Relationship Id="rId7" Type="http://schemas.openxmlformats.org/officeDocument/2006/relationships/hyperlink" Target="https://openclipart.org/detail/213991/hammer%20-%20lineart" TargetMode="External"/><Relationship Id="rId12" Type="http://schemas.openxmlformats.org/officeDocument/2006/relationships/image" Target="../media/image165.png"/><Relationship Id="rId17" Type="http://schemas.openxmlformats.org/officeDocument/2006/relationships/image" Target="../media/image170.jpeg"/><Relationship Id="rId2" Type="http://schemas.openxmlformats.org/officeDocument/2006/relationships/notesSlide" Target="../notesSlides/notesSlide16.xml"/><Relationship Id="rId16" Type="http://schemas.openxmlformats.org/officeDocument/2006/relationships/image" Target="../media/image169.png"/><Relationship Id="rId20" Type="http://schemas.microsoft.com/office/2007/relationships/hdphoto" Target="../media/hdphoto3.wdp"/><Relationship Id="rId1" Type="http://schemas.openxmlformats.org/officeDocument/2006/relationships/slideLayout" Target="../slideLayouts/slideLayout13.xml"/><Relationship Id="rId6" Type="http://schemas.openxmlformats.org/officeDocument/2006/relationships/image" Target="../media/image161.png"/><Relationship Id="rId11" Type="http://schemas.openxmlformats.org/officeDocument/2006/relationships/image" Target="../media/image164.png"/><Relationship Id="rId5" Type="http://schemas.openxmlformats.org/officeDocument/2006/relationships/hyperlink" Target="https://svgsilh.com/image/33816.html" TargetMode="External"/><Relationship Id="rId15" Type="http://schemas.openxmlformats.org/officeDocument/2006/relationships/image" Target="../media/image168.png"/><Relationship Id="rId10" Type="http://schemas.openxmlformats.org/officeDocument/2006/relationships/image" Target="../media/image163.png"/><Relationship Id="rId19" Type="http://schemas.openxmlformats.org/officeDocument/2006/relationships/image" Target="../media/image172.png"/><Relationship Id="rId4" Type="http://schemas.openxmlformats.org/officeDocument/2006/relationships/image" Target="../media/image160.svg"/><Relationship Id="rId9" Type="http://schemas.openxmlformats.org/officeDocument/2006/relationships/hyperlink" Target="https://openclipart.org/detail/34987" TargetMode="External"/><Relationship Id="rId14" Type="http://schemas.openxmlformats.org/officeDocument/2006/relationships/image" Target="../media/image167.png"/></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microsoft.com/office/2018/10/relationships/comments" Target="../comments/modernComment_1F6_13BF24.xml"/><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3.xml"/><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08.png"/><Relationship Id="rId18" Type="http://schemas.openxmlformats.org/officeDocument/2006/relationships/image" Target="../media/image119.png"/><Relationship Id="rId3" Type="http://schemas.openxmlformats.org/officeDocument/2006/relationships/image" Target="../media/image26.png"/><Relationship Id="rId7" Type="http://schemas.openxmlformats.org/officeDocument/2006/relationships/image" Target="../media/image8.png"/><Relationship Id="rId12" Type="http://schemas.microsoft.com/office/2007/relationships/hdphoto" Target="../media/hdphoto5.wdp"/><Relationship Id="rId17" Type="http://schemas.openxmlformats.org/officeDocument/2006/relationships/image" Target="../media/image9.png"/><Relationship Id="rId2" Type="http://schemas.openxmlformats.org/officeDocument/2006/relationships/image" Target="../media/image177.jpeg"/><Relationship Id="rId16" Type="http://schemas.openxmlformats.org/officeDocument/2006/relationships/image" Target="../media/image25.png"/><Relationship Id="rId1" Type="http://schemas.openxmlformats.org/officeDocument/2006/relationships/slideLayout" Target="../slideLayouts/slideLayout8.xml"/><Relationship Id="rId6" Type="http://schemas.microsoft.com/office/2007/relationships/hdphoto" Target="../media/hdphoto4.wdp"/><Relationship Id="rId11" Type="http://schemas.openxmlformats.org/officeDocument/2006/relationships/image" Target="../media/image180.png"/><Relationship Id="rId5" Type="http://schemas.openxmlformats.org/officeDocument/2006/relationships/image" Target="../media/image178.png"/><Relationship Id="rId15" Type="http://schemas.openxmlformats.org/officeDocument/2006/relationships/image" Target="../media/image181.png"/><Relationship Id="rId10" Type="http://schemas.microsoft.com/office/2007/relationships/hdphoto" Target="../media/hdphoto1.wdp"/><Relationship Id="rId19" Type="http://schemas.openxmlformats.org/officeDocument/2006/relationships/image" Target="../media/image182.png"/><Relationship Id="rId4" Type="http://schemas.openxmlformats.org/officeDocument/2006/relationships/image" Target="../media/image27.png"/><Relationship Id="rId9" Type="http://schemas.openxmlformats.org/officeDocument/2006/relationships/image" Target="../media/image61.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feed/update/urn:li:activity:7287317427741147136?utm_source=share&amp;utm_medium=member_desktop&amp;rcm=ACoAAA3VuGUB4iJfWEIb77Q-bnCGCrsiyYV9EGc"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posts/cgiar-breeding_breedingresources-cimmyt-cimmyt-activity-7300279781567164416-7dBs?utm_source=share&amp;utm_medium=member_desktop&amp;rcm=ACoAAA3VuGUB4iJfWEIb77Q-bnCGCrsiyYV9EGc"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linkedin.com/posts/cgiar-breeding_cgiarscienceweek-b4t-cgiar-activity-7317498166331772929-lnS0?utm_source=share&amp;utm_medium=member_desktop&amp;rcm=ACoAAA3VuGUB4iJfWEIb77Q-bnCGCrsiyYV9EGc"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5" name="Subtitle 4">
            <a:extLst>
              <a:ext uri="{FF2B5EF4-FFF2-40B4-BE49-F238E27FC236}">
                <a16:creationId xmlns:a16="http://schemas.microsoft.com/office/drawing/2014/main" id="{5B247E18-4802-08F4-3069-4A32FCA948AE}"/>
              </a:ext>
            </a:extLst>
          </p:cNvPr>
          <p:cNvSpPr>
            <a:spLocks noGrp="1"/>
          </p:cNvSpPr>
          <p:nvPr>
            <p:ph type="subTitle" idx="1"/>
          </p:nvPr>
        </p:nvSpPr>
        <p:spPr>
          <a:xfrm>
            <a:off x="6782704" y="2908351"/>
            <a:ext cx="5400112" cy="520649"/>
          </a:xfrm>
        </p:spPr>
        <p:txBody>
          <a:bodyPr vert="horz" lIns="91440" tIns="45720" rIns="91440" bIns="45720" rtlCol="0" anchor="t">
            <a:noAutofit/>
          </a:bodyPr>
          <a:lstStyle/>
          <a:p>
            <a:r>
              <a:rPr lang="en-US" b="1">
                <a:solidFill>
                  <a:schemeClr val="tx1">
                    <a:lumMod val="75000"/>
                    <a:lumOff val="25000"/>
                  </a:schemeClr>
                </a:solidFill>
                <a:latin typeface="Montserrat"/>
              </a:rPr>
              <a:t>Digital Solutions</a:t>
            </a:r>
            <a:endParaRPr lang="en-US" b="1">
              <a:solidFill>
                <a:schemeClr val="tx1">
                  <a:lumMod val="75000"/>
                  <a:lumOff val="25000"/>
                </a:schemeClr>
              </a:solidFill>
            </a:endParaRPr>
          </a:p>
        </p:txBody>
      </p:sp>
      <p:sp>
        <p:nvSpPr>
          <p:cNvPr id="3" name="Subtitle 4">
            <a:extLst>
              <a:ext uri="{FF2B5EF4-FFF2-40B4-BE49-F238E27FC236}">
                <a16:creationId xmlns:a16="http://schemas.microsoft.com/office/drawing/2014/main" id="{2D6A4F19-665E-1BCC-442E-BE9048710268}"/>
              </a:ext>
            </a:extLst>
          </p:cNvPr>
          <p:cNvSpPr txBox="1">
            <a:spLocks/>
          </p:cNvSpPr>
          <p:nvPr/>
        </p:nvSpPr>
        <p:spPr>
          <a:xfrm>
            <a:off x="6776953" y="3434562"/>
            <a:ext cx="4681245" cy="5206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lumMod val="50000"/>
                    <a:lumOff val="50000"/>
                  </a:schemeClr>
                </a:solidFill>
                <a:latin typeface="Montserrat" panose="02000505000000020004" pitchFamily="2" charset="0"/>
                <a:ea typeface="+mn-ea"/>
                <a:cs typeface="+mn-cs"/>
              </a:defRPr>
            </a:lvl1pPr>
            <a:lvl2pPr marL="457200" indent="0" algn="ctr" defTabSz="914400" rtl="0" eaLnBrk="1" latinLnBrk="0" hangingPunct="1">
              <a:lnSpc>
                <a:spcPct val="90000"/>
              </a:lnSpc>
              <a:spcBef>
                <a:spcPts val="500"/>
              </a:spcBef>
              <a:buClr>
                <a:schemeClr val="tx1"/>
              </a:buClr>
              <a:buSzPct val="80000"/>
              <a:buFont typeface="Arial" panose="020B0604020202020204" pitchFamily="34" charset="0"/>
              <a:buNone/>
              <a:defRPr sz="2000" b="0" i="0" kern="1200">
                <a:solidFill>
                  <a:srgbClr val="515151"/>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Clr>
                <a:schemeClr val="tx1"/>
              </a:buClr>
              <a:buFont typeface=".AppleSystemUIFont" charset="-120"/>
              <a:buNone/>
              <a:defRPr sz="1800" b="0" i="0" kern="1200">
                <a:solidFill>
                  <a:srgbClr val="515151"/>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Clr>
                <a:schemeClr val="tx1"/>
              </a:buClr>
              <a:buSzPct val="60000"/>
              <a:buFont typeface=".AppleSystemUIFont" charset="-120"/>
              <a:buNone/>
              <a:defRPr sz="1600" b="0" i="0" kern="1200">
                <a:solidFill>
                  <a:srgbClr val="515151"/>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75000"/>
                    <a:lumOff val="25000"/>
                  </a:schemeClr>
                </a:solidFill>
                <a:latin typeface="Montserrat"/>
              </a:rPr>
              <a:t>Q1 2025 webinar</a:t>
            </a:r>
          </a:p>
        </p:txBody>
      </p:sp>
      <p:sp>
        <p:nvSpPr>
          <p:cNvPr id="4" name="Subtitle 4">
            <a:extLst>
              <a:ext uri="{FF2B5EF4-FFF2-40B4-BE49-F238E27FC236}">
                <a16:creationId xmlns:a16="http://schemas.microsoft.com/office/drawing/2014/main" id="{96067BA6-5A57-CCC1-2DF2-93FBD3A68BBC}"/>
              </a:ext>
            </a:extLst>
          </p:cNvPr>
          <p:cNvSpPr txBox="1">
            <a:spLocks/>
          </p:cNvSpPr>
          <p:nvPr/>
        </p:nvSpPr>
        <p:spPr>
          <a:xfrm>
            <a:off x="6776952" y="3952146"/>
            <a:ext cx="4681245" cy="5206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lumMod val="50000"/>
                    <a:lumOff val="50000"/>
                  </a:schemeClr>
                </a:solidFill>
                <a:latin typeface="Montserrat" panose="02000505000000020004" pitchFamily="2" charset="0"/>
                <a:ea typeface="+mn-ea"/>
                <a:cs typeface="+mn-cs"/>
              </a:defRPr>
            </a:lvl1pPr>
            <a:lvl2pPr marL="457200" indent="0" algn="ctr" defTabSz="914400" rtl="0" eaLnBrk="1" latinLnBrk="0" hangingPunct="1">
              <a:lnSpc>
                <a:spcPct val="90000"/>
              </a:lnSpc>
              <a:spcBef>
                <a:spcPts val="500"/>
              </a:spcBef>
              <a:buClr>
                <a:schemeClr val="tx1"/>
              </a:buClr>
              <a:buSzPct val="80000"/>
              <a:buFont typeface="Arial" panose="020B0604020202020204" pitchFamily="34" charset="0"/>
              <a:buNone/>
              <a:defRPr sz="2000" b="0" i="0" kern="1200">
                <a:solidFill>
                  <a:srgbClr val="515151"/>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Clr>
                <a:schemeClr val="tx1"/>
              </a:buClr>
              <a:buFont typeface=".AppleSystemUIFont" charset="-120"/>
              <a:buNone/>
              <a:defRPr sz="1800" b="0" i="0" kern="1200">
                <a:solidFill>
                  <a:srgbClr val="515151"/>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Clr>
                <a:schemeClr val="tx1"/>
              </a:buClr>
              <a:buSzPct val="60000"/>
              <a:buFont typeface=".AppleSystemUIFont" charset="-120"/>
              <a:buNone/>
              <a:defRPr sz="1600" b="0" i="0" kern="1200">
                <a:solidFill>
                  <a:srgbClr val="515151"/>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solidFill>
                  <a:schemeClr val="tx1">
                    <a:lumMod val="75000"/>
                    <a:lumOff val="25000"/>
                  </a:schemeClr>
                </a:solidFill>
                <a:latin typeface="Montserrat"/>
              </a:rPr>
              <a:t>May 13,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30A8AE-72A0-966F-6C56-E1D88B3100EC}"/>
              </a:ext>
            </a:extLst>
          </p:cNvPr>
          <p:cNvSpPr>
            <a:spLocks noGrp="1"/>
          </p:cNvSpPr>
          <p:nvPr>
            <p:ph type="title"/>
          </p:nvPr>
        </p:nvSpPr>
        <p:spPr>
          <a:xfrm>
            <a:off x="183799" y="334497"/>
            <a:ext cx="9039655" cy="776459"/>
          </a:xfrm>
        </p:spPr>
        <p:txBody>
          <a:bodyPr>
            <a:normAutofit fontScale="90000"/>
          </a:bodyPr>
          <a:lstStyle/>
          <a:p>
            <a:r>
              <a:rPr lang="en-US"/>
              <a:t>In 2025 we are prioritizing the co-creation of an entire CG Research Ecosystem</a:t>
            </a:r>
          </a:p>
        </p:txBody>
      </p:sp>
      <p:pic>
        <p:nvPicPr>
          <p:cNvPr id="3" name="Picture 2">
            <a:extLst>
              <a:ext uri="{FF2B5EF4-FFF2-40B4-BE49-F238E27FC236}">
                <a16:creationId xmlns:a16="http://schemas.microsoft.com/office/drawing/2014/main" id="{78A344FF-3FD8-30D2-B5C2-E70ACD3C2562}"/>
              </a:ext>
            </a:extLst>
          </p:cNvPr>
          <p:cNvPicPr>
            <a:picLocks noChangeAspect="1"/>
          </p:cNvPicPr>
          <p:nvPr/>
        </p:nvPicPr>
        <p:blipFill>
          <a:blip r:embed="rId3"/>
          <a:stretch>
            <a:fillRect/>
          </a:stretch>
        </p:blipFill>
        <p:spPr>
          <a:xfrm>
            <a:off x="3492447" y="2001610"/>
            <a:ext cx="8570401" cy="4177233"/>
          </a:xfrm>
          <a:prstGeom prst="rect">
            <a:avLst/>
          </a:prstGeom>
        </p:spPr>
      </p:pic>
      <p:pic>
        <p:nvPicPr>
          <p:cNvPr id="2" name="Image 22">
            <a:extLst>
              <a:ext uri="{FF2B5EF4-FFF2-40B4-BE49-F238E27FC236}">
                <a16:creationId xmlns:a16="http://schemas.microsoft.com/office/drawing/2014/main" id="{D040ED3F-933B-A38C-E3DE-ECDF33479820}"/>
              </a:ext>
            </a:extLst>
          </p:cNvPr>
          <p:cNvPicPr>
            <a:picLocks noChangeAspect="1"/>
          </p:cNvPicPr>
          <p:nvPr/>
        </p:nvPicPr>
        <p:blipFill>
          <a:blip r:embed="rId4"/>
          <a:stretch>
            <a:fillRect/>
          </a:stretch>
        </p:blipFill>
        <p:spPr>
          <a:xfrm>
            <a:off x="142067" y="4327400"/>
            <a:ext cx="3243392" cy="2380685"/>
          </a:xfrm>
          <a:prstGeom prst="rect">
            <a:avLst/>
          </a:prstGeom>
        </p:spPr>
      </p:pic>
      <p:pic>
        <p:nvPicPr>
          <p:cNvPr id="7" name="Picture 6">
            <a:extLst>
              <a:ext uri="{FF2B5EF4-FFF2-40B4-BE49-F238E27FC236}">
                <a16:creationId xmlns:a16="http://schemas.microsoft.com/office/drawing/2014/main" id="{54162C46-FC4A-F124-8A35-570E675390F3}"/>
              </a:ext>
            </a:extLst>
          </p:cNvPr>
          <p:cNvPicPr>
            <a:picLocks noChangeAspect="1"/>
          </p:cNvPicPr>
          <p:nvPr/>
        </p:nvPicPr>
        <p:blipFill>
          <a:blip r:embed="rId5"/>
          <a:stretch>
            <a:fillRect/>
          </a:stretch>
        </p:blipFill>
        <p:spPr>
          <a:xfrm>
            <a:off x="179546" y="1110957"/>
            <a:ext cx="2972798" cy="2978674"/>
          </a:xfrm>
          <a:prstGeom prst="rect">
            <a:avLst/>
          </a:prstGeom>
        </p:spPr>
      </p:pic>
      <p:grpSp>
        <p:nvGrpSpPr>
          <p:cNvPr id="13" name="Group 12">
            <a:extLst>
              <a:ext uri="{FF2B5EF4-FFF2-40B4-BE49-F238E27FC236}">
                <a16:creationId xmlns:a16="http://schemas.microsoft.com/office/drawing/2014/main" id="{FC53C659-3254-6398-97E6-5A108F4E6C40}"/>
              </a:ext>
            </a:extLst>
          </p:cNvPr>
          <p:cNvGrpSpPr/>
          <p:nvPr/>
        </p:nvGrpSpPr>
        <p:grpSpPr>
          <a:xfrm>
            <a:off x="9083892" y="148467"/>
            <a:ext cx="2981055" cy="963720"/>
            <a:chOff x="8719457" y="148467"/>
            <a:chExt cx="3301317" cy="1018938"/>
          </a:xfrm>
        </p:grpSpPr>
        <p:sp>
          <p:nvSpPr>
            <p:cNvPr id="11" name="Flowchart: Process 10">
              <a:extLst>
                <a:ext uri="{FF2B5EF4-FFF2-40B4-BE49-F238E27FC236}">
                  <a16:creationId xmlns:a16="http://schemas.microsoft.com/office/drawing/2014/main" id="{FC74C356-01AE-3D66-EC90-4849A8D5D4F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white text&#10;&#10;AI-generated content may be incorrect.">
              <a:extLst>
                <a:ext uri="{FF2B5EF4-FFF2-40B4-BE49-F238E27FC236}">
                  <a16:creationId xmlns:a16="http://schemas.microsoft.com/office/drawing/2014/main" id="{B5D76A92-6099-11D7-BAB2-521D3811E099}"/>
                </a:ext>
              </a:extLst>
            </p:cNvPr>
            <p:cNvPicPr>
              <a:picLocks noChangeAspect="1"/>
            </p:cNvPicPr>
            <p:nvPr/>
          </p:nvPicPr>
          <p:blipFill>
            <a:blip r:embed="rId6"/>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9779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p:txBody>
          <a:bodyPr>
            <a:normAutofit fontScale="90000"/>
          </a:bodyPr>
          <a:lstStyle/>
          <a:p>
            <a:r>
              <a:rPr lang="en-US" sz="6000">
                <a:latin typeface="Montserrat"/>
                <a:cs typeface="Calibri"/>
              </a:rPr>
              <a:t>Global User Support</a:t>
            </a:r>
            <a:endParaRPr lang="en-US"/>
          </a:p>
        </p:txBody>
      </p:sp>
      <p:pic>
        <p:nvPicPr>
          <p:cNvPr id="3" name="Picture 2" descr="A person with dark hair wearing a floral shirt&#10;&#10;Description automatically generated">
            <a:extLst>
              <a:ext uri="{FF2B5EF4-FFF2-40B4-BE49-F238E27FC236}">
                <a16:creationId xmlns:a16="http://schemas.microsoft.com/office/drawing/2014/main" id="{C273E337-2F07-A4DA-A27D-41F4AA34AFCC}"/>
              </a:ext>
            </a:extLst>
          </p:cNvPr>
          <p:cNvPicPr>
            <a:picLocks noChangeAspect="1"/>
          </p:cNvPicPr>
          <p:nvPr/>
        </p:nvPicPr>
        <p:blipFill>
          <a:blip r:embed="rId2"/>
          <a:stretch>
            <a:fillRect/>
          </a:stretch>
        </p:blipFill>
        <p:spPr>
          <a:xfrm>
            <a:off x="8650002" y="5623403"/>
            <a:ext cx="1074666" cy="1020177"/>
          </a:xfrm>
          <a:prstGeom prst="rect">
            <a:avLst/>
          </a:prstGeom>
        </p:spPr>
      </p:pic>
      <p:pic>
        <p:nvPicPr>
          <p:cNvPr id="5" name="Picture 4" descr="A person smiling in a circle&#10;&#10;Description automatically generated">
            <a:extLst>
              <a:ext uri="{FF2B5EF4-FFF2-40B4-BE49-F238E27FC236}">
                <a16:creationId xmlns:a16="http://schemas.microsoft.com/office/drawing/2014/main" id="{AEAD5056-2CDC-C9EF-3645-F2B04018E6DF}"/>
              </a:ext>
            </a:extLst>
          </p:cNvPr>
          <p:cNvPicPr>
            <a:picLocks noChangeAspect="1"/>
          </p:cNvPicPr>
          <p:nvPr/>
        </p:nvPicPr>
        <p:blipFill>
          <a:blip r:embed="rId3"/>
          <a:stretch>
            <a:fillRect/>
          </a:stretch>
        </p:blipFill>
        <p:spPr>
          <a:xfrm>
            <a:off x="10808626" y="5576118"/>
            <a:ext cx="1050750" cy="1057354"/>
          </a:xfrm>
          <a:prstGeom prst="rect">
            <a:avLst/>
          </a:prstGeom>
        </p:spPr>
      </p:pic>
      <p:pic>
        <p:nvPicPr>
          <p:cNvPr id="2" name="Picture 1" descr="A person in a white shirt and green tie&#10;&#10;Description automatically generated">
            <a:extLst>
              <a:ext uri="{FF2B5EF4-FFF2-40B4-BE49-F238E27FC236}">
                <a16:creationId xmlns:a16="http://schemas.microsoft.com/office/drawing/2014/main" id="{A3F0C252-EF41-A8B9-1947-EF70C23AF939}"/>
              </a:ext>
            </a:extLst>
          </p:cNvPr>
          <p:cNvPicPr>
            <a:picLocks noChangeAspect="1"/>
          </p:cNvPicPr>
          <p:nvPr/>
        </p:nvPicPr>
        <p:blipFill>
          <a:blip r:embed="rId4"/>
          <a:stretch>
            <a:fillRect/>
          </a:stretch>
        </p:blipFill>
        <p:spPr>
          <a:xfrm>
            <a:off x="9814773" y="5580318"/>
            <a:ext cx="993465" cy="1055171"/>
          </a:xfrm>
          <a:prstGeom prst="rect">
            <a:avLst/>
          </a:prstGeom>
          <a:ln>
            <a:noFill/>
          </a:ln>
        </p:spPr>
      </p:pic>
    </p:spTree>
    <p:extLst>
      <p:ext uri="{BB962C8B-B14F-4D97-AF65-F5344CB8AC3E}">
        <p14:creationId xmlns:p14="http://schemas.microsoft.com/office/powerpoint/2010/main" val="202300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A1D9-B9F0-979B-DDB2-EFB99F77B478}"/>
              </a:ext>
            </a:extLst>
          </p:cNvPr>
          <p:cNvSpPr>
            <a:spLocks noGrp="1"/>
          </p:cNvSpPr>
          <p:nvPr>
            <p:ph type="title"/>
          </p:nvPr>
        </p:nvSpPr>
        <p:spPr/>
        <p:txBody>
          <a:bodyPr/>
          <a:lstStyle/>
          <a:p>
            <a:r>
              <a:rPr lang="en-US">
                <a:latin typeface="Montserrat"/>
                <a:cs typeface="Calibri"/>
              </a:rPr>
              <a:t>Adoption Projects</a:t>
            </a:r>
            <a:endParaRPr lang="en-US"/>
          </a:p>
        </p:txBody>
      </p:sp>
      <p:pic>
        <p:nvPicPr>
          <p:cNvPr id="3" name="Content Placeholder 2" descr="A screenshot of a project&#10;&#10;AI-generated content may be incorrect.">
            <a:extLst>
              <a:ext uri="{FF2B5EF4-FFF2-40B4-BE49-F238E27FC236}">
                <a16:creationId xmlns:a16="http://schemas.microsoft.com/office/drawing/2014/main" id="{D8838BA6-EF4D-B329-DC78-54201F07388C}"/>
              </a:ext>
            </a:extLst>
          </p:cNvPr>
          <p:cNvPicPr>
            <a:picLocks noGrp="1" noChangeAspect="1"/>
          </p:cNvPicPr>
          <p:nvPr>
            <p:ph idx="1"/>
          </p:nvPr>
        </p:nvPicPr>
        <p:blipFill>
          <a:blip r:embed="rId3"/>
          <a:stretch>
            <a:fillRect/>
          </a:stretch>
        </p:blipFill>
        <p:spPr>
          <a:xfrm>
            <a:off x="728878" y="1110485"/>
            <a:ext cx="9704170" cy="4810716"/>
          </a:xfrm>
        </p:spPr>
      </p:pic>
      <p:grpSp>
        <p:nvGrpSpPr>
          <p:cNvPr id="7" name="Group 6">
            <a:extLst>
              <a:ext uri="{FF2B5EF4-FFF2-40B4-BE49-F238E27FC236}">
                <a16:creationId xmlns:a16="http://schemas.microsoft.com/office/drawing/2014/main" id="{162E963C-FE8E-F1BE-DA92-DCB38B3E240F}"/>
              </a:ext>
            </a:extLst>
          </p:cNvPr>
          <p:cNvGrpSpPr/>
          <p:nvPr/>
        </p:nvGrpSpPr>
        <p:grpSpPr>
          <a:xfrm>
            <a:off x="9083892" y="148467"/>
            <a:ext cx="2981055" cy="963720"/>
            <a:chOff x="8719457" y="148467"/>
            <a:chExt cx="3301317" cy="1018938"/>
          </a:xfrm>
        </p:grpSpPr>
        <p:sp>
          <p:nvSpPr>
            <p:cNvPr id="5" name="Flowchart: Process 4">
              <a:extLst>
                <a:ext uri="{FF2B5EF4-FFF2-40B4-BE49-F238E27FC236}">
                  <a16:creationId xmlns:a16="http://schemas.microsoft.com/office/drawing/2014/main" id="{BC98AA32-41B6-6C38-D6D0-55AF5BEBA2D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ED07090D-CBC4-39F1-52E6-00F71CD4FFE6}"/>
                </a:ext>
              </a:extLst>
            </p:cNvPr>
            <p:cNvPicPr>
              <a:picLocks noChangeAspect="1"/>
            </p:cNvPicPr>
            <p:nvPr/>
          </p:nvPicPr>
          <p:blipFill>
            <a:blip r:embed="rId4"/>
            <a:stretch>
              <a:fillRect/>
            </a:stretch>
          </p:blipFill>
          <p:spPr>
            <a:xfrm>
              <a:off x="8719457" y="268247"/>
              <a:ext cx="3298371" cy="780677"/>
            </a:xfrm>
            <a:prstGeom prst="rect">
              <a:avLst/>
            </a:prstGeom>
          </p:spPr>
        </p:pic>
      </p:grpSp>
      <p:pic>
        <p:nvPicPr>
          <p:cNvPr id="4" name="Picture 3" descr="A qr code with a green cube and black dots&#10;&#10;AI-generated content may be incorrect.">
            <a:extLst>
              <a:ext uri="{FF2B5EF4-FFF2-40B4-BE49-F238E27FC236}">
                <a16:creationId xmlns:a16="http://schemas.microsoft.com/office/drawing/2014/main" id="{64E9BE35-260F-7A50-29EE-9726EACFC89B}"/>
              </a:ext>
            </a:extLst>
          </p:cNvPr>
          <p:cNvPicPr>
            <a:picLocks noChangeAspect="1"/>
          </p:cNvPicPr>
          <p:nvPr/>
        </p:nvPicPr>
        <p:blipFill>
          <a:blip r:embed="rId5"/>
          <a:stretch>
            <a:fillRect/>
          </a:stretch>
        </p:blipFill>
        <p:spPr>
          <a:xfrm>
            <a:off x="10543408" y="3426542"/>
            <a:ext cx="1527381" cy="1492047"/>
          </a:xfrm>
          <a:prstGeom prst="rect">
            <a:avLst/>
          </a:prstGeom>
        </p:spPr>
      </p:pic>
      <p:sp>
        <p:nvSpPr>
          <p:cNvPr id="8" name="TextBox 7">
            <a:extLst>
              <a:ext uri="{FF2B5EF4-FFF2-40B4-BE49-F238E27FC236}">
                <a16:creationId xmlns:a16="http://schemas.microsoft.com/office/drawing/2014/main" id="{053B3C25-1EC1-2776-9A2D-66E96A8D42A5}"/>
              </a:ext>
            </a:extLst>
          </p:cNvPr>
          <p:cNvSpPr txBox="1"/>
          <p:nvPr/>
        </p:nvSpPr>
        <p:spPr>
          <a:xfrm>
            <a:off x="10739666" y="4909745"/>
            <a:ext cx="113390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Adoption </a:t>
            </a:r>
            <a:r>
              <a:rPr lang="en-US" sz="1600" b="1">
                <a:ea typeface="Calibri"/>
                <a:cs typeface="Calibri"/>
              </a:rPr>
              <a:t>Inquiries</a:t>
            </a:r>
          </a:p>
        </p:txBody>
      </p:sp>
    </p:spTree>
    <p:extLst>
      <p:ext uri="{BB962C8B-B14F-4D97-AF65-F5344CB8AC3E}">
        <p14:creationId xmlns:p14="http://schemas.microsoft.com/office/powerpoint/2010/main" val="378635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group of logos in circles&#10;&#10;AI-generated content may be incorrect.">
            <a:extLst>
              <a:ext uri="{FF2B5EF4-FFF2-40B4-BE49-F238E27FC236}">
                <a16:creationId xmlns:a16="http://schemas.microsoft.com/office/drawing/2014/main" id="{78B676C2-4FA9-29F5-28FB-104E0B91EDF5}"/>
              </a:ext>
            </a:extLst>
          </p:cNvPr>
          <p:cNvPicPr>
            <a:picLocks noGrp="1" noChangeAspect="1"/>
          </p:cNvPicPr>
          <p:nvPr>
            <p:ph idx="1"/>
          </p:nvPr>
        </p:nvPicPr>
        <p:blipFill>
          <a:blip r:embed="rId3"/>
          <a:stretch>
            <a:fillRect/>
          </a:stretch>
        </p:blipFill>
        <p:spPr>
          <a:xfrm>
            <a:off x="628897" y="635475"/>
            <a:ext cx="9944581" cy="5676416"/>
          </a:xfrm>
        </p:spPr>
      </p:pic>
      <p:grpSp>
        <p:nvGrpSpPr>
          <p:cNvPr id="8" name="Group 7">
            <a:extLst>
              <a:ext uri="{FF2B5EF4-FFF2-40B4-BE49-F238E27FC236}">
                <a16:creationId xmlns:a16="http://schemas.microsoft.com/office/drawing/2014/main" id="{46CC734D-865F-9C9C-6BE3-ADB5B0EB4F03}"/>
              </a:ext>
            </a:extLst>
          </p:cNvPr>
          <p:cNvGrpSpPr/>
          <p:nvPr/>
        </p:nvGrpSpPr>
        <p:grpSpPr>
          <a:xfrm>
            <a:off x="9083892" y="148467"/>
            <a:ext cx="2981055" cy="963720"/>
            <a:chOff x="8719457" y="148467"/>
            <a:chExt cx="3301317" cy="1018938"/>
          </a:xfrm>
        </p:grpSpPr>
        <p:sp>
          <p:nvSpPr>
            <p:cNvPr id="5" name="Flowchart: Process 4">
              <a:extLst>
                <a:ext uri="{FF2B5EF4-FFF2-40B4-BE49-F238E27FC236}">
                  <a16:creationId xmlns:a16="http://schemas.microsoft.com/office/drawing/2014/main" id="{63ACD47E-BF40-888C-7218-197035E5C58B}"/>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AI-generated content may be incorrect.">
              <a:extLst>
                <a:ext uri="{FF2B5EF4-FFF2-40B4-BE49-F238E27FC236}">
                  <a16:creationId xmlns:a16="http://schemas.microsoft.com/office/drawing/2014/main" id="{9CE446F5-0FD8-0CD3-B62A-A6A2B6333BCC}"/>
                </a:ext>
              </a:extLst>
            </p:cNvPr>
            <p:cNvPicPr>
              <a:picLocks noChangeAspect="1"/>
            </p:cNvPicPr>
            <p:nvPr/>
          </p:nvPicPr>
          <p:blipFill>
            <a:blip r:embed="rId4"/>
            <a:stretch>
              <a:fillRect/>
            </a:stretch>
          </p:blipFill>
          <p:spPr>
            <a:xfrm>
              <a:off x="8719457" y="268247"/>
              <a:ext cx="3298371" cy="780677"/>
            </a:xfrm>
            <a:prstGeom prst="rect">
              <a:avLst/>
            </a:prstGeom>
          </p:spPr>
        </p:pic>
      </p:grpSp>
      <p:grpSp>
        <p:nvGrpSpPr>
          <p:cNvPr id="6" name="Group 5">
            <a:extLst>
              <a:ext uri="{FF2B5EF4-FFF2-40B4-BE49-F238E27FC236}">
                <a16:creationId xmlns:a16="http://schemas.microsoft.com/office/drawing/2014/main" id="{0A8CFFAB-EE7F-155D-3F74-5213B03AD48F}"/>
              </a:ext>
            </a:extLst>
          </p:cNvPr>
          <p:cNvGrpSpPr/>
          <p:nvPr/>
        </p:nvGrpSpPr>
        <p:grpSpPr>
          <a:xfrm rot="21060000">
            <a:off x="-380801" y="3680801"/>
            <a:ext cx="3450603" cy="2197418"/>
            <a:chOff x="-897700" y="2546960"/>
            <a:chExt cx="4415424" cy="3079314"/>
          </a:xfrm>
        </p:grpSpPr>
        <p:sp>
          <p:nvSpPr>
            <p:cNvPr id="3" name="Explosion: 8 Points 2">
              <a:extLst>
                <a:ext uri="{FF2B5EF4-FFF2-40B4-BE49-F238E27FC236}">
                  <a16:creationId xmlns:a16="http://schemas.microsoft.com/office/drawing/2014/main" id="{0C88A7EB-B713-EB17-30BC-350B4305DFCA}"/>
                </a:ext>
              </a:extLst>
            </p:cNvPr>
            <p:cNvSpPr/>
            <p:nvPr/>
          </p:nvSpPr>
          <p:spPr>
            <a:xfrm>
              <a:off x="-897700" y="2546960"/>
              <a:ext cx="4415424" cy="3079314"/>
            </a:xfrm>
            <a:prstGeom prst="irregularSeal1">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5C5655-C55C-2BC0-362D-4208A9E75C9A}"/>
                </a:ext>
              </a:extLst>
            </p:cNvPr>
            <p:cNvSpPr txBox="1"/>
            <p:nvPr/>
          </p:nvSpPr>
          <p:spPr>
            <a:xfrm>
              <a:off x="304764" y="3171100"/>
              <a:ext cx="2417563" cy="1897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ea typeface="Calibri"/>
                  <a:cs typeface="Calibri"/>
                </a:rPr>
                <a:t>Increasing our user base from 20 countries to </a:t>
              </a:r>
              <a:r>
                <a:rPr lang="en-US" sz="2800" b="1">
                  <a:solidFill>
                    <a:srgbClr val="C00000"/>
                  </a:solidFill>
                  <a:ea typeface="Calibri"/>
                  <a:cs typeface="Calibri"/>
                </a:rPr>
                <a:t>22</a:t>
              </a:r>
              <a:r>
                <a:rPr lang="en-US" b="1">
                  <a:solidFill>
                    <a:srgbClr val="C00000"/>
                  </a:solidFill>
                  <a:ea typeface="Calibri"/>
                  <a:cs typeface="Calibri"/>
                </a:rPr>
                <a:t>!</a:t>
              </a:r>
            </a:p>
            <a:p>
              <a:r>
                <a:rPr lang="en-US" b="1">
                  <a:solidFill>
                    <a:srgbClr val="C00000"/>
                  </a:solidFill>
                  <a:ea typeface="Calibri"/>
                  <a:cs typeface="Calibri"/>
                </a:rPr>
                <a:t>for 20 crops</a:t>
              </a:r>
            </a:p>
          </p:txBody>
        </p:sp>
      </p:grpSp>
    </p:spTree>
    <p:extLst>
      <p:ext uri="{BB962C8B-B14F-4D97-AF65-F5344CB8AC3E}">
        <p14:creationId xmlns:p14="http://schemas.microsoft.com/office/powerpoint/2010/main" val="197249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 fill="hold"/>
                                        <p:tgtEl>
                                          <p:spTgt spid="6"/>
                                        </p:tgtEl>
                                        <p:attrNameLst>
                                          <p:attrName>ppt_x</p:attrName>
                                        </p:attrNameLst>
                                      </p:cBhvr>
                                      <p:tavLst>
                                        <p:tav tm="0">
                                          <p:val>
                                            <p:strVal val="#ppt_x"/>
                                          </p:val>
                                        </p:tav>
                                        <p:tav tm="100000">
                                          <p:val>
                                            <p:strVal val="#ppt_x"/>
                                          </p:val>
                                        </p:tav>
                                      </p:tavLst>
                                    </p:anim>
                                    <p:anim calcmode="lin" valueType="num">
                                      <p:cBhvr additive="base">
                                        <p:cTn id="8" dur="1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82758-E8F4-C951-B2E0-4C36C9C01BF3}"/>
            </a:ext>
          </a:extLst>
        </p:cNvPr>
        <p:cNvGrpSpPr/>
        <p:nvPr/>
      </p:nvGrpSpPr>
      <p:grpSpPr>
        <a:xfrm>
          <a:off x="0" y="0"/>
          <a:ext cx="0" cy="0"/>
          <a:chOff x="0" y="0"/>
          <a:chExt cx="0" cy="0"/>
        </a:xfrm>
      </p:grpSpPr>
      <p:pic>
        <p:nvPicPr>
          <p:cNvPr id="12" name="Picture 11" descr="A group of people connected to a world map&#10;&#10;AI-generated content may be incorrect.">
            <a:extLst>
              <a:ext uri="{FF2B5EF4-FFF2-40B4-BE49-F238E27FC236}">
                <a16:creationId xmlns:a16="http://schemas.microsoft.com/office/drawing/2014/main" id="{06D182C2-A412-78C5-44E3-B9DD09469318}"/>
              </a:ext>
            </a:extLst>
          </p:cNvPr>
          <p:cNvPicPr>
            <a:picLocks noChangeAspect="1"/>
          </p:cNvPicPr>
          <p:nvPr/>
        </p:nvPicPr>
        <p:blipFill>
          <a:blip r:embed="rId3"/>
          <a:stretch>
            <a:fillRect/>
          </a:stretch>
        </p:blipFill>
        <p:spPr>
          <a:xfrm>
            <a:off x="7268104" y="1292754"/>
            <a:ext cx="4810125" cy="3171825"/>
          </a:xfrm>
          <a:prstGeom prst="rect">
            <a:avLst/>
          </a:prstGeom>
        </p:spPr>
      </p:pic>
      <p:sp>
        <p:nvSpPr>
          <p:cNvPr id="2" name="Title 1">
            <a:extLst>
              <a:ext uri="{FF2B5EF4-FFF2-40B4-BE49-F238E27FC236}">
                <a16:creationId xmlns:a16="http://schemas.microsoft.com/office/drawing/2014/main" id="{38D91766-1C3D-D968-F3C0-7B7DEDCF390B}"/>
              </a:ext>
            </a:extLst>
          </p:cNvPr>
          <p:cNvSpPr>
            <a:spLocks noGrp="1"/>
          </p:cNvSpPr>
          <p:nvPr>
            <p:ph type="title"/>
          </p:nvPr>
        </p:nvSpPr>
        <p:spPr/>
        <p:txBody>
          <a:bodyPr/>
          <a:lstStyle/>
          <a:p>
            <a:r>
              <a:rPr lang="en-US">
                <a:latin typeface="Montserrat"/>
                <a:cs typeface="Calibri"/>
              </a:rPr>
              <a:t>General Support</a:t>
            </a:r>
            <a:endParaRPr lang="en-US"/>
          </a:p>
        </p:txBody>
      </p:sp>
      <p:sp>
        <p:nvSpPr>
          <p:cNvPr id="5" name="Content Placeholder 4">
            <a:extLst>
              <a:ext uri="{FF2B5EF4-FFF2-40B4-BE49-F238E27FC236}">
                <a16:creationId xmlns:a16="http://schemas.microsoft.com/office/drawing/2014/main" id="{C186F4A1-40D2-7664-417A-469EEAD08ECD}"/>
              </a:ext>
            </a:extLst>
          </p:cNvPr>
          <p:cNvSpPr>
            <a:spLocks noGrp="1"/>
          </p:cNvSpPr>
          <p:nvPr>
            <p:ph idx="1"/>
          </p:nvPr>
        </p:nvSpPr>
        <p:spPr/>
        <p:txBody>
          <a:bodyPr vert="horz" lIns="91440" tIns="45720" rIns="91440" bIns="45720" rtlCol="0" anchor="t">
            <a:normAutofit/>
          </a:bodyPr>
          <a:lstStyle/>
          <a:p>
            <a:r>
              <a:rPr lang="en-US">
                <a:latin typeface="Montserrat"/>
              </a:rPr>
              <a:t>Service Desk</a:t>
            </a:r>
            <a:endParaRPr lang="en-US"/>
          </a:p>
        </p:txBody>
      </p:sp>
      <p:grpSp>
        <p:nvGrpSpPr>
          <p:cNvPr id="7" name="Group 6">
            <a:extLst>
              <a:ext uri="{FF2B5EF4-FFF2-40B4-BE49-F238E27FC236}">
                <a16:creationId xmlns:a16="http://schemas.microsoft.com/office/drawing/2014/main" id="{3DF2E77C-3978-7867-7BB7-8977984DDEEB}"/>
              </a:ext>
            </a:extLst>
          </p:cNvPr>
          <p:cNvGrpSpPr/>
          <p:nvPr/>
        </p:nvGrpSpPr>
        <p:grpSpPr>
          <a:xfrm>
            <a:off x="9083892" y="148467"/>
            <a:ext cx="2981055" cy="963720"/>
            <a:chOff x="8719457" y="148467"/>
            <a:chExt cx="3301317" cy="1018938"/>
          </a:xfrm>
        </p:grpSpPr>
        <p:sp>
          <p:nvSpPr>
            <p:cNvPr id="4" name="Flowchart: Process 3">
              <a:extLst>
                <a:ext uri="{FF2B5EF4-FFF2-40B4-BE49-F238E27FC236}">
                  <a16:creationId xmlns:a16="http://schemas.microsoft.com/office/drawing/2014/main" id="{70769167-F96D-D06D-D87A-6C8F584DD194}"/>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A2201FF7-18EF-8DA7-417E-0B82FA02CCBA}"/>
                </a:ext>
              </a:extLst>
            </p:cNvPr>
            <p:cNvPicPr>
              <a:picLocks noChangeAspect="1"/>
            </p:cNvPicPr>
            <p:nvPr/>
          </p:nvPicPr>
          <p:blipFill>
            <a:blip r:embed="rId4"/>
            <a:stretch>
              <a:fillRect/>
            </a:stretch>
          </p:blipFill>
          <p:spPr>
            <a:xfrm>
              <a:off x="8719457" y="268247"/>
              <a:ext cx="3298371" cy="780677"/>
            </a:xfrm>
            <a:prstGeom prst="rect">
              <a:avLst/>
            </a:prstGeom>
          </p:spPr>
        </p:pic>
      </p:grpSp>
      <p:pic>
        <p:nvPicPr>
          <p:cNvPr id="8" name="Picture 7" descr="A screenshot of a graph&#10;&#10;AI-generated content may be incorrect.">
            <a:extLst>
              <a:ext uri="{FF2B5EF4-FFF2-40B4-BE49-F238E27FC236}">
                <a16:creationId xmlns:a16="http://schemas.microsoft.com/office/drawing/2014/main" id="{22FFC893-747E-5D82-45E9-87BDBF5C7163}"/>
              </a:ext>
            </a:extLst>
          </p:cNvPr>
          <p:cNvPicPr>
            <a:picLocks noChangeAspect="1"/>
          </p:cNvPicPr>
          <p:nvPr/>
        </p:nvPicPr>
        <p:blipFill>
          <a:blip r:embed="rId5"/>
          <a:stretch>
            <a:fillRect/>
          </a:stretch>
        </p:blipFill>
        <p:spPr>
          <a:xfrm>
            <a:off x="723348" y="1711739"/>
            <a:ext cx="4583044" cy="4583044"/>
          </a:xfrm>
          <a:prstGeom prst="rect">
            <a:avLst/>
          </a:prstGeom>
        </p:spPr>
      </p:pic>
      <p:sp>
        <p:nvSpPr>
          <p:cNvPr id="11" name="Title 1">
            <a:extLst>
              <a:ext uri="{FF2B5EF4-FFF2-40B4-BE49-F238E27FC236}">
                <a16:creationId xmlns:a16="http://schemas.microsoft.com/office/drawing/2014/main" id="{B667CDA4-95F8-5FFA-C540-F5989483C405}"/>
              </a:ext>
            </a:extLst>
          </p:cNvPr>
          <p:cNvSpPr txBox="1">
            <a:spLocks/>
          </p:cNvSpPr>
          <p:nvPr/>
        </p:nvSpPr>
        <p:spPr>
          <a:xfrm>
            <a:off x="6211329" y="2836397"/>
            <a:ext cx="5070905" cy="77645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sz="2200">
                <a:latin typeface="Montserrat"/>
                <a:cs typeface="Calibri"/>
              </a:rPr>
              <a:t>Regional Support Network</a:t>
            </a:r>
            <a:endParaRPr lang="en-US" sz="2200"/>
          </a:p>
        </p:txBody>
      </p:sp>
      <p:pic>
        <p:nvPicPr>
          <p:cNvPr id="9" name="Picture 8" descr="A screenshot of a customer satisfaction survey&#10;&#10;AI-generated content may be incorrect.">
            <a:extLst>
              <a:ext uri="{FF2B5EF4-FFF2-40B4-BE49-F238E27FC236}">
                <a16:creationId xmlns:a16="http://schemas.microsoft.com/office/drawing/2014/main" id="{3C1FE22F-8753-0DB3-62FD-D47EACCEDD80}"/>
              </a:ext>
            </a:extLst>
          </p:cNvPr>
          <p:cNvPicPr>
            <a:picLocks noChangeAspect="1"/>
          </p:cNvPicPr>
          <p:nvPr/>
        </p:nvPicPr>
        <p:blipFill>
          <a:blip r:embed="rId6"/>
          <a:stretch>
            <a:fillRect/>
          </a:stretch>
        </p:blipFill>
        <p:spPr>
          <a:xfrm>
            <a:off x="4468783" y="918107"/>
            <a:ext cx="2933700" cy="2162175"/>
          </a:xfrm>
          <a:prstGeom prst="rect">
            <a:avLst/>
          </a:prstGeom>
        </p:spPr>
      </p:pic>
      <p:pic>
        <p:nvPicPr>
          <p:cNvPr id="3" name="Picture 2" descr="A table with numbers and text&#10;&#10;AI-generated content may be incorrect.">
            <a:extLst>
              <a:ext uri="{FF2B5EF4-FFF2-40B4-BE49-F238E27FC236}">
                <a16:creationId xmlns:a16="http://schemas.microsoft.com/office/drawing/2014/main" id="{8FD02C53-B304-8EE6-4535-326DCD4239E3}"/>
              </a:ext>
            </a:extLst>
          </p:cNvPr>
          <p:cNvPicPr>
            <a:picLocks noChangeAspect="1"/>
          </p:cNvPicPr>
          <p:nvPr/>
        </p:nvPicPr>
        <p:blipFill>
          <a:blip r:embed="rId7"/>
          <a:stretch>
            <a:fillRect/>
          </a:stretch>
        </p:blipFill>
        <p:spPr>
          <a:xfrm>
            <a:off x="6294603" y="3773606"/>
            <a:ext cx="5323481" cy="2745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534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B130-CF86-2534-C107-9C5D97240632}"/>
            </a:ext>
          </a:extLst>
        </p:cNvPr>
        <p:cNvGrpSpPr/>
        <p:nvPr/>
      </p:nvGrpSpPr>
      <p:grpSpPr>
        <a:xfrm>
          <a:off x="0" y="0"/>
          <a:ext cx="0" cy="0"/>
          <a:chOff x="0" y="0"/>
          <a:chExt cx="0" cy="0"/>
        </a:xfrm>
      </p:grpSpPr>
      <p:pic>
        <p:nvPicPr>
          <p:cNvPr id="15" name="Picture 14" descr="Types of User account in Computer Network Explained">
            <a:extLst>
              <a:ext uri="{FF2B5EF4-FFF2-40B4-BE49-F238E27FC236}">
                <a16:creationId xmlns:a16="http://schemas.microsoft.com/office/drawing/2014/main" id="{B6C37389-D269-3FFF-88BF-78C1931D9D97}"/>
              </a:ext>
            </a:extLst>
          </p:cNvPr>
          <p:cNvPicPr>
            <a:picLocks noChangeAspect="1"/>
          </p:cNvPicPr>
          <p:nvPr/>
        </p:nvPicPr>
        <p:blipFill>
          <a:blip r:embed="rId2"/>
          <a:srcRect l="48829" t="6830" r="-180" b="8419"/>
          <a:stretch/>
        </p:blipFill>
        <p:spPr>
          <a:xfrm>
            <a:off x="8855552" y="4023147"/>
            <a:ext cx="731111" cy="698041"/>
          </a:xfrm>
          <a:prstGeom prst="rect">
            <a:avLst/>
          </a:prstGeom>
        </p:spPr>
      </p:pic>
      <p:sp>
        <p:nvSpPr>
          <p:cNvPr id="2" name="Title 1">
            <a:extLst>
              <a:ext uri="{FF2B5EF4-FFF2-40B4-BE49-F238E27FC236}">
                <a16:creationId xmlns:a16="http://schemas.microsoft.com/office/drawing/2014/main" id="{C017DE44-B2A6-6B31-1981-74E2E9725D42}"/>
              </a:ext>
            </a:extLst>
          </p:cNvPr>
          <p:cNvSpPr>
            <a:spLocks noGrp="1"/>
          </p:cNvSpPr>
          <p:nvPr>
            <p:ph type="title"/>
          </p:nvPr>
        </p:nvSpPr>
        <p:spPr>
          <a:xfrm>
            <a:off x="594831" y="334497"/>
            <a:ext cx="9039655" cy="776459"/>
          </a:xfrm>
        </p:spPr>
        <p:txBody>
          <a:bodyPr/>
          <a:lstStyle/>
          <a:p>
            <a:r>
              <a:rPr lang="en-US">
                <a:latin typeface="Montserrat"/>
                <a:cs typeface="Calibri"/>
              </a:rPr>
              <a:t>Training</a:t>
            </a:r>
            <a:endParaRPr lang="en-US"/>
          </a:p>
        </p:txBody>
      </p:sp>
      <p:sp>
        <p:nvSpPr>
          <p:cNvPr id="3" name="Content Placeholder 2">
            <a:extLst>
              <a:ext uri="{FF2B5EF4-FFF2-40B4-BE49-F238E27FC236}">
                <a16:creationId xmlns:a16="http://schemas.microsoft.com/office/drawing/2014/main" id="{47D89759-DC97-8251-08D0-888E6BE339B4}"/>
              </a:ext>
            </a:extLst>
          </p:cNvPr>
          <p:cNvSpPr>
            <a:spLocks noGrp="1"/>
          </p:cNvSpPr>
          <p:nvPr>
            <p:ph idx="1"/>
          </p:nvPr>
        </p:nvSpPr>
        <p:spPr>
          <a:xfrm>
            <a:off x="594830" y="1117171"/>
            <a:ext cx="10688139" cy="4818183"/>
          </a:xfrm>
        </p:spPr>
        <p:txBody>
          <a:bodyPr vert="horz" lIns="91440" tIns="45720" rIns="91440" bIns="45720" rtlCol="0" anchor="t">
            <a:normAutofit/>
          </a:bodyPr>
          <a:lstStyle/>
          <a:p>
            <a:pPr marL="342900" indent="-342900">
              <a:buFont typeface="Arial,Sans-Serif"/>
              <a:buChar char="•"/>
            </a:pPr>
            <a:r>
              <a:rPr lang="en-US" sz="1400">
                <a:solidFill>
                  <a:schemeClr val="tx1">
                    <a:lumMod val="85000"/>
                    <a:lumOff val="15000"/>
                  </a:schemeClr>
                </a:solidFill>
                <a:latin typeface="Montserrat"/>
              </a:rPr>
              <a:t>Train-the-Trainer (</a:t>
            </a:r>
            <a:r>
              <a:rPr lang="en-US" sz="1400" err="1">
                <a:solidFill>
                  <a:schemeClr val="tx1">
                    <a:lumMod val="85000"/>
                    <a:lumOff val="15000"/>
                  </a:schemeClr>
                </a:solidFill>
                <a:latin typeface="Montserrat"/>
              </a:rPr>
              <a:t>TtT</a:t>
            </a:r>
            <a:r>
              <a:rPr lang="en-US" sz="1400">
                <a:solidFill>
                  <a:schemeClr val="tx1">
                    <a:lumMod val="85000"/>
                    <a:lumOff val="15000"/>
                  </a:schemeClr>
                </a:solidFill>
                <a:latin typeface="Montserrat"/>
              </a:rPr>
              <a:t>) online workshop conducted for crop </a:t>
            </a:r>
            <a:br>
              <a:rPr lang="en-US" sz="1400">
                <a:solidFill>
                  <a:schemeClr val="tx1">
                    <a:lumMod val="85000"/>
                    <a:lumOff val="15000"/>
                  </a:schemeClr>
                </a:solidFill>
                <a:latin typeface="Montserrat"/>
              </a:rPr>
            </a:br>
            <a:r>
              <a:rPr lang="en-US" sz="1400">
                <a:solidFill>
                  <a:schemeClr val="tx1">
                    <a:lumMod val="85000"/>
                    <a:lumOff val="15000"/>
                  </a:schemeClr>
                </a:solidFill>
                <a:latin typeface="Montserrat"/>
              </a:rPr>
              <a:t>DMs and Support staff</a:t>
            </a:r>
            <a:endParaRPr lang="en-US">
              <a:solidFill>
                <a:schemeClr val="tx1">
                  <a:lumMod val="85000"/>
                  <a:lumOff val="15000"/>
                </a:schemeClr>
              </a:solidFill>
            </a:endParaRPr>
          </a:p>
          <a:p>
            <a:endParaRPr lang="en-US"/>
          </a:p>
        </p:txBody>
      </p:sp>
      <p:sp>
        <p:nvSpPr>
          <p:cNvPr id="7" name="Content Placeholder 2">
            <a:extLst>
              <a:ext uri="{FF2B5EF4-FFF2-40B4-BE49-F238E27FC236}">
                <a16:creationId xmlns:a16="http://schemas.microsoft.com/office/drawing/2014/main" id="{840CB0A0-6BB8-8C4C-4A66-7248D7E82AE7}"/>
              </a:ext>
            </a:extLst>
          </p:cNvPr>
          <p:cNvSpPr>
            <a:spLocks noGrp="1"/>
          </p:cNvSpPr>
          <p:nvPr/>
        </p:nvSpPr>
        <p:spPr>
          <a:xfrm>
            <a:off x="316051" y="1303025"/>
            <a:ext cx="11242736" cy="549654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lumMod val="85000"/>
                    <a:lumOff val="1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panose="020B0604020202020204" pitchFamily="34" charset="0"/>
              <a:buChar char="•"/>
              <a:defRPr sz="2400" b="0" i="0" kern="1200">
                <a:solidFill>
                  <a:schemeClr val="tx1">
                    <a:lumMod val="85000"/>
                    <a:lumOff val="15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tx1"/>
              </a:buClr>
              <a:buFont typeface=".AppleSystemUIFont" charset="-120"/>
              <a:buChar char="-"/>
              <a:defRPr sz="2000" b="0" i="0" kern="1200">
                <a:solidFill>
                  <a:schemeClr val="tx1">
                    <a:lumMod val="85000"/>
                    <a:lumOff val="15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tx1"/>
              </a:buClr>
              <a:buSzPct val="60000"/>
              <a:buFont typeface=".AppleSystemUIFont" charset="-120"/>
              <a:buChar char="-"/>
              <a:defRPr sz="1800" b="0" i="0" kern="1200">
                <a:solidFill>
                  <a:schemeClr val="tx1">
                    <a:lumMod val="85000"/>
                    <a:lumOff val="15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Montserrat"/>
            </a:endParaRPr>
          </a:p>
          <a:p>
            <a:pPr marL="342900" indent="-342900">
              <a:buChar char="•"/>
            </a:pPr>
            <a:endParaRPr lang="en-US">
              <a:latin typeface="Montserrat"/>
            </a:endParaRPr>
          </a:p>
          <a:p>
            <a:pPr marL="342900" indent="-342900">
              <a:buChar char="•"/>
            </a:pPr>
            <a:endParaRPr lang="en-US">
              <a:latin typeface="Montserrat"/>
            </a:endParaRPr>
          </a:p>
          <a:p>
            <a:pPr marL="342900" indent="-342900">
              <a:buChar char="•"/>
            </a:pPr>
            <a:endParaRPr lang="en-US">
              <a:latin typeface="Montserrat"/>
            </a:endParaRPr>
          </a:p>
          <a:p>
            <a:pPr marL="342900" indent="-342900">
              <a:buChar char="•"/>
            </a:pPr>
            <a:endParaRPr lang="en-US" sz="1800"/>
          </a:p>
        </p:txBody>
      </p:sp>
      <p:sp>
        <p:nvSpPr>
          <p:cNvPr id="13" name="TextBox 16">
            <a:extLst>
              <a:ext uri="{FF2B5EF4-FFF2-40B4-BE49-F238E27FC236}">
                <a16:creationId xmlns:a16="http://schemas.microsoft.com/office/drawing/2014/main" id="{E6C43D53-E42F-49FC-2648-23F94D330681}"/>
              </a:ext>
            </a:extLst>
          </p:cNvPr>
          <p:cNvSpPr txBox="1"/>
          <p:nvPr/>
        </p:nvSpPr>
        <p:spPr>
          <a:xfrm>
            <a:off x="1037817" y="4610965"/>
            <a:ext cx="511007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ea typeface="Calibri"/>
                <a:cs typeface="Calibri"/>
              </a:rPr>
              <a:t>13 users</a:t>
            </a:r>
            <a:r>
              <a:rPr lang="en-US" sz="1200">
                <a:ea typeface="Calibri"/>
                <a:cs typeface="Calibri"/>
              </a:rPr>
              <a:t> (Male-7, Female-6) from ICARDA, IITA, and CIMMYT trained</a:t>
            </a:r>
            <a:r>
              <a:rPr lang="en-US" sz="1600">
                <a:ea typeface="Calibri"/>
                <a:cs typeface="Calibri"/>
              </a:rPr>
              <a:t>.</a:t>
            </a:r>
          </a:p>
        </p:txBody>
      </p:sp>
      <p:sp>
        <p:nvSpPr>
          <p:cNvPr id="14" name="TextBox 20">
            <a:extLst>
              <a:ext uri="{FF2B5EF4-FFF2-40B4-BE49-F238E27FC236}">
                <a16:creationId xmlns:a16="http://schemas.microsoft.com/office/drawing/2014/main" id="{3CA9DE7A-8E08-DA19-E7AF-BE7D00CCECE5}"/>
              </a:ext>
            </a:extLst>
          </p:cNvPr>
          <p:cNvSpPr txBox="1"/>
          <p:nvPr/>
        </p:nvSpPr>
        <p:spPr>
          <a:xfrm>
            <a:off x="450918" y="4052612"/>
            <a:ext cx="3672467"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ea typeface="Calibri"/>
                <a:cs typeface="Calibri"/>
              </a:rPr>
              <a:t>📅</a:t>
            </a:r>
            <a:r>
              <a:rPr lang="en-US">
                <a:ea typeface="Calibri"/>
                <a:cs typeface="Calibri"/>
              </a:rPr>
              <a:t>March 17-28, 2025</a:t>
            </a:r>
            <a:endParaRPr lang="en-US"/>
          </a:p>
          <a:p>
            <a:endParaRPr lang="en-US">
              <a:ea typeface="Calibri"/>
              <a:cs typeface="Calibri"/>
            </a:endParaRPr>
          </a:p>
        </p:txBody>
      </p:sp>
      <p:pic>
        <p:nvPicPr>
          <p:cNvPr id="17" name="Picture 16" descr="A group of people on a video call&#10;&#10;AI-generated content may be incorrect.">
            <a:extLst>
              <a:ext uri="{FF2B5EF4-FFF2-40B4-BE49-F238E27FC236}">
                <a16:creationId xmlns:a16="http://schemas.microsoft.com/office/drawing/2014/main" id="{8CC0E446-98FD-9100-240A-B4986785299C}"/>
              </a:ext>
            </a:extLst>
          </p:cNvPr>
          <p:cNvPicPr>
            <a:picLocks noChangeAspect="1"/>
          </p:cNvPicPr>
          <p:nvPr/>
        </p:nvPicPr>
        <p:blipFill>
          <a:blip r:embed="rId3"/>
          <a:stretch>
            <a:fillRect/>
          </a:stretch>
        </p:blipFill>
        <p:spPr>
          <a:xfrm>
            <a:off x="585489" y="1713592"/>
            <a:ext cx="5507836" cy="2390169"/>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0979FEB5-F775-78AC-ED52-BA3A105059BA}"/>
              </a:ext>
            </a:extLst>
          </p:cNvPr>
          <p:cNvPicPr>
            <a:picLocks noChangeAspect="1"/>
          </p:cNvPicPr>
          <p:nvPr/>
        </p:nvPicPr>
        <p:blipFill>
          <a:blip r:embed="rId4"/>
          <a:stretch>
            <a:fillRect/>
          </a:stretch>
        </p:blipFill>
        <p:spPr>
          <a:xfrm>
            <a:off x="6802243" y="1486065"/>
            <a:ext cx="5055220" cy="2510552"/>
          </a:xfrm>
          <a:prstGeom prst="rect">
            <a:avLst/>
          </a:prstGeom>
        </p:spPr>
      </p:pic>
      <p:sp>
        <p:nvSpPr>
          <p:cNvPr id="5" name="TextBox 4">
            <a:extLst>
              <a:ext uri="{FF2B5EF4-FFF2-40B4-BE49-F238E27FC236}">
                <a16:creationId xmlns:a16="http://schemas.microsoft.com/office/drawing/2014/main" id="{9802F438-BE62-EF9F-381E-5765D42B0E5B}"/>
              </a:ext>
            </a:extLst>
          </p:cNvPr>
          <p:cNvSpPr txBox="1"/>
          <p:nvPr/>
        </p:nvSpPr>
        <p:spPr>
          <a:xfrm>
            <a:off x="6806305" y="1114987"/>
            <a:ext cx="41835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Demo Sessions to ICRISAT Crop Teams</a:t>
            </a:r>
            <a:endParaRPr lang="en-US"/>
          </a:p>
        </p:txBody>
      </p:sp>
      <p:sp>
        <p:nvSpPr>
          <p:cNvPr id="6" name="TextBox 20">
            <a:extLst>
              <a:ext uri="{FF2B5EF4-FFF2-40B4-BE49-F238E27FC236}">
                <a16:creationId xmlns:a16="http://schemas.microsoft.com/office/drawing/2014/main" id="{B54EAB4A-DE73-1FC3-999E-9FAB42F60D86}"/>
              </a:ext>
            </a:extLst>
          </p:cNvPr>
          <p:cNvSpPr txBox="1"/>
          <p:nvPr/>
        </p:nvSpPr>
        <p:spPr>
          <a:xfrm>
            <a:off x="6641034" y="4007654"/>
            <a:ext cx="5372523"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a:ea typeface="+mn-lt"/>
                <a:cs typeface="+mn-lt"/>
              </a:rPr>
              <a:t> </a:t>
            </a:r>
            <a:r>
              <a:rPr lang="en-US" sz="2400">
                <a:ea typeface="+mn-lt"/>
                <a:cs typeface="+mn-lt"/>
              </a:rPr>
              <a:t>📅</a:t>
            </a:r>
            <a:r>
              <a:rPr lang="en-US">
                <a:ea typeface="Calibri"/>
                <a:cs typeface="Calibri"/>
              </a:rPr>
              <a:t>Feb 19-20,2025</a:t>
            </a:r>
            <a:r>
              <a:rPr lang="en-US" sz="1600">
                <a:ea typeface="+mn-lt"/>
                <a:cs typeface="+mn-lt"/>
              </a:rPr>
              <a:t> </a:t>
            </a:r>
            <a:r>
              <a:rPr lang="en-US" sz="1400">
                <a:ea typeface="+mn-lt"/>
                <a:cs typeface="+mn-lt"/>
              </a:rPr>
              <a:t>   </a:t>
            </a:r>
            <a:r>
              <a:rPr lang="en-US" sz="3200">
                <a:ea typeface="+mn-lt"/>
                <a:cs typeface="+mn-lt"/>
              </a:rPr>
              <a:t>‍         </a:t>
            </a:r>
            <a:r>
              <a:rPr lang="en-US" sz="2800">
                <a:ea typeface="+mn-lt"/>
                <a:cs typeface="+mn-lt"/>
              </a:rPr>
              <a:t>25</a:t>
            </a:r>
            <a:r>
              <a:rPr lang="en-US" sz="2800">
                <a:ea typeface="Calibri"/>
                <a:cs typeface="Calibri"/>
              </a:rPr>
              <a:t> participants</a:t>
            </a:r>
          </a:p>
          <a:p>
            <a:endParaRPr lang="en-US" sz="1200">
              <a:ea typeface="Calibri"/>
              <a:cs typeface="Calibri"/>
            </a:endParaRPr>
          </a:p>
        </p:txBody>
      </p:sp>
      <p:grpSp>
        <p:nvGrpSpPr>
          <p:cNvPr id="11" name="Group 10">
            <a:extLst>
              <a:ext uri="{FF2B5EF4-FFF2-40B4-BE49-F238E27FC236}">
                <a16:creationId xmlns:a16="http://schemas.microsoft.com/office/drawing/2014/main" id="{6BBC057A-7870-66B5-C14B-0B5D58171BD1}"/>
              </a:ext>
            </a:extLst>
          </p:cNvPr>
          <p:cNvGrpSpPr/>
          <p:nvPr/>
        </p:nvGrpSpPr>
        <p:grpSpPr>
          <a:xfrm>
            <a:off x="9083892" y="148467"/>
            <a:ext cx="2981055" cy="963720"/>
            <a:chOff x="8719457" y="148467"/>
            <a:chExt cx="3301317" cy="1018938"/>
          </a:xfrm>
        </p:grpSpPr>
        <p:sp>
          <p:nvSpPr>
            <p:cNvPr id="9" name="Flowchart: Process 8">
              <a:extLst>
                <a:ext uri="{FF2B5EF4-FFF2-40B4-BE49-F238E27FC236}">
                  <a16:creationId xmlns:a16="http://schemas.microsoft.com/office/drawing/2014/main" id="{641B991F-1510-3660-C230-92DF7C49FD8C}"/>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white text&#10;&#10;AI-generated content may be incorrect.">
              <a:extLst>
                <a:ext uri="{FF2B5EF4-FFF2-40B4-BE49-F238E27FC236}">
                  <a16:creationId xmlns:a16="http://schemas.microsoft.com/office/drawing/2014/main" id="{21BF633E-B03E-C3A2-81AD-A3909382BF23}"/>
                </a:ext>
              </a:extLst>
            </p:cNvPr>
            <p:cNvPicPr>
              <a:picLocks noChangeAspect="1"/>
            </p:cNvPicPr>
            <p:nvPr/>
          </p:nvPicPr>
          <p:blipFill>
            <a:blip r:embed="rId5"/>
            <a:stretch>
              <a:fillRect/>
            </a:stretch>
          </p:blipFill>
          <p:spPr>
            <a:xfrm>
              <a:off x="8719457" y="268247"/>
              <a:ext cx="3298371" cy="780677"/>
            </a:xfrm>
            <a:prstGeom prst="rect">
              <a:avLst/>
            </a:prstGeom>
          </p:spPr>
        </p:pic>
      </p:grpSp>
      <p:sp>
        <p:nvSpPr>
          <p:cNvPr id="8" name="TextBox 7">
            <a:extLst>
              <a:ext uri="{FF2B5EF4-FFF2-40B4-BE49-F238E27FC236}">
                <a16:creationId xmlns:a16="http://schemas.microsoft.com/office/drawing/2014/main" id="{F617197D-3CC5-E53D-46D3-389C1112A991}"/>
              </a:ext>
            </a:extLst>
          </p:cNvPr>
          <p:cNvSpPr txBox="1"/>
          <p:nvPr/>
        </p:nvSpPr>
        <p:spPr>
          <a:xfrm>
            <a:off x="1292674" y="5024714"/>
            <a:ext cx="31538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Upcoming Trainings/Seminars for Q2</a:t>
            </a:r>
          </a:p>
        </p:txBody>
      </p:sp>
      <p:pic>
        <p:nvPicPr>
          <p:cNvPr id="16" name="Picture 15" descr="A calendar on a table&#10;&#10;AI-generated content may be incorrect.">
            <a:extLst>
              <a:ext uri="{FF2B5EF4-FFF2-40B4-BE49-F238E27FC236}">
                <a16:creationId xmlns:a16="http://schemas.microsoft.com/office/drawing/2014/main" id="{2BE5F4A1-0E42-0874-0039-AF5EC165B123}"/>
              </a:ext>
            </a:extLst>
          </p:cNvPr>
          <p:cNvPicPr>
            <a:picLocks noChangeAspect="1"/>
          </p:cNvPicPr>
          <p:nvPr/>
        </p:nvPicPr>
        <p:blipFill>
          <a:blip r:embed="rId6"/>
          <a:srcRect l="26982" t="11135" r="24757" b="25079"/>
          <a:stretch/>
        </p:blipFill>
        <p:spPr>
          <a:xfrm>
            <a:off x="1867442" y="5295088"/>
            <a:ext cx="1724421" cy="1291407"/>
          </a:xfrm>
          <a:prstGeom prst="rect">
            <a:avLst/>
          </a:prstGeom>
        </p:spPr>
      </p:pic>
      <p:sp>
        <p:nvSpPr>
          <p:cNvPr id="18" name="TextBox 17">
            <a:extLst>
              <a:ext uri="{FF2B5EF4-FFF2-40B4-BE49-F238E27FC236}">
                <a16:creationId xmlns:a16="http://schemas.microsoft.com/office/drawing/2014/main" id="{F481C67C-BA89-3F25-6556-38F47665889E}"/>
              </a:ext>
            </a:extLst>
          </p:cNvPr>
          <p:cNvSpPr txBox="1"/>
          <p:nvPr/>
        </p:nvSpPr>
        <p:spPr>
          <a:xfrm>
            <a:off x="3592682" y="5080242"/>
            <a:ext cx="4571038"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0410" indent="-283210">
              <a:buFont typeface="Arial"/>
              <a:buChar char="•"/>
            </a:pPr>
            <a:r>
              <a:rPr lang="en-US" sz="1400" b="1"/>
              <a:t>April 7: </a:t>
            </a:r>
            <a:r>
              <a:rPr lang="en-US" sz="1400"/>
              <a:t> EBS &lt;-&gt; Field Book Connection via </a:t>
            </a:r>
            <a:r>
              <a:rPr lang="en-US" sz="1400" err="1"/>
              <a:t>BrAPI</a:t>
            </a:r>
            <a:r>
              <a:rPr lang="en-US" sz="1400"/>
              <a:t> [DONE]</a:t>
            </a:r>
            <a:endParaRPr lang="en-US" sz="1400">
              <a:ea typeface="Calibri"/>
              <a:cs typeface="Calibri"/>
            </a:endParaRPr>
          </a:p>
          <a:p>
            <a:pPr marL="740410" indent="-283210">
              <a:buFont typeface="Arial"/>
              <a:buChar char="•"/>
            </a:pPr>
            <a:r>
              <a:rPr lang="en-US" sz="1400" b="1"/>
              <a:t>May:</a:t>
            </a:r>
            <a:r>
              <a:rPr lang="en-US" sz="1400"/>
              <a:t> Experiment Creation: New Trial Design Interface</a:t>
            </a:r>
            <a:endParaRPr lang="en-US" sz="1400">
              <a:ea typeface="Calibri"/>
              <a:cs typeface="Calibri"/>
            </a:endParaRPr>
          </a:p>
          <a:p>
            <a:pPr marL="740410" indent="-283210">
              <a:buFont typeface="Arial"/>
              <a:buChar char="•"/>
            </a:pPr>
            <a:r>
              <a:rPr lang="en-US" sz="1400" b="1">
                <a:ea typeface="Calibri"/>
                <a:cs typeface="Calibri"/>
              </a:rPr>
              <a:t>May:</a:t>
            </a:r>
            <a:r>
              <a:rPr lang="en-US" sz="1400">
                <a:ea typeface="Calibri"/>
                <a:cs typeface="Calibri"/>
              </a:rPr>
              <a:t> Demo Sessions for Cassava Teams: IITA,CIAT and NAREs</a:t>
            </a:r>
          </a:p>
          <a:p>
            <a:pPr marL="740410" indent="-283210">
              <a:buFont typeface="Arial"/>
              <a:buChar char="•"/>
            </a:pPr>
            <a:r>
              <a:rPr lang="en-US" sz="1400" b="1">
                <a:ea typeface="Calibri"/>
                <a:cs typeface="Calibri"/>
              </a:rPr>
              <a:t>June:</a:t>
            </a:r>
            <a:r>
              <a:rPr lang="en-US" sz="1400">
                <a:ea typeface="Calibri"/>
                <a:cs typeface="Calibri"/>
              </a:rPr>
              <a:t> Post-Harvest Data Collection and Inventory update</a:t>
            </a:r>
          </a:p>
          <a:p>
            <a:pPr marL="740410" indent="-283210">
              <a:buFont typeface="Arial"/>
              <a:buChar char="•"/>
            </a:pPr>
            <a:endParaRPr lang="en-US" sz="1200">
              <a:ea typeface="Calibri"/>
              <a:cs typeface="Calibri"/>
            </a:endParaRPr>
          </a:p>
        </p:txBody>
      </p:sp>
      <p:pic>
        <p:nvPicPr>
          <p:cNvPr id="12" name="Picture 11" descr="Types of User account in Computer Network Explained">
            <a:extLst>
              <a:ext uri="{FF2B5EF4-FFF2-40B4-BE49-F238E27FC236}">
                <a16:creationId xmlns:a16="http://schemas.microsoft.com/office/drawing/2014/main" id="{13302910-6DC0-BCD5-9A08-8EB09E303320}"/>
              </a:ext>
            </a:extLst>
          </p:cNvPr>
          <p:cNvPicPr>
            <a:picLocks noChangeAspect="1"/>
          </p:cNvPicPr>
          <p:nvPr/>
        </p:nvPicPr>
        <p:blipFill>
          <a:blip r:embed="rId2"/>
          <a:srcRect l="48829" t="6830" r="-180" b="8419"/>
          <a:stretch/>
        </p:blipFill>
        <p:spPr>
          <a:xfrm>
            <a:off x="453458" y="4490544"/>
            <a:ext cx="590467" cy="578995"/>
          </a:xfrm>
          <a:prstGeom prst="rect">
            <a:avLst/>
          </a:prstGeom>
        </p:spPr>
      </p:pic>
      <p:pic>
        <p:nvPicPr>
          <p:cNvPr id="19" name="Picture 18" descr="A qr code with a green cube&#10;&#10;AI-generated content may be incorrect.">
            <a:extLst>
              <a:ext uri="{FF2B5EF4-FFF2-40B4-BE49-F238E27FC236}">
                <a16:creationId xmlns:a16="http://schemas.microsoft.com/office/drawing/2014/main" id="{94FBFB9E-1727-5920-C5B1-D091601F9983}"/>
              </a:ext>
            </a:extLst>
          </p:cNvPr>
          <p:cNvPicPr>
            <a:picLocks noChangeAspect="1"/>
          </p:cNvPicPr>
          <p:nvPr/>
        </p:nvPicPr>
        <p:blipFill>
          <a:blip r:embed="rId7"/>
          <a:stretch>
            <a:fillRect/>
          </a:stretch>
        </p:blipFill>
        <p:spPr>
          <a:xfrm>
            <a:off x="9469300" y="5027341"/>
            <a:ext cx="2211548" cy="1737732"/>
          </a:xfrm>
          <a:prstGeom prst="rect">
            <a:avLst/>
          </a:prstGeom>
        </p:spPr>
      </p:pic>
    </p:spTree>
    <p:extLst>
      <p:ext uri="{BB962C8B-B14F-4D97-AF65-F5344CB8AC3E}">
        <p14:creationId xmlns:p14="http://schemas.microsoft.com/office/powerpoint/2010/main" val="401547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443FE-68F4-7867-4481-4F2121298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92DB4-F45B-D4D3-C191-533C7E4D3470}"/>
              </a:ext>
            </a:extLst>
          </p:cNvPr>
          <p:cNvSpPr>
            <a:spLocks noGrp="1"/>
          </p:cNvSpPr>
          <p:nvPr>
            <p:ph type="title"/>
          </p:nvPr>
        </p:nvSpPr>
        <p:spPr>
          <a:xfrm>
            <a:off x="294233" y="157801"/>
            <a:ext cx="10629916" cy="798545"/>
          </a:xfrm>
        </p:spPr>
        <p:txBody>
          <a:bodyPr/>
          <a:lstStyle/>
          <a:p>
            <a:r>
              <a:rPr lang="en-US">
                <a:latin typeface="Montserrat"/>
                <a:cs typeface="Calibri"/>
              </a:rPr>
              <a:t>Documentation</a:t>
            </a:r>
            <a:endParaRPr lang="en-US"/>
          </a:p>
        </p:txBody>
      </p:sp>
      <p:pic>
        <p:nvPicPr>
          <p:cNvPr id="4" name="Picture 3" descr="A screenshot of a phone&#10;&#10;AI-generated content may be incorrect.">
            <a:extLst>
              <a:ext uri="{FF2B5EF4-FFF2-40B4-BE49-F238E27FC236}">
                <a16:creationId xmlns:a16="http://schemas.microsoft.com/office/drawing/2014/main" id="{78B56345-C044-5879-2A94-20C418B02C5F}"/>
              </a:ext>
            </a:extLst>
          </p:cNvPr>
          <p:cNvPicPr>
            <a:picLocks noChangeAspect="1"/>
          </p:cNvPicPr>
          <p:nvPr/>
        </p:nvPicPr>
        <p:blipFill>
          <a:blip r:embed="rId2"/>
          <a:stretch>
            <a:fillRect/>
          </a:stretch>
        </p:blipFill>
        <p:spPr>
          <a:xfrm>
            <a:off x="4822522" y="4148005"/>
            <a:ext cx="4703556" cy="2374072"/>
          </a:xfrm>
          <a:prstGeom prst="rect">
            <a:avLst/>
          </a:prstGeom>
        </p:spPr>
      </p:pic>
      <p:pic>
        <p:nvPicPr>
          <p:cNvPr id="6" name="Picture 5" descr="A graph with a line&#10;&#10;AI-generated content may be incorrect.">
            <a:extLst>
              <a:ext uri="{FF2B5EF4-FFF2-40B4-BE49-F238E27FC236}">
                <a16:creationId xmlns:a16="http://schemas.microsoft.com/office/drawing/2014/main" id="{6610F44E-A52B-FB19-9827-4E0A5FA8F490}"/>
              </a:ext>
            </a:extLst>
          </p:cNvPr>
          <p:cNvPicPr>
            <a:picLocks noChangeAspect="1"/>
          </p:cNvPicPr>
          <p:nvPr/>
        </p:nvPicPr>
        <p:blipFill>
          <a:blip r:embed="rId3"/>
          <a:stretch>
            <a:fillRect/>
          </a:stretch>
        </p:blipFill>
        <p:spPr>
          <a:xfrm>
            <a:off x="4818973" y="1444265"/>
            <a:ext cx="5706027" cy="2694886"/>
          </a:xfrm>
          <a:prstGeom prst="rect">
            <a:avLst/>
          </a:prstGeom>
        </p:spPr>
      </p:pic>
      <p:grpSp>
        <p:nvGrpSpPr>
          <p:cNvPr id="16" name="Group 15">
            <a:extLst>
              <a:ext uri="{FF2B5EF4-FFF2-40B4-BE49-F238E27FC236}">
                <a16:creationId xmlns:a16="http://schemas.microsoft.com/office/drawing/2014/main" id="{95B31950-1D40-B54B-6A22-CB59BE60954D}"/>
              </a:ext>
            </a:extLst>
          </p:cNvPr>
          <p:cNvGrpSpPr/>
          <p:nvPr/>
        </p:nvGrpSpPr>
        <p:grpSpPr>
          <a:xfrm>
            <a:off x="9083892" y="148467"/>
            <a:ext cx="2981055" cy="963720"/>
            <a:chOff x="8719457" y="148467"/>
            <a:chExt cx="3301317" cy="1018938"/>
          </a:xfrm>
        </p:grpSpPr>
        <p:sp>
          <p:nvSpPr>
            <p:cNvPr id="14" name="Flowchart: Process 13">
              <a:extLst>
                <a:ext uri="{FF2B5EF4-FFF2-40B4-BE49-F238E27FC236}">
                  <a16:creationId xmlns:a16="http://schemas.microsoft.com/office/drawing/2014/main" id="{0BB61A4D-402E-3C8B-5728-26A8197E9A80}"/>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AI-generated content may be incorrect.">
              <a:extLst>
                <a:ext uri="{FF2B5EF4-FFF2-40B4-BE49-F238E27FC236}">
                  <a16:creationId xmlns:a16="http://schemas.microsoft.com/office/drawing/2014/main" id="{45DBAB7A-1DD3-D485-79AF-C317EC53FF45}"/>
                </a:ext>
              </a:extLst>
            </p:cNvPr>
            <p:cNvPicPr>
              <a:picLocks noChangeAspect="1"/>
            </p:cNvPicPr>
            <p:nvPr/>
          </p:nvPicPr>
          <p:blipFill>
            <a:blip r:embed="rId4"/>
            <a:stretch>
              <a:fillRect/>
            </a:stretch>
          </p:blipFill>
          <p:spPr>
            <a:xfrm>
              <a:off x="8719457" y="268247"/>
              <a:ext cx="3298371" cy="780677"/>
            </a:xfrm>
            <a:prstGeom prst="rect">
              <a:avLst/>
            </a:prstGeom>
          </p:spPr>
        </p:pic>
      </p:grpSp>
      <p:pic>
        <p:nvPicPr>
          <p:cNvPr id="3" name="Picture 2" descr="A screenshot of a website&#10;&#10;AI-generated content may be incorrect.">
            <a:extLst>
              <a:ext uri="{FF2B5EF4-FFF2-40B4-BE49-F238E27FC236}">
                <a16:creationId xmlns:a16="http://schemas.microsoft.com/office/drawing/2014/main" id="{8CBA3F29-1F19-F737-0466-7A8BFD6F9983}"/>
              </a:ext>
            </a:extLst>
          </p:cNvPr>
          <p:cNvPicPr>
            <a:picLocks noChangeAspect="1"/>
          </p:cNvPicPr>
          <p:nvPr/>
        </p:nvPicPr>
        <p:blipFill>
          <a:blip r:embed="rId5"/>
          <a:stretch>
            <a:fillRect/>
          </a:stretch>
        </p:blipFill>
        <p:spPr>
          <a:xfrm>
            <a:off x="290243" y="0"/>
            <a:ext cx="3905250" cy="6858000"/>
          </a:xfrm>
          <a:prstGeom prst="rect">
            <a:avLst/>
          </a:prstGeom>
        </p:spPr>
      </p:pic>
      <p:pic>
        <p:nvPicPr>
          <p:cNvPr id="5" name="Picture 4" descr="A qr code with a green cube&#10;&#10;AI-generated content may be incorrect.">
            <a:extLst>
              <a:ext uri="{FF2B5EF4-FFF2-40B4-BE49-F238E27FC236}">
                <a16:creationId xmlns:a16="http://schemas.microsoft.com/office/drawing/2014/main" id="{C1A98C0D-BB9C-5591-8535-E9E8D654ABFF}"/>
              </a:ext>
            </a:extLst>
          </p:cNvPr>
          <p:cNvPicPr>
            <a:picLocks noChangeAspect="1"/>
          </p:cNvPicPr>
          <p:nvPr/>
        </p:nvPicPr>
        <p:blipFill>
          <a:blip r:embed="rId6"/>
          <a:stretch>
            <a:fillRect/>
          </a:stretch>
        </p:blipFill>
        <p:spPr>
          <a:xfrm>
            <a:off x="10085716" y="4830792"/>
            <a:ext cx="1667775" cy="1696530"/>
          </a:xfrm>
          <a:prstGeom prst="rect">
            <a:avLst/>
          </a:prstGeom>
        </p:spPr>
      </p:pic>
      <p:sp>
        <p:nvSpPr>
          <p:cNvPr id="8" name="Title 1">
            <a:extLst>
              <a:ext uri="{FF2B5EF4-FFF2-40B4-BE49-F238E27FC236}">
                <a16:creationId xmlns:a16="http://schemas.microsoft.com/office/drawing/2014/main" id="{C93C8656-8B2F-9971-ED6C-217C2B398223}"/>
              </a:ext>
            </a:extLst>
          </p:cNvPr>
          <p:cNvSpPr txBox="1">
            <a:spLocks/>
          </p:cNvSpPr>
          <p:nvPr/>
        </p:nvSpPr>
        <p:spPr>
          <a:xfrm>
            <a:off x="4802972" y="223937"/>
            <a:ext cx="4735200" cy="81292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2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latin typeface="Montserrat"/>
                <a:cs typeface="Calibri"/>
              </a:rPr>
              <a:t>Documentation</a:t>
            </a:r>
            <a:endParaRPr lang="en-US"/>
          </a:p>
        </p:txBody>
      </p:sp>
      <p:sp>
        <p:nvSpPr>
          <p:cNvPr id="13" name="Title 1">
            <a:extLst>
              <a:ext uri="{FF2B5EF4-FFF2-40B4-BE49-F238E27FC236}">
                <a16:creationId xmlns:a16="http://schemas.microsoft.com/office/drawing/2014/main" id="{610C1DC2-9E55-7989-56F9-733D01CA58FE}"/>
              </a:ext>
            </a:extLst>
          </p:cNvPr>
          <p:cNvSpPr txBox="1">
            <a:spLocks/>
          </p:cNvSpPr>
          <p:nvPr/>
        </p:nvSpPr>
        <p:spPr>
          <a:xfrm>
            <a:off x="10079463" y="4163333"/>
            <a:ext cx="1687201" cy="52537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2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sz="2000">
                <a:latin typeface="Montserrat"/>
                <a:cs typeface="Calibri"/>
              </a:rPr>
              <a:t>User Guide</a:t>
            </a:r>
            <a:endParaRPr lang="en-US" sz="2000"/>
          </a:p>
        </p:txBody>
      </p:sp>
    </p:spTree>
    <p:extLst>
      <p:ext uri="{BB962C8B-B14F-4D97-AF65-F5344CB8AC3E}">
        <p14:creationId xmlns:p14="http://schemas.microsoft.com/office/powerpoint/2010/main" val="416704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A1EAB-0103-81CF-3F3A-6FDB94FFCB97}"/>
            </a:ext>
          </a:extLst>
        </p:cNvPr>
        <p:cNvGrpSpPr/>
        <p:nvPr/>
      </p:nvGrpSpPr>
      <p:grpSpPr>
        <a:xfrm>
          <a:off x="0" y="0"/>
          <a:ext cx="0" cy="0"/>
          <a:chOff x="0" y="0"/>
          <a:chExt cx="0" cy="0"/>
        </a:xfrm>
      </p:grpSpPr>
      <p:pic>
        <p:nvPicPr>
          <p:cNvPr id="6" name="Picture 5" descr="A screenshot of a web page&#10;&#10;AI-generated content may be incorrect.">
            <a:extLst>
              <a:ext uri="{FF2B5EF4-FFF2-40B4-BE49-F238E27FC236}">
                <a16:creationId xmlns:a16="http://schemas.microsoft.com/office/drawing/2014/main" id="{1796A475-CF73-A191-501A-130F7997FD2F}"/>
              </a:ext>
            </a:extLst>
          </p:cNvPr>
          <p:cNvPicPr>
            <a:picLocks noChangeAspect="1"/>
          </p:cNvPicPr>
          <p:nvPr/>
        </p:nvPicPr>
        <p:blipFill>
          <a:blip r:embed="rId2"/>
          <a:stretch>
            <a:fillRect/>
          </a:stretch>
        </p:blipFill>
        <p:spPr>
          <a:xfrm>
            <a:off x="1678352" y="9416"/>
            <a:ext cx="4075044" cy="175274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F2D1E121-9DE7-42F6-1E4A-B547BAF6D7FC}"/>
              </a:ext>
            </a:extLst>
          </p:cNvPr>
          <p:cNvPicPr>
            <a:picLocks noChangeAspect="1"/>
          </p:cNvPicPr>
          <p:nvPr/>
        </p:nvPicPr>
        <p:blipFill>
          <a:blip r:embed="rId3"/>
          <a:stretch>
            <a:fillRect/>
          </a:stretch>
        </p:blipFill>
        <p:spPr>
          <a:xfrm>
            <a:off x="2118574" y="1625702"/>
            <a:ext cx="3194600" cy="5621131"/>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625F63AC-1088-DD9E-51AA-D1D0E287C5A0}"/>
              </a:ext>
            </a:extLst>
          </p:cNvPr>
          <p:cNvPicPr>
            <a:picLocks noChangeAspect="1"/>
          </p:cNvPicPr>
          <p:nvPr/>
        </p:nvPicPr>
        <p:blipFill>
          <a:blip r:embed="rId4"/>
          <a:stretch>
            <a:fillRect/>
          </a:stretch>
        </p:blipFill>
        <p:spPr>
          <a:xfrm>
            <a:off x="6351255" y="11814"/>
            <a:ext cx="3800042" cy="6858000"/>
          </a:xfrm>
          <a:prstGeom prst="rect">
            <a:avLst/>
          </a:prstGeom>
        </p:spPr>
      </p:pic>
      <p:sp>
        <p:nvSpPr>
          <p:cNvPr id="11" name="TextBox 10">
            <a:extLst>
              <a:ext uri="{FF2B5EF4-FFF2-40B4-BE49-F238E27FC236}">
                <a16:creationId xmlns:a16="http://schemas.microsoft.com/office/drawing/2014/main" id="{1DE68164-8C01-36A5-5B27-A7E6F520A97B}"/>
              </a:ext>
            </a:extLst>
          </p:cNvPr>
          <p:cNvSpPr txBox="1"/>
          <p:nvPr/>
        </p:nvSpPr>
        <p:spPr>
          <a:xfrm>
            <a:off x="2051923" y="6042140"/>
            <a:ext cx="38477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EBS User Guide Landing Pages</a:t>
            </a:r>
            <a:endParaRPr lang="en-US" sz="2000" b="1"/>
          </a:p>
        </p:txBody>
      </p:sp>
    </p:spTree>
    <p:extLst>
      <p:ext uri="{BB962C8B-B14F-4D97-AF65-F5344CB8AC3E}">
        <p14:creationId xmlns:p14="http://schemas.microsoft.com/office/powerpoint/2010/main" val="421893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3625-7DD3-F2FF-BF8F-B904E410312D}"/>
            </a:ext>
          </a:extLst>
        </p:cNvPr>
        <p:cNvGrpSpPr/>
        <p:nvPr/>
      </p:nvGrpSpPr>
      <p:grpSpPr>
        <a:xfrm>
          <a:off x="0" y="0"/>
          <a:ext cx="0" cy="0"/>
          <a:chOff x="0" y="0"/>
          <a:chExt cx="0" cy="0"/>
        </a:xfrm>
      </p:grpSpPr>
      <p:pic>
        <p:nvPicPr>
          <p:cNvPr id="9" name="Picture 8" descr="A screenshot of a screenshot of a website&#10;&#10;AI-generated content may be incorrect.">
            <a:extLst>
              <a:ext uri="{FF2B5EF4-FFF2-40B4-BE49-F238E27FC236}">
                <a16:creationId xmlns:a16="http://schemas.microsoft.com/office/drawing/2014/main" id="{1F01C341-CDEA-6184-7881-C934CF9F744A}"/>
              </a:ext>
            </a:extLst>
          </p:cNvPr>
          <p:cNvPicPr>
            <a:picLocks noChangeAspect="1"/>
          </p:cNvPicPr>
          <p:nvPr/>
        </p:nvPicPr>
        <p:blipFill>
          <a:blip r:embed="rId2"/>
          <a:stretch>
            <a:fillRect/>
          </a:stretch>
        </p:blipFill>
        <p:spPr>
          <a:xfrm>
            <a:off x="4692561" y="4133330"/>
            <a:ext cx="4369215" cy="2180260"/>
          </a:xfrm>
          <a:prstGeom prst="rect">
            <a:avLst/>
          </a:prstGeom>
        </p:spPr>
      </p:pic>
      <p:pic>
        <p:nvPicPr>
          <p:cNvPr id="12" name="Picture 11" descr="A graph with a line&#10;&#10;AI-generated content may be incorrect.">
            <a:extLst>
              <a:ext uri="{FF2B5EF4-FFF2-40B4-BE49-F238E27FC236}">
                <a16:creationId xmlns:a16="http://schemas.microsoft.com/office/drawing/2014/main" id="{C3D78644-3510-52F7-B7C9-193CB19BDBFB}"/>
              </a:ext>
            </a:extLst>
          </p:cNvPr>
          <p:cNvPicPr>
            <a:picLocks noChangeAspect="1"/>
          </p:cNvPicPr>
          <p:nvPr/>
        </p:nvPicPr>
        <p:blipFill>
          <a:blip r:embed="rId3"/>
          <a:stretch>
            <a:fillRect/>
          </a:stretch>
        </p:blipFill>
        <p:spPr>
          <a:xfrm>
            <a:off x="3939396" y="1183993"/>
            <a:ext cx="5897218" cy="2943717"/>
          </a:xfrm>
          <a:prstGeom prst="rect">
            <a:avLst/>
          </a:prstGeom>
        </p:spPr>
      </p:pic>
      <p:grpSp>
        <p:nvGrpSpPr>
          <p:cNvPr id="16" name="Group 15">
            <a:extLst>
              <a:ext uri="{FF2B5EF4-FFF2-40B4-BE49-F238E27FC236}">
                <a16:creationId xmlns:a16="http://schemas.microsoft.com/office/drawing/2014/main" id="{CD20BD15-19A9-E7EB-256F-CD5C4862BA7A}"/>
              </a:ext>
            </a:extLst>
          </p:cNvPr>
          <p:cNvGrpSpPr/>
          <p:nvPr/>
        </p:nvGrpSpPr>
        <p:grpSpPr>
          <a:xfrm>
            <a:off x="9083892" y="148467"/>
            <a:ext cx="2981055" cy="963720"/>
            <a:chOff x="8719457" y="148467"/>
            <a:chExt cx="3301317" cy="1018938"/>
          </a:xfrm>
        </p:grpSpPr>
        <p:sp>
          <p:nvSpPr>
            <p:cNvPr id="14" name="Flowchart: Process 13">
              <a:extLst>
                <a:ext uri="{FF2B5EF4-FFF2-40B4-BE49-F238E27FC236}">
                  <a16:creationId xmlns:a16="http://schemas.microsoft.com/office/drawing/2014/main" id="{CEFE78B0-0BAC-6D73-8702-09C1237E7041}"/>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AI-generated content may be incorrect.">
              <a:extLst>
                <a:ext uri="{FF2B5EF4-FFF2-40B4-BE49-F238E27FC236}">
                  <a16:creationId xmlns:a16="http://schemas.microsoft.com/office/drawing/2014/main" id="{3725F9C6-3F8E-D834-3DE5-8BEC0ECC2FAA}"/>
                </a:ext>
              </a:extLst>
            </p:cNvPr>
            <p:cNvPicPr>
              <a:picLocks noChangeAspect="1"/>
            </p:cNvPicPr>
            <p:nvPr/>
          </p:nvPicPr>
          <p:blipFill>
            <a:blip r:embed="rId4"/>
            <a:stretch>
              <a:fillRect/>
            </a:stretch>
          </p:blipFill>
          <p:spPr>
            <a:xfrm>
              <a:off x="8719457" y="268247"/>
              <a:ext cx="3298371" cy="780677"/>
            </a:xfrm>
            <a:prstGeom prst="rect">
              <a:avLst/>
            </a:prstGeom>
          </p:spPr>
        </p:pic>
      </p:grpSp>
      <p:pic>
        <p:nvPicPr>
          <p:cNvPr id="5" name="Picture 4" descr="A screenshot of a computer&#10;&#10;AI-generated content may be incorrect.">
            <a:extLst>
              <a:ext uri="{FF2B5EF4-FFF2-40B4-BE49-F238E27FC236}">
                <a16:creationId xmlns:a16="http://schemas.microsoft.com/office/drawing/2014/main" id="{F2EC82BD-1D0A-5AA1-6D0B-E328116BCC74}"/>
              </a:ext>
            </a:extLst>
          </p:cNvPr>
          <p:cNvPicPr>
            <a:picLocks noChangeAspect="1"/>
          </p:cNvPicPr>
          <p:nvPr/>
        </p:nvPicPr>
        <p:blipFill>
          <a:blip r:embed="rId5"/>
          <a:stretch>
            <a:fillRect/>
          </a:stretch>
        </p:blipFill>
        <p:spPr>
          <a:xfrm>
            <a:off x="634488" y="0"/>
            <a:ext cx="2785438" cy="6858000"/>
          </a:xfrm>
          <a:prstGeom prst="rect">
            <a:avLst/>
          </a:prstGeom>
        </p:spPr>
      </p:pic>
      <p:pic>
        <p:nvPicPr>
          <p:cNvPr id="7" name="Picture 6" descr="A qr code with a green cube&#10;&#10;AI-generated content may be incorrect.">
            <a:extLst>
              <a:ext uri="{FF2B5EF4-FFF2-40B4-BE49-F238E27FC236}">
                <a16:creationId xmlns:a16="http://schemas.microsoft.com/office/drawing/2014/main" id="{1BB2FDD2-D89B-375C-7E8A-97D7854F8AFF}"/>
              </a:ext>
            </a:extLst>
          </p:cNvPr>
          <p:cNvPicPr>
            <a:picLocks noChangeAspect="1"/>
          </p:cNvPicPr>
          <p:nvPr/>
        </p:nvPicPr>
        <p:blipFill>
          <a:blip r:embed="rId6"/>
          <a:stretch>
            <a:fillRect/>
          </a:stretch>
        </p:blipFill>
        <p:spPr>
          <a:xfrm>
            <a:off x="10100092" y="4571999"/>
            <a:ext cx="1955322" cy="1912190"/>
          </a:xfrm>
          <a:prstGeom prst="rect">
            <a:avLst/>
          </a:prstGeom>
        </p:spPr>
      </p:pic>
      <p:sp>
        <p:nvSpPr>
          <p:cNvPr id="13" name="Title 1">
            <a:extLst>
              <a:ext uri="{FF2B5EF4-FFF2-40B4-BE49-F238E27FC236}">
                <a16:creationId xmlns:a16="http://schemas.microsoft.com/office/drawing/2014/main" id="{7F5D3761-5057-1ECB-586B-36DA614CDA06}"/>
              </a:ext>
            </a:extLst>
          </p:cNvPr>
          <p:cNvSpPr txBox="1">
            <a:spLocks/>
          </p:cNvSpPr>
          <p:nvPr/>
        </p:nvSpPr>
        <p:spPr>
          <a:xfrm>
            <a:off x="10093839" y="3947673"/>
            <a:ext cx="2118522" cy="626015"/>
          </a:xfrm>
          <a:prstGeom prst="rect">
            <a:avLst/>
          </a:prstGeom>
        </p:spPr>
        <p:txBody>
          <a:bodyPr vert="horz" lIns="91440" tIns="45720" rIns="91440" bIns="45720" rtlCol="0" anchor="b" anchorCtr="0">
            <a:normAutofit fontScale="70000" lnSpcReduction="20000"/>
          </a:bodyPr>
          <a:lstStyle>
            <a:lvl1pPr algn="l" defTabSz="914400" rtl="0" eaLnBrk="1" latinLnBrk="0" hangingPunct="1">
              <a:lnSpc>
                <a:spcPct val="90000"/>
              </a:lnSpc>
              <a:spcBef>
                <a:spcPct val="0"/>
              </a:spcBef>
              <a:buNone/>
              <a:defRPr sz="32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latin typeface="Montserrat"/>
                <a:cs typeface="Calibri"/>
              </a:rPr>
              <a:t>User Release Notes</a:t>
            </a:r>
            <a:endParaRPr lang="en-US"/>
          </a:p>
        </p:txBody>
      </p:sp>
      <p:sp>
        <p:nvSpPr>
          <p:cNvPr id="20" name="Title 1">
            <a:extLst>
              <a:ext uri="{FF2B5EF4-FFF2-40B4-BE49-F238E27FC236}">
                <a16:creationId xmlns:a16="http://schemas.microsoft.com/office/drawing/2014/main" id="{12595312-0FF3-F4A1-E73D-54E97E4A4795}"/>
              </a:ext>
            </a:extLst>
          </p:cNvPr>
          <p:cNvSpPr txBox="1">
            <a:spLocks/>
          </p:cNvSpPr>
          <p:nvPr/>
        </p:nvSpPr>
        <p:spPr>
          <a:xfrm>
            <a:off x="3940330" y="152050"/>
            <a:ext cx="4735200" cy="81292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2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latin typeface="Montserrat"/>
                <a:cs typeface="Calibri"/>
              </a:rPr>
              <a:t>Documentation</a:t>
            </a:r>
            <a:endParaRPr lang="en-US"/>
          </a:p>
        </p:txBody>
      </p:sp>
    </p:spTree>
    <p:extLst>
      <p:ext uri="{BB962C8B-B14F-4D97-AF65-F5344CB8AC3E}">
        <p14:creationId xmlns:p14="http://schemas.microsoft.com/office/powerpoint/2010/main" val="247405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5A684B25-A03D-7E7D-436E-D976E075775D}"/>
              </a:ext>
            </a:extLst>
          </p:cNvPr>
          <p:cNvPicPr>
            <a:picLocks noChangeAspect="1"/>
          </p:cNvPicPr>
          <p:nvPr/>
        </p:nvPicPr>
        <p:blipFill>
          <a:blip r:embed="rId2"/>
          <a:stretch>
            <a:fillRect/>
          </a:stretch>
        </p:blipFill>
        <p:spPr>
          <a:xfrm>
            <a:off x="653142" y="68622"/>
            <a:ext cx="7478487" cy="3302642"/>
          </a:xfrm>
          <a:prstGeom prst="rect">
            <a:avLst/>
          </a:prstGeom>
        </p:spPr>
      </p:pic>
      <p:pic>
        <p:nvPicPr>
          <p:cNvPr id="7" name="Picture 6" descr="A screenshot of a black screen&#10;&#10;AI-generated content may be incorrect.">
            <a:extLst>
              <a:ext uri="{FF2B5EF4-FFF2-40B4-BE49-F238E27FC236}">
                <a16:creationId xmlns:a16="http://schemas.microsoft.com/office/drawing/2014/main" id="{1A1A5F84-BF91-4BB4-E8E4-2B9967527009}"/>
              </a:ext>
            </a:extLst>
          </p:cNvPr>
          <p:cNvPicPr>
            <a:picLocks noChangeAspect="1"/>
          </p:cNvPicPr>
          <p:nvPr/>
        </p:nvPicPr>
        <p:blipFill>
          <a:blip r:embed="rId3"/>
          <a:stretch>
            <a:fillRect/>
          </a:stretch>
        </p:blipFill>
        <p:spPr>
          <a:xfrm>
            <a:off x="653142" y="3176785"/>
            <a:ext cx="7478486" cy="3683057"/>
          </a:xfrm>
          <a:prstGeom prst="rect">
            <a:avLst/>
          </a:prstGeom>
        </p:spPr>
      </p:pic>
      <p:pic>
        <p:nvPicPr>
          <p:cNvPr id="8" name="Picture 7" descr="A qr code with a green cube&#10;&#10;AI-generated content may be incorrect.">
            <a:extLst>
              <a:ext uri="{FF2B5EF4-FFF2-40B4-BE49-F238E27FC236}">
                <a16:creationId xmlns:a16="http://schemas.microsoft.com/office/drawing/2014/main" id="{E7C649EF-D60F-F0EB-DDC5-224E04CA38D0}"/>
              </a:ext>
            </a:extLst>
          </p:cNvPr>
          <p:cNvPicPr>
            <a:picLocks noChangeAspect="1"/>
          </p:cNvPicPr>
          <p:nvPr/>
        </p:nvPicPr>
        <p:blipFill>
          <a:blip r:embed="rId4"/>
          <a:stretch>
            <a:fillRect/>
          </a:stretch>
        </p:blipFill>
        <p:spPr>
          <a:xfrm>
            <a:off x="8857861" y="1219515"/>
            <a:ext cx="1987422" cy="2569030"/>
          </a:xfrm>
          <a:prstGeom prst="rect">
            <a:avLst/>
          </a:prstGeom>
        </p:spPr>
      </p:pic>
      <p:sp>
        <p:nvSpPr>
          <p:cNvPr id="9" name="TextBox 8">
            <a:extLst>
              <a:ext uri="{FF2B5EF4-FFF2-40B4-BE49-F238E27FC236}">
                <a16:creationId xmlns:a16="http://schemas.microsoft.com/office/drawing/2014/main" id="{9F03D7A7-1C4D-1376-7D0C-96047BCEAC05}"/>
              </a:ext>
            </a:extLst>
          </p:cNvPr>
          <p:cNvSpPr txBox="1"/>
          <p:nvPr/>
        </p:nvSpPr>
        <p:spPr>
          <a:xfrm>
            <a:off x="8425542" y="5486401"/>
            <a:ext cx="3320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spc="702">
                <a:latin typeface="Coco Gothic Bold"/>
                <a:hlinkClick r:id="rId5"/>
              </a:rPr>
              <a:t>WWW.YOUTUBE.COM/@CGIARDSBRS/PLAYLISTS</a:t>
            </a:r>
          </a:p>
        </p:txBody>
      </p:sp>
      <p:pic>
        <p:nvPicPr>
          <p:cNvPr id="10" name="Picture 9" descr="A red and black play button&#10;&#10;AI-generated content may be incorrect.">
            <a:extLst>
              <a:ext uri="{FF2B5EF4-FFF2-40B4-BE49-F238E27FC236}">
                <a16:creationId xmlns:a16="http://schemas.microsoft.com/office/drawing/2014/main" id="{338AB1DF-195A-E2DD-EB8B-0A44AF79B755}"/>
              </a:ext>
            </a:extLst>
          </p:cNvPr>
          <p:cNvPicPr>
            <a:picLocks noChangeAspect="1"/>
          </p:cNvPicPr>
          <p:nvPr/>
        </p:nvPicPr>
        <p:blipFill>
          <a:blip r:embed="rId6"/>
          <a:stretch>
            <a:fillRect/>
          </a:stretch>
        </p:blipFill>
        <p:spPr>
          <a:xfrm>
            <a:off x="9582829" y="4651603"/>
            <a:ext cx="733425" cy="733425"/>
          </a:xfrm>
          <a:prstGeom prst="rect">
            <a:avLst/>
          </a:prstGeom>
        </p:spPr>
      </p:pic>
      <p:grpSp>
        <p:nvGrpSpPr>
          <p:cNvPr id="14" name="Group 13">
            <a:extLst>
              <a:ext uri="{FF2B5EF4-FFF2-40B4-BE49-F238E27FC236}">
                <a16:creationId xmlns:a16="http://schemas.microsoft.com/office/drawing/2014/main" id="{F644DBAD-1A32-68F8-7A01-9091B7408D17}"/>
              </a:ext>
            </a:extLst>
          </p:cNvPr>
          <p:cNvGrpSpPr/>
          <p:nvPr/>
        </p:nvGrpSpPr>
        <p:grpSpPr>
          <a:xfrm>
            <a:off x="9083892" y="148467"/>
            <a:ext cx="2981055" cy="963720"/>
            <a:chOff x="8719457" y="148467"/>
            <a:chExt cx="3301317" cy="1018938"/>
          </a:xfrm>
        </p:grpSpPr>
        <p:sp>
          <p:nvSpPr>
            <p:cNvPr id="12" name="Flowchart: Process 11">
              <a:extLst>
                <a:ext uri="{FF2B5EF4-FFF2-40B4-BE49-F238E27FC236}">
                  <a16:creationId xmlns:a16="http://schemas.microsoft.com/office/drawing/2014/main" id="{B8745652-F8C5-A168-0D4B-2116AD207CA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white text&#10;&#10;AI-generated content may be incorrect.">
              <a:extLst>
                <a:ext uri="{FF2B5EF4-FFF2-40B4-BE49-F238E27FC236}">
                  <a16:creationId xmlns:a16="http://schemas.microsoft.com/office/drawing/2014/main" id="{3021F072-526C-D00C-CD90-19388B19892E}"/>
                </a:ext>
              </a:extLst>
            </p:cNvPr>
            <p:cNvPicPr>
              <a:picLocks noChangeAspect="1"/>
            </p:cNvPicPr>
            <p:nvPr/>
          </p:nvPicPr>
          <p:blipFill>
            <a:blip r:embed="rId7"/>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86775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p:txBody>
          <a:bodyPr/>
          <a:lstStyle/>
          <a:p>
            <a:r>
              <a:rPr lang="en-US">
                <a:latin typeface="Montserrat"/>
                <a:cs typeface="Calibri"/>
              </a:rPr>
              <a:t>Agenda</a:t>
            </a:r>
            <a:endParaRPr lang="en-US"/>
          </a:p>
        </p:txBody>
      </p:sp>
      <p:sp>
        <p:nvSpPr>
          <p:cNvPr id="5" name="Content Placeholder 4">
            <a:extLst>
              <a:ext uri="{FF2B5EF4-FFF2-40B4-BE49-F238E27FC236}">
                <a16:creationId xmlns:a16="http://schemas.microsoft.com/office/drawing/2014/main" id="{A2B1610D-E694-7529-06C0-E3AAB21EBC90}"/>
              </a:ext>
            </a:extLst>
          </p:cNvPr>
          <p:cNvSpPr>
            <a:spLocks noGrp="1"/>
          </p:cNvSpPr>
          <p:nvPr>
            <p:ph idx="1"/>
          </p:nvPr>
        </p:nvSpPr>
        <p:spPr/>
        <p:txBody>
          <a:bodyPr vert="horz" lIns="91440" tIns="45720" rIns="91440" bIns="45720" rtlCol="0" anchor="t">
            <a:normAutofit/>
          </a:bodyPr>
          <a:lstStyle/>
          <a:p>
            <a:pPr>
              <a:buFont typeface="Arial"/>
              <a:buChar char="•"/>
            </a:pPr>
            <a:r>
              <a:rPr lang="en-US" sz="3200">
                <a:solidFill>
                  <a:schemeClr val="dk1"/>
                </a:solidFill>
                <a:latin typeface="Montserrat"/>
                <a:cs typeface="Arial"/>
              </a:rPr>
              <a:t>General Information</a:t>
            </a:r>
            <a:endParaRPr lang="en-US">
              <a:solidFill>
                <a:schemeClr val="dk1"/>
              </a:solidFill>
            </a:endParaRPr>
          </a:p>
          <a:p>
            <a:pPr>
              <a:buFont typeface="Arial"/>
              <a:buChar char="•"/>
            </a:pPr>
            <a:r>
              <a:rPr lang="en-US" sz="3200">
                <a:solidFill>
                  <a:schemeClr val="dk1"/>
                </a:solidFill>
                <a:latin typeface="Montserrat"/>
                <a:cs typeface="Arial"/>
              </a:rPr>
              <a:t>Global User Support</a:t>
            </a:r>
            <a:endParaRPr lang="en-US">
              <a:solidFill>
                <a:schemeClr val="dk1"/>
              </a:solidFill>
            </a:endParaRPr>
          </a:p>
          <a:p>
            <a:pPr>
              <a:buFont typeface="Arial"/>
              <a:buChar char="•"/>
            </a:pPr>
            <a:r>
              <a:rPr lang="en-US" sz="3200">
                <a:solidFill>
                  <a:schemeClr val="dk1"/>
                </a:solidFill>
                <a:latin typeface="Montserrat"/>
                <a:cs typeface="Arial"/>
              </a:rPr>
              <a:t>Solutions Enablement</a:t>
            </a:r>
            <a:endParaRPr lang="en-US">
              <a:solidFill>
                <a:schemeClr val="dk1"/>
              </a:solidFill>
            </a:endParaRPr>
          </a:p>
          <a:p>
            <a:endParaRPr lang="en-US" sz="3200">
              <a:solidFill>
                <a:schemeClr val="dk1"/>
              </a:solidFill>
              <a:cs typeface="Arial"/>
            </a:endParaRPr>
          </a:p>
          <a:p>
            <a:pPr marL="285750" indent="-285750">
              <a:buClr>
                <a:srgbClr val="000000"/>
              </a:buClr>
              <a:buFont typeface="Arial"/>
              <a:buChar char="•"/>
            </a:pPr>
            <a:endParaRPr lang="en-US" sz="3200">
              <a:solidFill>
                <a:schemeClr val="dk1"/>
              </a:solidFill>
              <a:latin typeface="Arial"/>
              <a:cs typeface="Arial"/>
            </a:endParaRPr>
          </a:p>
          <a:p>
            <a:pPr marL="285750" indent="-285750">
              <a:buClr>
                <a:srgbClr val="000000"/>
              </a:buClr>
              <a:buSzPct val="80000"/>
              <a:buFont typeface="Arial"/>
              <a:buChar char="•"/>
            </a:pPr>
            <a:endParaRPr lang="en-US" sz="3200">
              <a:solidFill>
                <a:srgbClr val="000000"/>
              </a:solidFill>
              <a:latin typeface="Arial"/>
              <a:cs typeface="Arial"/>
            </a:endParaRPr>
          </a:p>
          <a:p>
            <a:endParaRPr lang="en-US" sz="3200">
              <a:solidFill>
                <a:srgbClr val="262626"/>
              </a:solidFill>
              <a:cs typeface="Arial"/>
            </a:endParaRPr>
          </a:p>
        </p:txBody>
      </p:sp>
      <p:sp>
        <p:nvSpPr>
          <p:cNvPr id="8" name="Content Placeholder 4">
            <a:extLst>
              <a:ext uri="{FF2B5EF4-FFF2-40B4-BE49-F238E27FC236}">
                <a16:creationId xmlns:a16="http://schemas.microsoft.com/office/drawing/2014/main" id="{BE0EB8D7-1B0E-1176-245C-0F62BAD6E9E8}"/>
              </a:ext>
            </a:extLst>
          </p:cNvPr>
          <p:cNvSpPr txBox="1">
            <a:spLocks/>
          </p:cNvSpPr>
          <p:nvPr/>
        </p:nvSpPr>
        <p:spPr>
          <a:xfrm>
            <a:off x="6096310" y="1374637"/>
            <a:ext cx="5501030" cy="481818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lumMod val="85000"/>
                    <a:lumOff val="1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panose="020B0604020202020204" pitchFamily="34" charset="0"/>
              <a:buChar char="•"/>
              <a:defRPr sz="2400" b="0" i="0" kern="1200">
                <a:solidFill>
                  <a:schemeClr val="tx1">
                    <a:lumMod val="85000"/>
                    <a:lumOff val="15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tx1"/>
              </a:buClr>
              <a:buFont typeface=".AppleSystemUIFont" charset="-120"/>
              <a:buChar char="-"/>
              <a:defRPr sz="2000" b="0" i="0" kern="1200">
                <a:solidFill>
                  <a:schemeClr val="tx1">
                    <a:lumMod val="85000"/>
                    <a:lumOff val="15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tx1"/>
              </a:buClr>
              <a:buSzPct val="60000"/>
              <a:buFont typeface=".AppleSystemUIFont" charset="-120"/>
              <a:buChar char="-"/>
              <a:defRPr sz="1800" b="0" i="0" kern="1200">
                <a:solidFill>
                  <a:schemeClr val="tx1">
                    <a:lumMod val="85000"/>
                    <a:lumOff val="15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Sans-Serif" panose="020B0604020202020204" pitchFamily="34" charset="0"/>
              <a:buChar char="•"/>
            </a:pPr>
            <a:r>
              <a:rPr lang="en-US" sz="3200">
                <a:solidFill>
                  <a:schemeClr val="dk1"/>
                </a:solidFill>
                <a:latin typeface="Montserrat"/>
                <a:cs typeface="Arial"/>
              </a:rPr>
              <a:t>Solutions Engineering and Innovation</a:t>
            </a:r>
          </a:p>
          <a:p>
            <a:pPr marL="971550" lvl="1" indent="-285750">
              <a:buClr>
                <a:srgbClr val="000000"/>
              </a:buClr>
              <a:buFont typeface="Courier New" panose="020B0604020202020204" pitchFamily="34" charset="0"/>
              <a:buChar char="o"/>
            </a:pPr>
            <a:r>
              <a:rPr lang="en-US">
                <a:solidFill>
                  <a:schemeClr val="dk1"/>
                </a:solidFill>
                <a:latin typeface="Montserrat"/>
                <a:cs typeface="Arial"/>
              </a:rPr>
              <a:t>Operational Genotyping</a:t>
            </a:r>
            <a:endParaRPr lang="en-US">
              <a:solidFill>
                <a:schemeClr val="dk1"/>
              </a:solidFill>
              <a:latin typeface="Montserrat"/>
            </a:endParaRPr>
          </a:p>
          <a:p>
            <a:pPr marL="971550" lvl="1" indent="-285750">
              <a:buClr>
                <a:srgbClr val="000000"/>
              </a:buClr>
              <a:buFont typeface="Courier New" panose="020B0604020202020204" pitchFamily="34" charset="0"/>
              <a:buChar char="o"/>
            </a:pPr>
            <a:r>
              <a:rPr lang="en-US">
                <a:solidFill>
                  <a:schemeClr val="dk1"/>
                </a:solidFill>
                <a:latin typeface="Montserrat"/>
                <a:cs typeface="Arial"/>
              </a:rPr>
              <a:t>Breeding Analytics</a:t>
            </a:r>
          </a:p>
          <a:p>
            <a:pPr marL="971550" lvl="1" indent="-285750">
              <a:buClr>
                <a:srgbClr val="000000"/>
              </a:buClr>
              <a:buFont typeface="Courier New" panose="020B0604020202020204" pitchFamily="34" charset="0"/>
              <a:buChar char="o"/>
            </a:pPr>
            <a:r>
              <a:rPr lang="en-US">
                <a:solidFill>
                  <a:schemeClr val="dk1"/>
                </a:solidFill>
                <a:latin typeface="Montserrat"/>
                <a:cs typeface="Arial"/>
              </a:rPr>
              <a:t>Core Breeding</a:t>
            </a:r>
          </a:p>
          <a:p>
            <a:pPr marL="971550" lvl="1" indent="-285750">
              <a:buClr>
                <a:srgbClr val="000000"/>
              </a:buClr>
              <a:buFont typeface="Courier New" panose="020B0604020202020204" pitchFamily="34" charset="0"/>
              <a:buChar char="o"/>
            </a:pPr>
            <a:r>
              <a:rPr lang="en-US" err="1">
                <a:solidFill>
                  <a:schemeClr val="dk1"/>
                </a:solidFill>
                <a:latin typeface="Montserrat"/>
                <a:cs typeface="Arial"/>
              </a:rPr>
              <a:t>Hiphen</a:t>
            </a:r>
            <a:r>
              <a:rPr lang="en-US">
                <a:solidFill>
                  <a:schemeClr val="dk1"/>
                </a:solidFill>
                <a:latin typeface="Montserrat"/>
                <a:cs typeface="Arial"/>
              </a:rPr>
              <a:t> and EBS Integration</a:t>
            </a:r>
            <a:endParaRPr lang="en-US" sz="3200">
              <a:solidFill>
                <a:schemeClr val="dk1"/>
              </a:solidFill>
              <a:latin typeface="Montserrat"/>
              <a:cs typeface="Arial"/>
            </a:endParaRPr>
          </a:p>
          <a:p>
            <a:pPr marL="342900" indent="-342900">
              <a:buFont typeface="Arial" panose="020B0604020202020204" pitchFamily="34" charset="0"/>
              <a:buChar char="•"/>
            </a:pPr>
            <a:r>
              <a:rPr lang="en-US" sz="3200" err="1">
                <a:solidFill>
                  <a:schemeClr val="dk1"/>
                </a:solidFill>
                <a:latin typeface="Montserrat"/>
                <a:cs typeface="Arial"/>
              </a:rPr>
              <a:t>AgPile</a:t>
            </a:r>
            <a:endParaRPr lang="en-US" sz="3200">
              <a:solidFill>
                <a:schemeClr val="dk1"/>
              </a:solidFill>
              <a:latin typeface="Montserrat"/>
              <a:cs typeface="Arial"/>
            </a:endParaRPr>
          </a:p>
          <a:p>
            <a:pPr marL="342900" indent="-342900">
              <a:buFont typeface="Arial" panose="020B0604020202020204" pitchFamily="34" charset="0"/>
              <a:buChar char="•"/>
            </a:pPr>
            <a:r>
              <a:rPr lang="en-US" sz="3200">
                <a:solidFill>
                  <a:schemeClr val="dk1"/>
                </a:solidFill>
                <a:latin typeface="Montserrat"/>
                <a:cs typeface="Arial"/>
              </a:rPr>
              <a:t>Q&amp;A</a:t>
            </a:r>
          </a:p>
          <a:p>
            <a:pPr marL="285750" indent="-285750">
              <a:buFont typeface="Arial"/>
              <a:buChar char="•"/>
            </a:pPr>
            <a:endParaRPr lang="en-US" sz="3200">
              <a:solidFill>
                <a:schemeClr val="dk1"/>
              </a:solidFill>
              <a:latin typeface="Montserrat"/>
              <a:cs typeface="Arial"/>
            </a:endParaRPr>
          </a:p>
          <a:p>
            <a:pPr marL="285750" indent="-285750">
              <a:buClr>
                <a:srgbClr val="000000"/>
              </a:buClr>
              <a:buFont typeface="Arial"/>
              <a:buChar char="•"/>
            </a:pPr>
            <a:endParaRPr lang="en-US" sz="3200">
              <a:solidFill>
                <a:schemeClr val="dk1"/>
              </a:solidFill>
              <a:latin typeface="Arial"/>
              <a:cs typeface="Arial"/>
            </a:endParaRPr>
          </a:p>
          <a:p>
            <a:pPr marL="285750" indent="-285750">
              <a:buClr>
                <a:srgbClr val="000000"/>
              </a:buClr>
              <a:buSzPct val="80000"/>
              <a:buFont typeface="Arial"/>
              <a:buChar char="•"/>
            </a:pPr>
            <a:endParaRPr lang="en-US" sz="3200">
              <a:solidFill>
                <a:srgbClr val="000000"/>
              </a:solidFill>
              <a:latin typeface="Arial"/>
              <a:cs typeface="Arial"/>
            </a:endParaRPr>
          </a:p>
          <a:p>
            <a:endParaRPr lang="en-US" sz="3200"/>
          </a:p>
        </p:txBody>
      </p:sp>
      <p:grpSp>
        <p:nvGrpSpPr>
          <p:cNvPr id="7" name="Group 6">
            <a:extLst>
              <a:ext uri="{FF2B5EF4-FFF2-40B4-BE49-F238E27FC236}">
                <a16:creationId xmlns:a16="http://schemas.microsoft.com/office/drawing/2014/main" id="{588BBCDE-EF6B-2AA8-9596-B99E61F39808}"/>
              </a:ext>
            </a:extLst>
          </p:cNvPr>
          <p:cNvGrpSpPr/>
          <p:nvPr/>
        </p:nvGrpSpPr>
        <p:grpSpPr>
          <a:xfrm>
            <a:off x="8719457" y="148467"/>
            <a:ext cx="3301317" cy="1018938"/>
            <a:chOff x="8719457" y="148467"/>
            <a:chExt cx="3301317" cy="1018938"/>
          </a:xfrm>
        </p:grpSpPr>
        <p:sp>
          <p:nvSpPr>
            <p:cNvPr id="3" name="Flowchart: Process 2">
              <a:extLst>
                <a:ext uri="{FF2B5EF4-FFF2-40B4-BE49-F238E27FC236}">
                  <a16:creationId xmlns:a16="http://schemas.microsoft.com/office/drawing/2014/main" id="{2DD5A222-79AC-BE1C-3202-2354F5EC7D64}"/>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0EF6DFE7-23F9-F71E-E00E-3B4F2C351F69}"/>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14833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 screenshot of a computer&#10;&#10;AI-generated content may be incorrect.">
            <a:extLst>
              <a:ext uri="{FF2B5EF4-FFF2-40B4-BE49-F238E27FC236}">
                <a16:creationId xmlns:a16="http://schemas.microsoft.com/office/drawing/2014/main" id="{6714F250-0896-EF56-F893-ADB5A6E4C442}"/>
              </a:ext>
            </a:extLst>
          </p:cNvPr>
          <p:cNvPicPr>
            <a:picLocks noChangeAspect="1"/>
          </p:cNvPicPr>
          <p:nvPr/>
        </p:nvPicPr>
        <p:blipFill>
          <a:blip r:embed="rId2"/>
          <a:stretch>
            <a:fillRect/>
          </a:stretch>
        </p:blipFill>
        <p:spPr>
          <a:xfrm>
            <a:off x="-97971" y="145860"/>
            <a:ext cx="12192000" cy="4258509"/>
          </a:xfrm>
          <a:prstGeom prst="rect">
            <a:avLst/>
          </a:prstGeom>
        </p:spPr>
      </p:pic>
      <p:pic>
        <p:nvPicPr>
          <p:cNvPr id="5" name="Picture 4" descr="A qr code with a green cube and a blue square&#10;&#10;AI-generated content may be incorrect.">
            <a:extLst>
              <a:ext uri="{FF2B5EF4-FFF2-40B4-BE49-F238E27FC236}">
                <a16:creationId xmlns:a16="http://schemas.microsoft.com/office/drawing/2014/main" id="{A02B2C0A-19B2-6584-7772-0CB21050E66A}"/>
              </a:ext>
            </a:extLst>
          </p:cNvPr>
          <p:cNvPicPr>
            <a:picLocks noChangeAspect="1"/>
          </p:cNvPicPr>
          <p:nvPr/>
        </p:nvPicPr>
        <p:blipFill>
          <a:blip r:embed="rId3"/>
          <a:stretch>
            <a:fillRect/>
          </a:stretch>
        </p:blipFill>
        <p:spPr>
          <a:xfrm>
            <a:off x="192542" y="4722360"/>
            <a:ext cx="2858861" cy="1811111"/>
          </a:xfrm>
          <a:prstGeom prst="rect">
            <a:avLst/>
          </a:prstGeom>
        </p:spPr>
      </p:pic>
      <p:sp>
        <p:nvSpPr>
          <p:cNvPr id="6" name="TextBox 5">
            <a:extLst>
              <a:ext uri="{FF2B5EF4-FFF2-40B4-BE49-F238E27FC236}">
                <a16:creationId xmlns:a16="http://schemas.microsoft.com/office/drawing/2014/main" id="{59C4F6BB-83DE-6E48-DC40-E73A2FBCBA2E}"/>
              </a:ext>
            </a:extLst>
          </p:cNvPr>
          <p:cNvSpPr txBox="1"/>
          <p:nvPr/>
        </p:nvSpPr>
        <p:spPr>
          <a:xfrm>
            <a:off x="3145971" y="5334000"/>
            <a:ext cx="6814457" cy="57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40" u="sng">
                <a:latin typeface="Arimo"/>
                <a:hlinkClick r:id="rId4"/>
              </a:rPr>
              <a:t>EBS LinkedIn group (Membership)</a:t>
            </a:r>
          </a:p>
        </p:txBody>
      </p:sp>
    </p:spTree>
    <p:extLst>
      <p:ext uri="{BB962C8B-B14F-4D97-AF65-F5344CB8AC3E}">
        <p14:creationId xmlns:p14="http://schemas.microsoft.com/office/powerpoint/2010/main" val="2253824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3FBB-B983-4F0B-A303-4D9A3ED69E47}"/>
              </a:ext>
            </a:extLst>
          </p:cNvPr>
          <p:cNvSpPr>
            <a:spLocks noGrp="1"/>
          </p:cNvSpPr>
          <p:nvPr>
            <p:ph type="title"/>
          </p:nvPr>
        </p:nvSpPr>
        <p:spPr>
          <a:xfrm>
            <a:off x="2259814" y="334497"/>
            <a:ext cx="7504770" cy="776459"/>
          </a:xfrm>
        </p:spPr>
        <p:txBody>
          <a:bodyPr/>
          <a:lstStyle/>
          <a:p>
            <a:r>
              <a:rPr lang="en-US">
                <a:latin typeface="Montserrat ExtraBold"/>
                <a:cs typeface="Calibri"/>
              </a:rPr>
              <a:t>EBS Newsletter</a:t>
            </a:r>
            <a:endParaRPr lang="en-US"/>
          </a:p>
        </p:txBody>
      </p:sp>
      <p:pic>
        <p:nvPicPr>
          <p:cNvPr id="4" name="Picture 3" descr="A screenshot of a phone number&#10;&#10;AI-generated content may be incorrect.">
            <a:extLst>
              <a:ext uri="{FF2B5EF4-FFF2-40B4-BE49-F238E27FC236}">
                <a16:creationId xmlns:a16="http://schemas.microsoft.com/office/drawing/2014/main" id="{C847BFCB-AED1-6C3B-59D1-B94FD2B593B5}"/>
              </a:ext>
            </a:extLst>
          </p:cNvPr>
          <p:cNvPicPr>
            <a:picLocks noChangeAspect="1"/>
          </p:cNvPicPr>
          <p:nvPr/>
        </p:nvPicPr>
        <p:blipFill>
          <a:blip r:embed="rId2"/>
          <a:stretch>
            <a:fillRect/>
          </a:stretch>
        </p:blipFill>
        <p:spPr>
          <a:xfrm>
            <a:off x="7445149" y="1166813"/>
            <a:ext cx="3571875" cy="2847975"/>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5F2839E3-D063-26A0-5843-A4412F396AE5}"/>
              </a:ext>
            </a:extLst>
          </p:cNvPr>
          <p:cNvPicPr>
            <a:picLocks noChangeAspect="1"/>
          </p:cNvPicPr>
          <p:nvPr/>
        </p:nvPicPr>
        <p:blipFill>
          <a:blip r:embed="rId3"/>
          <a:srcRect l="-50" t="30" r="5857" b="50759"/>
          <a:stretch/>
        </p:blipFill>
        <p:spPr>
          <a:xfrm>
            <a:off x="2525829" y="1166256"/>
            <a:ext cx="4731784" cy="2469579"/>
          </a:xfrm>
          <a:prstGeom prst="rect">
            <a:avLst/>
          </a:prstGeom>
        </p:spPr>
      </p:pic>
      <p:sp>
        <p:nvSpPr>
          <p:cNvPr id="6" name="TextBox 5">
            <a:extLst>
              <a:ext uri="{FF2B5EF4-FFF2-40B4-BE49-F238E27FC236}">
                <a16:creationId xmlns:a16="http://schemas.microsoft.com/office/drawing/2014/main" id="{495890A3-767A-6362-E24C-B1F52BC31FD0}"/>
              </a:ext>
            </a:extLst>
          </p:cNvPr>
          <p:cNvSpPr txBox="1"/>
          <p:nvPr/>
        </p:nvSpPr>
        <p:spPr>
          <a:xfrm>
            <a:off x="3472543" y="6335485"/>
            <a:ext cx="83602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EBS 2025 Q1 Version Highlights</a:t>
            </a:r>
            <a:endParaRPr lang="en-US"/>
          </a:p>
        </p:txBody>
      </p:sp>
      <p:pic>
        <p:nvPicPr>
          <p:cNvPr id="7" name="Picture 6" descr="A screenshot of a website&#10;&#10;AI-generated content may be incorrect.">
            <a:extLst>
              <a:ext uri="{FF2B5EF4-FFF2-40B4-BE49-F238E27FC236}">
                <a16:creationId xmlns:a16="http://schemas.microsoft.com/office/drawing/2014/main" id="{0049C740-939F-8E3E-372B-3F019300B27E}"/>
              </a:ext>
            </a:extLst>
          </p:cNvPr>
          <p:cNvPicPr>
            <a:picLocks noChangeAspect="1"/>
          </p:cNvPicPr>
          <p:nvPr/>
        </p:nvPicPr>
        <p:blipFill>
          <a:blip r:embed="rId5"/>
          <a:stretch>
            <a:fillRect/>
          </a:stretch>
        </p:blipFill>
        <p:spPr>
          <a:xfrm>
            <a:off x="2925535" y="3635149"/>
            <a:ext cx="3401787" cy="2483305"/>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24C6CAED-7152-39D6-771C-7A3D7632362D}"/>
              </a:ext>
            </a:extLst>
          </p:cNvPr>
          <p:cNvPicPr>
            <a:picLocks noChangeAspect="1"/>
          </p:cNvPicPr>
          <p:nvPr/>
        </p:nvPicPr>
        <p:blipFill>
          <a:blip r:embed="rId6"/>
          <a:stretch>
            <a:fillRect/>
          </a:stretch>
        </p:blipFill>
        <p:spPr>
          <a:xfrm>
            <a:off x="410122" y="0"/>
            <a:ext cx="1727015" cy="6858000"/>
          </a:xfrm>
          <a:prstGeom prst="rect">
            <a:avLst/>
          </a:prstGeom>
        </p:spPr>
      </p:pic>
      <p:grpSp>
        <p:nvGrpSpPr>
          <p:cNvPr id="13" name="Group 12">
            <a:extLst>
              <a:ext uri="{FF2B5EF4-FFF2-40B4-BE49-F238E27FC236}">
                <a16:creationId xmlns:a16="http://schemas.microsoft.com/office/drawing/2014/main" id="{0D9F29C4-1F34-F4FC-33FF-0C15AE188A66}"/>
              </a:ext>
            </a:extLst>
          </p:cNvPr>
          <p:cNvGrpSpPr/>
          <p:nvPr/>
        </p:nvGrpSpPr>
        <p:grpSpPr>
          <a:xfrm>
            <a:off x="8719457" y="148467"/>
            <a:ext cx="3301317" cy="1018938"/>
            <a:chOff x="8719457" y="148467"/>
            <a:chExt cx="3301317" cy="1018938"/>
          </a:xfrm>
        </p:grpSpPr>
        <p:sp>
          <p:nvSpPr>
            <p:cNvPr id="12" name="Flowchart: Process 11">
              <a:extLst>
                <a:ext uri="{FF2B5EF4-FFF2-40B4-BE49-F238E27FC236}">
                  <a16:creationId xmlns:a16="http://schemas.microsoft.com/office/drawing/2014/main" id="{A079C9EB-B87A-8E84-46CF-63CFCE2EB6C0}"/>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AI-generated content may be incorrect.">
              <a:extLst>
                <a:ext uri="{FF2B5EF4-FFF2-40B4-BE49-F238E27FC236}">
                  <a16:creationId xmlns:a16="http://schemas.microsoft.com/office/drawing/2014/main" id="{00F07018-6685-0737-89BE-7E5D7ABB21AD}"/>
                </a:ext>
              </a:extLst>
            </p:cNvPr>
            <p:cNvPicPr>
              <a:picLocks noChangeAspect="1"/>
            </p:cNvPicPr>
            <p:nvPr/>
          </p:nvPicPr>
          <p:blipFill>
            <a:blip r:embed="rId7"/>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61741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p:txBody>
          <a:bodyPr>
            <a:normAutofit fontScale="90000"/>
          </a:bodyPr>
          <a:lstStyle/>
          <a:p>
            <a:r>
              <a:rPr lang="en-US" sz="6000">
                <a:solidFill>
                  <a:schemeClr val="dk1"/>
                </a:solidFill>
                <a:latin typeface="Montserrat"/>
                <a:cs typeface="Calibri"/>
              </a:rPr>
              <a:t>Solutions Enablement</a:t>
            </a:r>
            <a:endParaRPr lang="en-US">
              <a:solidFill>
                <a:schemeClr val="dk1"/>
              </a:solidFill>
            </a:endParaRPr>
          </a:p>
        </p:txBody>
      </p:sp>
      <p:pic>
        <p:nvPicPr>
          <p:cNvPr id="3" name="Picture 2" descr="A person with a serious face&#10;&#10;Description automatically generated">
            <a:extLst>
              <a:ext uri="{FF2B5EF4-FFF2-40B4-BE49-F238E27FC236}">
                <a16:creationId xmlns:a16="http://schemas.microsoft.com/office/drawing/2014/main" id="{11F10271-65B4-FF29-2E7D-A03330732E16}"/>
              </a:ext>
            </a:extLst>
          </p:cNvPr>
          <p:cNvPicPr>
            <a:picLocks noChangeAspect="1"/>
          </p:cNvPicPr>
          <p:nvPr/>
        </p:nvPicPr>
        <p:blipFill>
          <a:blip r:embed="rId2"/>
          <a:stretch>
            <a:fillRect/>
          </a:stretch>
        </p:blipFill>
        <p:spPr>
          <a:xfrm>
            <a:off x="10801363" y="5526451"/>
            <a:ext cx="1058280" cy="1048338"/>
          </a:xfrm>
          <a:prstGeom prst="rect">
            <a:avLst/>
          </a:prstGeom>
        </p:spPr>
      </p:pic>
      <p:pic>
        <p:nvPicPr>
          <p:cNvPr id="5" name="Picture 4" descr="A person smiling at the camera&#10;&#10;AI-generated content may be incorrect.">
            <a:extLst>
              <a:ext uri="{FF2B5EF4-FFF2-40B4-BE49-F238E27FC236}">
                <a16:creationId xmlns:a16="http://schemas.microsoft.com/office/drawing/2014/main" id="{F6CDC87B-A6ED-7325-83D4-71AC81288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813222" y="5528868"/>
            <a:ext cx="987608" cy="982596"/>
          </a:xfrm>
          <a:prstGeom prst="rect">
            <a:avLst/>
          </a:prstGeom>
        </p:spPr>
      </p:pic>
    </p:spTree>
    <p:extLst>
      <p:ext uri="{BB962C8B-B14F-4D97-AF65-F5344CB8AC3E}">
        <p14:creationId xmlns:p14="http://schemas.microsoft.com/office/powerpoint/2010/main" val="3735706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4B01-E40D-949E-46D1-B1D4D6B06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34E9F-2144-4317-AFCF-18A491A0C15C}"/>
              </a:ext>
            </a:extLst>
          </p:cNvPr>
          <p:cNvSpPr>
            <a:spLocks noGrp="1"/>
          </p:cNvSpPr>
          <p:nvPr>
            <p:ph type="title"/>
          </p:nvPr>
        </p:nvSpPr>
        <p:spPr/>
        <p:txBody>
          <a:bodyPr/>
          <a:lstStyle/>
          <a:p>
            <a:r>
              <a:rPr lang="en-US">
                <a:latin typeface="Montserrat"/>
                <a:cs typeface="Calibri"/>
              </a:rPr>
              <a:t>EBS Lite</a:t>
            </a:r>
            <a:endParaRPr lang="en-US"/>
          </a:p>
        </p:txBody>
      </p:sp>
      <p:sp>
        <p:nvSpPr>
          <p:cNvPr id="3" name="Content Placeholder 2">
            <a:extLst>
              <a:ext uri="{FF2B5EF4-FFF2-40B4-BE49-F238E27FC236}">
                <a16:creationId xmlns:a16="http://schemas.microsoft.com/office/drawing/2014/main" id="{3BEB6BC1-6654-87BE-6FFF-9053FA2DAD5D}"/>
              </a:ext>
            </a:extLst>
          </p:cNvPr>
          <p:cNvSpPr>
            <a:spLocks noGrp="1"/>
          </p:cNvSpPr>
          <p:nvPr>
            <p:ph idx="1"/>
          </p:nvPr>
        </p:nvSpPr>
        <p:spPr/>
        <p:txBody>
          <a:bodyPr vert="horz" lIns="91440" tIns="45720" rIns="91440" bIns="45720" rtlCol="0" anchor="t">
            <a:normAutofit fontScale="92500" lnSpcReduction="20000"/>
          </a:bodyPr>
          <a:lstStyle/>
          <a:p>
            <a:r>
              <a:rPr lang="en-US" b="1">
                <a:latin typeface="Montserrat"/>
              </a:rPr>
              <a:t>What is EBS Lite?</a:t>
            </a:r>
            <a:endParaRPr lang="en-US"/>
          </a:p>
          <a:p>
            <a:pPr marL="1028700" lvl="1" indent="-342900">
              <a:buClr>
                <a:srgbClr val="000000"/>
              </a:buClr>
              <a:buFont typeface="Courier New" panose="020B0604020202020204" pitchFamily="34" charset="0"/>
              <a:buChar char="o"/>
            </a:pPr>
            <a:r>
              <a:rPr lang="en-US">
                <a:latin typeface="Montserrat"/>
              </a:rPr>
              <a:t>A version that only has the core functionalities for managing a breeding program</a:t>
            </a:r>
          </a:p>
          <a:p>
            <a:pPr marL="1028700" lvl="1" indent="-342900">
              <a:buClr>
                <a:srgbClr val="000000"/>
              </a:buClr>
              <a:buFont typeface="Courier New" panose="020B0604020202020204" pitchFamily="34" charset="0"/>
              <a:buChar char="o"/>
            </a:pPr>
            <a:r>
              <a:rPr lang="en-US">
                <a:latin typeface="Montserrat"/>
              </a:rPr>
              <a:t>Shorter turnaround time for adoption</a:t>
            </a:r>
          </a:p>
          <a:p>
            <a:pPr marL="1028700" lvl="1" indent="-342900">
              <a:buClr>
                <a:srgbClr val="000000"/>
              </a:buClr>
              <a:buFont typeface="Courier New" panose="020B0604020202020204" pitchFamily="34" charset="0"/>
              <a:buChar char="o"/>
            </a:pPr>
            <a:r>
              <a:rPr lang="en-US">
                <a:latin typeface="Montserrat"/>
              </a:rPr>
              <a:t>Lower operational costs</a:t>
            </a:r>
          </a:p>
          <a:p>
            <a:pPr>
              <a:buClr>
                <a:srgbClr val="000000"/>
              </a:buClr>
            </a:pPr>
            <a:endParaRPr lang="en-US" b="1">
              <a:latin typeface="Montserrat"/>
            </a:endParaRPr>
          </a:p>
          <a:p>
            <a:r>
              <a:rPr lang="en-US" b="1">
                <a:latin typeface="Montserrat"/>
              </a:rPr>
              <a:t>Q1 2025 Updates</a:t>
            </a:r>
            <a:endParaRPr lang="en-US"/>
          </a:p>
          <a:p>
            <a:pPr marL="1028700" lvl="1" indent="-342900">
              <a:buClr>
                <a:srgbClr val="000000"/>
              </a:buClr>
              <a:buFont typeface="Courier New" panose="020B0604020202020204" pitchFamily="34" charset="0"/>
              <a:buChar char="o"/>
            </a:pPr>
            <a:r>
              <a:rPr lang="en-US">
                <a:latin typeface="Montserrat"/>
              </a:rPr>
              <a:t>Cost Baselining</a:t>
            </a:r>
          </a:p>
          <a:p>
            <a:pPr marL="1028700" lvl="1" indent="-342900">
              <a:buClr>
                <a:srgbClr val="000000"/>
              </a:buClr>
              <a:buFont typeface="Courier New" panose="020B0604020202020204" pitchFamily="34" charset="0"/>
              <a:buChar char="o"/>
            </a:pPr>
            <a:r>
              <a:rPr lang="en-US">
                <a:latin typeface="Montserrat"/>
              </a:rPr>
              <a:t>Cost Optimization</a:t>
            </a:r>
          </a:p>
          <a:p>
            <a:pPr marL="1485900" lvl="2" indent="-342900">
              <a:buClr>
                <a:srgbClr val="000000"/>
              </a:buClr>
              <a:buFont typeface="Courier New" panose="020B0604020202020204" pitchFamily="34" charset="0"/>
              <a:buChar char="o"/>
            </a:pPr>
            <a:r>
              <a:rPr lang="en-US">
                <a:latin typeface="Montserrat"/>
              </a:rPr>
              <a:t>Application improvements</a:t>
            </a:r>
          </a:p>
          <a:p>
            <a:pPr marL="1485900" lvl="2" indent="-342900">
              <a:buClr>
                <a:srgbClr val="000000"/>
              </a:buClr>
              <a:buFont typeface="Courier New" panose="020B0604020202020204" pitchFamily="34" charset="0"/>
              <a:buChar char="o"/>
            </a:pPr>
            <a:r>
              <a:rPr lang="en-US">
                <a:latin typeface="Montserrat"/>
              </a:rPr>
              <a:t>Guardrails to prevent resource utilization spikes</a:t>
            </a:r>
          </a:p>
          <a:p>
            <a:pPr>
              <a:buClr>
                <a:srgbClr val="000000"/>
              </a:buClr>
            </a:pPr>
            <a:r>
              <a:rPr lang="en-US" b="1">
                <a:latin typeface="Montserrat"/>
              </a:rPr>
              <a:t>What’s next?</a:t>
            </a:r>
          </a:p>
          <a:p>
            <a:pPr marL="1028700" lvl="1" indent="-342900">
              <a:buClr>
                <a:srgbClr val="000000"/>
              </a:buClr>
              <a:buFont typeface="Courier New" panose="020B0604020202020204" pitchFamily="34" charset="0"/>
              <a:buChar char="o"/>
            </a:pPr>
            <a:r>
              <a:rPr lang="en-US">
                <a:latin typeface="Montserrat"/>
              </a:rPr>
              <a:t>Extensive automated testing to ensure fully-functional core components</a:t>
            </a:r>
          </a:p>
          <a:p>
            <a:pPr marL="1028700" lvl="1" indent="-342900">
              <a:buClr>
                <a:srgbClr val="000000"/>
              </a:buClr>
              <a:buFont typeface="Courier New" panose="020B0604020202020204" pitchFamily="34" charset="0"/>
              <a:buChar char="o"/>
            </a:pPr>
            <a:r>
              <a:rPr lang="en-US">
                <a:latin typeface="Montserrat"/>
              </a:rPr>
              <a:t>Preparations for customer onboarding</a:t>
            </a:r>
          </a:p>
          <a:p>
            <a:pPr marL="1028700" lvl="1" indent="-342900">
              <a:buClr>
                <a:srgbClr val="000000"/>
              </a:buClr>
              <a:buFont typeface="Courier New" panose="020B0604020202020204" pitchFamily="34" charset="0"/>
              <a:buChar char="o"/>
            </a:pPr>
            <a:endParaRPr lang="en-US">
              <a:latin typeface="Montserrat"/>
            </a:endParaRPr>
          </a:p>
          <a:p>
            <a:pPr marL="342900" indent="-342900">
              <a:buClr>
                <a:srgbClr val="000000"/>
              </a:buClr>
              <a:buFont typeface="Courier New" panose="020B0604020202020204" pitchFamily="34" charset="0"/>
              <a:buChar char="o"/>
            </a:pPr>
            <a:endParaRPr lang="en-US"/>
          </a:p>
        </p:txBody>
      </p:sp>
      <p:grpSp>
        <p:nvGrpSpPr>
          <p:cNvPr id="7" name="Group 6">
            <a:extLst>
              <a:ext uri="{FF2B5EF4-FFF2-40B4-BE49-F238E27FC236}">
                <a16:creationId xmlns:a16="http://schemas.microsoft.com/office/drawing/2014/main" id="{F7605651-991D-1981-3A24-909244F5A5C9}"/>
              </a:ext>
            </a:extLst>
          </p:cNvPr>
          <p:cNvGrpSpPr/>
          <p:nvPr/>
        </p:nvGrpSpPr>
        <p:grpSpPr>
          <a:xfrm>
            <a:off x="9083892" y="148467"/>
            <a:ext cx="2981055" cy="963720"/>
            <a:chOff x="8719457" y="148467"/>
            <a:chExt cx="3301317" cy="1018938"/>
          </a:xfrm>
        </p:grpSpPr>
        <p:sp>
          <p:nvSpPr>
            <p:cNvPr id="5" name="Flowchart: Process 4">
              <a:extLst>
                <a:ext uri="{FF2B5EF4-FFF2-40B4-BE49-F238E27FC236}">
                  <a16:creationId xmlns:a16="http://schemas.microsoft.com/office/drawing/2014/main" id="{E88A9874-BEE5-A6A0-DADF-E7306FA39DBE}"/>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13007DAD-71E8-3783-4BB6-2CACF278F534}"/>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886291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BA5F-A040-F8F6-6692-3852111D9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D5ACE-F86D-F25C-41AE-EBEC17033003}"/>
              </a:ext>
            </a:extLst>
          </p:cNvPr>
          <p:cNvSpPr>
            <a:spLocks noGrp="1"/>
          </p:cNvSpPr>
          <p:nvPr>
            <p:ph type="title"/>
          </p:nvPr>
        </p:nvSpPr>
        <p:spPr/>
        <p:txBody>
          <a:bodyPr>
            <a:noAutofit/>
          </a:bodyPr>
          <a:lstStyle/>
          <a:p>
            <a:r>
              <a:rPr lang="en-US">
                <a:solidFill>
                  <a:srgbClr val="292A2E"/>
                </a:solidFill>
                <a:latin typeface="Montserrat"/>
                <a:cs typeface="Calibri"/>
              </a:rPr>
              <a:t>Hybrid Testing Automation Framework (HTAF)</a:t>
            </a:r>
            <a:endParaRPr lang="en-US"/>
          </a:p>
        </p:txBody>
      </p:sp>
      <p:sp>
        <p:nvSpPr>
          <p:cNvPr id="3" name="Content Placeholder 2">
            <a:extLst>
              <a:ext uri="{FF2B5EF4-FFF2-40B4-BE49-F238E27FC236}">
                <a16:creationId xmlns:a16="http://schemas.microsoft.com/office/drawing/2014/main" id="{519D2777-F367-855E-D27A-D0773D88D40F}"/>
              </a:ext>
            </a:extLst>
          </p:cNvPr>
          <p:cNvSpPr>
            <a:spLocks noGrp="1"/>
          </p:cNvSpPr>
          <p:nvPr>
            <p:ph idx="1"/>
          </p:nvPr>
        </p:nvSpPr>
        <p:spPr>
          <a:xfrm>
            <a:off x="724929" y="1358782"/>
            <a:ext cx="9943071" cy="1096500"/>
          </a:xfrm>
        </p:spPr>
        <p:txBody>
          <a:bodyPr vert="horz" lIns="91440" tIns="45720" rIns="91440" bIns="45720" rtlCol="0" anchor="t">
            <a:normAutofit fontScale="92500" lnSpcReduction="10000"/>
          </a:bodyPr>
          <a:lstStyle/>
          <a:p>
            <a:pPr marL="457200" indent="-457200" algn="l">
              <a:buFont typeface="Arial" panose="020B0604020202020204" pitchFamily="34" charset="0"/>
              <a:buChar char="•"/>
            </a:pPr>
            <a:r>
              <a:rPr lang="en-PH" sz="2800">
                <a:solidFill>
                  <a:schemeClr val="tx1"/>
                </a:solidFill>
                <a:latin typeface="Montserrat" pitchFamily="2" charset="77"/>
              </a:rPr>
              <a:t>Helps in assessing the readiness of a release candidate of EBS through automated tests going through various workflows</a:t>
            </a:r>
          </a:p>
        </p:txBody>
      </p:sp>
      <p:sp>
        <p:nvSpPr>
          <p:cNvPr id="4" name="Content Placeholder 3">
            <a:extLst>
              <a:ext uri="{FF2B5EF4-FFF2-40B4-BE49-F238E27FC236}">
                <a16:creationId xmlns:a16="http://schemas.microsoft.com/office/drawing/2014/main" id="{CB2AC21C-2AA4-E157-CAF2-B599276A5DDB}"/>
              </a:ext>
            </a:extLst>
          </p:cNvPr>
          <p:cNvSpPr>
            <a:spLocks noGrp="1"/>
          </p:cNvSpPr>
          <p:nvPr>
            <p:ph idx="4294967295"/>
          </p:nvPr>
        </p:nvSpPr>
        <p:spPr>
          <a:xfrm>
            <a:off x="6816918" y="2455281"/>
            <a:ext cx="4914900" cy="776459"/>
          </a:xfrm>
        </p:spPr>
        <p:txBody>
          <a:bodyPr vert="horz" lIns="91440" tIns="45720" rIns="91440" bIns="45720" rtlCol="0" anchor="t">
            <a:noAutofit/>
          </a:bodyPr>
          <a:lstStyle/>
          <a:p>
            <a:r>
              <a:rPr lang="en-US" sz="2800" b="1">
                <a:solidFill>
                  <a:schemeClr val="tx1"/>
                </a:solidFill>
                <a:latin typeface="Montserrat"/>
              </a:rPr>
              <a:t>Q1 2025 Outcomes</a:t>
            </a:r>
          </a:p>
          <a:p>
            <a:pPr marL="342900" indent="-342900" algn="just">
              <a:buFont typeface="Arial" panose="020B0604020202020204" pitchFamily="34" charset="0"/>
              <a:buChar char="•"/>
            </a:pPr>
            <a:r>
              <a:rPr lang="en-US" b="1">
                <a:solidFill>
                  <a:schemeClr val="tx1"/>
                </a:solidFill>
                <a:latin typeface="Montserrat" pitchFamily="2" charset="77"/>
              </a:rPr>
              <a:t>13 new smoke</a:t>
            </a:r>
            <a:r>
              <a:rPr lang="en-US">
                <a:solidFill>
                  <a:schemeClr val="tx1"/>
                </a:solidFill>
                <a:latin typeface="Montserrat" pitchFamily="2" charset="77"/>
              </a:rPr>
              <a:t> tests (non-destructive validation of production environments) and </a:t>
            </a:r>
            <a:r>
              <a:rPr lang="en-US" b="1">
                <a:solidFill>
                  <a:schemeClr val="tx1"/>
                </a:solidFill>
                <a:latin typeface="Montserrat" pitchFamily="2" charset="77"/>
              </a:rPr>
              <a:t>10 regression tests</a:t>
            </a:r>
          </a:p>
          <a:p>
            <a:pPr marL="342900" indent="-342900" algn="just">
              <a:buFont typeface="Arial" panose="020B0604020202020204" pitchFamily="34" charset="0"/>
              <a:buChar char="•"/>
            </a:pPr>
            <a:r>
              <a:rPr lang="en-US">
                <a:solidFill>
                  <a:schemeClr val="tx1"/>
                </a:solidFill>
                <a:latin typeface="Montserrat" pitchFamily="2" charset="77"/>
              </a:rPr>
              <a:t>Maintenance of existing tests to ensure they are up-to-date</a:t>
            </a:r>
          </a:p>
          <a:p>
            <a:pPr marL="342900" indent="-342900" algn="just">
              <a:buFont typeface="Arial" panose="020B0604020202020204" pitchFamily="34" charset="0"/>
              <a:buChar char="•"/>
            </a:pPr>
            <a:r>
              <a:rPr lang="en-US">
                <a:solidFill>
                  <a:schemeClr val="tx1"/>
                </a:solidFill>
                <a:latin typeface="Montserrat" pitchFamily="2" charset="77"/>
              </a:rPr>
              <a:t>Mapping of crop-specific and crop-independent tests</a:t>
            </a:r>
          </a:p>
        </p:txBody>
      </p:sp>
      <p:pic>
        <p:nvPicPr>
          <p:cNvPr id="7" name="Picture 6">
            <a:extLst>
              <a:ext uri="{FF2B5EF4-FFF2-40B4-BE49-F238E27FC236}">
                <a16:creationId xmlns:a16="http://schemas.microsoft.com/office/drawing/2014/main" id="{7EC1DD48-9A29-8A7F-EB5F-8D6E8F47FBC8}"/>
              </a:ext>
            </a:extLst>
          </p:cNvPr>
          <p:cNvPicPr>
            <a:picLocks noChangeAspect="1"/>
          </p:cNvPicPr>
          <p:nvPr/>
        </p:nvPicPr>
        <p:blipFill>
          <a:blip r:embed="rId3"/>
          <a:stretch>
            <a:fillRect/>
          </a:stretch>
        </p:blipFill>
        <p:spPr>
          <a:xfrm>
            <a:off x="724929" y="2843511"/>
            <a:ext cx="5842013" cy="3145698"/>
          </a:xfrm>
          <a:prstGeom prst="rect">
            <a:avLst/>
          </a:prstGeom>
        </p:spPr>
      </p:pic>
      <p:grpSp>
        <p:nvGrpSpPr>
          <p:cNvPr id="9" name="Group 8">
            <a:extLst>
              <a:ext uri="{FF2B5EF4-FFF2-40B4-BE49-F238E27FC236}">
                <a16:creationId xmlns:a16="http://schemas.microsoft.com/office/drawing/2014/main" id="{0F9ABCE4-AE24-CD72-8077-B2EBB6EDB956}"/>
              </a:ext>
            </a:extLst>
          </p:cNvPr>
          <p:cNvGrpSpPr/>
          <p:nvPr/>
        </p:nvGrpSpPr>
        <p:grpSpPr>
          <a:xfrm>
            <a:off x="9083892" y="148467"/>
            <a:ext cx="2981055" cy="963720"/>
            <a:chOff x="8719457" y="148467"/>
            <a:chExt cx="3301317" cy="1018938"/>
          </a:xfrm>
        </p:grpSpPr>
        <p:sp>
          <p:nvSpPr>
            <p:cNvPr id="6" name="Flowchart: Process 5">
              <a:extLst>
                <a:ext uri="{FF2B5EF4-FFF2-40B4-BE49-F238E27FC236}">
                  <a16:creationId xmlns:a16="http://schemas.microsoft.com/office/drawing/2014/main" id="{D02EBE73-3457-22FD-5DB9-661257972F8E}"/>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AI-generated content may be incorrect.">
              <a:extLst>
                <a:ext uri="{FF2B5EF4-FFF2-40B4-BE49-F238E27FC236}">
                  <a16:creationId xmlns:a16="http://schemas.microsoft.com/office/drawing/2014/main" id="{350B9DF6-E248-384D-F874-A150C58DB384}"/>
                </a:ext>
              </a:extLst>
            </p:cNvPr>
            <p:cNvPicPr>
              <a:picLocks noChangeAspect="1"/>
            </p:cNvPicPr>
            <p:nvPr/>
          </p:nvPicPr>
          <p:blipFill>
            <a:blip r:embed="rId4"/>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484612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3786-93D9-D34E-7CE4-44C2B603F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6EB2D-D0D6-FA8D-8C92-5EA89B93C556}"/>
              </a:ext>
            </a:extLst>
          </p:cNvPr>
          <p:cNvSpPr>
            <a:spLocks noGrp="1"/>
          </p:cNvSpPr>
          <p:nvPr>
            <p:ph type="title"/>
          </p:nvPr>
        </p:nvSpPr>
        <p:spPr/>
        <p:txBody>
          <a:bodyPr/>
          <a:lstStyle/>
          <a:p>
            <a:r>
              <a:rPr lang="en-US">
                <a:latin typeface="Montserrat"/>
                <a:cs typeface="Calibri"/>
              </a:rPr>
              <a:t>BMS to EBS data migration pipeline</a:t>
            </a:r>
            <a:endParaRPr lang="en-US"/>
          </a:p>
        </p:txBody>
      </p:sp>
      <p:sp>
        <p:nvSpPr>
          <p:cNvPr id="3" name="Content Placeholder 2">
            <a:extLst>
              <a:ext uri="{FF2B5EF4-FFF2-40B4-BE49-F238E27FC236}">
                <a16:creationId xmlns:a16="http://schemas.microsoft.com/office/drawing/2014/main" id="{FD55B65A-53EB-AB5F-A1E8-3EC8F9AC3031}"/>
              </a:ext>
            </a:extLst>
          </p:cNvPr>
          <p:cNvSpPr>
            <a:spLocks noGrp="1"/>
          </p:cNvSpPr>
          <p:nvPr>
            <p:ph idx="1"/>
          </p:nvPr>
        </p:nvSpPr>
        <p:spPr>
          <a:xfrm>
            <a:off x="724929" y="1358781"/>
            <a:ext cx="5949140" cy="3507509"/>
          </a:xfrm>
        </p:spPr>
        <p:txBody>
          <a:bodyPr vert="horz" lIns="91440" tIns="45720" rIns="91440" bIns="45720" rtlCol="0" anchor="t">
            <a:normAutofit/>
          </a:bodyPr>
          <a:lstStyle/>
          <a:p>
            <a:pPr marL="342900" indent="-342900">
              <a:buFont typeface="Arial" panose="020B0604020202020204" pitchFamily="34" charset="0"/>
              <a:buChar char="•"/>
            </a:pPr>
            <a:r>
              <a:rPr lang="en-US">
                <a:latin typeface="Montserrat"/>
              </a:rPr>
              <a:t>Implemented using Apache </a:t>
            </a:r>
            <a:r>
              <a:rPr lang="en-US" err="1">
                <a:latin typeface="Montserrat"/>
              </a:rPr>
              <a:t>NiFi</a:t>
            </a:r>
            <a:endParaRPr lang="en-US">
              <a:latin typeface="Montserrat"/>
            </a:endParaRPr>
          </a:p>
          <a:p>
            <a:pPr marL="342900" indent="-342900">
              <a:buFont typeface="Arial" panose="020B0604020202020204" pitchFamily="34" charset="0"/>
              <a:buChar char="•"/>
            </a:pPr>
            <a:r>
              <a:rPr lang="en-US">
                <a:latin typeface="Montserrat"/>
              </a:rPr>
              <a:t>Aids in ensuring that the automated database-to-database migration process is </a:t>
            </a:r>
            <a:r>
              <a:rPr lang="en-US" b="1">
                <a:latin typeface="Montserrat"/>
              </a:rPr>
              <a:t>fast</a:t>
            </a:r>
            <a:r>
              <a:rPr lang="en-US">
                <a:latin typeface="Montserrat"/>
              </a:rPr>
              <a:t>, </a:t>
            </a:r>
            <a:r>
              <a:rPr lang="en-US" b="1">
                <a:latin typeface="Montserrat"/>
              </a:rPr>
              <a:t>reliable</a:t>
            </a:r>
            <a:r>
              <a:rPr lang="en-US">
                <a:latin typeface="Montserrat"/>
              </a:rPr>
              <a:t>, and </a:t>
            </a:r>
            <a:r>
              <a:rPr lang="en-US" b="1">
                <a:latin typeface="Montserrat"/>
              </a:rPr>
              <a:t>scalable</a:t>
            </a:r>
            <a:r>
              <a:rPr lang="en-US">
                <a:latin typeface="Montserrat"/>
              </a:rPr>
              <a:t>.</a:t>
            </a:r>
          </a:p>
          <a:p>
            <a:pPr marL="342900" indent="-342900">
              <a:buFont typeface="Arial" panose="020B0604020202020204" pitchFamily="34" charset="0"/>
              <a:buChar char="•"/>
            </a:pPr>
            <a:r>
              <a:rPr lang="en-US">
                <a:latin typeface="Montserrat"/>
              </a:rPr>
              <a:t>Transparency in terms of flow definitions to ensure faster troubleshooting and better optimization</a:t>
            </a:r>
          </a:p>
        </p:txBody>
      </p:sp>
      <p:sp>
        <p:nvSpPr>
          <p:cNvPr id="4" name="Content Placeholder 3">
            <a:extLst>
              <a:ext uri="{FF2B5EF4-FFF2-40B4-BE49-F238E27FC236}">
                <a16:creationId xmlns:a16="http://schemas.microsoft.com/office/drawing/2014/main" id="{70714385-97DD-3FE6-562E-591F25A5A559}"/>
              </a:ext>
            </a:extLst>
          </p:cNvPr>
          <p:cNvSpPr>
            <a:spLocks noGrp="1"/>
          </p:cNvSpPr>
          <p:nvPr>
            <p:ph idx="4294967295"/>
          </p:nvPr>
        </p:nvSpPr>
        <p:spPr>
          <a:xfrm>
            <a:off x="6993605" y="1358781"/>
            <a:ext cx="4473466" cy="4818063"/>
          </a:xfrm>
        </p:spPr>
        <p:txBody>
          <a:bodyPr vert="horz" lIns="91440" tIns="45720" rIns="91440" bIns="45720" rtlCol="0" anchor="t">
            <a:normAutofit/>
          </a:bodyPr>
          <a:lstStyle/>
          <a:p>
            <a:r>
              <a:rPr lang="en-US" sz="2800" b="1">
                <a:solidFill>
                  <a:schemeClr val="tx1"/>
                </a:solidFill>
                <a:latin typeface="Montserrat"/>
              </a:rPr>
              <a:t>Q1 2025 Outcomes</a:t>
            </a:r>
          </a:p>
          <a:p>
            <a:pPr marL="342900" indent="-342900">
              <a:buFont typeface="Arial" panose="020B0604020202020204" pitchFamily="34" charset="0"/>
              <a:buChar char="•"/>
            </a:pPr>
            <a:r>
              <a:rPr lang="en-US"/>
              <a:t>Tenant-related data are now being loaded through the pipeline</a:t>
            </a:r>
          </a:p>
          <a:p>
            <a:pPr marL="342900" indent="-342900">
              <a:buFont typeface="Arial" panose="020B0604020202020204" pitchFamily="34" charset="0"/>
              <a:buChar char="•"/>
            </a:pPr>
            <a:r>
              <a:rPr lang="en-US"/>
              <a:t>Germplasm and experiment data (entries, occurrences) can now be loaded (source to staging to EBS)</a:t>
            </a:r>
          </a:p>
          <a:p>
            <a:pPr marL="342900" indent="-342900">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0AC9E45A-7A5D-F008-3AD3-8DABDE0BA08F}"/>
              </a:ext>
            </a:extLst>
          </p:cNvPr>
          <p:cNvPicPr>
            <a:picLocks noChangeAspect="1"/>
          </p:cNvPicPr>
          <p:nvPr/>
        </p:nvPicPr>
        <p:blipFill>
          <a:blip r:embed="rId3"/>
          <a:stretch>
            <a:fillRect/>
          </a:stretch>
        </p:blipFill>
        <p:spPr>
          <a:xfrm>
            <a:off x="373732" y="5114115"/>
            <a:ext cx="11444535" cy="1404441"/>
          </a:xfrm>
          <a:prstGeom prst="rect">
            <a:avLst/>
          </a:prstGeom>
        </p:spPr>
      </p:pic>
      <p:grpSp>
        <p:nvGrpSpPr>
          <p:cNvPr id="9" name="Group 8">
            <a:extLst>
              <a:ext uri="{FF2B5EF4-FFF2-40B4-BE49-F238E27FC236}">
                <a16:creationId xmlns:a16="http://schemas.microsoft.com/office/drawing/2014/main" id="{7ECFA8B6-BC9C-7967-05DF-C0AD93CDEC90}"/>
              </a:ext>
            </a:extLst>
          </p:cNvPr>
          <p:cNvGrpSpPr/>
          <p:nvPr/>
        </p:nvGrpSpPr>
        <p:grpSpPr>
          <a:xfrm>
            <a:off x="9083892" y="148467"/>
            <a:ext cx="2981055" cy="963720"/>
            <a:chOff x="8719457" y="148467"/>
            <a:chExt cx="3301317" cy="1018938"/>
          </a:xfrm>
        </p:grpSpPr>
        <p:sp>
          <p:nvSpPr>
            <p:cNvPr id="7" name="Flowchart: Process 6">
              <a:extLst>
                <a:ext uri="{FF2B5EF4-FFF2-40B4-BE49-F238E27FC236}">
                  <a16:creationId xmlns:a16="http://schemas.microsoft.com/office/drawing/2014/main" id="{8E095BA6-D43A-E225-B82C-4F5C8E785BB1}"/>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AI-generated content may be incorrect.">
              <a:extLst>
                <a:ext uri="{FF2B5EF4-FFF2-40B4-BE49-F238E27FC236}">
                  <a16:creationId xmlns:a16="http://schemas.microsoft.com/office/drawing/2014/main" id="{2C5F39E1-CF7D-C7AC-7ADD-53DE7B64EFEC}"/>
                </a:ext>
              </a:extLst>
            </p:cNvPr>
            <p:cNvPicPr>
              <a:picLocks noChangeAspect="1"/>
            </p:cNvPicPr>
            <p:nvPr/>
          </p:nvPicPr>
          <p:blipFill>
            <a:blip r:embed="rId4"/>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4282636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A81F5-4136-794E-699A-240D9D00A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30DFD-1747-923A-6B4B-69E8ED859EA8}"/>
              </a:ext>
            </a:extLst>
          </p:cNvPr>
          <p:cNvSpPr>
            <a:spLocks noGrp="1"/>
          </p:cNvSpPr>
          <p:nvPr>
            <p:ph type="title"/>
          </p:nvPr>
        </p:nvSpPr>
        <p:spPr>
          <a:xfrm>
            <a:off x="631476" y="147591"/>
            <a:ext cx="9334390" cy="776459"/>
          </a:xfrm>
        </p:spPr>
        <p:txBody>
          <a:bodyPr>
            <a:normAutofit/>
          </a:bodyPr>
          <a:lstStyle/>
          <a:p>
            <a:r>
              <a:rPr lang="en-US">
                <a:latin typeface="Montserrat"/>
                <a:cs typeface="Calibri"/>
              </a:rPr>
              <a:t>EBS Account Consolidation</a:t>
            </a:r>
            <a:endParaRPr lang="en-US"/>
          </a:p>
        </p:txBody>
      </p:sp>
      <p:sp>
        <p:nvSpPr>
          <p:cNvPr id="3" name="Content Placeholder 2">
            <a:extLst>
              <a:ext uri="{FF2B5EF4-FFF2-40B4-BE49-F238E27FC236}">
                <a16:creationId xmlns:a16="http://schemas.microsoft.com/office/drawing/2014/main" id="{42C62737-A405-EB14-37E5-709B4118264E}"/>
              </a:ext>
            </a:extLst>
          </p:cNvPr>
          <p:cNvSpPr>
            <a:spLocks noGrp="1"/>
          </p:cNvSpPr>
          <p:nvPr>
            <p:ph idx="1"/>
          </p:nvPr>
        </p:nvSpPr>
        <p:spPr>
          <a:xfrm>
            <a:off x="724928" y="1358782"/>
            <a:ext cx="10996902" cy="1968078"/>
          </a:xfrm>
        </p:spPr>
        <p:txBody>
          <a:bodyPr vert="horz" lIns="91440" tIns="45720" rIns="91440" bIns="45720" rtlCol="0" anchor="t">
            <a:noAutofit/>
          </a:bodyPr>
          <a:lstStyle/>
          <a:p>
            <a:pPr marL="342900" indent="-342900">
              <a:buFont typeface="Arial" panose="020B0604020202020204" pitchFamily="34" charset="0"/>
              <a:buChar char="•"/>
            </a:pPr>
            <a:r>
              <a:rPr lang="en-US">
                <a:latin typeface="Montserrat"/>
              </a:rPr>
              <a:t>Last </a:t>
            </a:r>
            <a:r>
              <a:rPr lang="en-US" b="1">
                <a:latin typeface="Montserrat"/>
              </a:rPr>
              <a:t>March 2025</a:t>
            </a:r>
            <a:r>
              <a:rPr lang="en-US">
                <a:latin typeface="Montserrat"/>
              </a:rPr>
              <a:t>, in collaboration with the CIMMYT KMIT team, we successfully transferred EBS CIMMYT Maize and EBS CIMMYT Wheat from a third-party provider to BR Digital Solutions.</a:t>
            </a:r>
          </a:p>
          <a:p>
            <a:pPr marL="342900" indent="-342900">
              <a:buFont typeface="Arial" panose="020B0604020202020204" pitchFamily="34" charset="0"/>
              <a:buChar char="•"/>
            </a:pPr>
            <a:r>
              <a:rPr lang="en-US">
                <a:latin typeface="Montserrat"/>
              </a:rPr>
              <a:t>As of Q1 2025, BR Digital Solutions is now managing </a:t>
            </a:r>
            <a:r>
              <a:rPr lang="en-US" b="1">
                <a:latin typeface="Montserrat"/>
              </a:rPr>
              <a:t>4 EBS Production Environments</a:t>
            </a:r>
            <a:r>
              <a:rPr lang="en-US">
                <a:latin typeface="Montserrat"/>
              </a:rPr>
              <a:t>.</a:t>
            </a:r>
          </a:p>
          <a:p>
            <a:pPr marL="342900" indent="-342900">
              <a:buFont typeface="Arial" panose="020B0604020202020204" pitchFamily="34" charset="0"/>
              <a:buChar char="•"/>
            </a:pPr>
            <a:endParaRPr lang="en-US"/>
          </a:p>
          <a:p>
            <a:endParaRPr lang="en-US"/>
          </a:p>
        </p:txBody>
      </p:sp>
      <p:sp>
        <p:nvSpPr>
          <p:cNvPr id="8" name="TextBox 7">
            <a:extLst>
              <a:ext uri="{FF2B5EF4-FFF2-40B4-BE49-F238E27FC236}">
                <a16:creationId xmlns:a16="http://schemas.microsoft.com/office/drawing/2014/main" id="{76D7A58C-A68C-F9B6-880A-2E9EFA1185F1}"/>
              </a:ext>
            </a:extLst>
          </p:cNvPr>
          <p:cNvSpPr txBox="1"/>
          <p:nvPr/>
        </p:nvSpPr>
        <p:spPr>
          <a:xfrm>
            <a:off x="4213843" y="5222219"/>
            <a:ext cx="4844600" cy="553998"/>
          </a:xfrm>
          <a:prstGeom prst="rect">
            <a:avLst/>
          </a:prstGeom>
          <a:noFill/>
        </p:spPr>
        <p:txBody>
          <a:bodyPr wrap="square" rtlCol="0">
            <a:spAutoFit/>
          </a:bodyPr>
          <a:lstStyle/>
          <a:p>
            <a:pPr algn="ctr">
              <a:lnSpc>
                <a:spcPts val="1800"/>
              </a:lnSpc>
            </a:pPr>
            <a:r>
              <a:rPr lang="en-US" b="1" spc="-15">
                <a:latin typeface="Montserrat" pitchFamily="2" charset="77"/>
              </a:rPr>
              <a:t>ENHANCED TECHNICAL </a:t>
            </a:r>
          </a:p>
          <a:p>
            <a:pPr algn="ctr">
              <a:lnSpc>
                <a:spcPts val="1800"/>
              </a:lnSpc>
            </a:pPr>
            <a:r>
              <a:rPr lang="en-US" b="1" spc="-15">
                <a:latin typeface="Montserrat" pitchFamily="2" charset="77"/>
              </a:rPr>
              <a:t>SUPPORT</a:t>
            </a:r>
          </a:p>
        </p:txBody>
      </p:sp>
      <p:sp>
        <p:nvSpPr>
          <p:cNvPr id="9" name="TextBox 8">
            <a:extLst>
              <a:ext uri="{FF2B5EF4-FFF2-40B4-BE49-F238E27FC236}">
                <a16:creationId xmlns:a16="http://schemas.microsoft.com/office/drawing/2014/main" id="{E2FDB72C-6B05-CECE-16C9-C0F7BB576F96}"/>
              </a:ext>
            </a:extLst>
          </p:cNvPr>
          <p:cNvSpPr txBox="1"/>
          <p:nvPr/>
        </p:nvSpPr>
        <p:spPr>
          <a:xfrm>
            <a:off x="8577594" y="5218591"/>
            <a:ext cx="2044027" cy="323165"/>
          </a:xfrm>
          <a:prstGeom prst="rect">
            <a:avLst/>
          </a:prstGeom>
          <a:noFill/>
        </p:spPr>
        <p:txBody>
          <a:bodyPr wrap="square" rtlCol="0">
            <a:spAutoFit/>
          </a:bodyPr>
          <a:lstStyle/>
          <a:p>
            <a:pPr>
              <a:lnSpc>
                <a:spcPts val="1800"/>
              </a:lnSpc>
            </a:pPr>
            <a:r>
              <a:rPr lang="en-US" b="1" spc="-15">
                <a:latin typeface="Montserrat" pitchFamily="2" charset="77"/>
              </a:rPr>
              <a:t>COST SAVINGS</a:t>
            </a:r>
          </a:p>
        </p:txBody>
      </p:sp>
      <p:sp>
        <p:nvSpPr>
          <p:cNvPr id="10" name="TextBox 9">
            <a:extLst>
              <a:ext uri="{FF2B5EF4-FFF2-40B4-BE49-F238E27FC236}">
                <a16:creationId xmlns:a16="http://schemas.microsoft.com/office/drawing/2014/main" id="{058B7FD8-CBC5-DC61-31CF-F8085BD0F71D}"/>
              </a:ext>
            </a:extLst>
          </p:cNvPr>
          <p:cNvSpPr txBox="1"/>
          <p:nvPr/>
        </p:nvSpPr>
        <p:spPr>
          <a:xfrm>
            <a:off x="16213" y="5185402"/>
            <a:ext cx="6122167" cy="553998"/>
          </a:xfrm>
          <a:prstGeom prst="rect">
            <a:avLst/>
          </a:prstGeom>
          <a:noFill/>
        </p:spPr>
        <p:txBody>
          <a:bodyPr wrap="square" rtlCol="0">
            <a:spAutoFit/>
          </a:bodyPr>
          <a:lstStyle/>
          <a:p>
            <a:pPr algn="ctr">
              <a:lnSpc>
                <a:spcPts val="1800"/>
              </a:lnSpc>
            </a:pPr>
            <a:r>
              <a:rPr lang="en-US" b="1" spc="-15">
                <a:latin typeface="Montserrat" pitchFamily="2" charset="77"/>
              </a:rPr>
              <a:t>BETTER ALIGNMENT OF </a:t>
            </a:r>
          </a:p>
          <a:p>
            <a:pPr algn="ctr">
              <a:lnSpc>
                <a:spcPts val="1800"/>
              </a:lnSpc>
            </a:pPr>
            <a:r>
              <a:rPr lang="en-US" b="1" spc="-15">
                <a:latin typeface="Montserrat" pitchFamily="2" charset="77"/>
              </a:rPr>
              <a:t>TOOLS AND PROCESSES</a:t>
            </a:r>
          </a:p>
        </p:txBody>
      </p:sp>
      <p:pic>
        <p:nvPicPr>
          <p:cNvPr id="12" name="Graphic 11" descr="Badge Follow with solid fill">
            <a:extLst>
              <a:ext uri="{FF2B5EF4-FFF2-40B4-BE49-F238E27FC236}">
                <a16:creationId xmlns:a16="http://schemas.microsoft.com/office/drawing/2014/main" id="{4F88E13F-8834-D431-8FA0-9580A899D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943" y="4271002"/>
            <a:ext cx="914400" cy="914400"/>
          </a:xfrm>
          <a:prstGeom prst="rect">
            <a:avLst/>
          </a:prstGeom>
        </p:spPr>
      </p:pic>
      <p:pic>
        <p:nvPicPr>
          <p:cNvPr id="14" name="Graphic 13" descr="Dollar with solid fill">
            <a:extLst>
              <a:ext uri="{FF2B5EF4-FFF2-40B4-BE49-F238E27FC236}">
                <a16:creationId xmlns:a16="http://schemas.microsoft.com/office/drawing/2014/main" id="{39522FD0-206B-56D6-696D-0056056372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7546" y="4248531"/>
            <a:ext cx="914400" cy="914400"/>
          </a:xfrm>
          <a:prstGeom prst="rect">
            <a:avLst/>
          </a:prstGeom>
        </p:spPr>
      </p:pic>
      <p:pic>
        <p:nvPicPr>
          <p:cNvPr id="18" name="Graphic 17" descr="Checkmark with solid fill">
            <a:extLst>
              <a:ext uri="{FF2B5EF4-FFF2-40B4-BE49-F238E27FC236}">
                <a16:creationId xmlns:a16="http://schemas.microsoft.com/office/drawing/2014/main" id="{2AC3F68B-D4AC-D209-59F6-029D213652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6404" y="4271002"/>
            <a:ext cx="914400" cy="914400"/>
          </a:xfrm>
          <a:prstGeom prst="rect">
            <a:avLst/>
          </a:prstGeom>
        </p:spPr>
      </p:pic>
      <p:grpSp>
        <p:nvGrpSpPr>
          <p:cNvPr id="7" name="Group 6">
            <a:extLst>
              <a:ext uri="{FF2B5EF4-FFF2-40B4-BE49-F238E27FC236}">
                <a16:creationId xmlns:a16="http://schemas.microsoft.com/office/drawing/2014/main" id="{EB2FAFD1-6981-B74C-A8B1-4E7DEFD5A8E1}"/>
              </a:ext>
            </a:extLst>
          </p:cNvPr>
          <p:cNvGrpSpPr/>
          <p:nvPr/>
        </p:nvGrpSpPr>
        <p:grpSpPr>
          <a:xfrm>
            <a:off x="9083892" y="148467"/>
            <a:ext cx="2981055" cy="963720"/>
            <a:chOff x="8719457" y="148467"/>
            <a:chExt cx="3301317" cy="1018938"/>
          </a:xfrm>
        </p:grpSpPr>
        <p:sp>
          <p:nvSpPr>
            <p:cNvPr id="5" name="Flowchart: Process 4">
              <a:extLst>
                <a:ext uri="{FF2B5EF4-FFF2-40B4-BE49-F238E27FC236}">
                  <a16:creationId xmlns:a16="http://schemas.microsoft.com/office/drawing/2014/main" id="{5FFD1336-B62B-3A18-F0CE-6F52F8B059DB}"/>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EE9AAA9F-8E12-5CDD-1C63-EB42DA34B06D}"/>
                </a:ext>
              </a:extLst>
            </p:cNvPr>
            <p:cNvPicPr>
              <a:picLocks noChangeAspect="1"/>
            </p:cNvPicPr>
            <p:nvPr/>
          </p:nvPicPr>
          <p:blipFill>
            <a:blip r:embed="rId9"/>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4212659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6F6C-33D1-12F5-4EC4-7945D48BB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9BFA5-6D0B-7B10-92F0-80B011EE7101}"/>
              </a:ext>
            </a:extLst>
          </p:cNvPr>
          <p:cNvSpPr>
            <a:spLocks noGrp="1"/>
          </p:cNvSpPr>
          <p:nvPr>
            <p:ph type="title"/>
          </p:nvPr>
        </p:nvSpPr>
        <p:spPr>
          <a:xfrm>
            <a:off x="255676" y="239785"/>
            <a:ext cx="8992298" cy="776459"/>
          </a:xfrm>
        </p:spPr>
        <p:txBody>
          <a:bodyPr>
            <a:noAutofit/>
          </a:bodyPr>
          <a:lstStyle/>
          <a:p>
            <a:r>
              <a:rPr lang="en-US" sz="2400">
                <a:latin typeface="Montserrat"/>
                <a:cs typeface="Calibri"/>
              </a:rPr>
              <a:t>Cloud-based High-Performance Computing (HPC) for Accelerated Breeding Initiative (ABI)</a:t>
            </a:r>
          </a:p>
        </p:txBody>
      </p:sp>
      <p:sp>
        <p:nvSpPr>
          <p:cNvPr id="3" name="Content Placeholder 2">
            <a:extLst>
              <a:ext uri="{FF2B5EF4-FFF2-40B4-BE49-F238E27FC236}">
                <a16:creationId xmlns:a16="http://schemas.microsoft.com/office/drawing/2014/main" id="{1E57E0A6-2B62-07EC-4AB6-789E31641773}"/>
              </a:ext>
            </a:extLst>
          </p:cNvPr>
          <p:cNvSpPr>
            <a:spLocks noGrp="1"/>
          </p:cNvSpPr>
          <p:nvPr>
            <p:ph idx="1"/>
          </p:nvPr>
        </p:nvSpPr>
        <p:spPr>
          <a:xfrm>
            <a:off x="410513" y="1536358"/>
            <a:ext cx="10835821" cy="1404797"/>
          </a:xfrm>
        </p:spPr>
        <p:txBody>
          <a:bodyPr vert="horz" lIns="91440" tIns="45720" rIns="91440" bIns="45720" rtlCol="0" anchor="t">
            <a:noAutofit/>
          </a:bodyPr>
          <a:lstStyle/>
          <a:p>
            <a:r>
              <a:rPr lang="en-US" sz="1800" b="1">
                <a:latin typeface="Montserrat"/>
              </a:rPr>
              <a:t>Breeding optimization simulations</a:t>
            </a:r>
            <a:r>
              <a:rPr lang="en-US" sz="1800">
                <a:latin typeface="Montserrat"/>
              </a:rPr>
              <a:t> requiring a high level of compute resources</a:t>
            </a:r>
            <a:endParaRPr lang="en-US" sz="2800"/>
          </a:p>
          <a:p>
            <a:endParaRPr lang="en-US" sz="1800">
              <a:latin typeface="Montserrat"/>
            </a:endParaRPr>
          </a:p>
          <a:p>
            <a:r>
              <a:rPr lang="en-US" sz="1800">
                <a:latin typeface="Montserrat"/>
              </a:rPr>
              <a:t>We offered</a:t>
            </a:r>
            <a:r>
              <a:rPr lang="en-US" sz="1800" b="1">
                <a:latin typeface="Montserrat"/>
              </a:rPr>
              <a:t> Cloud Engineering and Services Support</a:t>
            </a:r>
            <a:endParaRPr lang="en-US" sz="1800">
              <a:latin typeface="Montserrat"/>
            </a:endParaRPr>
          </a:p>
          <a:p>
            <a:pPr marL="1485900" lvl="2" indent="-342900">
              <a:buClr>
                <a:srgbClr val="000000"/>
              </a:buClr>
              <a:buFont typeface="Wingdings" panose="020B0604020202020204" pitchFamily="34" charset="0"/>
              <a:buChar char="§"/>
            </a:pPr>
            <a:endParaRPr lang="en-US" sz="1800"/>
          </a:p>
        </p:txBody>
      </p:sp>
      <p:sp>
        <p:nvSpPr>
          <p:cNvPr id="20" name="TextBox 19">
            <a:extLst>
              <a:ext uri="{FF2B5EF4-FFF2-40B4-BE49-F238E27FC236}">
                <a16:creationId xmlns:a16="http://schemas.microsoft.com/office/drawing/2014/main" id="{66399470-2CC0-4ABB-B60E-27E0FAD0F6DA}"/>
              </a:ext>
            </a:extLst>
          </p:cNvPr>
          <p:cNvSpPr txBox="1"/>
          <p:nvPr/>
        </p:nvSpPr>
        <p:spPr>
          <a:xfrm>
            <a:off x="7964995" y="3015859"/>
            <a:ext cx="3918506" cy="323165"/>
          </a:xfrm>
          <a:prstGeom prst="rect">
            <a:avLst/>
          </a:prstGeom>
          <a:noFill/>
        </p:spPr>
        <p:txBody>
          <a:bodyPr wrap="square" rtlCol="0">
            <a:spAutoFit/>
          </a:bodyPr>
          <a:lstStyle/>
          <a:p>
            <a:pPr>
              <a:lnSpc>
                <a:spcPts val="1800"/>
              </a:lnSpc>
            </a:pPr>
            <a:r>
              <a:rPr lang="en-US" b="1" spc="-15">
                <a:latin typeface="Montserrat" pitchFamily="2" charset="77"/>
              </a:rPr>
              <a:t>SCALABILITY AND FLEXIBILITY</a:t>
            </a:r>
          </a:p>
        </p:txBody>
      </p:sp>
      <p:sp>
        <p:nvSpPr>
          <p:cNvPr id="25" name="Freeform 242">
            <a:extLst>
              <a:ext uri="{FF2B5EF4-FFF2-40B4-BE49-F238E27FC236}">
                <a16:creationId xmlns:a16="http://schemas.microsoft.com/office/drawing/2014/main" id="{A517CFA2-A0A1-0AA2-8742-F23895E64965}"/>
              </a:ext>
            </a:extLst>
          </p:cNvPr>
          <p:cNvSpPr>
            <a:spLocks noChangeArrowheads="1"/>
          </p:cNvSpPr>
          <p:nvPr/>
        </p:nvSpPr>
        <p:spPr bwMode="auto">
          <a:xfrm>
            <a:off x="7534407" y="3006695"/>
            <a:ext cx="340569" cy="332329"/>
          </a:xfrm>
          <a:custGeom>
            <a:avLst/>
            <a:gdLst>
              <a:gd name="T0" fmla="*/ 399 w 546"/>
              <a:gd name="T1" fmla="*/ 121 h 533"/>
              <a:gd name="T2" fmla="*/ 411 w 546"/>
              <a:gd name="T3" fmla="*/ 133 h 533"/>
              <a:gd name="T4" fmla="*/ 399 w 546"/>
              <a:gd name="T5" fmla="*/ 145 h 533"/>
              <a:gd name="T6" fmla="*/ 387 w 546"/>
              <a:gd name="T7" fmla="*/ 133 h 533"/>
              <a:gd name="T8" fmla="*/ 399 w 546"/>
              <a:gd name="T9" fmla="*/ 169 h 533"/>
              <a:gd name="T10" fmla="*/ 435 w 546"/>
              <a:gd name="T11" fmla="*/ 133 h 533"/>
              <a:gd name="T12" fmla="*/ 399 w 546"/>
              <a:gd name="T13" fmla="*/ 97 h 533"/>
              <a:gd name="T14" fmla="*/ 363 w 546"/>
              <a:gd name="T15" fmla="*/ 133 h 533"/>
              <a:gd name="T16" fmla="*/ 399 w 546"/>
              <a:gd name="T17" fmla="*/ 169 h 533"/>
              <a:gd name="T18" fmla="*/ 254 w 546"/>
              <a:gd name="T19" fmla="*/ 194 h 533"/>
              <a:gd name="T20" fmla="*/ 242 w 546"/>
              <a:gd name="T21" fmla="*/ 205 h 533"/>
              <a:gd name="T22" fmla="*/ 254 w 546"/>
              <a:gd name="T23" fmla="*/ 218 h 533"/>
              <a:gd name="T24" fmla="*/ 266 w 546"/>
              <a:gd name="T25" fmla="*/ 205 h 533"/>
              <a:gd name="T26" fmla="*/ 327 w 546"/>
              <a:gd name="T27" fmla="*/ 290 h 533"/>
              <a:gd name="T28" fmla="*/ 339 w 546"/>
              <a:gd name="T29" fmla="*/ 278 h 533"/>
              <a:gd name="T30" fmla="*/ 327 w 546"/>
              <a:gd name="T31" fmla="*/ 266 h 533"/>
              <a:gd name="T32" fmla="*/ 314 w 546"/>
              <a:gd name="T33" fmla="*/ 278 h 533"/>
              <a:gd name="T34" fmla="*/ 327 w 546"/>
              <a:gd name="T35" fmla="*/ 290 h 533"/>
              <a:gd name="T36" fmla="*/ 407 w 546"/>
              <a:gd name="T37" fmla="*/ 263 h 533"/>
              <a:gd name="T38" fmla="*/ 385 w 546"/>
              <a:gd name="T39" fmla="*/ 284 h 533"/>
              <a:gd name="T40" fmla="*/ 193 w 546"/>
              <a:gd name="T41" fmla="*/ 201 h 533"/>
              <a:gd name="T42" fmla="*/ 248 w 546"/>
              <a:gd name="T43" fmla="*/ 146 h 533"/>
              <a:gd name="T44" fmla="*/ 270 w 546"/>
              <a:gd name="T45" fmla="*/ 126 h 533"/>
              <a:gd name="T46" fmla="*/ 508 w 546"/>
              <a:gd name="T47" fmla="*/ 24 h 533"/>
              <a:gd name="T48" fmla="*/ 407 w 546"/>
              <a:gd name="T49" fmla="*/ 263 h 533"/>
              <a:gd name="T50" fmla="*/ 315 w 546"/>
              <a:gd name="T51" fmla="*/ 359 h 533"/>
              <a:gd name="T52" fmla="*/ 281 w 546"/>
              <a:gd name="T53" fmla="*/ 444 h 533"/>
              <a:gd name="T54" fmla="*/ 257 w 546"/>
              <a:gd name="T55" fmla="*/ 397 h 533"/>
              <a:gd name="T56" fmla="*/ 237 w 546"/>
              <a:gd name="T57" fmla="*/ 386 h 533"/>
              <a:gd name="T58" fmla="*/ 232 w 546"/>
              <a:gd name="T59" fmla="*/ 386 h 533"/>
              <a:gd name="T60" fmla="*/ 217 w 546"/>
              <a:gd name="T61" fmla="*/ 388 h 533"/>
              <a:gd name="T62" fmla="*/ 167 w 546"/>
              <a:gd name="T63" fmla="*/ 365 h 533"/>
              <a:gd name="T64" fmla="*/ 145 w 546"/>
              <a:gd name="T65" fmla="*/ 301 h 533"/>
              <a:gd name="T66" fmla="*/ 135 w 546"/>
              <a:gd name="T67" fmla="*/ 274 h 533"/>
              <a:gd name="T68" fmla="*/ 88 w 546"/>
              <a:gd name="T69" fmla="*/ 250 h 533"/>
              <a:gd name="T70" fmla="*/ 174 w 546"/>
              <a:gd name="T71" fmla="*/ 218 h 533"/>
              <a:gd name="T72" fmla="*/ 316 w 546"/>
              <a:gd name="T73" fmla="*/ 357 h 533"/>
              <a:gd name="T74" fmla="*/ 315 w 546"/>
              <a:gd name="T75" fmla="*/ 359 h 533"/>
              <a:gd name="T76" fmla="*/ 528 w 546"/>
              <a:gd name="T77" fmla="*/ 4 h 533"/>
              <a:gd name="T78" fmla="*/ 509 w 546"/>
              <a:gd name="T79" fmla="*/ 0 h 533"/>
              <a:gd name="T80" fmla="*/ 253 w 546"/>
              <a:gd name="T81" fmla="*/ 109 h 533"/>
              <a:gd name="T82" fmla="*/ 167 w 546"/>
              <a:gd name="T83" fmla="*/ 194 h 533"/>
              <a:gd name="T84" fmla="*/ 30 w 546"/>
              <a:gd name="T85" fmla="*/ 263 h 533"/>
              <a:gd name="T86" fmla="*/ 122 w 546"/>
              <a:gd name="T87" fmla="*/ 295 h 533"/>
              <a:gd name="T88" fmla="*/ 150 w 546"/>
              <a:gd name="T89" fmla="*/ 382 h 533"/>
              <a:gd name="T90" fmla="*/ 217 w 546"/>
              <a:gd name="T91" fmla="*/ 413 h 533"/>
              <a:gd name="T92" fmla="*/ 237 w 546"/>
              <a:gd name="T93" fmla="*/ 410 h 533"/>
              <a:gd name="T94" fmla="*/ 270 w 546"/>
              <a:gd name="T95" fmla="*/ 502 h 533"/>
              <a:gd name="T96" fmla="*/ 338 w 546"/>
              <a:gd name="T97" fmla="*/ 365 h 533"/>
              <a:gd name="T98" fmla="*/ 424 w 546"/>
              <a:gd name="T99" fmla="*/ 279 h 533"/>
              <a:gd name="T100" fmla="*/ 290 w 546"/>
              <a:gd name="T101" fmla="*/ 254 h 533"/>
              <a:gd name="T102" fmla="*/ 302 w 546"/>
              <a:gd name="T103" fmla="*/ 242 h 533"/>
              <a:gd name="T104" fmla="*/ 290 w 546"/>
              <a:gd name="T105" fmla="*/ 230 h 533"/>
              <a:gd name="T106" fmla="*/ 278 w 546"/>
              <a:gd name="T107" fmla="*/ 242 h 533"/>
              <a:gd name="T108" fmla="*/ 290 w 546"/>
              <a:gd name="T109" fmla="*/ 254 h 533"/>
              <a:gd name="T110" fmla="*/ 87 w 546"/>
              <a:gd name="T111" fmla="*/ 379 h 533"/>
              <a:gd name="T112" fmla="*/ 109 w 546"/>
              <a:gd name="T113" fmla="*/ 410 h 533"/>
              <a:gd name="T114" fmla="*/ 153 w 546"/>
              <a:gd name="T115" fmla="*/ 445 h 533"/>
              <a:gd name="T116" fmla="*/ 93 w 546"/>
              <a:gd name="T117" fmla="*/ 297 h 533"/>
              <a:gd name="T118" fmla="*/ 235 w 546"/>
              <a:gd name="T119" fmla="*/ 438 h 533"/>
              <a:gd name="T120" fmla="*/ 223 w 546"/>
              <a:gd name="T121" fmla="*/ 439 h 533"/>
              <a:gd name="T122" fmla="*/ 93 w 546"/>
              <a:gd name="T123" fmla="*/ 29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 h="533">
                <a:moveTo>
                  <a:pt x="399" y="121"/>
                </a:moveTo>
                <a:lnTo>
                  <a:pt x="399" y="121"/>
                </a:lnTo>
                <a:cubicBezTo>
                  <a:pt x="406" y="121"/>
                  <a:pt x="411" y="127"/>
                  <a:pt x="411" y="133"/>
                </a:cubicBezTo>
                <a:lnTo>
                  <a:pt x="411" y="133"/>
                </a:lnTo>
                <a:cubicBezTo>
                  <a:pt x="411" y="140"/>
                  <a:pt x="406" y="145"/>
                  <a:pt x="399" y="145"/>
                </a:cubicBezTo>
                <a:lnTo>
                  <a:pt x="399" y="145"/>
                </a:lnTo>
                <a:cubicBezTo>
                  <a:pt x="392" y="145"/>
                  <a:pt x="387" y="140"/>
                  <a:pt x="387" y="133"/>
                </a:cubicBezTo>
                <a:lnTo>
                  <a:pt x="387" y="133"/>
                </a:lnTo>
                <a:cubicBezTo>
                  <a:pt x="387" y="127"/>
                  <a:pt x="392" y="121"/>
                  <a:pt x="399" y="121"/>
                </a:cubicBezTo>
                <a:close/>
                <a:moveTo>
                  <a:pt x="399" y="169"/>
                </a:moveTo>
                <a:lnTo>
                  <a:pt x="399" y="169"/>
                </a:lnTo>
                <a:cubicBezTo>
                  <a:pt x="419" y="169"/>
                  <a:pt x="435" y="153"/>
                  <a:pt x="435" y="133"/>
                </a:cubicBezTo>
                <a:lnTo>
                  <a:pt x="435" y="133"/>
                </a:lnTo>
                <a:cubicBezTo>
                  <a:pt x="435" y="113"/>
                  <a:pt x="419" y="97"/>
                  <a:pt x="399" y="97"/>
                </a:cubicBezTo>
                <a:lnTo>
                  <a:pt x="399" y="97"/>
                </a:lnTo>
                <a:cubicBezTo>
                  <a:pt x="379" y="97"/>
                  <a:pt x="363" y="113"/>
                  <a:pt x="363" y="133"/>
                </a:cubicBezTo>
                <a:lnTo>
                  <a:pt x="363" y="133"/>
                </a:lnTo>
                <a:cubicBezTo>
                  <a:pt x="363" y="153"/>
                  <a:pt x="379" y="169"/>
                  <a:pt x="399" y="169"/>
                </a:cubicBezTo>
                <a:close/>
                <a:moveTo>
                  <a:pt x="254" y="194"/>
                </a:moveTo>
                <a:lnTo>
                  <a:pt x="254" y="194"/>
                </a:lnTo>
                <a:cubicBezTo>
                  <a:pt x="247" y="194"/>
                  <a:pt x="242" y="198"/>
                  <a:pt x="242" y="205"/>
                </a:cubicBezTo>
                <a:lnTo>
                  <a:pt x="242" y="205"/>
                </a:lnTo>
                <a:cubicBezTo>
                  <a:pt x="242" y="212"/>
                  <a:pt x="247" y="218"/>
                  <a:pt x="254" y="218"/>
                </a:cubicBezTo>
                <a:lnTo>
                  <a:pt x="254" y="218"/>
                </a:lnTo>
                <a:cubicBezTo>
                  <a:pt x="260" y="218"/>
                  <a:pt x="266" y="212"/>
                  <a:pt x="266" y="205"/>
                </a:cubicBezTo>
                <a:lnTo>
                  <a:pt x="266" y="205"/>
                </a:lnTo>
                <a:cubicBezTo>
                  <a:pt x="266" y="198"/>
                  <a:pt x="260" y="194"/>
                  <a:pt x="254" y="194"/>
                </a:cubicBezTo>
                <a:close/>
                <a:moveTo>
                  <a:pt x="327" y="290"/>
                </a:moveTo>
                <a:lnTo>
                  <a:pt x="327" y="290"/>
                </a:lnTo>
                <a:cubicBezTo>
                  <a:pt x="333" y="290"/>
                  <a:pt x="339" y="285"/>
                  <a:pt x="339" y="278"/>
                </a:cubicBezTo>
                <a:lnTo>
                  <a:pt x="339" y="278"/>
                </a:lnTo>
                <a:cubicBezTo>
                  <a:pt x="339" y="271"/>
                  <a:pt x="333" y="266"/>
                  <a:pt x="327" y="266"/>
                </a:cubicBezTo>
                <a:lnTo>
                  <a:pt x="327" y="266"/>
                </a:lnTo>
                <a:cubicBezTo>
                  <a:pt x="320" y="266"/>
                  <a:pt x="314" y="271"/>
                  <a:pt x="314" y="278"/>
                </a:cubicBezTo>
                <a:lnTo>
                  <a:pt x="314" y="278"/>
                </a:lnTo>
                <a:cubicBezTo>
                  <a:pt x="314" y="285"/>
                  <a:pt x="320" y="290"/>
                  <a:pt x="327" y="290"/>
                </a:cubicBezTo>
                <a:close/>
                <a:moveTo>
                  <a:pt x="407" y="263"/>
                </a:moveTo>
                <a:lnTo>
                  <a:pt x="407" y="263"/>
                </a:lnTo>
                <a:cubicBezTo>
                  <a:pt x="402" y="267"/>
                  <a:pt x="394" y="275"/>
                  <a:pt x="385" y="284"/>
                </a:cubicBezTo>
                <a:lnTo>
                  <a:pt x="385" y="284"/>
                </a:lnTo>
                <a:cubicBezTo>
                  <a:pt x="370" y="301"/>
                  <a:pt x="346" y="326"/>
                  <a:pt x="331" y="339"/>
                </a:cubicBezTo>
                <a:lnTo>
                  <a:pt x="193" y="201"/>
                </a:lnTo>
                <a:lnTo>
                  <a:pt x="193" y="201"/>
                </a:lnTo>
                <a:cubicBezTo>
                  <a:pt x="207" y="186"/>
                  <a:pt x="232" y="162"/>
                  <a:pt x="248" y="146"/>
                </a:cubicBezTo>
                <a:lnTo>
                  <a:pt x="248" y="146"/>
                </a:lnTo>
                <a:cubicBezTo>
                  <a:pt x="257" y="138"/>
                  <a:pt x="265" y="131"/>
                  <a:pt x="270" y="126"/>
                </a:cubicBezTo>
                <a:lnTo>
                  <a:pt x="270" y="126"/>
                </a:lnTo>
                <a:cubicBezTo>
                  <a:pt x="335" y="60"/>
                  <a:pt x="461" y="24"/>
                  <a:pt x="508" y="24"/>
                </a:cubicBezTo>
                <a:lnTo>
                  <a:pt x="508" y="24"/>
                </a:lnTo>
                <a:cubicBezTo>
                  <a:pt x="508" y="64"/>
                  <a:pt x="475" y="194"/>
                  <a:pt x="407" y="263"/>
                </a:cubicBezTo>
                <a:close/>
                <a:moveTo>
                  <a:pt x="315" y="359"/>
                </a:moveTo>
                <a:lnTo>
                  <a:pt x="315" y="359"/>
                </a:lnTo>
                <a:cubicBezTo>
                  <a:pt x="306" y="391"/>
                  <a:pt x="294" y="421"/>
                  <a:pt x="281" y="444"/>
                </a:cubicBezTo>
                <a:lnTo>
                  <a:pt x="281" y="444"/>
                </a:lnTo>
                <a:cubicBezTo>
                  <a:pt x="276" y="430"/>
                  <a:pt x="268" y="414"/>
                  <a:pt x="257" y="397"/>
                </a:cubicBezTo>
                <a:lnTo>
                  <a:pt x="257" y="397"/>
                </a:lnTo>
                <a:cubicBezTo>
                  <a:pt x="253" y="390"/>
                  <a:pt x="245" y="386"/>
                  <a:pt x="237" y="386"/>
                </a:cubicBezTo>
                <a:lnTo>
                  <a:pt x="237" y="386"/>
                </a:lnTo>
                <a:cubicBezTo>
                  <a:pt x="235" y="386"/>
                  <a:pt x="233" y="386"/>
                  <a:pt x="232" y="386"/>
                </a:cubicBezTo>
                <a:lnTo>
                  <a:pt x="232" y="386"/>
                </a:lnTo>
                <a:cubicBezTo>
                  <a:pt x="227" y="387"/>
                  <a:pt x="222" y="388"/>
                  <a:pt x="217" y="388"/>
                </a:cubicBezTo>
                <a:lnTo>
                  <a:pt x="217" y="388"/>
                </a:lnTo>
                <a:cubicBezTo>
                  <a:pt x="199" y="388"/>
                  <a:pt x="182" y="380"/>
                  <a:pt x="167" y="365"/>
                </a:cubicBezTo>
                <a:lnTo>
                  <a:pt x="167" y="365"/>
                </a:lnTo>
                <a:cubicBezTo>
                  <a:pt x="148" y="346"/>
                  <a:pt x="140" y="323"/>
                  <a:pt x="145" y="301"/>
                </a:cubicBezTo>
                <a:lnTo>
                  <a:pt x="145" y="301"/>
                </a:lnTo>
                <a:cubicBezTo>
                  <a:pt x="148" y="290"/>
                  <a:pt x="144" y="280"/>
                  <a:pt x="135" y="274"/>
                </a:cubicBezTo>
                <a:lnTo>
                  <a:pt x="135" y="274"/>
                </a:lnTo>
                <a:cubicBezTo>
                  <a:pt x="118" y="263"/>
                  <a:pt x="102" y="256"/>
                  <a:pt x="88" y="250"/>
                </a:cubicBezTo>
                <a:lnTo>
                  <a:pt x="88" y="250"/>
                </a:lnTo>
                <a:cubicBezTo>
                  <a:pt x="111" y="238"/>
                  <a:pt x="141" y="226"/>
                  <a:pt x="174" y="218"/>
                </a:cubicBezTo>
                <a:lnTo>
                  <a:pt x="174" y="218"/>
                </a:lnTo>
                <a:cubicBezTo>
                  <a:pt x="174" y="217"/>
                  <a:pt x="174" y="217"/>
                  <a:pt x="175" y="216"/>
                </a:cubicBezTo>
                <a:lnTo>
                  <a:pt x="316" y="357"/>
                </a:lnTo>
                <a:lnTo>
                  <a:pt x="316" y="357"/>
                </a:lnTo>
                <a:cubicBezTo>
                  <a:pt x="316" y="358"/>
                  <a:pt x="315" y="358"/>
                  <a:pt x="315" y="359"/>
                </a:cubicBezTo>
                <a:close/>
                <a:moveTo>
                  <a:pt x="528" y="4"/>
                </a:moveTo>
                <a:lnTo>
                  <a:pt x="528" y="4"/>
                </a:lnTo>
                <a:cubicBezTo>
                  <a:pt x="525" y="1"/>
                  <a:pt x="518" y="0"/>
                  <a:pt x="509" y="0"/>
                </a:cubicBezTo>
                <a:lnTo>
                  <a:pt x="509" y="0"/>
                </a:lnTo>
                <a:cubicBezTo>
                  <a:pt x="457" y="0"/>
                  <a:pt x="324" y="37"/>
                  <a:pt x="253" y="109"/>
                </a:cubicBezTo>
                <a:lnTo>
                  <a:pt x="253" y="109"/>
                </a:lnTo>
                <a:cubicBezTo>
                  <a:pt x="236" y="125"/>
                  <a:pt x="180" y="177"/>
                  <a:pt x="167" y="194"/>
                </a:cubicBezTo>
                <a:lnTo>
                  <a:pt x="167" y="194"/>
                </a:lnTo>
                <a:cubicBezTo>
                  <a:pt x="125" y="205"/>
                  <a:pt x="64" y="229"/>
                  <a:pt x="30" y="263"/>
                </a:cubicBezTo>
                <a:lnTo>
                  <a:pt x="30" y="263"/>
                </a:lnTo>
                <a:cubicBezTo>
                  <a:pt x="30" y="263"/>
                  <a:pt x="71" y="263"/>
                  <a:pt x="122" y="295"/>
                </a:cubicBezTo>
                <a:lnTo>
                  <a:pt x="122" y="295"/>
                </a:lnTo>
                <a:cubicBezTo>
                  <a:pt x="115" y="325"/>
                  <a:pt x="124" y="356"/>
                  <a:pt x="150" y="382"/>
                </a:cubicBezTo>
                <a:lnTo>
                  <a:pt x="150" y="382"/>
                </a:lnTo>
                <a:cubicBezTo>
                  <a:pt x="170" y="402"/>
                  <a:pt x="194" y="413"/>
                  <a:pt x="217" y="413"/>
                </a:cubicBezTo>
                <a:lnTo>
                  <a:pt x="217" y="413"/>
                </a:lnTo>
                <a:cubicBezTo>
                  <a:pt x="224" y="413"/>
                  <a:pt x="230" y="411"/>
                  <a:pt x="237" y="410"/>
                </a:cubicBezTo>
                <a:lnTo>
                  <a:pt x="237" y="410"/>
                </a:lnTo>
                <a:cubicBezTo>
                  <a:pt x="270" y="460"/>
                  <a:pt x="270" y="502"/>
                  <a:pt x="270" y="502"/>
                </a:cubicBezTo>
                <a:lnTo>
                  <a:pt x="270" y="502"/>
                </a:lnTo>
                <a:cubicBezTo>
                  <a:pt x="304" y="468"/>
                  <a:pt x="327" y="407"/>
                  <a:pt x="338" y="365"/>
                </a:cubicBezTo>
                <a:lnTo>
                  <a:pt x="338" y="365"/>
                </a:lnTo>
                <a:cubicBezTo>
                  <a:pt x="355" y="352"/>
                  <a:pt x="407" y="296"/>
                  <a:pt x="424" y="279"/>
                </a:cubicBezTo>
                <a:lnTo>
                  <a:pt x="424" y="279"/>
                </a:lnTo>
                <a:cubicBezTo>
                  <a:pt x="509" y="194"/>
                  <a:pt x="545" y="21"/>
                  <a:pt x="528" y="4"/>
                </a:cubicBezTo>
                <a:close/>
                <a:moveTo>
                  <a:pt x="290" y="254"/>
                </a:moveTo>
                <a:lnTo>
                  <a:pt x="290" y="254"/>
                </a:lnTo>
                <a:cubicBezTo>
                  <a:pt x="296" y="254"/>
                  <a:pt x="302" y="249"/>
                  <a:pt x="302" y="242"/>
                </a:cubicBezTo>
                <a:lnTo>
                  <a:pt x="302" y="242"/>
                </a:lnTo>
                <a:cubicBezTo>
                  <a:pt x="302" y="235"/>
                  <a:pt x="296" y="230"/>
                  <a:pt x="290" y="230"/>
                </a:cubicBezTo>
                <a:lnTo>
                  <a:pt x="290" y="230"/>
                </a:lnTo>
                <a:cubicBezTo>
                  <a:pt x="284" y="230"/>
                  <a:pt x="278" y="235"/>
                  <a:pt x="278" y="242"/>
                </a:cubicBezTo>
                <a:lnTo>
                  <a:pt x="278" y="242"/>
                </a:lnTo>
                <a:cubicBezTo>
                  <a:pt x="278" y="249"/>
                  <a:pt x="284" y="254"/>
                  <a:pt x="290" y="254"/>
                </a:cubicBezTo>
                <a:close/>
                <a:moveTo>
                  <a:pt x="43" y="489"/>
                </a:moveTo>
                <a:lnTo>
                  <a:pt x="87" y="379"/>
                </a:lnTo>
                <a:lnTo>
                  <a:pt x="87" y="379"/>
                </a:lnTo>
                <a:cubicBezTo>
                  <a:pt x="93" y="390"/>
                  <a:pt x="100" y="400"/>
                  <a:pt x="109" y="410"/>
                </a:cubicBezTo>
                <a:lnTo>
                  <a:pt x="109" y="410"/>
                </a:lnTo>
                <a:cubicBezTo>
                  <a:pt x="122" y="424"/>
                  <a:pt x="136" y="437"/>
                  <a:pt x="153" y="445"/>
                </a:cubicBezTo>
                <a:lnTo>
                  <a:pt x="43" y="489"/>
                </a:lnTo>
                <a:close/>
                <a:moveTo>
                  <a:pt x="93" y="297"/>
                </a:moveTo>
                <a:lnTo>
                  <a:pt x="0" y="532"/>
                </a:lnTo>
                <a:lnTo>
                  <a:pt x="235" y="438"/>
                </a:lnTo>
                <a:lnTo>
                  <a:pt x="235" y="438"/>
                </a:lnTo>
                <a:cubicBezTo>
                  <a:pt x="231" y="439"/>
                  <a:pt x="227" y="439"/>
                  <a:pt x="223" y="439"/>
                </a:cubicBezTo>
                <a:lnTo>
                  <a:pt x="223" y="439"/>
                </a:lnTo>
                <a:cubicBezTo>
                  <a:pt x="150" y="439"/>
                  <a:pt x="86" y="370"/>
                  <a:pt x="93" y="297"/>
                </a:cubicBezTo>
                <a:close/>
              </a:path>
            </a:pathLst>
          </a:custGeom>
          <a:solidFill>
            <a:srgbClr val="C00000"/>
          </a:solidFill>
          <a:ln>
            <a:noFill/>
          </a:ln>
          <a:effectLst/>
        </p:spPr>
        <p:txBody>
          <a:bodyPr wrap="none" anchor="ctr"/>
          <a:lstStyle/>
          <a:p>
            <a:endParaRPr lang="en-US">
              <a:latin typeface="DM Sans" pitchFamily="2" charset="77"/>
            </a:endParaRPr>
          </a:p>
        </p:txBody>
      </p:sp>
      <p:pic>
        <p:nvPicPr>
          <p:cNvPr id="31" name="Graphic 30" descr="Dollar with solid fill">
            <a:extLst>
              <a:ext uri="{FF2B5EF4-FFF2-40B4-BE49-F238E27FC236}">
                <a16:creationId xmlns:a16="http://schemas.microsoft.com/office/drawing/2014/main" id="{51C939F6-70C9-89E5-E956-AA39E96C0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3705" y="3471620"/>
            <a:ext cx="461270" cy="461270"/>
          </a:xfrm>
          <a:prstGeom prst="rect">
            <a:avLst/>
          </a:prstGeom>
        </p:spPr>
      </p:pic>
      <p:sp>
        <p:nvSpPr>
          <p:cNvPr id="32" name="TextBox 31">
            <a:extLst>
              <a:ext uri="{FF2B5EF4-FFF2-40B4-BE49-F238E27FC236}">
                <a16:creationId xmlns:a16="http://schemas.microsoft.com/office/drawing/2014/main" id="{06A79FAF-748C-20D8-552C-BBCB225EE67F}"/>
              </a:ext>
            </a:extLst>
          </p:cNvPr>
          <p:cNvSpPr txBox="1"/>
          <p:nvPr/>
        </p:nvSpPr>
        <p:spPr>
          <a:xfrm>
            <a:off x="7964993" y="3586530"/>
            <a:ext cx="2760915" cy="323165"/>
          </a:xfrm>
          <a:prstGeom prst="rect">
            <a:avLst/>
          </a:prstGeom>
          <a:noFill/>
        </p:spPr>
        <p:txBody>
          <a:bodyPr wrap="square" rtlCol="0">
            <a:spAutoFit/>
          </a:bodyPr>
          <a:lstStyle/>
          <a:p>
            <a:pPr>
              <a:lnSpc>
                <a:spcPts val="1800"/>
              </a:lnSpc>
            </a:pPr>
            <a:r>
              <a:rPr lang="en-US" b="1" spc="-15">
                <a:latin typeface="Montserrat" pitchFamily="2" charset="77"/>
              </a:rPr>
              <a:t>COST OPTIMIZATION</a:t>
            </a:r>
          </a:p>
        </p:txBody>
      </p:sp>
      <p:pic>
        <p:nvPicPr>
          <p:cNvPr id="38" name="Graphic 37" descr="Stopwatch 25% with solid fill">
            <a:extLst>
              <a:ext uri="{FF2B5EF4-FFF2-40B4-BE49-F238E27FC236}">
                <a16:creationId xmlns:a16="http://schemas.microsoft.com/office/drawing/2014/main" id="{EF7B39D4-EA7C-8C09-96A7-EDCAD0453D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3708" y="4065487"/>
            <a:ext cx="461270" cy="461270"/>
          </a:xfrm>
          <a:prstGeom prst="rect">
            <a:avLst/>
          </a:prstGeom>
        </p:spPr>
      </p:pic>
      <p:sp>
        <p:nvSpPr>
          <p:cNvPr id="39" name="TextBox 38">
            <a:extLst>
              <a:ext uri="{FF2B5EF4-FFF2-40B4-BE49-F238E27FC236}">
                <a16:creationId xmlns:a16="http://schemas.microsoft.com/office/drawing/2014/main" id="{A6867149-FE39-3CF2-BAED-161F908B0290}"/>
              </a:ext>
            </a:extLst>
          </p:cNvPr>
          <p:cNvSpPr txBox="1"/>
          <p:nvPr/>
        </p:nvSpPr>
        <p:spPr>
          <a:xfrm>
            <a:off x="7964995" y="4190036"/>
            <a:ext cx="3918506" cy="323165"/>
          </a:xfrm>
          <a:prstGeom prst="rect">
            <a:avLst/>
          </a:prstGeom>
          <a:noFill/>
        </p:spPr>
        <p:txBody>
          <a:bodyPr wrap="square" rtlCol="0">
            <a:spAutoFit/>
          </a:bodyPr>
          <a:lstStyle/>
          <a:p>
            <a:pPr>
              <a:lnSpc>
                <a:spcPts val="1800"/>
              </a:lnSpc>
            </a:pPr>
            <a:r>
              <a:rPr lang="en-US" b="1" spc="-15">
                <a:latin typeface="Montserrat" pitchFamily="2" charset="77"/>
              </a:rPr>
              <a:t>SHORTER TURNAROUND TIME</a:t>
            </a:r>
          </a:p>
        </p:txBody>
      </p:sp>
      <p:graphicFrame>
        <p:nvGraphicFramePr>
          <p:cNvPr id="4" name="Diagram 3">
            <a:extLst>
              <a:ext uri="{FF2B5EF4-FFF2-40B4-BE49-F238E27FC236}">
                <a16:creationId xmlns:a16="http://schemas.microsoft.com/office/drawing/2014/main" id="{2A000EF4-7FDF-1EC1-B294-CD68C17F86BC}"/>
              </a:ext>
            </a:extLst>
          </p:cNvPr>
          <p:cNvGraphicFramePr/>
          <p:nvPr>
            <p:extLst>
              <p:ext uri="{D42A27DB-BD31-4B8C-83A1-F6EECF244321}">
                <p14:modId xmlns:p14="http://schemas.microsoft.com/office/powerpoint/2010/main" val="3544026590"/>
              </p:ext>
            </p:extLst>
          </p:nvPr>
        </p:nvGraphicFramePr>
        <p:xfrm>
          <a:off x="331492" y="2237353"/>
          <a:ext cx="6672881" cy="46219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72" name="Group 1071">
            <a:extLst>
              <a:ext uri="{FF2B5EF4-FFF2-40B4-BE49-F238E27FC236}">
                <a16:creationId xmlns:a16="http://schemas.microsoft.com/office/drawing/2014/main" id="{8B6F7FB2-8801-F0E1-A8E8-9B99673B8633}"/>
              </a:ext>
            </a:extLst>
          </p:cNvPr>
          <p:cNvGrpSpPr/>
          <p:nvPr/>
        </p:nvGrpSpPr>
        <p:grpSpPr>
          <a:xfrm>
            <a:off x="9159618" y="1746"/>
            <a:ext cx="2947925" cy="1011050"/>
            <a:chOff x="8719457" y="148467"/>
            <a:chExt cx="3301317" cy="1018938"/>
          </a:xfrm>
        </p:grpSpPr>
        <p:sp>
          <p:nvSpPr>
            <p:cNvPr id="1070" name="Flowchart: Process 1069">
              <a:extLst>
                <a:ext uri="{FF2B5EF4-FFF2-40B4-BE49-F238E27FC236}">
                  <a16:creationId xmlns:a16="http://schemas.microsoft.com/office/drawing/2014/main" id="{B4CC7F24-F288-010D-9768-1FDE77937081}"/>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1" name="Picture 1070" descr="A black background with white text&#10;&#10;AI-generated content may be incorrect.">
              <a:extLst>
                <a:ext uri="{FF2B5EF4-FFF2-40B4-BE49-F238E27FC236}">
                  <a16:creationId xmlns:a16="http://schemas.microsoft.com/office/drawing/2014/main" id="{15BA315D-F7B6-A53C-E865-6109A4472883}"/>
                </a:ext>
              </a:extLst>
            </p:cNvPr>
            <p:cNvPicPr>
              <a:picLocks noChangeAspect="1"/>
            </p:cNvPicPr>
            <p:nvPr/>
          </p:nvPicPr>
          <p:blipFill>
            <a:blip r:embed="rId1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097532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B20F6-71E6-6EE8-475B-36F182306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6A5C0-2825-3D0A-16B4-24FFE61AAF4D}"/>
              </a:ext>
            </a:extLst>
          </p:cNvPr>
          <p:cNvSpPr>
            <a:spLocks noGrp="1"/>
          </p:cNvSpPr>
          <p:nvPr>
            <p:ph type="title"/>
          </p:nvPr>
        </p:nvSpPr>
        <p:spPr/>
        <p:txBody>
          <a:bodyPr/>
          <a:lstStyle/>
          <a:p>
            <a:r>
              <a:rPr lang="en-US">
                <a:latin typeface="Montserrat"/>
                <a:cs typeface="Calibri"/>
              </a:rPr>
              <a:t>Amazon Web Services (AWS) POCs</a:t>
            </a:r>
            <a:endParaRPr lang="en-US"/>
          </a:p>
        </p:txBody>
      </p:sp>
      <p:sp>
        <p:nvSpPr>
          <p:cNvPr id="3" name="Content Placeholder 2">
            <a:extLst>
              <a:ext uri="{FF2B5EF4-FFF2-40B4-BE49-F238E27FC236}">
                <a16:creationId xmlns:a16="http://schemas.microsoft.com/office/drawing/2014/main" id="{3D27631A-AC7B-2678-AA3F-F3EA35CC143B}"/>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a:latin typeface="Montserrat"/>
              </a:rPr>
              <a:t>Our </a:t>
            </a:r>
            <a:r>
              <a:rPr lang="en-US" b="1">
                <a:latin typeface="Montserrat"/>
              </a:rPr>
              <a:t>close working relationship with AWS </a:t>
            </a:r>
            <a:r>
              <a:rPr lang="en-US">
                <a:latin typeface="Montserrat"/>
              </a:rPr>
              <a:t>started with EBS.</a:t>
            </a:r>
          </a:p>
          <a:p>
            <a:pPr marL="342900" indent="-342900">
              <a:buFont typeface="Arial" panose="020B0604020202020204" pitchFamily="34" charset="0"/>
              <a:buChar char="•"/>
            </a:pPr>
            <a:r>
              <a:rPr lang="en-US">
                <a:latin typeface="Montserrat"/>
              </a:rPr>
              <a:t>We are continuing to explore opportunities together with them as an </a:t>
            </a:r>
            <a:r>
              <a:rPr lang="en-US" b="1">
                <a:latin typeface="Montserrat"/>
              </a:rPr>
              <a:t>enabling partner </a:t>
            </a:r>
            <a:r>
              <a:rPr lang="en-US">
                <a:latin typeface="Montserrat"/>
              </a:rPr>
              <a:t>for various initiatives.</a:t>
            </a:r>
          </a:p>
          <a:p>
            <a:pPr marL="342900" indent="-342900">
              <a:buFont typeface="Arial" panose="020B0604020202020204" pitchFamily="34" charset="0"/>
              <a:buChar char="•"/>
            </a:pPr>
            <a:r>
              <a:rPr lang="en-US">
                <a:latin typeface="Montserrat"/>
              </a:rPr>
              <a:t>Next month, we will start working on a couple of proof-of-concepts using AI applications as building blocks:</a:t>
            </a:r>
          </a:p>
          <a:p>
            <a:pPr marL="1028700" lvl="1" indent="-342900"/>
            <a:r>
              <a:rPr lang="en-US">
                <a:latin typeface="Montserrat"/>
              </a:rPr>
              <a:t>EBS Knowledge Bank</a:t>
            </a:r>
          </a:p>
          <a:p>
            <a:pPr marL="1028700" lvl="1" indent="-342900"/>
            <a:r>
              <a:rPr lang="en-US">
                <a:latin typeface="Montserrat"/>
              </a:rPr>
              <a:t>EBS Adoption Dashboard</a:t>
            </a:r>
          </a:p>
          <a:p>
            <a:pPr marL="342900" indent="-342900">
              <a:buChar char="•"/>
            </a:pPr>
            <a:r>
              <a:rPr lang="en-US">
                <a:latin typeface="Montserrat"/>
              </a:rPr>
              <a:t>More updates next time!</a:t>
            </a:r>
            <a:endParaRPr lang="en-US"/>
          </a:p>
        </p:txBody>
      </p:sp>
      <p:pic>
        <p:nvPicPr>
          <p:cNvPr id="5" name="Picture 4" descr="A blue and black sign&#10;&#10;AI-generated content may be incorrect.">
            <a:extLst>
              <a:ext uri="{FF2B5EF4-FFF2-40B4-BE49-F238E27FC236}">
                <a16:creationId xmlns:a16="http://schemas.microsoft.com/office/drawing/2014/main" id="{543ABB79-22F6-4B19-664D-94CB6CBBE40A}"/>
              </a:ext>
            </a:extLst>
          </p:cNvPr>
          <p:cNvPicPr>
            <a:picLocks noChangeAspect="1"/>
          </p:cNvPicPr>
          <p:nvPr/>
        </p:nvPicPr>
        <p:blipFill>
          <a:blip r:embed="rId3"/>
          <a:stretch>
            <a:fillRect/>
          </a:stretch>
        </p:blipFill>
        <p:spPr>
          <a:xfrm>
            <a:off x="6345071" y="5090788"/>
            <a:ext cx="3425450" cy="1205829"/>
          </a:xfrm>
          <a:prstGeom prst="rect">
            <a:avLst/>
          </a:prstGeom>
        </p:spPr>
      </p:pic>
      <p:pic>
        <p:nvPicPr>
          <p:cNvPr id="6" name="Picture 5" descr="A logo of a company&#10;&#10;AI-generated content may be incorrect.">
            <a:extLst>
              <a:ext uri="{FF2B5EF4-FFF2-40B4-BE49-F238E27FC236}">
                <a16:creationId xmlns:a16="http://schemas.microsoft.com/office/drawing/2014/main" id="{6E8562A4-FCCC-DF91-5C2D-225F9CDF010F}"/>
              </a:ext>
            </a:extLst>
          </p:cNvPr>
          <p:cNvPicPr>
            <a:picLocks noChangeAspect="1"/>
          </p:cNvPicPr>
          <p:nvPr/>
        </p:nvPicPr>
        <p:blipFill>
          <a:blip r:embed="rId4"/>
          <a:stretch>
            <a:fillRect/>
          </a:stretch>
        </p:blipFill>
        <p:spPr>
          <a:xfrm>
            <a:off x="2471176" y="5089070"/>
            <a:ext cx="2772309" cy="1199797"/>
          </a:xfrm>
          <a:prstGeom prst="rect">
            <a:avLst/>
          </a:prstGeom>
        </p:spPr>
      </p:pic>
      <p:grpSp>
        <p:nvGrpSpPr>
          <p:cNvPr id="10" name="Group 9">
            <a:extLst>
              <a:ext uri="{FF2B5EF4-FFF2-40B4-BE49-F238E27FC236}">
                <a16:creationId xmlns:a16="http://schemas.microsoft.com/office/drawing/2014/main" id="{60FF75F9-43F7-9A5D-1E2F-5D0AC80FE354}"/>
              </a:ext>
            </a:extLst>
          </p:cNvPr>
          <p:cNvGrpSpPr/>
          <p:nvPr/>
        </p:nvGrpSpPr>
        <p:grpSpPr>
          <a:xfrm>
            <a:off x="9159618" y="1746"/>
            <a:ext cx="2947925" cy="1011050"/>
            <a:chOff x="8719457" y="148467"/>
            <a:chExt cx="3301317" cy="1018938"/>
          </a:xfrm>
        </p:grpSpPr>
        <p:sp>
          <p:nvSpPr>
            <p:cNvPr id="8" name="Flowchart: Process 7">
              <a:extLst>
                <a:ext uri="{FF2B5EF4-FFF2-40B4-BE49-F238E27FC236}">
                  <a16:creationId xmlns:a16="http://schemas.microsoft.com/office/drawing/2014/main" id="{0A65CF5B-429E-1FDF-0DCE-4BF6C218FDD8}"/>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white text&#10;&#10;AI-generated content may be incorrect.">
              <a:extLst>
                <a:ext uri="{FF2B5EF4-FFF2-40B4-BE49-F238E27FC236}">
                  <a16:creationId xmlns:a16="http://schemas.microsoft.com/office/drawing/2014/main" id="{D99DFE02-36D1-0307-1E25-B1885075CBE4}"/>
                </a:ext>
              </a:extLst>
            </p:cNvPr>
            <p:cNvPicPr>
              <a:picLocks noChangeAspect="1"/>
            </p:cNvPicPr>
            <p:nvPr/>
          </p:nvPicPr>
          <p:blipFill>
            <a:blip r:embed="rId5"/>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581249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A3C99-B592-31D9-DAB7-9894846A6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A4AB7-3321-DA08-1484-6512388E9CF4}"/>
              </a:ext>
            </a:extLst>
          </p:cNvPr>
          <p:cNvSpPr>
            <a:spLocks noGrp="1"/>
          </p:cNvSpPr>
          <p:nvPr>
            <p:ph type="title"/>
          </p:nvPr>
        </p:nvSpPr>
        <p:spPr/>
        <p:txBody>
          <a:bodyPr>
            <a:normAutofit fontScale="90000"/>
          </a:bodyPr>
          <a:lstStyle/>
          <a:p>
            <a:r>
              <a:rPr lang="en-US">
                <a:latin typeface="Montserrat"/>
                <a:cs typeface="Calibri"/>
              </a:rPr>
              <a:t>Plant Diseases Dashboard Discovery Phase</a:t>
            </a:r>
            <a:endParaRPr lang="en-US"/>
          </a:p>
        </p:txBody>
      </p:sp>
      <p:sp>
        <p:nvSpPr>
          <p:cNvPr id="3" name="Content Placeholder 2">
            <a:extLst>
              <a:ext uri="{FF2B5EF4-FFF2-40B4-BE49-F238E27FC236}">
                <a16:creationId xmlns:a16="http://schemas.microsoft.com/office/drawing/2014/main" id="{FD924359-52D0-4277-AF84-85953C1B71CA}"/>
              </a:ext>
            </a:extLst>
          </p:cNvPr>
          <p:cNvSpPr>
            <a:spLocks noGrp="1"/>
          </p:cNvSpPr>
          <p:nvPr>
            <p:ph idx="1"/>
          </p:nvPr>
        </p:nvSpPr>
        <p:spPr/>
        <p:txBody>
          <a:bodyPr vert="horz" lIns="91440" tIns="45720" rIns="91440" bIns="45720" rtlCol="0" anchor="t">
            <a:normAutofit lnSpcReduction="10000"/>
          </a:bodyPr>
          <a:lstStyle/>
          <a:p>
            <a:pPr marL="342900" indent="-342900">
              <a:buChar char="•"/>
            </a:pPr>
            <a:r>
              <a:rPr lang="en-US">
                <a:latin typeface="Montserrat"/>
              </a:rPr>
              <a:t>In 2024, there was a discussion to explore the feasibility of implementing a CGIAR Plant Diseases Dashboard.</a:t>
            </a:r>
            <a:endParaRPr lang="en-US"/>
          </a:p>
          <a:p>
            <a:pPr marL="342900" indent="-342900">
              <a:buChar char="•"/>
            </a:pPr>
            <a:r>
              <a:rPr lang="en-US">
                <a:latin typeface="Montserrat"/>
              </a:rPr>
              <a:t>During Q1 2025, BR Digital Solutions proposed and led a discovery phase for the initiative.</a:t>
            </a:r>
            <a:endParaRPr lang="en-US"/>
          </a:p>
          <a:p>
            <a:pPr marL="342900" indent="-342900">
              <a:buChar char="•"/>
            </a:pPr>
            <a:r>
              <a:rPr lang="en-US">
                <a:latin typeface="Montserrat"/>
              </a:rPr>
              <a:t>The discovery phase is designed to give us a better understanding of </a:t>
            </a:r>
            <a:r>
              <a:rPr lang="en-US" b="1">
                <a:latin typeface="Montserrat"/>
              </a:rPr>
              <a:t>what customers need </a:t>
            </a:r>
            <a:r>
              <a:rPr lang="en-US">
                <a:latin typeface="Montserrat"/>
              </a:rPr>
              <a:t>and start with the </a:t>
            </a:r>
            <a:r>
              <a:rPr lang="en-US" b="1">
                <a:latin typeface="Montserrat"/>
              </a:rPr>
              <a:t>fundamental requirements</a:t>
            </a:r>
            <a:r>
              <a:rPr lang="en-US">
                <a:latin typeface="Montserrat"/>
              </a:rPr>
              <a:t>.</a:t>
            </a:r>
            <a:endParaRPr lang="en-US" b="1">
              <a:latin typeface="Montserrat"/>
            </a:endParaRPr>
          </a:p>
          <a:p>
            <a:pPr marL="342900" indent="-342900">
              <a:buChar char="•"/>
            </a:pPr>
            <a:r>
              <a:rPr lang="en-US">
                <a:latin typeface="Montserrat"/>
              </a:rPr>
              <a:t>The discovery phase ended with the following outcomes:</a:t>
            </a:r>
            <a:endParaRPr lang="en-US"/>
          </a:p>
          <a:p>
            <a:pPr marL="1028700" lvl="1" indent="-342900">
              <a:buClr>
                <a:srgbClr val="000000"/>
              </a:buClr>
              <a:buFont typeface="Courier New" panose="020B0604020202020204" pitchFamily="34" charset="0"/>
              <a:buChar char="o"/>
            </a:pPr>
            <a:r>
              <a:rPr lang="en-US">
                <a:latin typeface="Montserrat"/>
              </a:rPr>
              <a:t>Product requirements document for a </a:t>
            </a:r>
            <a:r>
              <a:rPr lang="en-US" b="1">
                <a:latin typeface="Montserrat"/>
              </a:rPr>
              <a:t>minimum viable implementation</a:t>
            </a:r>
            <a:r>
              <a:rPr lang="en-US">
                <a:latin typeface="Montserrat"/>
              </a:rPr>
              <a:t>;</a:t>
            </a:r>
            <a:endParaRPr lang="en-US"/>
          </a:p>
          <a:p>
            <a:pPr marL="1028700" lvl="1" indent="-342900">
              <a:buClr>
                <a:srgbClr val="000000"/>
              </a:buClr>
              <a:buFont typeface="Courier New" panose="020B0604020202020204" pitchFamily="34" charset="0"/>
              <a:buChar char="o"/>
            </a:pPr>
            <a:r>
              <a:rPr lang="en-US" b="1">
                <a:latin typeface="Montserrat"/>
              </a:rPr>
              <a:t>Gap analysis</a:t>
            </a:r>
            <a:r>
              <a:rPr lang="en-US">
                <a:latin typeface="Montserrat"/>
              </a:rPr>
              <a:t> on existing solutions based on requirements; and</a:t>
            </a:r>
            <a:endParaRPr lang="en-US"/>
          </a:p>
          <a:p>
            <a:pPr marL="1028700" lvl="1" indent="-342900">
              <a:buClr>
                <a:srgbClr val="000000"/>
              </a:buClr>
              <a:buFont typeface="Courier New" panose="020B0604020202020204" pitchFamily="34" charset="0"/>
              <a:buChar char="o"/>
            </a:pPr>
            <a:r>
              <a:rPr lang="en-US" b="1">
                <a:latin typeface="Montserrat"/>
              </a:rPr>
              <a:t>Documented recommendations</a:t>
            </a:r>
            <a:r>
              <a:rPr lang="en-US">
                <a:latin typeface="Montserrat"/>
              </a:rPr>
              <a:t> based on the findings.</a:t>
            </a:r>
          </a:p>
          <a:p>
            <a:pPr marL="1028700" lvl="1" indent="-342900">
              <a:buClr>
                <a:srgbClr val="000000"/>
              </a:buClr>
              <a:buFont typeface="Courier New" panose="020B0604020202020204" pitchFamily="34" charset="0"/>
              <a:buChar char="o"/>
            </a:pPr>
            <a:endParaRPr lang="en-US"/>
          </a:p>
        </p:txBody>
      </p:sp>
      <p:grpSp>
        <p:nvGrpSpPr>
          <p:cNvPr id="7" name="Group 6">
            <a:extLst>
              <a:ext uri="{FF2B5EF4-FFF2-40B4-BE49-F238E27FC236}">
                <a16:creationId xmlns:a16="http://schemas.microsoft.com/office/drawing/2014/main" id="{63CD7CCC-247C-F4F6-50B2-859D7C948824}"/>
              </a:ext>
            </a:extLst>
          </p:cNvPr>
          <p:cNvGrpSpPr/>
          <p:nvPr/>
        </p:nvGrpSpPr>
        <p:grpSpPr>
          <a:xfrm>
            <a:off x="9159618" y="1746"/>
            <a:ext cx="2947925" cy="1011050"/>
            <a:chOff x="8719457" y="148467"/>
            <a:chExt cx="3301317" cy="1018938"/>
          </a:xfrm>
        </p:grpSpPr>
        <p:sp>
          <p:nvSpPr>
            <p:cNvPr id="5" name="Flowchart: Process 4">
              <a:extLst>
                <a:ext uri="{FF2B5EF4-FFF2-40B4-BE49-F238E27FC236}">
                  <a16:creationId xmlns:a16="http://schemas.microsoft.com/office/drawing/2014/main" id="{AB1B1B88-5E59-8940-98F3-A6FB0BF07E1B}"/>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A78E7942-7667-4075-B575-815DEE1AAED9}"/>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019206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p:txBody>
          <a:bodyPr>
            <a:normAutofit fontScale="90000"/>
          </a:bodyPr>
          <a:lstStyle/>
          <a:p>
            <a:r>
              <a:rPr lang="en-US" sz="6000">
                <a:latin typeface="Montserrat"/>
                <a:cs typeface="Calibri"/>
              </a:rPr>
              <a:t>Welcome message</a:t>
            </a:r>
            <a:endParaRPr lang="en-US" sz="6000"/>
          </a:p>
        </p:txBody>
      </p:sp>
      <p:pic>
        <p:nvPicPr>
          <p:cNvPr id="2" name="Picture 1" descr="A person smiling for a picture&#10;&#10;Description automatically generated">
            <a:extLst>
              <a:ext uri="{FF2B5EF4-FFF2-40B4-BE49-F238E27FC236}">
                <a16:creationId xmlns:a16="http://schemas.microsoft.com/office/drawing/2014/main" id="{F44F4907-5ABF-83D5-D718-B33004F6B00F}"/>
              </a:ext>
            </a:extLst>
          </p:cNvPr>
          <p:cNvPicPr>
            <a:picLocks noChangeAspect="1"/>
          </p:cNvPicPr>
          <p:nvPr/>
        </p:nvPicPr>
        <p:blipFill>
          <a:blip r:embed="rId3"/>
          <a:stretch>
            <a:fillRect/>
          </a:stretch>
        </p:blipFill>
        <p:spPr>
          <a:xfrm>
            <a:off x="10686124" y="5676676"/>
            <a:ext cx="1003540" cy="970085"/>
          </a:xfrm>
          <a:prstGeom prst="rect">
            <a:avLst/>
          </a:prstGeom>
        </p:spPr>
      </p:pic>
      <p:pic>
        <p:nvPicPr>
          <p:cNvPr id="3" name="Picture 2" descr="A person with a serious face&#10;&#10;Description automatically generated">
            <a:extLst>
              <a:ext uri="{FF2B5EF4-FFF2-40B4-BE49-F238E27FC236}">
                <a16:creationId xmlns:a16="http://schemas.microsoft.com/office/drawing/2014/main" id="{0D032BD4-80E4-494B-65AB-09F935BEAF5B}"/>
              </a:ext>
            </a:extLst>
          </p:cNvPr>
          <p:cNvPicPr>
            <a:picLocks noChangeAspect="1"/>
          </p:cNvPicPr>
          <p:nvPr/>
        </p:nvPicPr>
        <p:blipFill>
          <a:blip r:embed="rId4"/>
          <a:stretch>
            <a:fillRect/>
          </a:stretch>
        </p:blipFill>
        <p:spPr>
          <a:xfrm>
            <a:off x="9755190" y="5665893"/>
            <a:ext cx="994015" cy="970086"/>
          </a:xfrm>
          <a:prstGeom prst="rect">
            <a:avLst/>
          </a:prstGeom>
        </p:spPr>
      </p:pic>
      <p:sp>
        <p:nvSpPr>
          <p:cNvPr id="6" name="Flowchart: Process 5">
            <a:extLst>
              <a:ext uri="{FF2B5EF4-FFF2-40B4-BE49-F238E27FC236}">
                <a16:creationId xmlns:a16="http://schemas.microsoft.com/office/drawing/2014/main" id="{5F16C87C-B126-D3A1-EB38-C31E20C12A31}"/>
              </a:ext>
            </a:extLst>
          </p:cNvPr>
          <p:cNvSpPr/>
          <p:nvPr/>
        </p:nvSpPr>
        <p:spPr>
          <a:xfrm>
            <a:off x="8119607" y="490814"/>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268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p:txBody>
          <a:bodyPr>
            <a:normAutofit fontScale="90000"/>
          </a:bodyPr>
          <a:lstStyle/>
          <a:p>
            <a:r>
              <a:rPr lang="en-US" sz="6000">
                <a:latin typeface="Montserrat"/>
                <a:cs typeface="Calibri"/>
              </a:rPr>
              <a:t>Solutions Engineering &amp; Innovation </a:t>
            </a:r>
          </a:p>
        </p:txBody>
      </p:sp>
    </p:spTree>
    <p:extLst>
      <p:ext uri="{BB962C8B-B14F-4D97-AF65-F5344CB8AC3E}">
        <p14:creationId xmlns:p14="http://schemas.microsoft.com/office/powerpoint/2010/main" val="3686059215"/>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5F98E-91F2-D256-9C01-4D3F846651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02D421-B415-6DFB-51B7-A08025DC350D}"/>
              </a:ext>
            </a:extLst>
          </p:cNvPr>
          <p:cNvSpPr>
            <a:spLocks noGrp="1"/>
          </p:cNvSpPr>
          <p:nvPr>
            <p:ph type="title"/>
          </p:nvPr>
        </p:nvSpPr>
        <p:spPr/>
        <p:txBody>
          <a:bodyPr>
            <a:normAutofit/>
          </a:bodyPr>
          <a:lstStyle/>
          <a:p>
            <a:r>
              <a:rPr lang="en-US" b="1">
                <a:latin typeface="Montserrat"/>
                <a:cs typeface="Calibri"/>
              </a:rPr>
              <a:t>Operational Genotyping </a:t>
            </a:r>
            <a:endParaRPr lang="en-US" b="1"/>
          </a:p>
        </p:txBody>
      </p:sp>
    </p:spTree>
    <p:extLst>
      <p:ext uri="{BB962C8B-B14F-4D97-AF65-F5344CB8AC3E}">
        <p14:creationId xmlns:p14="http://schemas.microsoft.com/office/powerpoint/2010/main" val="2527872411"/>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EAA5-9EC4-CEF4-8D62-D18E9B6C06C8}"/>
              </a:ext>
            </a:extLst>
          </p:cNvPr>
          <p:cNvSpPr>
            <a:spLocks noGrp="1"/>
          </p:cNvSpPr>
          <p:nvPr>
            <p:ph type="title"/>
          </p:nvPr>
        </p:nvSpPr>
        <p:spPr/>
        <p:txBody>
          <a:bodyPr/>
          <a:lstStyle/>
          <a:p>
            <a:r>
              <a:rPr lang="en-US"/>
              <a:t>Operational Genotyping</a:t>
            </a:r>
          </a:p>
        </p:txBody>
      </p:sp>
      <p:graphicFrame>
        <p:nvGraphicFramePr>
          <p:cNvPr id="694" name="Content Placeholder 693">
            <a:extLst>
              <a:ext uri="{FF2B5EF4-FFF2-40B4-BE49-F238E27FC236}">
                <a16:creationId xmlns:a16="http://schemas.microsoft.com/office/drawing/2014/main" id="{A2092DFB-1B14-39F8-14FD-0AE4ED7B5AE1}"/>
              </a:ext>
            </a:extLst>
          </p:cNvPr>
          <p:cNvGraphicFramePr>
            <a:graphicFrameLocks noGrp="1"/>
          </p:cNvGraphicFramePr>
          <p:nvPr>
            <p:ph idx="1"/>
            <p:extLst>
              <p:ext uri="{D42A27DB-BD31-4B8C-83A1-F6EECF244321}">
                <p14:modId xmlns:p14="http://schemas.microsoft.com/office/powerpoint/2010/main" val="2824905670"/>
              </p:ext>
            </p:extLst>
          </p:nvPr>
        </p:nvGraphicFramePr>
        <p:xfrm>
          <a:off x="725488" y="1358900"/>
          <a:ext cx="10687050" cy="4818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a:extLst>
              <a:ext uri="{FF2B5EF4-FFF2-40B4-BE49-F238E27FC236}">
                <a16:creationId xmlns:a16="http://schemas.microsoft.com/office/drawing/2014/main" id="{E93C1F74-31A4-2B58-D5EF-F8AA99465295}"/>
              </a:ext>
            </a:extLst>
          </p:cNvPr>
          <p:cNvGrpSpPr/>
          <p:nvPr/>
        </p:nvGrpSpPr>
        <p:grpSpPr>
          <a:xfrm>
            <a:off x="9159618" y="1746"/>
            <a:ext cx="2947925" cy="1011050"/>
            <a:chOff x="8719457" y="148467"/>
            <a:chExt cx="3301317" cy="1018938"/>
          </a:xfrm>
        </p:grpSpPr>
        <p:sp>
          <p:nvSpPr>
            <p:cNvPr id="13" name="Flowchart: Process 12">
              <a:extLst>
                <a:ext uri="{FF2B5EF4-FFF2-40B4-BE49-F238E27FC236}">
                  <a16:creationId xmlns:a16="http://schemas.microsoft.com/office/drawing/2014/main" id="{15810F92-4FDD-99D9-9E6D-0F1CC09F917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background with white text&#10;&#10;AI-generated content may be incorrect.">
              <a:extLst>
                <a:ext uri="{FF2B5EF4-FFF2-40B4-BE49-F238E27FC236}">
                  <a16:creationId xmlns:a16="http://schemas.microsoft.com/office/drawing/2014/main" id="{A10B359E-6681-9B84-C9CF-2DF9118AF2E8}"/>
                </a:ext>
              </a:extLst>
            </p:cNvPr>
            <p:cNvPicPr>
              <a:picLocks noChangeAspect="1"/>
            </p:cNvPicPr>
            <p:nvPr/>
          </p:nvPicPr>
          <p:blipFill>
            <a:blip r:embed="rId7"/>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71260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482EF-F7FC-AF33-3F24-F56B198AA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5BFBA-6B71-2479-083D-25FB3F0B7B77}"/>
              </a:ext>
            </a:extLst>
          </p:cNvPr>
          <p:cNvSpPr>
            <a:spLocks noGrp="1"/>
          </p:cNvSpPr>
          <p:nvPr>
            <p:ph type="title"/>
          </p:nvPr>
        </p:nvSpPr>
        <p:spPr/>
        <p:txBody>
          <a:bodyPr>
            <a:normAutofit fontScale="90000"/>
          </a:bodyPr>
          <a:lstStyle/>
          <a:p>
            <a:r>
              <a:rPr lang="en-US">
                <a:latin typeface="Montserrat ExtraBold"/>
                <a:cs typeface="Calibri"/>
              </a:rPr>
              <a:t>Operational Genotyping - Interoperability</a:t>
            </a:r>
            <a:endParaRPr lang="en-US"/>
          </a:p>
        </p:txBody>
      </p:sp>
      <p:sp>
        <p:nvSpPr>
          <p:cNvPr id="22" name="Content Placeholder 21">
            <a:extLst>
              <a:ext uri="{FF2B5EF4-FFF2-40B4-BE49-F238E27FC236}">
                <a16:creationId xmlns:a16="http://schemas.microsoft.com/office/drawing/2014/main" id="{0880BDEA-B665-B352-B82A-1DD9E29485F1}"/>
              </a:ext>
            </a:extLst>
          </p:cNvPr>
          <p:cNvSpPr>
            <a:spLocks noGrp="1"/>
          </p:cNvSpPr>
          <p:nvPr>
            <p:ph idx="1"/>
          </p:nvPr>
        </p:nvSpPr>
        <p:spPr>
          <a:xfrm>
            <a:off x="384033" y="1358781"/>
            <a:ext cx="10688139" cy="4818183"/>
          </a:xfrm>
        </p:spPr>
        <p:txBody>
          <a:bodyPr vert="horz" lIns="91440" tIns="45720" rIns="91440" bIns="45720" rtlCol="0" anchor="t">
            <a:normAutofit/>
          </a:bodyPr>
          <a:lstStyle/>
          <a:p>
            <a:r>
              <a:rPr lang="en-US">
                <a:latin typeface="Montserrat"/>
              </a:rPr>
              <a:t>The interoperability between EBS and CGIAR Service Portal  ensures that the sample codes match between the systems</a:t>
            </a:r>
          </a:p>
        </p:txBody>
      </p:sp>
      <p:sp>
        <p:nvSpPr>
          <p:cNvPr id="24" name="Arrow: Right 23">
            <a:extLst>
              <a:ext uri="{FF2B5EF4-FFF2-40B4-BE49-F238E27FC236}">
                <a16:creationId xmlns:a16="http://schemas.microsoft.com/office/drawing/2014/main" id="{417708DA-B4AF-A688-F4F6-79525FD31EF1}"/>
              </a:ext>
            </a:extLst>
          </p:cNvPr>
          <p:cNvSpPr/>
          <p:nvPr/>
        </p:nvSpPr>
        <p:spPr>
          <a:xfrm>
            <a:off x="5322816" y="4112846"/>
            <a:ext cx="893884" cy="4835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screenshot of a computer&#10;&#10;AI-generated content may be incorrect.">
            <a:extLst>
              <a:ext uri="{FF2B5EF4-FFF2-40B4-BE49-F238E27FC236}">
                <a16:creationId xmlns:a16="http://schemas.microsoft.com/office/drawing/2014/main" id="{9F52E913-0FE1-24A9-595F-FA13C0AF73B0}"/>
              </a:ext>
            </a:extLst>
          </p:cNvPr>
          <p:cNvPicPr>
            <a:picLocks noChangeAspect="1"/>
          </p:cNvPicPr>
          <p:nvPr/>
        </p:nvPicPr>
        <p:blipFill>
          <a:blip r:embed="rId2"/>
          <a:stretch>
            <a:fillRect/>
          </a:stretch>
        </p:blipFill>
        <p:spPr>
          <a:xfrm>
            <a:off x="294105" y="3194729"/>
            <a:ext cx="4826001" cy="2319812"/>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DEF0BCBA-A4D5-5DAB-AD8A-F388E6F13715}"/>
              </a:ext>
            </a:extLst>
          </p:cNvPr>
          <p:cNvGrpSpPr/>
          <p:nvPr/>
        </p:nvGrpSpPr>
        <p:grpSpPr>
          <a:xfrm>
            <a:off x="9159618" y="1746"/>
            <a:ext cx="2947925" cy="1011050"/>
            <a:chOff x="8719457" y="148467"/>
            <a:chExt cx="3301317" cy="1018938"/>
          </a:xfrm>
        </p:grpSpPr>
        <p:sp>
          <p:nvSpPr>
            <p:cNvPr id="4" name="Flowchart: Process 3">
              <a:extLst>
                <a:ext uri="{FF2B5EF4-FFF2-40B4-BE49-F238E27FC236}">
                  <a16:creationId xmlns:a16="http://schemas.microsoft.com/office/drawing/2014/main" id="{EB41E419-002F-B099-C27D-BCC5B1A41504}"/>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text&#10;&#10;AI-generated content may be incorrect.">
              <a:extLst>
                <a:ext uri="{FF2B5EF4-FFF2-40B4-BE49-F238E27FC236}">
                  <a16:creationId xmlns:a16="http://schemas.microsoft.com/office/drawing/2014/main" id="{64C2639D-124D-F907-5652-E48BBC1A273D}"/>
                </a:ext>
              </a:extLst>
            </p:cNvPr>
            <p:cNvPicPr>
              <a:picLocks noChangeAspect="1"/>
            </p:cNvPicPr>
            <p:nvPr/>
          </p:nvPicPr>
          <p:blipFill>
            <a:blip r:embed="rId3"/>
            <a:stretch>
              <a:fillRect/>
            </a:stretch>
          </p:blipFill>
          <p:spPr>
            <a:xfrm>
              <a:off x="8719457" y="268247"/>
              <a:ext cx="3298371" cy="780677"/>
            </a:xfrm>
            <a:prstGeom prst="rect">
              <a:avLst/>
            </a:prstGeom>
          </p:spPr>
        </p:pic>
      </p:grpSp>
      <p:pic>
        <p:nvPicPr>
          <p:cNvPr id="3" name="Picture 2" descr="A screenshot of a computer&#10;&#10;AI-generated content may be incorrect.">
            <a:extLst>
              <a:ext uri="{FF2B5EF4-FFF2-40B4-BE49-F238E27FC236}">
                <a16:creationId xmlns:a16="http://schemas.microsoft.com/office/drawing/2014/main" id="{5832A410-E419-2684-FAAC-2A054ED185F1}"/>
              </a:ext>
            </a:extLst>
          </p:cNvPr>
          <p:cNvPicPr>
            <a:picLocks noChangeAspect="1"/>
          </p:cNvPicPr>
          <p:nvPr/>
        </p:nvPicPr>
        <p:blipFill>
          <a:blip r:embed="rId4"/>
          <a:stretch>
            <a:fillRect/>
          </a:stretch>
        </p:blipFill>
        <p:spPr>
          <a:xfrm>
            <a:off x="6360946" y="2676024"/>
            <a:ext cx="5395662" cy="3360822"/>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A543D3EB-4515-40C8-FBB2-56893ACCBA0F}"/>
              </a:ext>
            </a:extLst>
          </p:cNvPr>
          <p:cNvSpPr/>
          <p:nvPr/>
        </p:nvSpPr>
        <p:spPr>
          <a:xfrm>
            <a:off x="6438425" y="4543713"/>
            <a:ext cx="5333924" cy="826129"/>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3B6CE54-D967-9E26-74B0-89BA9864BE09}"/>
              </a:ext>
            </a:extLst>
          </p:cNvPr>
          <p:cNvCxnSpPr/>
          <p:nvPr/>
        </p:nvCxnSpPr>
        <p:spPr>
          <a:xfrm flipH="1">
            <a:off x="10342209" y="4841041"/>
            <a:ext cx="598987" cy="39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92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802B6-5A6D-9D53-905D-FBA3E993B4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46CB38-DD21-C663-46BE-6454CEA0C309}"/>
              </a:ext>
            </a:extLst>
          </p:cNvPr>
          <p:cNvSpPr>
            <a:spLocks noGrp="1"/>
          </p:cNvSpPr>
          <p:nvPr>
            <p:ph type="title"/>
          </p:nvPr>
        </p:nvSpPr>
        <p:spPr/>
        <p:txBody>
          <a:bodyPr>
            <a:normAutofit/>
          </a:bodyPr>
          <a:lstStyle/>
          <a:p>
            <a:r>
              <a:rPr lang="en-US" b="1">
                <a:latin typeface="Montserrat"/>
                <a:cs typeface="Calibri"/>
              </a:rPr>
              <a:t>Breeding Analytics</a:t>
            </a:r>
            <a:endParaRPr lang="en-US" b="1"/>
          </a:p>
        </p:txBody>
      </p:sp>
    </p:spTree>
    <p:extLst>
      <p:ext uri="{BB962C8B-B14F-4D97-AF65-F5344CB8AC3E}">
        <p14:creationId xmlns:p14="http://schemas.microsoft.com/office/powerpoint/2010/main" val="2271099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5A1A31-CDF4-F8E5-654C-3441F3DA8C89}"/>
              </a:ext>
            </a:extLst>
          </p:cNvPr>
          <p:cNvSpPr>
            <a:spLocks noGrp="1"/>
          </p:cNvSpPr>
          <p:nvPr>
            <p:ph type="title"/>
          </p:nvPr>
        </p:nvSpPr>
        <p:spPr/>
        <p:txBody>
          <a:bodyPr/>
          <a:lstStyle/>
          <a:p>
            <a:r>
              <a:rPr lang="en-US">
                <a:latin typeface="Montserrat ExtraBold"/>
                <a:cs typeface="Calibri"/>
              </a:rPr>
              <a:t>Statistical Design Models</a:t>
            </a:r>
            <a:endParaRPr lang="en-US"/>
          </a:p>
        </p:txBody>
      </p:sp>
      <p:sp>
        <p:nvSpPr>
          <p:cNvPr id="7" name="Content Placeholder 6">
            <a:extLst>
              <a:ext uri="{FF2B5EF4-FFF2-40B4-BE49-F238E27FC236}">
                <a16:creationId xmlns:a16="http://schemas.microsoft.com/office/drawing/2014/main" id="{F980E9CB-9E86-601D-FEE2-8AF258AA0782}"/>
              </a:ext>
            </a:extLst>
          </p:cNvPr>
          <p:cNvSpPr>
            <a:spLocks noGrp="1"/>
          </p:cNvSpPr>
          <p:nvPr>
            <p:ph idx="1"/>
          </p:nvPr>
        </p:nvSpPr>
        <p:spPr/>
        <p:txBody>
          <a:bodyPr vert="horz" lIns="91440" tIns="45720" rIns="91440" bIns="45720" rtlCol="0" anchor="t">
            <a:normAutofit/>
          </a:bodyPr>
          <a:lstStyle/>
          <a:p>
            <a:r>
              <a:rPr lang="en-US" i="1">
                <a:latin typeface="Montserrat"/>
              </a:rPr>
              <a:t>Generate and upload randomization for various designs</a:t>
            </a:r>
            <a:endParaRPr lang="en-US" i="1"/>
          </a:p>
          <a:p>
            <a:endParaRPr lang="en-US"/>
          </a:p>
          <a:p>
            <a:r>
              <a:rPr lang="en-US" b="1">
                <a:latin typeface="Montserrat"/>
              </a:rPr>
              <a:t>Faster uploads and validations</a:t>
            </a:r>
            <a:r>
              <a:rPr lang="en-US">
                <a:latin typeface="Montserrat"/>
              </a:rPr>
              <a:t> through optimized data retrieval and processing</a:t>
            </a:r>
            <a:endParaRPr lang="en-US"/>
          </a:p>
          <a:p>
            <a:endParaRPr lang="en-US">
              <a:latin typeface="Montserrat"/>
            </a:endParaRPr>
          </a:p>
          <a:p>
            <a:r>
              <a:rPr lang="en-US" b="1">
                <a:latin typeface="Montserrat"/>
              </a:rPr>
              <a:t>Clearer validation messages</a:t>
            </a:r>
            <a:r>
              <a:rPr lang="en-US">
                <a:latin typeface="Montserrat"/>
              </a:rPr>
              <a:t> mean no more guesswork when something breaks or fails during randomization</a:t>
            </a:r>
            <a:endParaRPr lang="en-US"/>
          </a:p>
        </p:txBody>
      </p:sp>
      <p:grpSp>
        <p:nvGrpSpPr>
          <p:cNvPr id="6" name="Group 5">
            <a:extLst>
              <a:ext uri="{FF2B5EF4-FFF2-40B4-BE49-F238E27FC236}">
                <a16:creationId xmlns:a16="http://schemas.microsoft.com/office/drawing/2014/main" id="{BF4821D3-2886-38A9-807E-E5311C443D0F}"/>
              </a:ext>
            </a:extLst>
          </p:cNvPr>
          <p:cNvGrpSpPr/>
          <p:nvPr/>
        </p:nvGrpSpPr>
        <p:grpSpPr>
          <a:xfrm>
            <a:off x="9159618" y="1746"/>
            <a:ext cx="2947925" cy="1011050"/>
            <a:chOff x="8719457" y="148467"/>
            <a:chExt cx="3301317" cy="1018938"/>
          </a:xfrm>
        </p:grpSpPr>
        <p:sp>
          <p:nvSpPr>
            <p:cNvPr id="3" name="Flowchart: Process 2">
              <a:extLst>
                <a:ext uri="{FF2B5EF4-FFF2-40B4-BE49-F238E27FC236}">
                  <a16:creationId xmlns:a16="http://schemas.microsoft.com/office/drawing/2014/main" id="{B431E042-0AEF-239F-02FC-1AC976730C1E}"/>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white text&#10;&#10;AI-generated content may be incorrect.">
              <a:extLst>
                <a:ext uri="{FF2B5EF4-FFF2-40B4-BE49-F238E27FC236}">
                  <a16:creationId xmlns:a16="http://schemas.microsoft.com/office/drawing/2014/main" id="{7182BBA6-53CA-16E8-263E-3DE235625E75}"/>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790632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7F158-FA43-177B-A02A-7A55D3C4D3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0FF6A4-E354-68F0-C4BA-7A4E633360AC}"/>
              </a:ext>
            </a:extLst>
          </p:cNvPr>
          <p:cNvSpPr>
            <a:spLocks noGrp="1"/>
          </p:cNvSpPr>
          <p:nvPr>
            <p:ph type="title"/>
          </p:nvPr>
        </p:nvSpPr>
        <p:spPr/>
        <p:txBody>
          <a:bodyPr/>
          <a:lstStyle/>
          <a:p>
            <a:r>
              <a:rPr lang="en-US">
                <a:latin typeface="Montserrat ExtraBold"/>
                <a:cs typeface="Calibri"/>
              </a:rPr>
              <a:t>Phenotypic Data Manager</a:t>
            </a:r>
            <a:endParaRPr lang="en-US"/>
          </a:p>
        </p:txBody>
      </p:sp>
      <p:sp>
        <p:nvSpPr>
          <p:cNvPr id="7" name="Content Placeholder 6">
            <a:extLst>
              <a:ext uri="{FF2B5EF4-FFF2-40B4-BE49-F238E27FC236}">
                <a16:creationId xmlns:a16="http://schemas.microsoft.com/office/drawing/2014/main" id="{991D828B-8B4F-D700-F53A-4B050BEED854}"/>
              </a:ext>
            </a:extLst>
          </p:cNvPr>
          <p:cNvSpPr>
            <a:spLocks noGrp="1"/>
          </p:cNvSpPr>
          <p:nvPr>
            <p:ph idx="1"/>
          </p:nvPr>
        </p:nvSpPr>
        <p:spPr/>
        <p:txBody>
          <a:bodyPr vert="horz" lIns="91440" tIns="45720" rIns="91440" bIns="45720" rtlCol="0" anchor="t">
            <a:normAutofit/>
          </a:bodyPr>
          <a:lstStyle/>
          <a:p>
            <a:r>
              <a:rPr lang="en-US" i="1">
                <a:latin typeface="Montserrat"/>
              </a:rPr>
              <a:t>Perform quality checks on collected trait data</a:t>
            </a:r>
            <a:endParaRPr lang="en-US" i="1"/>
          </a:p>
          <a:p>
            <a:endParaRPr lang="en-US" i="1">
              <a:latin typeface="Montserrat"/>
            </a:endParaRPr>
          </a:p>
          <a:p>
            <a:r>
              <a:rPr lang="en-US" b="1">
                <a:latin typeface="Montserrat"/>
              </a:rPr>
              <a:t>Synchronized stats and trait data tables</a:t>
            </a:r>
            <a:r>
              <a:rPr lang="en-US">
                <a:latin typeface="Montserrat"/>
              </a:rPr>
              <a:t> after opening/reloading</a:t>
            </a:r>
          </a:p>
          <a:p>
            <a:endParaRPr lang="en-US">
              <a:latin typeface="Montserrat"/>
            </a:endParaRPr>
          </a:p>
          <a:p>
            <a:r>
              <a:rPr lang="en-US" b="1">
                <a:latin typeface="Montserrat"/>
              </a:rPr>
              <a:t>Faster save times</a:t>
            </a:r>
            <a:r>
              <a:rPr lang="en-US">
                <a:latin typeface="Montserrat"/>
              </a:rPr>
              <a:t> when updating QC transactions</a:t>
            </a:r>
            <a:endParaRPr lang="en-US"/>
          </a:p>
        </p:txBody>
      </p:sp>
      <p:pic>
        <p:nvPicPr>
          <p:cNvPr id="2" name="Picture 1" descr="A screenshot of a search box&#10;&#10;AI-generated content may be incorrect.">
            <a:extLst>
              <a:ext uri="{FF2B5EF4-FFF2-40B4-BE49-F238E27FC236}">
                <a16:creationId xmlns:a16="http://schemas.microsoft.com/office/drawing/2014/main" id="{9A765C46-9B1F-E640-B915-6A32B966BCCF}"/>
              </a:ext>
            </a:extLst>
          </p:cNvPr>
          <p:cNvPicPr>
            <a:picLocks noChangeAspect="1"/>
          </p:cNvPicPr>
          <p:nvPr/>
        </p:nvPicPr>
        <p:blipFill>
          <a:blip r:embed="rId2"/>
          <a:stretch>
            <a:fillRect/>
          </a:stretch>
        </p:blipFill>
        <p:spPr>
          <a:xfrm>
            <a:off x="2315727" y="3768511"/>
            <a:ext cx="7553501" cy="2682194"/>
          </a:xfrm>
          <a:prstGeom prst="rect">
            <a:avLst/>
          </a:prstGeom>
        </p:spPr>
      </p:pic>
      <p:grpSp>
        <p:nvGrpSpPr>
          <p:cNvPr id="8" name="Group 7">
            <a:extLst>
              <a:ext uri="{FF2B5EF4-FFF2-40B4-BE49-F238E27FC236}">
                <a16:creationId xmlns:a16="http://schemas.microsoft.com/office/drawing/2014/main" id="{27CB4447-7312-906D-1421-F5D548F31455}"/>
              </a:ext>
            </a:extLst>
          </p:cNvPr>
          <p:cNvGrpSpPr/>
          <p:nvPr/>
        </p:nvGrpSpPr>
        <p:grpSpPr>
          <a:xfrm>
            <a:off x="9159618" y="1746"/>
            <a:ext cx="2947925" cy="1011050"/>
            <a:chOff x="8719457" y="148467"/>
            <a:chExt cx="3301317" cy="1018938"/>
          </a:xfrm>
        </p:grpSpPr>
        <p:sp>
          <p:nvSpPr>
            <p:cNvPr id="4" name="Flowchart: Process 3">
              <a:extLst>
                <a:ext uri="{FF2B5EF4-FFF2-40B4-BE49-F238E27FC236}">
                  <a16:creationId xmlns:a16="http://schemas.microsoft.com/office/drawing/2014/main" id="{1571954A-5012-9B27-6963-353CA6BF7C35}"/>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06B25F1F-A828-D776-9CB7-6603B8E4E460}"/>
                </a:ext>
              </a:extLst>
            </p:cNvPr>
            <p:cNvPicPr>
              <a:picLocks noChangeAspect="1"/>
            </p:cNvPicPr>
            <p:nvPr/>
          </p:nvPicPr>
          <p:blipFill>
            <a:blip r:embed="rId3"/>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707260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A50AD-4300-BBF7-6868-AEB23634D5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3AF89B-4738-FF83-9A10-B54BC5826EC1}"/>
              </a:ext>
            </a:extLst>
          </p:cNvPr>
          <p:cNvSpPr>
            <a:spLocks noGrp="1"/>
          </p:cNvSpPr>
          <p:nvPr>
            <p:ph type="title"/>
          </p:nvPr>
        </p:nvSpPr>
        <p:spPr/>
        <p:txBody>
          <a:bodyPr/>
          <a:lstStyle/>
          <a:p>
            <a:r>
              <a:rPr lang="en-US">
                <a:latin typeface="Montserrat ExtraBold"/>
                <a:cs typeface="Calibri"/>
              </a:rPr>
              <a:t>Analysis Request Manager</a:t>
            </a:r>
            <a:endParaRPr lang="en-US"/>
          </a:p>
        </p:txBody>
      </p:sp>
      <p:sp>
        <p:nvSpPr>
          <p:cNvPr id="7" name="Content Placeholder 6">
            <a:extLst>
              <a:ext uri="{FF2B5EF4-FFF2-40B4-BE49-F238E27FC236}">
                <a16:creationId xmlns:a16="http://schemas.microsoft.com/office/drawing/2014/main" id="{07DFC891-77A0-0A4E-4ACB-43F347344727}"/>
              </a:ext>
            </a:extLst>
          </p:cNvPr>
          <p:cNvSpPr>
            <a:spLocks noGrp="1"/>
          </p:cNvSpPr>
          <p:nvPr>
            <p:ph idx="1"/>
          </p:nvPr>
        </p:nvSpPr>
        <p:spPr/>
        <p:txBody>
          <a:bodyPr vert="horz" lIns="91440" tIns="45720" rIns="91440" bIns="45720" rtlCol="0" anchor="t">
            <a:normAutofit/>
          </a:bodyPr>
          <a:lstStyle/>
          <a:p>
            <a:r>
              <a:rPr lang="en-US" i="1">
                <a:latin typeface="Montserrat"/>
              </a:rPr>
              <a:t>Process analysis requests and download results</a:t>
            </a:r>
          </a:p>
          <a:p>
            <a:endParaRPr lang="en-US"/>
          </a:p>
          <a:p>
            <a:r>
              <a:rPr lang="en-US" b="1">
                <a:latin typeface="Montserrat"/>
              </a:rPr>
              <a:t>Clearer validation messages and fixes</a:t>
            </a:r>
            <a:r>
              <a:rPr lang="en-US">
                <a:latin typeface="Montserrat"/>
              </a:rPr>
              <a:t> for Augmented and Row-Column designs</a:t>
            </a:r>
            <a:endParaRPr lang="en-US"/>
          </a:p>
          <a:p>
            <a:endParaRPr lang="en-US"/>
          </a:p>
          <a:p>
            <a:endParaRPr lang="en-US"/>
          </a:p>
          <a:p>
            <a:r>
              <a:rPr lang="en-US" b="1">
                <a:latin typeface="Montserrat"/>
              </a:rPr>
              <a:t>Easier traceability</a:t>
            </a:r>
            <a:r>
              <a:rPr lang="en-US">
                <a:latin typeface="Montserrat"/>
              </a:rPr>
              <a:t> with new source tags (EBS or </a:t>
            </a:r>
            <a:r>
              <a:rPr lang="en-US" err="1">
                <a:latin typeface="Montserrat"/>
              </a:rPr>
              <a:t>Bioflow</a:t>
            </a:r>
            <a:r>
              <a:rPr lang="en-US">
                <a:latin typeface="Montserrat"/>
              </a:rPr>
              <a:t>), occurrence-level designs, and EBS IDs included in shared </a:t>
            </a:r>
            <a:r>
              <a:rPr lang="en-US" err="1">
                <a:latin typeface="Montserrat"/>
              </a:rPr>
              <a:t>RData</a:t>
            </a:r>
            <a:endParaRPr lang="en-US">
              <a:latin typeface="Montserrat"/>
            </a:endParaRPr>
          </a:p>
        </p:txBody>
      </p:sp>
      <p:pic>
        <p:nvPicPr>
          <p:cNvPr id="3" name="Picture 2" descr="A screenshot of a computer&#10;&#10;AI-generated content may be incorrect.">
            <a:extLst>
              <a:ext uri="{FF2B5EF4-FFF2-40B4-BE49-F238E27FC236}">
                <a16:creationId xmlns:a16="http://schemas.microsoft.com/office/drawing/2014/main" id="{C5F50159-F9FD-D828-B8BE-184533A58C5C}"/>
              </a:ext>
            </a:extLst>
          </p:cNvPr>
          <p:cNvPicPr>
            <a:picLocks noChangeAspect="1"/>
          </p:cNvPicPr>
          <p:nvPr/>
        </p:nvPicPr>
        <p:blipFill>
          <a:blip r:embed="rId2"/>
          <a:srcRect t="7712" r="-84" b="-257"/>
          <a:stretch/>
        </p:blipFill>
        <p:spPr>
          <a:xfrm>
            <a:off x="2436939" y="4821519"/>
            <a:ext cx="5611810" cy="1684029"/>
          </a:xfrm>
          <a:prstGeom prst="rect">
            <a:avLst/>
          </a:prstGeom>
        </p:spPr>
      </p:pic>
      <p:pic>
        <p:nvPicPr>
          <p:cNvPr id="6" name="Picture 5" descr="A screenshot of a computer error message&#10;&#10;AI-generated content may be incorrect.">
            <a:extLst>
              <a:ext uri="{FF2B5EF4-FFF2-40B4-BE49-F238E27FC236}">
                <a16:creationId xmlns:a16="http://schemas.microsoft.com/office/drawing/2014/main" id="{BB2B412B-9086-9199-85E3-6143A85BB598}"/>
              </a:ext>
            </a:extLst>
          </p:cNvPr>
          <p:cNvPicPr>
            <a:picLocks noChangeAspect="1"/>
          </p:cNvPicPr>
          <p:nvPr/>
        </p:nvPicPr>
        <p:blipFill>
          <a:blip r:embed="rId3"/>
          <a:stretch>
            <a:fillRect/>
          </a:stretch>
        </p:blipFill>
        <p:spPr>
          <a:xfrm>
            <a:off x="3668645" y="2750270"/>
            <a:ext cx="6799448" cy="1128392"/>
          </a:xfrm>
          <a:prstGeom prst="rect">
            <a:avLst/>
          </a:prstGeom>
        </p:spPr>
      </p:pic>
      <p:pic>
        <p:nvPicPr>
          <p:cNvPr id="2" name="Picture 1" descr="A white rectangular frame with a black border&#10;&#10;AI-generated content may be incorrect.">
            <a:extLst>
              <a:ext uri="{FF2B5EF4-FFF2-40B4-BE49-F238E27FC236}">
                <a16:creationId xmlns:a16="http://schemas.microsoft.com/office/drawing/2014/main" id="{09FA4EE5-9FE1-1812-1350-19ACC0566824}"/>
              </a:ext>
            </a:extLst>
          </p:cNvPr>
          <p:cNvPicPr>
            <a:picLocks noChangeAspect="1"/>
          </p:cNvPicPr>
          <p:nvPr/>
        </p:nvPicPr>
        <p:blipFill>
          <a:blip r:embed="rId4"/>
          <a:srcRect l="54729" r="59" b="926"/>
          <a:stretch/>
        </p:blipFill>
        <p:spPr>
          <a:xfrm>
            <a:off x="8889369" y="2779225"/>
            <a:ext cx="2907633" cy="411329"/>
          </a:xfrm>
          <a:prstGeom prst="rect">
            <a:avLst/>
          </a:prstGeom>
        </p:spPr>
      </p:pic>
    </p:spTree>
    <p:extLst>
      <p:ext uri="{BB962C8B-B14F-4D97-AF65-F5344CB8AC3E}">
        <p14:creationId xmlns:p14="http://schemas.microsoft.com/office/powerpoint/2010/main" val="969098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85B9-1D71-1063-3A34-9F4B32CFFC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6EA5C7-1CEF-083D-6819-C96766E6765C}"/>
              </a:ext>
            </a:extLst>
          </p:cNvPr>
          <p:cNvSpPr>
            <a:spLocks noGrp="1"/>
          </p:cNvSpPr>
          <p:nvPr>
            <p:ph type="title"/>
          </p:nvPr>
        </p:nvSpPr>
        <p:spPr/>
        <p:txBody>
          <a:bodyPr/>
          <a:lstStyle/>
          <a:p>
            <a:r>
              <a:rPr lang="en-US">
                <a:latin typeface="Montserrat ExtraBold"/>
                <a:cs typeface="Calibri"/>
              </a:rPr>
              <a:t>Molecular Data Analysis</a:t>
            </a:r>
            <a:endParaRPr lang="en-US"/>
          </a:p>
        </p:txBody>
      </p:sp>
      <p:sp>
        <p:nvSpPr>
          <p:cNvPr id="7" name="Content Placeholder 6">
            <a:extLst>
              <a:ext uri="{FF2B5EF4-FFF2-40B4-BE49-F238E27FC236}">
                <a16:creationId xmlns:a16="http://schemas.microsoft.com/office/drawing/2014/main" id="{E5C4D087-DAA9-4718-2C7C-AB1ABE5AAAAB}"/>
              </a:ext>
            </a:extLst>
          </p:cNvPr>
          <p:cNvSpPr>
            <a:spLocks noGrp="1"/>
          </p:cNvSpPr>
          <p:nvPr>
            <p:ph idx="1"/>
          </p:nvPr>
        </p:nvSpPr>
        <p:spPr/>
        <p:txBody>
          <a:bodyPr vert="horz" lIns="91440" tIns="45720" rIns="91440" bIns="45720" rtlCol="0" anchor="t">
            <a:normAutofit lnSpcReduction="10000"/>
          </a:bodyPr>
          <a:lstStyle/>
          <a:p>
            <a:r>
              <a:rPr lang="en-US" i="1">
                <a:latin typeface="Montserrat"/>
              </a:rPr>
              <a:t>Run molecular analyses on key analytical pipelines</a:t>
            </a:r>
            <a:endParaRPr lang="en-US" i="1"/>
          </a:p>
          <a:p>
            <a:endParaRPr lang="en-US" b="1">
              <a:latin typeface="Montserrat"/>
            </a:endParaRPr>
          </a:p>
          <a:p>
            <a:r>
              <a:rPr lang="en-US" b="1">
                <a:latin typeface="Montserrat"/>
              </a:rPr>
              <a:t>Added support for single-sample germplasm and heterozygous alleles</a:t>
            </a:r>
            <a:r>
              <a:rPr lang="en-US">
                <a:latin typeface="Montserrat"/>
              </a:rPr>
              <a:t> in Parental Purity Testing</a:t>
            </a:r>
            <a:endParaRPr lang="en-US"/>
          </a:p>
          <a:p>
            <a:endParaRPr lang="en-US">
              <a:latin typeface="Montserrat"/>
            </a:endParaRPr>
          </a:p>
          <a:p>
            <a:endParaRPr lang="en-US">
              <a:latin typeface="Montserrat"/>
            </a:endParaRPr>
          </a:p>
          <a:p>
            <a:endParaRPr lang="en-US">
              <a:latin typeface="Montserrat"/>
            </a:endParaRPr>
          </a:p>
          <a:p>
            <a:endParaRPr lang="en-US" b="1">
              <a:latin typeface="Montserrat"/>
            </a:endParaRPr>
          </a:p>
          <a:p>
            <a:r>
              <a:rPr lang="en-US" b="1">
                <a:latin typeface="Montserrat"/>
              </a:rPr>
              <a:t>Cleaner reports</a:t>
            </a:r>
            <a:r>
              <a:rPr lang="en-US">
                <a:latin typeface="Montserrat"/>
              </a:rPr>
              <a:t> with the removal of extra/irrelevant data</a:t>
            </a:r>
            <a:endParaRPr lang="en-US"/>
          </a:p>
          <a:p>
            <a:endParaRPr lang="en-US">
              <a:latin typeface="Montserrat"/>
            </a:endParaRPr>
          </a:p>
          <a:p>
            <a:r>
              <a:rPr lang="en-US" b="1">
                <a:latin typeface="Montserrat"/>
              </a:rPr>
              <a:t>Enhanced F1 Hybridity Testing</a:t>
            </a:r>
            <a:r>
              <a:rPr lang="en-US">
                <a:latin typeface="Montserrat"/>
              </a:rPr>
              <a:t> and</a:t>
            </a:r>
            <a:r>
              <a:rPr lang="en-US" b="1">
                <a:latin typeface="Montserrat"/>
              </a:rPr>
              <a:t> </a:t>
            </a:r>
            <a:r>
              <a:rPr lang="en-US">
                <a:latin typeface="Montserrat"/>
              </a:rPr>
              <a:t>laid groundwork for the </a:t>
            </a:r>
            <a:r>
              <a:rPr lang="en-US" b="1">
                <a:latin typeface="Montserrat"/>
              </a:rPr>
              <a:t>upcoming QTL Profiling</a:t>
            </a:r>
            <a:endParaRPr lang="en-US" b="1"/>
          </a:p>
        </p:txBody>
      </p:sp>
      <p:pic>
        <p:nvPicPr>
          <p:cNvPr id="2" name="Picture 1" descr="A computer screen with blue text&#10;&#10;AI-generated content may be incorrect.">
            <a:extLst>
              <a:ext uri="{FF2B5EF4-FFF2-40B4-BE49-F238E27FC236}">
                <a16:creationId xmlns:a16="http://schemas.microsoft.com/office/drawing/2014/main" id="{C72D6D24-EE79-4246-5DD4-9256CFE82373}"/>
              </a:ext>
            </a:extLst>
          </p:cNvPr>
          <p:cNvPicPr>
            <a:picLocks noChangeAspect="1"/>
          </p:cNvPicPr>
          <p:nvPr/>
        </p:nvPicPr>
        <p:blipFill>
          <a:blip r:embed="rId2"/>
          <a:stretch>
            <a:fillRect/>
          </a:stretch>
        </p:blipFill>
        <p:spPr>
          <a:xfrm>
            <a:off x="5358981" y="5915201"/>
            <a:ext cx="5447658" cy="758963"/>
          </a:xfrm>
          <a:prstGeom prst="rect">
            <a:avLst/>
          </a:prstGeom>
        </p:spPr>
      </p:pic>
      <p:pic>
        <p:nvPicPr>
          <p:cNvPr id="3" name="Picture 2" descr="A table with numbers and letters&#10;&#10;AI-generated content may be incorrect.">
            <a:extLst>
              <a:ext uri="{FF2B5EF4-FFF2-40B4-BE49-F238E27FC236}">
                <a16:creationId xmlns:a16="http://schemas.microsoft.com/office/drawing/2014/main" id="{F19DFACE-A6AD-86AD-94FB-667707AC04CA}"/>
              </a:ext>
            </a:extLst>
          </p:cNvPr>
          <p:cNvPicPr>
            <a:picLocks noChangeAspect="1"/>
          </p:cNvPicPr>
          <p:nvPr/>
        </p:nvPicPr>
        <p:blipFill>
          <a:blip r:embed="rId3"/>
          <a:stretch>
            <a:fillRect/>
          </a:stretch>
        </p:blipFill>
        <p:spPr>
          <a:xfrm>
            <a:off x="2762250" y="2933642"/>
            <a:ext cx="6667500" cy="1504950"/>
          </a:xfrm>
          <a:prstGeom prst="rect">
            <a:avLst/>
          </a:prstGeom>
        </p:spPr>
      </p:pic>
      <p:grpSp>
        <p:nvGrpSpPr>
          <p:cNvPr id="9" name="Group 8">
            <a:extLst>
              <a:ext uri="{FF2B5EF4-FFF2-40B4-BE49-F238E27FC236}">
                <a16:creationId xmlns:a16="http://schemas.microsoft.com/office/drawing/2014/main" id="{C3E81FE2-7410-FEFF-3DE3-920AFAE6CFB7}"/>
              </a:ext>
            </a:extLst>
          </p:cNvPr>
          <p:cNvGrpSpPr/>
          <p:nvPr/>
        </p:nvGrpSpPr>
        <p:grpSpPr>
          <a:xfrm>
            <a:off x="9159618" y="1746"/>
            <a:ext cx="2947925" cy="1011050"/>
            <a:chOff x="8719457" y="148467"/>
            <a:chExt cx="3301317" cy="1018938"/>
          </a:xfrm>
        </p:grpSpPr>
        <p:sp>
          <p:nvSpPr>
            <p:cNvPr id="6" name="Flowchart: Process 5">
              <a:extLst>
                <a:ext uri="{FF2B5EF4-FFF2-40B4-BE49-F238E27FC236}">
                  <a16:creationId xmlns:a16="http://schemas.microsoft.com/office/drawing/2014/main" id="{7F3E0E51-ED41-667F-C765-534B17BD5980}"/>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AI-generated content may be incorrect.">
              <a:extLst>
                <a:ext uri="{FF2B5EF4-FFF2-40B4-BE49-F238E27FC236}">
                  <a16:creationId xmlns:a16="http://schemas.microsoft.com/office/drawing/2014/main" id="{1ABD11C3-CBA5-5C03-E3ED-664C163DE2D4}"/>
                </a:ext>
              </a:extLst>
            </p:cNvPr>
            <p:cNvPicPr>
              <a:picLocks noChangeAspect="1"/>
            </p:cNvPicPr>
            <p:nvPr/>
          </p:nvPicPr>
          <p:blipFill>
            <a:blip r:embed="rId4"/>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105271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84773-5673-D4D4-E586-49B534300B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50E983-507F-5A84-96C3-C2C3308630AB}"/>
              </a:ext>
            </a:extLst>
          </p:cNvPr>
          <p:cNvSpPr>
            <a:spLocks noGrp="1"/>
          </p:cNvSpPr>
          <p:nvPr>
            <p:ph type="title"/>
          </p:nvPr>
        </p:nvSpPr>
        <p:spPr/>
        <p:txBody>
          <a:bodyPr>
            <a:normAutofit/>
          </a:bodyPr>
          <a:lstStyle/>
          <a:p>
            <a:r>
              <a:rPr lang="en-US" b="1">
                <a:latin typeface="Montserrat"/>
                <a:cs typeface="Calibri"/>
              </a:rPr>
              <a:t>Core Breeding</a:t>
            </a:r>
            <a:endParaRPr lang="en-US" b="1"/>
          </a:p>
        </p:txBody>
      </p:sp>
      <p:pic>
        <p:nvPicPr>
          <p:cNvPr id="7" name="Picture 6" descr="A person smiling for a picture&#10;&#10;Description automatically generated">
            <a:extLst>
              <a:ext uri="{FF2B5EF4-FFF2-40B4-BE49-F238E27FC236}">
                <a16:creationId xmlns:a16="http://schemas.microsoft.com/office/drawing/2014/main" id="{46E1686C-B4ED-D7B2-9657-A4DA796AF2F2}"/>
              </a:ext>
            </a:extLst>
          </p:cNvPr>
          <p:cNvPicPr>
            <a:picLocks noChangeAspect="1"/>
          </p:cNvPicPr>
          <p:nvPr/>
        </p:nvPicPr>
        <p:blipFill>
          <a:blip r:embed="rId2"/>
          <a:stretch>
            <a:fillRect/>
          </a:stretch>
        </p:blipFill>
        <p:spPr>
          <a:xfrm>
            <a:off x="10331290" y="5365485"/>
            <a:ext cx="1028340" cy="1062738"/>
          </a:xfrm>
          <a:prstGeom prst="rect">
            <a:avLst/>
          </a:prstGeom>
        </p:spPr>
      </p:pic>
    </p:spTree>
    <p:extLst>
      <p:ext uri="{BB962C8B-B14F-4D97-AF65-F5344CB8AC3E}">
        <p14:creationId xmlns:p14="http://schemas.microsoft.com/office/powerpoint/2010/main" val="148667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a:xfrm>
            <a:off x="5462717" y="2595803"/>
            <a:ext cx="6729283" cy="1666393"/>
          </a:xfrm>
        </p:spPr>
        <p:txBody>
          <a:bodyPr>
            <a:noAutofit/>
          </a:bodyPr>
          <a:lstStyle/>
          <a:p>
            <a:r>
              <a:rPr lang="en-US" sz="4800">
                <a:latin typeface="Montserrat"/>
                <a:cs typeface="Calibri"/>
              </a:rPr>
              <a:t>Breeding Resources &amp; Digital Solutions Latest News</a:t>
            </a:r>
            <a:endParaRPr lang="en-US" sz="4800"/>
          </a:p>
        </p:txBody>
      </p:sp>
      <p:pic>
        <p:nvPicPr>
          <p:cNvPr id="3" name="Picture 2" descr="A person smiling for a picture&#10;&#10;Description automatically generated">
            <a:extLst>
              <a:ext uri="{FF2B5EF4-FFF2-40B4-BE49-F238E27FC236}">
                <a16:creationId xmlns:a16="http://schemas.microsoft.com/office/drawing/2014/main" id="{4C7BA0D7-B385-F38D-41C9-0026BDF92C76}"/>
              </a:ext>
            </a:extLst>
          </p:cNvPr>
          <p:cNvPicPr>
            <a:picLocks noChangeAspect="1"/>
          </p:cNvPicPr>
          <p:nvPr/>
        </p:nvPicPr>
        <p:blipFill>
          <a:blip r:embed="rId2"/>
          <a:stretch>
            <a:fillRect/>
          </a:stretch>
        </p:blipFill>
        <p:spPr>
          <a:xfrm>
            <a:off x="10511952" y="5589694"/>
            <a:ext cx="1003540" cy="970085"/>
          </a:xfrm>
          <a:prstGeom prst="rect">
            <a:avLst/>
          </a:prstGeom>
        </p:spPr>
      </p:pic>
      <p:pic>
        <p:nvPicPr>
          <p:cNvPr id="6" name="Picture 5" descr="A person with a serious face&#10;&#10;Description automatically generated">
            <a:extLst>
              <a:ext uri="{FF2B5EF4-FFF2-40B4-BE49-F238E27FC236}">
                <a16:creationId xmlns:a16="http://schemas.microsoft.com/office/drawing/2014/main" id="{930A8398-F0C5-168B-C422-EAE222F2A25D}"/>
              </a:ext>
            </a:extLst>
          </p:cNvPr>
          <p:cNvPicPr>
            <a:picLocks noChangeAspect="1"/>
          </p:cNvPicPr>
          <p:nvPr/>
        </p:nvPicPr>
        <p:blipFill>
          <a:blip r:embed="rId3"/>
          <a:stretch>
            <a:fillRect/>
          </a:stretch>
        </p:blipFill>
        <p:spPr>
          <a:xfrm>
            <a:off x="9167361" y="5589694"/>
            <a:ext cx="994015" cy="970086"/>
          </a:xfrm>
          <a:prstGeom prst="rect">
            <a:avLst/>
          </a:prstGeom>
        </p:spPr>
      </p:pic>
    </p:spTree>
    <p:extLst>
      <p:ext uri="{BB962C8B-B14F-4D97-AF65-F5344CB8AC3E}">
        <p14:creationId xmlns:p14="http://schemas.microsoft.com/office/powerpoint/2010/main" val="2002198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1C736-DF57-4914-E1C0-7640459282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2D3A6A-DE7B-4972-8B33-125CDC6EF0E9}"/>
              </a:ext>
            </a:extLst>
          </p:cNvPr>
          <p:cNvSpPr>
            <a:spLocks noGrp="1"/>
          </p:cNvSpPr>
          <p:nvPr>
            <p:ph type="title"/>
          </p:nvPr>
        </p:nvSpPr>
        <p:spPr/>
        <p:txBody>
          <a:bodyPr/>
          <a:lstStyle/>
          <a:p>
            <a:r>
              <a:rPr lang="en-US">
                <a:latin typeface="Montserrat ExtraBold"/>
                <a:cs typeface="Calibri"/>
              </a:rPr>
              <a:t>Experiment Creation</a:t>
            </a:r>
            <a:endParaRPr lang="en-US"/>
          </a:p>
        </p:txBody>
      </p:sp>
      <p:sp>
        <p:nvSpPr>
          <p:cNvPr id="7" name="Content Placeholder 6">
            <a:extLst>
              <a:ext uri="{FF2B5EF4-FFF2-40B4-BE49-F238E27FC236}">
                <a16:creationId xmlns:a16="http://schemas.microsoft.com/office/drawing/2014/main" id="{B35FCDAA-CD97-8BA8-1173-A2C3BD753B9D}"/>
              </a:ext>
            </a:extLst>
          </p:cNvPr>
          <p:cNvSpPr>
            <a:spLocks noGrp="1"/>
          </p:cNvSpPr>
          <p:nvPr>
            <p:ph idx="1"/>
          </p:nvPr>
        </p:nvSpPr>
        <p:spPr/>
        <p:txBody>
          <a:bodyPr vert="horz" lIns="91440" tIns="45720" rIns="91440" bIns="45720" rtlCol="0" anchor="t">
            <a:normAutofit/>
          </a:bodyPr>
          <a:lstStyle/>
          <a:p>
            <a:pPr marL="342900" indent="-342900">
              <a:buChar char="•"/>
            </a:pPr>
            <a:endParaRPr lang="en-US">
              <a:latin typeface="Montserrat"/>
            </a:endParaRPr>
          </a:p>
          <a:p>
            <a:pPr marL="342900" indent="-342900">
              <a:buChar char="•"/>
            </a:pPr>
            <a:endParaRPr lang="en-US"/>
          </a:p>
          <a:p>
            <a:pPr marL="342900" indent="-342900">
              <a:buChar char="•"/>
            </a:pPr>
            <a:endParaRPr lang="en-US"/>
          </a:p>
        </p:txBody>
      </p:sp>
      <p:sp>
        <p:nvSpPr>
          <p:cNvPr id="2" name="TextBox 1">
            <a:extLst>
              <a:ext uri="{FF2B5EF4-FFF2-40B4-BE49-F238E27FC236}">
                <a16:creationId xmlns:a16="http://schemas.microsoft.com/office/drawing/2014/main" id="{664A4311-0712-08BC-9614-B29197B136BA}"/>
              </a:ext>
            </a:extLst>
          </p:cNvPr>
          <p:cNvSpPr txBox="1"/>
          <p:nvPr/>
        </p:nvSpPr>
        <p:spPr>
          <a:xfrm>
            <a:off x="781512" y="1429565"/>
            <a:ext cx="50290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Montserrat"/>
                <a:ea typeface="Calibri"/>
                <a:cs typeface="Calibri"/>
              </a:rPr>
              <a:t>Generate </a:t>
            </a:r>
            <a:r>
              <a:rPr lang="en-US">
                <a:latin typeface="Montserrat"/>
                <a:ea typeface="Calibri"/>
                <a:cs typeface="Calibri"/>
              </a:rPr>
              <a:t>and </a:t>
            </a:r>
            <a:r>
              <a:rPr lang="en-US" b="1">
                <a:latin typeface="Montserrat"/>
                <a:ea typeface="Calibri"/>
                <a:cs typeface="Calibri"/>
              </a:rPr>
              <a:t>upload</a:t>
            </a:r>
            <a:r>
              <a:rPr lang="en-US">
                <a:latin typeface="Montserrat"/>
                <a:ea typeface="Calibri"/>
                <a:cs typeface="Calibri"/>
              </a:rPr>
              <a:t> Augmented Design (non-sparse) </a:t>
            </a:r>
            <a:r>
              <a:rPr lang="en-US" b="1">
                <a:latin typeface="Montserrat"/>
                <a:ea typeface="Calibri"/>
                <a:cs typeface="Calibri"/>
              </a:rPr>
              <a:t>using the new design interface</a:t>
            </a:r>
            <a:r>
              <a:rPr lang="en-US">
                <a:latin typeface="Montserrat"/>
                <a:ea typeface="Calibri"/>
                <a:cs typeface="Calibri"/>
              </a:rPr>
              <a:t>.</a:t>
            </a:r>
            <a:endParaRPr lang="en-US"/>
          </a:p>
          <a:p>
            <a:pPr marL="285750" indent="-285750" algn="l">
              <a:buFont typeface="Calibri"/>
              <a:buChar char="-"/>
            </a:pPr>
            <a:endParaRPr lang="en-US">
              <a:latin typeface="Montserrat"/>
              <a:ea typeface="Calibri"/>
              <a:cs typeface="Calibri"/>
            </a:endParaRPr>
          </a:p>
        </p:txBody>
      </p:sp>
      <p:pic>
        <p:nvPicPr>
          <p:cNvPr id="3" name="Picture 2" descr="A screenshot of a computer&#10;&#10;AI-generated content may be incorrect.">
            <a:extLst>
              <a:ext uri="{FF2B5EF4-FFF2-40B4-BE49-F238E27FC236}">
                <a16:creationId xmlns:a16="http://schemas.microsoft.com/office/drawing/2014/main" id="{2ABBAAB8-3B6F-003E-7C93-04EB743C2DE5}"/>
              </a:ext>
            </a:extLst>
          </p:cNvPr>
          <p:cNvPicPr>
            <a:picLocks noChangeAspect="1"/>
          </p:cNvPicPr>
          <p:nvPr/>
        </p:nvPicPr>
        <p:blipFill>
          <a:blip r:embed="rId2"/>
          <a:srcRect r="13717" b="-186"/>
          <a:stretch/>
        </p:blipFill>
        <p:spPr>
          <a:xfrm>
            <a:off x="568575" y="2694263"/>
            <a:ext cx="5852461" cy="3233487"/>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A685F7CE-4BCB-7F98-EC8E-3B8517508222}"/>
              </a:ext>
            </a:extLst>
          </p:cNvPr>
          <p:cNvPicPr>
            <a:picLocks noChangeAspect="1"/>
          </p:cNvPicPr>
          <p:nvPr/>
        </p:nvPicPr>
        <p:blipFill>
          <a:blip r:embed="rId3"/>
          <a:stretch>
            <a:fillRect/>
          </a:stretch>
        </p:blipFill>
        <p:spPr>
          <a:xfrm>
            <a:off x="7719150" y="1825125"/>
            <a:ext cx="3227700" cy="1737750"/>
          </a:xfrm>
          <a:prstGeom prst="rect">
            <a:avLst/>
          </a:prstGeom>
        </p:spPr>
      </p:pic>
      <p:sp>
        <p:nvSpPr>
          <p:cNvPr id="6" name="TextBox 5">
            <a:extLst>
              <a:ext uri="{FF2B5EF4-FFF2-40B4-BE49-F238E27FC236}">
                <a16:creationId xmlns:a16="http://schemas.microsoft.com/office/drawing/2014/main" id="{1B240A9A-084C-2719-B1F0-80F4764ED88F}"/>
              </a:ext>
            </a:extLst>
          </p:cNvPr>
          <p:cNvSpPr txBox="1"/>
          <p:nvPr/>
        </p:nvSpPr>
        <p:spPr>
          <a:xfrm>
            <a:off x="6740400" y="1196400"/>
            <a:ext cx="517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Montserrat"/>
              </a:rPr>
              <a:t>Copy Trial experiments</a:t>
            </a:r>
            <a:r>
              <a:rPr lang="en-US" sz="1600">
                <a:latin typeface="Montserrat"/>
              </a:rPr>
              <a:t> whose randomizations were generated using the </a:t>
            </a:r>
            <a:r>
              <a:rPr lang="en-US" sz="1600" b="1">
                <a:latin typeface="Montserrat"/>
              </a:rPr>
              <a:t>new design interface</a:t>
            </a:r>
            <a:r>
              <a:rPr lang="en-US" sz="1600">
                <a:latin typeface="Montserrat"/>
              </a:rPr>
              <a:t>.</a:t>
            </a:r>
          </a:p>
        </p:txBody>
      </p:sp>
      <p:sp>
        <p:nvSpPr>
          <p:cNvPr id="8" name="TextBox 7">
            <a:extLst>
              <a:ext uri="{FF2B5EF4-FFF2-40B4-BE49-F238E27FC236}">
                <a16:creationId xmlns:a16="http://schemas.microsoft.com/office/drawing/2014/main" id="{181EB29B-29CB-4677-1ABF-822D61DD1A8D}"/>
              </a:ext>
            </a:extLst>
          </p:cNvPr>
          <p:cNvSpPr txBox="1"/>
          <p:nvPr/>
        </p:nvSpPr>
        <p:spPr>
          <a:xfrm>
            <a:off x="6818400" y="3770399"/>
            <a:ext cx="517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Montserrat"/>
              </a:rPr>
              <a:t>Upload </a:t>
            </a:r>
            <a:r>
              <a:rPr lang="en-US" sz="1600">
                <a:latin typeface="Montserrat"/>
              </a:rPr>
              <a:t>design files using the </a:t>
            </a:r>
            <a:r>
              <a:rPr lang="en-US" sz="1600" b="1">
                <a:latin typeface="Montserrat"/>
              </a:rPr>
              <a:t>new template</a:t>
            </a:r>
            <a:endParaRPr lang="en-US" b="1">
              <a:ea typeface="Calibri"/>
              <a:cs typeface="Calibri"/>
            </a:endParaRPr>
          </a:p>
        </p:txBody>
      </p:sp>
      <p:pic>
        <p:nvPicPr>
          <p:cNvPr id="9" name="Picture 8" descr="A screenshot of a computer&#10;&#10;AI-generated content may be incorrect.">
            <a:extLst>
              <a:ext uri="{FF2B5EF4-FFF2-40B4-BE49-F238E27FC236}">
                <a16:creationId xmlns:a16="http://schemas.microsoft.com/office/drawing/2014/main" id="{B7EED577-F50B-1791-322A-F05FAFB3F0AC}"/>
              </a:ext>
            </a:extLst>
          </p:cNvPr>
          <p:cNvPicPr>
            <a:picLocks noChangeAspect="1"/>
          </p:cNvPicPr>
          <p:nvPr/>
        </p:nvPicPr>
        <p:blipFill>
          <a:blip r:embed="rId4"/>
          <a:srcRect l="7849" r="10988" b="24366"/>
          <a:stretch/>
        </p:blipFill>
        <p:spPr>
          <a:xfrm>
            <a:off x="6698373" y="4105949"/>
            <a:ext cx="5274024" cy="2328642"/>
          </a:xfrm>
          <a:prstGeom prst="rect">
            <a:avLst/>
          </a:prstGeom>
        </p:spPr>
      </p:pic>
      <p:grpSp>
        <p:nvGrpSpPr>
          <p:cNvPr id="13" name="Group 12">
            <a:extLst>
              <a:ext uri="{FF2B5EF4-FFF2-40B4-BE49-F238E27FC236}">
                <a16:creationId xmlns:a16="http://schemas.microsoft.com/office/drawing/2014/main" id="{FAFE4605-2979-681C-A974-A3EE35D84B94}"/>
              </a:ext>
            </a:extLst>
          </p:cNvPr>
          <p:cNvGrpSpPr/>
          <p:nvPr/>
        </p:nvGrpSpPr>
        <p:grpSpPr>
          <a:xfrm>
            <a:off x="9159618" y="1746"/>
            <a:ext cx="2947925" cy="1011050"/>
            <a:chOff x="8719457" y="148467"/>
            <a:chExt cx="3301317" cy="1018938"/>
          </a:xfrm>
        </p:grpSpPr>
        <p:sp>
          <p:nvSpPr>
            <p:cNvPr id="11" name="Flowchart: Process 10">
              <a:extLst>
                <a:ext uri="{FF2B5EF4-FFF2-40B4-BE49-F238E27FC236}">
                  <a16:creationId xmlns:a16="http://schemas.microsoft.com/office/drawing/2014/main" id="{0FCD298E-F94B-D273-0495-73EDF60D5702}"/>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white text&#10;&#10;AI-generated content may be incorrect.">
              <a:extLst>
                <a:ext uri="{FF2B5EF4-FFF2-40B4-BE49-F238E27FC236}">
                  <a16:creationId xmlns:a16="http://schemas.microsoft.com/office/drawing/2014/main" id="{37CA32D7-41B0-2B46-E3DC-67BB95F46F8B}"/>
                </a:ext>
              </a:extLst>
            </p:cNvPr>
            <p:cNvPicPr>
              <a:picLocks noChangeAspect="1"/>
            </p:cNvPicPr>
            <p:nvPr/>
          </p:nvPicPr>
          <p:blipFill>
            <a:blip r:embed="rId5"/>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235913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CB41D-A8D7-55F1-7910-ADF881D32C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46A2F8-0FC1-C700-60D6-B3704A236F8F}"/>
              </a:ext>
            </a:extLst>
          </p:cNvPr>
          <p:cNvSpPr>
            <a:spLocks noGrp="1"/>
          </p:cNvSpPr>
          <p:nvPr>
            <p:ph type="title"/>
          </p:nvPr>
        </p:nvSpPr>
        <p:spPr/>
        <p:txBody>
          <a:bodyPr/>
          <a:lstStyle/>
          <a:p>
            <a:r>
              <a:rPr lang="en-US">
                <a:latin typeface="Montserrat ExtraBold"/>
                <a:cs typeface="Calibri"/>
              </a:rPr>
              <a:t>Experiment Manager</a:t>
            </a:r>
            <a:endParaRPr lang="en-US"/>
          </a:p>
        </p:txBody>
      </p:sp>
      <p:sp>
        <p:nvSpPr>
          <p:cNvPr id="7" name="Content Placeholder 6">
            <a:extLst>
              <a:ext uri="{FF2B5EF4-FFF2-40B4-BE49-F238E27FC236}">
                <a16:creationId xmlns:a16="http://schemas.microsoft.com/office/drawing/2014/main" id="{1C786D4C-6590-85ED-3894-63E606A49524}"/>
              </a:ext>
            </a:extLst>
          </p:cNvPr>
          <p:cNvSpPr>
            <a:spLocks noGrp="1"/>
          </p:cNvSpPr>
          <p:nvPr>
            <p:ph idx="1"/>
          </p:nvPr>
        </p:nvSpPr>
        <p:spPr/>
        <p:txBody>
          <a:bodyPr vert="horz" lIns="91440" tIns="45720" rIns="91440" bIns="45720" rtlCol="0" anchor="t">
            <a:normAutofit/>
          </a:bodyPr>
          <a:lstStyle/>
          <a:p>
            <a:r>
              <a:rPr lang="en-US" sz="2000" b="1">
                <a:latin typeface="Montserrat"/>
              </a:rPr>
              <a:t>Add occurrences</a:t>
            </a:r>
            <a:r>
              <a:rPr lang="en-US" sz="2000">
                <a:latin typeface="Montserrat"/>
              </a:rPr>
              <a:t> to Trial experiments that used the </a:t>
            </a:r>
            <a:r>
              <a:rPr lang="en-US" sz="2000" b="1">
                <a:latin typeface="Montserrat"/>
              </a:rPr>
              <a:t>new Design interface</a:t>
            </a:r>
            <a:r>
              <a:rPr lang="en-US" sz="2000">
                <a:latin typeface="Montserrat"/>
              </a:rPr>
              <a:t> to generate randomizations for </a:t>
            </a:r>
            <a:r>
              <a:rPr lang="en-US" sz="2000" b="1">
                <a:latin typeface="Montserrat"/>
              </a:rPr>
              <a:t>non-sparse testing</a:t>
            </a:r>
            <a:endParaRPr lang="en-US" sz="2000" b="1"/>
          </a:p>
        </p:txBody>
      </p:sp>
      <p:pic>
        <p:nvPicPr>
          <p:cNvPr id="2" name="Picture 1" descr="A screenshot of a web page&#10;&#10;AI-generated content may be incorrect.">
            <a:extLst>
              <a:ext uri="{FF2B5EF4-FFF2-40B4-BE49-F238E27FC236}">
                <a16:creationId xmlns:a16="http://schemas.microsoft.com/office/drawing/2014/main" id="{081C4740-DCFE-D8E9-CC32-681A0A91E1A1}"/>
              </a:ext>
            </a:extLst>
          </p:cNvPr>
          <p:cNvPicPr>
            <a:picLocks noChangeAspect="1"/>
          </p:cNvPicPr>
          <p:nvPr/>
        </p:nvPicPr>
        <p:blipFill>
          <a:blip r:embed="rId2"/>
          <a:stretch>
            <a:fillRect/>
          </a:stretch>
        </p:blipFill>
        <p:spPr>
          <a:xfrm>
            <a:off x="726000" y="2275313"/>
            <a:ext cx="10692000" cy="2301375"/>
          </a:xfrm>
          <a:prstGeom prst="rect">
            <a:avLst/>
          </a:prstGeom>
        </p:spPr>
      </p:pic>
      <p:sp>
        <p:nvSpPr>
          <p:cNvPr id="3" name="TextBox 2">
            <a:extLst>
              <a:ext uri="{FF2B5EF4-FFF2-40B4-BE49-F238E27FC236}">
                <a16:creationId xmlns:a16="http://schemas.microsoft.com/office/drawing/2014/main" id="{547A07FB-9F6C-0D14-5003-4085175F7CB5}"/>
              </a:ext>
            </a:extLst>
          </p:cNvPr>
          <p:cNvSpPr txBox="1"/>
          <p:nvPr/>
        </p:nvSpPr>
        <p:spPr>
          <a:xfrm>
            <a:off x="779999" y="5037078"/>
            <a:ext cx="103101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ontserrat"/>
              </a:rPr>
              <a:t>    </a:t>
            </a:r>
            <a:r>
              <a:rPr lang="en-US" sz="2400" b="1">
                <a:latin typeface="Montserrat"/>
              </a:rPr>
              <a:t>Faster </a:t>
            </a:r>
            <a:r>
              <a:rPr lang="en-US" sz="2400">
                <a:latin typeface="Montserrat"/>
              </a:rPr>
              <a:t>loading times when </a:t>
            </a:r>
            <a:r>
              <a:rPr lang="en-US" sz="2400" b="1">
                <a:latin typeface="Montserrat"/>
              </a:rPr>
              <a:t>editing occurrences</a:t>
            </a:r>
            <a:endParaRPr lang="en-US" sz="2400">
              <a:latin typeface="Montserrat"/>
              <a:ea typeface="Calibri" panose="020F0502020204030204"/>
              <a:cs typeface="Calibri" panose="020F0502020204030204"/>
            </a:endParaRPr>
          </a:p>
        </p:txBody>
      </p:sp>
      <p:pic>
        <p:nvPicPr>
          <p:cNvPr id="6" name="Graphic 5" descr="Lightning bolt with solid fill">
            <a:extLst>
              <a:ext uri="{FF2B5EF4-FFF2-40B4-BE49-F238E27FC236}">
                <a16:creationId xmlns:a16="http://schemas.microsoft.com/office/drawing/2014/main" id="{13AE1DB0-EEFB-4B66-01C3-B047D7A95D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608" y="5039139"/>
            <a:ext cx="496957" cy="496957"/>
          </a:xfrm>
          <a:prstGeom prst="rect">
            <a:avLst/>
          </a:prstGeom>
        </p:spPr>
      </p:pic>
      <p:grpSp>
        <p:nvGrpSpPr>
          <p:cNvPr id="10" name="Group 9">
            <a:extLst>
              <a:ext uri="{FF2B5EF4-FFF2-40B4-BE49-F238E27FC236}">
                <a16:creationId xmlns:a16="http://schemas.microsoft.com/office/drawing/2014/main" id="{E9E51753-160B-BBB5-6573-5720B460D354}"/>
              </a:ext>
            </a:extLst>
          </p:cNvPr>
          <p:cNvGrpSpPr/>
          <p:nvPr/>
        </p:nvGrpSpPr>
        <p:grpSpPr>
          <a:xfrm>
            <a:off x="9159618" y="1746"/>
            <a:ext cx="2947925" cy="1011050"/>
            <a:chOff x="8719457" y="148467"/>
            <a:chExt cx="3301317" cy="1018938"/>
          </a:xfrm>
        </p:grpSpPr>
        <p:sp>
          <p:nvSpPr>
            <p:cNvPr id="8" name="Flowchart: Process 7">
              <a:extLst>
                <a:ext uri="{FF2B5EF4-FFF2-40B4-BE49-F238E27FC236}">
                  <a16:creationId xmlns:a16="http://schemas.microsoft.com/office/drawing/2014/main" id="{4BC95CE5-B389-289E-45B5-76F581567BE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white text&#10;&#10;AI-generated content may be incorrect.">
              <a:extLst>
                <a:ext uri="{FF2B5EF4-FFF2-40B4-BE49-F238E27FC236}">
                  <a16:creationId xmlns:a16="http://schemas.microsoft.com/office/drawing/2014/main" id="{5E8AC909-3B46-A22E-660E-338D93176C2F}"/>
                </a:ext>
              </a:extLst>
            </p:cNvPr>
            <p:cNvPicPr>
              <a:picLocks noChangeAspect="1"/>
            </p:cNvPicPr>
            <p:nvPr/>
          </p:nvPicPr>
          <p:blipFill>
            <a:blip r:embed="rId5"/>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783102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FE33-B80D-789D-1D43-83ED84F25C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41C80F-D3B8-2CC6-4738-4F882400473F}"/>
              </a:ext>
            </a:extLst>
          </p:cNvPr>
          <p:cNvSpPr>
            <a:spLocks noGrp="1"/>
          </p:cNvSpPr>
          <p:nvPr>
            <p:ph type="title"/>
          </p:nvPr>
        </p:nvSpPr>
        <p:spPr/>
        <p:txBody>
          <a:bodyPr/>
          <a:lstStyle/>
          <a:p>
            <a:r>
              <a:rPr lang="en-US">
                <a:latin typeface="Montserrat ExtraBold"/>
                <a:cs typeface="Calibri"/>
              </a:rPr>
              <a:t>Data Collection</a:t>
            </a:r>
            <a:endParaRPr lang="en-US"/>
          </a:p>
        </p:txBody>
      </p:sp>
      <p:sp>
        <p:nvSpPr>
          <p:cNvPr id="7" name="Content Placeholder 6">
            <a:extLst>
              <a:ext uri="{FF2B5EF4-FFF2-40B4-BE49-F238E27FC236}">
                <a16:creationId xmlns:a16="http://schemas.microsoft.com/office/drawing/2014/main" id="{0DC0589A-DCE8-78FE-44BA-BE3584F7DA78}"/>
              </a:ext>
            </a:extLst>
          </p:cNvPr>
          <p:cNvSpPr>
            <a:spLocks noGrp="1"/>
          </p:cNvSpPr>
          <p:nvPr>
            <p:ph idx="1"/>
          </p:nvPr>
        </p:nvSpPr>
        <p:spPr>
          <a:xfrm>
            <a:off x="748198" y="1466781"/>
            <a:ext cx="3054835" cy="4740183"/>
          </a:xfrm>
        </p:spPr>
        <p:txBody>
          <a:bodyPr vert="horz" lIns="91440" tIns="45720" rIns="91440" bIns="45720" rtlCol="0" anchor="t">
            <a:normAutofit/>
          </a:bodyPr>
          <a:lstStyle/>
          <a:p>
            <a:r>
              <a:rPr lang="en-US" sz="1800" b="1">
                <a:latin typeface="Montserrat"/>
              </a:rPr>
              <a:t>Field book app</a:t>
            </a:r>
            <a:r>
              <a:rPr lang="en-US" sz="1800">
                <a:latin typeface="Montserrat"/>
              </a:rPr>
              <a:t> </a:t>
            </a:r>
            <a:r>
              <a:rPr lang="en-US" sz="1800" b="1">
                <a:latin typeface="Montserrat"/>
              </a:rPr>
              <a:t>upgrades </a:t>
            </a:r>
            <a:r>
              <a:rPr lang="en-US" sz="1800">
                <a:latin typeface="Montserrat"/>
              </a:rPr>
              <a:t>from version 5.6 to </a:t>
            </a:r>
            <a:r>
              <a:rPr lang="en-US" sz="1800" b="1">
                <a:latin typeface="Montserrat"/>
              </a:rPr>
              <a:t>version 6.0.7</a:t>
            </a:r>
            <a:endParaRPr lang="en-US"/>
          </a:p>
          <a:p>
            <a:pPr marL="342900" indent="-342900">
              <a:buFont typeface="Calibri" panose="020B0604020202020204" pitchFamily="34" charset="0"/>
              <a:buChar char="-"/>
            </a:pPr>
            <a:endParaRPr lang="en-US" sz="2000">
              <a:latin typeface="Montserrat"/>
            </a:endParaRPr>
          </a:p>
          <a:p>
            <a:r>
              <a:rPr lang="en-US" sz="1800" b="1">
                <a:latin typeface="Montserrat"/>
              </a:rPr>
              <a:t>Sync </a:t>
            </a:r>
            <a:r>
              <a:rPr lang="en-US" sz="1800">
                <a:latin typeface="Montserrat"/>
              </a:rPr>
              <a:t>updated data to Field Book from EBS and vice versa.</a:t>
            </a:r>
          </a:p>
          <a:p>
            <a:pPr marL="342900" indent="-342900">
              <a:buFont typeface="Calibri" panose="020B0604020202020204" pitchFamily="34" charset="0"/>
              <a:buChar char="-"/>
            </a:pPr>
            <a:endParaRPr lang="en-US" sz="1800">
              <a:latin typeface="Montserrat"/>
            </a:endParaRPr>
          </a:p>
          <a:p>
            <a:pPr marL="342900" indent="-342900">
              <a:buFont typeface="Calibri" panose="020B0604020202020204" pitchFamily="34" charset="0"/>
              <a:buChar char="-"/>
            </a:pPr>
            <a:endParaRPr lang="en-US" sz="2000"/>
          </a:p>
        </p:txBody>
      </p:sp>
      <p:pic>
        <p:nvPicPr>
          <p:cNvPr id="3" name="Picture 2" descr="A screenshot of a phone&#10;&#10;AI-generated content may be incorrect.">
            <a:extLst>
              <a:ext uri="{FF2B5EF4-FFF2-40B4-BE49-F238E27FC236}">
                <a16:creationId xmlns:a16="http://schemas.microsoft.com/office/drawing/2014/main" id="{0BC0F5B9-0C32-EDCD-EFCE-453926CC1412}"/>
              </a:ext>
            </a:extLst>
          </p:cNvPr>
          <p:cNvPicPr>
            <a:picLocks noChangeAspect="1"/>
          </p:cNvPicPr>
          <p:nvPr/>
        </p:nvPicPr>
        <p:blipFill>
          <a:blip r:embed="rId2"/>
          <a:stretch>
            <a:fillRect/>
          </a:stretch>
        </p:blipFill>
        <p:spPr>
          <a:xfrm>
            <a:off x="3805838" y="1468350"/>
            <a:ext cx="2078325" cy="4665300"/>
          </a:xfrm>
          <a:prstGeom prst="rect">
            <a:avLst/>
          </a:prstGeom>
        </p:spPr>
      </p:pic>
      <p:pic>
        <p:nvPicPr>
          <p:cNvPr id="2" name="Picture 1" descr="A green book with a logo and a cube&#10;&#10;Description automatically generated">
            <a:extLst>
              <a:ext uri="{FF2B5EF4-FFF2-40B4-BE49-F238E27FC236}">
                <a16:creationId xmlns:a16="http://schemas.microsoft.com/office/drawing/2014/main" id="{C17D39FB-4AB3-AD46-C06B-16472021F0EB}"/>
              </a:ext>
            </a:extLst>
          </p:cNvPr>
          <p:cNvPicPr>
            <a:picLocks noChangeAspect="1"/>
          </p:cNvPicPr>
          <p:nvPr/>
        </p:nvPicPr>
        <p:blipFill>
          <a:blip r:embed="rId3"/>
          <a:stretch>
            <a:fillRect/>
          </a:stretch>
        </p:blipFill>
        <p:spPr>
          <a:xfrm>
            <a:off x="1727545" y="4243099"/>
            <a:ext cx="2084318" cy="2054915"/>
          </a:xfrm>
          <a:prstGeom prst="rect">
            <a:avLst/>
          </a:prstGeom>
        </p:spPr>
      </p:pic>
      <p:sp>
        <p:nvSpPr>
          <p:cNvPr id="4" name="TextBox 3">
            <a:extLst>
              <a:ext uri="{FF2B5EF4-FFF2-40B4-BE49-F238E27FC236}">
                <a16:creationId xmlns:a16="http://schemas.microsoft.com/office/drawing/2014/main" id="{89D7CD2F-F9B1-8BAC-8E1D-7F303E0987F9}"/>
              </a:ext>
            </a:extLst>
          </p:cNvPr>
          <p:cNvSpPr txBox="1"/>
          <p:nvPr/>
        </p:nvSpPr>
        <p:spPr>
          <a:xfrm>
            <a:off x="7103165" y="1338573"/>
            <a:ext cx="45824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Montserrat"/>
                <a:ea typeface="Calibri"/>
                <a:cs typeface="Calibri"/>
              </a:rPr>
              <a:t>Upload trait data</a:t>
            </a:r>
            <a:r>
              <a:rPr lang="en-US">
                <a:latin typeface="Montserrat"/>
                <a:ea typeface="Calibri"/>
                <a:cs typeface="Calibri"/>
              </a:rPr>
              <a:t> for harvested crosses.</a:t>
            </a:r>
            <a:endParaRPr lang="en-US">
              <a:ea typeface="Calibri"/>
              <a:cs typeface="Calibri"/>
            </a:endParaRPr>
          </a:p>
          <a:p>
            <a:pPr marL="285750" indent="-285750">
              <a:buFont typeface="Calibri"/>
              <a:buChar char="-"/>
            </a:pPr>
            <a:endParaRPr lang="en-US">
              <a:latin typeface="Montserrat"/>
              <a:ea typeface="Calibri"/>
              <a:cs typeface="Calibri"/>
            </a:endParaRPr>
          </a:p>
          <a:p>
            <a:r>
              <a:rPr lang="en-US" b="1">
                <a:latin typeface="Montserrat"/>
                <a:ea typeface="Calibri"/>
                <a:cs typeface="Calibri"/>
              </a:rPr>
              <a:t>Direct printing</a:t>
            </a:r>
            <a:r>
              <a:rPr lang="en-US">
                <a:latin typeface="Montserrat"/>
                <a:ea typeface="Calibri"/>
                <a:cs typeface="Calibri"/>
              </a:rPr>
              <a:t> of harvest labels via the </a:t>
            </a:r>
            <a:r>
              <a:rPr lang="en-US" b="1">
                <a:latin typeface="Montserrat"/>
                <a:ea typeface="Calibri"/>
                <a:cs typeface="Calibri"/>
              </a:rPr>
              <a:t>Post Harvest</a:t>
            </a:r>
            <a:r>
              <a:rPr lang="en-US">
                <a:latin typeface="Montserrat"/>
                <a:ea typeface="Calibri"/>
                <a:cs typeface="Calibri"/>
              </a:rPr>
              <a:t> tool </a:t>
            </a:r>
          </a:p>
          <a:p>
            <a:pPr marL="285750" indent="-285750" algn="l">
              <a:buFont typeface="Calibri"/>
              <a:buChar char="-"/>
            </a:pPr>
            <a:endParaRPr lang="en-US">
              <a:latin typeface="Montserrat"/>
              <a:ea typeface="Calibri"/>
              <a:cs typeface="Calibri"/>
            </a:endParaRPr>
          </a:p>
        </p:txBody>
      </p:sp>
      <p:pic>
        <p:nvPicPr>
          <p:cNvPr id="6" name="Picture 5" descr="A hand on a computer&#10;&#10;AI-generated content may be incorrect.">
            <a:extLst>
              <a:ext uri="{FF2B5EF4-FFF2-40B4-BE49-F238E27FC236}">
                <a16:creationId xmlns:a16="http://schemas.microsoft.com/office/drawing/2014/main" id="{F4CA388A-1C0F-F470-F498-04075FC9B655}"/>
              </a:ext>
            </a:extLst>
          </p:cNvPr>
          <p:cNvPicPr>
            <a:picLocks noChangeAspect="1"/>
          </p:cNvPicPr>
          <p:nvPr/>
        </p:nvPicPr>
        <p:blipFill>
          <a:blip r:embed="rId4"/>
          <a:stretch>
            <a:fillRect/>
          </a:stretch>
        </p:blipFill>
        <p:spPr>
          <a:xfrm>
            <a:off x="7250073" y="3285708"/>
            <a:ext cx="4435125" cy="2667750"/>
          </a:xfrm>
          <a:prstGeom prst="rect">
            <a:avLst/>
          </a:prstGeom>
        </p:spPr>
      </p:pic>
      <p:grpSp>
        <p:nvGrpSpPr>
          <p:cNvPr id="11" name="Group 10">
            <a:extLst>
              <a:ext uri="{FF2B5EF4-FFF2-40B4-BE49-F238E27FC236}">
                <a16:creationId xmlns:a16="http://schemas.microsoft.com/office/drawing/2014/main" id="{69CFA0D9-719E-D00E-FEA0-DF0876B16E3C}"/>
              </a:ext>
            </a:extLst>
          </p:cNvPr>
          <p:cNvGrpSpPr/>
          <p:nvPr/>
        </p:nvGrpSpPr>
        <p:grpSpPr>
          <a:xfrm>
            <a:off x="9159618" y="1746"/>
            <a:ext cx="2947925" cy="1011050"/>
            <a:chOff x="8719457" y="148467"/>
            <a:chExt cx="3301317" cy="1018938"/>
          </a:xfrm>
        </p:grpSpPr>
        <p:sp>
          <p:nvSpPr>
            <p:cNvPr id="9" name="Flowchart: Process 8">
              <a:extLst>
                <a:ext uri="{FF2B5EF4-FFF2-40B4-BE49-F238E27FC236}">
                  <a16:creationId xmlns:a16="http://schemas.microsoft.com/office/drawing/2014/main" id="{72F28ECC-EF7F-7070-5183-ECE29059DC36}"/>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white text&#10;&#10;AI-generated content may be incorrect.">
              <a:extLst>
                <a:ext uri="{FF2B5EF4-FFF2-40B4-BE49-F238E27FC236}">
                  <a16:creationId xmlns:a16="http://schemas.microsoft.com/office/drawing/2014/main" id="{BC3111BF-48C2-A838-F960-65643C9F7CEE}"/>
                </a:ext>
              </a:extLst>
            </p:cNvPr>
            <p:cNvPicPr>
              <a:picLocks noChangeAspect="1"/>
            </p:cNvPicPr>
            <p:nvPr/>
          </p:nvPicPr>
          <p:blipFill>
            <a:blip r:embed="rId5"/>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353564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AD304-AD08-7329-2062-DE21D2EB70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6795B8-AA72-7A8B-07B8-6BF213A904AC}"/>
              </a:ext>
            </a:extLst>
          </p:cNvPr>
          <p:cNvSpPr>
            <a:spLocks noGrp="1"/>
          </p:cNvSpPr>
          <p:nvPr>
            <p:ph type="title"/>
          </p:nvPr>
        </p:nvSpPr>
        <p:spPr/>
        <p:txBody>
          <a:bodyPr/>
          <a:lstStyle/>
          <a:p>
            <a:r>
              <a:rPr lang="en-US">
                <a:latin typeface="Montserrat ExtraBold"/>
                <a:cs typeface="Calibri"/>
              </a:rPr>
              <a:t>Harvest Manager</a:t>
            </a:r>
            <a:endParaRPr lang="en-US"/>
          </a:p>
        </p:txBody>
      </p:sp>
      <p:sp>
        <p:nvSpPr>
          <p:cNvPr id="7" name="Content Placeholder 6">
            <a:extLst>
              <a:ext uri="{FF2B5EF4-FFF2-40B4-BE49-F238E27FC236}">
                <a16:creationId xmlns:a16="http://schemas.microsoft.com/office/drawing/2014/main" id="{98CAE036-7D0A-A52F-B17A-BCF079327E9E}"/>
              </a:ext>
            </a:extLst>
          </p:cNvPr>
          <p:cNvSpPr>
            <a:spLocks noGrp="1"/>
          </p:cNvSpPr>
          <p:nvPr>
            <p:ph idx="1"/>
          </p:nvPr>
        </p:nvSpPr>
        <p:spPr>
          <a:xfrm>
            <a:off x="724928" y="1113616"/>
            <a:ext cx="5805142" cy="5865104"/>
          </a:xfrm>
        </p:spPr>
        <p:txBody>
          <a:bodyPr vert="horz" lIns="91440" tIns="45720" rIns="91440" bIns="45720" rtlCol="0" anchor="t">
            <a:normAutofit/>
          </a:bodyPr>
          <a:lstStyle/>
          <a:p>
            <a:pPr marL="342900" indent="-342900">
              <a:buFont typeface="Calibri" panose="020B0604020202020204" pitchFamily="34" charset="0"/>
              <a:buChar char="-"/>
            </a:pPr>
            <a:endParaRPr lang="en-US" sz="1500">
              <a:latin typeface="Montserrat"/>
            </a:endParaRPr>
          </a:p>
          <a:p>
            <a:r>
              <a:rPr lang="en-US" sz="1500" b="1">
                <a:latin typeface="Montserrat"/>
              </a:rPr>
              <a:t>Harvest summary</a:t>
            </a:r>
            <a:r>
              <a:rPr lang="en-US" sz="1500">
                <a:latin typeface="Montserrat"/>
              </a:rPr>
              <a:t> to show additional information about the harvested germplasm and its source</a:t>
            </a:r>
            <a:endParaRPr lang="en-US" sz="1500"/>
          </a:p>
          <a:p>
            <a:pPr marL="342900" indent="-342900">
              <a:buFont typeface="Calibri" panose="020B0604020202020204" pitchFamily="34" charset="0"/>
              <a:buChar char="-"/>
            </a:pPr>
            <a:endParaRPr lang="en-US" sz="1500"/>
          </a:p>
          <a:p>
            <a:pPr marL="342900" indent="-342900">
              <a:buFont typeface="Calibri" panose="020B0604020202020204" pitchFamily="34" charset="0"/>
              <a:buChar char="-"/>
            </a:pPr>
            <a:endParaRPr lang="en-US" sz="1500">
              <a:latin typeface="Montserrat"/>
            </a:endParaRPr>
          </a:p>
          <a:p>
            <a:pPr marL="342900" indent="-342900">
              <a:buFont typeface="Calibri" panose="020B0604020202020204" pitchFamily="34" charset="0"/>
              <a:buChar char="-"/>
            </a:pPr>
            <a:endParaRPr lang="en-US" sz="1500">
              <a:latin typeface="Montserrat"/>
            </a:endParaRPr>
          </a:p>
          <a:p>
            <a:endParaRPr lang="en-US" sz="1500">
              <a:latin typeface="Montserrat"/>
            </a:endParaRPr>
          </a:p>
          <a:p>
            <a:endParaRPr lang="en-US" sz="1500">
              <a:latin typeface="Montserrat"/>
            </a:endParaRPr>
          </a:p>
          <a:p>
            <a:endParaRPr lang="en-US" sz="1500">
              <a:latin typeface="Montserrat"/>
            </a:endParaRPr>
          </a:p>
          <a:p>
            <a:endParaRPr lang="en-US" sz="1500">
              <a:latin typeface="Montserrat"/>
            </a:endParaRPr>
          </a:p>
          <a:p>
            <a:endParaRPr lang="en-US" sz="1500">
              <a:latin typeface="Montserrat"/>
            </a:endParaRPr>
          </a:p>
          <a:p>
            <a:endParaRPr lang="en-US" sz="1500" b="1">
              <a:latin typeface="Montserrat"/>
            </a:endParaRPr>
          </a:p>
          <a:p>
            <a:r>
              <a:rPr lang="en-US" sz="1500" b="1">
                <a:latin typeface="Montserrat"/>
              </a:rPr>
              <a:t>Only new seed lots and packages are created</a:t>
            </a:r>
            <a:r>
              <a:rPr lang="en-US" sz="1500">
                <a:latin typeface="Montserrat"/>
              </a:rPr>
              <a:t> when harvesting </a:t>
            </a:r>
            <a:r>
              <a:rPr lang="en-US" sz="1500" b="1">
                <a:latin typeface="Montserrat"/>
              </a:rPr>
              <a:t>DCP materials</a:t>
            </a:r>
            <a:r>
              <a:rPr lang="en-US" sz="1500">
                <a:latin typeface="Montserrat"/>
              </a:rPr>
              <a:t> that are not yet fixed</a:t>
            </a:r>
            <a:endParaRPr lang="en-US" sz="1500"/>
          </a:p>
          <a:p>
            <a:pPr marL="342900" indent="-342900">
              <a:buFont typeface="Calibri" panose="020B0604020202020204" pitchFamily="34" charset="0"/>
              <a:buChar char="-"/>
            </a:pPr>
            <a:endParaRPr lang="en-US" sz="1500">
              <a:latin typeface="Montserrat"/>
            </a:endParaRPr>
          </a:p>
          <a:p>
            <a:r>
              <a:rPr lang="en-US" sz="1500" b="1">
                <a:latin typeface="Montserrat"/>
              </a:rPr>
              <a:t>Harvest F3 generations</a:t>
            </a:r>
            <a:r>
              <a:rPr lang="en-US" sz="1500">
                <a:latin typeface="Montserrat"/>
              </a:rPr>
              <a:t> using </a:t>
            </a:r>
            <a:r>
              <a:rPr lang="en-US" sz="1500" b="1">
                <a:latin typeface="Montserrat"/>
              </a:rPr>
              <a:t>bulk </a:t>
            </a:r>
            <a:r>
              <a:rPr lang="en-US" sz="1500">
                <a:latin typeface="Montserrat"/>
              </a:rPr>
              <a:t>method for </a:t>
            </a:r>
            <a:r>
              <a:rPr lang="en-US" sz="1500" b="1">
                <a:latin typeface="Montserrat"/>
              </a:rPr>
              <a:t>cowpea </a:t>
            </a:r>
            <a:r>
              <a:rPr lang="en-US" sz="1500">
                <a:latin typeface="Montserrat"/>
              </a:rPr>
              <a:t>and </a:t>
            </a:r>
            <a:r>
              <a:rPr lang="en-US" sz="1500" b="1">
                <a:latin typeface="Montserrat"/>
              </a:rPr>
              <a:t>soybean</a:t>
            </a:r>
            <a:endParaRPr lang="en-US" sz="1500"/>
          </a:p>
          <a:p>
            <a:pPr marL="342900" indent="-342900">
              <a:buFont typeface="Calibri" panose="020B0604020202020204" pitchFamily="34" charset="0"/>
              <a:buChar char="-"/>
            </a:pPr>
            <a:endParaRPr lang="en-US" sz="1500"/>
          </a:p>
          <a:p>
            <a:pPr marL="342900" indent="-342900">
              <a:buFont typeface="Calibri" panose="020B0604020202020204" pitchFamily="34" charset="0"/>
              <a:buChar char="-"/>
            </a:pPr>
            <a:endParaRPr lang="en-US" sz="1500"/>
          </a:p>
          <a:p>
            <a:pPr marL="342900" indent="-342900">
              <a:buFont typeface="Calibri" panose="020B0604020202020204" pitchFamily="34" charset="0"/>
              <a:buChar char="-"/>
            </a:pPr>
            <a:endParaRPr lang="en-US" sz="1500"/>
          </a:p>
          <a:p>
            <a:endParaRPr lang="en-US" sz="1500"/>
          </a:p>
          <a:p>
            <a:pPr marL="342900" indent="-342900">
              <a:buFont typeface="Calibri" panose="020B0604020202020204" pitchFamily="34" charset="0"/>
              <a:buChar char="-"/>
            </a:pPr>
            <a:endParaRPr lang="en-US" sz="1500"/>
          </a:p>
        </p:txBody>
      </p:sp>
      <p:pic>
        <p:nvPicPr>
          <p:cNvPr id="9" name="Picture 8" descr="A screenshot of a computer&#10;&#10;AI-generated content may be incorrect.">
            <a:extLst>
              <a:ext uri="{FF2B5EF4-FFF2-40B4-BE49-F238E27FC236}">
                <a16:creationId xmlns:a16="http://schemas.microsoft.com/office/drawing/2014/main" id="{210B9DC2-E8EF-FAFE-75EA-845C70459ABA}"/>
              </a:ext>
            </a:extLst>
          </p:cNvPr>
          <p:cNvPicPr>
            <a:picLocks noChangeAspect="1"/>
          </p:cNvPicPr>
          <p:nvPr/>
        </p:nvPicPr>
        <p:blipFill>
          <a:blip r:embed="rId2"/>
          <a:srcRect l="853" t="389" r="29233" b="23187"/>
          <a:stretch/>
        </p:blipFill>
        <p:spPr>
          <a:xfrm>
            <a:off x="818006" y="2081102"/>
            <a:ext cx="5276877" cy="2690894"/>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4F0FFA75-08D9-3934-F86A-D5A81C18168C}"/>
              </a:ext>
            </a:extLst>
          </p:cNvPr>
          <p:cNvPicPr>
            <a:picLocks noChangeAspect="1"/>
          </p:cNvPicPr>
          <p:nvPr/>
        </p:nvPicPr>
        <p:blipFill>
          <a:blip r:embed="rId3"/>
          <a:srcRect r="1151"/>
          <a:stretch/>
        </p:blipFill>
        <p:spPr>
          <a:xfrm>
            <a:off x="6729675" y="1470721"/>
            <a:ext cx="4876032" cy="2338301"/>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3AC2B947-2081-83DA-EF9E-A85FDAFEBB8D}"/>
              </a:ext>
            </a:extLst>
          </p:cNvPr>
          <p:cNvPicPr>
            <a:picLocks noChangeAspect="1"/>
          </p:cNvPicPr>
          <p:nvPr/>
        </p:nvPicPr>
        <p:blipFill>
          <a:blip r:embed="rId4"/>
          <a:stretch>
            <a:fillRect/>
          </a:stretch>
        </p:blipFill>
        <p:spPr>
          <a:xfrm>
            <a:off x="6805362" y="5113835"/>
            <a:ext cx="4805967" cy="1369823"/>
          </a:xfrm>
          <a:prstGeom prst="rect">
            <a:avLst/>
          </a:prstGeom>
        </p:spPr>
      </p:pic>
      <p:sp>
        <p:nvSpPr>
          <p:cNvPr id="4" name="TextBox 3">
            <a:extLst>
              <a:ext uri="{FF2B5EF4-FFF2-40B4-BE49-F238E27FC236}">
                <a16:creationId xmlns:a16="http://schemas.microsoft.com/office/drawing/2014/main" id="{45921151-60FA-8C96-43BC-A1E23C7D1422}"/>
              </a:ext>
            </a:extLst>
          </p:cNvPr>
          <p:cNvSpPr txBox="1"/>
          <p:nvPr/>
        </p:nvSpPr>
        <p:spPr>
          <a:xfrm>
            <a:off x="6950765" y="1113183"/>
            <a:ext cx="4876799" cy="4099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500">
                <a:latin typeface="Montserrat"/>
              </a:rPr>
              <a:t>Easily provide harvest data​</a:t>
            </a:r>
          </a:p>
          <a:p>
            <a:pPr marL="342900" indent="-342900">
              <a:buFont typeface="Calibri,Sans-Serif"/>
              <a:buChar char="-"/>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endParaRPr lang="en-US" sz="1500">
              <a:latin typeface="Montserrat"/>
            </a:endParaRPr>
          </a:p>
          <a:p>
            <a:pPr>
              <a:lnSpc>
                <a:spcPts val="2100"/>
              </a:lnSpc>
            </a:pPr>
            <a:r>
              <a:rPr lang="en-US" sz="1500" b="1">
                <a:latin typeface="Montserrat"/>
              </a:rPr>
              <a:t>See updated germplasm names</a:t>
            </a:r>
            <a:r>
              <a:rPr lang="en-US" sz="1500">
                <a:latin typeface="Montserrat"/>
              </a:rPr>
              <a:t> for harvest records​</a:t>
            </a:r>
            <a:endParaRPr lang="en-US" sz="1500">
              <a:latin typeface="Montserrat"/>
              <a:ea typeface="Calibri"/>
              <a:cs typeface="Calibri"/>
            </a:endParaRPr>
          </a:p>
          <a:p>
            <a:pPr marL="342900" indent="-342900">
              <a:buFont typeface="Calibri,Sans-Serif"/>
              <a:buChar char="-"/>
            </a:pPr>
            <a:endParaRPr lang="en-US" sz="1500">
              <a:latin typeface="Montserrat"/>
            </a:endParaRPr>
          </a:p>
          <a:p>
            <a:pPr>
              <a:lnSpc>
                <a:spcPts val="2100"/>
              </a:lnSpc>
            </a:pPr>
            <a:r>
              <a:rPr lang="en-US" sz="1500">
                <a:latin typeface="Montserrat"/>
              </a:rPr>
              <a:t>Harvested crosses now reflect correct </a:t>
            </a:r>
            <a:r>
              <a:rPr lang="en-US" sz="1500" b="1">
                <a:latin typeface="Montserrat"/>
              </a:rPr>
              <a:t>origin</a:t>
            </a:r>
            <a:endParaRPr lang="en-US" sz="1500">
              <a:latin typeface="Montserrat"/>
              <a:ea typeface="Calibri"/>
              <a:cs typeface="Calibri"/>
            </a:endParaRPr>
          </a:p>
        </p:txBody>
      </p:sp>
      <p:grpSp>
        <p:nvGrpSpPr>
          <p:cNvPr id="11" name="Group 10">
            <a:extLst>
              <a:ext uri="{FF2B5EF4-FFF2-40B4-BE49-F238E27FC236}">
                <a16:creationId xmlns:a16="http://schemas.microsoft.com/office/drawing/2014/main" id="{1E0515A0-CAFB-2540-D101-52C6D7D12F5D}"/>
              </a:ext>
            </a:extLst>
          </p:cNvPr>
          <p:cNvGrpSpPr/>
          <p:nvPr/>
        </p:nvGrpSpPr>
        <p:grpSpPr>
          <a:xfrm>
            <a:off x="9159618" y="1746"/>
            <a:ext cx="2947925" cy="1011050"/>
            <a:chOff x="8719457" y="148467"/>
            <a:chExt cx="3301317" cy="1018938"/>
          </a:xfrm>
        </p:grpSpPr>
        <p:sp>
          <p:nvSpPr>
            <p:cNvPr id="8" name="Flowchart: Process 7">
              <a:extLst>
                <a:ext uri="{FF2B5EF4-FFF2-40B4-BE49-F238E27FC236}">
                  <a16:creationId xmlns:a16="http://schemas.microsoft.com/office/drawing/2014/main" id="{C78FA413-4B15-ECE4-8597-1E9CB61C10CB}"/>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white text&#10;&#10;AI-generated content may be incorrect.">
              <a:extLst>
                <a:ext uri="{FF2B5EF4-FFF2-40B4-BE49-F238E27FC236}">
                  <a16:creationId xmlns:a16="http://schemas.microsoft.com/office/drawing/2014/main" id="{78F7728F-708F-784C-9242-7FB28A883C8E}"/>
                </a:ext>
              </a:extLst>
            </p:cNvPr>
            <p:cNvPicPr>
              <a:picLocks noChangeAspect="1"/>
            </p:cNvPicPr>
            <p:nvPr/>
          </p:nvPicPr>
          <p:blipFill>
            <a:blip r:embed="rId5"/>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534190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4011-6F78-2013-5555-09C47EABC1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0F3E22-AD2A-3F1F-7D81-FB3D8205BB75}"/>
              </a:ext>
            </a:extLst>
          </p:cNvPr>
          <p:cNvSpPr>
            <a:spLocks noGrp="1"/>
          </p:cNvSpPr>
          <p:nvPr>
            <p:ph type="title"/>
          </p:nvPr>
        </p:nvSpPr>
        <p:spPr/>
        <p:txBody>
          <a:bodyPr/>
          <a:lstStyle/>
          <a:p>
            <a:r>
              <a:rPr lang="en-US">
                <a:latin typeface="Montserrat ExtraBold"/>
                <a:cs typeface="Calibri"/>
              </a:rPr>
              <a:t>Germplasm Manager</a:t>
            </a:r>
            <a:endParaRPr lang="en-US"/>
          </a:p>
        </p:txBody>
      </p:sp>
      <p:sp>
        <p:nvSpPr>
          <p:cNvPr id="7" name="Content Placeholder 6">
            <a:extLst>
              <a:ext uri="{FF2B5EF4-FFF2-40B4-BE49-F238E27FC236}">
                <a16:creationId xmlns:a16="http://schemas.microsoft.com/office/drawing/2014/main" id="{AA248522-C199-6641-632E-CA0DFBBE2534}"/>
              </a:ext>
            </a:extLst>
          </p:cNvPr>
          <p:cNvSpPr>
            <a:spLocks noGrp="1"/>
          </p:cNvSpPr>
          <p:nvPr>
            <p:ph idx="1"/>
          </p:nvPr>
        </p:nvSpPr>
        <p:spPr>
          <a:xfrm>
            <a:off x="936963" y="1690085"/>
            <a:ext cx="10688139" cy="4818183"/>
          </a:xfrm>
        </p:spPr>
        <p:txBody>
          <a:bodyPr vert="horz" lIns="91440" tIns="45720" rIns="91440" bIns="45720" rtlCol="0" anchor="t">
            <a:normAutofit/>
          </a:bodyPr>
          <a:lstStyle/>
          <a:p>
            <a:r>
              <a:rPr lang="en-US" b="1">
                <a:latin typeface="Montserrat"/>
              </a:rPr>
              <a:t>Provides </a:t>
            </a:r>
            <a:r>
              <a:rPr lang="en-US">
                <a:latin typeface="Montserrat"/>
              </a:rPr>
              <a:t>required and optional </a:t>
            </a:r>
            <a:r>
              <a:rPr lang="en-US" b="1">
                <a:latin typeface="Montserrat"/>
              </a:rPr>
              <a:t>data relevant to a crop</a:t>
            </a:r>
            <a:r>
              <a:rPr lang="en-US">
                <a:latin typeface="Montserrat"/>
              </a:rPr>
              <a:t> program when </a:t>
            </a:r>
            <a:r>
              <a:rPr lang="en-US" b="1">
                <a:latin typeface="Montserrat"/>
              </a:rPr>
              <a:t>creating germplasm</a:t>
            </a:r>
            <a:r>
              <a:rPr lang="en-US">
                <a:latin typeface="Montserrat"/>
              </a:rPr>
              <a:t> records.</a:t>
            </a:r>
            <a:endParaRPr lang="en-US"/>
          </a:p>
          <a:p>
            <a:pPr marL="342900" indent="-342900">
              <a:buFont typeface="Calibri" panose="020B0604020202020204" pitchFamily="34" charset="0"/>
              <a:buChar char="-"/>
            </a:pPr>
            <a:endParaRPr lang="en-US"/>
          </a:p>
        </p:txBody>
      </p:sp>
      <p:pic>
        <p:nvPicPr>
          <p:cNvPr id="2" name="Picture 1" descr="A screenshot of a computer&#10;&#10;AI-generated content may be incorrect.">
            <a:extLst>
              <a:ext uri="{FF2B5EF4-FFF2-40B4-BE49-F238E27FC236}">
                <a16:creationId xmlns:a16="http://schemas.microsoft.com/office/drawing/2014/main" id="{8C0384D3-E1D0-D920-5B44-99437403AB3A}"/>
              </a:ext>
            </a:extLst>
          </p:cNvPr>
          <p:cNvPicPr>
            <a:picLocks noChangeAspect="1"/>
          </p:cNvPicPr>
          <p:nvPr/>
        </p:nvPicPr>
        <p:blipFill>
          <a:blip r:embed="rId2"/>
          <a:stretch>
            <a:fillRect/>
          </a:stretch>
        </p:blipFill>
        <p:spPr>
          <a:xfrm>
            <a:off x="4886870" y="3028563"/>
            <a:ext cx="6540000" cy="2907500"/>
          </a:xfrm>
          <a:prstGeom prst="rect">
            <a:avLst/>
          </a:prstGeom>
        </p:spPr>
      </p:pic>
      <p:sp>
        <p:nvSpPr>
          <p:cNvPr id="3" name="TextBox 2">
            <a:extLst>
              <a:ext uri="{FF2B5EF4-FFF2-40B4-BE49-F238E27FC236}">
                <a16:creationId xmlns:a16="http://schemas.microsoft.com/office/drawing/2014/main" id="{AA5836CC-A90F-F045-69CF-9224D68821FF}"/>
              </a:ext>
            </a:extLst>
          </p:cNvPr>
          <p:cNvSpPr txBox="1"/>
          <p:nvPr/>
        </p:nvSpPr>
        <p:spPr>
          <a:xfrm>
            <a:off x="1010921" y="3659061"/>
            <a:ext cx="39824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404040"/>
                </a:solidFill>
                <a:latin typeface="Montserrat"/>
              </a:rPr>
              <a:t>Improved notification </a:t>
            </a:r>
            <a:r>
              <a:rPr lang="en-US" sz="2400">
                <a:solidFill>
                  <a:srgbClr val="404040"/>
                </a:solidFill>
                <a:latin typeface="Montserrat"/>
              </a:rPr>
              <a:t>when generating </a:t>
            </a:r>
            <a:r>
              <a:rPr lang="en-US" sz="2400" b="1">
                <a:solidFill>
                  <a:srgbClr val="404040"/>
                </a:solidFill>
                <a:latin typeface="Montserrat"/>
              </a:rPr>
              <a:t>printout </a:t>
            </a:r>
            <a:r>
              <a:rPr lang="en-US" sz="2400">
                <a:solidFill>
                  <a:srgbClr val="404040"/>
                </a:solidFill>
                <a:latin typeface="Montserrat"/>
              </a:rPr>
              <a:t>report</a:t>
            </a:r>
            <a:endParaRPr lang="en-US">
              <a:ea typeface="Calibri" panose="020F0502020204030204"/>
              <a:cs typeface="Calibri" panose="020F0502020204030204"/>
            </a:endParaRPr>
          </a:p>
        </p:txBody>
      </p:sp>
      <p:grpSp>
        <p:nvGrpSpPr>
          <p:cNvPr id="9" name="Group 8">
            <a:extLst>
              <a:ext uri="{FF2B5EF4-FFF2-40B4-BE49-F238E27FC236}">
                <a16:creationId xmlns:a16="http://schemas.microsoft.com/office/drawing/2014/main" id="{C7453751-D15B-9716-E4EC-CA18DDFC0C9B}"/>
              </a:ext>
            </a:extLst>
          </p:cNvPr>
          <p:cNvGrpSpPr/>
          <p:nvPr/>
        </p:nvGrpSpPr>
        <p:grpSpPr>
          <a:xfrm>
            <a:off x="9159618" y="1746"/>
            <a:ext cx="2947925" cy="1011050"/>
            <a:chOff x="8719457" y="148467"/>
            <a:chExt cx="3301317" cy="1018938"/>
          </a:xfrm>
        </p:grpSpPr>
        <p:sp>
          <p:nvSpPr>
            <p:cNvPr id="6" name="Flowchart: Process 5">
              <a:extLst>
                <a:ext uri="{FF2B5EF4-FFF2-40B4-BE49-F238E27FC236}">
                  <a16:creationId xmlns:a16="http://schemas.microsoft.com/office/drawing/2014/main" id="{A0453008-69EF-051F-1553-0E5936F97AFA}"/>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AI-generated content may be incorrect.">
              <a:extLst>
                <a:ext uri="{FF2B5EF4-FFF2-40B4-BE49-F238E27FC236}">
                  <a16:creationId xmlns:a16="http://schemas.microsoft.com/office/drawing/2014/main" id="{6DF94428-D4F9-F09B-63B7-FB88A24512B5}"/>
                </a:ext>
              </a:extLst>
            </p:cNvPr>
            <p:cNvPicPr>
              <a:picLocks noChangeAspect="1"/>
            </p:cNvPicPr>
            <p:nvPr/>
          </p:nvPicPr>
          <p:blipFill>
            <a:blip r:embed="rId3"/>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230061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8F35B-AE29-116D-1701-F4F3D1E202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6C46774-3504-01BA-D6EC-AE6273C386D3}"/>
              </a:ext>
            </a:extLst>
          </p:cNvPr>
          <p:cNvSpPr>
            <a:spLocks noGrp="1"/>
          </p:cNvSpPr>
          <p:nvPr>
            <p:ph type="title"/>
          </p:nvPr>
        </p:nvSpPr>
        <p:spPr/>
        <p:txBody>
          <a:bodyPr/>
          <a:lstStyle/>
          <a:p>
            <a:r>
              <a:rPr lang="en-US">
                <a:latin typeface="Montserrat ExtraBold"/>
                <a:cs typeface="Calibri"/>
              </a:rPr>
              <a:t>List Manager</a:t>
            </a:r>
            <a:endParaRPr lang="en-US"/>
          </a:p>
        </p:txBody>
      </p:sp>
      <p:sp>
        <p:nvSpPr>
          <p:cNvPr id="7" name="Content Placeholder 6">
            <a:extLst>
              <a:ext uri="{FF2B5EF4-FFF2-40B4-BE49-F238E27FC236}">
                <a16:creationId xmlns:a16="http://schemas.microsoft.com/office/drawing/2014/main" id="{6CD1971C-C247-33DC-8B9A-5A6F509BDFD2}"/>
              </a:ext>
            </a:extLst>
          </p:cNvPr>
          <p:cNvSpPr>
            <a:spLocks noGrp="1"/>
          </p:cNvSpPr>
          <p:nvPr>
            <p:ph idx="1"/>
          </p:nvPr>
        </p:nvSpPr>
        <p:spPr>
          <a:xfrm>
            <a:off x="724928" y="1358781"/>
            <a:ext cx="11350205" cy="4818183"/>
          </a:xfrm>
        </p:spPr>
        <p:txBody>
          <a:bodyPr vert="horz" lIns="91440" tIns="45720" rIns="91440" bIns="45720" rtlCol="0" anchor="t">
            <a:normAutofit/>
          </a:bodyPr>
          <a:lstStyle/>
          <a:p>
            <a:r>
              <a:rPr lang="en-US" b="1">
                <a:latin typeface="Montserrat"/>
              </a:rPr>
              <a:t>More information</a:t>
            </a:r>
            <a:r>
              <a:rPr lang="en-US">
                <a:latin typeface="Montserrat"/>
              </a:rPr>
              <a:t> when </a:t>
            </a:r>
            <a:r>
              <a:rPr lang="en-US" b="1">
                <a:latin typeface="Montserrat"/>
              </a:rPr>
              <a:t>viewing, managing, and downloading list</a:t>
            </a:r>
            <a:r>
              <a:rPr lang="en-US">
                <a:latin typeface="Montserrat"/>
              </a:rPr>
              <a:t> contents.</a:t>
            </a:r>
            <a:endParaRPr lang="en-US"/>
          </a:p>
        </p:txBody>
      </p:sp>
      <p:pic>
        <p:nvPicPr>
          <p:cNvPr id="3" name="Picture 2" descr="A screenshot of a white and black list&#10;&#10;AI-generated content may be incorrect.">
            <a:extLst>
              <a:ext uri="{FF2B5EF4-FFF2-40B4-BE49-F238E27FC236}">
                <a16:creationId xmlns:a16="http://schemas.microsoft.com/office/drawing/2014/main" id="{94ABE700-E0F7-EB13-AFD9-00F774E994C6}"/>
              </a:ext>
            </a:extLst>
          </p:cNvPr>
          <p:cNvPicPr>
            <a:picLocks noChangeAspect="1"/>
          </p:cNvPicPr>
          <p:nvPr/>
        </p:nvPicPr>
        <p:blipFill>
          <a:blip r:embed="rId2"/>
          <a:stretch>
            <a:fillRect/>
          </a:stretch>
        </p:blipFill>
        <p:spPr>
          <a:xfrm>
            <a:off x="2251179" y="2453167"/>
            <a:ext cx="7682460" cy="3637272"/>
          </a:xfrm>
          <a:prstGeom prst="rect">
            <a:avLst/>
          </a:prstGeom>
        </p:spPr>
      </p:pic>
      <p:grpSp>
        <p:nvGrpSpPr>
          <p:cNvPr id="8" name="Group 7">
            <a:extLst>
              <a:ext uri="{FF2B5EF4-FFF2-40B4-BE49-F238E27FC236}">
                <a16:creationId xmlns:a16="http://schemas.microsoft.com/office/drawing/2014/main" id="{765D67EB-370B-1A9F-75DC-AC5FB2BCA610}"/>
              </a:ext>
            </a:extLst>
          </p:cNvPr>
          <p:cNvGrpSpPr/>
          <p:nvPr/>
        </p:nvGrpSpPr>
        <p:grpSpPr>
          <a:xfrm>
            <a:off x="9159618" y="1746"/>
            <a:ext cx="2947925" cy="1011050"/>
            <a:chOff x="8719457" y="148467"/>
            <a:chExt cx="3301317" cy="1018938"/>
          </a:xfrm>
        </p:grpSpPr>
        <p:sp>
          <p:nvSpPr>
            <p:cNvPr id="4" name="Flowchart: Process 3">
              <a:extLst>
                <a:ext uri="{FF2B5EF4-FFF2-40B4-BE49-F238E27FC236}">
                  <a16:creationId xmlns:a16="http://schemas.microsoft.com/office/drawing/2014/main" id="{899B6512-77E9-1F08-44C7-FF0C97582E3B}"/>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5FDCA978-49F1-E871-480A-C354F507D26B}"/>
                </a:ext>
              </a:extLst>
            </p:cNvPr>
            <p:cNvPicPr>
              <a:picLocks noChangeAspect="1"/>
            </p:cNvPicPr>
            <p:nvPr/>
          </p:nvPicPr>
          <p:blipFill>
            <a:blip r:embed="rId3"/>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130212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A284-094A-B857-0D97-9567041ED250}"/>
              </a:ext>
            </a:extLst>
          </p:cNvPr>
          <p:cNvSpPr>
            <a:spLocks noGrp="1"/>
          </p:cNvSpPr>
          <p:nvPr>
            <p:ph type="title"/>
          </p:nvPr>
        </p:nvSpPr>
        <p:spPr/>
        <p:txBody>
          <a:bodyPr/>
          <a:lstStyle/>
          <a:p>
            <a:r>
              <a:rPr lang="en-US">
                <a:latin typeface="Montserrat"/>
                <a:cs typeface="Calibri"/>
              </a:rPr>
              <a:t>EBS: General Improvements</a:t>
            </a:r>
            <a:endParaRPr lang="en-US"/>
          </a:p>
        </p:txBody>
      </p:sp>
      <p:sp>
        <p:nvSpPr>
          <p:cNvPr id="21" name="TextBox 20">
            <a:extLst>
              <a:ext uri="{FF2B5EF4-FFF2-40B4-BE49-F238E27FC236}">
                <a16:creationId xmlns:a16="http://schemas.microsoft.com/office/drawing/2014/main" id="{D13C82E6-21BF-7272-526C-CAED1E79BDFF}"/>
              </a:ext>
            </a:extLst>
          </p:cNvPr>
          <p:cNvSpPr txBox="1"/>
          <p:nvPr/>
        </p:nvSpPr>
        <p:spPr>
          <a:xfrm>
            <a:off x="934904" y="1672106"/>
            <a:ext cx="325429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20 minor improvements</a:t>
            </a:r>
          </a:p>
          <a:p>
            <a:pPr marL="285750" indent="-285750">
              <a:buFont typeface="Arial"/>
              <a:buChar char="•"/>
            </a:pPr>
            <a:endParaRPr lang="en-US">
              <a:ea typeface="+mn-lt"/>
              <a:cs typeface="+mn-lt"/>
            </a:endParaRPr>
          </a:p>
          <a:p>
            <a:pPr marL="285750" indent="-285750">
              <a:buFont typeface="Arial,Sans-Serif"/>
              <a:buChar char="•"/>
            </a:pPr>
            <a:r>
              <a:rPr lang="en-US">
                <a:ea typeface="+mn-lt"/>
                <a:cs typeface="+mn-lt"/>
              </a:rPr>
              <a:t>12 hotfixes</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38 bug fixes</a:t>
            </a:r>
            <a:endParaRPr lang="en-US">
              <a:ea typeface="Calibri" panose="020F0502020204030204"/>
              <a:cs typeface="Calibri" panose="020F0502020204030204"/>
            </a:endParaRPr>
          </a:p>
          <a:p>
            <a:pPr marL="285750" indent="-285750">
              <a:buFont typeface="Arial"/>
              <a:buChar char="•"/>
            </a:pPr>
            <a:endParaRPr lang="en-US">
              <a:ea typeface="+mn-lt"/>
              <a:cs typeface="+mn-lt"/>
            </a:endParaRPr>
          </a:p>
          <a:p>
            <a:pPr marL="285750" indent="-285750">
              <a:buFont typeface="Arial"/>
              <a:buChar char="•"/>
            </a:pPr>
            <a:endParaRPr lang="en-US">
              <a:ea typeface="Calibri"/>
              <a:cs typeface="Calibri"/>
            </a:endParaRPr>
          </a:p>
        </p:txBody>
      </p:sp>
      <p:pic>
        <p:nvPicPr>
          <p:cNvPr id="3" name="Picture 2" descr="A screenshot of a computer&#10;&#10;AI-generated content may be incorrect.">
            <a:extLst>
              <a:ext uri="{FF2B5EF4-FFF2-40B4-BE49-F238E27FC236}">
                <a16:creationId xmlns:a16="http://schemas.microsoft.com/office/drawing/2014/main" id="{966837EE-A8B3-C38A-9170-32EA1D62197F}"/>
              </a:ext>
            </a:extLst>
          </p:cNvPr>
          <p:cNvPicPr>
            <a:picLocks noChangeAspect="1"/>
          </p:cNvPicPr>
          <p:nvPr/>
        </p:nvPicPr>
        <p:blipFill>
          <a:blip r:embed="rId2"/>
          <a:stretch>
            <a:fillRect/>
          </a:stretch>
        </p:blipFill>
        <p:spPr>
          <a:xfrm>
            <a:off x="4188847" y="1592666"/>
            <a:ext cx="6436102" cy="2867615"/>
          </a:xfrm>
          <a:prstGeom prst="rect">
            <a:avLst/>
          </a:prstGeom>
          <a:effectLst>
            <a:outerShdw blurRad="50800" dist="38100" dir="2700000">
              <a:srgbClr val="000000">
                <a:alpha val="40000"/>
              </a:srgbClr>
            </a:outerShdw>
          </a:effectLst>
        </p:spPr>
      </p:pic>
      <p:pic>
        <p:nvPicPr>
          <p:cNvPr id="4" name="Picture 3" descr="A screenshot of a computer error message&#10;&#10;AI-generated content may be incorrect.">
            <a:extLst>
              <a:ext uri="{FF2B5EF4-FFF2-40B4-BE49-F238E27FC236}">
                <a16:creationId xmlns:a16="http://schemas.microsoft.com/office/drawing/2014/main" id="{EAD67070-0D43-70E1-5121-7CE3C98054F7}"/>
              </a:ext>
            </a:extLst>
          </p:cNvPr>
          <p:cNvPicPr>
            <a:picLocks noChangeAspect="1"/>
          </p:cNvPicPr>
          <p:nvPr/>
        </p:nvPicPr>
        <p:blipFill>
          <a:blip r:embed="rId3"/>
          <a:stretch>
            <a:fillRect/>
          </a:stretch>
        </p:blipFill>
        <p:spPr>
          <a:xfrm>
            <a:off x="4728059" y="2781946"/>
            <a:ext cx="6259594" cy="2849670"/>
          </a:xfrm>
          <a:prstGeom prst="rect">
            <a:avLst/>
          </a:prstGeom>
          <a:effectLst>
            <a:outerShdw blurRad="50800" dist="38100" dir="2700000">
              <a:srgbClr val="000000">
                <a:alpha val="40000"/>
              </a:srgbClr>
            </a:outerShdw>
          </a:effectLst>
        </p:spPr>
      </p:pic>
      <p:pic>
        <p:nvPicPr>
          <p:cNvPr id="6" name="Picture 5" descr="A screenshot of a computer&#10;&#10;AI-generated content may be incorrect.">
            <a:extLst>
              <a:ext uri="{FF2B5EF4-FFF2-40B4-BE49-F238E27FC236}">
                <a16:creationId xmlns:a16="http://schemas.microsoft.com/office/drawing/2014/main" id="{A47288C6-1EFF-7818-3E36-90B520833B02}"/>
              </a:ext>
            </a:extLst>
          </p:cNvPr>
          <p:cNvPicPr>
            <a:picLocks noChangeAspect="1"/>
          </p:cNvPicPr>
          <p:nvPr/>
        </p:nvPicPr>
        <p:blipFill>
          <a:blip r:embed="rId4"/>
          <a:stretch>
            <a:fillRect/>
          </a:stretch>
        </p:blipFill>
        <p:spPr>
          <a:xfrm>
            <a:off x="5056321" y="3816242"/>
            <a:ext cx="6139051" cy="2707495"/>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4264946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5C71-3E47-5918-42F3-43891B923E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06D689-A644-8204-DD1D-1337A098577D}"/>
              </a:ext>
            </a:extLst>
          </p:cNvPr>
          <p:cNvSpPr>
            <a:spLocks noGrp="1"/>
          </p:cNvSpPr>
          <p:nvPr>
            <p:ph type="title"/>
          </p:nvPr>
        </p:nvSpPr>
        <p:spPr/>
        <p:txBody>
          <a:bodyPr>
            <a:normAutofit/>
          </a:bodyPr>
          <a:lstStyle/>
          <a:p>
            <a:r>
              <a:rPr lang="en-US" b="1" err="1">
                <a:latin typeface="Montserrat"/>
                <a:cs typeface="Calibri"/>
              </a:rPr>
              <a:t>Hiphen</a:t>
            </a:r>
            <a:r>
              <a:rPr lang="en-US" b="1">
                <a:latin typeface="Montserrat"/>
                <a:cs typeface="Calibri"/>
              </a:rPr>
              <a:t> and EBS Integration</a:t>
            </a:r>
            <a:endParaRPr lang="en-US" b="1"/>
          </a:p>
        </p:txBody>
      </p:sp>
      <p:pic>
        <p:nvPicPr>
          <p:cNvPr id="6" name="Picture 5" descr="A person smiling at the camera&#10;&#10;Description automatically generated">
            <a:extLst>
              <a:ext uri="{FF2B5EF4-FFF2-40B4-BE49-F238E27FC236}">
                <a16:creationId xmlns:a16="http://schemas.microsoft.com/office/drawing/2014/main" id="{0F3C69C0-1FDE-C149-1BB4-57D24A5C12C5}"/>
              </a:ext>
            </a:extLst>
          </p:cNvPr>
          <p:cNvPicPr>
            <a:picLocks noChangeAspect="1"/>
          </p:cNvPicPr>
          <p:nvPr/>
        </p:nvPicPr>
        <p:blipFill>
          <a:blip r:embed="rId2"/>
          <a:stretch>
            <a:fillRect/>
          </a:stretch>
        </p:blipFill>
        <p:spPr>
          <a:xfrm>
            <a:off x="9710530" y="5401309"/>
            <a:ext cx="1022770" cy="958323"/>
          </a:xfrm>
          <a:prstGeom prst="rect">
            <a:avLst/>
          </a:prstGeom>
        </p:spPr>
      </p:pic>
      <p:pic>
        <p:nvPicPr>
          <p:cNvPr id="8" name="Picture 7" descr="A person with a serious face&#10;&#10;Description automatically generated">
            <a:extLst>
              <a:ext uri="{FF2B5EF4-FFF2-40B4-BE49-F238E27FC236}">
                <a16:creationId xmlns:a16="http://schemas.microsoft.com/office/drawing/2014/main" id="{76699347-ADB7-5310-B96D-B9F0EF4416AF}"/>
              </a:ext>
            </a:extLst>
          </p:cNvPr>
          <p:cNvPicPr>
            <a:picLocks noChangeAspect="1"/>
          </p:cNvPicPr>
          <p:nvPr/>
        </p:nvPicPr>
        <p:blipFill>
          <a:blip r:embed="rId3"/>
          <a:stretch>
            <a:fillRect/>
          </a:stretch>
        </p:blipFill>
        <p:spPr>
          <a:xfrm>
            <a:off x="10715224" y="5400555"/>
            <a:ext cx="1025150" cy="962199"/>
          </a:xfrm>
          <a:prstGeom prst="rect">
            <a:avLst/>
          </a:prstGeom>
        </p:spPr>
      </p:pic>
    </p:spTree>
    <p:extLst>
      <p:ext uri="{BB962C8B-B14F-4D97-AF65-F5344CB8AC3E}">
        <p14:creationId xmlns:p14="http://schemas.microsoft.com/office/powerpoint/2010/main" val="3354591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42618D-391D-FAB7-F382-4DC0DDA55E86}"/>
              </a:ext>
            </a:extLst>
          </p:cNvPr>
          <p:cNvSpPr>
            <a:spLocks noGrp="1"/>
          </p:cNvSpPr>
          <p:nvPr>
            <p:ph type="title"/>
          </p:nvPr>
        </p:nvSpPr>
        <p:spPr/>
        <p:txBody>
          <a:bodyPr/>
          <a:lstStyle/>
          <a:p>
            <a:r>
              <a:rPr lang="en-US">
                <a:latin typeface="Montserrat ExtraBold"/>
                <a:cs typeface="Calibri"/>
              </a:rPr>
              <a:t>Objective</a:t>
            </a:r>
            <a:endParaRPr lang="en-US"/>
          </a:p>
        </p:txBody>
      </p:sp>
      <p:graphicFrame>
        <p:nvGraphicFramePr>
          <p:cNvPr id="4" name="Content Placeholder 3">
            <a:extLst>
              <a:ext uri="{FF2B5EF4-FFF2-40B4-BE49-F238E27FC236}">
                <a16:creationId xmlns:a16="http://schemas.microsoft.com/office/drawing/2014/main" id="{1408CF28-567B-28FC-11FC-3407B3555EAF}"/>
              </a:ext>
            </a:extLst>
          </p:cNvPr>
          <p:cNvGraphicFramePr>
            <a:graphicFrameLocks noGrp="1"/>
          </p:cNvGraphicFramePr>
          <p:nvPr>
            <p:ph idx="1"/>
            <p:extLst>
              <p:ext uri="{D42A27DB-BD31-4B8C-83A1-F6EECF244321}">
                <p14:modId xmlns:p14="http://schemas.microsoft.com/office/powerpoint/2010/main" val="1308683393"/>
              </p:ext>
            </p:extLst>
          </p:nvPr>
        </p:nvGraphicFramePr>
        <p:xfrm>
          <a:off x="725488" y="1358900"/>
          <a:ext cx="10687050" cy="2392975"/>
        </p:xfrm>
        <a:graphic>
          <a:graphicData uri="http://schemas.openxmlformats.org/drawingml/2006/table">
            <a:tbl>
              <a:tblPr firstRow="1" bandRow="1">
                <a:tableStyleId>{5C22544A-7EE6-4342-B048-85BDC9FD1C3A}</a:tableStyleId>
              </a:tblPr>
              <a:tblGrid>
                <a:gridCol w="5343525">
                  <a:extLst>
                    <a:ext uri="{9D8B030D-6E8A-4147-A177-3AD203B41FA5}">
                      <a16:colId xmlns:a16="http://schemas.microsoft.com/office/drawing/2014/main" val="923445266"/>
                    </a:ext>
                  </a:extLst>
                </a:gridCol>
                <a:gridCol w="5343525">
                  <a:extLst>
                    <a:ext uri="{9D8B030D-6E8A-4147-A177-3AD203B41FA5}">
                      <a16:colId xmlns:a16="http://schemas.microsoft.com/office/drawing/2014/main" val="4074666731"/>
                    </a:ext>
                  </a:extLst>
                </a:gridCol>
              </a:tblGrid>
              <a:tr h="572677">
                <a:tc>
                  <a:txBody>
                    <a:bodyPr/>
                    <a:lstStyle/>
                    <a:p>
                      <a:pPr lvl="0">
                        <a:buNone/>
                      </a:pPr>
                      <a:r>
                        <a:rPr lang="en-US" sz="1800" b="1" i="0" u="none" strike="noStrike" noProof="0">
                          <a:solidFill>
                            <a:srgbClr val="FFFFFF"/>
                          </a:solidFill>
                          <a:latin typeface="Montserrat"/>
                        </a:rPr>
                        <a:t>AS IS (2024)</a:t>
                      </a:r>
                      <a:endParaRPr lang="en-US"/>
                    </a:p>
                  </a:txBody>
                  <a:tcPr/>
                </a:tc>
                <a:tc>
                  <a:txBody>
                    <a:bodyPr/>
                    <a:lstStyle/>
                    <a:p>
                      <a:pPr lvl="0">
                        <a:buNone/>
                      </a:pPr>
                      <a:r>
                        <a:rPr lang="en-US" sz="1800" b="1" i="0" u="none" strike="noStrike" noProof="0">
                          <a:solidFill>
                            <a:srgbClr val="FFFFFF"/>
                          </a:solidFill>
                          <a:latin typeface="Montserrat"/>
                        </a:rPr>
                        <a:t>TO BE (Q2 2025)</a:t>
                      </a:r>
                      <a:endParaRPr lang="en-US"/>
                    </a:p>
                  </a:txBody>
                  <a:tcPr/>
                </a:tc>
                <a:extLst>
                  <a:ext uri="{0D108BD9-81ED-4DB2-BD59-A6C34878D82A}">
                    <a16:rowId xmlns:a16="http://schemas.microsoft.com/office/drawing/2014/main" val="3594148944"/>
                  </a:ext>
                </a:extLst>
              </a:tr>
              <a:tr h="1820298">
                <a:tc>
                  <a:txBody>
                    <a:bodyPr/>
                    <a:lstStyle/>
                    <a:p>
                      <a:pPr lvl="0">
                        <a:buNone/>
                      </a:pPr>
                      <a:r>
                        <a:rPr lang="en-US" sz="1800" b="0" i="0" u="none" strike="noStrike" baseline="0" noProof="0">
                          <a:solidFill>
                            <a:srgbClr val="000000"/>
                          </a:solidFill>
                          <a:latin typeface="Calibri"/>
                        </a:rPr>
                        <a:t>Derived phenotype data from </a:t>
                      </a:r>
                      <a:r>
                        <a:rPr lang="en-US" sz="1800" b="0" i="0" u="none" strike="noStrike" baseline="0" noProof="0" err="1">
                          <a:solidFill>
                            <a:srgbClr val="000000"/>
                          </a:solidFill>
                          <a:latin typeface="Calibri"/>
                        </a:rPr>
                        <a:t>Hiphen's</a:t>
                      </a:r>
                      <a:r>
                        <a:rPr lang="en-US" sz="1800" b="0" i="0" u="none" strike="noStrike" baseline="0" noProof="0">
                          <a:solidFill>
                            <a:srgbClr val="000000"/>
                          </a:solidFill>
                          <a:latin typeface="Calibri"/>
                        </a:rPr>
                        <a:t> drone-based solution that enables high-throughput plant phenotyping (HTP) </a:t>
                      </a:r>
                      <a:r>
                        <a:rPr lang="en-US" sz="1800" b="0" i="0" u="sng" strike="noStrike" baseline="0" noProof="0">
                          <a:solidFill>
                            <a:srgbClr val="000000"/>
                          </a:solidFill>
                          <a:latin typeface="Calibri"/>
                        </a:rPr>
                        <a:t>cannot </a:t>
                      </a:r>
                      <a:r>
                        <a:rPr lang="en-US" sz="1800" b="0" i="0" u="none" strike="noStrike" baseline="0" noProof="0">
                          <a:solidFill>
                            <a:srgbClr val="000000"/>
                          </a:solidFill>
                          <a:latin typeface="Calibri"/>
                        </a:rPr>
                        <a:t>be stored in EBS.</a:t>
                      </a:r>
                      <a:endParaRPr lang="en-US"/>
                    </a:p>
                  </a:txBody>
                  <a:tcPr/>
                </a:tc>
                <a:tc>
                  <a:txBody>
                    <a:bodyPr/>
                    <a:lstStyle/>
                    <a:p>
                      <a:pPr lvl="0">
                        <a:buNone/>
                      </a:pPr>
                      <a:r>
                        <a:rPr lang="en-US" sz="1800" b="0" i="0" u="none" strike="noStrike" baseline="0" noProof="0">
                          <a:solidFill>
                            <a:srgbClr val="000000"/>
                          </a:solidFill>
                          <a:latin typeface="Calibri"/>
                        </a:rPr>
                        <a:t>Derived phenotype data from </a:t>
                      </a:r>
                      <a:r>
                        <a:rPr lang="en-US" sz="1800" b="0" i="0" u="none" strike="noStrike" baseline="0" noProof="0" err="1">
                          <a:solidFill>
                            <a:srgbClr val="000000"/>
                          </a:solidFill>
                          <a:latin typeface="Calibri"/>
                        </a:rPr>
                        <a:t>Hiphen</a:t>
                      </a:r>
                      <a:r>
                        <a:rPr lang="en-US" sz="1800" b="0" i="0" u="none" strike="noStrike" baseline="0" noProof="0">
                          <a:solidFill>
                            <a:srgbClr val="000000"/>
                          </a:solidFill>
                          <a:latin typeface="Calibri"/>
                        </a:rPr>
                        <a:t> or other image analysis service provider can be stored in EBS and target file is available to support analysis in </a:t>
                      </a:r>
                      <a:r>
                        <a:rPr lang="en-US" sz="1800" b="0" i="0" u="none" strike="noStrike" baseline="0" noProof="0" err="1">
                          <a:solidFill>
                            <a:srgbClr val="000000"/>
                          </a:solidFill>
                          <a:latin typeface="Calibri"/>
                        </a:rPr>
                        <a:t>Bioflow</a:t>
                      </a:r>
                      <a:r>
                        <a:rPr lang="en-US" sz="1800" b="0" i="0" u="none" strike="noStrike" baseline="0" noProof="0">
                          <a:solidFill>
                            <a:srgbClr val="000000"/>
                          </a:solidFill>
                          <a:latin typeface="Calibri"/>
                        </a:rPr>
                        <a:t> or other external analytical tools.</a:t>
                      </a:r>
                      <a:endParaRPr lang="en-US"/>
                    </a:p>
                  </a:txBody>
                  <a:tcPr/>
                </a:tc>
                <a:extLst>
                  <a:ext uri="{0D108BD9-81ED-4DB2-BD59-A6C34878D82A}">
                    <a16:rowId xmlns:a16="http://schemas.microsoft.com/office/drawing/2014/main" val="3474353637"/>
                  </a:ext>
                </a:extLst>
              </a:tr>
            </a:tbl>
          </a:graphicData>
        </a:graphic>
      </p:graphicFrame>
      <p:pic>
        <p:nvPicPr>
          <p:cNvPr id="3" name="Picture 2" descr="A green cube with black stripes&#10;&#10;AI-generated content may be incorrect.">
            <a:extLst>
              <a:ext uri="{FF2B5EF4-FFF2-40B4-BE49-F238E27FC236}">
                <a16:creationId xmlns:a16="http://schemas.microsoft.com/office/drawing/2014/main" id="{F00C28CF-D5EE-0A23-1796-945C60F87EA1}"/>
              </a:ext>
            </a:extLst>
          </p:cNvPr>
          <p:cNvPicPr>
            <a:picLocks noChangeAspect="1"/>
          </p:cNvPicPr>
          <p:nvPr/>
        </p:nvPicPr>
        <p:blipFill>
          <a:blip r:embed="rId2"/>
          <a:stretch>
            <a:fillRect/>
          </a:stretch>
        </p:blipFill>
        <p:spPr>
          <a:xfrm>
            <a:off x="9982742" y="4307756"/>
            <a:ext cx="1910258" cy="2201919"/>
          </a:xfrm>
          <a:prstGeom prst="rect">
            <a:avLst/>
          </a:prstGeom>
        </p:spPr>
      </p:pic>
      <p:pic>
        <p:nvPicPr>
          <p:cNvPr id="6" name="Picture 5" descr="A screenshot of a computer generated image&#10;&#10;AI-generated content may be incorrect.">
            <a:extLst>
              <a:ext uri="{FF2B5EF4-FFF2-40B4-BE49-F238E27FC236}">
                <a16:creationId xmlns:a16="http://schemas.microsoft.com/office/drawing/2014/main" id="{28F4560F-8447-3F7C-B41A-BF6C7BE88587}"/>
              </a:ext>
            </a:extLst>
          </p:cNvPr>
          <p:cNvPicPr>
            <a:picLocks noChangeAspect="1"/>
          </p:cNvPicPr>
          <p:nvPr/>
        </p:nvPicPr>
        <p:blipFill>
          <a:blip r:embed="rId3"/>
          <a:srcRect t="10613" r="137" b="-236"/>
          <a:stretch/>
        </p:blipFill>
        <p:spPr>
          <a:xfrm>
            <a:off x="5584962" y="4038394"/>
            <a:ext cx="3036416" cy="1577381"/>
          </a:xfrm>
          <a:prstGeom prst="rect">
            <a:avLst/>
          </a:prstGeom>
        </p:spPr>
      </p:pic>
      <p:pic>
        <p:nvPicPr>
          <p:cNvPr id="2" name="Picture 1" descr="A green logo with a black background&#10;&#10;AI-generated content may be incorrect.">
            <a:extLst>
              <a:ext uri="{FF2B5EF4-FFF2-40B4-BE49-F238E27FC236}">
                <a16:creationId xmlns:a16="http://schemas.microsoft.com/office/drawing/2014/main" id="{3BA95C20-C951-A939-87BF-62426C717244}"/>
              </a:ext>
            </a:extLst>
          </p:cNvPr>
          <p:cNvPicPr>
            <a:picLocks noChangeAspect="1"/>
          </p:cNvPicPr>
          <p:nvPr/>
        </p:nvPicPr>
        <p:blipFill>
          <a:blip r:embed="rId4"/>
          <a:stretch>
            <a:fillRect/>
          </a:stretch>
        </p:blipFill>
        <p:spPr>
          <a:xfrm>
            <a:off x="7805079" y="4376873"/>
            <a:ext cx="2083491" cy="1944414"/>
          </a:xfrm>
          <a:prstGeom prst="rect">
            <a:avLst/>
          </a:prstGeom>
        </p:spPr>
      </p:pic>
      <p:pic>
        <p:nvPicPr>
          <p:cNvPr id="7" name="Picture 6" descr="A drone flying in the air&#10;&#10;AI-generated content may be incorrect.">
            <a:extLst>
              <a:ext uri="{FF2B5EF4-FFF2-40B4-BE49-F238E27FC236}">
                <a16:creationId xmlns:a16="http://schemas.microsoft.com/office/drawing/2014/main" id="{D6C8AEEA-D240-B381-5047-C4AD3834E34E}"/>
              </a:ext>
            </a:extLst>
          </p:cNvPr>
          <p:cNvPicPr>
            <a:picLocks noChangeAspect="1"/>
          </p:cNvPicPr>
          <p:nvPr/>
        </p:nvPicPr>
        <p:blipFill>
          <a:blip r:embed="rId5"/>
          <a:stretch>
            <a:fillRect/>
          </a:stretch>
        </p:blipFill>
        <p:spPr>
          <a:xfrm>
            <a:off x="6323564" y="5214523"/>
            <a:ext cx="1559202" cy="1040710"/>
          </a:xfrm>
          <a:prstGeom prst="rect">
            <a:avLst/>
          </a:prstGeom>
        </p:spPr>
      </p:pic>
      <p:sp>
        <p:nvSpPr>
          <p:cNvPr id="8" name="TextBox 7">
            <a:extLst>
              <a:ext uri="{FF2B5EF4-FFF2-40B4-BE49-F238E27FC236}">
                <a16:creationId xmlns:a16="http://schemas.microsoft.com/office/drawing/2014/main" id="{01DCD5D8-1AA8-9108-D3CD-F5670E4722AA}"/>
              </a:ext>
            </a:extLst>
          </p:cNvPr>
          <p:cNvSpPr txBox="1"/>
          <p:nvPr/>
        </p:nvSpPr>
        <p:spPr>
          <a:xfrm>
            <a:off x="1398102" y="4306956"/>
            <a:ext cx="397565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Phenotypic </a:t>
            </a:r>
            <a:r>
              <a:rPr lang="en-US" b="1"/>
              <a:t>data </a:t>
            </a:r>
            <a:r>
              <a:rPr lang="en-US"/>
              <a:t>will be </a:t>
            </a:r>
            <a:r>
              <a:rPr lang="en-US" b="1"/>
              <a:t>centralized </a:t>
            </a:r>
            <a:r>
              <a:rPr lang="en-US"/>
              <a:t>in one data repository, </a:t>
            </a:r>
            <a:r>
              <a:rPr lang="en-US" b="1"/>
              <a:t>operational efficiency</a:t>
            </a:r>
            <a:r>
              <a:rPr lang="en-US"/>
              <a:t> will be improved and </a:t>
            </a:r>
            <a:r>
              <a:rPr lang="en-US" b="1"/>
              <a:t>enhanced decision-making</a:t>
            </a:r>
            <a:r>
              <a:rPr lang="en-US"/>
              <a:t> capabilities will be enabled</a:t>
            </a:r>
          </a:p>
        </p:txBody>
      </p:sp>
      <p:pic>
        <p:nvPicPr>
          <p:cNvPr id="9" name="Graphic 8" descr="Lightbulb with solid fill">
            <a:extLst>
              <a:ext uri="{FF2B5EF4-FFF2-40B4-BE49-F238E27FC236}">
                <a16:creationId xmlns:a16="http://schemas.microsoft.com/office/drawing/2014/main" id="{758013E9-512B-3317-5D17-788AF5FEE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 y="4588565"/>
            <a:ext cx="914400" cy="914400"/>
          </a:xfrm>
          <a:prstGeom prst="rect">
            <a:avLst/>
          </a:prstGeom>
        </p:spPr>
      </p:pic>
      <p:grpSp>
        <p:nvGrpSpPr>
          <p:cNvPr id="13" name="Group 12">
            <a:extLst>
              <a:ext uri="{FF2B5EF4-FFF2-40B4-BE49-F238E27FC236}">
                <a16:creationId xmlns:a16="http://schemas.microsoft.com/office/drawing/2014/main" id="{38C32D76-E988-6414-B9B2-6683042ECB39}"/>
              </a:ext>
            </a:extLst>
          </p:cNvPr>
          <p:cNvGrpSpPr/>
          <p:nvPr/>
        </p:nvGrpSpPr>
        <p:grpSpPr>
          <a:xfrm>
            <a:off x="9159618" y="1746"/>
            <a:ext cx="2947925" cy="1011050"/>
            <a:chOff x="8719457" y="148467"/>
            <a:chExt cx="3301317" cy="1018938"/>
          </a:xfrm>
        </p:grpSpPr>
        <p:sp>
          <p:nvSpPr>
            <p:cNvPr id="11" name="Flowchart: Process 10">
              <a:extLst>
                <a:ext uri="{FF2B5EF4-FFF2-40B4-BE49-F238E27FC236}">
                  <a16:creationId xmlns:a16="http://schemas.microsoft.com/office/drawing/2014/main" id="{A714F096-D546-EF7C-2156-048E6AC93F4F}"/>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white text&#10;&#10;AI-generated content may be incorrect.">
              <a:extLst>
                <a:ext uri="{FF2B5EF4-FFF2-40B4-BE49-F238E27FC236}">
                  <a16:creationId xmlns:a16="http://schemas.microsoft.com/office/drawing/2014/main" id="{C6F2F097-78E5-F8A0-C3F2-99796CB6224E}"/>
                </a:ext>
              </a:extLst>
            </p:cNvPr>
            <p:cNvPicPr>
              <a:picLocks noChangeAspect="1"/>
            </p:cNvPicPr>
            <p:nvPr/>
          </p:nvPicPr>
          <p:blipFill>
            <a:blip r:embed="rId8"/>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315858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FDA4B-B1B6-4F6D-C479-56DABAE5F84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25AEC40-21BA-4A0F-AA8B-2EED66A65CB7}"/>
              </a:ext>
            </a:extLst>
          </p:cNvPr>
          <p:cNvGraphicFramePr>
            <a:graphicFrameLocks noGrp="1"/>
          </p:cNvGraphicFramePr>
          <p:nvPr>
            <p:ph idx="1"/>
            <p:extLst>
              <p:ext uri="{D42A27DB-BD31-4B8C-83A1-F6EECF244321}">
                <p14:modId xmlns:p14="http://schemas.microsoft.com/office/powerpoint/2010/main" val="2063773624"/>
              </p:ext>
            </p:extLst>
          </p:nvPr>
        </p:nvGraphicFramePr>
        <p:xfrm>
          <a:off x="626097" y="1272761"/>
          <a:ext cx="10687050" cy="3681637"/>
        </p:xfrm>
        <a:graphic>
          <a:graphicData uri="http://schemas.openxmlformats.org/drawingml/2006/table">
            <a:tbl>
              <a:tblPr firstRow="1" bandRow="1">
                <a:tableStyleId>{5C22544A-7EE6-4342-B048-85BDC9FD1C3A}</a:tableStyleId>
              </a:tblPr>
              <a:tblGrid>
                <a:gridCol w="5343525">
                  <a:extLst>
                    <a:ext uri="{9D8B030D-6E8A-4147-A177-3AD203B41FA5}">
                      <a16:colId xmlns:a16="http://schemas.microsoft.com/office/drawing/2014/main" val="923445266"/>
                    </a:ext>
                  </a:extLst>
                </a:gridCol>
                <a:gridCol w="5343525">
                  <a:extLst>
                    <a:ext uri="{9D8B030D-6E8A-4147-A177-3AD203B41FA5}">
                      <a16:colId xmlns:a16="http://schemas.microsoft.com/office/drawing/2014/main" val="4074666731"/>
                    </a:ext>
                  </a:extLst>
                </a:gridCol>
              </a:tblGrid>
              <a:tr h="572677">
                <a:tc>
                  <a:txBody>
                    <a:bodyPr/>
                    <a:lstStyle/>
                    <a:p>
                      <a:pPr lvl="0">
                        <a:buNone/>
                      </a:pPr>
                      <a:r>
                        <a:rPr lang="en-US" sz="1800" b="1" i="0" u="none" strike="noStrike" noProof="0">
                          <a:solidFill>
                            <a:srgbClr val="FFFFFF"/>
                          </a:solidFill>
                          <a:latin typeface="Montserrat"/>
                        </a:rPr>
                        <a:t>Q1 2025 Updates</a:t>
                      </a:r>
                    </a:p>
                  </a:txBody>
                  <a:tcPr/>
                </a:tc>
                <a:tc>
                  <a:txBody>
                    <a:bodyPr/>
                    <a:lstStyle/>
                    <a:p>
                      <a:pPr lvl="0">
                        <a:buNone/>
                      </a:pPr>
                      <a:r>
                        <a:rPr lang="en-US" sz="1800" b="1" i="0" u="none" strike="noStrike" noProof="0">
                          <a:solidFill>
                            <a:srgbClr val="FFFFFF"/>
                          </a:solidFill>
                          <a:latin typeface="Montserrat"/>
                        </a:rPr>
                        <a:t>What's next?</a:t>
                      </a:r>
                      <a:endParaRPr lang="en-US"/>
                    </a:p>
                  </a:txBody>
                  <a:tcPr>
                    <a:solidFill>
                      <a:schemeClr val="accent5"/>
                    </a:solidFill>
                  </a:tcPr>
                </a:tc>
                <a:extLst>
                  <a:ext uri="{0D108BD9-81ED-4DB2-BD59-A6C34878D82A}">
                    <a16:rowId xmlns:a16="http://schemas.microsoft.com/office/drawing/2014/main" val="3594148944"/>
                  </a:ext>
                </a:extLst>
              </a:tr>
              <a:tr h="1820298">
                <a:tc>
                  <a:txBody>
                    <a:bodyPr/>
                    <a:lstStyle/>
                    <a:p>
                      <a:pPr marL="285750" lvl="0" indent="-285750">
                        <a:buFont typeface="Calibri"/>
                        <a:buChar char="-"/>
                      </a:pPr>
                      <a:r>
                        <a:rPr lang="en-US" sz="1800" b="0" i="0" u="none" strike="noStrike" baseline="0" noProof="0">
                          <a:solidFill>
                            <a:srgbClr val="000000"/>
                          </a:solidFill>
                          <a:latin typeface="Calibri"/>
                        </a:rPr>
                        <a:t>Project initiation, finalized key objectives &amp; integration scope</a:t>
                      </a:r>
                      <a:endParaRPr lang="en-US"/>
                    </a:p>
                    <a:p>
                      <a:pPr marL="285750" lvl="0" indent="-285750">
                        <a:buFont typeface="Calibri"/>
                        <a:buChar char="-"/>
                      </a:pPr>
                      <a:r>
                        <a:rPr lang="en-US" sz="1800" b="0" i="0" u="none" strike="noStrike" baseline="0" noProof="0">
                          <a:solidFill>
                            <a:srgbClr val="000000"/>
                          </a:solidFill>
                        </a:rPr>
                        <a:t>Documented preferred approaches, workflows, and expected outcomes</a:t>
                      </a:r>
                    </a:p>
                    <a:p>
                      <a:pPr marL="285750" lvl="0" indent="-285750">
                        <a:buFont typeface="Calibri"/>
                        <a:buChar char="-"/>
                      </a:pPr>
                      <a:r>
                        <a:rPr lang="en-US" sz="1800" b="0" i="0" u="none" strike="noStrike" baseline="0" noProof="0">
                          <a:solidFill>
                            <a:srgbClr val="000000"/>
                          </a:solidFill>
                          <a:latin typeface="Calibri"/>
                        </a:rPr>
                        <a:t>Identified and finalized </a:t>
                      </a:r>
                      <a:r>
                        <a:rPr lang="en-US" sz="1800" b="1" i="0" u="none" strike="noStrike" baseline="0" noProof="0">
                          <a:solidFill>
                            <a:srgbClr val="000000"/>
                          </a:solidFill>
                          <a:latin typeface="Calibri"/>
                        </a:rPr>
                        <a:t>data model</a:t>
                      </a:r>
                      <a:r>
                        <a:rPr lang="en-US" sz="1800" b="0" i="0" u="none" strike="noStrike" baseline="0" noProof="0">
                          <a:solidFill>
                            <a:srgbClr val="000000"/>
                          </a:solidFill>
                          <a:latin typeface="Calibri"/>
                        </a:rPr>
                        <a:t> to store time series data</a:t>
                      </a:r>
                    </a:p>
                    <a:p>
                      <a:pPr marL="285750" lvl="0" indent="-285750">
                        <a:buFont typeface="Calibri"/>
                        <a:buChar char="-"/>
                      </a:pPr>
                      <a:r>
                        <a:rPr lang="en-US" sz="1800" b="0" i="0" u="none" strike="noStrike" baseline="0" noProof="0">
                          <a:solidFill>
                            <a:srgbClr val="000000"/>
                          </a:solidFill>
                        </a:rPr>
                        <a:t>Defined Hiphen and EBS </a:t>
                      </a:r>
                      <a:r>
                        <a:rPr lang="en-US" sz="1800" b="1" i="0" u="none" strike="noStrike" baseline="0" noProof="0">
                          <a:solidFill>
                            <a:srgbClr val="000000"/>
                          </a:solidFill>
                        </a:rPr>
                        <a:t>data mapping</a:t>
                      </a:r>
                    </a:p>
                    <a:p>
                      <a:pPr marL="285750" lvl="0" indent="-285750">
                        <a:buFont typeface="Calibri"/>
                        <a:buChar char="-"/>
                      </a:pPr>
                      <a:r>
                        <a:rPr lang="en-US" sz="1800" b="0" i="0" u="none" strike="noStrike" baseline="0" noProof="0">
                          <a:solidFill>
                            <a:srgbClr val="000000"/>
                          </a:solidFill>
                        </a:rPr>
                        <a:t>Created </a:t>
                      </a:r>
                      <a:r>
                        <a:rPr lang="en-US" sz="1800" b="1" i="0" u="none" strike="noStrike" baseline="0" noProof="0">
                          <a:solidFill>
                            <a:srgbClr val="000000"/>
                          </a:solidFill>
                        </a:rPr>
                        <a:t>test data</a:t>
                      </a:r>
                    </a:p>
                    <a:p>
                      <a:pPr marL="285750" lvl="0" indent="-285750">
                        <a:buFont typeface="Calibri"/>
                        <a:buChar char="-"/>
                      </a:pPr>
                      <a:r>
                        <a:rPr lang="en-US" sz="1800" b="0" i="0" u="none" strike="noStrike" baseline="0" noProof="0">
                          <a:solidFill>
                            <a:srgbClr val="000000"/>
                          </a:solidFill>
                          <a:latin typeface="Calibri"/>
                        </a:rPr>
                        <a:t>Enabled downloading of </a:t>
                      </a:r>
                      <a:r>
                        <a:rPr lang="en-US" sz="1800" b="1" i="0" u="none" strike="noStrike" baseline="0" noProof="0">
                          <a:solidFill>
                            <a:srgbClr val="000000"/>
                          </a:solidFill>
                          <a:latin typeface="Calibri"/>
                        </a:rPr>
                        <a:t>mapping fil</a:t>
                      </a:r>
                      <a:r>
                        <a:rPr lang="en-US" sz="1800" b="0" i="0" u="none" strike="noStrike" baseline="0" noProof="0">
                          <a:solidFill>
                            <a:srgbClr val="000000"/>
                          </a:solidFill>
                          <a:latin typeface="Calibri"/>
                        </a:rPr>
                        <a:t>e in EBS for </a:t>
                      </a:r>
                      <a:r>
                        <a:rPr lang="en-US" sz="1800" b="1" i="0" u="none" strike="noStrike" baseline="0" noProof="0">
                          <a:solidFill>
                            <a:srgbClr val="000000"/>
                          </a:solidFill>
                          <a:latin typeface="Calibri"/>
                        </a:rPr>
                        <a:t>uploading in Hiphen</a:t>
                      </a:r>
                    </a:p>
                    <a:p>
                      <a:pPr marL="285750" lvl="0" indent="-285750">
                        <a:buFont typeface="Calibri"/>
                        <a:buChar char="-"/>
                      </a:pPr>
                      <a:endParaRPr lang="en-US" sz="1800" b="0" i="0" u="none" strike="noStrike" baseline="0" noProof="0">
                        <a:solidFill>
                          <a:srgbClr val="000000"/>
                        </a:solidFill>
                        <a:latin typeface="Calibri"/>
                      </a:endParaRPr>
                    </a:p>
                  </a:txBody>
                  <a:tcPr/>
                </a:tc>
                <a:tc>
                  <a:txBody>
                    <a:bodyPr/>
                    <a:lstStyle/>
                    <a:p>
                      <a:pPr marL="0" lvl="0" indent="0" algn="l">
                        <a:lnSpc>
                          <a:spcPct val="100000"/>
                        </a:lnSpc>
                        <a:spcBef>
                          <a:spcPts val="0"/>
                        </a:spcBef>
                        <a:spcAft>
                          <a:spcPts val="0"/>
                        </a:spcAft>
                        <a:buNone/>
                      </a:pPr>
                      <a:r>
                        <a:rPr lang="en-US" sz="1800" b="0" i="0" u="none" strike="noStrike" baseline="0" noProof="0">
                          <a:solidFill>
                            <a:srgbClr val="000000"/>
                          </a:solidFill>
                          <a:latin typeface="Calibri"/>
                        </a:rPr>
                        <a:t>Complete the implementation of the Hiphen data integration to EBS</a:t>
                      </a:r>
                      <a:endParaRPr lang="en-US"/>
                    </a:p>
                    <a:p>
                      <a:pPr marL="285750" lvl="0" indent="-285750" algn="l">
                        <a:lnSpc>
                          <a:spcPct val="100000"/>
                        </a:lnSpc>
                        <a:spcBef>
                          <a:spcPts val="0"/>
                        </a:spcBef>
                        <a:spcAft>
                          <a:spcPts val="0"/>
                        </a:spcAft>
                        <a:buFont typeface="Calibri"/>
                        <a:buChar char="-"/>
                      </a:pPr>
                      <a:r>
                        <a:rPr lang="en-US" sz="1800" b="0" i="0" u="none" strike="noStrike" baseline="0" noProof="0">
                          <a:solidFill>
                            <a:srgbClr val="000000"/>
                          </a:solidFill>
                        </a:rPr>
                        <a:t>Upload time series data from Hiphen</a:t>
                      </a:r>
                      <a:endParaRPr lang="en-US"/>
                    </a:p>
                    <a:p>
                      <a:pPr marL="285750" lvl="0" indent="-285750" algn="l">
                        <a:lnSpc>
                          <a:spcPct val="100000"/>
                        </a:lnSpc>
                        <a:spcBef>
                          <a:spcPts val="0"/>
                        </a:spcBef>
                        <a:spcAft>
                          <a:spcPts val="0"/>
                        </a:spcAft>
                        <a:buFont typeface="Calibri"/>
                        <a:buChar char="-"/>
                      </a:pPr>
                      <a:r>
                        <a:rPr lang="en-US" sz="1800" b="0" i="0" u="none" strike="noStrike" baseline="0" noProof="0">
                          <a:solidFill>
                            <a:srgbClr val="000000"/>
                          </a:solidFill>
                        </a:rPr>
                        <a:t>Download the actual uploaded file of committed transaction</a:t>
                      </a:r>
                      <a:endParaRPr lang="en-US"/>
                    </a:p>
                    <a:p>
                      <a:pPr marL="285750" lvl="0" indent="-285750">
                        <a:buFont typeface="Calibri"/>
                        <a:buChar char="-"/>
                      </a:pPr>
                      <a:r>
                        <a:rPr lang="en-US" sz="1800" b="0" i="0" u="none" strike="noStrike" baseline="0" noProof="0">
                          <a:solidFill>
                            <a:srgbClr val="000000"/>
                          </a:solidFill>
                        </a:rPr>
                        <a:t>Download file with times series data to support analysis with external tools such as Bioflow</a:t>
                      </a:r>
                      <a:endParaRPr lang="en-US" err="1"/>
                    </a:p>
                  </a:txBody>
                  <a:tcPr>
                    <a:solidFill>
                      <a:schemeClr val="accent5">
                        <a:lumMod val="20000"/>
                        <a:lumOff val="80000"/>
                      </a:schemeClr>
                    </a:solidFill>
                  </a:tcPr>
                </a:tc>
                <a:extLst>
                  <a:ext uri="{0D108BD9-81ED-4DB2-BD59-A6C34878D82A}">
                    <a16:rowId xmlns:a16="http://schemas.microsoft.com/office/drawing/2014/main" val="3474353637"/>
                  </a:ext>
                </a:extLst>
              </a:tr>
            </a:tbl>
          </a:graphicData>
        </a:graphic>
      </p:graphicFrame>
      <p:sp>
        <p:nvSpPr>
          <p:cNvPr id="3" name="Title 2">
            <a:extLst>
              <a:ext uri="{FF2B5EF4-FFF2-40B4-BE49-F238E27FC236}">
                <a16:creationId xmlns:a16="http://schemas.microsoft.com/office/drawing/2014/main" id="{CF954CC5-48B1-0410-67A3-0EA6CBCD4136}"/>
              </a:ext>
            </a:extLst>
          </p:cNvPr>
          <p:cNvSpPr>
            <a:spLocks noGrp="1"/>
          </p:cNvSpPr>
          <p:nvPr>
            <p:ph type="title"/>
          </p:nvPr>
        </p:nvSpPr>
        <p:spPr/>
        <p:txBody>
          <a:bodyPr/>
          <a:lstStyle/>
          <a:p>
            <a:r>
              <a:rPr lang="en-US">
                <a:latin typeface="Montserrat ExtraBold"/>
                <a:cs typeface="Calibri"/>
              </a:rPr>
              <a:t>Updates and next plans</a:t>
            </a:r>
            <a:endParaRPr lang="en-US"/>
          </a:p>
        </p:txBody>
      </p:sp>
      <p:pic>
        <p:nvPicPr>
          <p:cNvPr id="2" name="Picture 1" descr="A screenshot of a computer&#10;&#10;AI-generated content may be incorrect.">
            <a:extLst>
              <a:ext uri="{FF2B5EF4-FFF2-40B4-BE49-F238E27FC236}">
                <a16:creationId xmlns:a16="http://schemas.microsoft.com/office/drawing/2014/main" id="{74A54F2B-174C-AADB-095A-EF67EED3E35A}"/>
              </a:ext>
            </a:extLst>
          </p:cNvPr>
          <p:cNvPicPr>
            <a:picLocks noChangeAspect="1"/>
          </p:cNvPicPr>
          <p:nvPr/>
        </p:nvPicPr>
        <p:blipFill>
          <a:blip r:embed="rId2"/>
          <a:stretch>
            <a:fillRect/>
          </a:stretch>
        </p:blipFill>
        <p:spPr>
          <a:xfrm>
            <a:off x="7838455" y="3855140"/>
            <a:ext cx="3836919" cy="2858329"/>
          </a:xfrm>
          <a:prstGeom prst="rect">
            <a:avLst/>
          </a:prstGeom>
        </p:spPr>
      </p:pic>
      <p:grpSp>
        <p:nvGrpSpPr>
          <p:cNvPr id="8" name="Group 7">
            <a:extLst>
              <a:ext uri="{FF2B5EF4-FFF2-40B4-BE49-F238E27FC236}">
                <a16:creationId xmlns:a16="http://schemas.microsoft.com/office/drawing/2014/main" id="{E2A1964A-E6F6-9493-69DA-9FB6B5D7666A}"/>
              </a:ext>
            </a:extLst>
          </p:cNvPr>
          <p:cNvGrpSpPr/>
          <p:nvPr/>
        </p:nvGrpSpPr>
        <p:grpSpPr>
          <a:xfrm>
            <a:off x="9159618" y="1746"/>
            <a:ext cx="2947925" cy="1011050"/>
            <a:chOff x="8719457" y="148467"/>
            <a:chExt cx="3301317" cy="1018938"/>
          </a:xfrm>
        </p:grpSpPr>
        <p:sp>
          <p:nvSpPr>
            <p:cNvPr id="6" name="Flowchart: Process 5">
              <a:extLst>
                <a:ext uri="{FF2B5EF4-FFF2-40B4-BE49-F238E27FC236}">
                  <a16:creationId xmlns:a16="http://schemas.microsoft.com/office/drawing/2014/main" id="{BB148E85-B86C-2DDA-CEB5-D9F724204348}"/>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AI-generated content may be incorrect.">
              <a:extLst>
                <a:ext uri="{FF2B5EF4-FFF2-40B4-BE49-F238E27FC236}">
                  <a16:creationId xmlns:a16="http://schemas.microsoft.com/office/drawing/2014/main" id="{FF795653-90C9-3260-2F04-21AE8BE5A44B}"/>
                </a:ext>
              </a:extLst>
            </p:cNvPr>
            <p:cNvPicPr>
              <a:picLocks noChangeAspect="1"/>
            </p:cNvPicPr>
            <p:nvPr/>
          </p:nvPicPr>
          <p:blipFill>
            <a:blip r:embed="rId3"/>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34079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88AD-992D-39ED-5FE2-44CFB3BD0C47}"/>
              </a:ext>
            </a:extLst>
          </p:cNvPr>
          <p:cNvSpPr>
            <a:spLocks noGrp="1"/>
          </p:cNvSpPr>
          <p:nvPr>
            <p:ph type="title"/>
          </p:nvPr>
        </p:nvSpPr>
        <p:spPr/>
        <p:txBody>
          <a:bodyPr>
            <a:normAutofit fontScale="90000"/>
          </a:bodyPr>
          <a:lstStyle/>
          <a:p>
            <a:r>
              <a:rPr lang="en-US"/>
              <a:t>BR did very well during the initiative cycle and the progress will continue in 2025-30</a:t>
            </a:r>
          </a:p>
        </p:txBody>
      </p:sp>
      <p:pic>
        <p:nvPicPr>
          <p:cNvPr id="7" name="Picture 6">
            <a:extLst>
              <a:ext uri="{FF2B5EF4-FFF2-40B4-BE49-F238E27FC236}">
                <a16:creationId xmlns:a16="http://schemas.microsoft.com/office/drawing/2014/main" id="{0C8AE1AB-639A-26E8-EA73-34AD6841D1C6}"/>
              </a:ext>
            </a:extLst>
          </p:cNvPr>
          <p:cNvPicPr>
            <a:picLocks noChangeAspect="1"/>
          </p:cNvPicPr>
          <p:nvPr/>
        </p:nvPicPr>
        <p:blipFill>
          <a:blip r:embed="rId3"/>
          <a:stretch>
            <a:fillRect/>
          </a:stretch>
        </p:blipFill>
        <p:spPr>
          <a:xfrm>
            <a:off x="648726" y="3817776"/>
            <a:ext cx="5679383" cy="1728984"/>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19C8236C-74EC-074B-BA24-61E1FA821E5F}"/>
              </a:ext>
            </a:extLst>
          </p:cNvPr>
          <p:cNvPicPr>
            <a:picLocks noChangeAspect="1"/>
          </p:cNvPicPr>
          <p:nvPr/>
        </p:nvPicPr>
        <p:blipFill>
          <a:blip r:embed="rId4"/>
          <a:stretch>
            <a:fillRect/>
          </a:stretch>
        </p:blipFill>
        <p:spPr>
          <a:xfrm>
            <a:off x="11123278" y="5750382"/>
            <a:ext cx="930554" cy="951881"/>
          </a:xfrm>
          <a:prstGeom prst="rect">
            <a:avLst/>
          </a:prstGeom>
        </p:spPr>
      </p:pic>
      <p:sp>
        <p:nvSpPr>
          <p:cNvPr id="9" name="Rectangle 8">
            <a:extLst>
              <a:ext uri="{FF2B5EF4-FFF2-40B4-BE49-F238E27FC236}">
                <a16:creationId xmlns:a16="http://schemas.microsoft.com/office/drawing/2014/main" id="{A3BF60C0-331B-922A-9F04-ABC3A596DDAC}"/>
              </a:ext>
            </a:extLst>
          </p:cNvPr>
          <p:cNvSpPr/>
          <p:nvPr/>
        </p:nvSpPr>
        <p:spPr>
          <a:xfrm>
            <a:off x="3466645" y="3724325"/>
            <a:ext cx="1545771" cy="189411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2EC558A-8A7E-9CB8-5B91-4665C8F0171A}"/>
              </a:ext>
            </a:extLst>
          </p:cNvPr>
          <p:cNvSpPr/>
          <p:nvPr/>
        </p:nvSpPr>
        <p:spPr>
          <a:xfrm>
            <a:off x="648726" y="2200161"/>
            <a:ext cx="1360715" cy="112122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90000"/>
                  </a:schemeClr>
                </a:solidFill>
              </a:rPr>
              <a:t>Breeding Resources Initiative</a:t>
            </a:r>
          </a:p>
        </p:txBody>
      </p:sp>
      <p:sp>
        <p:nvSpPr>
          <p:cNvPr id="13" name="TextBox 12">
            <a:extLst>
              <a:ext uri="{FF2B5EF4-FFF2-40B4-BE49-F238E27FC236}">
                <a16:creationId xmlns:a16="http://schemas.microsoft.com/office/drawing/2014/main" id="{B3E7128E-827A-97EA-DDD9-AF9A32E0CF02}"/>
              </a:ext>
            </a:extLst>
          </p:cNvPr>
          <p:cNvSpPr txBox="1"/>
          <p:nvPr/>
        </p:nvSpPr>
        <p:spPr>
          <a:xfrm>
            <a:off x="853573" y="1830829"/>
            <a:ext cx="957313" cy="369332"/>
          </a:xfrm>
          <a:prstGeom prst="rect">
            <a:avLst/>
          </a:prstGeom>
          <a:noFill/>
        </p:spPr>
        <p:txBody>
          <a:bodyPr wrap="none" rtlCol="0">
            <a:spAutoFit/>
          </a:bodyPr>
          <a:lstStyle/>
          <a:p>
            <a:r>
              <a:rPr lang="en-US" b="1"/>
              <a:t>2022-24</a:t>
            </a:r>
          </a:p>
        </p:txBody>
      </p:sp>
      <p:sp>
        <p:nvSpPr>
          <p:cNvPr id="14" name="TextBox 13">
            <a:extLst>
              <a:ext uri="{FF2B5EF4-FFF2-40B4-BE49-F238E27FC236}">
                <a16:creationId xmlns:a16="http://schemas.microsoft.com/office/drawing/2014/main" id="{5D3E77EF-F740-89B2-E1BC-171D84ECFD4C}"/>
              </a:ext>
            </a:extLst>
          </p:cNvPr>
          <p:cNvSpPr txBox="1"/>
          <p:nvPr/>
        </p:nvSpPr>
        <p:spPr>
          <a:xfrm>
            <a:off x="4124672" y="1826437"/>
            <a:ext cx="1191352" cy="369332"/>
          </a:xfrm>
          <a:prstGeom prst="rect">
            <a:avLst/>
          </a:prstGeom>
          <a:noFill/>
        </p:spPr>
        <p:txBody>
          <a:bodyPr wrap="none" rtlCol="0">
            <a:spAutoFit/>
          </a:bodyPr>
          <a:lstStyle/>
          <a:p>
            <a:r>
              <a:rPr lang="en-US" b="1"/>
              <a:t>2025-2030</a:t>
            </a:r>
          </a:p>
        </p:txBody>
      </p:sp>
      <p:sp>
        <p:nvSpPr>
          <p:cNvPr id="15" name="Rectangle: Rounded Corners 14">
            <a:extLst>
              <a:ext uri="{FF2B5EF4-FFF2-40B4-BE49-F238E27FC236}">
                <a16:creationId xmlns:a16="http://schemas.microsoft.com/office/drawing/2014/main" id="{F800201D-53D6-B49B-B269-C1F342FED26B}"/>
              </a:ext>
            </a:extLst>
          </p:cNvPr>
          <p:cNvSpPr/>
          <p:nvPr/>
        </p:nvSpPr>
        <p:spPr>
          <a:xfrm>
            <a:off x="3141920" y="2196196"/>
            <a:ext cx="3156856" cy="1121229"/>
          </a:xfrm>
          <a:prstGeom prst="roundRect">
            <a:avLst/>
          </a:prstGeom>
          <a:solidFill>
            <a:srgbClr val="014D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n w="10160">
                  <a:solidFill>
                    <a:schemeClr val="accent5"/>
                  </a:solidFill>
                  <a:prstDash val="solid"/>
                </a:ln>
                <a:solidFill>
                  <a:srgbClr val="FFFFFF"/>
                </a:solidFill>
                <a:effectLst>
                  <a:outerShdw blurRad="38100" dist="22860" dir="5400000" algn="tl" rotWithShape="0">
                    <a:srgbClr val="000000">
                      <a:alpha val="30000"/>
                    </a:srgbClr>
                  </a:outerShdw>
                </a:effectLst>
              </a:rPr>
              <a:t>Breeding Resources: </a:t>
            </a:r>
          </a:p>
          <a:p>
            <a:pPr algn="ctr"/>
            <a:r>
              <a:rPr lang="en-US" sz="2000" b="1">
                <a:ln w="10160">
                  <a:solidFill>
                    <a:schemeClr val="accent5"/>
                  </a:solidFill>
                  <a:prstDash val="solid"/>
                </a:ln>
                <a:solidFill>
                  <a:srgbClr val="FFFFFF"/>
                </a:solidFill>
                <a:effectLst>
                  <a:outerShdw blurRad="38100" dist="22860" dir="5400000" algn="tl" rotWithShape="0">
                    <a:srgbClr val="000000">
                      <a:alpha val="30000"/>
                    </a:srgbClr>
                  </a:outerShdw>
                </a:effectLst>
              </a:rPr>
              <a:t>a B4T’s Area of Work </a:t>
            </a:r>
            <a:r>
              <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rPr>
              <a:t>(AoW)</a:t>
            </a:r>
            <a:endParaRPr lang="en-US" sz="2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Arrow: Right 15">
            <a:extLst>
              <a:ext uri="{FF2B5EF4-FFF2-40B4-BE49-F238E27FC236}">
                <a16:creationId xmlns:a16="http://schemas.microsoft.com/office/drawing/2014/main" id="{8B6736D8-6B74-DF7F-BE4F-3132E7255BA4}"/>
              </a:ext>
            </a:extLst>
          </p:cNvPr>
          <p:cNvSpPr/>
          <p:nvPr/>
        </p:nvSpPr>
        <p:spPr>
          <a:xfrm>
            <a:off x="2246700" y="2639885"/>
            <a:ext cx="768720" cy="23385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C62388F-82CC-47A2-11C0-090A4F12DFA8}"/>
              </a:ext>
            </a:extLst>
          </p:cNvPr>
          <p:cNvPicPr>
            <a:picLocks noChangeAspect="1"/>
          </p:cNvPicPr>
          <p:nvPr/>
        </p:nvPicPr>
        <p:blipFill>
          <a:blip r:embed="rId5"/>
          <a:stretch>
            <a:fillRect/>
          </a:stretch>
        </p:blipFill>
        <p:spPr>
          <a:xfrm>
            <a:off x="7281528" y="1670395"/>
            <a:ext cx="3859608" cy="4294761"/>
          </a:xfrm>
          <a:prstGeom prst="rect">
            <a:avLst/>
          </a:prstGeom>
        </p:spPr>
      </p:pic>
      <p:sp>
        <p:nvSpPr>
          <p:cNvPr id="30" name="TextBox 29">
            <a:extLst>
              <a:ext uri="{FF2B5EF4-FFF2-40B4-BE49-F238E27FC236}">
                <a16:creationId xmlns:a16="http://schemas.microsoft.com/office/drawing/2014/main" id="{96EBD917-7E82-6297-E24D-92010DE8BFCC}"/>
              </a:ext>
            </a:extLst>
          </p:cNvPr>
          <p:cNvSpPr txBox="1"/>
          <p:nvPr/>
        </p:nvSpPr>
        <p:spPr>
          <a:xfrm>
            <a:off x="8041698" y="6363709"/>
            <a:ext cx="3099438" cy="338554"/>
          </a:xfrm>
          <a:prstGeom prst="rect">
            <a:avLst/>
          </a:prstGeom>
          <a:noFill/>
        </p:spPr>
        <p:txBody>
          <a:bodyPr wrap="none" rtlCol="0">
            <a:spAutoFit/>
          </a:bodyPr>
          <a:lstStyle/>
          <a:p>
            <a:r>
              <a:rPr lang="en-US" sz="1600" b="1" i="1"/>
              <a:t>Want to know more about BR? </a:t>
            </a:r>
            <a:r>
              <a:rPr lang="en-US" sz="1600" b="1" i="1">
                <a:sym typeface="Wingdings" panose="05000000000000000000" pitchFamily="2" charset="2"/>
              </a:rPr>
              <a:t> </a:t>
            </a:r>
            <a:endParaRPr lang="en-US" sz="1600" b="1" i="1"/>
          </a:p>
        </p:txBody>
      </p:sp>
      <p:grpSp>
        <p:nvGrpSpPr>
          <p:cNvPr id="6" name="Group 5">
            <a:extLst>
              <a:ext uri="{FF2B5EF4-FFF2-40B4-BE49-F238E27FC236}">
                <a16:creationId xmlns:a16="http://schemas.microsoft.com/office/drawing/2014/main" id="{9E80EAC3-B9C5-B42B-BBB0-A369C5EC12CF}"/>
              </a:ext>
            </a:extLst>
          </p:cNvPr>
          <p:cNvGrpSpPr/>
          <p:nvPr/>
        </p:nvGrpSpPr>
        <p:grpSpPr>
          <a:xfrm>
            <a:off x="9083892" y="148467"/>
            <a:ext cx="2981055" cy="963720"/>
            <a:chOff x="8719457" y="148467"/>
            <a:chExt cx="3301317" cy="1018938"/>
          </a:xfrm>
        </p:grpSpPr>
        <p:sp>
          <p:nvSpPr>
            <p:cNvPr id="4" name="Flowchart: Process 3">
              <a:extLst>
                <a:ext uri="{FF2B5EF4-FFF2-40B4-BE49-F238E27FC236}">
                  <a16:creationId xmlns:a16="http://schemas.microsoft.com/office/drawing/2014/main" id="{2C6743E9-5971-13A4-7777-E779BF9E32E4}"/>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text&#10;&#10;AI-generated content may be incorrect.">
              <a:extLst>
                <a:ext uri="{FF2B5EF4-FFF2-40B4-BE49-F238E27FC236}">
                  <a16:creationId xmlns:a16="http://schemas.microsoft.com/office/drawing/2014/main" id="{42E411F7-5FA5-FFDF-6354-D6A81E54375B}"/>
                </a:ext>
              </a:extLst>
            </p:cNvPr>
            <p:cNvPicPr>
              <a:picLocks noChangeAspect="1"/>
            </p:cNvPicPr>
            <p:nvPr/>
          </p:nvPicPr>
          <p:blipFill>
            <a:blip r:embed="rId6"/>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008876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6EBA4-0FD1-4437-0A86-85ECF527BE80}"/>
              </a:ext>
            </a:extLst>
          </p:cNvPr>
          <p:cNvSpPr>
            <a:spLocks noGrp="1"/>
          </p:cNvSpPr>
          <p:nvPr>
            <p:ph type="title"/>
          </p:nvPr>
        </p:nvSpPr>
        <p:spPr/>
        <p:txBody>
          <a:bodyPr>
            <a:normAutofit/>
          </a:bodyPr>
          <a:lstStyle/>
          <a:p>
            <a:r>
              <a:rPr lang="en-US" sz="6000" err="1">
                <a:latin typeface="Montserrat"/>
                <a:cs typeface="Calibri"/>
              </a:rPr>
              <a:t>AgPile</a:t>
            </a:r>
            <a:endParaRPr lang="en-US" err="1"/>
          </a:p>
        </p:txBody>
      </p:sp>
      <p:pic>
        <p:nvPicPr>
          <p:cNvPr id="8" name="Picture 7" descr="A person in a blue shirt&#10;&#10;AI-generated content may be incorrect.">
            <a:extLst>
              <a:ext uri="{FF2B5EF4-FFF2-40B4-BE49-F238E27FC236}">
                <a16:creationId xmlns:a16="http://schemas.microsoft.com/office/drawing/2014/main" id="{C6A97C11-28C7-8D3F-732B-D5630206C12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79222" y="5513271"/>
            <a:ext cx="985587" cy="961881"/>
          </a:xfrm>
          <a:prstGeom prst="rect">
            <a:avLst/>
          </a:prstGeom>
        </p:spPr>
      </p:pic>
      <p:pic>
        <p:nvPicPr>
          <p:cNvPr id="3" name="Picture 2" descr="A person with a serious face&#10;&#10;Description automatically generated">
            <a:extLst>
              <a:ext uri="{FF2B5EF4-FFF2-40B4-BE49-F238E27FC236}">
                <a16:creationId xmlns:a16="http://schemas.microsoft.com/office/drawing/2014/main" id="{2D894B38-0B23-7182-F455-BEB50EFA87AF}"/>
              </a:ext>
            </a:extLst>
          </p:cNvPr>
          <p:cNvPicPr>
            <a:picLocks noChangeAspect="1"/>
          </p:cNvPicPr>
          <p:nvPr/>
        </p:nvPicPr>
        <p:blipFill>
          <a:blip r:embed="rId4"/>
          <a:stretch>
            <a:fillRect/>
          </a:stretch>
        </p:blipFill>
        <p:spPr>
          <a:xfrm>
            <a:off x="9656173" y="5508182"/>
            <a:ext cx="1025150" cy="962199"/>
          </a:xfrm>
          <a:prstGeom prst="rect">
            <a:avLst/>
          </a:prstGeom>
        </p:spPr>
      </p:pic>
    </p:spTree>
    <p:extLst>
      <p:ext uri="{BB962C8B-B14F-4D97-AF65-F5344CB8AC3E}">
        <p14:creationId xmlns:p14="http://schemas.microsoft.com/office/powerpoint/2010/main" val="3623900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DC888C-68BA-D57F-D25F-97DD48D917B8}"/>
              </a:ext>
            </a:extLst>
          </p:cNvPr>
          <p:cNvSpPr>
            <a:spLocks noGrp="1"/>
          </p:cNvSpPr>
          <p:nvPr>
            <p:ph type="title"/>
          </p:nvPr>
        </p:nvSpPr>
        <p:spPr/>
        <p:txBody>
          <a:bodyPr/>
          <a:lstStyle/>
          <a:p>
            <a:r>
              <a:rPr lang="en-US"/>
              <a:t>Why AgPile?</a:t>
            </a:r>
          </a:p>
        </p:txBody>
      </p:sp>
      <p:sp>
        <p:nvSpPr>
          <p:cNvPr id="6" name="Content Placeholder 5">
            <a:extLst>
              <a:ext uri="{FF2B5EF4-FFF2-40B4-BE49-F238E27FC236}">
                <a16:creationId xmlns:a16="http://schemas.microsoft.com/office/drawing/2014/main" id="{1DC5FA3D-1945-0AAB-CE85-8057BE8B7407}"/>
              </a:ext>
            </a:extLst>
          </p:cNvPr>
          <p:cNvSpPr>
            <a:spLocks noGrp="1"/>
          </p:cNvSpPr>
          <p:nvPr>
            <p:ph idx="1"/>
          </p:nvPr>
        </p:nvSpPr>
        <p:spPr/>
        <p:txBody>
          <a:bodyPr>
            <a:normAutofit fontScale="92500" lnSpcReduction="10000"/>
          </a:bodyPr>
          <a:lstStyle/>
          <a:p>
            <a:r>
              <a:rPr lang="en-US">
                <a:effectLst/>
                <a:latin typeface="Calibri" panose="020F0502020204030204" pitchFamily="34" charset="0"/>
              </a:rPr>
              <a:t>Data is one of the most valuable assets for advancing research and decision-making across all agricultural disciplines from policy and product development to cultivation and processing</a:t>
            </a:r>
          </a:p>
          <a:p>
            <a:r>
              <a:rPr lang="en-US">
                <a:effectLst/>
                <a:latin typeface="Calibri" panose="020F0502020204030204" pitchFamily="34" charset="0"/>
              </a:rPr>
              <a:t>However, access to high-quality data and its comparability, compatibility, and reusability across disciplines remain limited</a:t>
            </a:r>
          </a:p>
          <a:p>
            <a:r>
              <a:rPr lang="en-US">
                <a:effectLst/>
                <a:latin typeface="Calibri" panose="020F0502020204030204" pitchFamily="34" charset="0"/>
              </a:rPr>
              <a:t>To address this, CGIAR has recently launched the AgPile project, funded by the Gates Foundation</a:t>
            </a:r>
          </a:p>
          <a:p>
            <a:r>
              <a:rPr lang="en-US">
                <a:latin typeface="Calibri" panose="020F0502020204030204" pitchFamily="34" charset="0"/>
              </a:rPr>
              <a:t>AgPile </a:t>
            </a:r>
            <a:r>
              <a:rPr lang="en-US">
                <a:effectLst/>
                <a:latin typeface="Calibri" panose="020F0502020204030204" pitchFamily="34" charset="0"/>
              </a:rPr>
              <a:t>aims to transform CGIAR’s digital assets to enable better collaboration and knowledge sharing across the global agricultural research community</a:t>
            </a:r>
            <a:endParaRPr lang="en-US" sz="3200"/>
          </a:p>
        </p:txBody>
      </p:sp>
      <p:pic>
        <p:nvPicPr>
          <p:cNvPr id="9" name="Content Placeholder 8" descr="Data displayed on screen">
            <a:extLst>
              <a:ext uri="{FF2B5EF4-FFF2-40B4-BE49-F238E27FC236}">
                <a16:creationId xmlns:a16="http://schemas.microsoft.com/office/drawing/2014/main" id="{90FC6FA5-E3D5-1973-6A26-D943E327FA19}"/>
              </a:ext>
            </a:extLst>
          </p:cNvPr>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280150" y="2039144"/>
            <a:ext cx="5186363" cy="3457575"/>
          </a:xfrm>
        </p:spPr>
      </p:pic>
      <p:sp>
        <p:nvSpPr>
          <p:cNvPr id="4" name="Slide Number Placeholder 3">
            <a:extLst>
              <a:ext uri="{FF2B5EF4-FFF2-40B4-BE49-F238E27FC236}">
                <a16:creationId xmlns:a16="http://schemas.microsoft.com/office/drawing/2014/main" id="{E6A632F9-402C-D96C-5B25-0ECF375D56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1629A-4462-435F-A7BD-B91EA56A5123}" type="slidenum">
              <a:rPr kumimoji="0" lang="sv-SE"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671082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EBDB8-06F4-64C9-B838-DF6ECDFD2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5C334-CC50-7B8C-2AD1-5C9386EF4396}"/>
              </a:ext>
            </a:extLst>
          </p:cNvPr>
          <p:cNvSpPr>
            <a:spLocks noGrp="1"/>
          </p:cNvSpPr>
          <p:nvPr>
            <p:ph type="title"/>
          </p:nvPr>
        </p:nvSpPr>
        <p:spPr/>
        <p:txBody>
          <a:bodyPr anchor="b">
            <a:normAutofit/>
          </a:bodyPr>
          <a:lstStyle/>
          <a:p>
            <a:r>
              <a:rPr lang="en-US" err="1"/>
              <a:t>AgPile</a:t>
            </a:r>
            <a:r>
              <a:rPr lang="en-US"/>
              <a:t>: What is in it for me?</a:t>
            </a:r>
          </a:p>
        </p:txBody>
      </p:sp>
      <p:sp>
        <p:nvSpPr>
          <p:cNvPr id="4" name="Slide Number Placeholder 3">
            <a:extLst>
              <a:ext uri="{FF2B5EF4-FFF2-40B4-BE49-F238E27FC236}">
                <a16:creationId xmlns:a16="http://schemas.microsoft.com/office/drawing/2014/main" id="{85799C20-C3AB-265C-3581-ED878F77DB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1629A-4462-435F-A7BD-B91EA56A5123}" type="slidenum">
              <a:rPr kumimoji="0" lang="sv-SE"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endParaRPr>
          </a:p>
        </p:txBody>
      </p:sp>
      <p:graphicFrame>
        <p:nvGraphicFramePr>
          <p:cNvPr id="7" name="Content Placeholder 4">
            <a:extLst>
              <a:ext uri="{FF2B5EF4-FFF2-40B4-BE49-F238E27FC236}">
                <a16:creationId xmlns:a16="http://schemas.microsoft.com/office/drawing/2014/main" id="{CC1F75F5-0A77-60C1-1018-10D3EC279D64}"/>
              </a:ext>
            </a:extLst>
          </p:cNvPr>
          <p:cNvGraphicFramePr>
            <a:graphicFrameLocks/>
          </p:cNvGraphicFramePr>
          <p:nvPr/>
        </p:nvGraphicFramePr>
        <p:xfrm>
          <a:off x="1431779" y="1354706"/>
          <a:ext cx="9039655" cy="1554480"/>
        </p:xfrm>
        <a:graphic>
          <a:graphicData uri="http://schemas.openxmlformats.org/drawingml/2006/table">
            <a:tbl>
              <a:tblPr bandRow="1">
                <a:tableStyleId>{5C22544A-7EE6-4342-B048-85BDC9FD1C3A}</a:tableStyleId>
              </a:tblPr>
              <a:tblGrid>
                <a:gridCol w="2947181">
                  <a:extLst>
                    <a:ext uri="{9D8B030D-6E8A-4147-A177-3AD203B41FA5}">
                      <a16:colId xmlns:a16="http://schemas.microsoft.com/office/drawing/2014/main" val="2299289120"/>
                    </a:ext>
                  </a:extLst>
                </a:gridCol>
                <a:gridCol w="3027680">
                  <a:extLst>
                    <a:ext uri="{9D8B030D-6E8A-4147-A177-3AD203B41FA5}">
                      <a16:colId xmlns:a16="http://schemas.microsoft.com/office/drawing/2014/main" val="3805657926"/>
                    </a:ext>
                  </a:extLst>
                </a:gridCol>
                <a:gridCol w="3064794">
                  <a:extLst>
                    <a:ext uri="{9D8B030D-6E8A-4147-A177-3AD203B41FA5}">
                      <a16:colId xmlns:a16="http://schemas.microsoft.com/office/drawing/2014/main" val="1804430361"/>
                    </a:ext>
                  </a:extLst>
                </a:gridCol>
              </a:tblGrid>
              <a:tr h="0">
                <a:tc>
                  <a:txBody>
                    <a:bodyPr/>
                    <a:lstStyle/>
                    <a:p>
                      <a:pPr marL="180975" indent="-180975" algn="l" defTabSz="914400" rtl="0" eaLnBrk="1" latinLnBrk="0" hangingPunct="1">
                        <a:buFont typeface="Arial" panose="020B0604020202020204" pitchFamily="34" charset="0"/>
                        <a:buChar char="•"/>
                      </a:pPr>
                      <a:r>
                        <a:rPr lang="en-US" sz="1600" b="1" kern="1200">
                          <a:solidFill>
                            <a:schemeClr val="dk1"/>
                          </a:solidFill>
                          <a:latin typeface="+mn-lt"/>
                          <a:ea typeface="+mn-ea"/>
                          <a:cs typeface="+mn-cs"/>
                        </a:rPr>
                        <a:t>Access and use data and tools from other research groups</a:t>
                      </a:r>
                      <a:endParaRPr lang="en-US" sz="1600" kern="1200">
                        <a:solidFill>
                          <a:schemeClr val="dk1"/>
                        </a:solidFill>
                        <a:latin typeface="+mn-lt"/>
                        <a:ea typeface="+mn-ea"/>
                        <a:cs typeface="+mn-cs"/>
                      </a:endParaRPr>
                    </a:p>
                    <a:p>
                      <a:pPr marL="180975" indent="-180975" algn="l" rtl="0" eaLnBrk="1" latinLnBrk="0" hangingPunct="1">
                        <a:buFont typeface="Arial" panose="020B0604020202020204" pitchFamily="34" charset="0"/>
                        <a:buChar char="•"/>
                      </a:pPr>
                      <a:r>
                        <a:rPr lang="en-US" sz="1600" b="1" kern="1200">
                          <a:solidFill>
                            <a:schemeClr val="dk1"/>
                          </a:solidFill>
                          <a:latin typeface="+mn-lt"/>
                          <a:ea typeface="+mn-ea"/>
                          <a:cs typeface="+mn-cs"/>
                        </a:rPr>
                        <a:t>Improve the usability and quality of your organization's data</a:t>
                      </a:r>
                      <a:endParaRPr lang="en-US" sz="1600" kern="1200">
                        <a:solidFill>
                          <a:schemeClr val="dk1"/>
                        </a:solidFill>
                        <a:latin typeface="+mn-lt"/>
                        <a:ea typeface="+mn-ea"/>
                        <a:cs typeface="+mn-cs"/>
                      </a:endParaRPr>
                    </a:p>
                    <a:p>
                      <a:pPr marL="180975" indent="-180975" algn="l" rtl="0" eaLnBrk="1" latinLnBrk="0" hangingPunct="1">
                        <a:buFont typeface="Arial" panose="020B0604020202020204" pitchFamily="34" charset="0"/>
                        <a:buChar char="•"/>
                      </a:pPr>
                      <a:endParaRPr lang="en-US" sz="1600" b="1" kern="1200">
                        <a:solidFill>
                          <a:schemeClr val="dk1"/>
                        </a:solidFill>
                        <a:latin typeface="+mn-lt"/>
                        <a:ea typeface="+mn-ea"/>
                        <a:cs typeface="+mn-cs"/>
                      </a:endParaRPr>
                    </a:p>
                  </a:txBody>
                  <a:tcPr/>
                </a:tc>
                <a:tc>
                  <a:txBody>
                    <a:bodyPr/>
                    <a:lstStyle/>
                    <a:p>
                      <a:pPr marL="180975" indent="-180975" algn="l" rtl="0" eaLnBrk="1" latinLnBrk="0" hangingPunct="1">
                        <a:buFont typeface="Arial" panose="020B0604020202020204" pitchFamily="34" charset="0"/>
                        <a:buChar char="•"/>
                      </a:pPr>
                      <a:r>
                        <a:rPr lang="en-US" sz="1600" b="1" kern="1200">
                          <a:solidFill>
                            <a:schemeClr val="dk1"/>
                          </a:solidFill>
                          <a:latin typeface="+mn-lt"/>
                          <a:ea typeface="+mn-ea"/>
                          <a:cs typeface="+mn-cs"/>
                        </a:rPr>
                        <a:t>Know what you've got - use the tools to track and easily find assets</a:t>
                      </a:r>
                    </a:p>
                    <a:p>
                      <a:pPr marL="180975" lvl="0" indent="-180975" algn="l">
                        <a:buFont typeface="Arial" panose="020B0604020202020204" pitchFamily="34" charset="0"/>
                        <a:buChar char="•"/>
                      </a:pPr>
                      <a:r>
                        <a:rPr lang="en-US" sz="1600" b="1" kern="1200">
                          <a:solidFill>
                            <a:schemeClr val="dk1"/>
                          </a:solidFill>
                          <a:latin typeface="+mn-lt"/>
                          <a:ea typeface="+mn-ea"/>
                          <a:cs typeface="+mn-cs"/>
                        </a:rPr>
                        <a:t>Enable data re-use and sharing</a:t>
                      </a:r>
                    </a:p>
                  </a:txBody>
                  <a:tcPr/>
                </a:tc>
                <a:tc>
                  <a:txBody>
                    <a:bodyPr/>
                    <a:lstStyle/>
                    <a:p>
                      <a:pPr marL="285750" lvl="0" indent="-285750" algn="l">
                        <a:buFont typeface="Arial"/>
                        <a:buChar char="•"/>
                      </a:pPr>
                      <a:r>
                        <a:rPr lang="en-US" sz="1600" b="1" i="0" u="none" strike="noStrike" kern="1200" noProof="0">
                          <a:solidFill>
                            <a:schemeClr val="dk1"/>
                          </a:solidFill>
                          <a:latin typeface="Calibri"/>
                        </a:rPr>
                        <a:t>Enable curation and versioning of data</a:t>
                      </a:r>
                      <a:endParaRPr lang="en-US"/>
                    </a:p>
                    <a:p>
                      <a:pPr marL="285750" lvl="0" indent="-285750" algn="l">
                        <a:buFont typeface="Arial"/>
                        <a:buChar char="•"/>
                      </a:pPr>
                      <a:r>
                        <a:rPr lang="en-US" sz="1600" b="1" i="0" u="none" strike="noStrike" kern="1200" noProof="0">
                          <a:solidFill>
                            <a:schemeClr val="dk1"/>
                          </a:solidFill>
                          <a:latin typeface="Calibri"/>
                        </a:rPr>
                        <a:t>Securely store data</a:t>
                      </a:r>
                    </a:p>
                    <a:p>
                      <a:pPr marL="285750" lvl="0" indent="-285750" algn="l">
                        <a:buFont typeface="Arial"/>
                        <a:buChar char="•"/>
                      </a:pPr>
                      <a:r>
                        <a:rPr lang="en-US" sz="1600" b="1" i="0" u="none" strike="noStrike" kern="1200" noProof="0">
                          <a:solidFill>
                            <a:schemeClr val="dk1"/>
                          </a:solidFill>
                          <a:latin typeface="Calibri"/>
                        </a:rPr>
                        <a:t>Allow for governance and privacy policies</a:t>
                      </a:r>
                    </a:p>
                    <a:p>
                      <a:pPr marL="0" lvl="0" indent="0" algn="l">
                        <a:buNone/>
                      </a:pPr>
                      <a:endParaRPr lang="en-US" sz="1600" b="1" kern="1200">
                        <a:solidFill>
                          <a:schemeClr val="dk1"/>
                        </a:solidFill>
                        <a:latin typeface="+mn-lt"/>
                        <a:ea typeface="+mn-ea"/>
                        <a:cs typeface="+mn-cs"/>
                      </a:endParaRPr>
                    </a:p>
                  </a:txBody>
                  <a:tcPr/>
                </a:tc>
                <a:extLst>
                  <a:ext uri="{0D108BD9-81ED-4DB2-BD59-A6C34878D82A}">
                    <a16:rowId xmlns:a16="http://schemas.microsoft.com/office/drawing/2014/main" val="1964318357"/>
                  </a:ext>
                </a:extLst>
              </a:tr>
            </a:tbl>
          </a:graphicData>
        </a:graphic>
      </p:graphicFrame>
      <p:sp>
        <p:nvSpPr>
          <p:cNvPr id="13" name="TextBox 12">
            <a:extLst>
              <a:ext uri="{FF2B5EF4-FFF2-40B4-BE49-F238E27FC236}">
                <a16:creationId xmlns:a16="http://schemas.microsoft.com/office/drawing/2014/main" id="{1D28A4BB-B8AF-DBBA-1809-EF0B9FC115B2}"/>
              </a:ext>
            </a:extLst>
          </p:cNvPr>
          <p:cNvSpPr txBox="1"/>
          <p:nvPr/>
        </p:nvSpPr>
        <p:spPr>
          <a:xfrm>
            <a:off x="8573686" y="3824552"/>
            <a:ext cx="22785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Dashboards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Predictive Models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Reports  </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a:solidFill>
                  <a:srgbClr val="000000"/>
                </a:solidFill>
                <a:latin typeface="Calibri" panose="020F0502020204030204"/>
                <a:cs typeface="Calibri"/>
              </a:rPr>
              <a:t>New data sets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CF99A90-0A73-F439-5712-6FCC2397066F}"/>
              </a:ext>
            </a:extLst>
          </p:cNvPr>
          <p:cNvSpPr txBox="1"/>
          <p:nvPr/>
        </p:nvSpPr>
        <p:spPr>
          <a:xfrm>
            <a:off x="1431779" y="3126745"/>
            <a:ext cx="95511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Calibri"/>
                <a:cs typeface="Calibri"/>
              </a:rPr>
              <a:t>AgPile</a:t>
            </a: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 provides the functionality and tools that enable you to search and integrate data sources, within CGIAR or external, to produce visualizations, predictions, new datasets, and more.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07F833C-6023-673E-115C-97C66C04129A}"/>
              </a:ext>
            </a:extLst>
          </p:cNvPr>
          <p:cNvSpPr txBox="1"/>
          <p:nvPr/>
        </p:nvSpPr>
        <p:spPr>
          <a:xfrm>
            <a:off x="366926" y="1434803"/>
            <a:ext cx="10648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Key benefits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A close up of a leaf&#10;&#10;AI-generated content may be incorrect.">
            <a:extLst>
              <a:ext uri="{FF2B5EF4-FFF2-40B4-BE49-F238E27FC236}">
                <a16:creationId xmlns:a16="http://schemas.microsoft.com/office/drawing/2014/main" id="{984AED74-7F1B-1ED9-DD15-A65BCC3C1F12}"/>
              </a:ext>
            </a:extLst>
          </p:cNvPr>
          <p:cNvPicPr>
            <a:picLocks noChangeAspect="1"/>
          </p:cNvPicPr>
          <p:nvPr/>
        </p:nvPicPr>
        <p:blipFill>
          <a:blip r:embed="rId2"/>
          <a:stretch>
            <a:fillRect/>
          </a:stretch>
        </p:blipFill>
        <p:spPr>
          <a:xfrm>
            <a:off x="3591898" y="3865348"/>
            <a:ext cx="1950375" cy="1556724"/>
          </a:xfrm>
          <a:prstGeom prst="rect">
            <a:avLst/>
          </a:prstGeom>
        </p:spPr>
      </p:pic>
      <p:pic>
        <p:nvPicPr>
          <p:cNvPr id="14" name="Picture 13" descr="A graph with blue and orange bars&#10;&#10;AI-generated content may be incorrect.">
            <a:extLst>
              <a:ext uri="{FF2B5EF4-FFF2-40B4-BE49-F238E27FC236}">
                <a16:creationId xmlns:a16="http://schemas.microsoft.com/office/drawing/2014/main" id="{8AD40A1B-380C-603A-0646-7218283CACB9}"/>
              </a:ext>
            </a:extLst>
          </p:cNvPr>
          <p:cNvPicPr>
            <a:picLocks noChangeAspect="1"/>
          </p:cNvPicPr>
          <p:nvPr/>
        </p:nvPicPr>
        <p:blipFill>
          <a:blip r:embed="rId3"/>
          <a:stretch>
            <a:fillRect/>
          </a:stretch>
        </p:blipFill>
        <p:spPr>
          <a:xfrm>
            <a:off x="1495960" y="3876009"/>
            <a:ext cx="1767797" cy="1557976"/>
          </a:xfrm>
          <a:prstGeom prst="rect">
            <a:avLst/>
          </a:prstGeom>
          <a:ln>
            <a:solidFill>
              <a:schemeClr val="tx1"/>
            </a:solidFill>
          </a:ln>
        </p:spPr>
      </p:pic>
      <p:pic>
        <p:nvPicPr>
          <p:cNvPr id="15" name="Picture 14" descr="A screenshot of a chat&#10;&#10;AI-generated content may be incorrect.">
            <a:extLst>
              <a:ext uri="{FF2B5EF4-FFF2-40B4-BE49-F238E27FC236}">
                <a16:creationId xmlns:a16="http://schemas.microsoft.com/office/drawing/2014/main" id="{6DD4CFB0-AF21-2DF9-AE75-450A58832746}"/>
              </a:ext>
            </a:extLst>
          </p:cNvPr>
          <p:cNvPicPr>
            <a:picLocks noChangeAspect="1"/>
          </p:cNvPicPr>
          <p:nvPr/>
        </p:nvPicPr>
        <p:blipFill>
          <a:blip r:embed="rId4"/>
          <a:stretch>
            <a:fillRect/>
          </a:stretch>
        </p:blipFill>
        <p:spPr>
          <a:xfrm>
            <a:off x="5763172" y="3863491"/>
            <a:ext cx="2542723" cy="1575744"/>
          </a:xfrm>
          <a:prstGeom prst="rect">
            <a:avLst/>
          </a:prstGeom>
          <a:ln>
            <a:solidFill>
              <a:schemeClr val="tx1"/>
            </a:solidFill>
          </a:ln>
        </p:spPr>
      </p:pic>
      <p:sp>
        <p:nvSpPr>
          <p:cNvPr id="16" name="TextBox 15">
            <a:extLst>
              <a:ext uri="{FF2B5EF4-FFF2-40B4-BE49-F238E27FC236}">
                <a16:creationId xmlns:a16="http://schemas.microsoft.com/office/drawing/2014/main" id="{2FF06272-0B2F-4EA4-3DF1-6D5141B3996B}"/>
              </a:ext>
            </a:extLst>
          </p:cNvPr>
          <p:cNvSpPr txBox="1"/>
          <p:nvPr/>
        </p:nvSpPr>
        <p:spPr>
          <a:xfrm>
            <a:off x="724929" y="5813244"/>
            <a:ext cx="10949147" cy="584775"/>
          </a:xfrm>
          <a:prstGeom prst="rect">
            <a:avLst/>
          </a:prstGeom>
          <a:noFill/>
        </p:spPr>
        <p:txBody>
          <a:bodyPr wrap="square" rtlCol="0">
            <a:spAutoFit/>
          </a:bodyPr>
          <a:lstStyle/>
          <a:p>
            <a:pPr marL="0" indent="0">
              <a:buNone/>
            </a:pPr>
            <a:r>
              <a:rPr lang="en-US" sz="3200" b="1">
                <a:latin typeface="Montserrat"/>
              </a:rPr>
              <a:t>Get more from </a:t>
            </a:r>
            <a:r>
              <a:rPr lang="en-US" sz="3200" b="1" i="1">
                <a:latin typeface="Montserrat"/>
              </a:rPr>
              <a:t>your</a:t>
            </a:r>
            <a:r>
              <a:rPr lang="en-US" sz="3200" b="1">
                <a:latin typeface="Montserrat"/>
              </a:rPr>
              <a:t> data... and also </a:t>
            </a:r>
            <a:r>
              <a:rPr lang="en-US" sz="3200" b="1" i="1">
                <a:latin typeface="Montserrat"/>
              </a:rPr>
              <a:t>external</a:t>
            </a:r>
            <a:r>
              <a:rPr lang="en-US" sz="3200" b="1">
                <a:latin typeface="Montserrat"/>
              </a:rPr>
              <a:t> data!</a:t>
            </a:r>
          </a:p>
        </p:txBody>
      </p:sp>
    </p:spTree>
    <p:extLst>
      <p:ext uri="{BB962C8B-B14F-4D97-AF65-F5344CB8AC3E}">
        <p14:creationId xmlns:p14="http://schemas.microsoft.com/office/powerpoint/2010/main" val="3092860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6703B8E-6936-D737-F4F1-331FD380CC61}"/>
              </a:ext>
            </a:extLst>
          </p:cNvPr>
          <p:cNvPicPr>
            <a:picLocks noGrp="1" noChangeAspect="1"/>
          </p:cNvPicPr>
          <p:nvPr>
            <p:ph idx="1"/>
          </p:nvPr>
        </p:nvPicPr>
        <p:blipFill>
          <a:blip r:embed="rId2"/>
          <a:stretch>
            <a:fillRect/>
          </a:stretch>
        </p:blipFill>
        <p:spPr>
          <a:xfrm>
            <a:off x="14590" y="-550"/>
            <a:ext cx="12247323" cy="6865248"/>
          </a:xfrm>
        </p:spPr>
      </p:pic>
    </p:spTree>
    <p:extLst>
      <p:ext uri="{BB962C8B-B14F-4D97-AF65-F5344CB8AC3E}">
        <p14:creationId xmlns:p14="http://schemas.microsoft.com/office/powerpoint/2010/main" val="1407934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F0196-B007-19BF-81C3-DF1F5441AD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71B5E8-9F2B-E1E7-4C50-63B27F64FAB9}"/>
              </a:ext>
            </a:extLst>
          </p:cNvPr>
          <p:cNvSpPr>
            <a:spLocks noGrp="1"/>
          </p:cNvSpPr>
          <p:nvPr>
            <p:ph type="sldNum" sz="quarter" idx="12"/>
          </p:nvPr>
        </p:nvSpPr>
        <p:spPr/>
        <p:txBody>
          <a:bodyPr/>
          <a:lstStyle/>
          <a:p>
            <a:fld id="{4431629A-4462-435F-A7BD-B91EA56A5123}" type="slidenum">
              <a:rPr lang="sv-SE" smtClean="0">
                <a:solidFill>
                  <a:prstClr val="black">
                    <a:lumMod val="75000"/>
                    <a:lumOff val="25000"/>
                  </a:prstClr>
                </a:solidFill>
              </a:rPr>
              <a:pPr/>
              <a:t>53</a:t>
            </a:fld>
            <a:endParaRPr lang="sv-SE">
              <a:solidFill>
                <a:prstClr val="black">
                  <a:lumMod val="75000"/>
                  <a:lumOff val="25000"/>
                </a:prstClr>
              </a:solidFill>
            </a:endParaRPr>
          </a:p>
        </p:txBody>
      </p:sp>
      <p:pic>
        <p:nvPicPr>
          <p:cNvPr id="6" name="Picture 5">
            <a:extLst>
              <a:ext uri="{FF2B5EF4-FFF2-40B4-BE49-F238E27FC236}">
                <a16:creationId xmlns:a16="http://schemas.microsoft.com/office/drawing/2014/main" id="{AC65C366-BF4C-7397-76C1-1364D5FC57F5}"/>
              </a:ext>
            </a:extLst>
          </p:cNvPr>
          <p:cNvPicPr>
            <a:picLocks noChangeAspect="1"/>
          </p:cNvPicPr>
          <p:nvPr/>
        </p:nvPicPr>
        <p:blipFill>
          <a:blip r:embed="rId2"/>
          <a:stretch>
            <a:fillRect/>
          </a:stretch>
        </p:blipFill>
        <p:spPr>
          <a:xfrm>
            <a:off x="0" y="14795"/>
            <a:ext cx="12192000" cy="6828410"/>
          </a:xfrm>
          <a:prstGeom prst="rect">
            <a:avLst/>
          </a:prstGeom>
        </p:spPr>
      </p:pic>
    </p:spTree>
    <p:extLst>
      <p:ext uri="{BB962C8B-B14F-4D97-AF65-F5344CB8AC3E}">
        <p14:creationId xmlns:p14="http://schemas.microsoft.com/office/powerpoint/2010/main" val="349668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93654-7358-F585-A87E-E54D27AE3E4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DFB16F-514C-7748-B062-912C2ACEE06C}"/>
              </a:ext>
            </a:extLst>
          </p:cNvPr>
          <p:cNvSpPr>
            <a:spLocks noGrp="1"/>
          </p:cNvSpPr>
          <p:nvPr>
            <p:ph type="sldNum" sz="quarter" idx="12"/>
          </p:nvPr>
        </p:nvSpPr>
        <p:spPr/>
        <p:txBody>
          <a:bodyPr/>
          <a:lstStyle/>
          <a:p>
            <a:fld id="{4431629A-4462-435F-A7BD-B91EA56A5123}" type="slidenum">
              <a:rPr lang="sv-SE" smtClean="0">
                <a:solidFill>
                  <a:prstClr val="black">
                    <a:lumMod val="75000"/>
                    <a:lumOff val="25000"/>
                  </a:prstClr>
                </a:solidFill>
              </a:rPr>
              <a:pPr/>
              <a:t>54</a:t>
            </a:fld>
            <a:endParaRPr lang="sv-SE">
              <a:solidFill>
                <a:prstClr val="black">
                  <a:lumMod val="75000"/>
                  <a:lumOff val="25000"/>
                </a:prstClr>
              </a:solidFill>
            </a:endParaRPr>
          </a:p>
        </p:txBody>
      </p:sp>
      <p:pic>
        <p:nvPicPr>
          <p:cNvPr id="6" name="Picture 5">
            <a:extLst>
              <a:ext uri="{FF2B5EF4-FFF2-40B4-BE49-F238E27FC236}">
                <a16:creationId xmlns:a16="http://schemas.microsoft.com/office/drawing/2014/main" id="{F5220BE7-10CB-114C-5C28-74D019CDCF27}"/>
              </a:ext>
            </a:extLst>
          </p:cNvPr>
          <p:cNvPicPr>
            <a:picLocks noChangeAspect="1"/>
          </p:cNvPicPr>
          <p:nvPr/>
        </p:nvPicPr>
        <p:blipFill>
          <a:blip r:embed="rId2"/>
          <a:stretch>
            <a:fillRect/>
          </a:stretch>
        </p:blipFill>
        <p:spPr>
          <a:xfrm>
            <a:off x="0" y="7580"/>
            <a:ext cx="12192000" cy="6842840"/>
          </a:xfrm>
          <a:prstGeom prst="rect">
            <a:avLst/>
          </a:prstGeom>
        </p:spPr>
      </p:pic>
    </p:spTree>
    <p:extLst>
      <p:ext uri="{BB962C8B-B14F-4D97-AF65-F5344CB8AC3E}">
        <p14:creationId xmlns:p14="http://schemas.microsoft.com/office/powerpoint/2010/main" val="377296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AAD6-C884-2B42-B358-45C9522BC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1759B-A4EA-F2B8-1B6E-65E306063481}"/>
              </a:ext>
            </a:extLst>
          </p:cNvPr>
          <p:cNvSpPr>
            <a:spLocks noGrp="1"/>
          </p:cNvSpPr>
          <p:nvPr>
            <p:ph type="title"/>
          </p:nvPr>
        </p:nvSpPr>
        <p:spPr>
          <a:xfrm>
            <a:off x="724929" y="286872"/>
            <a:ext cx="9039655" cy="448167"/>
          </a:xfrm>
        </p:spPr>
        <p:txBody>
          <a:bodyPr>
            <a:normAutofit/>
          </a:bodyPr>
          <a:lstStyle/>
          <a:p>
            <a:r>
              <a:rPr lang="en-US"/>
              <a:t>AgPile Program Plan</a:t>
            </a:r>
          </a:p>
        </p:txBody>
      </p:sp>
      <p:graphicFrame>
        <p:nvGraphicFramePr>
          <p:cNvPr id="8" name="Content Placeholder 7">
            <a:extLst>
              <a:ext uri="{FF2B5EF4-FFF2-40B4-BE49-F238E27FC236}">
                <a16:creationId xmlns:a16="http://schemas.microsoft.com/office/drawing/2014/main" id="{6A3F7967-D6C8-E7A2-9467-EA7C61532961}"/>
              </a:ext>
            </a:extLst>
          </p:cNvPr>
          <p:cNvGraphicFramePr>
            <a:graphicFrameLocks noGrp="1"/>
          </p:cNvGraphicFramePr>
          <p:nvPr>
            <p:ph idx="1"/>
          </p:nvPr>
        </p:nvGraphicFramePr>
        <p:xfrm>
          <a:off x="407503" y="996950"/>
          <a:ext cx="11426592" cy="5562884"/>
        </p:xfrm>
        <a:graphic>
          <a:graphicData uri="http://schemas.openxmlformats.org/drawingml/2006/table">
            <a:tbl>
              <a:tblPr firstRow="1" bandCol="1">
                <a:tableStyleId>{5C22544A-7EE6-4342-B048-85BDC9FD1C3A}</a:tableStyleId>
              </a:tblPr>
              <a:tblGrid>
                <a:gridCol w="3891540">
                  <a:extLst>
                    <a:ext uri="{9D8B030D-6E8A-4147-A177-3AD203B41FA5}">
                      <a16:colId xmlns:a16="http://schemas.microsoft.com/office/drawing/2014/main" val="3970342402"/>
                    </a:ext>
                  </a:extLst>
                </a:gridCol>
                <a:gridCol w="418614">
                  <a:extLst>
                    <a:ext uri="{9D8B030D-6E8A-4147-A177-3AD203B41FA5}">
                      <a16:colId xmlns:a16="http://schemas.microsoft.com/office/drawing/2014/main" val="1780118413"/>
                    </a:ext>
                  </a:extLst>
                </a:gridCol>
                <a:gridCol w="418614">
                  <a:extLst>
                    <a:ext uri="{9D8B030D-6E8A-4147-A177-3AD203B41FA5}">
                      <a16:colId xmlns:a16="http://schemas.microsoft.com/office/drawing/2014/main" val="1566775927"/>
                    </a:ext>
                  </a:extLst>
                </a:gridCol>
                <a:gridCol w="418614">
                  <a:extLst>
                    <a:ext uri="{9D8B030D-6E8A-4147-A177-3AD203B41FA5}">
                      <a16:colId xmlns:a16="http://schemas.microsoft.com/office/drawing/2014/main" val="2885551111"/>
                    </a:ext>
                  </a:extLst>
                </a:gridCol>
                <a:gridCol w="418614">
                  <a:extLst>
                    <a:ext uri="{9D8B030D-6E8A-4147-A177-3AD203B41FA5}">
                      <a16:colId xmlns:a16="http://schemas.microsoft.com/office/drawing/2014/main" val="1540334419"/>
                    </a:ext>
                  </a:extLst>
                </a:gridCol>
                <a:gridCol w="418614">
                  <a:extLst>
                    <a:ext uri="{9D8B030D-6E8A-4147-A177-3AD203B41FA5}">
                      <a16:colId xmlns:a16="http://schemas.microsoft.com/office/drawing/2014/main" val="1996781195"/>
                    </a:ext>
                  </a:extLst>
                </a:gridCol>
                <a:gridCol w="418614">
                  <a:extLst>
                    <a:ext uri="{9D8B030D-6E8A-4147-A177-3AD203B41FA5}">
                      <a16:colId xmlns:a16="http://schemas.microsoft.com/office/drawing/2014/main" val="4012759205"/>
                    </a:ext>
                  </a:extLst>
                </a:gridCol>
                <a:gridCol w="418614">
                  <a:extLst>
                    <a:ext uri="{9D8B030D-6E8A-4147-A177-3AD203B41FA5}">
                      <a16:colId xmlns:a16="http://schemas.microsoft.com/office/drawing/2014/main" val="1042586053"/>
                    </a:ext>
                  </a:extLst>
                </a:gridCol>
                <a:gridCol w="418614">
                  <a:extLst>
                    <a:ext uri="{9D8B030D-6E8A-4147-A177-3AD203B41FA5}">
                      <a16:colId xmlns:a16="http://schemas.microsoft.com/office/drawing/2014/main" val="3033129649"/>
                    </a:ext>
                  </a:extLst>
                </a:gridCol>
                <a:gridCol w="418614">
                  <a:extLst>
                    <a:ext uri="{9D8B030D-6E8A-4147-A177-3AD203B41FA5}">
                      <a16:colId xmlns:a16="http://schemas.microsoft.com/office/drawing/2014/main" val="3494027442"/>
                    </a:ext>
                  </a:extLst>
                </a:gridCol>
                <a:gridCol w="418614">
                  <a:extLst>
                    <a:ext uri="{9D8B030D-6E8A-4147-A177-3AD203B41FA5}">
                      <a16:colId xmlns:a16="http://schemas.microsoft.com/office/drawing/2014/main" val="1395543083"/>
                    </a:ext>
                  </a:extLst>
                </a:gridCol>
                <a:gridCol w="418614">
                  <a:extLst>
                    <a:ext uri="{9D8B030D-6E8A-4147-A177-3AD203B41FA5}">
                      <a16:colId xmlns:a16="http://schemas.microsoft.com/office/drawing/2014/main" val="202310309"/>
                    </a:ext>
                  </a:extLst>
                </a:gridCol>
                <a:gridCol w="418614">
                  <a:extLst>
                    <a:ext uri="{9D8B030D-6E8A-4147-A177-3AD203B41FA5}">
                      <a16:colId xmlns:a16="http://schemas.microsoft.com/office/drawing/2014/main" val="3713818921"/>
                    </a:ext>
                  </a:extLst>
                </a:gridCol>
                <a:gridCol w="418614">
                  <a:extLst>
                    <a:ext uri="{9D8B030D-6E8A-4147-A177-3AD203B41FA5}">
                      <a16:colId xmlns:a16="http://schemas.microsoft.com/office/drawing/2014/main" val="132558180"/>
                    </a:ext>
                  </a:extLst>
                </a:gridCol>
                <a:gridCol w="418614">
                  <a:extLst>
                    <a:ext uri="{9D8B030D-6E8A-4147-A177-3AD203B41FA5}">
                      <a16:colId xmlns:a16="http://schemas.microsoft.com/office/drawing/2014/main" val="3579302353"/>
                    </a:ext>
                  </a:extLst>
                </a:gridCol>
                <a:gridCol w="418614">
                  <a:extLst>
                    <a:ext uri="{9D8B030D-6E8A-4147-A177-3AD203B41FA5}">
                      <a16:colId xmlns:a16="http://schemas.microsoft.com/office/drawing/2014/main" val="1613289985"/>
                    </a:ext>
                  </a:extLst>
                </a:gridCol>
                <a:gridCol w="418614">
                  <a:extLst>
                    <a:ext uri="{9D8B030D-6E8A-4147-A177-3AD203B41FA5}">
                      <a16:colId xmlns:a16="http://schemas.microsoft.com/office/drawing/2014/main" val="1229744131"/>
                    </a:ext>
                  </a:extLst>
                </a:gridCol>
                <a:gridCol w="418614">
                  <a:extLst>
                    <a:ext uri="{9D8B030D-6E8A-4147-A177-3AD203B41FA5}">
                      <a16:colId xmlns:a16="http://schemas.microsoft.com/office/drawing/2014/main" val="3474982621"/>
                    </a:ext>
                  </a:extLst>
                </a:gridCol>
                <a:gridCol w="418614">
                  <a:extLst>
                    <a:ext uri="{9D8B030D-6E8A-4147-A177-3AD203B41FA5}">
                      <a16:colId xmlns:a16="http://schemas.microsoft.com/office/drawing/2014/main" val="2030424078"/>
                    </a:ext>
                  </a:extLst>
                </a:gridCol>
              </a:tblGrid>
              <a:tr h="250474">
                <a:tc>
                  <a:txBody>
                    <a:bodyPr/>
                    <a:lstStyle/>
                    <a:p>
                      <a:r>
                        <a:rPr lang="en-US" sz="1300"/>
                        <a:t>Work Stream/ Work Package</a:t>
                      </a:r>
                    </a:p>
                  </a:txBody>
                  <a:tcPr/>
                </a:tc>
                <a:tc gridSpan="3">
                  <a:txBody>
                    <a:bodyPr/>
                    <a:lstStyle/>
                    <a:p>
                      <a:pPr algn="ctr"/>
                      <a:r>
                        <a:rPr lang="en-US" sz="1300"/>
                        <a:t>Q1 ‘25</a:t>
                      </a:r>
                    </a:p>
                  </a:txBody>
                  <a:tcPr/>
                </a:tc>
                <a:tc hMerge="1">
                  <a:txBody>
                    <a:bodyPr/>
                    <a:lstStyle/>
                    <a:p>
                      <a:pPr algn="ctr"/>
                      <a:endParaRPr lang="en-US" sz="1400"/>
                    </a:p>
                  </a:txBody>
                  <a:tcPr/>
                </a:tc>
                <a:tc hMerge="1">
                  <a:txBody>
                    <a:bodyPr/>
                    <a:lstStyle/>
                    <a:p>
                      <a:pPr algn="ctr"/>
                      <a:endParaRPr lang="en-US" sz="1400"/>
                    </a:p>
                  </a:txBody>
                  <a:tcPr/>
                </a:tc>
                <a:tc gridSpan="3">
                  <a:txBody>
                    <a:bodyPr/>
                    <a:lstStyle/>
                    <a:p>
                      <a:pPr algn="ctr"/>
                      <a:r>
                        <a:rPr lang="en-US" sz="1300"/>
                        <a:t>Q2 ‘25</a:t>
                      </a:r>
                    </a:p>
                  </a:txBody>
                  <a:tcPr/>
                </a:tc>
                <a:tc hMerge="1">
                  <a:txBody>
                    <a:bodyPr/>
                    <a:lstStyle/>
                    <a:p>
                      <a:pPr algn="ctr"/>
                      <a:endParaRPr lang="en-US" sz="1400"/>
                    </a:p>
                  </a:txBody>
                  <a:tcPr/>
                </a:tc>
                <a:tc hMerge="1">
                  <a:txBody>
                    <a:bodyPr/>
                    <a:lstStyle/>
                    <a:p>
                      <a:pPr algn="ctr"/>
                      <a:endParaRPr lang="en-US" sz="140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Q3 ‘25</a:t>
                      </a:r>
                    </a:p>
                  </a:txBody>
                  <a:tcPr/>
                </a:tc>
                <a:tc hMerge="1">
                  <a:txBody>
                    <a:bodyPr/>
                    <a:lstStyle/>
                    <a:p>
                      <a:pPr algn="ctr"/>
                      <a:endParaRPr lang="en-US" sz="1400"/>
                    </a:p>
                  </a:txBody>
                  <a:tcPr/>
                </a:tc>
                <a:tc hMerge="1">
                  <a:txBody>
                    <a:bodyPr/>
                    <a:lstStyle/>
                    <a:p>
                      <a:pPr algn="ctr"/>
                      <a:endParaRPr lang="en-US" sz="140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Q4 ‘25</a:t>
                      </a:r>
                    </a:p>
                  </a:txBody>
                  <a:tcPr/>
                </a:tc>
                <a:tc hMerge="1">
                  <a:txBody>
                    <a:bodyPr/>
                    <a:lstStyle/>
                    <a:p>
                      <a:pPr algn="ctr"/>
                      <a:endParaRPr lang="en-US" sz="1400"/>
                    </a:p>
                  </a:txBody>
                  <a:tcPr/>
                </a:tc>
                <a:tc hMerge="1">
                  <a:txBody>
                    <a:bodyPr/>
                    <a:lstStyle/>
                    <a:p>
                      <a:pPr algn="ctr"/>
                      <a:endParaRPr lang="en-US" sz="140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Q1 ‘26</a:t>
                      </a:r>
                    </a:p>
                  </a:txBody>
                  <a:tcPr/>
                </a:tc>
                <a:tc hMerge="1">
                  <a:txBody>
                    <a:bodyPr/>
                    <a:lstStyle/>
                    <a:p>
                      <a:pPr algn="ctr"/>
                      <a:endParaRPr lang="en-US" sz="1400"/>
                    </a:p>
                  </a:txBody>
                  <a:tcPr/>
                </a:tc>
                <a:tc hMerge="1">
                  <a:txBody>
                    <a:bodyPr/>
                    <a:lstStyle/>
                    <a:p>
                      <a:pPr algn="ctr"/>
                      <a:endParaRPr lang="en-US" sz="140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Q2 ‘26</a:t>
                      </a:r>
                    </a:p>
                  </a:txBody>
                  <a:tcPr/>
                </a:tc>
                <a:tc hMerge="1">
                  <a:txBody>
                    <a:bodyPr/>
                    <a:lstStyle/>
                    <a:p>
                      <a:pPr algn="ctr"/>
                      <a:endParaRPr lang="en-US" sz="1400"/>
                    </a:p>
                  </a:txBody>
                  <a:tcPr/>
                </a:tc>
                <a:tc hMerge="1">
                  <a:txBody>
                    <a:bodyPr/>
                    <a:lstStyle/>
                    <a:p>
                      <a:pPr algn="ctr"/>
                      <a:endParaRPr lang="en-US" sz="1400"/>
                    </a:p>
                  </a:txBody>
                  <a:tcPr/>
                </a:tc>
                <a:extLst>
                  <a:ext uri="{0D108BD9-81ED-4DB2-BD59-A6C34878D82A}">
                    <a16:rowId xmlns:a16="http://schemas.microsoft.com/office/drawing/2014/main" val="2471259907"/>
                  </a:ext>
                </a:extLst>
              </a:tr>
              <a:tr h="250474">
                <a:tc>
                  <a:txBody>
                    <a:bodyPr/>
                    <a:lstStyle/>
                    <a:p>
                      <a:r>
                        <a:rPr lang="en-US" sz="1200" b="1"/>
                        <a:t>Engagement Events</a:t>
                      </a:r>
                    </a:p>
                    <a:p>
                      <a:endParaRPr lang="en-US" sz="1200" b="1"/>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184118430"/>
                  </a:ext>
                </a:extLst>
              </a:tr>
              <a:tr h="200274">
                <a:tc>
                  <a:txBody>
                    <a:bodyPr/>
                    <a:lstStyle/>
                    <a:p>
                      <a:pPr marL="0" indent="0" algn="l" defTabSz="914400" rtl="0" eaLnBrk="1" latinLnBrk="0" hangingPunct="1">
                        <a:buNone/>
                      </a:pPr>
                      <a:r>
                        <a:rPr lang="en-US" sz="1200" b="1" kern="1200">
                          <a:solidFill>
                            <a:schemeClr val="dk1"/>
                          </a:solidFill>
                          <a:latin typeface="+mn-lt"/>
                          <a:ea typeface="+mn-ea"/>
                          <a:cs typeface="+mn-cs"/>
                        </a:rPr>
                        <a:t>1. Building the AgPile PoC and MVP</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364336919"/>
                  </a:ext>
                </a:extLst>
              </a:tr>
              <a:tr h="200274">
                <a:tc>
                  <a:txBody>
                    <a:bodyPr/>
                    <a:lstStyle/>
                    <a:p>
                      <a:pPr marL="0" indent="0" algn="l" defTabSz="914400" rtl="0" eaLnBrk="1" latinLnBrk="0" hangingPunct="1">
                        <a:buNone/>
                      </a:pPr>
                      <a:r>
                        <a:rPr lang="en-US" sz="1200" b="1" kern="1200">
                          <a:solidFill>
                            <a:schemeClr val="dk1"/>
                          </a:solidFill>
                          <a:latin typeface="+mn-lt"/>
                          <a:ea typeface="+mn-ea"/>
                          <a:cs typeface="+mn-cs"/>
                        </a:rPr>
                        <a:t>1.1. AgPile PoC - Drone Project</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492524299"/>
                  </a:ext>
                </a:extLst>
              </a:tr>
              <a:tr h="555846">
                <a:tc>
                  <a:txBody>
                    <a:bodyPr/>
                    <a:lstStyle/>
                    <a:p>
                      <a:pPr lvl="1" algn="l" fontAlgn="t"/>
                      <a:r>
                        <a:rPr lang="en-US" sz="1200" u="none" strike="noStrike">
                          <a:effectLst/>
                        </a:rPr>
                        <a:t>1.1.1. PoC infrastructure &amp; environments</a:t>
                      </a:r>
                    </a:p>
                    <a:p>
                      <a:pPr lvl="1" algn="l" fontAlgn="t"/>
                      <a:r>
                        <a:rPr lang="en-US" sz="1200" u="none" strike="noStrike">
                          <a:effectLst/>
                        </a:rPr>
                        <a:t>1.1.2. PoC Asset Registry</a:t>
                      </a:r>
                    </a:p>
                    <a:p>
                      <a:pPr lvl="1" algn="l" fontAlgn="t"/>
                      <a:r>
                        <a:rPr lang="en-US" sz="1200" u="none" strike="noStrike">
                          <a:effectLst/>
                        </a:rPr>
                        <a:t>1.1.3. Enable data sharing in and beyond CGIAR</a:t>
                      </a:r>
                    </a:p>
                    <a:p>
                      <a:pPr lvl="1" algn="l" fontAlgn="t"/>
                      <a:r>
                        <a:rPr lang="en-US" sz="1200" u="none" strike="noStrike">
                          <a:effectLst/>
                        </a:rPr>
                        <a:t>1.1.4. PoC key analytics Testing</a:t>
                      </a:r>
                      <a:endParaRPr lang="en-US" sz="1200" b="1" i="0" u="none" strike="noStrike">
                        <a:effectLst/>
                        <a:latin typeface="Arial" panose="020B0604020202020204" pitchFamily="34" charset="0"/>
                      </a:endParaRP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87790123"/>
                  </a:ext>
                </a:extLst>
              </a:tr>
              <a:tr h="20027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kern="1200">
                          <a:solidFill>
                            <a:schemeClr val="dk1"/>
                          </a:solidFill>
                          <a:latin typeface="+mn-lt"/>
                          <a:ea typeface="+mn-ea"/>
                          <a:cs typeface="+mn-cs"/>
                        </a:rPr>
                        <a:t>1.2. Transition AgPile PoC to MVP 1 – 1000 Farms</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906966359"/>
                  </a:ext>
                </a:extLst>
              </a:tr>
              <a:tr h="432324">
                <a:tc>
                  <a:txBody>
                    <a:bodyPr/>
                    <a:lstStyle/>
                    <a:p>
                      <a:pPr lvl="1" algn="l" fontAlgn="t"/>
                      <a:r>
                        <a:rPr lang="en-US" sz="1200" u="none" strike="noStrike">
                          <a:effectLst/>
                        </a:rPr>
                        <a:t>1.2.1. MVP infrastructure and environment</a:t>
                      </a:r>
                    </a:p>
                    <a:p>
                      <a:pPr lvl="1" algn="l" fontAlgn="t"/>
                      <a:r>
                        <a:rPr lang="en-US" sz="1200" u="none" strike="noStrike">
                          <a:effectLst/>
                        </a:rPr>
                        <a:t>1.2.2. MVP Asset Registry</a:t>
                      </a:r>
                    </a:p>
                    <a:p>
                      <a:pPr lvl="1" algn="l" fontAlgn="t"/>
                      <a:r>
                        <a:rPr lang="en-US" sz="1200" u="none" strike="noStrike">
                          <a:effectLst/>
                        </a:rPr>
                        <a:t>1.2.3. MVP key analytics Testing and Training</a:t>
                      </a:r>
                      <a:endParaRPr lang="en-US" sz="1200" b="1" i="0" u="none" strike="noStrike">
                        <a:effectLst/>
                        <a:latin typeface="Arial" panose="020B0604020202020204" pitchFamily="34" charset="0"/>
                      </a:endParaRP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25845100"/>
                  </a:ext>
                </a:extLst>
              </a:tr>
              <a:tr h="518444">
                <a:tc>
                  <a:txBody>
                    <a:bodyPr/>
                    <a:lstStyle/>
                    <a:p>
                      <a:r>
                        <a:rPr lang="en-US" sz="1200" b="1"/>
                        <a:t>1.3 AgPile Product Delivery</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648630766"/>
                  </a:ext>
                </a:extLst>
              </a:tr>
              <a:tr h="250474">
                <a:tc>
                  <a:txBody>
                    <a:bodyPr/>
                    <a:lstStyle/>
                    <a:p>
                      <a:r>
                        <a:rPr lang="en-US" sz="1200" b="1"/>
                        <a:t>2. Governance and Product Management</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019153543"/>
                  </a:ext>
                </a:extLst>
              </a:tr>
              <a:tr h="250474">
                <a:tc>
                  <a:txBody>
                    <a:bodyPr/>
                    <a:lstStyle/>
                    <a:p>
                      <a:r>
                        <a:rPr lang="en-US" sz="1200" b="1"/>
                        <a:t>2.1 Product Development &amp; Change Management Strategy </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19494707"/>
                  </a:ext>
                </a:extLst>
              </a:tr>
              <a:tr h="250474">
                <a:tc>
                  <a:txBody>
                    <a:bodyPr/>
                    <a:lstStyle/>
                    <a:p>
                      <a:pPr marL="457200" lvl="1" algn="l" defTabSz="914400" rtl="0" eaLnBrk="1" fontAlgn="t" latinLnBrk="0" hangingPunct="1"/>
                      <a:r>
                        <a:rPr lang="en-US" sz="1200" u="none" strike="noStrike" kern="1200">
                          <a:solidFill>
                            <a:schemeClr val="dk1"/>
                          </a:solidFill>
                          <a:effectLst/>
                          <a:latin typeface="+mn-lt"/>
                          <a:ea typeface="+mn-ea"/>
                          <a:cs typeface="+mn-cs"/>
                        </a:rPr>
                        <a:t>2.1.1. Product Strategy for AgPile MVP</a:t>
                      </a:r>
                    </a:p>
                    <a:p>
                      <a:pPr marL="457200" lvl="1" algn="l" defTabSz="914400" rtl="0" eaLnBrk="1" fontAlgn="t" latinLnBrk="0" hangingPunct="1"/>
                      <a:r>
                        <a:rPr lang="en-US" sz="1200" u="none" strike="noStrike" kern="1200">
                          <a:solidFill>
                            <a:schemeClr val="dk1"/>
                          </a:solidFill>
                          <a:effectLst/>
                          <a:latin typeface="+mn-lt"/>
                          <a:ea typeface="+mn-ea"/>
                          <a:cs typeface="+mn-cs"/>
                        </a:rPr>
                        <a:t>2.1.2. Change Management Process Implementation</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733633319"/>
                  </a:ext>
                </a:extLst>
              </a:tr>
              <a:tr h="250474">
                <a:tc>
                  <a:txBody>
                    <a:bodyPr/>
                    <a:lstStyle/>
                    <a:p>
                      <a:r>
                        <a:rPr lang="en-US" sz="1200" b="1"/>
                        <a:t>2.2 Governance Structure for the AgPile</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240105785"/>
                  </a:ext>
                </a:extLst>
              </a:tr>
              <a:tr h="250474">
                <a:tc>
                  <a:txBody>
                    <a:bodyPr/>
                    <a:lstStyle/>
                    <a:p>
                      <a:pPr lvl="1" algn="l" fontAlgn="t"/>
                      <a:r>
                        <a:rPr lang="en-US" sz="1200" u="none" strike="noStrike">
                          <a:effectLst/>
                        </a:rPr>
                        <a:t>2.2.1. Develop AgPile governance framework</a:t>
                      </a:r>
                    </a:p>
                    <a:p>
                      <a:pPr lvl="1" algn="l" fontAlgn="t"/>
                      <a:r>
                        <a:rPr lang="en-US" sz="1200" u="none" strike="noStrike">
                          <a:effectLst/>
                        </a:rPr>
                        <a:t>2.2.2. Implement AgPile governing bodies</a:t>
                      </a:r>
                      <a:endParaRPr lang="en-US" sz="1200" b="1" i="0" u="none" strike="noStrike">
                        <a:effectLst/>
                        <a:latin typeface="Arial" panose="020B0604020202020204" pitchFamily="34" charset="0"/>
                      </a:endParaRP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646440081"/>
                  </a:ext>
                </a:extLst>
              </a:tr>
              <a:tr h="250474">
                <a:tc>
                  <a:txBody>
                    <a:bodyPr/>
                    <a:lstStyle/>
                    <a:p>
                      <a:pPr marL="0" lvl="1" algn="l" defTabSz="914400" rtl="0" eaLnBrk="1" fontAlgn="t" latinLnBrk="0" hangingPunct="1"/>
                      <a:r>
                        <a:rPr lang="en-US" sz="1200" b="1" kern="1200">
                          <a:solidFill>
                            <a:schemeClr val="dk1"/>
                          </a:solidFill>
                          <a:latin typeface="+mn-lt"/>
                          <a:ea typeface="+mn-ea"/>
                          <a:cs typeface="+mn-cs"/>
                        </a:rPr>
                        <a:t>2.2a Key Governance Decisions</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620323729"/>
                  </a:ext>
                </a:extLst>
              </a:tr>
            </a:tbl>
          </a:graphicData>
        </a:graphic>
      </p:graphicFrame>
      <p:sp>
        <p:nvSpPr>
          <p:cNvPr id="38" name="Slide Number Placeholder 37">
            <a:extLst>
              <a:ext uri="{FF2B5EF4-FFF2-40B4-BE49-F238E27FC236}">
                <a16:creationId xmlns:a16="http://schemas.microsoft.com/office/drawing/2014/main" id="{87606902-5E3D-DD8B-D44C-C4A7DFB17E46}"/>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1629A-4462-435F-A7BD-B91EA56A5123}" type="slidenum">
              <a:rPr kumimoji="0" lang="sv-SE"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0" name="Flowchart: Decision 29">
            <a:extLst>
              <a:ext uri="{FF2B5EF4-FFF2-40B4-BE49-F238E27FC236}">
                <a16:creationId xmlns:a16="http://schemas.microsoft.com/office/drawing/2014/main" id="{6D05F419-8154-A829-EC37-62580468DDC8}"/>
              </a:ext>
            </a:extLst>
          </p:cNvPr>
          <p:cNvSpPr/>
          <p:nvPr/>
        </p:nvSpPr>
        <p:spPr>
          <a:xfrm>
            <a:off x="9571913" y="6622163"/>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AA002F0-0468-06E6-9D69-BAB90FB2F69D}"/>
              </a:ext>
            </a:extLst>
          </p:cNvPr>
          <p:cNvSpPr txBox="1"/>
          <p:nvPr/>
        </p:nvSpPr>
        <p:spPr>
          <a:xfrm>
            <a:off x="9745963" y="6571564"/>
            <a:ext cx="984306" cy="27699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Milestone</a:t>
            </a:r>
          </a:p>
        </p:txBody>
      </p:sp>
      <p:sp>
        <p:nvSpPr>
          <p:cNvPr id="121" name="TextBox 120">
            <a:extLst>
              <a:ext uri="{FF2B5EF4-FFF2-40B4-BE49-F238E27FC236}">
                <a16:creationId xmlns:a16="http://schemas.microsoft.com/office/drawing/2014/main" id="{5AB4E45F-9991-CF46-33B3-DD4191062009}"/>
              </a:ext>
            </a:extLst>
          </p:cNvPr>
          <p:cNvSpPr txBox="1"/>
          <p:nvPr/>
        </p:nvSpPr>
        <p:spPr>
          <a:xfrm>
            <a:off x="7743069" y="6571564"/>
            <a:ext cx="1727999" cy="27699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Steering Team Meeting</a:t>
            </a:r>
          </a:p>
        </p:txBody>
      </p:sp>
      <p:sp>
        <p:nvSpPr>
          <p:cNvPr id="122" name="Flowchart: Decision 121">
            <a:extLst>
              <a:ext uri="{FF2B5EF4-FFF2-40B4-BE49-F238E27FC236}">
                <a16:creationId xmlns:a16="http://schemas.microsoft.com/office/drawing/2014/main" id="{BD5FD36D-7A5A-3998-0760-28AA3E97F29D}"/>
              </a:ext>
            </a:extLst>
          </p:cNvPr>
          <p:cNvSpPr/>
          <p:nvPr/>
        </p:nvSpPr>
        <p:spPr>
          <a:xfrm>
            <a:off x="7545732" y="6622163"/>
            <a:ext cx="180000" cy="180000"/>
          </a:xfrm>
          <a:prstGeom prst="flowChartDecision">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2E68879F-2312-1CF7-E67C-098954DEA938}"/>
              </a:ext>
            </a:extLst>
          </p:cNvPr>
          <p:cNvSpPr txBox="1"/>
          <p:nvPr/>
        </p:nvSpPr>
        <p:spPr>
          <a:xfrm>
            <a:off x="5689432" y="6577347"/>
            <a:ext cx="1552614" cy="27699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Key Project Meeting</a:t>
            </a:r>
          </a:p>
        </p:txBody>
      </p:sp>
      <p:sp>
        <p:nvSpPr>
          <p:cNvPr id="124" name="Flowchart: Decision 123">
            <a:extLst>
              <a:ext uri="{FF2B5EF4-FFF2-40B4-BE49-F238E27FC236}">
                <a16:creationId xmlns:a16="http://schemas.microsoft.com/office/drawing/2014/main" id="{744678F0-8913-A494-9E05-632F1EE4CF8D}"/>
              </a:ext>
            </a:extLst>
          </p:cNvPr>
          <p:cNvSpPr/>
          <p:nvPr/>
        </p:nvSpPr>
        <p:spPr>
          <a:xfrm>
            <a:off x="5492094" y="6627946"/>
            <a:ext cx="180000" cy="180000"/>
          </a:xfrm>
          <a:prstGeom prst="flowChartDecision">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C7F67AD0-05D0-1558-5861-36D85BAF4EBA}"/>
              </a:ext>
            </a:extLst>
          </p:cNvPr>
          <p:cNvSpPr/>
          <p:nvPr/>
        </p:nvSpPr>
        <p:spPr>
          <a:xfrm rot="10800000">
            <a:off x="5894409" y="833659"/>
            <a:ext cx="360000" cy="180000"/>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A1933B7-0DD6-CCAE-8732-F424B7E01CA2}"/>
              </a:ext>
            </a:extLst>
          </p:cNvPr>
          <p:cNvSpPr/>
          <p:nvPr/>
        </p:nvSpPr>
        <p:spPr>
          <a:xfrm>
            <a:off x="4380874" y="5905362"/>
            <a:ext cx="1175317"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BB42B7-6A3F-25FD-3F67-18AE2AB1065E}"/>
              </a:ext>
            </a:extLst>
          </p:cNvPr>
          <p:cNvSpPr/>
          <p:nvPr/>
        </p:nvSpPr>
        <p:spPr>
          <a:xfrm>
            <a:off x="5573375" y="6126053"/>
            <a:ext cx="1175317"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lowchart: Decision 9">
            <a:extLst>
              <a:ext uri="{FF2B5EF4-FFF2-40B4-BE49-F238E27FC236}">
                <a16:creationId xmlns:a16="http://schemas.microsoft.com/office/drawing/2014/main" id="{8D12BF3F-5239-3A59-D6C3-2641893D787D}"/>
              </a:ext>
            </a:extLst>
          </p:cNvPr>
          <p:cNvSpPr/>
          <p:nvPr/>
        </p:nvSpPr>
        <p:spPr>
          <a:xfrm>
            <a:off x="6679193" y="6096987"/>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D832D57-0F10-6C06-9FC7-D759A676B00C}"/>
              </a:ext>
            </a:extLst>
          </p:cNvPr>
          <p:cNvSpPr/>
          <p:nvPr/>
        </p:nvSpPr>
        <p:spPr>
          <a:xfrm>
            <a:off x="4380874" y="5195057"/>
            <a:ext cx="2350634"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3BB75A-5CBA-3B39-54E2-2F38C0D8EA24}"/>
              </a:ext>
            </a:extLst>
          </p:cNvPr>
          <p:cNvSpPr/>
          <p:nvPr/>
        </p:nvSpPr>
        <p:spPr>
          <a:xfrm>
            <a:off x="5584535" y="5392137"/>
            <a:ext cx="3525951"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lowchart: Decision 5">
            <a:extLst>
              <a:ext uri="{FF2B5EF4-FFF2-40B4-BE49-F238E27FC236}">
                <a16:creationId xmlns:a16="http://schemas.microsoft.com/office/drawing/2014/main" id="{89F87AE4-FF08-AC7F-2021-A5243F527165}"/>
              </a:ext>
            </a:extLst>
          </p:cNvPr>
          <p:cNvSpPr/>
          <p:nvPr/>
        </p:nvSpPr>
        <p:spPr>
          <a:xfrm>
            <a:off x="5486205" y="5878802"/>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49CECF-2852-F591-2B2B-A065C13B6335}"/>
              </a:ext>
            </a:extLst>
          </p:cNvPr>
          <p:cNvSpPr/>
          <p:nvPr/>
        </p:nvSpPr>
        <p:spPr>
          <a:xfrm>
            <a:off x="4398058" y="2349022"/>
            <a:ext cx="2772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lowchart: Decision 15">
            <a:extLst>
              <a:ext uri="{FF2B5EF4-FFF2-40B4-BE49-F238E27FC236}">
                <a16:creationId xmlns:a16="http://schemas.microsoft.com/office/drawing/2014/main" id="{FF435F44-EB6D-36F4-408A-0EFDAE93ED80}"/>
              </a:ext>
            </a:extLst>
          </p:cNvPr>
          <p:cNvSpPr/>
          <p:nvPr/>
        </p:nvSpPr>
        <p:spPr>
          <a:xfrm>
            <a:off x="7103660" y="2332607"/>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F9BD827-C305-A80E-5186-F01D2562A969}"/>
              </a:ext>
            </a:extLst>
          </p:cNvPr>
          <p:cNvSpPr/>
          <p:nvPr/>
        </p:nvSpPr>
        <p:spPr>
          <a:xfrm>
            <a:off x="4398058" y="2554286"/>
            <a:ext cx="2772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Flowchart: Decision 17">
            <a:extLst>
              <a:ext uri="{FF2B5EF4-FFF2-40B4-BE49-F238E27FC236}">
                <a16:creationId xmlns:a16="http://schemas.microsoft.com/office/drawing/2014/main" id="{B824B6EF-CEBC-3BC0-CB7C-5EA5CC47B468}"/>
              </a:ext>
            </a:extLst>
          </p:cNvPr>
          <p:cNvSpPr/>
          <p:nvPr/>
        </p:nvSpPr>
        <p:spPr>
          <a:xfrm>
            <a:off x="7103660" y="2537871"/>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169E9F-E944-D761-091D-71BF84B5F097}"/>
              </a:ext>
            </a:extLst>
          </p:cNvPr>
          <p:cNvSpPr/>
          <p:nvPr/>
        </p:nvSpPr>
        <p:spPr>
          <a:xfrm>
            <a:off x="5573374" y="2753702"/>
            <a:ext cx="1620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lowchart: Decision 19">
            <a:extLst>
              <a:ext uri="{FF2B5EF4-FFF2-40B4-BE49-F238E27FC236}">
                <a16:creationId xmlns:a16="http://schemas.microsoft.com/office/drawing/2014/main" id="{BAB74F3C-2818-F570-949F-30904BCA1F08}"/>
              </a:ext>
            </a:extLst>
          </p:cNvPr>
          <p:cNvSpPr/>
          <p:nvPr/>
        </p:nvSpPr>
        <p:spPr>
          <a:xfrm>
            <a:off x="7103660" y="2737287"/>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A1A4E94-E558-F763-982F-DA8857AFB76F}"/>
              </a:ext>
            </a:extLst>
          </p:cNvPr>
          <p:cNvSpPr/>
          <p:nvPr/>
        </p:nvSpPr>
        <p:spPr>
          <a:xfrm>
            <a:off x="5573374" y="2950672"/>
            <a:ext cx="1620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lowchart: Decision 21">
            <a:extLst>
              <a:ext uri="{FF2B5EF4-FFF2-40B4-BE49-F238E27FC236}">
                <a16:creationId xmlns:a16="http://schemas.microsoft.com/office/drawing/2014/main" id="{B1F4432F-21E7-89FB-D75D-3D84A1227CF8}"/>
              </a:ext>
            </a:extLst>
          </p:cNvPr>
          <p:cNvSpPr/>
          <p:nvPr/>
        </p:nvSpPr>
        <p:spPr>
          <a:xfrm>
            <a:off x="7104298" y="2933637"/>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0804E1B-6226-58D3-355A-3B6EA425C655}"/>
              </a:ext>
            </a:extLst>
          </p:cNvPr>
          <p:cNvSpPr/>
          <p:nvPr/>
        </p:nvSpPr>
        <p:spPr>
          <a:xfrm>
            <a:off x="6777239" y="3460762"/>
            <a:ext cx="1224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C99A385E-A420-076A-1479-A8CC77F1C2C9}"/>
              </a:ext>
            </a:extLst>
          </p:cNvPr>
          <p:cNvSpPr/>
          <p:nvPr/>
        </p:nvSpPr>
        <p:spPr>
          <a:xfrm>
            <a:off x="7908113" y="3434202"/>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6E8FCD9-BF45-EDAB-6F63-19E408698822}"/>
              </a:ext>
            </a:extLst>
          </p:cNvPr>
          <p:cNvSpPr/>
          <p:nvPr/>
        </p:nvSpPr>
        <p:spPr>
          <a:xfrm>
            <a:off x="6777240" y="3668544"/>
            <a:ext cx="2304543"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id="{1B4964B0-1522-2FDE-6E21-5FCCA87DE857}"/>
              </a:ext>
            </a:extLst>
          </p:cNvPr>
          <p:cNvSpPr/>
          <p:nvPr/>
        </p:nvSpPr>
        <p:spPr>
          <a:xfrm>
            <a:off x="8995382" y="3642604"/>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2F88048-79CD-0E9D-7AD3-F53F7D709325}"/>
              </a:ext>
            </a:extLst>
          </p:cNvPr>
          <p:cNvSpPr/>
          <p:nvPr/>
        </p:nvSpPr>
        <p:spPr>
          <a:xfrm>
            <a:off x="8063527" y="3854212"/>
            <a:ext cx="1015576" cy="142581"/>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Flowchart: Decision 27">
            <a:extLst>
              <a:ext uri="{FF2B5EF4-FFF2-40B4-BE49-F238E27FC236}">
                <a16:creationId xmlns:a16="http://schemas.microsoft.com/office/drawing/2014/main" id="{28C6F272-D364-A290-5750-B1BC6EF63D5D}"/>
              </a:ext>
            </a:extLst>
          </p:cNvPr>
          <p:cNvSpPr/>
          <p:nvPr/>
        </p:nvSpPr>
        <p:spPr>
          <a:xfrm>
            <a:off x="8995382" y="3827652"/>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lowchart: Decision 2">
            <a:extLst>
              <a:ext uri="{FF2B5EF4-FFF2-40B4-BE49-F238E27FC236}">
                <a16:creationId xmlns:a16="http://schemas.microsoft.com/office/drawing/2014/main" id="{5A3C41D1-2543-39BB-98F4-031081225C7E}"/>
              </a:ext>
            </a:extLst>
          </p:cNvPr>
          <p:cNvSpPr/>
          <p:nvPr/>
        </p:nvSpPr>
        <p:spPr>
          <a:xfrm>
            <a:off x="5378065" y="1327830"/>
            <a:ext cx="180000" cy="180000"/>
          </a:xfrm>
          <a:prstGeom prst="flowChartDecision">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Flowchart: Decision 28">
            <a:extLst>
              <a:ext uri="{FF2B5EF4-FFF2-40B4-BE49-F238E27FC236}">
                <a16:creationId xmlns:a16="http://schemas.microsoft.com/office/drawing/2014/main" id="{D88DB741-F017-5794-3052-EE7209512528}"/>
              </a:ext>
            </a:extLst>
          </p:cNvPr>
          <p:cNvSpPr/>
          <p:nvPr/>
        </p:nvSpPr>
        <p:spPr>
          <a:xfrm>
            <a:off x="598645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Flowchart: Decision 30">
            <a:extLst>
              <a:ext uri="{FF2B5EF4-FFF2-40B4-BE49-F238E27FC236}">
                <a16:creationId xmlns:a16="http://schemas.microsoft.com/office/drawing/2014/main" id="{31B6863E-1AA0-3733-632E-4EFEF85ACF52}"/>
              </a:ext>
            </a:extLst>
          </p:cNvPr>
          <p:cNvSpPr/>
          <p:nvPr/>
        </p:nvSpPr>
        <p:spPr>
          <a:xfrm>
            <a:off x="640434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Flowchart: Decision 31">
            <a:extLst>
              <a:ext uri="{FF2B5EF4-FFF2-40B4-BE49-F238E27FC236}">
                <a16:creationId xmlns:a16="http://schemas.microsoft.com/office/drawing/2014/main" id="{D644FBC8-1C35-CDB3-43DF-28F54DF346B9}"/>
              </a:ext>
            </a:extLst>
          </p:cNvPr>
          <p:cNvSpPr/>
          <p:nvPr/>
        </p:nvSpPr>
        <p:spPr>
          <a:xfrm>
            <a:off x="682223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id="{D24322A2-069C-CE7C-C878-60260015850A}"/>
              </a:ext>
            </a:extLst>
          </p:cNvPr>
          <p:cNvSpPr/>
          <p:nvPr/>
        </p:nvSpPr>
        <p:spPr>
          <a:xfrm>
            <a:off x="724012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Flowchart: Decision 34">
            <a:extLst>
              <a:ext uri="{FF2B5EF4-FFF2-40B4-BE49-F238E27FC236}">
                <a16:creationId xmlns:a16="http://schemas.microsoft.com/office/drawing/2014/main" id="{0CEBBE97-DFDE-7031-6365-3EBF1DF17263}"/>
              </a:ext>
            </a:extLst>
          </p:cNvPr>
          <p:cNvSpPr/>
          <p:nvPr/>
        </p:nvSpPr>
        <p:spPr>
          <a:xfrm>
            <a:off x="765801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id="{4F468F72-523D-5BAC-9EA1-C2E3B1047089}"/>
              </a:ext>
            </a:extLst>
          </p:cNvPr>
          <p:cNvSpPr/>
          <p:nvPr/>
        </p:nvSpPr>
        <p:spPr>
          <a:xfrm>
            <a:off x="807590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Flowchart: Decision 36">
            <a:extLst>
              <a:ext uri="{FF2B5EF4-FFF2-40B4-BE49-F238E27FC236}">
                <a16:creationId xmlns:a16="http://schemas.microsoft.com/office/drawing/2014/main" id="{49964B91-9A65-318C-3371-2321B8BEC81A}"/>
              </a:ext>
            </a:extLst>
          </p:cNvPr>
          <p:cNvSpPr/>
          <p:nvPr/>
        </p:nvSpPr>
        <p:spPr>
          <a:xfrm>
            <a:off x="849379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Flowchart: Decision 38">
            <a:extLst>
              <a:ext uri="{FF2B5EF4-FFF2-40B4-BE49-F238E27FC236}">
                <a16:creationId xmlns:a16="http://schemas.microsoft.com/office/drawing/2014/main" id="{5D43EFC4-ABF3-F39B-C0F3-86176B61C81D}"/>
              </a:ext>
            </a:extLst>
          </p:cNvPr>
          <p:cNvSpPr/>
          <p:nvPr/>
        </p:nvSpPr>
        <p:spPr>
          <a:xfrm>
            <a:off x="891168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Flowchart: Decision 39">
            <a:extLst>
              <a:ext uri="{FF2B5EF4-FFF2-40B4-BE49-F238E27FC236}">
                <a16:creationId xmlns:a16="http://schemas.microsoft.com/office/drawing/2014/main" id="{272878F4-86D6-6A39-FA49-C5CAF92BDD97}"/>
              </a:ext>
            </a:extLst>
          </p:cNvPr>
          <p:cNvSpPr/>
          <p:nvPr/>
        </p:nvSpPr>
        <p:spPr>
          <a:xfrm>
            <a:off x="9329574"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id="{837B457E-1E9F-E954-F467-215DA9A3EA74}"/>
              </a:ext>
            </a:extLst>
          </p:cNvPr>
          <p:cNvSpPr/>
          <p:nvPr/>
        </p:nvSpPr>
        <p:spPr>
          <a:xfrm>
            <a:off x="1015404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Flowchart: Decision 41">
            <a:extLst>
              <a:ext uri="{FF2B5EF4-FFF2-40B4-BE49-F238E27FC236}">
                <a16:creationId xmlns:a16="http://schemas.microsoft.com/office/drawing/2014/main" id="{6687F7D7-9E17-FAC1-F934-7288CEC11AC4}"/>
              </a:ext>
            </a:extLst>
          </p:cNvPr>
          <p:cNvSpPr/>
          <p:nvPr/>
        </p:nvSpPr>
        <p:spPr>
          <a:xfrm>
            <a:off x="1098982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Flowchart: Decision 42">
            <a:extLst>
              <a:ext uri="{FF2B5EF4-FFF2-40B4-BE49-F238E27FC236}">
                <a16:creationId xmlns:a16="http://schemas.microsoft.com/office/drawing/2014/main" id="{8DA0D1CE-4B1E-8355-A59F-4AD15FB5AAEF}"/>
              </a:ext>
            </a:extLst>
          </p:cNvPr>
          <p:cNvSpPr/>
          <p:nvPr/>
        </p:nvSpPr>
        <p:spPr>
          <a:xfrm>
            <a:off x="11635105" y="1527855"/>
            <a:ext cx="180000" cy="180000"/>
          </a:xfrm>
          <a:prstGeom prst="flowChartDecision">
            <a:avLst/>
          </a:prstGeom>
          <a:solidFill>
            <a:srgbClr val="0039A6"/>
          </a:solidFill>
          <a:ln>
            <a:solidFill>
              <a:srgbClr val="0039A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17CC957-D926-7D4A-5269-13D936AA12F3}"/>
              </a:ext>
            </a:extLst>
          </p:cNvPr>
          <p:cNvSpPr/>
          <p:nvPr/>
        </p:nvSpPr>
        <p:spPr>
          <a:xfrm>
            <a:off x="8063526" y="4048456"/>
            <a:ext cx="1601395"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lIns="36000" rIns="36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b="1"/>
              <a:t>MVP 2: Cassava Data Lake</a:t>
            </a: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Flowchart: Decision 49">
            <a:extLst>
              <a:ext uri="{FF2B5EF4-FFF2-40B4-BE49-F238E27FC236}">
                <a16:creationId xmlns:a16="http://schemas.microsoft.com/office/drawing/2014/main" id="{CC5F77C7-CF20-BF51-6774-7F6BDAF57D52}"/>
              </a:ext>
            </a:extLst>
          </p:cNvPr>
          <p:cNvSpPr/>
          <p:nvPr/>
        </p:nvSpPr>
        <p:spPr>
          <a:xfrm>
            <a:off x="9611072" y="4021896"/>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EC66EF4-B264-5006-1BD1-4736DCA8EAB6}"/>
              </a:ext>
            </a:extLst>
          </p:cNvPr>
          <p:cNvSpPr/>
          <p:nvPr/>
        </p:nvSpPr>
        <p:spPr>
          <a:xfrm rot="18900000">
            <a:off x="7055861" y="5990281"/>
            <a:ext cx="972000" cy="144000"/>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0000"/>
                </a:solidFill>
                <a:effectLst/>
                <a:uLnTx/>
                <a:uFillTx/>
                <a:latin typeface="Calibri" panose="020F0502020204030204"/>
                <a:ea typeface="+mn-ea"/>
                <a:cs typeface="+mn-cs"/>
              </a:rPr>
              <a:t>New Name</a:t>
            </a:r>
          </a:p>
        </p:txBody>
      </p:sp>
      <p:sp>
        <p:nvSpPr>
          <p:cNvPr id="52" name="Flowchart: Decision 51">
            <a:extLst>
              <a:ext uri="{FF2B5EF4-FFF2-40B4-BE49-F238E27FC236}">
                <a16:creationId xmlns:a16="http://schemas.microsoft.com/office/drawing/2014/main" id="{36F980BC-679B-1A49-A5EA-017A15427429}"/>
              </a:ext>
            </a:extLst>
          </p:cNvPr>
          <p:cNvSpPr/>
          <p:nvPr/>
        </p:nvSpPr>
        <p:spPr>
          <a:xfrm>
            <a:off x="7098087" y="6334584"/>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Flowchart: Decision 54">
            <a:extLst>
              <a:ext uri="{FF2B5EF4-FFF2-40B4-BE49-F238E27FC236}">
                <a16:creationId xmlns:a16="http://schemas.microsoft.com/office/drawing/2014/main" id="{A87D0434-1FCB-B166-802F-C8DC0EC0D589}"/>
              </a:ext>
            </a:extLst>
          </p:cNvPr>
          <p:cNvSpPr/>
          <p:nvPr/>
        </p:nvSpPr>
        <p:spPr>
          <a:xfrm>
            <a:off x="8154357" y="1327830"/>
            <a:ext cx="180000" cy="180000"/>
          </a:xfrm>
          <a:prstGeom prst="flowChartDecision">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22256B7F-BDB8-7FFC-7F60-27AF10AAEDAD}"/>
              </a:ext>
            </a:extLst>
          </p:cNvPr>
          <p:cNvSpPr/>
          <p:nvPr/>
        </p:nvSpPr>
        <p:spPr>
          <a:xfrm>
            <a:off x="8483295" y="4216074"/>
            <a:ext cx="1728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lIns="36000" rIns="36000" rtlCol="0" anchor="ctr"/>
          <a:lstStyle/>
          <a:p>
            <a:pPr algn="ctr"/>
            <a:r>
              <a:rPr lang="en-US" sz="1100" b="1"/>
              <a:t>MVP  3: EBS</a:t>
            </a:r>
          </a:p>
        </p:txBody>
      </p:sp>
      <p:sp>
        <p:nvSpPr>
          <p:cNvPr id="59" name="Flowchart: Decision 58">
            <a:extLst>
              <a:ext uri="{FF2B5EF4-FFF2-40B4-BE49-F238E27FC236}">
                <a16:creationId xmlns:a16="http://schemas.microsoft.com/office/drawing/2014/main" id="{8B798614-9059-3A04-29A6-9C8F1E624B2D}"/>
              </a:ext>
            </a:extLst>
          </p:cNvPr>
          <p:cNvSpPr/>
          <p:nvPr/>
        </p:nvSpPr>
        <p:spPr>
          <a:xfrm>
            <a:off x="10081253" y="4189514"/>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4E59396-7119-E6DD-6CE7-64EA42BBFDE9}"/>
              </a:ext>
            </a:extLst>
          </p:cNvPr>
          <p:cNvSpPr/>
          <p:nvPr/>
        </p:nvSpPr>
        <p:spPr>
          <a:xfrm>
            <a:off x="9351307" y="4383691"/>
            <a:ext cx="2376000" cy="144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100" b="1"/>
              <a:t>AgPile Product Pipeline</a:t>
            </a:r>
          </a:p>
        </p:txBody>
      </p:sp>
      <p:sp>
        <p:nvSpPr>
          <p:cNvPr id="61" name="Flowchart: Decision 60">
            <a:extLst>
              <a:ext uri="{FF2B5EF4-FFF2-40B4-BE49-F238E27FC236}">
                <a16:creationId xmlns:a16="http://schemas.microsoft.com/office/drawing/2014/main" id="{8F5B70D9-8907-429D-4AFC-4D56CFC4ECB1}"/>
              </a:ext>
            </a:extLst>
          </p:cNvPr>
          <p:cNvSpPr/>
          <p:nvPr/>
        </p:nvSpPr>
        <p:spPr>
          <a:xfrm>
            <a:off x="11635105" y="4357131"/>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2006391B-2CEB-CBF4-0109-0F85D23938C6}"/>
              </a:ext>
            </a:extLst>
          </p:cNvPr>
          <p:cNvSpPr/>
          <p:nvPr/>
        </p:nvSpPr>
        <p:spPr>
          <a:xfrm>
            <a:off x="5584970" y="1768663"/>
            <a:ext cx="576000" cy="216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wrap="none" rtlCol="0" anchor="ctr"/>
          <a:lstStyle/>
          <a:p>
            <a:pPr algn="ctr"/>
            <a:r>
              <a:rPr lang="en-US" sz="700"/>
              <a:t>Onboard</a:t>
            </a:r>
            <a:br>
              <a:rPr lang="en-US" sz="700"/>
            </a:br>
            <a:r>
              <a:rPr lang="en-US" sz="700"/>
              <a:t>Vendor</a:t>
            </a:r>
          </a:p>
        </p:txBody>
      </p:sp>
      <p:sp>
        <p:nvSpPr>
          <p:cNvPr id="63" name="Rectangle 62">
            <a:extLst>
              <a:ext uri="{FF2B5EF4-FFF2-40B4-BE49-F238E27FC236}">
                <a16:creationId xmlns:a16="http://schemas.microsoft.com/office/drawing/2014/main" id="{DD135620-F6A2-2D94-8415-D594F390B2D3}"/>
              </a:ext>
            </a:extLst>
          </p:cNvPr>
          <p:cNvSpPr/>
          <p:nvPr/>
        </p:nvSpPr>
        <p:spPr>
          <a:xfrm>
            <a:off x="6777239" y="3145029"/>
            <a:ext cx="441954" cy="23052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wrap="none" rtlCol="0" anchor="ctr"/>
          <a:lstStyle/>
          <a:p>
            <a:pPr algn="ctr"/>
            <a:r>
              <a:rPr lang="en-US" sz="700"/>
              <a:t>Knowledge</a:t>
            </a:r>
            <a:br>
              <a:rPr lang="en-US" sz="700"/>
            </a:br>
            <a:r>
              <a:rPr lang="en-US" sz="700"/>
              <a:t>Transfer</a:t>
            </a:r>
          </a:p>
        </p:txBody>
      </p:sp>
      <p:sp>
        <p:nvSpPr>
          <p:cNvPr id="64" name="Rectangle 63">
            <a:extLst>
              <a:ext uri="{FF2B5EF4-FFF2-40B4-BE49-F238E27FC236}">
                <a16:creationId xmlns:a16="http://schemas.microsoft.com/office/drawing/2014/main" id="{BD4412E7-C854-5C8A-5CD7-148B92543097}"/>
              </a:ext>
            </a:extLst>
          </p:cNvPr>
          <p:cNvSpPr/>
          <p:nvPr/>
        </p:nvSpPr>
        <p:spPr>
          <a:xfrm>
            <a:off x="8099340" y="4540341"/>
            <a:ext cx="972000" cy="144000"/>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wrap="none"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accent6"/>
                </a:solidFill>
                <a:effectLst/>
                <a:uLnTx/>
                <a:uFillTx/>
                <a:latin typeface="Calibri" panose="020F0502020204030204"/>
                <a:ea typeface="+mn-ea"/>
                <a:cs typeface="+mn-cs"/>
              </a:rPr>
              <a:t>Train the Trainer =&gt;</a:t>
            </a:r>
          </a:p>
        </p:txBody>
      </p:sp>
      <p:sp>
        <p:nvSpPr>
          <p:cNvPr id="65" name="Rectangle 64">
            <a:extLst>
              <a:ext uri="{FF2B5EF4-FFF2-40B4-BE49-F238E27FC236}">
                <a16:creationId xmlns:a16="http://schemas.microsoft.com/office/drawing/2014/main" id="{D34CDE41-5EF7-A376-FE9E-5FF36FB7460E}"/>
              </a:ext>
            </a:extLst>
          </p:cNvPr>
          <p:cNvSpPr/>
          <p:nvPr/>
        </p:nvSpPr>
        <p:spPr>
          <a:xfrm>
            <a:off x="8099340" y="4668792"/>
            <a:ext cx="972000" cy="144000"/>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wrap="none"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accent6"/>
                </a:solidFill>
                <a:effectLst/>
                <a:uLnTx/>
                <a:uFillTx/>
                <a:latin typeface="Calibri" panose="020F0502020204030204"/>
                <a:ea typeface="+mn-ea"/>
                <a:cs typeface="+mn-cs"/>
              </a:rPr>
              <a:t>Marketing =&gt;</a:t>
            </a:r>
          </a:p>
        </p:txBody>
      </p:sp>
      <p:sp>
        <p:nvSpPr>
          <p:cNvPr id="66" name="Rectangle 65">
            <a:extLst>
              <a:ext uri="{FF2B5EF4-FFF2-40B4-BE49-F238E27FC236}">
                <a16:creationId xmlns:a16="http://schemas.microsoft.com/office/drawing/2014/main" id="{EBDDA168-B0C7-0C6F-16C5-8F09D4CF7F57}"/>
              </a:ext>
            </a:extLst>
          </p:cNvPr>
          <p:cNvSpPr/>
          <p:nvPr/>
        </p:nvSpPr>
        <p:spPr>
          <a:xfrm>
            <a:off x="9405013" y="4555487"/>
            <a:ext cx="720000" cy="144000"/>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wrap="none" lIns="0" rIns="0" rtlCol="0" anchor="ctr"/>
          <a:lstStyle/>
          <a:p>
            <a:r>
              <a:rPr lang="en-US" sz="800">
                <a:solidFill>
                  <a:schemeClr val="accent6"/>
                </a:solidFill>
                <a:latin typeface="Calibri" panose="020F0502020204030204"/>
              </a:rPr>
              <a:t>Train Users =&gt;</a:t>
            </a:r>
          </a:p>
        </p:txBody>
      </p:sp>
      <p:cxnSp>
        <p:nvCxnSpPr>
          <p:cNvPr id="126" name="Straight Connector 125">
            <a:extLst>
              <a:ext uri="{FF2B5EF4-FFF2-40B4-BE49-F238E27FC236}">
                <a16:creationId xmlns:a16="http://schemas.microsoft.com/office/drawing/2014/main" id="{7C8442B2-1245-FD3F-01CB-62F86426F6B9}"/>
              </a:ext>
            </a:extLst>
          </p:cNvPr>
          <p:cNvCxnSpPr>
            <a:cxnSpLocks/>
            <a:stCxn id="127" idx="0"/>
          </p:cNvCxnSpPr>
          <p:nvPr/>
        </p:nvCxnSpPr>
        <p:spPr>
          <a:xfrm>
            <a:off x="6074409" y="1013659"/>
            <a:ext cx="13709" cy="5557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Pentagon 4">
            <a:extLst>
              <a:ext uri="{FF2B5EF4-FFF2-40B4-BE49-F238E27FC236}">
                <a16:creationId xmlns:a16="http://schemas.microsoft.com/office/drawing/2014/main" id="{2BC48C0E-38B5-3974-55D6-349B6E8A3593}"/>
              </a:ext>
            </a:extLst>
          </p:cNvPr>
          <p:cNvSpPr/>
          <p:nvPr/>
        </p:nvSpPr>
        <p:spPr>
          <a:xfrm>
            <a:off x="6880475" y="5195057"/>
            <a:ext cx="4896000" cy="144000"/>
          </a:xfrm>
          <a:prstGeom prst="homePlate">
            <a:avLst/>
          </a:prstGeom>
          <a:solidFill>
            <a:srgbClr val="0065BD">
              <a:alpha val="69804"/>
            </a:srgbClr>
          </a:solidFill>
          <a:ln>
            <a:noFill/>
          </a:ln>
        </p:spPr>
        <p:style>
          <a:lnRef idx="2">
            <a:schemeClr val="accent5">
              <a:shade val="15000"/>
            </a:schemeClr>
          </a:lnRef>
          <a:fillRef idx="1">
            <a:schemeClr val="accent5"/>
          </a:fillRef>
          <a:effectRef idx="0">
            <a:schemeClr val="accent5"/>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a:t>Sustained Product Portfolio- and Lifecycle Management</a:t>
            </a:r>
            <a:endParaRPr kumimoji="0" lang="en-US" sz="11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Arrow: Pentagon 43">
            <a:extLst>
              <a:ext uri="{FF2B5EF4-FFF2-40B4-BE49-F238E27FC236}">
                <a16:creationId xmlns:a16="http://schemas.microsoft.com/office/drawing/2014/main" id="{8D0BDC9A-2905-1AB9-C4C0-5978573BDF87}"/>
              </a:ext>
            </a:extLst>
          </p:cNvPr>
          <p:cNvSpPr/>
          <p:nvPr/>
        </p:nvSpPr>
        <p:spPr>
          <a:xfrm>
            <a:off x="9203315" y="5392137"/>
            <a:ext cx="2574000" cy="144000"/>
          </a:xfrm>
          <a:prstGeom prst="homePlate">
            <a:avLst/>
          </a:prstGeom>
          <a:solidFill>
            <a:srgbClr val="0065BD">
              <a:alpha val="69804"/>
            </a:srgbClr>
          </a:solidFill>
          <a:ln>
            <a:noFill/>
          </a:ln>
        </p:spPr>
        <p:style>
          <a:lnRef idx="2">
            <a:schemeClr val="accent5">
              <a:shade val="15000"/>
            </a:schemeClr>
          </a:lnRef>
          <a:fillRef idx="1">
            <a:schemeClr val="accent5"/>
          </a:fillRef>
          <a:effectRef idx="0">
            <a:schemeClr val="accent5"/>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a:t>Sustained Change Management</a:t>
            </a:r>
            <a:endParaRPr kumimoji="0" lang="en-US" sz="11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lowchart: Decision 12">
            <a:extLst>
              <a:ext uri="{FF2B5EF4-FFF2-40B4-BE49-F238E27FC236}">
                <a16:creationId xmlns:a16="http://schemas.microsoft.com/office/drawing/2014/main" id="{3994DE61-68B2-6737-CF15-A019EE99DA26}"/>
              </a:ext>
            </a:extLst>
          </p:cNvPr>
          <p:cNvSpPr/>
          <p:nvPr/>
        </p:nvSpPr>
        <p:spPr>
          <a:xfrm>
            <a:off x="6665510" y="5177057"/>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Flowchart: Decision 13">
            <a:extLst>
              <a:ext uri="{FF2B5EF4-FFF2-40B4-BE49-F238E27FC236}">
                <a16:creationId xmlns:a16="http://schemas.microsoft.com/office/drawing/2014/main" id="{248F7A3F-6D4C-D014-A23C-4B6B86E3308A}"/>
              </a:ext>
            </a:extLst>
          </p:cNvPr>
          <p:cNvSpPr/>
          <p:nvPr/>
        </p:nvSpPr>
        <p:spPr>
          <a:xfrm>
            <a:off x="8995382" y="5374137"/>
            <a:ext cx="180000" cy="180000"/>
          </a:xfrm>
          <a:prstGeom prst="flowChartDecisi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7DD4F37-520C-0992-8850-39133EE798F4}"/>
              </a:ext>
            </a:extLst>
          </p:cNvPr>
          <p:cNvSpPr/>
          <p:nvPr/>
        </p:nvSpPr>
        <p:spPr>
          <a:xfrm rot="18900000">
            <a:off x="8194166" y="907670"/>
            <a:ext cx="972000" cy="144000"/>
          </a:xfrm>
          <a:prstGeom prst="rect">
            <a:avLst/>
          </a:prstGeom>
          <a:solidFill>
            <a:schemeClr val="accent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a:solidFill>
                  <a:schemeClr val="tx1"/>
                </a:solidFill>
                <a:latin typeface="Calibri" panose="020F0502020204030204"/>
              </a:rPr>
              <a:t>Hackathon</a:t>
            </a:r>
          </a:p>
        </p:txBody>
      </p:sp>
    </p:spTree>
    <p:extLst>
      <p:ext uri="{BB962C8B-B14F-4D97-AF65-F5344CB8AC3E}">
        <p14:creationId xmlns:p14="http://schemas.microsoft.com/office/powerpoint/2010/main" val="302282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animBg="1"/>
      <p:bldP spid="3" grpId="0" animBg="1"/>
      <p:bldP spid="29" grpId="0" animBg="1"/>
      <p:bldP spid="31" grpId="0" animBg="1"/>
      <p:bldP spid="32" grpId="0" animBg="1"/>
      <p:bldP spid="33" grpId="0" animBg="1"/>
      <p:bldP spid="35" grpId="0" animBg="1"/>
      <p:bldP spid="36" grpId="0" animBg="1"/>
      <p:bldP spid="37" grpId="0" animBg="1"/>
      <p:bldP spid="39" grpId="0" animBg="1"/>
      <p:bldP spid="40" grpId="0" animBg="1"/>
      <p:bldP spid="41" grpId="0" animBg="1"/>
      <p:bldP spid="42" grpId="0" animBg="1"/>
      <p:bldP spid="43" grpId="0" animBg="1"/>
      <p:bldP spid="5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FCF441-A265-B3C3-9C72-BFCE2E7D245A}"/>
              </a:ext>
            </a:extLst>
          </p:cNvPr>
          <p:cNvGrpSpPr/>
          <p:nvPr/>
        </p:nvGrpSpPr>
        <p:grpSpPr>
          <a:xfrm>
            <a:off x="9159618" y="1746"/>
            <a:ext cx="2947925" cy="1011050"/>
            <a:chOff x="8719457" y="148467"/>
            <a:chExt cx="3301317" cy="1018938"/>
          </a:xfrm>
        </p:grpSpPr>
        <p:sp>
          <p:nvSpPr>
            <p:cNvPr id="5" name="Flowchart: Process 4">
              <a:extLst>
                <a:ext uri="{FF2B5EF4-FFF2-40B4-BE49-F238E27FC236}">
                  <a16:creationId xmlns:a16="http://schemas.microsoft.com/office/drawing/2014/main" id="{09080D1F-B62B-DB95-D578-565EEDE6CFB5}"/>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EBE6076C-A153-91A8-B516-EB7DACF5CC31}"/>
                </a:ext>
              </a:extLst>
            </p:cNvPr>
            <p:cNvPicPr>
              <a:picLocks noChangeAspect="1"/>
            </p:cNvPicPr>
            <p:nvPr/>
          </p:nvPicPr>
          <p:blipFill>
            <a:blip r:embed="rId2"/>
            <a:stretch>
              <a:fillRect/>
            </a:stretch>
          </p:blipFill>
          <p:spPr>
            <a:xfrm>
              <a:off x="8719457" y="268247"/>
              <a:ext cx="3298371" cy="780677"/>
            </a:xfrm>
            <a:prstGeom prst="rect">
              <a:avLst/>
            </a:prstGeom>
          </p:spPr>
        </p:pic>
      </p:grpSp>
      <p:sp>
        <p:nvSpPr>
          <p:cNvPr id="8" name="TextBox 7">
            <a:extLst>
              <a:ext uri="{FF2B5EF4-FFF2-40B4-BE49-F238E27FC236}">
                <a16:creationId xmlns:a16="http://schemas.microsoft.com/office/drawing/2014/main" id="{C14C55CA-DF83-8B15-723F-2A0964560B10}"/>
              </a:ext>
            </a:extLst>
          </p:cNvPr>
          <p:cNvSpPr txBox="1"/>
          <p:nvPr/>
        </p:nvSpPr>
        <p:spPr>
          <a:xfrm>
            <a:off x="7161561" y="1584515"/>
            <a:ext cx="69559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a:ea typeface="Calibri"/>
                <a:cs typeface="Calibri"/>
              </a:rPr>
              <a:t>Q&amp;A</a:t>
            </a:r>
          </a:p>
        </p:txBody>
      </p:sp>
      <p:pic>
        <p:nvPicPr>
          <p:cNvPr id="9" name="Picture 8" descr="A green cube with a black background&#10;&#10;AI-generated content may be incorrect.">
            <a:extLst>
              <a:ext uri="{FF2B5EF4-FFF2-40B4-BE49-F238E27FC236}">
                <a16:creationId xmlns:a16="http://schemas.microsoft.com/office/drawing/2014/main" id="{72EC6FE7-7FC2-995A-6159-FCE6EB1D0FF6}"/>
              </a:ext>
            </a:extLst>
          </p:cNvPr>
          <p:cNvPicPr>
            <a:picLocks noChangeAspect="1"/>
          </p:cNvPicPr>
          <p:nvPr/>
        </p:nvPicPr>
        <p:blipFill>
          <a:blip r:embed="rId3"/>
          <a:stretch>
            <a:fillRect/>
          </a:stretch>
        </p:blipFill>
        <p:spPr>
          <a:xfrm>
            <a:off x="7252607" y="3431721"/>
            <a:ext cx="2683329" cy="2748643"/>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A024B2D7-E7F2-DC7C-EF3A-9574709BDF15}"/>
              </a:ext>
            </a:extLst>
          </p:cNvPr>
          <p:cNvPicPr>
            <a:picLocks noChangeAspect="1"/>
          </p:cNvPicPr>
          <p:nvPr/>
        </p:nvPicPr>
        <p:blipFill>
          <a:blip r:embed="rId4"/>
          <a:stretch>
            <a:fillRect/>
          </a:stretch>
        </p:blipFill>
        <p:spPr>
          <a:xfrm>
            <a:off x="1503589" y="85725"/>
            <a:ext cx="5657850" cy="6686550"/>
          </a:xfrm>
          <a:prstGeom prst="rect">
            <a:avLst/>
          </a:prstGeom>
        </p:spPr>
      </p:pic>
    </p:spTree>
    <p:extLst>
      <p:ext uri="{BB962C8B-B14F-4D97-AF65-F5344CB8AC3E}">
        <p14:creationId xmlns:p14="http://schemas.microsoft.com/office/powerpoint/2010/main" val="3163417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5587-A874-CDD5-F987-74A8B10BA983}"/>
            </a:ext>
          </a:extLst>
        </p:cNvPr>
        <p:cNvGrpSpPr/>
        <p:nvPr/>
      </p:nvGrpSpPr>
      <p:grpSpPr>
        <a:xfrm>
          <a:off x="0" y="0"/>
          <a:ext cx="0" cy="0"/>
          <a:chOff x="0" y="0"/>
          <a:chExt cx="0" cy="0"/>
        </a:xfrm>
      </p:grpSpPr>
      <p:pic>
        <p:nvPicPr>
          <p:cNvPr id="5" name="Content Placeholder 4" descr="A cartoon hands holding a paper in a envelope&#10;&#10;AI-generated content may be incorrect.">
            <a:extLst>
              <a:ext uri="{FF2B5EF4-FFF2-40B4-BE49-F238E27FC236}">
                <a16:creationId xmlns:a16="http://schemas.microsoft.com/office/drawing/2014/main" id="{E90C40D1-0A14-DFD6-0844-18AEAF99AFC5}"/>
              </a:ext>
            </a:extLst>
          </p:cNvPr>
          <p:cNvPicPr>
            <a:picLocks noGrp="1" noChangeAspect="1"/>
          </p:cNvPicPr>
          <p:nvPr>
            <p:ph idx="1"/>
          </p:nvPr>
        </p:nvPicPr>
        <p:blipFill>
          <a:blip r:embed="rId2"/>
          <a:stretch>
            <a:fillRect/>
          </a:stretch>
        </p:blipFill>
        <p:spPr>
          <a:xfrm>
            <a:off x="6061" y="-15572"/>
            <a:ext cx="12175861" cy="6876777"/>
          </a:xfrm>
        </p:spPr>
      </p:pic>
      <p:pic>
        <p:nvPicPr>
          <p:cNvPr id="6" name="Picture 5" descr="A black background with white text&#10;&#10;AI-generated content may be incorrect.">
            <a:extLst>
              <a:ext uri="{FF2B5EF4-FFF2-40B4-BE49-F238E27FC236}">
                <a16:creationId xmlns:a16="http://schemas.microsoft.com/office/drawing/2014/main" id="{F41C8406-05E2-BEB6-450B-37873D53E9AE}"/>
              </a:ext>
            </a:extLst>
          </p:cNvPr>
          <p:cNvPicPr>
            <a:picLocks noChangeAspect="1"/>
          </p:cNvPicPr>
          <p:nvPr/>
        </p:nvPicPr>
        <p:blipFill>
          <a:blip r:embed="rId3"/>
          <a:stretch>
            <a:fillRect/>
          </a:stretch>
        </p:blipFill>
        <p:spPr>
          <a:xfrm>
            <a:off x="8918222" y="-268"/>
            <a:ext cx="3259668" cy="974201"/>
          </a:xfrm>
          <a:prstGeom prst="rect">
            <a:avLst/>
          </a:prstGeom>
        </p:spPr>
      </p:pic>
    </p:spTree>
    <p:extLst>
      <p:ext uri="{BB962C8B-B14F-4D97-AF65-F5344CB8AC3E}">
        <p14:creationId xmlns:p14="http://schemas.microsoft.com/office/powerpoint/2010/main" val="366632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C06F9D-E762-CF0E-D232-2F8462D964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B7923F-7497-0222-F255-B365538EB006}"/>
              </a:ext>
            </a:extLst>
          </p:cNvPr>
          <p:cNvSpPr>
            <a:spLocks noGrp="1"/>
          </p:cNvSpPr>
          <p:nvPr>
            <p:ph type="title"/>
          </p:nvPr>
        </p:nvSpPr>
        <p:spPr/>
        <p:txBody>
          <a:bodyPr vert="horz" lIns="91440" tIns="45720" rIns="91440" bIns="45720" rtlCol="0" anchor="ctr" anchorCtr="0">
            <a:normAutofit/>
          </a:bodyPr>
          <a:lstStyle/>
          <a:p>
            <a:r>
              <a:rPr lang="en-US" b="1">
                <a:latin typeface="Montserrat"/>
                <a:cs typeface="Calibri"/>
              </a:rPr>
              <a:t>Bioinformatics Support</a:t>
            </a:r>
          </a:p>
        </p:txBody>
      </p:sp>
      <p:pic>
        <p:nvPicPr>
          <p:cNvPr id="7" name="Picture 6" descr="A profile of a person&#10;&#10;AI-generated content may be incorrect.">
            <a:extLst>
              <a:ext uri="{FF2B5EF4-FFF2-40B4-BE49-F238E27FC236}">
                <a16:creationId xmlns:a16="http://schemas.microsoft.com/office/drawing/2014/main" id="{720737C3-13E8-EFDB-A116-94F4DBC3209E}"/>
              </a:ext>
            </a:extLst>
          </p:cNvPr>
          <p:cNvPicPr>
            <a:picLocks noChangeAspect="1"/>
          </p:cNvPicPr>
          <p:nvPr/>
        </p:nvPicPr>
        <p:blipFill>
          <a:blip r:embed="rId2"/>
          <a:stretch>
            <a:fillRect/>
          </a:stretch>
        </p:blipFill>
        <p:spPr>
          <a:xfrm>
            <a:off x="9775326" y="5403851"/>
            <a:ext cx="901076" cy="886456"/>
          </a:xfrm>
          <a:prstGeom prst="rect">
            <a:avLst/>
          </a:prstGeom>
        </p:spPr>
      </p:pic>
    </p:spTree>
    <p:extLst>
      <p:ext uri="{BB962C8B-B14F-4D97-AF65-F5344CB8AC3E}">
        <p14:creationId xmlns:p14="http://schemas.microsoft.com/office/powerpoint/2010/main" val="57477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40F-94D1-0959-DDAD-5947F0770264}"/>
              </a:ext>
            </a:extLst>
          </p:cNvPr>
          <p:cNvSpPr>
            <a:spLocks noGrp="1"/>
          </p:cNvSpPr>
          <p:nvPr>
            <p:ph type="title"/>
          </p:nvPr>
        </p:nvSpPr>
        <p:spPr/>
        <p:txBody>
          <a:bodyPr>
            <a:normAutofit fontScale="90000"/>
          </a:bodyPr>
          <a:lstStyle/>
          <a:p>
            <a:r>
              <a:rPr lang="en-US"/>
              <a:t>For Digital Solutions, the 2022-24 cycle was a great opportunity for </a:t>
            </a:r>
            <a:r>
              <a:rPr lang="en-US">
                <a:solidFill>
                  <a:srgbClr val="C00000"/>
                </a:solidFill>
              </a:rPr>
              <a:t>consolidation</a:t>
            </a:r>
          </a:p>
        </p:txBody>
      </p:sp>
      <p:pic>
        <p:nvPicPr>
          <p:cNvPr id="14" name="Picture 13" descr="A close up of a plant&#10;&#10;Description automatically generated">
            <a:extLst>
              <a:ext uri="{FF2B5EF4-FFF2-40B4-BE49-F238E27FC236}">
                <a16:creationId xmlns:a16="http://schemas.microsoft.com/office/drawing/2014/main" id="{836A1BDA-25E9-6B57-DEE3-75D65BF2674F}"/>
              </a:ext>
            </a:extLst>
          </p:cNvPr>
          <p:cNvPicPr>
            <a:picLocks noChangeAspect="1"/>
          </p:cNvPicPr>
          <p:nvPr/>
        </p:nvPicPr>
        <p:blipFill>
          <a:blip r:embed="rId3"/>
          <a:srcRect r="18502" b="300"/>
          <a:stretch/>
        </p:blipFill>
        <p:spPr>
          <a:xfrm>
            <a:off x="154982" y="1263358"/>
            <a:ext cx="4038601" cy="1826023"/>
          </a:xfrm>
          <a:prstGeom prst="rect">
            <a:avLst/>
          </a:prstGeom>
        </p:spPr>
      </p:pic>
      <p:grpSp>
        <p:nvGrpSpPr>
          <p:cNvPr id="23" name="Group 22">
            <a:extLst>
              <a:ext uri="{FF2B5EF4-FFF2-40B4-BE49-F238E27FC236}">
                <a16:creationId xmlns:a16="http://schemas.microsoft.com/office/drawing/2014/main" id="{790D720B-881B-03EC-70BE-69F510C8EA6B}"/>
              </a:ext>
            </a:extLst>
          </p:cNvPr>
          <p:cNvGrpSpPr/>
          <p:nvPr/>
        </p:nvGrpSpPr>
        <p:grpSpPr>
          <a:xfrm>
            <a:off x="233427" y="3417975"/>
            <a:ext cx="4579839" cy="2548721"/>
            <a:chOff x="276971" y="3156712"/>
            <a:chExt cx="4579839" cy="2548721"/>
          </a:xfrm>
        </p:grpSpPr>
        <p:pic>
          <p:nvPicPr>
            <p:cNvPr id="15" name="Picture 14" descr="A screenshot of a website&#10;&#10;AI-generated content may be incorrect.">
              <a:extLst>
                <a:ext uri="{FF2B5EF4-FFF2-40B4-BE49-F238E27FC236}">
                  <a16:creationId xmlns:a16="http://schemas.microsoft.com/office/drawing/2014/main" id="{B25DC318-ACFB-4326-146B-0329B5E2E7D8}"/>
                </a:ext>
              </a:extLst>
            </p:cNvPr>
            <p:cNvPicPr>
              <a:picLocks noChangeAspect="1"/>
            </p:cNvPicPr>
            <p:nvPr/>
          </p:nvPicPr>
          <p:blipFill>
            <a:blip r:embed="rId4"/>
            <a:stretch>
              <a:fillRect/>
            </a:stretch>
          </p:blipFill>
          <p:spPr>
            <a:xfrm>
              <a:off x="276971" y="3156712"/>
              <a:ext cx="4523629" cy="2548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D0E2C2CF-CF0A-6CF2-0FF3-F1977DD08E3D}"/>
                </a:ext>
              </a:extLst>
            </p:cNvPr>
            <p:cNvSpPr txBox="1"/>
            <p:nvPr/>
          </p:nvSpPr>
          <p:spPr>
            <a:xfrm>
              <a:off x="3925145" y="5038427"/>
              <a:ext cx="931665" cy="307777"/>
            </a:xfrm>
            <a:prstGeom prst="rect">
              <a:avLst/>
            </a:prstGeom>
            <a:noFill/>
          </p:spPr>
          <p:txBody>
            <a:bodyPr wrap="none" rtlCol="0">
              <a:spAutoFit/>
            </a:bodyPr>
            <a:lstStyle/>
            <a:p>
              <a:r>
                <a:rPr lang="en-US" sz="1400" b="1">
                  <a:solidFill>
                    <a:srgbClr val="C00000"/>
                  </a:solidFill>
                </a:rPr>
                <a:t>June 2023</a:t>
              </a:r>
            </a:p>
          </p:txBody>
        </p:sp>
      </p:grpSp>
      <p:grpSp>
        <p:nvGrpSpPr>
          <p:cNvPr id="25" name="Group 24">
            <a:extLst>
              <a:ext uri="{FF2B5EF4-FFF2-40B4-BE49-F238E27FC236}">
                <a16:creationId xmlns:a16="http://schemas.microsoft.com/office/drawing/2014/main" id="{2B530B0B-5230-1A36-1F23-F92BA198F32A}"/>
              </a:ext>
            </a:extLst>
          </p:cNvPr>
          <p:cNvGrpSpPr/>
          <p:nvPr/>
        </p:nvGrpSpPr>
        <p:grpSpPr>
          <a:xfrm>
            <a:off x="8369143" y="1409163"/>
            <a:ext cx="3545886" cy="2659415"/>
            <a:chOff x="8369143" y="1409163"/>
            <a:chExt cx="3545886" cy="2659415"/>
          </a:xfrm>
        </p:grpSpPr>
        <p:pic>
          <p:nvPicPr>
            <p:cNvPr id="17" name="Picture 16" descr="A group of men standing in front of a white tent&#10;&#10;AI-generated content may be incorrect.">
              <a:extLst>
                <a:ext uri="{FF2B5EF4-FFF2-40B4-BE49-F238E27FC236}">
                  <a16:creationId xmlns:a16="http://schemas.microsoft.com/office/drawing/2014/main" id="{C19BFE1C-EF49-1510-1559-78C55A27B9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9143" y="1409163"/>
              <a:ext cx="3545886" cy="2659415"/>
            </a:xfrm>
            <a:prstGeom prst="rect">
              <a:avLst/>
            </a:prstGeom>
          </p:spPr>
        </p:pic>
        <p:sp>
          <p:nvSpPr>
            <p:cNvPr id="20" name="TextBox 19">
              <a:extLst>
                <a:ext uri="{FF2B5EF4-FFF2-40B4-BE49-F238E27FC236}">
                  <a16:creationId xmlns:a16="http://schemas.microsoft.com/office/drawing/2014/main" id="{AD7FDC5D-D4E8-7415-10E2-702972478A61}"/>
                </a:ext>
              </a:extLst>
            </p:cNvPr>
            <p:cNvSpPr txBox="1"/>
            <p:nvPr/>
          </p:nvSpPr>
          <p:spPr>
            <a:xfrm>
              <a:off x="9593542" y="1492554"/>
              <a:ext cx="1253613" cy="307777"/>
            </a:xfrm>
            <a:prstGeom prst="rect">
              <a:avLst/>
            </a:prstGeom>
            <a:noFill/>
          </p:spPr>
          <p:txBody>
            <a:bodyPr wrap="none" rtlCol="0">
              <a:spAutoFit/>
            </a:bodyPr>
            <a:lstStyle/>
            <a:p>
              <a:r>
                <a:rPr lang="en-US" sz="1400" b="1">
                  <a:solidFill>
                    <a:srgbClr val="C00000"/>
                  </a:solidFill>
                </a:rPr>
                <a:t>February 2025</a:t>
              </a:r>
            </a:p>
          </p:txBody>
        </p:sp>
      </p:grpSp>
      <p:grpSp>
        <p:nvGrpSpPr>
          <p:cNvPr id="24" name="Group 23">
            <a:extLst>
              <a:ext uri="{FF2B5EF4-FFF2-40B4-BE49-F238E27FC236}">
                <a16:creationId xmlns:a16="http://schemas.microsoft.com/office/drawing/2014/main" id="{DB8A3CAC-C764-C277-B70F-F730D7CCB859}"/>
              </a:ext>
            </a:extLst>
          </p:cNvPr>
          <p:cNvGrpSpPr/>
          <p:nvPr/>
        </p:nvGrpSpPr>
        <p:grpSpPr>
          <a:xfrm>
            <a:off x="4274335" y="1208929"/>
            <a:ext cx="4422997" cy="5433407"/>
            <a:chOff x="4448511" y="1187157"/>
            <a:chExt cx="4422997" cy="5433407"/>
          </a:xfrm>
        </p:grpSpPr>
        <p:pic>
          <p:nvPicPr>
            <p:cNvPr id="11" name="Picture 10">
              <a:extLst>
                <a:ext uri="{FF2B5EF4-FFF2-40B4-BE49-F238E27FC236}">
                  <a16:creationId xmlns:a16="http://schemas.microsoft.com/office/drawing/2014/main" id="{BB398C4B-9282-1F3D-AF5A-1F7D0BA46321}"/>
                </a:ext>
              </a:extLst>
            </p:cNvPr>
            <p:cNvPicPr>
              <a:picLocks noChangeAspect="1"/>
            </p:cNvPicPr>
            <p:nvPr/>
          </p:nvPicPr>
          <p:blipFill>
            <a:blip r:embed="rId6"/>
            <a:stretch>
              <a:fillRect/>
            </a:stretch>
          </p:blipFill>
          <p:spPr>
            <a:xfrm>
              <a:off x="4448511" y="1187157"/>
              <a:ext cx="3683208" cy="2676686"/>
            </a:xfrm>
            <a:prstGeom prst="rect">
              <a:avLst/>
            </a:prstGeom>
          </p:spPr>
        </p:pic>
        <p:pic>
          <p:nvPicPr>
            <p:cNvPr id="21" name="Picture 4" descr="A group of logos in circles&#10;&#10;AI-generated content may be incorrect.">
              <a:extLst>
                <a:ext uri="{FF2B5EF4-FFF2-40B4-BE49-F238E27FC236}">
                  <a16:creationId xmlns:a16="http://schemas.microsoft.com/office/drawing/2014/main" id="{E449D68B-672F-A525-2E0A-E344B05B51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4756" y="4071843"/>
              <a:ext cx="3626752" cy="25487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TextBox 21">
              <a:extLst>
                <a:ext uri="{FF2B5EF4-FFF2-40B4-BE49-F238E27FC236}">
                  <a16:creationId xmlns:a16="http://schemas.microsoft.com/office/drawing/2014/main" id="{4EF3D115-7344-31FB-8A89-67DDBC71F6F9}"/>
                </a:ext>
              </a:extLst>
            </p:cNvPr>
            <p:cNvSpPr txBox="1"/>
            <p:nvPr/>
          </p:nvSpPr>
          <p:spPr>
            <a:xfrm>
              <a:off x="5734593" y="3786155"/>
              <a:ext cx="1354858" cy="307777"/>
            </a:xfrm>
            <a:prstGeom prst="rect">
              <a:avLst/>
            </a:prstGeom>
            <a:noFill/>
          </p:spPr>
          <p:txBody>
            <a:bodyPr wrap="none" rtlCol="0">
              <a:spAutoFit/>
            </a:bodyPr>
            <a:lstStyle/>
            <a:p>
              <a:r>
                <a:rPr lang="en-US" sz="1400" b="1">
                  <a:solidFill>
                    <a:srgbClr val="C00000"/>
                  </a:solidFill>
                </a:rPr>
                <a:t>December 2024</a:t>
              </a:r>
            </a:p>
          </p:txBody>
        </p:sp>
      </p:grpSp>
      <p:grpSp>
        <p:nvGrpSpPr>
          <p:cNvPr id="31" name="Group 30">
            <a:extLst>
              <a:ext uri="{FF2B5EF4-FFF2-40B4-BE49-F238E27FC236}">
                <a16:creationId xmlns:a16="http://schemas.microsoft.com/office/drawing/2014/main" id="{85EF51B6-0C81-6F5C-E308-9B41B1572445}"/>
              </a:ext>
            </a:extLst>
          </p:cNvPr>
          <p:cNvGrpSpPr/>
          <p:nvPr/>
        </p:nvGrpSpPr>
        <p:grpSpPr>
          <a:xfrm>
            <a:off x="8954646" y="4169530"/>
            <a:ext cx="3152030" cy="2343087"/>
            <a:chOff x="8871508" y="4232595"/>
            <a:chExt cx="2960914" cy="2223951"/>
          </a:xfrm>
        </p:grpSpPr>
        <p:pic>
          <p:nvPicPr>
            <p:cNvPr id="29" name="Picture 28">
              <a:extLst>
                <a:ext uri="{FF2B5EF4-FFF2-40B4-BE49-F238E27FC236}">
                  <a16:creationId xmlns:a16="http://schemas.microsoft.com/office/drawing/2014/main" id="{5701021A-ACF9-F9E0-2874-0121F7A7A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1508" y="4235860"/>
              <a:ext cx="2960914" cy="2220686"/>
            </a:xfrm>
            <a:prstGeom prst="rect">
              <a:avLst/>
            </a:prstGeom>
          </p:spPr>
        </p:pic>
        <p:sp>
          <p:nvSpPr>
            <p:cNvPr id="30" name="TextBox 29">
              <a:extLst>
                <a:ext uri="{FF2B5EF4-FFF2-40B4-BE49-F238E27FC236}">
                  <a16:creationId xmlns:a16="http://schemas.microsoft.com/office/drawing/2014/main" id="{2D8A39C7-8101-1BE3-1C10-D46FC4395AF0}"/>
                </a:ext>
              </a:extLst>
            </p:cNvPr>
            <p:cNvSpPr txBox="1"/>
            <p:nvPr/>
          </p:nvSpPr>
          <p:spPr>
            <a:xfrm>
              <a:off x="9877315" y="4232595"/>
              <a:ext cx="949299" cy="307777"/>
            </a:xfrm>
            <a:prstGeom prst="rect">
              <a:avLst/>
            </a:prstGeom>
            <a:noFill/>
          </p:spPr>
          <p:txBody>
            <a:bodyPr wrap="none" rtlCol="0">
              <a:spAutoFit/>
            </a:bodyPr>
            <a:lstStyle/>
            <a:p>
              <a:r>
                <a:rPr lang="en-US" sz="1400" b="1">
                  <a:solidFill>
                    <a:srgbClr val="C00000"/>
                  </a:solidFill>
                </a:rPr>
                <a:t>April 2025</a:t>
              </a:r>
            </a:p>
          </p:txBody>
        </p:sp>
      </p:grpSp>
    </p:spTree>
    <p:extLst>
      <p:ext uri="{BB962C8B-B14F-4D97-AF65-F5344CB8AC3E}">
        <p14:creationId xmlns:p14="http://schemas.microsoft.com/office/powerpoint/2010/main" val="2038894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53ECFE-1D77-86AF-B996-EEC840E4B3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3C171E-9D3D-BAEF-926B-648EA70E6756}"/>
              </a:ext>
            </a:extLst>
          </p:cNvPr>
          <p:cNvSpPr>
            <a:spLocks noGrp="1"/>
          </p:cNvSpPr>
          <p:nvPr>
            <p:ph type="title"/>
          </p:nvPr>
        </p:nvSpPr>
        <p:spPr/>
        <p:txBody>
          <a:bodyPr/>
          <a:lstStyle/>
          <a:p>
            <a:r>
              <a:rPr lang="en-US">
                <a:latin typeface="Montserrat ExtraBold"/>
                <a:cs typeface="Calibri"/>
              </a:rPr>
              <a:t>Haplotype/Variant Tracing</a:t>
            </a:r>
            <a:endParaRPr lang="en-US"/>
          </a:p>
        </p:txBody>
      </p:sp>
      <p:sp>
        <p:nvSpPr>
          <p:cNvPr id="7" name="Content Placeholder 6">
            <a:extLst>
              <a:ext uri="{FF2B5EF4-FFF2-40B4-BE49-F238E27FC236}">
                <a16:creationId xmlns:a16="http://schemas.microsoft.com/office/drawing/2014/main" id="{295DC41A-4E65-085B-BFAD-3EBD7794B275}"/>
              </a:ext>
            </a:extLst>
          </p:cNvPr>
          <p:cNvSpPr>
            <a:spLocks noGrp="1"/>
          </p:cNvSpPr>
          <p:nvPr>
            <p:ph idx="1"/>
          </p:nvPr>
        </p:nvSpPr>
        <p:spPr>
          <a:xfrm>
            <a:off x="724928" y="1552831"/>
            <a:ext cx="10688139" cy="4818183"/>
          </a:xfrm>
        </p:spPr>
        <p:txBody>
          <a:bodyPr vert="horz" lIns="91440" tIns="45720" rIns="91440" bIns="45720" rtlCol="0" anchor="t">
            <a:noAutofit/>
          </a:bodyPr>
          <a:lstStyle/>
          <a:p>
            <a:pPr marL="171450" indent="-171450">
              <a:buChar char="•"/>
            </a:pPr>
            <a:r>
              <a:rPr lang="en-US" sz="1500" b="1">
                <a:latin typeface="Montserrat"/>
              </a:rPr>
              <a:t>Objective</a:t>
            </a:r>
            <a:r>
              <a:rPr lang="en-US" sz="1500">
                <a:latin typeface="Montserrat"/>
              </a:rPr>
              <a:t>: Build a </a:t>
            </a:r>
            <a:r>
              <a:rPr lang="en-US" sz="1500" b="1">
                <a:latin typeface="Montserrat"/>
              </a:rPr>
              <a:t>public-facing repository</a:t>
            </a:r>
            <a:r>
              <a:rPr lang="en-US" sz="1500">
                <a:latin typeface="Montserrat"/>
              </a:rPr>
              <a:t> of released varieties of CG-mandated crops. </a:t>
            </a:r>
          </a:p>
          <a:p>
            <a:pPr marL="171450" indent="-171450">
              <a:buChar char="•"/>
            </a:pPr>
            <a:r>
              <a:rPr lang="en-US" sz="1500" b="1">
                <a:latin typeface="Montserrat"/>
              </a:rPr>
              <a:t>Purpose</a:t>
            </a:r>
            <a:r>
              <a:rPr lang="en-US" sz="1500">
                <a:latin typeface="Montserrat"/>
              </a:rPr>
              <a:t>: Serve as a centralized "source of truth" for varietal identity. </a:t>
            </a:r>
          </a:p>
          <a:p>
            <a:pPr marL="171450" indent="-171450">
              <a:buChar char="•"/>
            </a:pPr>
            <a:r>
              <a:rPr lang="en-US" sz="1500" b="1">
                <a:latin typeface="Montserrat"/>
              </a:rPr>
              <a:t>Current activities</a:t>
            </a:r>
            <a:r>
              <a:rPr lang="en-US" sz="1500">
                <a:latin typeface="Montserrat"/>
              </a:rPr>
              <a:t>: </a:t>
            </a:r>
          </a:p>
          <a:p>
            <a:pPr marL="857250" lvl="1" indent="-171450">
              <a:buClr>
                <a:srgbClr val="000000"/>
              </a:buClr>
              <a:buFont typeface="Courier New" panose="020B0604020202020204" pitchFamily="34" charset="0"/>
              <a:buChar char="o"/>
            </a:pPr>
            <a:r>
              <a:rPr lang="en-US" sz="1500">
                <a:latin typeface="Montserrat"/>
              </a:rPr>
              <a:t>Data generation underway:</a:t>
            </a:r>
          </a:p>
          <a:p>
            <a:pPr marL="1314450" lvl="2" indent="-171450">
              <a:buClr>
                <a:srgbClr val="000000"/>
              </a:buClr>
              <a:buFont typeface="Wingdings" panose="020B0604020202020204" pitchFamily="34" charset="0"/>
              <a:buChar char="§"/>
            </a:pPr>
            <a:r>
              <a:rPr lang="en-US" sz="1500">
                <a:latin typeface="Montserrat"/>
              </a:rPr>
              <a:t>Sample collection of released varieties of CG-mandated crops</a:t>
            </a:r>
            <a:endParaRPr lang="en-US" sz="1500"/>
          </a:p>
          <a:p>
            <a:pPr marL="1314450" lvl="2" indent="-171450">
              <a:buClr>
                <a:srgbClr val="000000"/>
              </a:buClr>
              <a:buFont typeface="Wingdings" panose="020B0604020202020204" pitchFamily="34" charset="0"/>
              <a:buChar char="§"/>
            </a:pPr>
            <a:r>
              <a:rPr lang="en-US" sz="1500">
                <a:latin typeface="Montserrat"/>
              </a:rPr>
              <a:t>Creating </a:t>
            </a:r>
            <a:r>
              <a:rPr lang="en-US" sz="1500" b="1">
                <a:latin typeface="Montserrat"/>
              </a:rPr>
              <a:t>SNP-based fingerprints</a:t>
            </a:r>
            <a:r>
              <a:rPr lang="en-US" sz="1500">
                <a:latin typeface="Montserrat"/>
              </a:rPr>
              <a:t> for released varieties across CG-mandated crops </a:t>
            </a:r>
            <a:endParaRPr lang="en-US" sz="1500"/>
          </a:p>
          <a:p>
            <a:pPr marL="857250" lvl="1" indent="-171450">
              <a:buClr>
                <a:srgbClr val="000000"/>
              </a:buClr>
              <a:buFont typeface="Courier New" panose="020B0604020202020204" pitchFamily="34" charset="0"/>
              <a:buChar char="o"/>
            </a:pPr>
            <a:r>
              <a:rPr lang="en-US" sz="1500">
                <a:latin typeface="Montserrat"/>
              </a:rPr>
              <a:t>Complements varietal identity and QTL profiling workflows in the Enterprise Breeding System (EBS)</a:t>
            </a:r>
          </a:p>
          <a:p>
            <a:pPr marL="171450" indent="-171450">
              <a:buFont typeface="Arial" panose="020B0604020202020204" pitchFamily="34" charset="0"/>
              <a:buChar char="•"/>
            </a:pPr>
            <a:r>
              <a:rPr lang="en-US" sz="1500" b="1">
                <a:latin typeface="Montserrat"/>
              </a:rPr>
              <a:t>Platform update</a:t>
            </a:r>
            <a:r>
              <a:rPr lang="en-US" sz="1500">
                <a:latin typeface="Montserrat"/>
              </a:rPr>
              <a:t>: </a:t>
            </a:r>
          </a:p>
          <a:p>
            <a:pPr marL="857250" lvl="1" indent="-171450">
              <a:buClr>
                <a:srgbClr val="000000"/>
              </a:buClr>
              <a:buFont typeface="Courier New,monospace" panose="020B0604020202020204" pitchFamily="34" charset="0"/>
              <a:buChar char="o"/>
            </a:pPr>
            <a:r>
              <a:rPr lang="en-US" sz="1500" b="1">
                <a:latin typeface="Montserrat"/>
              </a:rPr>
              <a:t>Germinate</a:t>
            </a:r>
            <a:r>
              <a:rPr lang="en-US" sz="1500">
                <a:latin typeface="Montserrat"/>
              </a:rPr>
              <a:t> selected and deployed as repository platform</a:t>
            </a:r>
            <a:endParaRPr lang="en-US" sz="1500"/>
          </a:p>
          <a:p>
            <a:pPr marL="857250" lvl="1" indent="-171450">
              <a:buClr>
                <a:srgbClr val="000000"/>
              </a:buClr>
              <a:buFont typeface="Courier New,monospace" panose="020B0604020202020204" pitchFamily="34" charset="0"/>
              <a:buChar char="o"/>
            </a:pPr>
            <a:r>
              <a:rPr lang="en-US" sz="1500">
                <a:latin typeface="Montserrat"/>
              </a:rPr>
              <a:t>Collaborating with </a:t>
            </a:r>
            <a:r>
              <a:rPr lang="en-US" sz="1500" b="1">
                <a:latin typeface="Montserrat"/>
              </a:rPr>
              <a:t>Jack </a:t>
            </a:r>
            <a:r>
              <a:rPr lang="en-US" sz="1500" b="1" err="1">
                <a:latin typeface="Montserrat"/>
              </a:rPr>
              <a:t>Lagare</a:t>
            </a:r>
            <a:r>
              <a:rPr lang="en-US" sz="1500">
                <a:latin typeface="Montserrat"/>
              </a:rPr>
              <a:t> and </a:t>
            </a:r>
            <a:r>
              <a:rPr lang="en-US" sz="1500" b="1">
                <a:latin typeface="Montserrat"/>
              </a:rPr>
              <a:t>Ernesto Briones</a:t>
            </a:r>
            <a:r>
              <a:rPr lang="en-US" sz="1500">
                <a:latin typeface="Montserrat"/>
              </a:rPr>
              <a:t> of the </a:t>
            </a:r>
            <a:r>
              <a:rPr lang="en-US" sz="1500" b="1">
                <a:latin typeface="Montserrat"/>
              </a:rPr>
              <a:t>Digital Solutions</a:t>
            </a:r>
            <a:r>
              <a:rPr lang="en-US" sz="1500">
                <a:latin typeface="Montserrat"/>
              </a:rPr>
              <a:t> team for the deployment and configuration of Germinate and the deployment and maintenance of the </a:t>
            </a:r>
            <a:r>
              <a:rPr lang="en-US" sz="1500" b="1">
                <a:latin typeface="Montserrat"/>
              </a:rPr>
              <a:t>IMAGE Project's analysis workflow</a:t>
            </a:r>
            <a:r>
              <a:rPr lang="en-US" sz="1500">
                <a:latin typeface="Montserrat"/>
              </a:rPr>
              <a:t> </a:t>
            </a:r>
            <a:endParaRPr lang="en-US" sz="1500"/>
          </a:p>
          <a:p>
            <a:pPr marL="857250" lvl="1" indent="-171450">
              <a:buClr>
                <a:srgbClr val="000000"/>
              </a:buClr>
              <a:buFont typeface="Courier New" panose="020B0604020202020204" pitchFamily="34" charset="0"/>
              <a:buChar char="o"/>
            </a:pPr>
            <a:r>
              <a:rPr lang="en-US" sz="1500">
                <a:latin typeface="Montserrat"/>
              </a:rPr>
              <a:t>Test instance populated with initial data (working with </a:t>
            </a:r>
            <a:r>
              <a:rPr lang="en-US" sz="1500" b="1" err="1">
                <a:latin typeface="Montserrat"/>
              </a:rPr>
              <a:t>kate</a:t>
            </a:r>
            <a:r>
              <a:rPr lang="en-US" sz="1500" b="1">
                <a:latin typeface="Montserrat"/>
              </a:rPr>
              <a:t> Dreher</a:t>
            </a:r>
            <a:r>
              <a:rPr lang="en-US" sz="1500">
                <a:latin typeface="Montserrat"/>
              </a:rPr>
              <a:t>, </a:t>
            </a:r>
            <a:r>
              <a:rPr lang="en-US" sz="1500" b="1">
                <a:latin typeface="Montserrat"/>
              </a:rPr>
              <a:t>CIMMYT Research Data Management Team</a:t>
            </a:r>
            <a:r>
              <a:rPr lang="en-US" sz="1500">
                <a:latin typeface="Montserrat"/>
              </a:rPr>
              <a:t>)</a:t>
            </a:r>
          </a:p>
          <a:p>
            <a:pPr marL="857250" lvl="1" indent="-171450">
              <a:buClr>
                <a:srgbClr val="000000"/>
              </a:buClr>
              <a:buFont typeface="Courier New" panose="020B0604020202020204" pitchFamily="34" charset="0"/>
              <a:buChar char="o"/>
            </a:pPr>
            <a:r>
              <a:rPr lang="en-US" sz="1500">
                <a:latin typeface="Montserrat"/>
              </a:rPr>
              <a:t>Transition to production planned soon. </a:t>
            </a:r>
          </a:p>
          <a:p>
            <a:pPr marL="171450" indent="-171450">
              <a:buChar char="•"/>
            </a:pPr>
            <a:r>
              <a:rPr lang="en-US" sz="1500" b="1">
                <a:latin typeface="Montserrat"/>
              </a:rPr>
              <a:t>Impact</a:t>
            </a:r>
            <a:r>
              <a:rPr lang="en-US" sz="1500">
                <a:latin typeface="Montserrat"/>
              </a:rPr>
              <a:t>: </a:t>
            </a:r>
          </a:p>
          <a:p>
            <a:pPr marL="857250" lvl="1" indent="-171450">
              <a:buClr>
                <a:srgbClr val="000000"/>
              </a:buClr>
              <a:buFont typeface="Courier New" panose="020B0604020202020204" pitchFamily="34" charset="0"/>
              <a:buChar char="o"/>
            </a:pPr>
            <a:r>
              <a:rPr lang="en-US" sz="1500">
                <a:latin typeface="Montserrat"/>
              </a:rPr>
              <a:t>Enhances traceability, transparency, and credibility </a:t>
            </a:r>
          </a:p>
          <a:p>
            <a:pPr marL="857250" lvl="1" indent="-171450">
              <a:buClr>
                <a:srgbClr val="000000"/>
              </a:buClr>
              <a:buFont typeface="Courier New" panose="020B0604020202020204" pitchFamily="34" charset="0"/>
              <a:buChar char="o"/>
            </a:pPr>
            <a:r>
              <a:rPr lang="en-US" sz="1500">
                <a:latin typeface="Montserrat"/>
              </a:rPr>
              <a:t>Supports breeders, seed systems, and donors with a reliable reference</a:t>
            </a:r>
          </a:p>
        </p:txBody>
      </p:sp>
      <p:grpSp>
        <p:nvGrpSpPr>
          <p:cNvPr id="6" name="Group 5">
            <a:extLst>
              <a:ext uri="{FF2B5EF4-FFF2-40B4-BE49-F238E27FC236}">
                <a16:creationId xmlns:a16="http://schemas.microsoft.com/office/drawing/2014/main" id="{8D946BA7-DFE9-4B64-8FF3-09F0BB2ABF1B}"/>
              </a:ext>
            </a:extLst>
          </p:cNvPr>
          <p:cNvGrpSpPr/>
          <p:nvPr/>
        </p:nvGrpSpPr>
        <p:grpSpPr>
          <a:xfrm>
            <a:off x="9159618" y="1746"/>
            <a:ext cx="2947925" cy="1011050"/>
            <a:chOff x="8719457" y="148467"/>
            <a:chExt cx="3301317" cy="1018938"/>
          </a:xfrm>
        </p:grpSpPr>
        <p:sp>
          <p:nvSpPr>
            <p:cNvPr id="3" name="Flowchart: Process 2">
              <a:extLst>
                <a:ext uri="{FF2B5EF4-FFF2-40B4-BE49-F238E27FC236}">
                  <a16:creationId xmlns:a16="http://schemas.microsoft.com/office/drawing/2014/main" id="{304FC894-37DA-B391-B447-F9E96928F55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white text&#10;&#10;AI-generated content may be incorrect.">
              <a:extLst>
                <a:ext uri="{FF2B5EF4-FFF2-40B4-BE49-F238E27FC236}">
                  <a16:creationId xmlns:a16="http://schemas.microsoft.com/office/drawing/2014/main" id="{1EA97305-6C05-07A3-006D-458F7071D162}"/>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922160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21BA-42D5-8624-25AE-F0DB54B0607F}"/>
              </a:ext>
            </a:extLst>
          </p:cNvPr>
          <p:cNvSpPr>
            <a:spLocks noGrp="1"/>
          </p:cNvSpPr>
          <p:nvPr>
            <p:ph type="title"/>
          </p:nvPr>
        </p:nvSpPr>
        <p:spPr>
          <a:xfrm>
            <a:off x="724929" y="334497"/>
            <a:ext cx="8439215" cy="776459"/>
          </a:xfrm>
        </p:spPr>
        <p:txBody>
          <a:bodyPr>
            <a:normAutofit fontScale="90000"/>
          </a:bodyPr>
          <a:lstStyle/>
          <a:p>
            <a:r>
              <a:rPr lang="en-US" b="0">
                <a:latin typeface="Montserrat ExtraBold"/>
                <a:cs typeface="Calibri"/>
              </a:rPr>
              <a:t>Development/Improvement of Mid-Density SNP Marker Panel Design</a:t>
            </a:r>
            <a:endParaRPr lang="en-US">
              <a:latin typeface="Montserrat ExtraBold"/>
              <a:cs typeface="Calibri"/>
            </a:endParaRPr>
          </a:p>
        </p:txBody>
      </p:sp>
      <p:sp>
        <p:nvSpPr>
          <p:cNvPr id="3" name="Content Placeholder 2">
            <a:extLst>
              <a:ext uri="{FF2B5EF4-FFF2-40B4-BE49-F238E27FC236}">
                <a16:creationId xmlns:a16="http://schemas.microsoft.com/office/drawing/2014/main" id="{1105662F-1350-3A37-A03F-E1DFE527BD2C}"/>
              </a:ext>
            </a:extLst>
          </p:cNvPr>
          <p:cNvSpPr>
            <a:spLocks noGrp="1"/>
          </p:cNvSpPr>
          <p:nvPr>
            <p:ph idx="1"/>
          </p:nvPr>
        </p:nvSpPr>
        <p:spPr>
          <a:xfrm>
            <a:off x="724928" y="1538632"/>
            <a:ext cx="10688139" cy="4818183"/>
          </a:xfrm>
        </p:spPr>
        <p:txBody>
          <a:bodyPr vert="horz" lIns="91440" tIns="45720" rIns="91440" bIns="45720" rtlCol="0" anchor="t">
            <a:normAutofit fontScale="62500" lnSpcReduction="20000"/>
          </a:bodyPr>
          <a:lstStyle/>
          <a:p>
            <a:pPr marL="171450" indent="-171450">
              <a:buChar char="•"/>
            </a:pPr>
            <a:r>
              <a:rPr lang="en-US" b="1">
                <a:latin typeface="Montserrat"/>
              </a:rPr>
              <a:t>Objective</a:t>
            </a:r>
            <a:r>
              <a:rPr lang="en-US">
                <a:latin typeface="Montserrat"/>
              </a:rPr>
              <a:t>: Support crop breeding teams in developing or improving mid-density SNP marker panels</a:t>
            </a:r>
          </a:p>
          <a:p>
            <a:pPr marL="171450" indent="-171450">
              <a:buChar char="•"/>
            </a:pPr>
            <a:r>
              <a:rPr lang="en-US" b="1">
                <a:latin typeface="Montserrat"/>
              </a:rPr>
              <a:t>Service model</a:t>
            </a:r>
            <a:r>
              <a:rPr lang="en-US">
                <a:latin typeface="Montserrat"/>
              </a:rPr>
              <a:t>: Collaborative support to optimize marker panels for key breeding needs</a:t>
            </a:r>
          </a:p>
          <a:p>
            <a:pPr marL="171450" indent="-171450">
              <a:buChar char="•"/>
            </a:pPr>
            <a:r>
              <a:rPr lang="en-US" b="1">
                <a:latin typeface="Montserrat"/>
              </a:rPr>
              <a:t>Technical approach</a:t>
            </a:r>
            <a:r>
              <a:rPr lang="en-US">
                <a:latin typeface="Montserrat"/>
              </a:rPr>
              <a:t>:</a:t>
            </a:r>
          </a:p>
          <a:p>
            <a:pPr marL="857250" lvl="1" indent="-171450">
              <a:buClr>
                <a:srgbClr val="000000"/>
              </a:buClr>
              <a:buFont typeface="Courier New" panose="020B0604020202020204" pitchFamily="34" charset="0"/>
              <a:buChar char="o"/>
            </a:pPr>
            <a:r>
              <a:rPr lang="en-US">
                <a:latin typeface="Montserrat"/>
              </a:rPr>
              <a:t>Based on </a:t>
            </a:r>
            <a:r>
              <a:rPr lang="en-US" b="1">
                <a:latin typeface="Montserrat"/>
              </a:rPr>
              <a:t>Integer Linear Programming (ILP)</a:t>
            </a:r>
            <a:r>
              <a:rPr lang="en-US">
                <a:latin typeface="Montserrat"/>
              </a:rPr>
              <a:t> algorithm</a:t>
            </a:r>
          </a:p>
          <a:p>
            <a:pPr marL="857250" lvl="1" indent="-171450">
              <a:buClr>
                <a:srgbClr val="000000"/>
              </a:buClr>
              <a:buFont typeface="Courier New" panose="020B0604020202020204" pitchFamily="34" charset="0"/>
              <a:buChar char="o"/>
            </a:pPr>
            <a:r>
              <a:rPr lang="en-US">
                <a:latin typeface="Montserrat"/>
              </a:rPr>
              <a:t>Developed by </a:t>
            </a:r>
            <a:r>
              <a:rPr lang="en-US" b="1">
                <a:latin typeface="Montserrat"/>
              </a:rPr>
              <a:t>Loc Mansueto (SCU)</a:t>
            </a:r>
            <a:r>
              <a:rPr lang="en-US">
                <a:latin typeface="Montserrat"/>
              </a:rPr>
              <a:t> and </a:t>
            </a:r>
            <a:r>
              <a:rPr lang="en-US" b="1">
                <a:latin typeface="Montserrat"/>
              </a:rPr>
              <a:t>Ramil Mauleon (IRRI)</a:t>
            </a:r>
          </a:p>
          <a:p>
            <a:pPr marL="857250" lvl="1" indent="-171450">
              <a:buClr>
                <a:srgbClr val="000000"/>
              </a:buClr>
              <a:buFont typeface="Courier New" panose="020B0604020202020204" pitchFamily="34" charset="0"/>
              <a:buChar char="o"/>
            </a:pPr>
            <a:r>
              <a:rPr lang="en-US">
                <a:latin typeface="Montserrat"/>
              </a:rPr>
              <a:t>Selects highly informative and representative SNPs for panel design</a:t>
            </a:r>
          </a:p>
          <a:p>
            <a:pPr marL="171450" indent="-171450">
              <a:buChar char="•"/>
            </a:pPr>
            <a:r>
              <a:rPr lang="en-US" b="1">
                <a:latin typeface="Montserrat"/>
              </a:rPr>
              <a:t>Collaborators</a:t>
            </a:r>
            <a:r>
              <a:rPr lang="en-US">
                <a:latin typeface="Montserrat"/>
              </a:rPr>
              <a:t>:</a:t>
            </a:r>
          </a:p>
          <a:p>
            <a:pPr marL="857250" lvl="1" indent="-171450">
              <a:buClr>
                <a:srgbClr val="000000"/>
              </a:buClr>
              <a:buFont typeface="Courier New" panose="020B0604020202020204" pitchFamily="34" charset="0"/>
              <a:buChar char="o"/>
            </a:pPr>
            <a:r>
              <a:rPr lang="en-US" b="1">
                <a:latin typeface="Montserrat"/>
              </a:rPr>
              <a:t>Southern Cross University (SCU)</a:t>
            </a:r>
            <a:r>
              <a:rPr lang="en-US">
                <a:latin typeface="Montserrat"/>
              </a:rPr>
              <a:t> provides implementation support</a:t>
            </a:r>
          </a:p>
          <a:p>
            <a:pPr marL="857250" lvl="1" indent="-171450">
              <a:buClr>
                <a:srgbClr val="000000"/>
              </a:buClr>
              <a:buFont typeface="Courier New" panose="020B0604020202020204" pitchFamily="34" charset="0"/>
              <a:buChar char="o"/>
            </a:pPr>
            <a:r>
              <a:rPr lang="en-US" b="1">
                <a:latin typeface="Montserrat"/>
              </a:rPr>
              <a:t>IRRI Bioinformatics Team</a:t>
            </a:r>
          </a:p>
          <a:p>
            <a:pPr marL="171450" indent="-171450">
              <a:buFont typeface="Arial" panose="020B0604020202020204" pitchFamily="34" charset="0"/>
              <a:buChar char="•"/>
            </a:pPr>
            <a:r>
              <a:rPr lang="en-US" b="1">
                <a:latin typeface="Montserrat"/>
              </a:rPr>
              <a:t>Progress and adoption</a:t>
            </a:r>
            <a:r>
              <a:rPr lang="en-US">
                <a:latin typeface="Montserrat"/>
              </a:rPr>
              <a:t>:</a:t>
            </a:r>
          </a:p>
          <a:p>
            <a:pPr marL="857250" lvl="1" indent="-171450">
              <a:buClr>
                <a:srgbClr val="000000"/>
              </a:buClr>
              <a:buFont typeface="Courier New" panose="020B0604020202020204" pitchFamily="34" charset="0"/>
              <a:buChar char="o"/>
            </a:pPr>
            <a:r>
              <a:rPr lang="en-US" b="1">
                <a:latin typeface="Montserrat"/>
              </a:rPr>
              <a:t>Rice</a:t>
            </a:r>
            <a:r>
              <a:rPr lang="en-US">
                <a:latin typeface="Montserrat"/>
              </a:rPr>
              <a:t> – Completed</a:t>
            </a:r>
          </a:p>
          <a:p>
            <a:pPr marL="857250" lvl="1" indent="-171450">
              <a:buClr>
                <a:srgbClr val="000000"/>
              </a:buClr>
              <a:buFont typeface="Courier New" panose="020B0604020202020204" pitchFamily="34" charset="0"/>
              <a:buChar char="o"/>
            </a:pPr>
            <a:r>
              <a:rPr lang="en-US" b="1">
                <a:latin typeface="Montserrat"/>
              </a:rPr>
              <a:t>Pearl millet</a:t>
            </a:r>
            <a:r>
              <a:rPr lang="en-US">
                <a:latin typeface="Montserrat"/>
              </a:rPr>
              <a:t> – Completed</a:t>
            </a:r>
          </a:p>
          <a:p>
            <a:pPr marL="857250" lvl="1" indent="-171450">
              <a:buClr>
                <a:srgbClr val="000000"/>
              </a:buClr>
              <a:buFont typeface="Courier New" panose="020B0604020202020204" pitchFamily="34" charset="0"/>
              <a:buChar char="o"/>
            </a:pPr>
            <a:r>
              <a:rPr lang="en-US" b="1">
                <a:latin typeface="Montserrat"/>
              </a:rPr>
              <a:t>Sesame</a:t>
            </a:r>
            <a:r>
              <a:rPr lang="en-US">
                <a:latin typeface="Montserrat"/>
              </a:rPr>
              <a:t> – Completed</a:t>
            </a:r>
          </a:p>
          <a:p>
            <a:pPr marL="857250" lvl="1" indent="-171450">
              <a:buClr>
                <a:srgbClr val="000000"/>
              </a:buClr>
              <a:buFont typeface="Courier New" panose="020B0604020202020204" pitchFamily="34" charset="0"/>
              <a:buChar char="o"/>
            </a:pPr>
            <a:r>
              <a:rPr lang="en-US" b="1">
                <a:latin typeface="Montserrat"/>
              </a:rPr>
              <a:t>Cassava</a:t>
            </a:r>
            <a:r>
              <a:rPr lang="en-US">
                <a:latin typeface="Montserrat"/>
              </a:rPr>
              <a:t> – Currently in progress</a:t>
            </a:r>
          </a:p>
          <a:p>
            <a:pPr marL="171450" indent="-171450">
              <a:buChar char="•"/>
            </a:pPr>
            <a:r>
              <a:rPr lang="en-US" b="1">
                <a:latin typeface="Montserrat"/>
              </a:rPr>
              <a:t>Impact</a:t>
            </a:r>
            <a:r>
              <a:rPr lang="en-US">
                <a:latin typeface="Montserrat"/>
              </a:rPr>
              <a:t>:</a:t>
            </a:r>
          </a:p>
          <a:p>
            <a:pPr marL="857250" lvl="1" indent="-171450">
              <a:buClr>
                <a:srgbClr val="000000"/>
              </a:buClr>
              <a:buFont typeface="Courier New" panose="020B0604020202020204" pitchFamily="34" charset="0"/>
              <a:buChar char="o"/>
            </a:pPr>
            <a:r>
              <a:rPr lang="en-US">
                <a:latin typeface="Montserrat"/>
              </a:rPr>
              <a:t>Improves genotyping efficiency and cost-effectiveness</a:t>
            </a:r>
          </a:p>
          <a:p>
            <a:pPr marL="857250" lvl="1" indent="-171450">
              <a:buClr>
                <a:srgbClr val="000000"/>
              </a:buClr>
              <a:buFont typeface="Courier New" panose="020B0604020202020204" pitchFamily="34" charset="0"/>
              <a:buChar char="o"/>
            </a:pPr>
            <a:r>
              <a:rPr lang="en-US">
                <a:latin typeface="Montserrat"/>
              </a:rPr>
              <a:t>Enhances resolution for key breeding applications like fingerprinting, genomic selection, and trait tracking </a:t>
            </a:r>
          </a:p>
        </p:txBody>
      </p:sp>
      <p:grpSp>
        <p:nvGrpSpPr>
          <p:cNvPr id="7" name="Group 6">
            <a:extLst>
              <a:ext uri="{FF2B5EF4-FFF2-40B4-BE49-F238E27FC236}">
                <a16:creationId xmlns:a16="http://schemas.microsoft.com/office/drawing/2014/main" id="{F38B721B-1FE3-883E-3951-E844591664F9}"/>
              </a:ext>
            </a:extLst>
          </p:cNvPr>
          <p:cNvGrpSpPr/>
          <p:nvPr/>
        </p:nvGrpSpPr>
        <p:grpSpPr>
          <a:xfrm>
            <a:off x="9159618" y="1746"/>
            <a:ext cx="2947925" cy="1011050"/>
            <a:chOff x="8719457" y="148467"/>
            <a:chExt cx="3301317" cy="1018938"/>
          </a:xfrm>
        </p:grpSpPr>
        <p:sp>
          <p:nvSpPr>
            <p:cNvPr id="5" name="Flowchart: Process 4">
              <a:extLst>
                <a:ext uri="{FF2B5EF4-FFF2-40B4-BE49-F238E27FC236}">
                  <a16:creationId xmlns:a16="http://schemas.microsoft.com/office/drawing/2014/main" id="{CE4E312F-3F0D-E353-7908-05537E786A93}"/>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EF2342FD-EB07-8391-8407-C5BCD87C7DAC}"/>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991706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4404-2F50-C3F0-9EE3-8807B0C5EFE0}"/>
              </a:ext>
            </a:extLst>
          </p:cNvPr>
          <p:cNvSpPr>
            <a:spLocks noGrp="1"/>
          </p:cNvSpPr>
          <p:nvPr>
            <p:ph type="title"/>
          </p:nvPr>
        </p:nvSpPr>
        <p:spPr>
          <a:xfrm>
            <a:off x="464618" y="239839"/>
            <a:ext cx="9277780" cy="776459"/>
          </a:xfrm>
        </p:spPr>
        <p:txBody>
          <a:bodyPr/>
          <a:lstStyle/>
          <a:p>
            <a:r>
              <a:rPr lang="en-US">
                <a:latin typeface="Montserrat ExtraBold"/>
                <a:cs typeface="Calibri"/>
              </a:rPr>
              <a:t>Reference Genome Sequencing Service</a:t>
            </a:r>
            <a:endParaRPr lang="en-US"/>
          </a:p>
        </p:txBody>
      </p:sp>
      <p:sp>
        <p:nvSpPr>
          <p:cNvPr id="3" name="Content Placeholder 2">
            <a:extLst>
              <a:ext uri="{FF2B5EF4-FFF2-40B4-BE49-F238E27FC236}">
                <a16:creationId xmlns:a16="http://schemas.microsoft.com/office/drawing/2014/main" id="{9CA471D3-7876-2411-C47E-3FF62A7557AD}"/>
              </a:ext>
            </a:extLst>
          </p:cNvPr>
          <p:cNvSpPr>
            <a:spLocks noGrp="1"/>
          </p:cNvSpPr>
          <p:nvPr>
            <p:ph idx="1"/>
          </p:nvPr>
        </p:nvSpPr>
        <p:spPr/>
        <p:txBody>
          <a:bodyPr vert="horz" lIns="91440" tIns="45720" rIns="91440" bIns="45720" rtlCol="0" anchor="t">
            <a:normAutofit fontScale="62500" lnSpcReduction="20000"/>
          </a:bodyPr>
          <a:lstStyle/>
          <a:p>
            <a:pPr marL="171450" indent="-171450">
              <a:buChar char="•"/>
            </a:pPr>
            <a:r>
              <a:rPr lang="en-US" b="1">
                <a:latin typeface="Montserrat"/>
              </a:rPr>
              <a:t>Objective</a:t>
            </a:r>
            <a:r>
              <a:rPr lang="en-US">
                <a:latin typeface="Montserrat"/>
              </a:rPr>
              <a:t>: Provide cost-effective, high-quality reference genome sequences for CG-mandated crops</a:t>
            </a:r>
          </a:p>
          <a:p>
            <a:pPr marL="171450" indent="-171450">
              <a:buChar char="•"/>
            </a:pPr>
            <a:r>
              <a:rPr lang="en-US" b="1">
                <a:latin typeface="Montserrat"/>
              </a:rPr>
              <a:t>Partnerships</a:t>
            </a:r>
            <a:r>
              <a:rPr lang="en-US">
                <a:latin typeface="Montserrat"/>
              </a:rPr>
              <a:t>:</a:t>
            </a:r>
          </a:p>
          <a:p>
            <a:pPr marL="857250" lvl="1" indent="-171450">
              <a:buClr>
                <a:srgbClr val="000000"/>
              </a:buClr>
              <a:buFont typeface="Courier New" panose="020B0604020202020204" pitchFamily="34" charset="0"/>
              <a:buChar char="o"/>
            </a:pPr>
            <a:r>
              <a:rPr lang="en-US">
                <a:latin typeface="Montserrat"/>
              </a:rPr>
              <a:t>In collaboration with </a:t>
            </a:r>
            <a:r>
              <a:rPr lang="en-US" b="1">
                <a:latin typeface="Montserrat"/>
              </a:rPr>
              <a:t>Rajaguru’s team</a:t>
            </a:r>
            <a:r>
              <a:rPr lang="en-US">
                <a:latin typeface="Montserrat"/>
              </a:rPr>
              <a:t> and </a:t>
            </a:r>
            <a:r>
              <a:rPr lang="en-US" b="1">
                <a:latin typeface="Montserrat"/>
              </a:rPr>
              <a:t>Corteva</a:t>
            </a:r>
            <a:r>
              <a:rPr lang="en-US">
                <a:latin typeface="Montserrat"/>
              </a:rPr>
              <a:t> (as sequencing vendor)</a:t>
            </a:r>
          </a:p>
          <a:p>
            <a:pPr marL="857250" lvl="1" indent="-171450">
              <a:buClr>
                <a:srgbClr val="000000"/>
              </a:buClr>
              <a:buFont typeface="Courier New" panose="020B0604020202020204" pitchFamily="34" charset="0"/>
              <a:buChar char="o"/>
            </a:pPr>
            <a:r>
              <a:rPr lang="en-US">
                <a:latin typeface="Montserrat"/>
              </a:rPr>
              <a:t>Genome annotation for selected crops supported by </a:t>
            </a:r>
            <a:r>
              <a:rPr lang="en-US" b="1">
                <a:latin typeface="Montserrat"/>
              </a:rPr>
              <a:t>Earlham Institute</a:t>
            </a:r>
          </a:p>
          <a:p>
            <a:pPr marL="857250" lvl="1" indent="-171450">
              <a:buClr>
                <a:srgbClr val="000000"/>
              </a:buClr>
              <a:buFont typeface="Courier New" panose="020B0604020202020204" pitchFamily="34" charset="0"/>
              <a:buChar char="o"/>
            </a:pPr>
            <a:r>
              <a:rPr lang="en-US" b="1">
                <a:latin typeface="Montserrat"/>
              </a:rPr>
              <a:t>Digital Solutions team </a:t>
            </a:r>
            <a:r>
              <a:rPr lang="en-US">
                <a:latin typeface="Montserrat"/>
              </a:rPr>
              <a:t>for data transfer and storage provisioning.</a:t>
            </a:r>
          </a:p>
          <a:p>
            <a:pPr marL="171450" indent="-171450">
              <a:buChar char="•"/>
            </a:pPr>
            <a:r>
              <a:rPr lang="en-US" b="1">
                <a:latin typeface="Montserrat"/>
              </a:rPr>
              <a:t>Service features</a:t>
            </a:r>
            <a:r>
              <a:rPr lang="en-US">
                <a:latin typeface="Montserrat"/>
              </a:rPr>
              <a:t>:</a:t>
            </a:r>
          </a:p>
          <a:p>
            <a:pPr marL="857250" lvl="1" indent="-171450">
              <a:buClr>
                <a:srgbClr val="000000"/>
              </a:buClr>
              <a:buFont typeface="Courier New" panose="020B0604020202020204" pitchFamily="34" charset="0"/>
              <a:buChar char="o"/>
            </a:pPr>
            <a:r>
              <a:rPr lang="en-US">
                <a:latin typeface="Montserrat"/>
              </a:rPr>
              <a:t>Generates platinum-quality reference genomes</a:t>
            </a:r>
          </a:p>
          <a:p>
            <a:pPr marL="857250" lvl="1" indent="-171450">
              <a:buClr>
                <a:srgbClr val="000000"/>
              </a:buClr>
              <a:buFont typeface="Courier New" panose="020B0604020202020204" pitchFamily="34" charset="0"/>
              <a:buChar char="o"/>
            </a:pPr>
            <a:r>
              <a:rPr lang="en-US">
                <a:latin typeface="Montserrat"/>
              </a:rPr>
              <a:t>Initially funded through Crops to End Hunger (</a:t>
            </a:r>
            <a:r>
              <a:rPr lang="en-US" err="1">
                <a:latin typeface="Montserrat"/>
              </a:rPr>
              <a:t>CtEH</a:t>
            </a:r>
            <a:r>
              <a:rPr lang="en-US">
                <a:latin typeface="Montserrat"/>
              </a:rPr>
              <a:t>)</a:t>
            </a:r>
          </a:p>
          <a:p>
            <a:pPr marL="857250" lvl="1" indent="-171450">
              <a:buClr>
                <a:srgbClr val="000000"/>
              </a:buClr>
              <a:buFont typeface="Courier New" panose="020B0604020202020204" pitchFamily="34" charset="0"/>
              <a:buChar char="o"/>
            </a:pPr>
            <a:r>
              <a:rPr lang="en-US">
                <a:latin typeface="Montserrat"/>
              </a:rPr>
              <a:t>Also available to crop teams through their own funding sources</a:t>
            </a:r>
          </a:p>
          <a:p>
            <a:pPr marL="171450" indent="-171450">
              <a:buChar char="•"/>
            </a:pPr>
            <a:r>
              <a:rPr lang="en-US" b="1">
                <a:latin typeface="Montserrat"/>
              </a:rPr>
              <a:t>Progress to date</a:t>
            </a:r>
            <a:r>
              <a:rPr lang="en-US">
                <a:latin typeface="Montserrat"/>
              </a:rPr>
              <a:t>:</a:t>
            </a:r>
          </a:p>
          <a:p>
            <a:pPr marL="857250" lvl="1" indent="-171450">
              <a:buClr>
                <a:srgbClr val="000000"/>
              </a:buClr>
              <a:buFont typeface="Courier New" panose="020B0604020202020204" pitchFamily="34" charset="0"/>
              <a:buChar char="o"/>
            </a:pPr>
            <a:r>
              <a:rPr lang="en-US" b="1">
                <a:latin typeface="Montserrat"/>
              </a:rPr>
              <a:t>21 genome sequences</a:t>
            </a:r>
            <a:r>
              <a:rPr lang="en-US">
                <a:latin typeface="Montserrat"/>
              </a:rPr>
              <a:t> generated across </a:t>
            </a:r>
            <a:r>
              <a:rPr lang="en-US" b="1">
                <a:latin typeface="Montserrat"/>
              </a:rPr>
              <a:t>8 crops</a:t>
            </a:r>
            <a:r>
              <a:rPr lang="en-US">
                <a:latin typeface="Montserrat"/>
              </a:rPr>
              <a:t> under </a:t>
            </a:r>
            <a:r>
              <a:rPr lang="en-US" err="1">
                <a:latin typeface="Montserrat"/>
              </a:rPr>
              <a:t>CtEH</a:t>
            </a:r>
            <a:r>
              <a:rPr lang="en-US">
                <a:latin typeface="Montserrat"/>
              </a:rPr>
              <a:t> funding</a:t>
            </a:r>
          </a:p>
          <a:p>
            <a:pPr marL="857250" lvl="1" indent="-171450">
              <a:buClr>
                <a:srgbClr val="000000"/>
              </a:buClr>
              <a:buFont typeface="Courier New" panose="020B0604020202020204" pitchFamily="34" charset="0"/>
              <a:buChar char="o"/>
            </a:pPr>
            <a:r>
              <a:rPr lang="en-US">
                <a:latin typeface="Montserrat"/>
              </a:rPr>
              <a:t>Public access to </a:t>
            </a:r>
            <a:r>
              <a:rPr lang="en-US" err="1">
                <a:latin typeface="Montserrat"/>
              </a:rPr>
              <a:t>CtEH</a:t>
            </a:r>
            <a:r>
              <a:rPr lang="en-US">
                <a:latin typeface="Montserrat"/>
              </a:rPr>
              <a:t>-funded data: </a:t>
            </a:r>
            <a:r>
              <a:rPr lang="en-US" b="1">
                <a:latin typeface="Montserrat"/>
              </a:rPr>
              <a:t>https://data.cimmyt.org/dataverse/ctehdvn</a:t>
            </a:r>
          </a:p>
          <a:p>
            <a:pPr marL="857250" lvl="1" indent="-171450">
              <a:buClr>
                <a:srgbClr val="000000"/>
              </a:buClr>
              <a:buFont typeface="Courier New" panose="020B0604020202020204" pitchFamily="34" charset="0"/>
              <a:buChar char="o"/>
            </a:pPr>
            <a:r>
              <a:rPr lang="en-US">
                <a:latin typeface="Montserrat"/>
              </a:rPr>
              <a:t>Additional outputs:</a:t>
            </a:r>
          </a:p>
          <a:p>
            <a:pPr marL="857250" lvl="1" indent="-171450">
              <a:buClr>
                <a:srgbClr val="000000"/>
              </a:buClr>
              <a:buFont typeface="Courier New" panose="020B0604020202020204" pitchFamily="34" charset="0"/>
              <a:buChar char="o"/>
            </a:pPr>
            <a:r>
              <a:rPr lang="en-US" b="1">
                <a:latin typeface="Montserrat"/>
              </a:rPr>
              <a:t>4</a:t>
            </a:r>
            <a:r>
              <a:rPr lang="en-US">
                <a:latin typeface="Montserrat"/>
              </a:rPr>
              <a:t> </a:t>
            </a:r>
            <a:r>
              <a:rPr lang="en-US" b="1">
                <a:latin typeface="Montserrat"/>
              </a:rPr>
              <a:t>sorghum</a:t>
            </a:r>
            <a:r>
              <a:rPr lang="en-US">
                <a:latin typeface="Montserrat"/>
              </a:rPr>
              <a:t> accessions completed</a:t>
            </a:r>
          </a:p>
          <a:p>
            <a:pPr marL="857250" lvl="1" indent="-171450">
              <a:buClr>
                <a:srgbClr val="000000"/>
              </a:buClr>
              <a:buFont typeface="Courier New" panose="020B0604020202020204" pitchFamily="34" charset="0"/>
              <a:buChar char="o"/>
            </a:pPr>
            <a:r>
              <a:rPr lang="en-US" b="1">
                <a:latin typeface="Montserrat"/>
              </a:rPr>
              <a:t>1</a:t>
            </a:r>
            <a:r>
              <a:rPr lang="en-US">
                <a:latin typeface="Montserrat"/>
              </a:rPr>
              <a:t> </a:t>
            </a:r>
            <a:r>
              <a:rPr lang="en-US" b="1">
                <a:latin typeface="Montserrat"/>
              </a:rPr>
              <a:t>finger millet</a:t>
            </a:r>
            <a:r>
              <a:rPr lang="en-US">
                <a:latin typeface="Montserrat"/>
              </a:rPr>
              <a:t> accession completed</a:t>
            </a:r>
          </a:p>
          <a:p>
            <a:pPr marL="857250" lvl="1" indent="-171450">
              <a:buClr>
                <a:srgbClr val="000000"/>
              </a:buClr>
              <a:buFont typeface="Courier New" panose="020B0604020202020204" pitchFamily="34" charset="0"/>
              <a:buChar char="o"/>
            </a:pPr>
            <a:r>
              <a:rPr lang="en-US" b="1">
                <a:latin typeface="Montserrat"/>
              </a:rPr>
              <a:t>5 finger millet</a:t>
            </a:r>
            <a:r>
              <a:rPr lang="en-US">
                <a:latin typeface="Montserrat"/>
              </a:rPr>
              <a:t> and </a:t>
            </a:r>
            <a:r>
              <a:rPr lang="en-US" b="1">
                <a:latin typeface="Montserrat"/>
              </a:rPr>
              <a:t>4 pigeon pea</a:t>
            </a:r>
            <a:r>
              <a:rPr lang="en-US">
                <a:latin typeface="Montserrat"/>
              </a:rPr>
              <a:t> accessions in progress</a:t>
            </a:r>
          </a:p>
          <a:p>
            <a:pPr marL="171450" indent="-171450">
              <a:buChar char="•"/>
            </a:pPr>
            <a:r>
              <a:rPr lang="en-US" b="1">
                <a:latin typeface="Montserrat"/>
              </a:rPr>
              <a:t>Applications and impact</a:t>
            </a:r>
            <a:r>
              <a:rPr lang="en-US">
                <a:latin typeface="Montserrat"/>
              </a:rPr>
              <a:t>:</a:t>
            </a:r>
          </a:p>
          <a:p>
            <a:pPr marL="857250" lvl="1" indent="-171450">
              <a:buClr>
                <a:srgbClr val="000000"/>
              </a:buClr>
              <a:buFont typeface="Courier New" panose="020B0604020202020204" pitchFamily="34" charset="0"/>
              <a:buChar char="o"/>
            </a:pPr>
            <a:r>
              <a:rPr lang="en-US">
                <a:latin typeface="Montserrat"/>
              </a:rPr>
              <a:t>Serves as foundational resource for genotyping, trait discovery, and genome annotation</a:t>
            </a:r>
          </a:p>
          <a:p>
            <a:pPr marL="857250" lvl="1" indent="-171450">
              <a:buClr>
                <a:srgbClr val="000000"/>
              </a:buClr>
              <a:buFont typeface="Courier New" panose="020B0604020202020204" pitchFamily="34" charset="0"/>
              <a:buChar char="o"/>
            </a:pPr>
            <a:r>
              <a:rPr lang="en-US">
                <a:latin typeface="Montserrat"/>
              </a:rPr>
              <a:t>Can be used to improve SNP marker panels and inform trait-based marker design pipelines</a:t>
            </a:r>
          </a:p>
          <a:p>
            <a:pPr marL="857250" lvl="1" indent="-171450">
              <a:buClr>
                <a:srgbClr val="000000"/>
              </a:buClr>
              <a:buFont typeface="Courier New" panose="020B0604020202020204" pitchFamily="34" charset="0"/>
              <a:buChar char="o"/>
            </a:pPr>
            <a:r>
              <a:rPr lang="en-US">
                <a:latin typeface="Montserrat"/>
              </a:rPr>
              <a:t>Accelerates breeding precision and effectiveness across diverse crops </a:t>
            </a:r>
          </a:p>
        </p:txBody>
      </p:sp>
      <p:grpSp>
        <p:nvGrpSpPr>
          <p:cNvPr id="7" name="Group 6">
            <a:extLst>
              <a:ext uri="{FF2B5EF4-FFF2-40B4-BE49-F238E27FC236}">
                <a16:creationId xmlns:a16="http://schemas.microsoft.com/office/drawing/2014/main" id="{106C705A-B3B3-E2CF-0C64-04AE7DE0CC20}"/>
              </a:ext>
            </a:extLst>
          </p:cNvPr>
          <p:cNvGrpSpPr/>
          <p:nvPr/>
        </p:nvGrpSpPr>
        <p:grpSpPr>
          <a:xfrm>
            <a:off x="9159618" y="1746"/>
            <a:ext cx="2947925" cy="1011050"/>
            <a:chOff x="8719457" y="148467"/>
            <a:chExt cx="3301317" cy="1018938"/>
          </a:xfrm>
        </p:grpSpPr>
        <p:sp>
          <p:nvSpPr>
            <p:cNvPr id="5" name="Flowchart: Process 4">
              <a:extLst>
                <a:ext uri="{FF2B5EF4-FFF2-40B4-BE49-F238E27FC236}">
                  <a16:creationId xmlns:a16="http://schemas.microsoft.com/office/drawing/2014/main" id="{E5243B6A-2F81-9A00-C8F4-7E43A42B357B}"/>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AI-generated content may be incorrect.">
              <a:extLst>
                <a:ext uri="{FF2B5EF4-FFF2-40B4-BE49-F238E27FC236}">
                  <a16:creationId xmlns:a16="http://schemas.microsoft.com/office/drawing/2014/main" id="{12BEE460-E01E-C6B2-2AAF-198071A29C16}"/>
                </a:ext>
              </a:extLst>
            </p:cNvPr>
            <p:cNvPicPr>
              <a:picLocks noChangeAspect="1"/>
            </p:cNvPicPr>
            <p:nvPr/>
          </p:nvPicPr>
          <p:blipFill>
            <a:blip r:embed="rId2"/>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1531012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597263-C45E-AD89-79DA-FD85D5F68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E43FA-391C-1DB8-53C8-7D4B2529DA16}"/>
              </a:ext>
            </a:extLst>
          </p:cNvPr>
          <p:cNvSpPr>
            <a:spLocks noGrp="1"/>
          </p:cNvSpPr>
          <p:nvPr>
            <p:ph type="title"/>
          </p:nvPr>
        </p:nvSpPr>
        <p:spPr/>
        <p:txBody>
          <a:bodyPr/>
          <a:lstStyle/>
          <a:p>
            <a:r>
              <a:rPr lang="en-US"/>
              <a:t>Operational Genotyping</a:t>
            </a:r>
          </a:p>
        </p:txBody>
      </p:sp>
      <p:graphicFrame>
        <p:nvGraphicFramePr>
          <p:cNvPr id="694" name="Content Placeholder 693">
            <a:extLst>
              <a:ext uri="{FF2B5EF4-FFF2-40B4-BE49-F238E27FC236}">
                <a16:creationId xmlns:a16="http://schemas.microsoft.com/office/drawing/2014/main" id="{02E62651-8E48-43B5-7A4C-08A419DBE882}"/>
              </a:ext>
            </a:extLst>
          </p:cNvPr>
          <p:cNvGraphicFramePr>
            <a:graphicFrameLocks noGrp="1"/>
          </p:cNvGraphicFramePr>
          <p:nvPr>
            <p:ph idx="1"/>
          </p:nvPr>
        </p:nvGraphicFramePr>
        <p:xfrm>
          <a:off x="725488" y="1358900"/>
          <a:ext cx="10687050" cy="4818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a:extLst>
              <a:ext uri="{FF2B5EF4-FFF2-40B4-BE49-F238E27FC236}">
                <a16:creationId xmlns:a16="http://schemas.microsoft.com/office/drawing/2014/main" id="{CD6BF9F9-7EAD-E97B-545B-6A9BFD423B01}"/>
              </a:ext>
            </a:extLst>
          </p:cNvPr>
          <p:cNvGrpSpPr/>
          <p:nvPr/>
        </p:nvGrpSpPr>
        <p:grpSpPr>
          <a:xfrm>
            <a:off x="9159618" y="1746"/>
            <a:ext cx="2947925" cy="1011050"/>
            <a:chOff x="8719457" y="148467"/>
            <a:chExt cx="3301317" cy="1018938"/>
          </a:xfrm>
        </p:grpSpPr>
        <p:sp>
          <p:nvSpPr>
            <p:cNvPr id="13" name="Flowchart: Process 12">
              <a:extLst>
                <a:ext uri="{FF2B5EF4-FFF2-40B4-BE49-F238E27FC236}">
                  <a16:creationId xmlns:a16="http://schemas.microsoft.com/office/drawing/2014/main" id="{271F8D5D-28E1-BFA8-5A3A-26E1663F2E89}"/>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background with white text&#10;&#10;AI-generated content may be incorrect.">
              <a:extLst>
                <a:ext uri="{FF2B5EF4-FFF2-40B4-BE49-F238E27FC236}">
                  <a16:creationId xmlns:a16="http://schemas.microsoft.com/office/drawing/2014/main" id="{B0C7FA4A-FAFD-F517-CF2E-DCB10FB9A690}"/>
                </a:ext>
              </a:extLst>
            </p:cNvPr>
            <p:cNvPicPr>
              <a:picLocks noChangeAspect="1"/>
            </p:cNvPicPr>
            <p:nvPr/>
          </p:nvPicPr>
          <p:blipFill>
            <a:blip r:embed="rId7"/>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3915801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 name="Oval 62">
            <a:extLst>
              <a:ext uri="{FF2B5EF4-FFF2-40B4-BE49-F238E27FC236}">
                <a16:creationId xmlns:a16="http://schemas.microsoft.com/office/drawing/2014/main" id="{618D46CE-D7A9-1CE8-EADC-267409FA4717}"/>
              </a:ext>
            </a:extLst>
          </p:cNvPr>
          <p:cNvSpPr/>
          <p:nvPr/>
        </p:nvSpPr>
        <p:spPr>
          <a:xfrm>
            <a:off x="4811368" y="2113253"/>
            <a:ext cx="2520000" cy="2520000"/>
          </a:xfrm>
          <a:prstGeom prst="ellipse">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D8CC2F7-1454-FC88-06A2-6A4D4BB0D8A8}"/>
              </a:ext>
            </a:extLst>
          </p:cNvPr>
          <p:cNvSpPr>
            <a:spLocks noGrp="1"/>
          </p:cNvSpPr>
          <p:nvPr>
            <p:ph type="title"/>
          </p:nvPr>
        </p:nvSpPr>
        <p:spPr/>
        <p:txBody>
          <a:bodyPr>
            <a:normAutofit fontScale="90000"/>
          </a:bodyPr>
          <a:lstStyle/>
          <a:p>
            <a:r>
              <a:rPr lang="en-US"/>
              <a:t>AgPile in theory:</a:t>
            </a:r>
            <a:br>
              <a:rPr lang="en-US"/>
            </a:br>
            <a:r>
              <a:rPr lang="en-US"/>
              <a:t>How it will work</a:t>
            </a:r>
          </a:p>
        </p:txBody>
      </p:sp>
      <p:sp>
        <p:nvSpPr>
          <p:cNvPr id="4" name="Slide Number Placeholder 3">
            <a:extLst>
              <a:ext uri="{FF2B5EF4-FFF2-40B4-BE49-F238E27FC236}">
                <a16:creationId xmlns:a16="http://schemas.microsoft.com/office/drawing/2014/main" id="{2179D8C5-04D4-47ED-BC37-59E3CF50E0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1629A-4462-435F-A7BD-B91EA56A5123}" type="slidenum">
              <a:rPr kumimoji="0" lang="sv-SE"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endParaRPr>
          </a:p>
        </p:txBody>
      </p:sp>
      <p:pic>
        <p:nvPicPr>
          <p:cNvPr id="3" name="Graphic 2" descr="Server outline">
            <a:extLst>
              <a:ext uri="{FF2B5EF4-FFF2-40B4-BE49-F238E27FC236}">
                <a16:creationId xmlns:a16="http://schemas.microsoft.com/office/drawing/2014/main" id="{4196BBD3-1E63-D45B-E61D-68BE224DBD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1897" y="1732824"/>
            <a:ext cx="612000" cy="612000"/>
          </a:xfrm>
          <a:prstGeom prst="rect">
            <a:avLst/>
          </a:prstGeom>
        </p:spPr>
      </p:pic>
      <p:pic>
        <p:nvPicPr>
          <p:cNvPr id="6" name="Graphic 5" descr="Server outline">
            <a:extLst>
              <a:ext uri="{FF2B5EF4-FFF2-40B4-BE49-F238E27FC236}">
                <a16:creationId xmlns:a16="http://schemas.microsoft.com/office/drawing/2014/main" id="{F71A1314-E5CD-B405-277B-179A3DBA81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1897" y="2393409"/>
            <a:ext cx="612000" cy="612000"/>
          </a:xfrm>
          <a:prstGeom prst="rect">
            <a:avLst/>
          </a:prstGeom>
        </p:spPr>
      </p:pic>
      <p:pic>
        <p:nvPicPr>
          <p:cNvPr id="7" name="Graphic 6" descr="Server outline">
            <a:extLst>
              <a:ext uri="{FF2B5EF4-FFF2-40B4-BE49-F238E27FC236}">
                <a16:creationId xmlns:a16="http://schemas.microsoft.com/office/drawing/2014/main" id="{690903EF-456F-4F78-3608-F3D697619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1897" y="3053994"/>
            <a:ext cx="612000" cy="612000"/>
          </a:xfrm>
          <a:prstGeom prst="rect">
            <a:avLst/>
          </a:prstGeom>
        </p:spPr>
      </p:pic>
      <p:pic>
        <p:nvPicPr>
          <p:cNvPr id="12" name="Graphic 11" descr="Oil Rig outline">
            <a:extLst>
              <a:ext uri="{FF2B5EF4-FFF2-40B4-BE49-F238E27FC236}">
                <a16:creationId xmlns:a16="http://schemas.microsoft.com/office/drawing/2014/main" id="{50E7E8C5-0F3A-7BB3-1E71-1369635D9F8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740044" y="3053106"/>
            <a:ext cx="612000" cy="612000"/>
          </a:xfrm>
          <a:prstGeom prst="rect">
            <a:avLst/>
          </a:prstGeom>
        </p:spPr>
      </p:pic>
      <p:pic>
        <p:nvPicPr>
          <p:cNvPr id="13" name="Graphic 12" descr="Crane outline">
            <a:extLst>
              <a:ext uri="{FF2B5EF4-FFF2-40B4-BE49-F238E27FC236}">
                <a16:creationId xmlns:a16="http://schemas.microsoft.com/office/drawing/2014/main" id="{C4BF37D4-8D52-5E20-77ED-C1783A9EAC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7368" y="2689253"/>
            <a:ext cx="1368000" cy="1368000"/>
          </a:xfrm>
          <a:prstGeom prst="rect">
            <a:avLst/>
          </a:prstGeom>
        </p:spPr>
      </p:pic>
      <p:pic>
        <p:nvPicPr>
          <p:cNvPr id="14" name="Graphic 13" descr="Oil Rig outline">
            <a:extLst>
              <a:ext uri="{FF2B5EF4-FFF2-40B4-BE49-F238E27FC236}">
                <a16:creationId xmlns:a16="http://schemas.microsoft.com/office/drawing/2014/main" id="{E7711A09-EEE8-92B8-1DFB-D0945D73396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740044" y="2392965"/>
            <a:ext cx="612000" cy="612000"/>
          </a:xfrm>
          <a:prstGeom prst="rect">
            <a:avLst/>
          </a:prstGeom>
        </p:spPr>
      </p:pic>
      <p:cxnSp>
        <p:nvCxnSpPr>
          <p:cNvPr id="18" name="Connector: Elbow 17">
            <a:extLst>
              <a:ext uri="{FF2B5EF4-FFF2-40B4-BE49-F238E27FC236}">
                <a16:creationId xmlns:a16="http://schemas.microsoft.com/office/drawing/2014/main" id="{F2155327-8D4F-0372-5251-17DA0C14B82E}"/>
              </a:ext>
            </a:extLst>
          </p:cNvPr>
          <p:cNvCxnSpPr>
            <a:cxnSpLocks/>
            <a:stCxn id="3" idx="3"/>
            <a:endCxn id="63" idx="2"/>
          </p:cNvCxnSpPr>
          <p:nvPr/>
        </p:nvCxnSpPr>
        <p:spPr>
          <a:xfrm>
            <a:off x="2163897" y="2038824"/>
            <a:ext cx="2647471" cy="1334429"/>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EBA7465-282E-9DC8-5908-CAFB648075F0}"/>
              </a:ext>
            </a:extLst>
          </p:cNvPr>
          <p:cNvCxnSpPr>
            <a:cxnSpLocks/>
            <a:stCxn id="14" idx="1"/>
            <a:endCxn id="63" idx="6"/>
          </p:cNvCxnSpPr>
          <p:nvPr/>
        </p:nvCxnSpPr>
        <p:spPr>
          <a:xfrm flipH="1">
            <a:off x="7331368" y="2698965"/>
            <a:ext cx="2408676" cy="674288"/>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E1DC33-2541-90CD-1BE6-CB303684FABC}"/>
              </a:ext>
            </a:extLst>
          </p:cNvPr>
          <p:cNvSpPr txBox="1"/>
          <p:nvPr/>
        </p:nvSpPr>
        <p:spPr>
          <a:xfrm>
            <a:off x="1458583" y="1289449"/>
            <a:ext cx="784703" cy="461665"/>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Data</a:t>
            </a:r>
          </a:p>
        </p:txBody>
      </p:sp>
      <p:sp>
        <p:nvSpPr>
          <p:cNvPr id="25" name="TextBox 24">
            <a:extLst>
              <a:ext uri="{FF2B5EF4-FFF2-40B4-BE49-F238E27FC236}">
                <a16:creationId xmlns:a16="http://schemas.microsoft.com/office/drawing/2014/main" id="{CC06DE3B-B79E-345D-21B8-05F3141227E1}"/>
              </a:ext>
            </a:extLst>
          </p:cNvPr>
          <p:cNvSpPr txBox="1"/>
          <p:nvPr/>
        </p:nvSpPr>
        <p:spPr>
          <a:xfrm>
            <a:off x="9626377" y="1289449"/>
            <a:ext cx="839333" cy="461665"/>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Tools</a:t>
            </a:r>
          </a:p>
        </p:txBody>
      </p:sp>
      <p:cxnSp>
        <p:nvCxnSpPr>
          <p:cNvPr id="26" name="Connector: Elbow 25">
            <a:extLst>
              <a:ext uri="{FF2B5EF4-FFF2-40B4-BE49-F238E27FC236}">
                <a16:creationId xmlns:a16="http://schemas.microsoft.com/office/drawing/2014/main" id="{02DAD942-69A0-F1C0-E28E-E7617422DFA4}"/>
              </a:ext>
            </a:extLst>
          </p:cNvPr>
          <p:cNvCxnSpPr>
            <a:cxnSpLocks/>
            <a:stCxn id="7" idx="3"/>
            <a:endCxn id="63" idx="2"/>
          </p:cNvCxnSpPr>
          <p:nvPr/>
        </p:nvCxnSpPr>
        <p:spPr>
          <a:xfrm>
            <a:off x="2163897" y="3359994"/>
            <a:ext cx="2647471" cy="13259"/>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Server outline">
            <a:extLst>
              <a:ext uri="{FF2B5EF4-FFF2-40B4-BE49-F238E27FC236}">
                <a16:creationId xmlns:a16="http://schemas.microsoft.com/office/drawing/2014/main" id="{A06126B3-CC65-9AFD-AEC3-8D8E2B8FA5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38797" y="4910569"/>
            <a:ext cx="612000" cy="612000"/>
          </a:xfrm>
          <a:prstGeom prst="rect">
            <a:avLst/>
          </a:prstGeom>
        </p:spPr>
      </p:pic>
      <p:pic>
        <p:nvPicPr>
          <p:cNvPr id="30" name="Graphic 29" descr="Oil Rig outline">
            <a:extLst>
              <a:ext uri="{FF2B5EF4-FFF2-40B4-BE49-F238E27FC236}">
                <a16:creationId xmlns:a16="http://schemas.microsoft.com/office/drawing/2014/main" id="{3066CEA8-4E12-B95E-6E1F-5BE6D760283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534217" y="4910569"/>
            <a:ext cx="612000" cy="612000"/>
          </a:xfrm>
          <a:prstGeom prst="rect">
            <a:avLst/>
          </a:prstGeom>
        </p:spPr>
      </p:pic>
      <p:pic>
        <p:nvPicPr>
          <p:cNvPr id="32" name="Graphic 31" descr="User with solid fill">
            <a:extLst>
              <a:ext uri="{FF2B5EF4-FFF2-40B4-BE49-F238E27FC236}">
                <a16:creationId xmlns:a16="http://schemas.microsoft.com/office/drawing/2014/main" id="{3774B1DE-D76D-6EC6-FB29-A2FACF3CEA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80824" y="4070988"/>
            <a:ext cx="914400" cy="914400"/>
          </a:xfrm>
          <a:prstGeom prst="rect">
            <a:avLst/>
          </a:prstGeom>
        </p:spPr>
      </p:pic>
      <p:cxnSp>
        <p:nvCxnSpPr>
          <p:cNvPr id="33" name="Connector: Elbow 32">
            <a:extLst>
              <a:ext uri="{FF2B5EF4-FFF2-40B4-BE49-F238E27FC236}">
                <a16:creationId xmlns:a16="http://schemas.microsoft.com/office/drawing/2014/main" id="{EDBC1E24-FFFA-67B9-0B05-E38652DE1D2D}"/>
              </a:ext>
            </a:extLst>
          </p:cNvPr>
          <p:cNvCxnSpPr>
            <a:cxnSpLocks/>
            <a:stCxn id="6" idx="3"/>
            <a:endCxn id="63" idx="2"/>
          </p:cNvCxnSpPr>
          <p:nvPr/>
        </p:nvCxnSpPr>
        <p:spPr>
          <a:xfrm>
            <a:off x="2163897" y="2699409"/>
            <a:ext cx="2647471" cy="673844"/>
          </a:xfrm>
          <a:prstGeom prst="straightConnector1">
            <a:avLst/>
          </a:prstGeom>
          <a:ln w="190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6E9C45D5-1C8A-C554-3EC9-443FE8A519A5}"/>
              </a:ext>
            </a:extLst>
          </p:cNvPr>
          <p:cNvCxnSpPr>
            <a:cxnSpLocks/>
            <a:stCxn id="16" idx="1"/>
            <a:endCxn id="63" idx="6"/>
          </p:cNvCxnSpPr>
          <p:nvPr/>
        </p:nvCxnSpPr>
        <p:spPr>
          <a:xfrm flipH="1">
            <a:off x="7331368" y="2038824"/>
            <a:ext cx="2408676" cy="1334429"/>
          </a:xfrm>
          <a:prstGeom prst="straightConnector1">
            <a:avLst/>
          </a:prstGeom>
          <a:ln w="190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1BE4F878-65CE-EC0E-37AD-5787468E4593}"/>
              </a:ext>
            </a:extLst>
          </p:cNvPr>
          <p:cNvCxnSpPr>
            <a:cxnSpLocks/>
            <a:stCxn id="15" idx="1"/>
            <a:endCxn id="63" idx="6"/>
          </p:cNvCxnSpPr>
          <p:nvPr/>
        </p:nvCxnSpPr>
        <p:spPr>
          <a:xfrm flipH="1" flipV="1">
            <a:off x="7331368" y="3373253"/>
            <a:ext cx="2265715" cy="649113"/>
          </a:xfrm>
          <a:prstGeom prst="straightConnector1">
            <a:avLst/>
          </a:prstGeom>
          <a:ln w="190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Graphic 35" descr="Server outline">
            <a:extLst>
              <a:ext uri="{FF2B5EF4-FFF2-40B4-BE49-F238E27FC236}">
                <a16:creationId xmlns:a16="http://schemas.microsoft.com/office/drawing/2014/main" id="{B2C20C33-0400-F3F6-F3F0-0D56C18BA1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92772" y="4910569"/>
            <a:ext cx="612000" cy="612000"/>
          </a:xfrm>
          <a:prstGeom prst="rect">
            <a:avLst/>
          </a:prstGeom>
        </p:spPr>
      </p:pic>
      <p:pic>
        <p:nvPicPr>
          <p:cNvPr id="37" name="Graphic 36" descr="Oil Rig outline">
            <a:extLst>
              <a:ext uri="{FF2B5EF4-FFF2-40B4-BE49-F238E27FC236}">
                <a16:creationId xmlns:a16="http://schemas.microsoft.com/office/drawing/2014/main" id="{EB1CDE43-07EB-3E39-7BFC-F0DB1A3CD009}"/>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832637" y="4910569"/>
            <a:ext cx="612000" cy="612000"/>
          </a:xfrm>
          <a:prstGeom prst="rect">
            <a:avLst/>
          </a:prstGeom>
        </p:spPr>
      </p:pic>
      <p:pic>
        <p:nvPicPr>
          <p:cNvPr id="38" name="Graphic 37" descr="User with solid fill">
            <a:extLst>
              <a:ext uri="{FF2B5EF4-FFF2-40B4-BE49-F238E27FC236}">
                <a16:creationId xmlns:a16="http://schemas.microsoft.com/office/drawing/2014/main" id="{74A0E017-01B0-E7F6-9322-97D725CDF7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09962" y="4090111"/>
            <a:ext cx="914400" cy="914400"/>
          </a:xfrm>
          <a:prstGeom prst="rect">
            <a:avLst/>
          </a:prstGeom>
        </p:spPr>
      </p:pic>
      <p:sp>
        <p:nvSpPr>
          <p:cNvPr id="48" name="Arrow: Left-Right 47">
            <a:extLst>
              <a:ext uri="{FF2B5EF4-FFF2-40B4-BE49-F238E27FC236}">
                <a16:creationId xmlns:a16="http://schemas.microsoft.com/office/drawing/2014/main" id="{7224E80C-CED8-1FEB-6C10-E9B6AAAE67DB}"/>
              </a:ext>
            </a:extLst>
          </p:cNvPr>
          <p:cNvSpPr/>
          <p:nvPr/>
        </p:nvSpPr>
        <p:spPr>
          <a:xfrm rot="18537912">
            <a:off x="4787461" y="3884964"/>
            <a:ext cx="704193" cy="366712"/>
          </a:xfrm>
          <a:prstGeom prst="lef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Arrow: Left-Right 48">
            <a:extLst>
              <a:ext uri="{FF2B5EF4-FFF2-40B4-BE49-F238E27FC236}">
                <a16:creationId xmlns:a16="http://schemas.microsoft.com/office/drawing/2014/main" id="{CAAAA457-F3FB-2455-DC12-05268232B853}"/>
              </a:ext>
            </a:extLst>
          </p:cNvPr>
          <p:cNvSpPr/>
          <p:nvPr/>
        </p:nvSpPr>
        <p:spPr>
          <a:xfrm rot="3062088" flipH="1">
            <a:off x="6668706" y="4041060"/>
            <a:ext cx="704193" cy="366712"/>
          </a:xfrm>
          <a:prstGeom prst="leftRightArrow">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Graphic 15" descr="Oil Rig outline">
            <a:extLst>
              <a:ext uri="{FF2B5EF4-FFF2-40B4-BE49-F238E27FC236}">
                <a16:creationId xmlns:a16="http://schemas.microsoft.com/office/drawing/2014/main" id="{B842552A-F6EE-A14A-8AB1-08E835AC1BAF}"/>
              </a:ext>
            </a:extLst>
          </p:cNvPr>
          <p:cNvPicPr>
            <a:picLocks noChangeAspect="1"/>
          </p:cNvPicPr>
          <p:nvPr/>
        </p:nvPicPr>
        <p:blipFill>
          <a:blip r:embed="rId5">
            <a:extLst>
              <a:ext uri="{96DAC541-7B7A-43D3-8B79-37D633B846F1}">
                <asvg:svgBlip xmlns:asvg="http://schemas.microsoft.com/office/drawing/2016/SVG/main" r:embed="rId21"/>
              </a:ext>
            </a:extLst>
          </a:blip>
          <a:stretch>
            <a:fillRect/>
          </a:stretch>
        </p:blipFill>
        <p:spPr>
          <a:xfrm>
            <a:off x="9740044" y="1732824"/>
            <a:ext cx="612000" cy="612000"/>
          </a:xfrm>
          <a:prstGeom prst="rect">
            <a:avLst/>
          </a:prstGeom>
        </p:spPr>
      </p:pic>
      <p:sp>
        <p:nvSpPr>
          <p:cNvPr id="52" name="TextBox 51">
            <a:extLst>
              <a:ext uri="{FF2B5EF4-FFF2-40B4-BE49-F238E27FC236}">
                <a16:creationId xmlns:a16="http://schemas.microsoft.com/office/drawing/2014/main" id="{A1DC0B97-05D7-BB04-7BAB-D5CB00E8A6B8}"/>
              </a:ext>
            </a:extLst>
          </p:cNvPr>
          <p:cNvSpPr txBox="1"/>
          <p:nvPr/>
        </p:nvSpPr>
        <p:spPr>
          <a:xfrm>
            <a:off x="5578285" y="1919688"/>
            <a:ext cx="986167" cy="461665"/>
          </a:xfrm>
          <a:prstGeom prst="rect">
            <a:avLst/>
          </a:prstGeom>
          <a:solidFill>
            <a:schemeClr val="tx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AgPile</a:t>
            </a:r>
          </a:p>
        </p:txBody>
      </p:sp>
      <p:pic>
        <p:nvPicPr>
          <p:cNvPr id="54" name="Graphic 53" descr="Gears with solid fill">
            <a:extLst>
              <a:ext uri="{FF2B5EF4-FFF2-40B4-BE49-F238E27FC236}">
                <a16:creationId xmlns:a16="http://schemas.microsoft.com/office/drawing/2014/main" id="{5A10B004-5D8D-9E54-10D9-3979C07092B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83513" y="3486764"/>
            <a:ext cx="638568" cy="648277"/>
          </a:xfrm>
          <a:prstGeom prst="rect">
            <a:avLst/>
          </a:prstGeom>
        </p:spPr>
      </p:pic>
      <p:pic>
        <p:nvPicPr>
          <p:cNvPr id="55" name="Graphic 54" descr="Gears with solid fill">
            <a:extLst>
              <a:ext uri="{FF2B5EF4-FFF2-40B4-BE49-F238E27FC236}">
                <a16:creationId xmlns:a16="http://schemas.microsoft.com/office/drawing/2014/main" id="{FC10B04F-CFA5-F1B7-211F-75D1DB67CB5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6936243" y="3642860"/>
            <a:ext cx="638568" cy="648277"/>
          </a:xfrm>
          <a:prstGeom prst="rect">
            <a:avLst/>
          </a:prstGeom>
        </p:spPr>
      </p:pic>
      <p:sp>
        <p:nvSpPr>
          <p:cNvPr id="97" name="Rectangle 96">
            <a:extLst>
              <a:ext uri="{FF2B5EF4-FFF2-40B4-BE49-F238E27FC236}">
                <a16:creationId xmlns:a16="http://schemas.microsoft.com/office/drawing/2014/main" id="{BD1D2811-9962-2352-1872-3E2242BA17F6}"/>
              </a:ext>
            </a:extLst>
          </p:cNvPr>
          <p:cNvSpPr/>
          <p:nvPr/>
        </p:nvSpPr>
        <p:spPr>
          <a:xfrm>
            <a:off x="3738797" y="4980843"/>
            <a:ext cx="1548087" cy="511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C4491FA4-C5DC-EE8B-06B2-929FD81483EA}"/>
              </a:ext>
            </a:extLst>
          </p:cNvPr>
          <p:cNvSpPr/>
          <p:nvPr/>
        </p:nvSpPr>
        <p:spPr>
          <a:xfrm>
            <a:off x="6989901" y="4980843"/>
            <a:ext cx="1548087" cy="511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566B8051-01FA-F29E-0C56-9E2FD7D2E3FA}"/>
              </a:ext>
            </a:extLst>
          </p:cNvPr>
          <p:cNvGrpSpPr/>
          <p:nvPr/>
        </p:nvGrpSpPr>
        <p:grpSpPr>
          <a:xfrm>
            <a:off x="1422831" y="3714579"/>
            <a:ext cx="897919" cy="624815"/>
            <a:chOff x="1422831" y="3714579"/>
            <a:chExt cx="897919" cy="624815"/>
          </a:xfrm>
        </p:grpSpPr>
        <p:sp>
          <p:nvSpPr>
            <p:cNvPr id="11" name="Rectangle 10">
              <a:extLst>
                <a:ext uri="{FF2B5EF4-FFF2-40B4-BE49-F238E27FC236}">
                  <a16:creationId xmlns:a16="http://schemas.microsoft.com/office/drawing/2014/main" id="{32440BBF-B5DD-3786-EBCA-08FA7EAED6DB}"/>
                </a:ext>
              </a:extLst>
            </p:cNvPr>
            <p:cNvSpPr/>
            <p:nvPr/>
          </p:nvSpPr>
          <p:spPr>
            <a:xfrm>
              <a:off x="1422831" y="3727394"/>
              <a:ext cx="897919" cy="61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Graphic 1" descr="Server outline">
              <a:extLst>
                <a:ext uri="{FF2B5EF4-FFF2-40B4-BE49-F238E27FC236}">
                  <a16:creationId xmlns:a16="http://schemas.microsoft.com/office/drawing/2014/main" id="{99B11ED5-7DA8-9ECE-4879-E1AB786389C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551897" y="3714579"/>
              <a:ext cx="612000" cy="612000"/>
            </a:xfrm>
            <a:prstGeom prst="rect">
              <a:avLst/>
            </a:prstGeom>
          </p:spPr>
        </p:pic>
      </p:grpSp>
      <p:grpSp>
        <p:nvGrpSpPr>
          <p:cNvPr id="22" name="Group 21">
            <a:extLst>
              <a:ext uri="{FF2B5EF4-FFF2-40B4-BE49-F238E27FC236}">
                <a16:creationId xmlns:a16="http://schemas.microsoft.com/office/drawing/2014/main" id="{B50BD19C-E654-4FE5-AF36-9644BDF8FE88}"/>
              </a:ext>
            </a:extLst>
          </p:cNvPr>
          <p:cNvGrpSpPr/>
          <p:nvPr/>
        </p:nvGrpSpPr>
        <p:grpSpPr>
          <a:xfrm>
            <a:off x="9597083" y="3713247"/>
            <a:ext cx="897919" cy="615119"/>
            <a:chOff x="9597083" y="3713247"/>
            <a:chExt cx="897919" cy="615119"/>
          </a:xfrm>
        </p:grpSpPr>
        <p:sp>
          <p:nvSpPr>
            <p:cNvPr id="15" name="Rectangle 14">
              <a:extLst>
                <a:ext uri="{FF2B5EF4-FFF2-40B4-BE49-F238E27FC236}">
                  <a16:creationId xmlns:a16="http://schemas.microsoft.com/office/drawing/2014/main" id="{40EBE887-B428-3539-0ED8-522E8CF905CF}"/>
                </a:ext>
              </a:extLst>
            </p:cNvPr>
            <p:cNvSpPr/>
            <p:nvPr/>
          </p:nvSpPr>
          <p:spPr>
            <a:xfrm>
              <a:off x="9597083" y="3716366"/>
              <a:ext cx="897919" cy="61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Oil Rig outline">
              <a:extLst>
                <a:ext uri="{FF2B5EF4-FFF2-40B4-BE49-F238E27FC236}">
                  <a16:creationId xmlns:a16="http://schemas.microsoft.com/office/drawing/2014/main" id="{7ECC4BB6-3DD8-CB4B-956A-5CAA3121B504}"/>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9740044" y="3713247"/>
              <a:ext cx="612000" cy="612000"/>
            </a:xfrm>
            <a:prstGeom prst="rect">
              <a:avLst/>
            </a:prstGeom>
          </p:spPr>
        </p:pic>
      </p:grpSp>
      <p:grpSp>
        <p:nvGrpSpPr>
          <p:cNvPr id="23" name="Group 22">
            <a:extLst>
              <a:ext uri="{FF2B5EF4-FFF2-40B4-BE49-F238E27FC236}">
                <a16:creationId xmlns:a16="http://schemas.microsoft.com/office/drawing/2014/main" id="{ABFD5713-8054-2317-6396-346E0B2B76D7}"/>
              </a:ext>
            </a:extLst>
          </p:cNvPr>
          <p:cNvGrpSpPr/>
          <p:nvPr/>
        </p:nvGrpSpPr>
        <p:grpSpPr>
          <a:xfrm>
            <a:off x="1403457" y="4349262"/>
            <a:ext cx="897919" cy="636126"/>
            <a:chOff x="1403457" y="4349262"/>
            <a:chExt cx="897919" cy="636126"/>
          </a:xfrm>
        </p:grpSpPr>
        <p:sp>
          <p:nvSpPr>
            <p:cNvPr id="19" name="Rectangle 18">
              <a:extLst>
                <a:ext uri="{FF2B5EF4-FFF2-40B4-BE49-F238E27FC236}">
                  <a16:creationId xmlns:a16="http://schemas.microsoft.com/office/drawing/2014/main" id="{3FE18396-19F6-CF99-D489-CC329C5D413C}"/>
                </a:ext>
              </a:extLst>
            </p:cNvPr>
            <p:cNvSpPr/>
            <p:nvPr/>
          </p:nvSpPr>
          <p:spPr>
            <a:xfrm>
              <a:off x="1403457" y="4349262"/>
              <a:ext cx="897919" cy="61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phic 8" descr="Server outline">
              <a:extLst>
                <a:ext uri="{FF2B5EF4-FFF2-40B4-BE49-F238E27FC236}">
                  <a16:creationId xmlns:a16="http://schemas.microsoft.com/office/drawing/2014/main" id="{DACE7290-40F5-8F0F-3951-33C98BF9024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551897" y="4373388"/>
              <a:ext cx="612000" cy="612000"/>
            </a:xfrm>
            <a:prstGeom prst="rect">
              <a:avLst/>
            </a:prstGeom>
          </p:spPr>
        </p:pic>
      </p:grpSp>
      <p:grpSp>
        <p:nvGrpSpPr>
          <p:cNvPr id="27" name="Group 26">
            <a:extLst>
              <a:ext uri="{FF2B5EF4-FFF2-40B4-BE49-F238E27FC236}">
                <a16:creationId xmlns:a16="http://schemas.microsoft.com/office/drawing/2014/main" id="{6354FB80-F1D1-30CE-9901-597FD3CA7B10}"/>
              </a:ext>
            </a:extLst>
          </p:cNvPr>
          <p:cNvGrpSpPr/>
          <p:nvPr/>
        </p:nvGrpSpPr>
        <p:grpSpPr>
          <a:xfrm>
            <a:off x="9597082" y="4327253"/>
            <a:ext cx="897919" cy="658135"/>
            <a:chOff x="9597082" y="4327253"/>
            <a:chExt cx="897919" cy="658135"/>
          </a:xfrm>
        </p:grpSpPr>
        <p:sp>
          <p:nvSpPr>
            <p:cNvPr id="17" name="Rectangle 16">
              <a:extLst>
                <a:ext uri="{FF2B5EF4-FFF2-40B4-BE49-F238E27FC236}">
                  <a16:creationId xmlns:a16="http://schemas.microsoft.com/office/drawing/2014/main" id="{36732FE2-87BD-AE69-F650-83D171D95162}"/>
                </a:ext>
              </a:extLst>
            </p:cNvPr>
            <p:cNvSpPr/>
            <p:nvPr/>
          </p:nvSpPr>
          <p:spPr>
            <a:xfrm>
              <a:off x="9597082" y="4327253"/>
              <a:ext cx="897919" cy="61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phic 9" descr="Oil Rig outline">
              <a:extLst>
                <a:ext uri="{FF2B5EF4-FFF2-40B4-BE49-F238E27FC236}">
                  <a16:creationId xmlns:a16="http://schemas.microsoft.com/office/drawing/2014/main" id="{715FBC97-84A7-E224-B156-64F432668C96}"/>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9740044" y="4373388"/>
              <a:ext cx="612000" cy="612000"/>
            </a:xfrm>
            <a:prstGeom prst="rect">
              <a:avLst/>
            </a:prstGeom>
          </p:spPr>
        </p:pic>
      </p:grpSp>
      <p:pic>
        <p:nvPicPr>
          <p:cNvPr id="28" name="Graphic 27" descr="User with solid fill">
            <a:extLst>
              <a:ext uri="{FF2B5EF4-FFF2-40B4-BE49-F238E27FC236}">
                <a16:creationId xmlns:a16="http://schemas.microsoft.com/office/drawing/2014/main" id="{8CF84F6F-D1A2-885F-78FA-8682AC86901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623003" y="4783012"/>
            <a:ext cx="914400" cy="914400"/>
          </a:xfrm>
          <a:prstGeom prst="rect">
            <a:avLst/>
          </a:prstGeom>
        </p:spPr>
      </p:pic>
      <p:sp>
        <p:nvSpPr>
          <p:cNvPr id="31" name="Arrow: Left-Right 30">
            <a:extLst>
              <a:ext uri="{FF2B5EF4-FFF2-40B4-BE49-F238E27FC236}">
                <a16:creationId xmlns:a16="http://schemas.microsoft.com/office/drawing/2014/main" id="{45DCC2ED-69BC-E4AF-90F9-4E3F391395FE}"/>
              </a:ext>
            </a:extLst>
          </p:cNvPr>
          <p:cNvSpPr/>
          <p:nvPr/>
        </p:nvSpPr>
        <p:spPr>
          <a:xfrm rot="16200000">
            <a:off x="5797637" y="4381549"/>
            <a:ext cx="547538" cy="366712"/>
          </a:xfrm>
          <a:prstGeom prst="lef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9" name="Graphic 38" descr="Gears with solid fill">
            <a:extLst>
              <a:ext uri="{FF2B5EF4-FFF2-40B4-BE49-F238E27FC236}">
                <a16:creationId xmlns:a16="http://schemas.microsoft.com/office/drawing/2014/main" id="{50F819A4-8C30-EC4A-9F90-6CE24896F7D4}"/>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298673" y="4230397"/>
            <a:ext cx="638568" cy="648277"/>
          </a:xfrm>
          <a:prstGeom prst="rect">
            <a:avLst/>
          </a:prstGeom>
        </p:spPr>
      </p:pic>
      <p:grpSp>
        <p:nvGrpSpPr>
          <p:cNvPr id="46" name="Group 45">
            <a:extLst>
              <a:ext uri="{FF2B5EF4-FFF2-40B4-BE49-F238E27FC236}">
                <a16:creationId xmlns:a16="http://schemas.microsoft.com/office/drawing/2014/main" id="{4941ED30-EB70-D8D5-375E-C7330267F2A5}"/>
              </a:ext>
            </a:extLst>
          </p:cNvPr>
          <p:cNvGrpSpPr/>
          <p:nvPr/>
        </p:nvGrpSpPr>
        <p:grpSpPr>
          <a:xfrm>
            <a:off x="5638887" y="5555978"/>
            <a:ext cx="882631" cy="882631"/>
            <a:chOff x="5638887" y="5555978"/>
            <a:chExt cx="882631" cy="882631"/>
          </a:xfrm>
        </p:grpSpPr>
        <p:pic>
          <p:nvPicPr>
            <p:cNvPr id="40" name="Graphic 39" descr="Monitor with solid fill">
              <a:extLst>
                <a:ext uri="{FF2B5EF4-FFF2-40B4-BE49-F238E27FC236}">
                  <a16:creationId xmlns:a16="http://schemas.microsoft.com/office/drawing/2014/main" id="{BB02F85E-2689-B1A8-5462-C6800A16045D}"/>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5638887" y="5555978"/>
              <a:ext cx="882631" cy="882631"/>
            </a:xfrm>
            <a:prstGeom prst="rect">
              <a:avLst/>
            </a:prstGeom>
          </p:spPr>
        </p:pic>
        <p:pic>
          <p:nvPicPr>
            <p:cNvPr id="42" name="Graphic 41" descr="Gauge outline">
              <a:extLst>
                <a:ext uri="{FF2B5EF4-FFF2-40B4-BE49-F238E27FC236}">
                  <a16:creationId xmlns:a16="http://schemas.microsoft.com/office/drawing/2014/main" id="{76FD67F7-4518-27C2-B686-D5FEE221173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822985" y="5724808"/>
              <a:ext cx="228512" cy="228512"/>
            </a:xfrm>
            <a:prstGeom prst="rect">
              <a:avLst/>
            </a:prstGeom>
          </p:spPr>
        </p:pic>
        <p:pic>
          <p:nvPicPr>
            <p:cNvPr id="43" name="Graphic 42" descr="Gauge outline">
              <a:extLst>
                <a:ext uri="{FF2B5EF4-FFF2-40B4-BE49-F238E27FC236}">
                  <a16:creationId xmlns:a16="http://schemas.microsoft.com/office/drawing/2014/main" id="{9E8D6718-8311-5C16-0571-DD6BDC9C19C7}"/>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096132" y="5733349"/>
              <a:ext cx="228512" cy="228512"/>
            </a:xfrm>
            <a:prstGeom prst="rect">
              <a:avLst/>
            </a:prstGeom>
          </p:spPr>
        </p:pic>
        <p:pic>
          <p:nvPicPr>
            <p:cNvPr id="44" name="Graphic 43" descr="Gauge outline">
              <a:extLst>
                <a:ext uri="{FF2B5EF4-FFF2-40B4-BE49-F238E27FC236}">
                  <a16:creationId xmlns:a16="http://schemas.microsoft.com/office/drawing/2014/main" id="{C64027D4-023C-FC99-9D23-C583EC665A99}"/>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822985" y="5883037"/>
              <a:ext cx="228512" cy="228512"/>
            </a:xfrm>
            <a:prstGeom prst="rect">
              <a:avLst/>
            </a:prstGeom>
          </p:spPr>
        </p:pic>
        <p:pic>
          <p:nvPicPr>
            <p:cNvPr id="45" name="Graphic 44" descr="Gauge outline">
              <a:extLst>
                <a:ext uri="{FF2B5EF4-FFF2-40B4-BE49-F238E27FC236}">
                  <a16:creationId xmlns:a16="http://schemas.microsoft.com/office/drawing/2014/main" id="{8E5DCB3C-3BE7-C317-7577-7FFA4CB2A4CE}"/>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095869" y="5883037"/>
              <a:ext cx="228512" cy="228512"/>
            </a:xfrm>
            <a:prstGeom prst="rect">
              <a:avLst/>
            </a:prstGeom>
          </p:spPr>
        </p:pic>
      </p:grpSp>
      <p:cxnSp>
        <p:nvCxnSpPr>
          <p:cNvPr id="47" name="Connector: Elbow 25">
            <a:extLst>
              <a:ext uri="{FF2B5EF4-FFF2-40B4-BE49-F238E27FC236}">
                <a16:creationId xmlns:a16="http://schemas.microsoft.com/office/drawing/2014/main" id="{E35023B1-0274-7296-B766-7C04284BF8A7}"/>
              </a:ext>
            </a:extLst>
          </p:cNvPr>
          <p:cNvCxnSpPr>
            <a:cxnSpLocks/>
            <a:endCxn id="63" idx="2"/>
          </p:cNvCxnSpPr>
          <p:nvPr/>
        </p:nvCxnSpPr>
        <p:spPr>
          <a:xfrm>
            <a:off x="2163897" y="2604304"/>
            <a:ext cx="2647471" cy="768949"/>
          </a:xfrm>
          <a:prstGeom prst="straightConnector1">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25">
            <a:extLst>
              <a:ext uri="{FF2B5EF4-FFF2-40B4-BE49-F238E27FC236}">
                <a16:creationId xmlns:a16="http://schemas.microsoft.com/office/drawing/2014/main" id="{AF19C6CB-E7B0-6F39-ED05-6A48D105E79A}"/>
              </a:ext>
            </a:extLst>
          </p:cNvPr>
          <p:cNvCxnSpPr>
            <a:cxnSpLocks/>
          </p:cNvCxnSpPr>
          <p:nvPr/>
        </p:nvCxnSpPr>
        <p:spPr>
          <a:xfrm>
            <a:off x="2163897" y="2038824"/>
            <a:ext cx="2611680" cy="1321170"/>
          </a:xfrm>
          <a:prstGeom prst="straightConnector1">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25">
            <a:extLst>
              <a:ext uri="{FF2B5EF4-FFF2-40B4-BE49-F238E27FC236}">
                <a16:creationId xmlns:a16="http://schemas.microsoft.com/office/drawing/2014/main" id="{32ECDCB7-694F-EE84-03F2-6B16ECEDA225}"/>
              </a:ext>
            </a:extLst>
          </p:cNvPr>
          <p:cNvCxnSpPr>
            <a:cxnSpLocks/>
            <a:stCxn id="19" idx="3"/>
          </p:cNvCxnSpPr>
          <p:nvPr/>
        </p:nvCxnSpPr>
        <p:spPr>
          <a:xfrm flipV="1">
            <a:off x="2301376" y="3359994"/>
            <a:ext cx="2474201" cy="1295268"/>
          </a:xfrm>
          <a:prstGeom prst="straightConnector1">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0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026 -0.00903 L -0.18086 -0.17546 " pathEditMode="relative" rAng="0" ptsTypes="AA">
                                      <p:cBhvr>
                                        <p:cTn id="26" dur="2000" fill="hold"/>
                                        <p:tgtEl>
                                          <p:spTgt spid="29"/>
                                        </p:tgtEl>
                                        <p:attrNameLst>
                                          <p:attrName>ppt_x</p:attrName>
                                          <p:attrName>ppt_y</p:attrName>
                                        </p:attrNameLst>
                                      </p:cBhvr>
                                      <p:rCtr x="-9063" y="-8333"/>
                                    </p:animMotion>
                                  </p:childTnLst>
                                </p:cTn>
                              </p:par>
                              <p:par>
                                <p:cTn id="27" presetID="42" presetClass="path" presetSubtype="0" accel="50000" decel="50000" fill="hold" nodeType="withEffect">
                                  <p:stCondLst>
                                    <p:cond delay="0"/>
                                  </p:stCondLst>
                                  <p:childTnLst>
                                    <p:animMotion origin="layout" path="M -0.00534 -0.00324 L 0.42799 -0.17246 " pathEditMode="relative" rAng="0" ptsTypes="AA">
                                      <p:cBhvr>
                                        <p:cTn id="28" dur="2000" fill="hold"/>
                                        <p:tgtEl>
                                          <p:spTgt spid="30"/>
                                        </p:tgtEl>
                                        <p:attrNameLst>
                                          <p:attrName>ppt_x</p:attrName>
                                          <p:attrName>ppt_y</p:attrName>
                                        </p:attrNameLst>
                                      </p:cBhvr>
                                      <p:rCtr x="21667" y="-8472"/>
                                    </p:animMotion>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75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75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75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750"/>
                            </p:stCondLst>
                            <p:childTnLst>
                              <p:par>
                                <p:cTn id="50" presetID="1" presetClass="exit" presetSubtype="0" fill="hold" grpId="0" nodeType="afterEffect">
                                  <p:stCondLst>
                                    <p:cond delay="1000"/>
                                  </p:stCondLst>
                                  <p:childTnLst>
                                    <p:set>
                                      <p:cBhvr>
                                        <p:cTn id="51" dur="1" fill="hold">
                                          <p:stCondLst>
                                            <p:cond delay="0"/>
                                          </p:stCondLst>
                                        </p:cTn>
                                        <p:tgtEl>
                                          <p:spTgt spid="9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8.33333E-7 1.85185E-6 L -0.45586 -0.07778 " pathEditMode="relative" rAng="0" ptsTypes="AA">
                                      <p:cBhvr>
                                        <p:cTn id="55" dur="2000" fill="hold"/>
                                        <p:tgtEl>
                                          <p:spTgt spid="36"/>
                                        </p:tgtEl>
                                        <p:attrNameLst>
                                          <p:attrName>ppt_x</p:attrName>
                                          <p:attrName>ppt_y</p:attrName>
                                        </p:attrNameLst>
                                      </p:cBhvr>
                                      <p:rCtr x="-22799" y="-3889"/>
                                    </p:animMotion>
                                  </p:childTnLst>
                                </p:cTn>
                              </p:par>
                              <p:par>
                                <p:cTn id="56" presetID="42" presetClass="path" presetSubtype="0" accel="50000" decel="50000" fill="hold" nodeType="withEffect">
                                  <p:stCondLst>
                                    <p:cond delay="0"/>
                                  </p:stCondLst>
                                  <p:childTnLst>
                                    <p:animMotion origin="layout" path="M -0.01341 0.00579 L 0.15833 -0.08357 " pathEditMode="relative" rAng="0" ptsTypes="AA">
                                      <p:cBhvr>
                                        <p:cTn id="57" dur="2000" fill="hold"/>
                                        <p:tgtEl>
                                          <p:spTgt spid="37"/>
                                        </p:tgtEl>
                                        <p:attrNameLst>
                                          <p:attrName>ppt_x</p:attrName>
                                          <p:attrName>ppt_y</p:attrName>
                                        </p:attrNameLst>
                                      </p:cBhvr>
                                      <p:rCtr x="8581" y="-4468"/>
                                    </p:animMotion>
                                  </p:childTnLst>
                                </p:cTn>
                              </p:par>
                            </p:childTnLst>
                          </p:cTn>
                        </p:par>
                        <p:par>
                          <p:cTn id="58" fill="hold">
                            <p:stCondLst>
                              <p:cond delay="2000"/>
                            </p:stCondLst>
                            <p:childTnLst>
                              <p:par>
                                <p:cTn id="59" presetID="1"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nodeType="afterEffect">
                                  <p:stCondLst>
                                    <p:cond delay="0"/>
                                  </p:stCondLst>
                                  <p:childTnLst>
                                    <p:set>
                                      <p:cBhvr>
                                        <p:cTn id="79" dur="1" fill="hold">
                                          <p:stCondLst>
                                            <p:cond delay="0"/>
                                          </p:stCondLst>
                                        </p:cTn>
                                        <p:tgtEl>
                                          <p:spTgt spid="58"/>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nodeType="afterEffect">
                                  <p:stCondLst>
                                    <p:cond delay="100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97" grpId="0" animBg="1"/>
      <p:bldP spid="98" grpId="0" animBg="1"/>
      <p:bldP spid="31"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E3D505-CE90-D2A5-A767-BBF22C9960EC}"/>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99878169-2289-1E63-AC42-AE3E4535421C}"/>
              </a:ext>
            </a:extLst>
          </p:cNvPr>
          <p:cNvSpPr/>
          <p:nvPr/>
        </p:nvSpPr>
        <p:spPr>
          <a:xfrm rot="20196351">
            <a:off x="5863473" y="2180160"/>
            <a:ext cx="1356395" cy="2325230"/>
          </a:xfrm>
          <a:prstGeom prst="ellipse">
            <a:avLst/>
          </a:prstGeom>
          <a:solidFill>
            <a:srgbClr val="BFE1FF">
              <a:alpha val="50196"/>
            </a:srgb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0C37C86-6848-9A75-0DDE-DCC0DEBEE3EE}"/>
              </a:ext>
            </a:extLst>
          </p:cNvPr>
          <p:cNvSpPr/>
          <p:nvPr/>
        </p:nvSpPr>
        <p:spPr>
          <a:xfrm rot="16200000">
            <a:off x="969622" y="4598771"/>
            <a:ext cx="1507482" cy="1779966"/>
          </a:xfrm>
          <a:prstGeom prst="ellipse">
            <a:avLst/>
          </a:prstGeom>
          <a:solidFill>
            <a:srgbClr val="FFF2CC">
              <a:alpha val="50196"/>
            </a:srgb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01AD72E-B12C-7BE1-7B67-797CDEA8E703}"/>
              </a:ext>
            </a:extLst>
          </p:cNvPr>
          <p:cNvSpPr/>
          <p:nvPr/>
        </p:nvSpPr>
        <p:spPr>
          <a:xfrm rot="16200000">
            <a:off x="9238943" y="4133638"/>
            <a:ext cx="790731" cy="1495395"/>
          </a:xfrm>
          <a:prstGeom prst="ellipse">
            <a:avLst/>
          </a:prstGeom>
          <a:solidFill>
            <a:srgbClr val="E2FFB8">
              <a:alpha val="50196"/>
            </a:srgb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3A76B21-CABF-A163-B1CE-E2598DA715C7}"/>
              </a:ext>
            </a:extLst>
          </p:cNvPr>
          <p:cNvSpPr/>
          <p:nvPr/>
        </p:nvSpPr>
        <p:spPr>
          <a:xfrm rot="14721751">
            <a:off x="5578499" y="2747019"/>
            <a:ext cx="1526100" cy="3008799"/>
          </a:xfrm>
          <a:prstGeom prst="ellipse">
            <a:avLst/>
          </a:prstGeom>
          <a:solidFill>
            <a:srgbClr val="E2FFB8">
              <a:alpha val="50196"/>
            </a:srgb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3A201B7-8CBD-A915-1D94-C82E8D0EC053}"/>
              </a:ext>
            </a:extLst>
          </p:cNvPr>
          <p:cNvSpPr>
            <a:spLocks noGrp="1"/>
          </p:cNvSpPr>
          <p:nvPr>
            <p:ph type="title"/>
          </p:nvPr>
        </p:nvSpPr>
        <p:spPr/>
        <p:txBody>
          <a:bodyPr>
            <a:normAutofit fontScale="90000"/>
          </a:bodyPr>
          <a:lstStyle/>
          <a:p>
            <a:r>
              <a:rPr lang="en-US"/>
              <a:t>AgPile from a user perspective:</a:t>
            </a:r>
            <a:br>
              <a:rPr lang="en-US"/>
            </a:br>
            <a:r>
              <a:rPr lang="en-US"/>
              <a:t>Your own Digital Workshop</a:t>
            </a:r>
          </a:p>
        </p:txBody>
      </p:sp>
      <p:sp>
        <p:nvSpPr>
          <p:cNvPr id="2" name="Oval 1">
            <a:extLst>
              <a:ext uri="{FF2B5EF4-FFF2-40B4-BE49-F238E27FC236}">
                <a16:creationId xmlns:a16="http://schemas.microsoft.com/office/drawing/2014/main" id="{53566FEB-3061-EBD8-A14A-C7BDBDDC8BEB}"/>
              </a:ext>
            </a:extLst>
          </p:cNvPr>
          <p:cNvSpPr/>
          <p:nvPr/>
        </p:nvSpPr>
        <p:spPr>
          <a:xfrm rot="16200000">
            <a:off x="4805211" y="1567689"/>
            <a:ext cx="1507482" cy="4119756"/>
          </a:xfrm>
          <a:prstGeom prst="ellipse">
            <a:avLst/>
          </a:prstGeom>
          <a:solidFill>
            <a:srgbClr val="FFF2CC">
              <a:alpha val="50196"/>
            </a:srgb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FE8C8942-311E-C01D-00F6-8C293F173F34}"/>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088218" y="3611830"/>
            <a:ext cx="895046" cy="447261"/>
          </a:xfrm>
          <a:prstGeom prst="rect">
            <a:avLst/>
          </a:prstGeom>
        </p:spPr>
      </p:pic>
      <p:pic>
        <p:nvPicPr>
          <p:cNvPr id="18" name="Picture 17">
            <a:extLst>
              <a:ext uri="{FF2B5EF4-FFF2-40B4-BE49-F238E27FC236}">
                <a16:creationId xmlns:a16="http://schemas.microsoft.com/office/drawing/2014/main" id="{8F69100A-13BE-B565-C9B4-FB16421027C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81779" y="5020542"/>
            <a:ext cx="563645" cy="544387"/>
          </a:xfrm>
          <a:prstGeom prst="rect">
            <a:avLst/>
          </a:prstGeom>
        </p:spPr>
      </p:pic>
      <p:pic>
        <p:nvPicPr>
          <p:cNvPr id="28" name="Picture 27">
            <a:extLst>
              <a:ext uri="{FF2B5EF4-FFF2-40B4-BE49-F238E27FC236}">
                <a16:creationId xmlns:a16="http://schemas.microsoft.com/office/drawing/2014/main" id="{1D4B4945-9265-822F-49D4-F7CEE0C0A27C}"/>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454086" y="3410571"/>
            <a:ext cx="741198" cy="663990"/>
          </a:xfrm>
          <a:prstGeom prst="rect">
            <a:avLst/>
          </a:prstGeom>
        </p:spPr>
      </p:pic>
      <p:sp>
        <p:nvSpPr>
          <p:cNvPr id="32" name="TextBox 31">
            <a:extLst>
              <a:ext uri="{FF2B5EF4-FFF2-40B4-BE49-F238E27FC236}">
                <a16:creationId xmlns:a16="http://schemas.microsoft.com/office/drawing/2014/main" id="{F0E4C857-3C0E-F885-99FE-42D0967AE226}"/>
              </a:ext>
            </a:extLst>
          </p:cNvPr>
          <p:cNvSpPr txBox="1"/>
          <p:nvPr/>
        </p:nvSpPr>
        <p:spPr>
          <a:xfrm>
            <a:off x="8083296" y="2292002"/>
            <a:ext cx="19697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Genebank passport data</a:t>
            </a:r>
          </a:p>
        </p:txBody>
      </p:sp>
      <p:sp>
        <p:nvSpPr>
          <p:cNvPr id="33" name="TextBox 32">
            <a:extLst>
              <a:ext uri="{FF2B5EF4-FFF2-40B4-BE49-F238E27FC236}">
                <a16:creationId xmlns:a16="http://schemas.microsoft.com/office/drawing/2014/main" id="{F5AA0BF2-6E36-873C-D98D-9FB518A69536}"/>
              </a:ext>
            </a:extLst>
          </p:cNvPr>
          <p:cNvSpPr txBox="1"/>
          <p:nvPr/>
        </p:nvSpPr>
        <p:spPr>
          <a:xfrm>
            <a:off x="8201703" y="2883183"/>
            <a:ext cx="1202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Breeding data</a:t>
            </a:r>
          </a:p>
        </p:txBody>
      </p:sp>
      <p:sp>
        <p:nvSpPr>
          <p:cNvPr id="34" name="TextBox 33">
            <a:extLst>
              <a:ext uri="{FF2B5EF4-FFF2-40B4-BE49-F238E27FC236}">
                <a16:creationId xmlns:a16="http://schemas.microsoft.com/office/drawing/2014/main" id="{AEA5E4BF-0461-3AAA-4E0A-FE6126B234AF}"/>
              </a:ext>
            </a:extLst>
          </p:cNvPr>
          <p:cNvSpPr txBox="1"/>
          <p:nvPr/>
        </p:nvSpPr>
        <p:spPr>
          <a:xfrm>
            <a:off x="7092022" y="4941104"/>
            <a:ext cx="17209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Market demand data</a:t>
            </a:r>
          </a:p>
        </p:txBody>
      </p:sp>
      <p:sp>
        <p:nvSpPr>
          <p:cNvPr id="35" name="TextBox 34">
            <a:extLst>
              <a:ext uri="{FF2B5EF4-FFF2-40B4-BE49-F238E27FC236}">
                <a16:creationId xmlns:a16="http://schemas.microsoft.com/office/drawing/2014/main" id="{1E4BD304-5EDA-BA9D-DA78-3C5695B1F32D}"/>
              </a:ext>
            </a:extLst>
          </p:cNvPr>
          <p:cNvSpPr txBox="1"/>
          <p:nvPr/>
        </p:nvSpPr>
        <p:spPr>
          <a:xfrm>
            <a:off x="3503927" y="5077787"/>
            <a:ext cx="9865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On-farm preference data</a:t>
            </a:r>
          </a:p>
        </p:txBody>
      </p:sp>
      <p:sp>
        <p:nvSpPr>
          <p:cNvPr id="36" name="TextBox 35">
            <a:extLst>
              <a:ext uri="{FF2B5EF4-FFF2-40B4-BE49-F238E27FC236}">
                <a16:creationId xmlns:a16="http://schemas.microsoft.com/office/drawing/2014/main" id="{0B4B7A50-CA30-B9C6-F7B3-27596BD61F76}"/>
              </a:ext>
            </a:extLst>
          </p:cNvPr>
          <p:cNvSpPr txBox="1"/>
          <p:nvPr/>
        </p:nvSpPr>
        <p:spPr>
          <a:xfrm>
            <a:off x="2379284" y="2935387"/>
            <a:ext cx="7127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GIGWA</a:t>
            </a:r>
          </a:p>
        </p:txBody>
      </p:sp>
      <p:sp>
        <p:nvSpPr>
          <p:cNvPr id="37" name="TextBox 36">
            <a:extLst>
              <a:ext uri="{FF2B5EF4-FFF2-40B4-BE49-F238E27FC236}">
                <a16:creationId xmlns:a16="http://schemas.microsoft.com/office/drawing/2014/main" id="{BDBAF8B9-F96C-EC6D-464A-C15A1949D684}"/>
              </a:ext>
            </a:extLst>
          </p:cNvPr>
          <p:cNvSpPr txBox="1"/>
          <p:nvPr/>
        </p:nvSpPr>
        <p:spPr>
          <a:xfrm>
            <a:off x="2101379" y="4220424"/>
            <a:ext cx="7642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BioFlow</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08F95DB-6EB8-5446-F366-BF38BD8F556D}"/>
              </a:ext>
            </a:extLst>
          </p:cNvPr>
          <p:cNvSpPr txBox="1"/>
          <p:nvPr/>
        </p:nvSpPr>
        <p:spPr>
          <a:xfrm>
            <a:off x="7506665" y="5330079"/>
            <a:ext cx="20067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Image recognition model</a:t>
            </a:r>
          </a:p>
        </p:txBody>
      </p:sp>
      <p:cxnSp>
        <p:nvCxnSpPr>
          <p:cNvPr id="39" name="Straight Arrow Connector 38">
            <a:extLst>
              <a:ext uri="{FF2B5EF4-FFF2-40B4-BE49-F238E27FC236}">
                <a16:creationId xmlns:a16="http://schemas.microsoft.com/office/drawing/2014/main" id="{0837B8F4-EA1A-379D-51E0-B3AB2D869325}"/>
              </a:ext>
            </a:extLst>
          </p:cNvPr>
          <p:cNvCxnSpPr>
            <a:cxnSpLocks/>
          </p:cNvCxnSpPr>
          <p:nvPr/>
        </p:nvCxnSpPr>
        <p:spPr>
          <a:xfrm>
            <a:off x="2364522" y="2004113"/>
            <a:ext cx="935603" cy="446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0E6F860-056E-9064-2E15-688F5CE1C528}"/>
              </a:ext>
            </a:extLst>
          </p:cNvPr>
          <p:cNvCxnSpPr>
            <a:cxnSpLocks/>
          </p:cNvCxnSpPr>
          <p:nvPr/>
        </p:nvCxnSpPr>
        <p:spPr>
          <a:xfrm>
            <a:off x="3218537" y="3123691"/>
            <a:ext cx="1511891" cy="10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687A9FB-DAD7-551C-3210-FCB6318B56AB}"/>
              </a:ext>
            </a:extLst>
          </p:cNvPr>
          <p:cNvCxnSpPr>
            <a:cxnSpLocks/>
          </p:cNvCxnSpPr>
          <p:nvPr/>
        </p:nvCxnSpPr>
        <p:spPr>
          <a:xfrm flipV="1">
            <a:off x="2829352" y="3913246"/>
            <a:ext cx="1112670" cy="322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32BC61A-AF58-7800-7447-DD1EEC45FEAB}"/>
              </a:ext>
            </a:extLst>
          </p:cNvPr>
          <p:cNvCxnSpPr>
            <a:cxnSpLocks/>
          </p:cNvCxnSpPr>
          <p:nvPr/>
        </p:nvCxnSpPr>
        <p:spPr>
          <a:xfrm flipV="1">
            <a:off x="4268297" y="4629423"/>
            <a:ext cx="963462" cy="64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E531EFC-05A1-0171-69D4-6F7E95E156EC}"/>
              </a:ext>
            </a:extLst>
          </p:cNvPr>
          <p:cNvCxnSpPr>
            <a:cxnSpLocks/>
            <a:stCxn id="32" idx="1"/>
            <a:endCxn id="14" idx="3"/>
          </p:cNvCxnSpPr>
          <p:nvPr/>
        </p:nvCxnSpPr>
        <p:spPr>
          <a:xfrm flipH="1">
            <a:off x="6632850" y="2445891"/>
            <a:ext cx="1450446" cy="151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3D66709-1925-41E5-97FF-8FB7D1B4E357}"/>
              </a:ext>
            </a:extLst>
          </p:cNvPr>
          <p:cNvCxnSpPr>
            <a:cxnSpLocks/>
          </p:cNvCxnSpPr>
          <p:nvPr/>
        </p:nvCxnSpPr>
        <p:spPr>
          <a:xfrm flipH="1">
            <a:off x="7168072" y="3065342"/>
            <a:ext cx="1033259" cy="510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94B590C-C049-2F8E-2FCE-1F514EE9E1C6}"/>
              </a:ext>
            </a:extLst>
          </p:cNvPr>
          <p:cNvCxnSpPr>
            <a:cxnSpLocks/>
            <a:stCxn id="34" idx="1"/>
            <a:endCxn id="24" idx="3"/>
          </p:cNvCxnSpPr>
          <p:nvPr/>
        </p:nvCxnSpPr>
        <p:spPr>
          <a:xfrm flipH="1" flipV="1">
            <a:off x="6505575" y="4664271"/>
            <a:ext cx="586447" cy="430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4B91AD2-67F9-6FBF-8B82-6916D004BC94}"/>
              </a:ext>
            </a:extLst>
          </p:cNvPr>
          <p:cNvSpPr txBox="1"/>
          <p:nvPr/>
        </p:nvSpPr>
        <p:spPr>
          <a:xfrm>
            <a:off x="7231547" y="1465187"/>
            <a:ext cx="2810962" cy="369332"/>
          </a:xfrm>
          <a:prstGeom prst="rect">
            <a:avLst/>
          </a:prstGeom>
          <a:solidFill>
            <a:srgbClr val="BFE1FF"/>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de-DE"/>
            </a:defPPr>
            <a:lvl1pPr algn="ctr">
              <a:defRPr>
                <a:solidFill>
                  <a:prstClr val="white"/>
                </a:solidFill>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70C0"/>
                </a:solidFill>
                <a:effectLst/>
                <a:uLnTx/>
                <a:uFillTx/>
                <a:latin typeface="Calibri" panose="020F0502020204030204"/>
                <a:ea typeface="+mn-ea"/>
                <a:cs typeface="+mn-cs"/>
              </a:rPr>
              <a:t>Genebank</a:t>
            </a:r>
            <a:r>
              <a:rPr kumimoji="0" lang="en-US" sz="1800" b="1" i="0" u="none" strike="noStrike" kern="1200" cap="none" spc="0" normalizeH="0" baseline="0" noProof="0">
                <a:ln>
                  <a:noFill/>
                </a:ln>
                <a:solidFill>
                  <a:srgbClr val="0070C0"/>
                </a:solidFill>
                <a:effectLst/>
                <a:uLnTx/>
                <a:uFillTx/>
                <a:latin typeface="Calibri" panose="020F0502020204030204"/>
                <a:ea typeface="+mn-ea"/>
                <a:cs typeface="+mn-cs"/>
              </a:rPr>
              <a:t> manager</a:t>
            </a:r>
          </a:p>
        </p:txBody>
      </p:sp>
      <p:sp>
        <p:nvSpPr>
          <p:cNvPr id="47" name="TextBox 46">
            <a:extLst>
              <a:ext uri="{FF2B5EF4-FFF2-40B4-BE49-F238E27FC236}">
                <a16:creationId xmlns:a16="http://schemas.microsoft.com/office/drawing/2014/main" id="{E498F70D-95B6-FBAB-E3ED-23AB261EDC5E}"/>
              </a:ext>
            </a:extLst>
          </p:cNvPr>
          <p:cNvSpPr txBox="1"/>
          <p:nvPr/>
        </p:nvSpPr>
        <p:spPr>
          <a:xfrm>
            <a:off x="2636163" y="5935958"/>
            <a:ext cx="857927" cy="369332"/>
          </a:xfrm>
          <a:prstGeom prst="rect">
            <a:avLst/>
          </a:prstGeom>
          <a:solidFill>
            <a:schemeClr val="accent2">
              <a:lumMod val="20000"/>
              <a:lumOff val="80000"/>
            </a:schemeClr>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ED7D31"/>
                </a:solidFill>
                <a:latin typeface="Calibri" panose="020F0502020204030204"/>
                <a:ea typeface="Calibri"/>
                <a:cs typeface="Calibri"/>
              </a:rPr>
              <a:t>Funder</a:t>
            </a:r>
            <a:endParaRPr lang="en-US" sz="1800" b="1" i="0" u="none" strike="noStrike" kern="1200" cap="none" spc="0" normalizeH="0" baseline="0" noProof="0">
              <a:ln>
                <a:noFill/>
              </a:ln>
              <a:solidFill>
                <a:srgbClr val="ED7D31"/>
              </a:solidFill>
              <a:effectLst/>
              <a:uLnTx/>
              <a:uFillTx/>
              <a:latin typeface="Calibri" panose="020F0502020204030204"/>
              <a:ea typeface="Calibri"/>
              <a:cs typeface="Calibri"/>
            </a:endParaRPr>
          </a:p>
        </p:txBody>
      </p:sp>
      <p:sp>
        <p:nvSpPr>
          <p:cNvPr id="48" name="Arrow: Down 47">
            <a:extLst>
              <a:ext uri="{FF2B5EF4-FFF2-40B4-BE49-F238E27FC236}">
                <a16:creationId xmlns:a16="http://schemas.microsoft.com/office/drawing/2014/main" id="{0CAAAE45-D0AC-6188-ED94-E12D5BB6DAB9}"/>
              </a:ext>
            </a:extLst>
          </p:cNvPr>
          <p:cNvSpPr/>
          <p:nvPr/>
        </p:nvSpPr>
        <p:spPr>
          <a:xfrm rot="2729069" flipH="1">
            <a:off x="7069062" y="1760203"/>
            <a:ext cx="180000" cy="765223"/>
          </a:xfrm>
          <a:prstGeom prst="downArrow">
            <a:avLst/>
          </a:prstGeom>
          <a:solidFill>
            <a:schemeClr val="accent5"/>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Arrow: Down 48">
            <a:extLst>
              <a:ext uri="{FF2B5EF4-FFF2-40B4-BE49-F238E27FC236}">
                <a16:creationId xmlns:a16="http://schemas.microsoft.com/office/drawing/2014/main" id="{1CB6972A-F9BE-1F45-2093-C870C8F0A8AB}"/>
              </a:ext>
            </a:extLst>
          </p:cNvPr>
          <p:cNvSpPr/>
          <p:nvPr/>
        </p:nvSpPr>
        <p:spPr>
          <a:xfrm rot="13268939" flipH="1">
            <a:off x="4999036" y="5131062"/>
            <a:ext cx="180000" cy="864000"/>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83A7D26F-225A-93D8-FFFA-61700C004DA5}"/>
              </a:ext>
            </a:extLst>
          </p:cNvPr>
          <p:cNvSpPr txBox="1"/>
          <p:nvPr/>
        </p:nvSpPr>
        <p:spPr>
          <a:xfrm>
            <a:off x="1365100" y="1699525"/>
            <a:ext cx="16979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Plant disease images</a:t>
            </a:r>
          </a:p>
        </p:txBody>
      </p:sp>
      <p:cxnSp>
        <p:nvCxnSpPr>
          <p:cNvPr id="51" name="Straight Arrow Connector 50">
            <a:extLst>
              <a:ext uri="{FF2B5EF4-FFF2-40B4-BE49-F238E27FC236}">
                <a16:creationId xmlns:a16="http://schemas.microsoft.com/office/drawing/2014/main" id="{C3939B23-683E-08C9-480C-3E9B7DC69AE7}"/>
              </a:ext>
            </a:extLst>
          </p:cNvPr>
          <p:cNvCxnSpPr>
            <a:cxnSpLocks/>
            <a:stCxn id="38" idx="1"/>
            <a:endCxn id="18" idx="3"/>
          </p:cNvCxnSpPr>
          <p:nvPr/>
        </p:nvCxnSpPr>
        <p:spPr>
          <a:xfrm flipH="1" flipV="1">
            <a:off x="7045424" y="5292736"/>
            <a:ext cx="461241" cy="191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3CBB377-69CE-44DC-41C4-66B90EE8DA7B}"/>
              </a:ext>
            </a:extLst>
          </p:cNvPr>
          <p:cNvSpPr txBox="1"/>
          <p:nvPr/>
        </p:nvSpPr>
        <p:spPr>
          <a:xfrm>
            <a:off x="919110" y="3406960"/>
            <a:ext cx="2043799" cy="646331"/>
          </a:xfrm>
          <a:prstGeom prst="rect">
            <a:avLst/>
          </a:prstGeom>
          <a:solidFill>
            <a:schemeClr val="accent4">
              <a:lumMod val="20000"/>
              <a:lumOff val="80000"/>
            </a:schemeClr>
          </a:solid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b="1" i="0" u="none" strike="noStrike" kern="1200" cap="none" spc="0" normalizeH="0" baseline="0" noProof="0">
              <a:ln>
                <a:noFill/>
              </a:ln>
              <a:solidFill>
                <a:srgbClr val="FFC000"/>
              </a:solidFill>
              <a:effectLst/>
              <a:uLnTx/>
              <a:uFillTx/>
              <a:latin typeface="Calibri" panose="020F0502020204030204"/>
              <a:ea typeface="Calibri"/>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solidFill>
                <a:effectLst/>
                <a:uLnTx/>
                <a:uFillTx/>
                <a:latin typeface="Calibri" panose="020F0502020204030204"/>
                <a:ea typeface="+mn-ea"/>
                <a:cs typeface="+mn-cs"/>
              </a:rPr>
              <a:t>Molecular Breeder</a:t>
            </a:r>
            <a:endParaRPr lang="en-US" sz="1800" b="1" i="0" u="none" strike="noStrike" kern="1200" cap="none" spc="0" normalizeH="0" baseline="0" noProof="0">
              <a:ln>
                <a:noFill/>
              </a:ln>
              <a:solidFill>
                <a:srgbClr val="FFC000"/>
              </a:solidFill>
              <a:effectLst/>
              <a:uLnTx/>
              <a:uFillTx/>
              <a:latin typeface="Calibri" panose="020F0502020204030204"/>
              <a:ea typeface="Calibri"/>
              <a:cs typeface="Calibri"/>
            </a:endParaRPr>
          </a:p>
        </p:txBody>
      </p:sp>
      <p:sp>
        <p:nvSpPr>
          <p:cNvPr id="53" name="Arrow: Down 52">
            <a:extLst>
              <a:ext uri="{FF2B5EF4-FFF2-40B4-BE49-F238E27FC236}">
                <a16:creationId xmlns:a16="http://schemas.microsoft.com/office/drawing/2014/main" id="{64C6DFDC-8ED0-F229-B08E-BE5C4F769B35}"/>
              </a:ext>
            </a:extLst>
          </p:cNvPr>
          <p:cNvSpPr/>
          <p:nvPr/>
        </p:nvSpPr>
        <p:spPr>
          <a:xfrm rot="16200000" flipH="1">
            <a:off x="3125180" y="3432374"/>
            <a:ext cx="180000" cy="471372"/>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FA8EEC81-7A12-8C78-AA35-7FC1EDA6BDD0}"/>
              </a:ext>
            </a:extLst>
          </p:cNvPr>
          <p:cNvSpPr txBox="1"/>
          <p:nvPr/>
        </p:nvSpPr>
        <p:spPr>
          <a:xfrm>
            <a:off x="9562410" y="4083110"/>
            <a:ext cx="15654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Historical trial data</a:t>
            </a:r>
          </a:p>
        </p:txBody>
      </p:sp>
      <p:cxnSp>
        <p:nvCxnSpPr>
          <p:cNvPr id="55" name="Straight Arrow Connector 54">
            <a:extLst>
              <a:ext uri="{FF2B5EF4-FFF2-40B4-BE49-F238E27FC236}">
                <a16:creationId xmlns:a16="http://schemas.microsoft.com/office/drawing/2014/main" id="{407E1804-33BA-721E-EC85-425902D8C772}"/>
              </a:ext>
            </a:extLst>
          </p:cNvPr>
          <p:cNvCxnSpPr>
            <a:cxnSpLocks/>
          </p:cNvCxnSpPr>
          <p:nvPr/>
        </p:nvCxnSpPr>
        <p:spPr>
          <a:xfrm flipH="1" flipV="1">
            <a:off x="8803337" y="4207017"/>
            <a:ext cx="651916" cy="4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209F705-8D4B-3377-58A4-081C11D03248}"/>
              </a:ext>
            </a:extLst>
          </p:cNvPr>
          <p:cNvSpPr txBox="1"/>
          <p:nvPr/>
        </p:nvSpPr>
        <p:spPr>
          <a:xfrm>
            <a:off x="3901124" y="1600721"/>
            <a:ext cx="17082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Weather sensor data</a:t>
            </a:r>
          </a:p>
        </p:txBody>
      </p:sp>
      <p:cxnSp>
        <p:nvCxnSpPr>
          <p:cNvPr id="57" name="Straight Arrow Connector 56">
            <a:extLst>
              <a:ext uri="{FF2B5EF4-FFF2-40B4-BE49-F238E27FC236}">
                <a16:creationId xmlns:a16="http://schemas.microsoft.com/office/drawing/2014/main" id="{4D7D7EE1-46B0-BB90-7C32-3BD07528B1DD}"/>
              </a:ext>
            </a:extLst>
          </p:cNvPr>
          <p:cNvCxnSpPr>
            <a:cxnSpLocks/>
          </p:cNvCxnSpPr>
          <p:nvPr/>
        </p:nvCxnSpPr>
        <p:spPr>
          <a:xfrm>
            <a:off x="4688017" y="1893275"/>
            <a:ext cx="310897" cy="279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Arrow: Down 11">
            <a:extLst>
              <a:ext uri="{FF2B5EF4-FFF2-40B4-BE49-F238E27FC236}">
                <a16:creationId xmlns:a16="http://schemas.microsoft.com/office/drawing/2014/main" id="{E828B0E0-8853-E88F-145E-6D281974E4BD}"/>
              </a:ext>
            </a:extLst>
          </p:cNvPr>
          <p:cNvSpPr/>
          <p:nvPr/>
        </p:nvSpPr>
        <p:spPr>
          <a:xfrm rot="4980000" flipH="1">
            <a:off x="8446020" y="2924836"/>
            <a:ext cx="180000" cy="147959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484DF75-A862-5FAD-6529-FD95DA7E36FB}"/>
              </a:ext>
            </a:extLst>
          </p:cNvPr>
          <p:cNvSpPr txBox="1"/>
          <p:nvPr/>
        </p:nvSpPr>
        <p:spPr>
          <a:xfrm>
            <a:off x="9279422" y="3346375"/>
            <a:ext cx="1492845" cy="369332"/>
          </a:xfrm>
          <a:prstGeom prst="rect">
            <a:avLst/>
          </a:prstGeom>
          <a:solidFill>
            <a:schemeClr val="accent1">
              <a:lumMod val="20000"/>
              <a:lumOff val="80000"/>
            </a:schemeClr>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B9B00"/>
                </a:solidFill>
                <a:latin typeface="Calibri" panose="020F0502020204030204"/>
              </a:rPr>
              <a:t>Plant</a:t>
            </a:r>
            <a:r>
              <a:rPr kumimoji="0" lang="en-US" sz="1800" b="1" i="0" u="none" strike="noStrike" kern="1200" cap="none" spc="0" normalizeH="0" baseline="0" noProof="0">
                <a:ln>
                  <a:noFill/>
                </a:ln>
                <a:solidFill>
                  <a:srgbClr val="5B9B00"/>
                </a:solidFill>
                <a:effectLst/>
                <a:uLnTx/>
                <a:uFillTx/>
                <a:latin typeface="Calibri" panose="020F0502020204030204"/>
                <a:ea typeface="+mn-ea"/>
                <a:cs typeface="+mn-cs"/>
              </a:rPr>
              <a:t> Breeder</a:t>
            </a:r>
          </a:p>
        </p:txBody>
      </p:sp>
      <p:pic>
        <p:nvPicPr>
          <p:cNvPr id="14" name="Picture 13" descr="A close-up of a brick&#10;&#10;AI-generated content may be incorrect.">
            <a:extLst>
              <a:ext uri="{FF2B5EF4-FFF2-40B4-BE49-F238E27FC236}">
                <a16:creationId xmlns:a16="http://schemas.microsoft.com/office/drawing/2014/main" id="{72201A6A-D394-CDB2-0CC0-F3525D8532AF}"/>
              </a:ext>
            </a:extLst>
          </p:cNvPr>
          <p:cNvPicPr>
            <a:picLocks noChangeAspect="1"/>
          </p:cNvPicPr>
          <p:nvPr/>
        </p:nvPicPr>
        <p:blipFill>
          <a:blip r:embed="rId10">
            <a:clrChange>
              <a:clrFrom>
                <a:srgbClr val="FFFFFF"/>
              </a:clrFrom>
              <a:clrTo>
                <a:srgbClr val="FFFFFF">
                  <a:alpha val="0"/>
                </a:srgbClr>
              </a:clrTo>
            </a:clrChange>
          </a:blip>
          <a:srcRect b="11661"/>
          <a:stretch/>
        </p:blipFill>
        <p:spPr>
          <a:xfrm>
            <a:off x="5949430" y="2311008"/>
            <a:ext cx="683420" cy="572175"/>
          </a:xfrm>
          <a:prstGeom prst="rect">
            <a:avLst/>
          </a:prstGeom>
        </p:spPr>
      </p:pic>
      <p:pic>
        <p:nvPicPr>
          <p:cNvPr id="15" name="Picture 14" descr="A black and white drawing of a paint can and a paintbrush&#10;&#10;AI-generated content may be incorrect.">
            <a:extLst>
              <a:ext uri="{FF2B5EF4-FFF2-40B4-BE49-F238E27FC236}">
                <a16:creationId xmlns:a16="http://schemas.microsoft.com/office/drawing/2014/main" id="{8614B99B-8104-F126-06FB-C7B63FF82532}"/>
              </a:ext>
            </a:extLst>
          </p:cNvPr>
          <p:cNvPicPr>
            <a:picLocks noChangeAspect="1"/>
          </p:cNvPicPr>
          <p:nvPr/>
        </p:nvPicPr>
        <p:blipFill>
          <a:blip r:embed="rId11"/>
          <a:stretch>
            <a:fillRect/>
          </a:stretch>
        </p:blipFill>
        <p:spPr>
          <a:xfrm>
            <a:off x="3381374" y="2293143"/>
            <a:ext cx="673894" cy="547688"/>
          </a:xfrm>
          <a:prstGeom prst="rect">
            <a:avLst/>
          </a:prstGeom>
        </p:spPr>
      </p:pic>
      <p:pic>
        <p:nvPicPr>
          <p:cNvPr id="16" name="Picture 15" descr="A stack of wood planks&#10;&#10;AI-generated content may be incorrect.">
            <a:extLst>
              <a:ext uri="{FF2B5EF4-FFF2-40B4-BE49-F238E27FC236}">
                <a16:creationId xmlns:a16="http://schemas.microsoft.com/office/drawing/2014/main" id="{04FF1BC1-3E5E-A0A0-6CB1-1D010F7D4911}"/>
              </a:ext>
            </a:extLst>
          </p:cNvPr>
          <p:cNvPicPr>
            <a:picLocks noChangeAspect="1"/>
          </p:cNvPicPr>
          <p:nvPr/>
        </p:nvPicPr>
        <p:blipFill>
          <a:blip r:embed="rId12"/>
          <a:stretch>
            <a:fillRect/>
          </a:stretch>
        </p:blipFill>
        <p:spPr>
          <a:xfrm>
            <a:off x="4831557" y="2214561"/>
            <a:ext cx="892968" cy="550070"/>
          </a:xfrm>
          <a:prstGeom prst="rect">
            <a:avLst/>
          </a:prstGeom>
        </p:spPr>
      </p:pic>
      <p:pic>
        <p:nvPicPr>
          <p:cNvPr id="17" name="Picture 16" descr="A pile of rocks&#10;&#10;AI-generated content may be incorrect.">
            <a:extLst>
              <a:ext uri="{FF2B5EF4-FFF2-40B4-BE49-F238E27FC236}">
                <a16:creationId xmlns:a16="http://schemas.microsoft.com/office/drawing/2014/main" id="{22CF1E5C-067C-C5DF-A990-02586E3EC80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252121" y="4405752"/>
            <a:ext cx="697707" cy="507207"/>
          </a:xfrm>
          <a:prstGeom prst="rect">
            <a:avLst/>
          </a:prstGeom>
        </p:spPr>
      </p:pic>
      <p:pic>
        <p:nvPicPr>
          <p:cNvPr id="20" name="Picture 19" descr="A ball of yarn on a white background&#10;&#10;AI-generated content may be incorrect.">
            <a:extLst>
              <a:ext uri="{FF2B5EF4-FFF2-40B4-BE49-F238E27FC236}">
                <a16:creationId xmlns:a16="http://schemas.microsoft.com/office/drawing/2014/main" id="{307D8D73-6AF5-2AA4-819D-E73EB9A4175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826793" y="2955130"/>
            <a:ext cx="604839" cy="628652"/>
          </a:xfrm>
          <a:prstGeom prst="rect">
            <a:avLst/>
          </a:prstGeom>
        </p:spPr>
      </p:pic>
      <p:pic>
        <p:nvPicPr>
          <p:cNvPr id="23" name="Picture 22" descr="A drawing of a safety goggles&#10;&#10;AI-generated content may be incorrect.">
            <a:extLst>
              <a:ext uri="{FF2B5EF4-FFF2-40B4-BE49-F238E27FC236}">
                <a16:creationId xmlns:a16="http://schemas.microsoft.com/office/drawing/2014/main" id="{56A454DA-5B3F-F034-930F-1CF8D778051E}"/>
              </a:ext>
            </a:extLst>
          </p:cNvPr>
          <p:cNvPicPr>
            <a:picLocks noChangeAspect="1"/>
          </p:cNvPicPr>
          <p:nvPr/>
        </p:nvPicPr>
        <p:blipFill>
          <a:blip r:embed="rId15"/>
          <a:stretch>
            <a:fillRect/>
          </a:stretch>
        </p:blipFill>
        <p:spPr>
          <a:xfrm>
            <a:off x="7791449" y="3860006"/>
            <a:ext cx="1021557" cy="688182"/>
          </a:xfrm>
          <a:prstGeom prst="rect">
            <a:avLst/>
          </a:prstGeom>
        </p:spPr>
      </p:pic>
      <p:pic>
        <p:nvPicPr>
          <p:cNvPr id="24" name="Picture 23" descr="A white bottle with blue and orange label&#10;&#10;AI-generated content may be incorrect.">
            <a:extLst>
              <a:ext uri="{FF2B5EF4-FFF2-40B4-BE49-F238E27FC236}">
                <a16:creationId xmlns:a16="http://schemas.microsoft.com/office/drawing/2014/main" id="{C2322AEB-5D1F-5F0A-30F4-49E3C4C922F3}"/>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5984081" y="4397571"/>
            <a:ext cx="521494" cy="533400"/>
          </a:xfrm>
          <a:prstGeom prst="rect">
            <a:avLst/>
          </a:prstGeom>
        </p:spPr>
      </p:pic>
      <p:sp>
        <p:nvSpPr>
          <p:cNvPr id="7" name="Arrow: Down 6">
            <a:extLst>
              <a:ext uri="{FF2B5EF4-FFF2-40B4-BE49-F238E27FC236}">
                <a16:creationId xmlns:a16="http://schemas.microsoft.com/office/drawing/2014/main" id="{0DB91CE8-7E43-37AC-CF75-FC11BE0296C1}"/>
              </a:ext>
            </a:extLst>
          </p:cNvPr>
          <p:cNvSpPr/>
          <p:nvPr/>
        </p:nvSpPr>
        <p:spPr>
          <a:xfrm rot="3600000">
            <a:off x="3164820" y="3758198"/>
            <a:ext cx="180000" cy="1719055"/>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Free Vectors | Illustration of the ladder">
            <a:extLst>
              <a:ext uri="{FF2B5EF4-FFF2-40B4-BE49-F238E27FC236}">
                <a16:creationId xmlns:a16="http://schemas.microsoft.com/office/drawing/2014/main" id="{28299A1C-B7A8-0C40-7ADE-C27A60D2048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416730" y="4914555"/>
            <a:ext cx="634762" cy="606724"/>
          </a:xfrm>
          <a:prstGeom prst="rect">
            <a:avLst/>
          </a:prstGeom>
        </p:spPr>
      </p:pic>
      <p:sp>
        <p:nvSpPr>
          <p:cNvPr id="11" name="Arrow: Down 10">
            <a:extLst>
              <a:ext uri="{FF2B5EF4-FFF2-40B4-BE49-F238E27FC236}">
                <a16:creationId xmlns:a16="http://schemas.microsoft.com/office/drawing/2014/main" id="{B9DA95D2-E4F4-31AE-A01A-42DEEA6AF2DD}"/>
              </a:ext>
            </a:extLst>
          </p:cNvPr>
          <p:cNvSpPr/>
          <p:nvPr/>
        </p:nvSpPr>
        <p:spPr>
          <a:xfrm rot="17004412" flipH="1">
            <a:off x="8055587" y="3876895"/>
            <a:ext cx="180000" cy="147959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EC52224-3C09-4BC3-EBAB-35E58ABAB57A}"/>
              </a:ext>
            </a:extLst>
          </p:cNvPr>
          <p:cNvSpPr txBox="1"/>
          <p:nvPr/>
        </p:nvSpPr>
        <p:spPr>
          <a:xfrm>
            <a:off x="1035398" y="5497832"/>
            <a:ext cx="13723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List of</a:t>
            </a:r>
            <a:b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candidate genes</a:t>
            </a:r>
          </a:p>
        </p:txBody>
      </p:sp>
      <p:sp>
        <p:nvSpPr>
          <p:cNvPr id="21" name="TextBox 20">
            <a:extLst>
              <a:ext uri="{FF2B5EF4-FFF2-40B4-BE49-F238E27FC236}">
                <a16:creationId xmlns:a16="http://schemas.microsoft.com/office/drawing/2014/main" id="{73216D7F-F45F-7DFF-E0B0-5F79066876FC}"/>
              </a:ext>
            </a:extLst>
          </p:cNvPr>
          <p:cNvSpPr txBox="1"/>
          <p:nvPr/>
        </p:nvSpPr>
        <p:spPr>
          <a:xfrm>
            <a:off x="9562410" y="4669361"/>
            <a:ext cx="955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Crossing list</a:t>
            </a:r>
          </a:p>
        </p:txBody>
      </p:sp>
      <p:pic>
        <p:nvPicPr>
          <p:cNvPr id="1026" name="Picture 2" descr="Electric plug icon. Vector illustration Electric plug icon. Vector illustration electrical cord stock illustrations">
            <a:extLst>
              <a:ext uri="{FF2B5EF4-FFF2-40B4-BE49-F238E27FC236}">
                <a16:creationId xmlns:a16="http://schemas.microsoft.com/office/drawing/2014/main" id="{22CD2BDB-9BF0-129A-9272-D71D993378E0}"/>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6609" y="4548188"/>
            <a:ext cx="692046" cy="619057"/>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Down 24">
            <a:extLst>
              <a:ext uri="{FF2B5EF4-FFF2-40B4-BE49-F238E27FC236}">
                <a16:creationId xmlns:a16="http://schemas.microsoft.com/office/drawing/2014/main" id="{1EA45E93-0269-68E7-2F25-716833B5F503}"/>
              </a:ext>
            </a:extLst>
          </p:cNvPr>
          <p:cNvSpPr/>
          <p:nvPr/>
        </p:nvSpPr>
        <p:spPr>
          <a:xfrm rot="16200000" flipH="1">
            <a:off x="4953455" y="5877052"/>
            <a:ext cx="180000" cy="468000"/>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4DFDF5F-860C-D545-08E3-8BDEF1EB652C}"/>
              </a:ext>
            </a:extLst>
          </p:cNvPr>
          <p:cNvSpPr/>
          <p:nvPr/>
        </p:nvSpPr>
        <p:spPr>
          <a:xfrm rot="16200000">
            <a:off x="6354977" y="4604618"/>
            <a:ext cx="944619" cy="2973070"/>
          </a:xfrm>
          <a:prstGeom prst="ellipse">
            <a:avLst/>
          </a:prstGeom>
          <a:solidFill>
            <a:schemeClr val="accent2">
              <a:lumMod val="20000"/>
              <a:lumOff val="80000"/>
              <a:alpha val="50196"/>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Desktop computer playset">
            <a:extLst>
              <a:ext uri="{FF2B5EF4-FFF2-40B4-BE49-F238E27FC236}">
                <a16:creationId xmlns:a16="http://schemas.microsoft.com/office/drawing/2014/main" id="{1E363C81-6889-E8BF-2995-EEAAAA58B2D5}"/>
              </a:ext>
            </a:extLst>
          </p:cNvPr>
          <p:cNvPicPr>
            <a:picLocks noChangeAspect="1"/>
          </p:cNvPicPr>
          <p:nvPr/>
        </p:nvPicPr>
        <p:blipFill>
          <a:blip r:embed="rId19">
            <a:extLst>
              <a:ext uri="{BEBA8EAE-BF5A-486C-A8C5-ECC9F3942E4B}">
                <a14:imgProps xmlns:a14="http://schemas.microsoft.com/office/drawing/2010/main">
                  <a14:imgLayer r:embed="rId20">
                    <a14:imgEffect>
                      <a14:colorTemperature colorTemp="5300"/>
                    </a14:imgEffect>
                  </a14:imgLayer>
                </a14:imgProps>
              </a:ext>
              <a:ext uri="{28A0092B-C50C-407E-A947-70E740481C1C}">
                <a14:useLocalDpi xmlns:a14="http://schemas.microsoft.com/office/drawing/2010/main" val="0"/>
              </a:ext>
            </a:extLst>
          </a:blip>
          <a:srcRect l="31272" t="43847" r="31674" b="28621"/>
          <a:stretch/>
        </p:blipFill>
        <p:spPr>
          <a:xfrm>
            <a:off x="5847753" y="5829469"/>
            <a:ext cx="915849" cy="544387"/>
          </a:xfrm>
          <a:prstGeom prst="rect">
            <a:avLst/>
          </a:prstGeom>
          <a:ln w="28575">
            <a:solidFill>
              <a:schemeClr val="accent1">
                <a:lumMod val="50000"/>
              </a:schemeClr>
            </a:solidFill>
          </a:ln>
        </p:spPr>
      </p:pic>
      <p:sp>
        <p:nvSpPr>
          <p:cNvPr id="30" name="TextBox 29">
            <a:extLst>
              <a:ext uri="{FF2B5EF4-FFF2-40B4-BE49-F238E27FC236}">
                <a16:creationId xmlns:a16="http://schemas.microsoft.com/office/drawing/2014/main" id="{9775575C-5234-A48C-168E-CD1D81C5A30B}"/>
              </a:ext>
            </a:extLst>
          </p:cNvPr>
          <p:cNvSpPr txBox="1"/>
          <p:nvPr/>
        </p:nvSpPr>
        <p:spPr>
          <a:xfrm>
            <a:off x="6823137" y="5844385"/>
            <a:ext cx="13829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Breeding Impact</a:t>
            </a:r>
            <a:b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Dashboard</a:t>
            </a:r>
          </a:p>
        </p:txBody>
      </p:sp>
      <p:sp>
        <p:nvSpPr>
          <p:cNvPr id="31" name="Oval 30">
            <a:extLst>
              <a:ext uri="{FF2B5EF4-FFF2-40B4-BE49-F238E27FC236}">
                <a16:creationId xmlns:a16="http://schemas.microsoft.com/office/drawing/2014/main" id="{96F95645-0F02-824F-7B95-3A7AF766C712}"/>
              </a:ext>
            </a:extLst>
          </p:cNvPr>
          <p:cNvSpPr/>
          <p:nvPr/>
        </p:nvSpPr>
        <p:spPr>
          <a:xfrm rot="14721751">
            <a:off x="5578499" y="2750678"/>
            <a:ext cx="1526100" cy="3008799"/>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7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9" grpId="0" animBg="1"/>
      <p:bldP spid="4" grpId="0" animBg="1"/>
      <p:bldP spid="2" grpId="0" animBg="1"/>
      <p:bldP spid="46" grpId="0" animBg="1"/>
      <p:bldP spid="47" grpId="0" animBg="1"/>
      <p:bldP spid="48" grpId="0" animBg="1"/>
      <p:bldP spid="49" grpId="0" animBg="1"/>
      <p:bldP spid="52" grpId="0" animBg="1"/>
      <p:bldP spid="53" grpId="0" animBg="1"/>
      <p:bldP spid="12" grpId="0" animBg="1"/>
      <p:bldP spid="13" grpId="0" animBg="1"/>
      <p:bldP spid="7" grpId="0" animBg="1"/>
      <p:bldP spid="11" grpId="0" animBg="1"/>
      <p:bldP spid="19" grpId="0"/>
      <p:bldP spid="21" grpId="0"/>
      <p:bldP spid="25" grpId="0" animBg="1"/>
      <p:bldP spid="26" grpId="0" animBg="1"/>
      <p:bldP spid="30" grpId="0"/>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868D-4205-B6FB-0D69-3496CAAE1BF6}"/>
              </a:ext>
            </a:extLst>
          </p:cNvPr>
          <p:cNvSpPr>
            <a:spLocks noGrp="1"/>
          </p:cNvSpPr>
          <p:nvPr>
            <p:ph type="title"/>
          </p:nvPr>
        </p:nvSpPr>
        <p:spPr/>
        <p:txBody>
          <a:bodyPr/>
          <a:lstStyle/>
          <a:p>
            <a:r>
              <a:rPr lang="en-US">
                <a:latin typeface="Montserrat"/>
                <a:cs typeface="Calibri"/>
              </a:rPr>
              <a:t>Life cycle of a Trial experiment</a:t>
            </a:r>
            <a:endParaRPr lang="en-US"/>
          </a:p>
        </p:txBody>
      </p:sp>
      <p:graphicFrame>
        <p:nvGraphicFramePr>
          <p:cNvPr id="5" name="Diagram 4">
            <a:extLst>
              <a:ext uri="{FF2B5EF4-FFF2-40B4-BE49-F238E27FC236}">
                <a16:creationId xmlns:a16="http://schemas.microsoft.com/office/drawing/2014/main" id="{76DAD646-F60E-AAAC-5AD1-E4D67E7D07D4}"/>
              </a:ext>
            </a:extLst>
          </p:cNvPr>
          <p:cNvGraphicFramePr/>
          <p:nvPr/>
        </p:nvGraphicFramePr>
        <p:xfrm>
          <a:off x="5725763" y="1725049"/>
          <a:ext cx="5510508" cy="4217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031" name="Diagram 3030">
            <a:extLst>
              <a:ext uri="{FF2B5EF4-FFF2-40B4-BE49-F238E27FC236}">
                <a16:creationId xmlns:a16="http://schemas.microsoft.com/office/drawing/2014/main" id="{830B8C7C-7BEF-E05F-FB88-0B8FDE58B63D}"/>
              </a:ext>
            </a:extLst>
          </p:cNvPr>
          <p:cNvGraphicFramePr/>
          <p:nvPr/>
        </p:nvGraphicFramePr>
        <p:xfrm>
          <a:off x="473559" y="1725048"/>
          <a:ext cx="5252203" cy="42172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94116"/>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AA02A-0214-3902-1897-F92AD2A6A816}"/>
              </a:ext>
            </a:extLst>
          </p:cNvPr>
          <p:cNvSpPr>
            <a:spLocks noGrp="1"/>
          </p:cNvSpPr>
          <p:nvPr>
            <p:ph type="title"/>
          </p:nvPr>
        </p:nvSpPr>
        <p:spPr>
          <a:xfrm>
            <a:off x="724929" y="334497"/>
            <a:ext cx="9039655" cy="776459"/>
          </a:xfrm>
        </p:spPr>
        <p:txBody>
          <a:bodyPr>
            <a:normAutofit fontScale="90000"/>
          </a:bodyPr>
          <a:lstStyle/>
          <a:p>
            <a:r>
              <a:rPr lang="en-US"/>
              <a:t>AgPile in action:</a:t>
            </a:r>
            <a:br>
              <a:rPr lang="en-US"/>
            </a:br>
            <a:r>
              <a:rPr lang="en-US"/>
              <a:t>A real-life example</a:t>
            </a:r>
          </a:p>
        </p:txBody>
      </p:sp>
      <p:sp>
        <p:nvSpPr>
          <p:cNvPr id="3" name="Slide Number Placeholder 2">
            <a:extLst>
              <a:ext uri="{FF2B5EF4-FFF2-40B4-BE49-F238E27FC236}">
                <a16:creationId xmlns:a16="http://schemas.microsoft.com/office/drawing/2014/main" id="{CDDA9271-C1B7-815A-CA4C-EB78996DE7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1629A-4462-435F-A7BD-B91EA56A5123}" type="slidenum">
              <a:rPr kumimoji="0" lang="sv-SE" sz="1400" b="0" i="0" u="none" strike="noStrike" kern="1200" cap="none" spc="0" normalizeH="0" baseline="0" noProof="0" smtClean="0">
                <a:ln>
                  <a:noFill/>
                </a:ln>
                <a:solidFill>
                  <a:prstClr val="black">
                    <a:lumMod val="75000"/>
                    <a:lumOff val="2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4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endParaRPr>
          </a:p>
        </p:txBody>
      </p:sp>
      <p:pic>
        <p:nvPicPr>
          <p:cNvPr id="8" name="Content Placeholder 7">
            <a:extLst>
              <a:ext uri="{FF2B5EF4-FFF2-40B4-BE49-F238E27FC236}">
                <a16:creationId xmlns:a16="http://schemas.microsoft.com/office/drawing/2014/main" id="{6F16AF29-A11F-5821-D666-A6EDF15FAD7F}"/>
              </a:ext>
            </a:extLst>
          </p:cNvPr>
          <p:cNvPicPr>
            <a:picLocks noGrp="1" noChangeAspect="1"/>
          </p:cNvPicPr>
          <p:nvPr>
            <p:ph idx="4294967295"/>
          </p:nvPr>
        </p:nvPicPr>
        <p:blipFill>
          <a:blip r:embed="rId2"/>
          <a:stretch>
            <a:fillRect/>
          </a:stretch>
        </p:blipFill>
        <p:spPr>
          <a:xfrm>
            <a:off x="1984866" y="2168542"/>
            <a:ext cx="1865283" cy="1904182"/>
          </a:xfrm>
        </p:spPr>
      </p:pic>
      <p:pic>
        <p:nvPicPr>
          <p:cNvPr id="10" name="Picture 9">
            <a:extLst>
              <a:ext uri="{FF2B5EF4-FFF2-40B4-BE49-F238E27FC236}">
                <a16:creationId xmlns:a16="http://schemas.microsoft.com/office/drawing/2014/main" id="{459E4EE9-C4DE-F2F9-500D-F106CEEBBD4C}"/>
              </a:ext>
            </a:extLst>
          </p:cNvPr>
          <p:cNvPicPr>
            <a:picLocks noChangeAspect="1"/>
          </p:cNvPicPr>
          <p:nvPr/>
        </p:nvPicPr>
        <p:blipFill>
          <a:blip r:embed="rId3"/>
          <a:stretch>
            <a:fillRect/>
          </a:stretch>
        </p:blipFill>
        <p:spPr>
          <a:xfrm>
            <a:off x="1204524" y="4709857"/>
            <a:ext cx="3425967" cy="1592665"/>
          </a:xfrm>
          <a:prstGeom prst="rect">
            <a:avLst/>
          </a:prstGeom>
        </p:spPr>
      </p:pic>
      <p:sp>
        <p:nvSpPr>
          <p:cNvPr id="11" name="TextBox 10">
            <a:extLst>
              <a:ext uri="{FF2B5EF4-FFF2-40B4-BE49-F238E27FC236}">
                <a16:creationId xmlns:a16="http://schemas.microsoft.com/office/drawing/2014/main" id="{D8DF7932-DB3B-D041-D35B-6D1530326278}"/>
              </a:ext>
            </a:extLst>
          </p:cNvPr>
          <p:cNvSpPr txBox="1"/>
          <p:nvPr/>
        </p:nvSpPr>
        <p:spPr>
          <a:xfrm>
            <a:off x="2525156" y="1293579"/>
            <a:ext cx="784703" cy="461665"/>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Data</a:t>
            </a:r>
          </a:p>
        </p:txBody>
      </p:sp>
      <p:sp>
        <p:nvSpPr>
          <p:cNvPr id="12" name="TextBox 11">
            <a:extLst>
              <a:ext uri="{FF2B5EF4-FFF2-40B4-BE49-F238E27FC236}">
                <a16:creationId xmlns:a16="http://schemas.microsoft.com/office/drawing/2014/main" id="{24100D97-062D-50CC-EA9A-4A6C05DD4B34}"/>
              </a:ext>
            </a:extLst>
          </p:cNvPr>
          <p:cNvSpPr txBox="1"/>
          <p:nvPr/>
        </p:nvSpPr>
        <p:spPr>
          <a:xfrm>
            <a:off x="532421" y="2168541"/>
            <a:ext cx="4484747"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1. Survey data from the CIMMYT Dataverse</a:t>
            </a:r>
          </a:p>
        </p:txBody>
      </p:sp>
      <p:sp>
        <p:nvSpPr>
          <p:cNvPr id="13" name="TextBox 12">
            <a:extLst>
              <a:ext uri="{FF2B5EF4-FFF2-40B4-BE49-F238E27FC236}">
                <a16:creationId xmlns:a16="http://schemas.microsoft.com/office/drawing/2014/main" id="{4DE93974-0ABD-29C3-F718-6D9647F5BE23}"/>
              </a:ext>
            </a:extLst>
          </p:cNvPr>
          <p:cNvSpPr txBox="1"/>
          <p:nvPr/>
        </p:nvSpPr>
        <p:spPr>
          <a:xfrm>
            <a:off x="532421" y="4342231"/>
            <a:ext cx="4484747"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2. G</a:t>
            </a: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Times New Roman" panose="02020603050405020304" pitchFamily="18" charset="0"/>
                <a:cs typeface="Aptos" panose="020B0004020202020204" pitchFamily="34" charset="0"/>
              </a:rPr>
              <a:t>enebank Accession data from Genesys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5160834-350E-A6A1-E9B6-B187886233B5}"/>
              </a:ext>
            </a:extLst>
          </p:cNvPr>
          <p:cNvPicPr>
            <a:picLocks noChangeAspect="1"/>
          </p:cNvPicPr>
          <p:nvPr/>
        </p:nvPicPr>
        <p:blipFill>
          <a:blip r:embed="rId4"/>
          <a:stretch>
            <a:fillRect/>
          </a:stretch>
        </p:blipFill>
        <p:spPr>
          <a:xfrm>
            <a:off x="4874153" y="3459581"/>
            <a:ext cx="2878141" cy="617216"/>
          </a:xfrm>
          <a:prstGeom prst="rect">
            <a:avLst/>
          </a:prstGeom>
        </p:spPr>
      </p:pic>
      <p:sp>
        <p:nvSpPr>
          <p:cNvPr id="16" name="TextBox 15">
            <a:extLst>
              <a:ext uri="{FF2B5EF4-FFF2-40B4-BE49-F238E27FC236}">
                <a16:creationId xmlns:a16="http://schemas.microsoft.com/office/drawing/2014/main" id="{1B64DE23-7EF6-A407-EF52-14296952E7CC}"/>
              </a:ext>
            </a:extLst>
          </p:cNvPr>
          <p:cNvSpPr txBox="1"/>
          <p:nvPr/>
        </p:nvSpPr>
        <p:spPr>
          <a:xfrm>
            <a:off x="5955272" y="1293579"/>
            <a:ext cx="715902" cy="461665"/>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Tool</a:t>
            </a:r>
          </a:p>
        </p:txBody>
      </p:sp>
      <p:sp>
        <p:nvSpPr>
          <p:cNvPr id="17" name="TextBox 16">
            <a:extLst>
              <a:ext uri="{FF2B5EF4-FFF2-40B4-BE49-F238E27FC236}">
                <a16:creationId xmlns:a16="http://schemas.microsoft.com/office/drawing/2014/main" id="{07AF2BA7-AD83-1570-E4C7-C4CD175C587C}"/>
              </a:ext>
            </a:extLst>
          </p:cNvPr>
          <p:cNvSpPr txBox="1"/>
          <p:nvPr/>
        </p:nvSpPr>
        <p:spPr>
          <a:xfrm>
            <a:off x="4874153" y="3027791"/>
            <a:ext cx="2878141"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3. Genesys</a:t>
            </a: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Times New Roman" panose="02020603050405020304" pitchFamily="18" charset="0"/>
                <a:cs typeface="Aptos" panose="020B0004020202020204" pitchFamily="34" charset="0"/>
              </a:rPr>
              <a:t> API</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620903C-5CF5-8194-0837-783FEA847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3683" y="2254809"/>
            <a:ext cx="3192379" cy="234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ECAA2B0-C415-B8E7-FDFA-2C6FB0455FBF}"/>
              </a:ext>
            </a:extLst>
          </p:cNvPr>
          <p:cNvSpPr txBox="1"/>
          <p:nvPr/>
        </p:nvSpPr>
        <p:spPr>
          <a:xfrm>
            <a:off x="9210445" y="1293579"/>
            <a:ext cx="1438855" cy="461665"/>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New Data</a:t>
            </a:r>
          </a:p>
        </p:txBody>
      </p:sp>
      <p:sp>
        <p:nvSpPr>
          <p:cNvPr id="19" name="TextBox 18">
            <a:extLst>
              <a:ext uri="{FF2B5EF4-FFF2-40B4-BE49-F238E27FC236}">
                <a16:creationId xmlns:a16="http://schemas.microsoft.com/office/drawing/2014/main" id="{FB0434B3-1A43-16CB-BFC0-29ACEF7D6FDC}"/>
              </a:ext>
            </a:extLst>
          </p:cNvPr>
          <p:cNvSpPr txBox="1"/>
          <p:nvPr/>
        </p:nvSpPr>
        <p:spPr>
          <a:xfrm>
            <a:off x="8333683" y="4729293"/>
            <a:ext cx="3192379"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Dashboard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“Use of Genetics by Gender”</a:t>
            </a:r>
          </a:p>
        </p:txBody>
      </p:sp>
      <p:sp>
        <p:nvSpPr>
          <p:cNvPr id="20" name="Flowchart: Summing Junction 19">
            <a:extLst>
              <a:ext uri="{FF2B5EF4-FFF2-40B4-BE49-F238E27FC236}">
                <a16:creationId xmlns:a16="http://schemas.microsoft.com/office/drawing/2014/main" id="{C154DF7D-73AE-DD99-8EB3-8930868A6FC9}"/>
              </a:ext>
            </a:extLst>
          </p:cNvPr>
          <p:cNvSpPr/>
          <p:nvPr/>
        </p:nvSpPr>
        <p:spPr>
          <a:xfrm>
            <a:off x="4363759" y="1308411"/>
            <a:ext cx="431470" cy="432000"/>
          </a:xfrm>
          <a:prstGeom prst="flowChartSummingJunction">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EE8CE3FF-5B29-3EFE-C6DF-73C09695C589}"/>
              </a:ext>
            </a:extLst>
          </p:cNvPr>
          <p:cNvCxnSpPr>
            <a:stCxn id="11" idx="3"/>
            <a:endCxn id="20" idx="2"/>
          </p:cNvCxnSpPr>
          <p:nvPr/>
        </p:nvCxnSpPr>
        <p:spPr>
          <a:xfrm flipV="1">
            <a:off x="3309859" y="1524411"/>
            <a:ext cx="10539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19A337A-39B1-1378-36D6-138BB9485D11}"/>
              </a:ext>
            </a:extLst>
          </p:cNvPr>
          <p:cNvCxnSpPr>
            <a:cxnSpLocks/>
            <a:stCxn id="16" idx="1"/>
            <a:endCxn id="20" idx="6"/>
          </p:cNvCxnSpPr>
          <p:nvPr/>
        </p:nvCxnSpPr>
        <p:spPr>
          <a:xfrm flipH="1" flipV="1">
            <a:off x="4795229" y="1524411"/>
            <a:ext cx="116004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D02DEEB-7288-31B9-FE37-AA9BBCE0DE96}"/>
              </a:ext>
            </a:extLst>
          </p:cNvPr>
          <p:cNvCxnSpPr>
            <a:cxnSpLocks/>
            <a:stCxn id="20" idx="4"/>
            <a:endCxn id="18" idx="1"/>
          </p:cNvCxnSpPr>
          <p:nvPr/>
        </p:nvCxnSpPr>
        <p:spPr>
          <a:xfrm rot="5400000" flipH="1" flipV="1">
            <a:off x="6786969" y="-683064"/>
            <a:ext cx="215999" cy="4630951"/>
          </a:xfrm>
          <a:prstGeom prst="bentConnector4">
            <a:avLst>
              <a:gd name="adj1" fmla="val -105834"/>
              <a:gd name="adj2" fmla="val 52329"/>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3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P spid="19" grpId="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close-up of a logo&#10;&#10;Description automatically generated with low confidence">
            <a:extLst>
              <a:ext uri="{FF2B5EF4-FFF2-40B4-BE49-F238E27FC236}">
                <a16:creationId xmlns:a16="http://schemas.microsoft.com/office/drawing/2014/main" id="{A70DFBE9-924A-6D5A-5F10-484B55939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8518" y="338877"/>
            <a:ext cx="2247966" cy="668985"/>
          </a:xfrm>
          <a:prstGeom prst="rect">
            <a:avLst/>
          </a:prstGeom>
          <a:ln>
            <a:noFill/>
          </a:ln>
        </p:spPr>
      </p:pic>
      <p:sp>
        <p:nvSpPr>
          <p:cNvPr id="7" name="Title 6">
            <a:extLst>
              <a:ext uri="{FF2B5EF4-FFF2-40B4-BE49-F238E27FC236}">
                <a16:creationId xmlns:a16="http://schemas.microsoft.com/office/drawing/2014/main" id="{0E20B5A0-B061-569E-11F9-5B57FCDC2D8E}"/>
              </a:ext>
            </a:extLst>
          </p:cNvPr>
          <p:cNvSpPr>
            <a:spLocks noGrp="1"/>
          </p:cNvSpPr>
          <p:nvPr>
            <p:ph type="title"/>
          </p:nvPr>
        </p:nvSpPr>
        <p:spPr/>
        <p:txBody>
          <a:bodyPr/>
          <a:lstStyle/>
          <a:p>
            <a:r>
              <a:rPr lang="en-US">
                <a:latin typeface="Avenir Black"/>
              </a:rPr>
              <a:t>Hidden slide: Copy of possible team presenter</a:t>
            </a:r>
            <a:endParaRPr lang="en-US"/>
          </a:p>
        </p:txBody>
      </p:sp>
      <p:pic>
        <p:nvPicPr>
          <p:cNvPr id="10" name="Picture 9" descr="A person smiling in a circle&#10;&#10;AI-generated content may be incorrect.">
            <a:extLst>
              <a:ext uri="{FF2B5EF4-FFF2-40B4-BE49-F238E27FC236}">
                <a16:creationId xmlns:a16="http://schemas.microsoft.com/office/drawing/2014/main" id="{D1EA6165-C16D-255A-2B29-1F4EE5563BF3}"/>
              </a:ext>
            </a:extLst>
          </p:cNvPr>
          <p:cNvPicPr>
            <a:picLocks noChangeAspect="1"/>
          </p:cNvPicPr>
          <p:nvPr/>
        </p:nvPicPr>
        <p:blipFill>
          <a:blip r:embed="rId3"/>
          <a:stretch>
            <a:fillRect/>
          </a:stretch>
        </p:blipFill>
        <p:spPr>
          <a:xfrm>
            <a:off x="3515346" y="4987302"/>
            <a:ext cx="985957" cy="952728"/>
          </a:xfrm>
          <a:prstGeom prst="rect">
            <a:avLst/>
          </a:prstGeom>
        </p:spPr>
      </p:pic>
      <p:pic>
        <p:nvPicPr>
          <p:cNvPr id="11" name="Picture 10" descr="A person in a white shirt and green tie&#10;&#10;AI-generated content may be incorrect.">
            <a:extLst>
              <a:ext uri="{FF2B5EF4-FFF2-40B4-BE49-F238E27FC236}">
                <a16:creationId xmlns:a16="http://schemas.microsoft.com/office/drawing/2014/main" id="{2A9F624C-8C3D-EB93-A906-5CF6FC57B7FB}"/>
              </a:ext>
            </a:extLst>
          </p:cNvPr>
          <p:cNvPicPr>
            <a:picLocks noChangeAspect="1"/>
          </p:cNvPicPr>
          <p:nvPr/>
        </p:nvPicPr>
        <p:blipFill>
          <a:blip r:embed="rId4"/>
          <a:stretch>
            <a:fillRect/>
          </a:stretch>
        </p:blipFill>
        <p:spPr>
          <a:xfrm>
            <a:off x="4498738" y="4971856"/>
            <a:ext cx="975781" cy="973896"/>
          </a:xfrm>
          <a:prstGeom prst="rect">
            <a:avLst/>
          </a:prstGeom>
        </p:spPr>
      </p:pic>
      <p:pic>
        <p:nvPicPr>
          <p:cNvPr id="12" name="Picture 11" descr="A person with long hair and a blue background&#10;&#10;AI-generated content may be incorrect.">
            <a:extLst>
              <a:ext uri="{FF2B5EF4-FFF2-40B4-BE49-F238E27FC236}">
                <a16:creationId xmlns:a16="http://schemas.microsoft.com/office/drawing/2014/main" id="{22FE9450-E426-87FD-C172-2B2ED4F065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958130" y="2907248"/>
            <a:ext cx="990629" cy="938890"/>
          </a:xfrm>
          <a:prstGeom prst="rect">
            <a:avLst/>
          </a:prstGeom>
        </p:spPr>
      </p:pic>
      <p:pic>
        <p:nvPicPr>
          <p:cNvPr id="13" name="Picture 12" descr="A person smiling for a picture&#10;&#10;AI-generated content may be incorrect.">
            <a:extLst>
              <a:ext uri="{FF2B5EF4-FFF2-40B4-BE49-F238E27FC236}">
                <a16:creationId xmlns:a16="http://schemas.microsoft.com/office/drawing/2014/main" id="{5709D223-FBEF-29F2-A9A0-FA188FC21136}"/>
              </a:ext>
            </a:extLst>
          </p:cNvPr>
          <p:cNvPicPr>
            <a:picLocks noChangeAspect="1"/>
          </p:cNvPicPr>
          <p:nvPr/>
        </p:nvPicPr>
        <p:blipFill>
          <a:blip r:embed="rId7"/>
          <a:stretch>
            <a:fillRect/>
          </a:stretch>
        </p:blipFill>
        <p:spPr>
          <a:xfrm>
            <a:off x="1553711" y="1800288"/>
            <a:ext cx="990628" cy="971778"/>
          </a:xfrm>
          <a:prstGeom prst="rect">
            <a:avLst/>
          </a:prstGeom>
        </p:spPr>
      </p:pic>
      <p:pic>
        <p:nvPicPr>
          <p:cNvPr id="14" name="Picture 13" descr="A person with a beard&#10;&#10;AI-generated content may be incorrect.">
            <a:extLst>
              <a:ext uri="{FF2B5EF4-FFF2-40B4-BE49-F238E27FC236}">
                <a16:creationId xmlns:a16="http://schemas.microsoft.com/office/drawing/2014/main" id="{3CFF0D53-0D08-A525-C7BA-D9F27115BAEE}"/>
              </a:ext>
            </a:extLst>
          </p:cNvPr>
          <p:cNvPicPr>
            <a:picLocks noChangeAspect="1"/>
          </p:cNvPicPr>
          <p:nvPr/>
        </p:nvPicPr>
        <p:blipFill>
          <a:blip r:embed="rId8"/>
          <a:stretch>
            <a:fillRect/>
          </a:stretch>
        </p:blipFill>
        <p:spPr>
          <a:xfrm>
            <a:off x="3741887" y="3926680"/>
            <a:ext cx="987057" cy="972700"/>
          </a:xfrm>
          <a:prstGeom prst="rect">
            <a:avLst/>
          </a:prstGeom>
        </p:spPr>
      </p:pic>
      <p:pic>
        <p:nvPicPr>
          <p:cNvPr id="15" name="Picture 14" descr="A person smiling at the camera&#10;&#10;AI-generated content may be incorrect.">
            <a:extLst>
              <a:ext uri="{FF2B5EF4-FFF2-40B4-BE49-F238E27FC236}">
                <a16:creationId xmlns:a16="http://schemas.microsoft.com/office/drawing/2014/main" id="{06C70AC1-9181-E5DC-9891-EDEE283C91D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764323" y="2879950"/>
            <a:ext cx="987608" cy="982596"/>
          </a:xfrm>
          <a:prstGeom prst="rect">
            <a:avLst/>
          </a:prstGeom>
        </p:spPr>
      </p:pic>
      <p:pic>
        <p:nvPicPr>
          <p:cNvPr id="16" name="Picture 15" descr="A person smiling at the camera&#10;&#10;AI-generated content may be incorrect.">
            <a:extLst>
              <a:ext uri="{FF2B5EF4-FFF2-40B4-BE49-F238E27FC236}">
                <a16:creationId xmlns:a16="http://schemas.microsoft.com/office/drawing/2014/main" id="{82573619-FAD2-E9AF-F13F-B2DF481C5C2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757038" y="3947663"/>
            <a:ext cx="995483" cy="953088"/>
          </a:xfrm>
          <a:prstGeom prst="rect">
            <a:avLst/>
          </a:prstGeom>
        </p:spPr>
      </p:pic>
      <p:pic>
        <p:nvPicPr>
          <p:cNvPr id="17" name="Picture 16" descr="A person in a blue shirt&#10;&#10;AI-generated content may be incorrect.">
            <a:extLst>
              <a:ext uri="{FF2B5EF4-FFF2-40B4-BE49-F238E27FC236}">
                <a16:creationId xmlns:a16="http://schemas.microsoft.com/office/drawing/2014/main" id="{1A3F7A55-7DE7-53FB-4551-8FDAD2EFD27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552934" y="4008767"/>
            <a:ext cx="985587" cy="961881"/>
          </a:xfrm>
          <a:prstGeom prst="rect">
            <a:avLst/>
          </a:prstGeom>
        </p:spPr>
      </p:pic>
      <p:pic>
        <p:nvPicPr>
          <p:cNvPr id="18" name="Picture 17" descr="A person in a purple shirt&#10;&#10;AI-generated content may be incorrect.">
            <a:extLst>
              <a:ext uri="{FF2B5EF4-FFF2-40B4-BE49-F238E27FC236}">
                <a16:creationId xmlns:a16="http://schemas.microsoft.com/office/drawing/2014/main" id="{78A057B4-E6F8-24F7-BC35-DF78508EE08F}"/>
              </a:ext>
            </a:extLst>
          </p:cNvPr>
          <p:cNvPicPr>
            <a:picLocks noChangeAspect="1"/>
          </p:cNvPicPr>
          <p:nvPr/>
        </p:nvPicPr>
        <p:blipFill>
          <a:blip r:embed="rId15"/>
          <a:stretch>
            <a:fillRect/>
          </a:stretch>
        </p:blipFill>
        <p:spPr>
          <a:xfrm>
            <a:off x="1556528" y="4975644"/>
            <a:ext cx="985957" cy="962252"/>
          </a:xfrm>
          <a:prstGeom prst="rect">
            <a:avLst/>
          </a:prstGeom>
        </p:spPr>
      </p:pic>
      <p:pic>
        <p:nvPicPr>
          <p:cNvPr id="19" name="Picture 18" descr="A person with dark hair wearing a floral shirt&#10;&#10;AI-generated content may be incorrect.">
            <a:extLst>
              <a:ext uri="{FF2B5EF4-FFF2-40B4-BE49-F238E27FC236}">
                <a16:creationId xmlns:a16="http://schemas.microsoft.com/office/drawing/2014/main" id="{64C3E0B9-643A-CF5A-F5A1-22B2AB87667F}"/>
              </a:ext>
            </a:extLst>
          </p:cNvPr>
          <p:cNvPicPr>
            <a:picLocks noChangeAspect="1"/>
          </p:cNvPicPr>
          <p:nvPr/>
        </p:nvPicPr>
        <p:blipFill>
          <a:blip r:embed="rId16"/>
          <a:stretch>
            <a:fillRect/>
          </a:stretch>
        </p:blipFill>
        <p:spPr>
          <a:xfrm>
            <a:off x="2547166" y="4971035"/>
            <a:ext cx="1004179" cy="968028"/>
          </a:xfrm>
          <a:prstGeom prst="rect">
            <a:avLst/>
          </a:prstGeom>
        </p:spPr>
      </p:pic>
      <p:pic>
        <p:nvPicPr>
          <p:cNvPr id="9" name="Picture 8" descr="A person with a serious face&#10;&#10;Description automatically generated">
            <a:extLst>
              <a:ext uri="{FF2B5EF4-FFF2-40B4-BE49-F238E27FC236}">
                <a16:creationId xmlns:a16="http://schemas.microsoft.com/office/drawing/2014/main" id="{D52841A0-BC1F-D788-FAC8-D8CA1E9B64A0}"/>
              </a:ext>
            </a:extLst>
          </p:cNvPr>
          <p:cNvPicPr>
            <a:picLocks noChangeAspect="1"/>
          </p:cNvPicPr>
          <p:nvPr/>
        </p:nvPicPr>
        <p:blipFill>
          <a:blip r:embed="rId17"/>
          <a:stretch>
            <a:fillRect/>
          </a:stretch>
        </p:blipFill>
        <p:spPr>
          <a:xfrm>
            <a:off x="1550166" y="2904825"/>
            <a:ext cx="994015" cy="962637"/>
          </a:xfrm>
          <a:prstGeom prst="rect">
            <a:avLst/>
          </a:prstGeom>
        </p:spPr>
      </p:pic>
      <p:pic>
        <p:nvPicPr>
          <p:cNvPr id="20" name="Picture 19" descr="A profile of a person&#10;&#10;AI-generated content may be incorrect.">
            <a:extLst>
              <a:ext uri="{FF2B5EF4-FFF2-40B4-BE49-F238E27FC236}">
                <a16:creationId xmlns:a16="http://schemas.microsoft.com/office/drawing/2014/main" id="{F268AD8D-36EF-F798-B97C-9E2E7D69D516}"/>
              </a:ext>
            </a:extLst>
          </p:cNvPr>
          <p:cNvPicPr>
            <a:picLocks noChangeAspect="1"/>
          </p:cNvPicPr>
          <p:nvPr/>
        </p:nvPicPr>
        <p:blipFill>
          <a:blip r:embed="rId18"/>
          <a:stretch>
            <a:fillRect/>
          </a:stretch>
        </p:blipFill>
        <p:spPr>
          <a:xfrm>
            <a:off x="4989013" y="2895600"/>
            <a:ext cx="972514" cy="957894"/>
          </a:xfrm>
          <a:prstGeom prst="rect">
            <a:avLst/>
          </a:prstGeom>
        </p:spPr>
      </p:pic>
      <p:pic>
        <p:nvPicPr>
          <p:cNvPr id="2" name="Picture 1">
            <a:extLst>
              <a:ext uri="{FF2B5EF4-FFF2-40B4-BE49-F238E27FC236}">
                <a16:creationId xmlns:a16="http://schemas.microsoft.com/office/drawing/2014/main" id="{DE873AB4-257F-9054-C856-9701602383B1}"/>
              </a:ext>
            </a:extLst>
          </p:cNvPr>
          <p:cNvPicPr>
            <a:picLocks noChangeAspect="1"/>
          </p:cNvPicPr>
          <p:nvPr/>
        </p:nvPicPr>
        <p:blipFill>
          <a:blip r:embed="rId19"/>
          <a:stretch>
            <a:fillRect/>
          </a:stretch>
        </p:blipFill>
        <p:spPr>
          <a:xfrm>
            <a:off x="6090159" y="2900542"/>
            <a:ext cx="989342" cy="985029"/>
          </a:xfrm>
          <a:prstGeom prst="rect">
            <a:avLst/>
          </a:prstGeom>
        </p:spPr>
      </p:pic>
    </p:spTree>
    <p:extLst>
      <p:ext uri="{BB962C8B-B14F-4D97-AF65-F5344CB8AC3E}">
        <p14:creationId xmlns:p14="http://schemas.microsoft.com/office/powerpoint/2010/main" val="395082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group of men standing in front of a presentation&#10;&#10;AI-generated content may be incorrect.">
            <a:extLst>
              <a:ext uri="{FF2B5EF4-FFF2-40B4-BE49-F238E27FC236}">
                <a16:creationId xmlns:a16="http://schemas.microsoft.com/office/drawing/2014/main" id="{5BFD73B0-6B5F-618E-4CD4-9E2114AB4FAA}"/>
              </a:ext>
            </a:extLst>
          </p:cNvPr>
          <p:cNvPicPr>
            <a:picLocks noChangeAspect="1"/>
          </p:cNvPicPr>
          <p:nvPr/>
        </p:nvPicPr>
        <p:blipFill>
          <a:blip r:embed="rId2"/>
          <a:stretch>
            <a:fillRect/>
          </a:stretch>
        </p:blipFill>
        <p:spPr>
          <a:xfrm>
            <a:off x="0" y="136662"/>
            <a:ext cx="12192000" cy="6584677"/>
          </a:xfrm>
          <a:prstGeom prst="rect">
            <a:avLst/>
          </a:prstGeom>
        </p:spPr>
      </p:pic>
      <p:sp>
        <p:nvSpPr>
          <p:cNvPr id="6" name="TextBox 5">
            <a:extLst>
              <a:ext uri="{FF2B5EF4-FFF2-40B4-BE49-F238E27FC236}">
                <a16:creationId xmlns:a16="http://schemas.microsoft.com/office/drawing/2014/main" id="{C45F8AAE-8F3B-6DA8-16DF-41329A4F2DD3}"/>
              </a:ext>
            </a:extLst>
          </p:cNvPr>
          <p:cNvSpPr txBox="1"/>
          <p:nvPr/>
        </p:nvSpPr>
        <p:spPr>
          <a:xfrm>
            <a:off x="10656276" y="4478215"/>
            <a:ext cx="15357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Arimo"/>
                <a:hlinkClick r:id="rId3"/>
              </a:rPr>
              <a:t>PAG32 in San Diego Jan2025</a:t>
            </a:r>
          </a:p>
        </p:txBody>
      </p:sp>
    </p:spTree>
    <p:extLst>
      <p:ext uri="{BB962C8B-B14F-4D97-AF65-F5344CB8AC3E}">
        <p14:creationId xmlns:p14="http://schemas.microsoft.com/office/powerpoint/2010/main" val="835267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AI-generated content may be incorrect.">
            <a:extLst>
              <a:ext uri="{FF2B5EF4-FFF2-40B4-BE49-F238E27FC236}">
                <a16:creationId xmlns:a16="http://schemas.microsoft.com/office/drawing/2014/main" id="{D07760A5-B8CE-5910-7C83-7E9CF7BB3698}"/>
              </a:ext>
            </a:extLst>
          </p:cNvPr>
          <p:cNvPicPr>
            <a:picLocks noChangeAspect="1"/>
          </p:cNvPicPr>
          <p:nvPr/>
        </p:nvPicPr>
        <p:blipFill>
          <a:blip r:embed="rId2"/>
          <a:stretch>
            <a:fillRect/>
          </a:stretch>
        </p:blipFill>
        <p:spPr>
          <a:xfrm>
            <a:off x="0" y="16378"/>
            <a:ext cx="12192000" cy="6825245"/>
          </a:xfrm>
          <a:prstGeom prst="rect">
            <a:avLst/>
          </a:prstGeom>
        </p:spPr>
      </p:pic>
      <p:sp>
        <p:nvSpPr>
          <p:cNvPr id="5" name="TextBox 4">
            <a:extLst>
              <a:ext uri="{FF2B5EF4-FFF2-40B4-BE49-F238E27FC236}">
                <a16:creationId xmlns:a16="http://schemas.microsoft.com/office/drawing/2014/main" id="{CB1915FB-561F-0059-14EF-AB46B715A0D3}"/>
              </a:ext>
            </a:extLst>
          </p:cNvPr>
          <p:cNvSpPr txBox="1"/>
          <p:nvPr/>
        </p:nvSpPr>
        <p:spPr>
          <a:xfrm>
            <a:off x="5617028" y="5889172"/>
            <a:ext cx="60524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latin typeface="Canva Sans"/>
                <a:hlinkClick r:id="rId3"/>
              </a:rPr>
              <a:t>EBS Poster wins @ CIMMYT Science Week Feb 2025</a:t>
            </a:r>
          </a:p>
        </p:txBody>
      </p:sp>
      <p:grpSp>
        <p:nvGrpSpPr>
          <p:cNvPr id="9" name="Group 8">
            <a:extLst>
              <a:ext uri="{FF2B5EF4-FFF2-40B4-BE49-F238E27FC236}">
                <a16:creationId xmlns:a16="http://schemas.microsoft.com/office/drawing/2014/main" id="{1103F682-4D3D-7429-5506-8430DDEDECC2}"/>
              </a:ext>
            </a:extLst>
          </p:cNvPr>
          <p:cNvGrpSpPr/>
          <p:nvPr/>
        </p:nvGrpSpPr>
        <p:grpSpPr>
          <a:xfrm>
            <a:off x="9083892" y="148467"/>
            <a:ext cx="2981055" cy="963720"/>
            <a:chOff x="8719457" y="148467"/>
            <a:chExt cx="3301317" cy="1018938"/>
          </a:xfrm>
        </p:grpSpPr>
        <p:sp>
          <p:nvSpPr>
            <p:cNvPr id="7" name="Flowchart: Process 6">
              <a:extLst>
                <a:ext uri="{FF2B5EF4-FFF2-40B4-BE49-F238E27FC236}">
                  <a16:creationId xmlns:a16="http://schemas.microsoft.com/office/drawing/2014/main" id="{948D79FE-9AC5-726F-3D4F-6152F7595268}"/>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AI-generated content may be incorrect.">
              <a:extLst>
                <a:ext uri="{FF2B5EF4-FFF2-40B4-BE49-F238E27FC236}">
                  <a16:creationId xmlns:a16="http://schemas.microsoft.com/office/drawing/2014/main" id="{8F6EE8FA-0025-E557-A48F-9E24828DA742}"/>
                </a:ext>
              </a:extLst>
            </p:cNvPr>
            <p:cNvPicPr>
              <a:picLocks noChangeAspect="1"/>
            </p:cNvPicPr>
            <p:nvPr/>
          </p:nvPicPr>
          <p:blipFill>
            <a:blip r:embed="rId4"/>
            <a:stretch>
              <a:fillRect/>
            </a:stretch>
          </p:blipFill>
          <p:spPr>
            <a:xfrm>
              <a:off x="8719457" y="268247"/>
              <a:ext cx="3298371" cy="780677"/>
            </a:xfrm>
            <a:prstGeom prst="rect">
              <a:avLst/>
            </a:prstGeom>
          </p:spPr>
        </p:pic>
      </p:grpSp>
    </p:spTree>
    <p:extLst>
      <p:ext uri="{BB962C8B-B14F-4D97-AF65-F5344CB8AC3E}">
        <p14:creationId xmlns:p14="http://schemas.microsoft.com/office/powerpoint/2010/main" val="200869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97C06B-7175-63B0-8FE5-50AE73020FB9}"/>
              </a:ext>
            </a:extLst>
          </p:cNvPr>
          <p:cNvSpPr txBox="1"/>
          <p:nvPr/>
        </p:nvSpPr>
        <p:spPr>
          <a:xfrm>
            <a:off x="4865076" y="5802923"/>
            <a:ext cx="73269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a:latin typeface="Canva Sans"/>
                <a:hlinkClick r:id="rId2"/>
              </a:rPr>
              <a:t>B4T Official Launch @ CGIAR Science Week April 2025</a:t>
            </a:r>
          </a:p>
        </p:txBody>
      </p:sp>
      <p:grpSp>
        <p:nvGrpSpPr>
          <p:cNvPr id="10" name="Group 9">
            <a:extLst>
              <a:ext uri="{FF2B5EF4-FFF2-40B4-BE49-F238E27FC236}">
                <a16:creationId xmlns:a16="http://schemas.microsoft.com/office/drawing/2014/main" id="{061F972B-2374-3355-521F-4BC7A93B5340}"/>
              </a:ext>
            </a:extLst>
          </p:cNvPr>
          <p:cNvGrpSpPr/>
          <p:nvPr/>
        </p:nvGrpSpPr>
        <p:grpSpPr>
          <a:xfrm>
            <a:off x="8995544" y="4902"/>
            <a:ext cx="2981055" cy="963720"/>
            <a:chOff x="8719457" y="148467"/>
            <a:chExt cx="3301317" cy="1018938"/>
          </a:xfrm>
        </p:grpSpPr>
        <p:sp>
          <p:nvSpPr>
            <p:cNvPr id="8" name="Flowchart: Process 7">
              <a:extLst>
                <a:ext uri="{FF2B5EF4-FFF2-40B4-BE49-F238E27FC236}">
                  <a16:creationId xmlns:a16="http://schemas.microsoft.com/office/drawing/2014/main" id="{4A04A2D8-C3EB-741D-6987-DEA0BE4100D2}"/>
                </a:ext>
              </a:extLst>
            </p:cNvPr>
            <p:cNvSpPr/>
            <p:nvPr/>
          </p:nvSpPr>
          <p:spPr>
            <a:xfrm>
              <a:off x="11101346" y="148467"/>
              <a:ext cx="919428" cy="1018938"/>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white text&#10;&#10;AI-generated content may be incorrect.">
              <a:extLst>
                <a:ext uri="{FF2B5EF4-FFF2-40B4-BE49-F238E27FC236}">
                  <a16:creationId xmlns:a16="http://schemas.microsoft.com/office/drawing/2014/main" id="{DAADDFF9-E9E4-89E8-71E3-6008A1D66569}"/>
                </a:ext>
              </a:extLst>
            </p:cNvPr>
            <p:cNvPicPr>
              <a:picLocks noChangeAspect="1"/>
            </p:cNvPicPr>
            <p:nvPr/>
          </p:nvPicPr>
          <p:blipFill>
            <a:blip r:embed="rId3"/>
            <a:stretch>
              <a:fillRect/>
            </a:stretch>
          </p:blipFill>
          <p:spPr>
            <a:xfrm>
              <a:off x="8719457" y="268247"/>
              <a:ext cx="3298371" cy="780677"/>
            </a:xfrm>
            <a:prstGeom prst="rect">
              <a:avLst/>
            </a:prstGeom>
          </p:spPr>
        </p:pic>
      </p:grpSp>
      <p:pic>
        <p:nvPicPr>
          <p:cNvPr id="4" name="Picture 3" descr="A collage of people wearing lanyards&#10;&#10;AI-generated content may be incorrect.">
            <a:extLst>
              <a:ext uri="{FF2B5EF4-FFF2-40B4-BE49-F238E27FC236}">
                <a16:creationId xmlns:a16="http://schemas.microsoft.com/office/drawing/2014/main" id="{B3E7C749-1DE8-9018-D1A6-222E15F3F57F}"/>
              </a:ext>
            </a:extLst>
          </p:cNvPr>
          <p:cNvPicPr>
            <a:picLocks noChangeAspect="1"/>
          </p:cNvPicPr>
          <p:nvPr/>
        </p:nvPicPr>
        <p:blipFill>
          <a:blip r:embed="rId4"/>
          <a:stretch>
            <a:fillRect/>
          </a:stretch>
        </p:blipFill>
        <p:spPr>
          <a:xfrm>
            <a:off x="0" y="127"/>
            <a:ext cx="12192000" cy="6857746"/>
          </a:xfrm>
          <a:prstGeom prst="rect">
            <a:avLst/>
          </a:prstGeom>
        </p:spPr>
      </p:pic>
    </p:spTree>
    <p:extLst>
      <p:ext uri="{BB962C8B-B14F-4D97-AF65-F5344CB8AC3E}">
        <p14:creationId xmlns:p14="http://schemas.microsoft.com/office/powerpoint/2010/main" val="1788636182"/>
      </p:ext>
    </p:extLst>
  </p:cSld>
  <p:clrMapOvr>
    <a:masterClrMapping/>
  </p:clrMapOvr>
</p:sld>
</file>

<file path=ppt/theme/theme1.xml><?xml version="1.0" encoding="utf-8"?>
<a:theme xmlns:a="http://schemas.openxmlformats.org/drawingml/2006/main" name="1_Office Theme">
  <a:themeElements>
    <a:clrScheme name="Custom 4">
      <a:dk1>
        <a:srgbClr val="000000"/>
      </a:dk1>
      <a:lt1>
        <a:srgbClr val="FFFFFF"/>
      </a:lt1>
      <a:dk2>
        <a:srgbClr val="626362"/>
      </a:dk2>
      <a:lt2>
        <a:srgbClr val="E7E6E6"/>
      </a:lt2>
      <a:accent1>
        <a:srgbClr val="5B9B00"/>
      </a:accent1>
      <a:accent2>
        <a:srgbClr val="ED7D31"/>
      </a:accent2>
      <a:accent3>
        <a:srgbClr val="A5A5A5"/>
      </a:accent3>
      <a:accent4>
        <a:srgbClr val="FFC000"/>
      </a:accent4>
      <a:accent5>
        <a:srgbClr val="0065BD"/>
      </a:accent5>
      <a:accent6>
        <a:srgbClr val="0039A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 CGIAR Presentation Template.potx" id="{C5F9D4B5-DA7C-1444-8144-02481FBCEBBB}" vid="{ABE1C16C-2A90-CB4F-8F35-6678360F49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375b92-d9ec-40f3-b83f-9ba5b7e8a63c" xsi:nil="true"/>
    <lcf76f155ced4ddcb4097134ff3c332f xmlns="b25dc865-c6c3-4fd7-ae0a-a15ea8aa0053">
      <Terms xmlns="http://schemas.microsoft.com/office/infopath/2007/PartnerControls"/>
    </lcf76f155ced4ddcb4097134ff3c332f>
    <Phase xmlns="b25dc865-c6c3-4fd7-ae0a-a15ea8aa0053" xsi:nil="true"/>
    <Status xmlns="b25dc865-c6c3-4fd7-ae0a-a15ea8aa00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B1429C0F17A5458E61CB2ECAA0812E" ma:contentTypeVersion="19" ma:contentTypeDescription="Create a new document." ma:contentTypeScope="" ma:versionID="523d7e8170f00072be37200d4862cda5">
  <xsd:schema xmlns:xsd="http://www.w3.org/2001/XMLSchema" xmlns:xs="http://www.w3.org/2001/XMLSchema" xmlns:p="http://schemas.microsoft.com/office/2006/metadata/properties" xmlns:ns2="b25dc865-c6c3-4fd7-ae0a-a15ea8aa0053" xmlns:ns3="ae375b92-d9ec-40f3-b83f-9ba5b7e8a63c" targetNamespace="http://schemas.microsoft.com/office/2006/metadata/properties" ma:root="true" ma:fieldsID="78d6de47bfb3c00ba645a4e8ae8a5f82" ns2:_="" ns3:_="">
    <xsd:import namespace="b25dc865-c6c3-4fd7-ae0a-a15ea8aa0053"/>
    <xsd:import namespace="ae375b92-d9ec-40f3-b83f-9ba5b7e8a6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Phase"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5dc865-c6c3-4fd7-ae0a-a15ea8aa00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1616629-9183-4d38-9e3a-f9db27d53a2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Phase" ma:index="23" nillable="true" ma:displayName="Phase" ma:description="Reporting or implementation level" ma:format="Dropdown" ma:internalName="Phase">
      <xsd:simpleType>
        <xsd:restriction base="dms:Choice">
          <xsd:enumeration value="Phase 4"/>
          <xsd:enumeration value="Phase 5"/>
          <xsd:enumeration value="Phase 6"/>
          <xsd:enumeration value="Phase tbd"/>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ma:format="Dropdown" ma:internalName="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375b92-d9ec-40f3-b83f-9ba5b7e8a6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18197b0-bd13-4a0e-a577-4b9f8f269271}" ma:internalName="TaxCatchAll" ma:showField="CatchAllData" ma:web="ae375b92-d9ec-40f3-b83f-9ba5b7e8a6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158CA3-F6CE-4B79-BA22-35235E3FE75F}">
  <ds:schemaRefs>
    <ds:schemaRef ds:uri="ae375b92-d9ec-40f3-b83f-9ba5b7e8a63c"/>
    <ds:schemaRef ds:uri="b25dc865-c6c3-4fd7-ae0a-a15ea8aa00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182AA1A-CE0C-428C-957B-F15D6DE182C6}">
  <ds:schemaRefs>
    <ds:schemaRef ds:uri="http://schemas.microsoft.com/sharepoint/v3/contenttype/forms"/>
  </ds:schemaRefs>
</ds:datastoreItem>
</file>

<file path=customXml/itemProps3.xml><?xml version="1.0" encoding="utf-8"?>
<ds:datastoreItem xmlns:ds="http://schemas.openxmlformats.org/officeDocument/2006/customXml" ds:itemID="{93C15F01-5D58-43D7-9DD3-6CCB53087E7E}">
  <ds:schemaRefs>
    <ds:schemaRef ds:uri="ae375b92-d9ec-40f3-b83f-9ba5b7e8a63c"/>
    <ds:schemaRef ds:uri="b25dc865-c6c3-4fd7-ae0a-a15ea8aa00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68</Slides>
  <Notes>16</Notes>
  <HiddenSlides>12</HiddenSlide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1_Office Theme</vt:lpstr>
      <vt:lpstr>PowerPoint Presentation</vt:lpstr>
      <vt:lpstr>Agenda</vt:lpstr>
      <vt:lpstr>Welcome message</vt:lpstr>
      <vt:lpstr>Breeding Resources &amp; Digital Solutions Latest News</vt:lpstr>
      <vt:lpstr>BR did very well during the initiative cycle and the progress will continue in 2025-30</vt:lpstr>
      <vt:lpstr>For Digital Solutions, the 2022-24 cycle was a great opportunity for consolidation</vt:lpstr>
      <vt:lpstr>PowerPoint Presentation</vt:lpstr>
      <vt:lpstr>PowerPoint Presentation</vt:lpstr>
      <vt:lpstr>PowerPoint Presentation</vt:lpstr>
      <vt:lpstr>In 2025 we are prioritizing the co-creation of an entire CG Research Ecosystem</vt:lpstr>
      <vt:lpstr>Global User Support</vt:lpstr>
      <vt:lpstr>Adoption Projects</vt:lpstr>
      <vt:lpstr>PowerPoint Presentation</vt:lpstr>
      <vt:lpstr>General Support</vt:lpstr>
      <vt:lpstr>Training</vt:lpstr>
      <vt:lpstr>Documentation</vt:lpstr>
      <vt:lpstr>PowerPoint Presentation</vt:lpstr>
      <vt:lpstr>PowerPoint Presentation</vt:lpstr>
      <vt:lpstr>PowerPoint Presentation</vt:lpstr>
      <vt:lpstr>PowerPoint Presentation</vt:lpstr>
      <vt:lpstr>EBS Newsletter</vt:lpstr>
      <vt:lpstr>Solutions Enablement</vt:lpstr>
      <vt:lpstr>EBS Lite</vt:lpstr>
      <vt:lpstr>Hybrid Testing Automation Framework (HTAF)</vt:lpstr>
      <vt:lpstr>BMS to EBS data migration pipeline</vt:lpstr>
      <vt:lpstr>EBS Account Consolidation</vt:lpstr>
      <vt:lpstr>Cloud-based High-Performance Computing (HPC) for Accelerated Breeding Initiative (ABI)</vt:lpstr>
      <vt:lpstr>Amazon Web Services (AWS) POCs</vt:lpstr>
      <vt:lpstr>Plant Diseases Dashboard Discovery Phase</vt:lpstr>
      <vt:lpstr>Solutions Engineering &amp; Innovation </vt:lpstr>
      <vt:lpstr>Operational Genotyping </vt:lpstr>
      <vt:lpstr>Operational Genotyping</vt:lpstr>
      <vt:lpstr>Operational Genotyping - Interoperability</vt:lpstr>
      <vt:lpstr>Breeding Analytics</vt:lpstr>
      <vt:lpstr>Statistical Design Models</vt:lpstr>
      <vt:lpstr>Phenotypic Data Manager</vt:lpstr>
      <vt:lpstr>Analysis Request Manager</vt:lpstr>
      <vt:lpstr>Molecular Data Analysis</vt:lpstr>
      <vt:lpstr>Core Breeding</vt:lpstr>
      <vt:lpstr>Experiment Creation</vt:lpstr>
      <vt:lpstr>Experiment Manager</vt:lpstr>
      <vt:lpstr>Data Collection</vt:lpstr>
      <vt:lpstr>Harvest Manager</vt:lpstr>
      <vt:lpstr>Germplasm Manager</vt:lpstr>
      <vt:lpstr>List Manager</vt:lpstr>
      <vt:lpstr>EBS: General Improvements</vt:lpstr>
      <vt:lpstr>Hiphen and EBS Integration</vt:lpstr>
      <vt:lpstr>Objective</vt:lpstr>
      <vt:lpstr>Updates and next plans</vt:lpstr>
      <vt:lpstr>AgPile</vt:lpstr>
      <vt:lpstr>Why AgPile?</vt:lpstr>
      <vt:lpstr>AgPile: What is in it for me?</vt:lpstr>
      <vt:lpstr>PowerPoint Presentation</vt:lpstr>
      <vt:lpstr>PowerPoint Presentation</vt:lpstr>
      <vt:lpstr>PowerPoint Presentation</vt:lpstr>
      <vt:lpstr>AgPile Program Plan</vt:lpstr>
      <vt:lpstr>PowerPoint Presentation</vt:lpstr>
      <vt:lpstr>PowerPoint Presentation</vt:lpstr>
      <vt:lpstr>Bioinformatics Support</vt:lpstr>
      <vt:lpstr>Haplotype/Variant Tracing</vt:lpstr>
      <vt:lpstr>Development/Improvement of Mid-Density SNP Marker Panel Design</vt:lpstr>
      <vt:lpstr>Reference Genome Sequencing Service</vt:lpstr>
      <vt:lpstr>Operational Genotyping</vt:lpstr>
      <vt:lpstr>AgPile in theory: How it will work</vt:lpstr>
      <vt:lpstr>AgPile from a user perspective: Your own Digital Workshop</vt:lpstr>
      <vt:lpstr>Life cycle of a Trial experiment</vt:lpstr>
      <vt:lpstr>AgPile in action: A real-life example</vt:lpstr>
      <vt:lpstr>Hidden slide: Copy of possible team presenter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SC12 presentation</dc:title>
  <dc:creator>Karmen</dc:creator>
  <cp:revision>1</cp:revision>
  <cp:lastPrinted>2020-04-29T15:21:42Z</cp:lastPrinted>
  <dcterms:created xsi:type="dcterms:W3CDTF">2020-04-15T05:49:20Z</dcterms:created>
  <dcterms:modified xsi:type="dcterms:W3CDTF">2025-05-13T19:48:50Z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0x01010070B1429C0F17A5458E61CB2ECAA0812E</vt:lpwstr>
  </property>
  <property fmtid="{D5CDD505-2E9C-101B-9397-08002B2CF9AE}" pid="3" name="MediaServiceImageTags">
    <vt:lpwstr/>
  </property>
</Properties>
</file>