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736" r:id="rId4"/>
  </p:sldMasterIdLst>
  <p:notesMasterIdLst>
    <p:notesMasterId r:id="rId18"/>
  </p:notesMasterIdLst>
  <p:handoutMasterIdLst>
    <p:handoutMasterId r:id="rId19"/>
  </p:handoutMasterIdLst>
  <p:sldIdLst>
    <p:sldId id="263" r:id="rId5"/>
    <p:sldId id="2147047021" r:id="rId6"/>
    <p:sldId id="2147047017" r:id="rId7"/>
    <p:sldId id="2147047018" r:id="rId8"/>
    <p:sldId id="2147047014" r:id="rId9"/>
    <p:sldId id="2147047009" r:id="rId10"/>
    <p:sldId id="2147047012" r:id="rId11"/>
    <p:sldId id="2147047019" r:id="rId12"/>
    <p:sldId id="2147047005" r:id="rId13"/>
    <p:sldId id="2147047013" r:id="rId14"/>
    <p:sldId id="2147047016" r:id="rId15"/>
    <p:sldId id="2147047020" r:id="rId16"/>
    <p:sldId id="214684789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2568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8DBA30-B758-BA2A-EFE3-D64AA5790522}" name="PUECH, Julie Eurydice (CIMMYT)" initials="JP" userId="S::J.Puech@cgiar.org::7220e51e-31af-4fa6-8069-ae6f0a5a3d2b" providerId="AD"/>
  <p188:author id="{F4EBA636-D31D-1180-DA32-12F1D700FA8A}" name="Puech, Julie (CGIAR System Organization)" initials="PO" userId="S::j.puech@cgiar.org::7220e51e-31af-4fa6-8069-ae6f0a5a3d2b" providerId="AD"/>
  <p188:author id="{AE896947-E100-9DEE-0E45-49F55C4ACFA6}" name="Ojango, Julie (ILRI)" initials="OJ" userId="S::j.ojango@cgiar.org::e6663cd7-25e4-4d56-989b-e41feca8f976" providerId="AD"/>
  <p188:author id="{429CBDA9-2103-C0BD-E087-50BD1681E923}" name="WERNER, Christian Raimund (CIMMYT)" initials="CW" userId="S::C.WERNER@CIMMYT.ORG::e81621d9-604f-4154-b395-753dfab2d4b0" providerId="AD"/>
  <p188:author id="{697780CA-D035-8A63-0EDE-D49F9A83BAD9}" name="QUINN, Michael (CIMMYT)" initials="MQ" userId="S::M.QUINN@cgiar.org::d569651f-1036-4327-ac94-9677fe1b413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Hilary Wild" initials="KCB" lastIdx="1" clrIdx="28">
    <p:extLst>
      <p:ext uri="{19B8F6BF-5375-455C-9EA6-DF929625EA0E}">
        <p15:presenceInfo xmlns:p15="http://schemas.microsoft.com/office/powerpoint/2012/main" userId="Hilary Wild" providerId="None"/>
      </p:ext>
    </p:extLst>
  </p:cmAuthor>
  <p:cmAuthor id="1" name="SMO" initials="SMO" lastIdx="42" clrIdx="0">
    <p:extLst>
      <p:ext uri="{19B8F6BF-5375-455C-9EA6-DF929625EA0E}">
        <p15:presenceInfo xmlns:p15="http://schemas.microsoft.com/office/powerpoint/2012/main" userId="SMO" providerId="None"/>
      </p:ext>
    </p:extLst>
  </p:cmAuthor>
  <p:cmAuthor id="30" name="K Bennett" initials="KCB" lastIdx="6" clrIdx="29">
    <p:extLst>
      <p:ext uri="{19B8F6BF-5375-455C-9EA6-DF929625EA0E}">
        <p15:presenceInfo xmlns:p15="http://schemas.microsoft.com/office/powerpoint/2012/main" userId="K Bennett" providerId="None"/>
      </p:ext>
    </p:extLst>
  </p:cmAuthor>
  <p:cmAuthor id="2" name="Quinn, Sara (CGIAR System Organization)" initials="QO" lastIdx="16" clrIdx="1">
    <p:extLst>
      <p:ext uri="{19B8F6BF-5375-455C-9EA6-DF929625EA0E}">
        <p15:presenceInfo xmlns:p15="http://schemas.microsoft.com/office/powerpoint/2012/main" userId="S::s.quinn@cgiar.org::e47d3906-c87f-4279-96ef-102eef59e167" providerId="AD"/>
      </p:ext>
    </p:extLst>
  </p:cmAuthor>
  <p:cmAuthor id="3" name="Cussen, Olwen (CGIAR System Organization)" initials="CO(SO" lastIdx="15" clrIdx="2">
    <p:extLst>
      <p:ext uri="{19B8F6BF-5375-455C-9EA6-DF929625EA0E}">
        <p15:presenceInfo xmlns:p15="http://schemas.microsoft.com/office/powerpoint/2012/main" userId="S-1-5-21-1606980848-162531612-839522115-24247" providerId="AD"/>
      </p:ext>
    </p:extLst>
  </p:cmAuthor>
  <p:cmAuthor id="4" name="Compton, Julia (System Org - Consultant)" initials="CC" lastIdx="15" clrIdx="3">
    <p:extLst>
      <p:ext uri="{19B8F6BF-5375-455C-9EA6-DF929625EA0E}">
        <p15:presenceInfo xmlns:p15="http://schemas.microsoft.com/office/powerpoint/2012/main" userId="S::j.compton@cgiar.org::a345051f-47b9-4aa0-a315-f5825f871d12" providerId="AD"/>
      </p:ext>
    </p:extLst>
  </p:cmAuthor>
  <p:cmAuthor id="5" name="Manning-Thomas, Nadia (CGIAR System Organization)" initials="MO" lastIdx="30" clrIdx="4">
    <p:extLst>
      <p:ext uri="{19B8F6BF-5375-455C-9EA6-DF929625EA0E}">
        <p15:presenceInfo xmlns:p15="http://schemas.microsoft.com/office/powerpoint/2012/main" userId="S::n.manning-thomas@cgiar.org::ee10a1cf-a826-4e78-830f-408c70a5cff8" providerId="AD"/>
      </p:ext>
    </p:extLst>
  </p:cmAuthor>
  <p:cmAuthor id="6" name="Manning-Thomas, Nadia (CGIAR System Organization)" initials="MN(SO" lastIdx="17" clrIdx="5">
    <p:extLst>
      <p:ext uri="{19B8F6BF-5375-455C-9EA6-DF929625EA0E}">
        <p15:presenceInfo xmlns:p15="http://schemas.microsoft.com/office/powerpoint/2012/main" userId="S-1-12-1-3994067407-1316530214-2353008515-4174357872" providerId="AD"/>
      </p:ext>
    </p:extLst>
  </p:cmAuthor>
  <p:cmAuthor id="7" name="Samuel Stacey" initials="SS" lastIdx="8" clrIdx="6">
    <p:extLst>
      <p:ext uri="{19B8F6BF-5375-455C-9EA6-DF929625EA0E}">
        <p15:presenceInfo xmlns:p15="http://schemas.microsoft.com/office/powerpoint/2012/main" userId="73e9e930-5ebd-41ab-a84c-43886a41a844" providerId="Windows Live"/>
      </p:ext>
    </p:extLst>
  </p:cmAuthor>
  <p:cmAuthor id="8" name="AZ" initials="ZA(" lastIdx="8" clrIdx="7">
    <p:extLst>
      <p:ext uri="{19B8F6BF-5375-455C-9EA6-DF929625EA0E}">
        <p15:presenceInfo xmlns:p15="http://schemas.microsoft.com/office/powerpoint/2012/main" userId="AZ" providerId="None"/>
      </p:ext>
    </p:extLst>
  </p:cmAuthor>
  <p:cmAuthor id="9" name="CGIAR SMO" initials="SMO" lastIdx="40" clrIdx="8">
    <p:extLst>
      <p:ext uri="{19B8F6BF-5375-455C-9EA6-DF929625EA0E}">
        <p15:presenceInfo xmlns:p15="http://schemas.microsoft.com/office/powerpoint/2012/main" userId="CGIAR SMO" providerId="None"/>
      </p:ext>
    </p:extLst>
  </p:cmAuthor>
  <p:cmAuthor id="10" name="Grainger-Jones, Elwyn (CGIAR System Organization)" initials="GO" lastIdx="10" clrIdx="9">
    <p:extLst>
      <p:ext uri="{19B8F6BF-5375-455C-9EA6-DF929625EA0E}">
        <p15:presenceInfo xmlns:p15="http://schemas.microsoft.com/office/powerpoint/2012/main" userId="S::egraingerjones@cgiar.org::68712cb9-d77d-4e25-9a1a-b1c2e9a3748b" providerId="AD"/>
      </p:ext>
    </p:extLst>
  </p:cmAuthor>
  <p:cmAuthor id="11" name="Colomer, Julien (CGIAR System Organization)" initials="CJ(SO" lastIdx="9" clrIdx="10">
    <p:extLst>
      <p:ext uri="{19B8F6BF-5375-455C-9EA6-DF929625EA0E}">
        <p15:presenceInfo xmlns:p15="http://schemas.microsoft.com/office/powerpoint/2012/main" userId="S::J.Colomer@cgiar.org::b2411d90-1fdc-4700-bb9a-fbe80d4d111c" providerId="AD"/>
      </p:ext>
    </p:extLst>
  </p:cmAuthor>
  <p:cmAuthor id="12" name="Smith, Andrew (CGIAR System Organization)" initials="SA(SO" lastIdx="21" clrIdx="11">
    <p:extLst>
      <p:ext uri="{19B8F6BF-5375-455C-9EA6-DF929625EA0E}">
        <p15:presenceInfo xmlns:p15="http://schemas.microsoft.com/office/powerpoint/2012/main" userId="S::A.J.Smith@cgiar.org::8a06fa0c-eddd-41d8-b9af-fa582b122ae0" providerId="AD"/>
      </p:ext>
    </p:extLst>
  </p:cmAuthor>
  <p:cmAuthor id="13" name="Craig, Jamie (CGIAR System Organization)" initials="CJ(SO" lastIdx="13" clrIdx="12">
    <p:extLst>
      <p:ext uri="{19B8F6BF-5375-455C-9EA6-DF929625EA0E}">
        <p15:presenceInfo xmlns:p15="http://schemas.microsoft.com/office/powerpoint/2012/main" userId="S::J.Craig@cgiar.org::267bf317-b355-4c71-b132-eff8930cd9d0" providerId="AD"/>
      </p:ext>
    </p:extLst>
  </p:cmAuthor>
  <p:cmAuthor id="14" name="Zandstra, Andre (CGIAR System Organization)" initials="ZO" lastIdx="7" clrIdx="13">
    <p:extLst>
      <p:ext uri="{19B8F6BF-5375-455C-9EA6-DF929625EA0E}">
        <p15:presenceInfo xmlns:p15="http://schemas.microsoft.com/office/powerpoint/2012/main" userId="S::a.zandstra@cgiar.org::ecab230e-e994-4cc7-af01-3de217e03e50" providerId="AD"/>
      </p:ext>
    </p:extLst>
  </p:cmAuthor>
  <p:cmAuthor id="15" name="Sundstrom, Roland (CGIAR System Organization)" initials="SR(SO" lastIdx="40" clrIdx="14">
    <p:extLst>
      <p:ext uri="{19B8F6BF-5375-455C-9EA6-DF929625EA0E}">
        <p15:presenceInfo xmlns:p15="http://schemas.microsoft.com/office/powerpoint/2012/main" userId="S::R.Sundstrom@cgiar.org::30fde8fb-5bdf-4c9b-b55e-ee8834a87165" providerId="AD"/>
      </p:ext>
    </p:extLst>
  </p:cmAuthor>
  <p:cmAuthor id="16" name="Bennett, Karmen (CGIAR System Organization)" initials="BO" lastIdx="3" clrIdx="15">
    <p:extLst>
      <p:ext uri="{19B8F6BF-5375-455C-9EA6-DF929625EA0E}">
        <p15:presenceInfo xmlns:p15="http://schemas.microsoft.com/office/powerpoint/2012/main" userId="S::k.bennett@cgiar.org::7ce980d7-af5d-4d40-85e4-4f613acfcee5" providerId="AD"/>
      </p:ext>
    </p:extLst>
  </p:cmAuthor>
  <p:cmAuthor id="17" name="Karmen" initials="KCB" lastIdx="12" clrIdx="16">
    <p:extLst>
      <p:ext uri="{19B8F6BF-5375-455C-9EA6-DF929625EA0E}">
        <p15:presenceInfo xmlns:p15="http://schemas.microsoft.com/office/powerpoint/2012/main" userId="Karmen" providerId="None"/>
      </p:ext>
    </p:extLst>
  </p:cmAuthor>
  <p:cmAuthor id="18" name="Author" initials="Author" lastIdx="7" clrIdx="17">
    <p:extLst>
      <p:ext uri="{19B8F6BF-5375-455C-9EA6-DF929625EA0E}">
        <p15:presenceInfo xmlns:p15="http://schemas.microsoft.com/office/powerpoint/2012/main" userId="Author" providerId="None"/>
      </p:ext>
    </p:extLst>
  </p:cmAuthor>
  <p:cmAuthor id="19" name="System Organization" initials="SO" lastIdx="1" clrIdx="18">
    <p:extLst>
      <p:ext uri="{19B8F6BF-5375-455C-9EA6-DF929625EA0E}">
        <p15:presenceInfo xmlns:p15="http://schemas.microsoft.com/office/powerpoint/2012/main" userId="System Organization" providerId="None"/>
      </p:ext>
    </p:extLst>
  </p:cmAuthor>
  <p:cmAuthor id="20" name="Olwen Cussen" initials="OC" lastIdx="47" clrIdx="19">
    <p:extLst>
      <p:ext uri="{19B8F6BF-5375-455C-9EA6-DF929625EA0E}">
        <p15:presenceInfo xmlns:p15="http://schemas.microsoft.com/office/powerpoint/2012/main" userId="Olwen Cussen" providerId="None"/>
      </p:ext>
    </p:extLst>
  </p:cmAuthor>
  <p:cmAuthor id="21" name="CGIAR" initials="CGIAR" lastIdx="33" clrIdx="20">
    <p:extLst>
      <p:ext uri="{19B8F6BF-5375-455C-9EA6-DF929625EA0E}">
        <p15:presenceInfo xmlns:p15="http://schemas.microsoft.com/office/powerpoint/2012/main" userId="CGIAR" providerId="None"/>
      </p:ext>
    </p:extLst>
  </p:cmAuthor>
  <p:cmAuthor id="22" name="Solomos, Georgios (CGIAR System Organization)" initials="SG(SO" lastIdx="1" clrIdx="21">
    <p:extLst>
      <p:ext uri="{19B8F6BF-5375-455C-9EA6-DF929625EA0E}">
        <p15:presenceInfo xmlns:p15="http://schemas.microsoft.com/office/powerpoint/2012/main" userId="S::G.Solomos@cgiar.org::f5765543-009b-41bd-8170-034be5f9e1ea" providerId="AD"/>
      </p:ext>
    </p:extLst>
  </p:cmAuthor>
  <p:cmAuthor id="23" name="Elwyn" initials="EGJ" lastIdx="22" clrIdx="22">
    <p:extLst>
      <p:ext uri="{19B8F6BF-5375-455C-9EA6-DF929625EA0E}">
        <p15:presenceInfo xmlns:p15="http://schemas.microsoft.com/office/powerpoint/2012/main" userId="Elwyn" providerId="None"/>
      </p:ext>
    </p:extLst>
  </p:cmAuthor>
  <p:cmAuthor id="24" name="Sinosi, Isobel (CGIAR System Organization)" initials="SI(SO" lastIdx="1" clrIdx="23">
    <p:extLst>
      <p:ext uri="{19B8F6BF-5375-455C-9EA6-DF929625EA0E}">
        <p15:presenceInfo xmlns:p15="http://schemas.microsoft.com/office/powerpoint/2012/main" userId="S::i.sinosi@cgiar.org::a17db583-3546-473a-8f5a-bdaeb28beadd" providerId="AD"/>
      </p:ext>
    </p:extLst>
  </p:cmAuthor>
  <p:cmAuthor id="25" name="Vermeulen, Sonja (CGIAR System Organization)" initials="VO" lastIdx="9" clrIdx="24">
    <p:extLst>
      <p:ext uri="{19B8F6BF-5375-455C-9EA6-DF929625EA0E}">
        <p15:presenceInfo xmlns:p15="http://schemas.microsoft.com/office/powerpoint/2012/main" userId="S::s.vermeulen@cgiar.org::7f3eeccc-c54f-466f-9870-0d205a5c6de4" providerId="AD"/>
      </p:ext>
    </p:extLst>
  </p:cmAuthor>
  <p:cmAuthor id="26" name="Karmen Bennett" initials="KCB" lastIdx="16" clrIdx="25">
    <p:extLst>
      <p:ext uri="{19B8F6BF-5375-455C-9EA6-DF929625EA0E}">
        <p15:presenceInfo xmlns:p15="http://schemas.microsoft.com/office/powerpoint/2012/main" userId="Karmen Bennett" providerId="None"/>
      </p:ext>
    </p:extLst>
  </p:cmAuthor>
  <p:cmAuthor id="27" name="Poire, Valerie (CGIAR System Organization)" initials="PO" lastIdx="1" clrIdx="26">
    <p:extLst>
      <p:ext uri="{19B8F6BF-5375-455C-9EA6-DF929625EA0E}">
        <p15:presenceInfo xmlns:p15="http://schemas.microsoft.com/office/powerpoint/2012/main" userId="S::v.poire@cgiar.org::aa6ecc9c-c4e6-4d04-853a-06a1f3d87686" providerId="AD"/>
      </p:ext>
    </p:extLst>
  </p:cmAuthor>
  <p:cmAuthor id="28" name="Sadoff, Claudia (One CGIAR)" initials="SC" lastIdx="2" clrIdx="27">
    <p:extLst>
      <p:ext uri="{19B8F6BF-5375-455C-9EA6-DF929625EA0E}">
        <p15:presenceInfo xmlns:p15="http://schemas.microsoft.com/office/powerpoint/2012/main" userId="S::c.sadoff@cgiar.org::9c4fb457-88be-4c22-a8f2-ef36117e7e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A00"/>
    <a:srgbClr val="AB431E"/>
    <a:srgbClr val="EFDAD2"/>
    <a:srgbClr val="04385E"/>
    <a:srgbClr val="A5A5A5"/>
    <a:srgbClr val="DAB785"/>
    <a:srgbClr val="D5896F"/>
    <a:srgbClr val="70A288"/>
    <a:srgbClr val="014D91"/>
    <a:srgbClr val="A63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0F294-1301-4AD5-A018-5943CCD44401}" v="1162" dt="2025-06-05T03:24:44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24" autoAdjust="0"/>
  </p:normalViewPr>
  <p:slideViewPr>
    <p:cSldViewPr snapToGrid="0">
      <p:cViewPr varScale="1">
        <p:scale>
          <a:sx n="88" d="100"/>
          <a:sy n="88" d="100"/>
        </p:scale>
        <p:origin x="1434" y="96"/>
      </p:cViewPr>
      <p:guideLst>
        <p:guide orient="horz" pos="1272"/>
        <p:guide pos="2568"/>
        <p:guide orient="horz" pos="6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NER, Christian Raimund (CIMMYT)" userId="e81621d9-604f-4154-b395-753dfab2d4b0" providerId="ADAL" clId="{AF40F294-1301-4AD5-A018-5943CCD44401}"/>
    <pc:docChg chg="undo redo custSel addSld delSld modSld sldOrd">
      <pc:chgData name="WERNER, Christian Raimund (CIMMYT)" userId="e81621d9-604f-4154-b395-753dfab2d4b0" providerId="ADAL" clId="{AF40F294-1301-4AD5-A018-5943CCD44401}" dt="2025-06-05T17:03:48.576" v="7279" actId="20577"/>
      <pc:docMkLst>
        <pc:docMk/>
      </pc:docMkLst>
      <pc:sldChg chg="modSp mod modNotesTx">
        <pc:chgData name="WERNER, Christian Raimund (CIMMYT)" userId="e81621d9-604f-4154-b395-753dfab2d4b0" providerId="ADAL" clId="{AF40F294-1301-4AD5-A018-5943CCD44401}" dt="2025-06-05T17:03:48.576" v="7279" actId="20577"/>
        <pc:sldMkLst>
          <pc:docMk/>
          <pc:sldMk cId="0" sldId="263"/>
        </pc:sldMkLst>
        <pc:spChg chg="mod">
          <ac:chgData name="WERNER, Christian Raimund (CIMMYT)" userId="e81621d9-604f-4154-b395-753dfab2d4b0" providerId="ADAL" clId="{AF40F294-1301-4AD5-A018-5943CCD44401}" dt="2025-06-03T20:41:24.150" v="186" actId="1076"/>
          <ac:spMkLst>
            <pc:docMk/>
            <pc:sldMk cId="0" sldId="263"/>
            <ac:spMk id="2" creationId="{DD583334-BAD0-4F68-5C96-FCF44AE67EC0}"/>
          </ac:spMkLst>
        </pc:spChg>
        <pc:spChg chg="mod">
          <ac:chgData name="WERNER, Christian Raimund (CIMMYT)" userId="e81621d9-604f-4154-b395-753dfab2d4b0" providerId="ADAL" clId="{AF40F294-1301-4AD5-A018-5943CCD44401}" dt="2025-06-05T17:03:08.631" v="7271" actId="20577"/>
          <ac:spMkLst>
            <pc:docMk/>
            <pc:sldMk cId="0" sldId="263"/>
            <ac:spMk id="5" creationId="{5B247E18-4802-08F4-3069-4A32FCA948AE}"/>
          </ac:spMkLst>
        </pc:spChg>
      </pc:sldChg>
      <pc:sldChg chg="addSp delSp modSp del mod modAnim">
        <pc:chgData name="WERNER, Christian Raimund (CIMMYT)" userId="e81621d9-604f-4154-b395-753dfab2d4b0" providerId="ADAL" clId="{AF40F294-1301-4AD5-A018-5943CCD44401}" dt="2025-06-04T02:58:15.228" v="2127" actId="47"/>
        <pc:sldMkLst>
          <pc:docMk/>
          <pc:sldMk cId="100629663" sldId="2146847942"/>
        </pc:sldMkLst>
      </pc:sldChg>
      <pc:sldChg chg="del">
        <pc:chgData name="WERNER, Christian Raimund (CIMMYT)" userId="e81621d9-604f-4154-b395-753dfab2d4b0" providerId="ADAL" clId="{AF40F294-1301-4AD5-A018-5943CCD44401}" dt="2025-06-03T21:17:52.601" v="703" actId="47"/>
        <pc:sldMkLst>
          <pc:docMk/>
          <pc:sldMk cId="1869831826" sldId="2146847943"/>
        </pc:sldMkLst>
      </pc:sldChg>
      <pc:sldChg chg="del">
        <pc:chgData name="WERNER, Christian Raimund (CIMMYT)" userId="e81621d9-604f-4154-b395-753dfab2d4b0" providerId="ADAL" clId="{AF40F294-1301-4AD5-A018-5943CCD44401}" dt="2025-06-03T21:17:53.928" v="704" actId="47"/>
        <pc:sldMkLst>
          <pc:docMk/>
          <pc:sldMk cId="4067686156" sldId="2146847944"/>
        </pc:sldMkLst>
      </pc:sldChg>
      <pc:sldChg chg="modSp del mod">
        <pc:chgData name="WERNER, Christian Raimund (CIMMYT)" userId="e81621d9-604f-4154-b395-753dfab2d4b0" providerId="ADAL" clId="{AF40F294-1301-4AD5-A018-5943CCD44401}" dt="2025-06-03T21:17:54.927" v="705" actId="47"/>
        <pc:sldMkLst>
          <pc:docMk/>
          <pc:sldMk cId="793913457" sldId="2146847945"/>
        </pc:sldMkLst>
      </pc:sldChg>
      <pc:sldChg chg="del">
        <pc:chgData name="WERNER, Christian Raimund (CIMMYT)" userId="e81621d9-604f-4154-b395-753dfab2d4b0" providerId="ADAL" clId="{AF40F294-1301-4AD5-A018-5943CCD44401}" dt="2025-06-03T21:17:56.979" v="707" actId="47"/>
        <pc:sldMkLst>
          <pc:docMk/>
          <pc:sldMk cId="738136154" sldId="2146847946"/>
        </pc:sldMkLst>
      </pc:sldChg>
      <pc:sldChg chg="del">
        <pc:chgData name="WERNER, Christian Raimund (CIMMYT)" userId="e81621d9-604f-4154-b395-753dfab2d4b0" providerId="ADAL" clId="{AF40F294-1301-4AD5-A018-5943CCD44401}" dt="2025-06-03T21:17:55.755" v="706" actId="47"/>
        <pc:sldMkLst>
          <pc:docMk/>
          <pc:sldMk cId="589480289" sldId="2146847947"/>
        </pc:sldMkLst>
      </pc:sldChg>
      <pc:sldChg chg="del">
        <pc:chgData name="WERNER, Christian Raimund (CIMMYT)" userId="e81621d9-604f-4154-b395-753dfab2d4b0" providerId="ADAL" clId="{AF40F294-1301-4AD5-A018-5943CCD44401}" dt="2025-06-03T21:17:59.081" v="709" actId="47"/>
        <pc:sldMkLst>
          <pc:docMk/>
          <pc:sldMk cId="1926526336" sldId="2146847949"/>
        </pc:sldMkLst>
      </pc:sldChg>
      <pc:sldChg chg="modSp del mod ord">
        <pc:chgData name="WERNER, Christian Raimund (CIMMYT)" userId="e81621d9-604f-4154-b395-753dfab2d4b0" providerId="ADAL" clId="{AF40F294-1301-4AD5-A018-5943CCD44401}" dt="2025-06-04T02:04:49.138" v="877" actId="47"/>
        <pc:sldMkLst>
          <pc:docMk/>
          <pc:sldMk cId="2219405562" sldId="2146847950"/>
        </pc:sldMkLst>
      </pc:sldChg>
      <pc:sldChg chg="del">
        <pc:chgData name="WERNER, Christian Raimund (CIMMYT)" userId="e81621d9-604f-4154-b395-753dfab2d4b0" providerId="ADAL" clId="{AF40F294-1301-4AD5-A018-5943CCD44401}" dt="2025-06-03T21:18:00.635" v="710" actId="47"/>
        <pc:sldMkLst>
          <pc:docMk/>
          <pc:sldMk cId="3922808801" sldId="2146847951"/>
        </pc:sldMkLst>
      </pc:sldChg>
      <pc:sldChg chg="del">
        <pc:chgData name="WERNER, Christian Raimund (CIMMYT)" userId="e81621d9-604f-4154-b395-753dfab2d4b0" providerId="ADAL" clId="{AF40F294-1301-4AD5-A018-5943CCD44401}" dt="2025-06-03T21:18:02.844" v="711" actId="47"/>
        <pc:sldMkLst>
          <pc:docMk/>
          <pc:sldMk cId="746993021" sldId="2146847952"/>
        </pc:sldMkLst>
      </pc:sldChg>
      <pc:sldChg chg="del">
        <pc:chgData name="WERNER, Christian Raimund (CIMMYT)" userId="e81621d9-604f-4154-b395-753dfab2d4b0" providerId="ADAL" clId="{AF40F294-1301-4AD5-A018-5943CCD44401}" dt="2025-06-03T21:18:05.505" v="712" actId="47"/>
        <pc:sldMkLst>
          <pc:docMk/>
          <pc:sldMk cId="663895933" sldId="2146847953"/>
        </pc:sldMkLst>
      </pc:sldChg>
      <pc:sldChg chg="addSp delSp modSp del mod ord modNotesTx">
        <pc:chgData name="WERNER, Christian Raimund (CIMMYT)" userId="e81621d9-604f-4154-b395-753dfab2d4b0" providerId="ADAL" clId="{AF40F294-1301-4AD5-A018-5943CCD44401}" dt="2025-06-05T17:03:03.545" v="7267" actId="47"/>
        <pc:sldMkLst>
          <pc:docMk/>
          <pc:sldMk cId="79836532" sldId="2146847954"/>
        </pc:sldMkLst>
        <pc:spChg chg="del mod">
          <ac:chgData name="WERNER, Christian Raimund (CIMMYT)" userId="e81621d9-604f-4154-b395-753dfab2d4b0" providerId="ADAL" clId="{AF40F294-1301-4AD5-A018-5943CCD44401}" dt="2025-06-04T03:29:50.577" v="2170" actId="478"/>
          <ac:spMkLst>
            <pc:docMk/>
            <pc:sldMk cId="79836532" sldId="2146847954"/>
            <ac:spMk id="2" creationId="{678A8471-1458-9687-A458-A5ECD4B9D0CD}"/>
          </ac:spMkLst>
        </pc:spChg>
        <pc:spChg chg="del mod">
          <ac:chgData name="WERNER, Christian Raimund (CIMMYT)" userId="e81621d9-604f-4154-b395-753dfab2d4b0" providerId="ADAL" clId="{AF40F294-1301-4AD5-A018-5943CCD44401}" dt="2025-06-05T03:17:07.125" v="5867" actId="478"/>
          <ac:spMkLst>
            <pc:docMk/>
            <pc:sldMk cId="79836532" sldId="2146847954"/>
            <ac:spMk id="3" creationId="{F888CA8D-F763-5B8B-41A0-1485FE901499}"/>
          </ac:spMkLst>
        </pc:spChg>
        <pc:spChg chg="add del mod">
          <ac:chgData name="WERNER, Christian Raimund (CIMMYT)" userId="e81621d9-604f-4154-b395-753dfab2d4b0" providerId="ADAL" clId="{AF40F294-1301-4AD5-A018-5943CCD44401}" dt="2025-06-05T03:17:09.833" v="5868" actId="478"/>
          <ac:spMkLst>
            <pc:docMk/>
            <pc:sldMk cId="79836532" sldId="2146847954"/>
            <ac:spMk id="4" creationId="{31AFB285-6310-2241-68A1-9CB740127F5C}"/>
          </ac:spMkLst>
        </pc:spChg>
        <pc:spChg chg="add del mod">
          <ac:chgData name="WERNER, Christian Raimund (CIMMYT)" userId="e81621d9-604f-4154-b395-753dfab2d4b0" providerId="ADAL" clId="{AF40F294-1301-4AD5-A018-5943CCD44401}" dt="2025-06-04T03:29:51.946" v="2171" actId="478"/>
          <ac:spMkLst>
            <pc:docMk/>
            <pc:sldMk cId="79836532" sldId="2146847954"/>
            <ac:spMk id="5" creationId="{2C67A847-74EC-151B-743B-5BBF1FAFE24A}"/>
          </ac:spMkLst>
        </pc:spChg>
        <pc:spChg chg="add mod">
          <ac:chgData name="WERNER, Christian Raimund (CIMMYT)" userId="e81621d9-604f-4154-b395-753dfab2d4b0" providerId="ADAL" clId="{AF40F294-1301-4AD5-A018-5943CCD44401}" dt="2025-06-05T03:24:44.841" v="5930"/>
          <ac:spMkLst>
            <pc:docMk/>
            <pc:sldMk cId="79836532" sldId="2146847954"/>
            <ac:spMk id="7" creationId="{BEE03D49-BA3C-BE56-6347-E562BB21423C}"/>
          </ac:spMkLst>
        </pc:spChg>
        <pc:picChg chg="add mod ord">
          <ac:chgData name="WERNER, Christian Raimund (CIMMYT)" userId="e81621d9-604f-4154-b395-753dfab2d4b0" providerId="ADAL" clId="{AF40F294-1301-4AD5-A018-5943CCD44401}" dt="2025-06-05T03:25:36.249" v="5938" actId="1076"/>
          <ac:picMkLst>
            <pc:docMk/>
            <pc:sldMk cId="79836532" sldId="2146847954"/>
            <ac:picMk id="6" creationId="{D8D566EF-73B7-3B0F-A7AB-53910AC41CA5}"/>
          </ac:picMkLst>
        </pc:picChg>
      </pc:sldChg>
      <pc:sldChg chg="del">
        <pc:chgData name="WERNER, Christian Raimund (CIMMYT)" userId="e81621d9-604f-4154-b395-753dfab2d4b0" providerId="ADAL" clId="{AF40F294-1301-4AD5-A018-5943CCD44401}" dt="2025-06-04T03:59:01.871" v="2875" actId="47"/>
        <pc:sldMkLst>
          <pc:docMk/>
          <pc:sldMk cId="2390990578" sldId="2146847955"/>
        </pc:sldMkLst>
      </pc:sldChg>
      <pc:sldChg chg="del">
        <pc:chgData name="WERNER, Christian Raimund (CIMMYT)" userId="e81621d9-604f-4154-b395-753dfab2d4b0" providerId="ADAL" clId="{AF40F294-1301-4AD5-A018-5943CCD44401}" dt="2025-06-03T21:17:41.153" v="702" actId="47"/>
        <pc:sldMkLst>
          <pc:docMk/>
          <pc:sldMk cId="474581294" sldId="2146847956"/>
        </pc:sldMkLst>
      </pc:sldChg>
      <pc:sldChg chg="del">
        <pc:chgData name="WERNER, Christian Raimund (CIMMYT)" userId="e81621d9-604f-4154-b395-753dfab2d4b0" providerId="ADAL" clId="{AF40F294-1301-4AD5-A018-5943CCD44401}" dt="2025-06-03T21:17:57.775" v="708" actId="47"/>
        <pc:sldMkLst>
          <pc:docMk/>
          <pc:sldMk cId="1596299694" sldId="2146847957"/>
        </pc:sldMkLst>
      </pc:sldChg>
      <pc:sldChg chg="del">
        <pc:chgData name="WERNER, Christian Raimund (CIMMYT)" userId="e81621d9-604f-4154-b395-753dfab2d4b0" providerId="ADAL" clId="{AF40F294-1301-4AD5-A018-5943CCD44401}" dt="2025-06-03T21:18:06.658" v="713" actId="47"/>
        <pc:sldMkLst>
          <pc:docMk/>
          <pc:sldMk cId="2871017752" sldId="2146847958"/>
        </pc:sldMkLst>
      </pc:sldChg>
      <pc:sldChg chg="addSp delSp modSp add mod ord delAnim modNotesTx">
        <pc:chgData name="WERNER, Christian Raimund (CIMMYT)" userId="e81621d9-604f-4154-b395-753dfab2d4b0" providerId="ADAL" clId="{AF40F294-1301-4AD5-A018-5943CCD44401}" dt="2025-06-05T17:03:27.909" v="7276" actId="20577"/>
        <pc:sldMkLst>
          <pc:docMk/>
          <pc:sldMk cId="1627943961" sldId="2147047005"/>
        </pc:sldMkLst>
        <pc:spChg chg="del">
          <ac:chgData name="WERNER, Christian Raimund (CIMMYT)" userId="e81621d9-604f-4154-b395-753dfab2d4b0" providerId="ADAL" clId="{AF40F294-1301-4AD5-A018-5943CCD44401}" dt="2025-06-04T03:27:23.539" v="2146" actId="478"/>
          <ac:spMkLst>
            <pc:docMk/>
            <pc:sldMk cId="1627943961" sldId="2147047005"/>
            <ac:spMk id="19" creationId="{91A509BB-D2CD-E3CF-A8AF-604F1C1A837F}"/>
          </ac:spMkLst>
        </pc:spChg>
        <pc:spChg chg="del">
          <ac:chgData name="WERNER, Christian Raimund (CIMMYT)" userId="e81621d9-604f-4154-b395-753dfab2d4b0" providerId="ADAL" clId="{AF40F294-1301-4AD5-A018-5943CCD44401}" dt="2025-06-04T03:27:23.539" v="2146" actId="478"/>
          <ac:spMkLst>
            <pc:docMk/>
            <pc:sldMk cId="1627943961" sldId="2147047005"/>
            <ac:spMk id="20" creationId="{46D454B6-D849-0868-F789-AEFB2FD2A657}"/>
          </ac:spMkLst>
        </pc:spChg>
        <pc:spChg chg="del">
          <ac:chgData name="WERNER, Christian Raimund (CIMMYT)" userId="e81621d9-604f-4154-b395-753dfab2d4b0" providerId="ADAL" clId="{AF40F294-1301-4AD5-A018-5943CCD44401}" dt="2025-06-04T03:27:23.539" v="2146" actId="478"/>
          <ac:spMkLst>
            <pc:docMk/>
            <pc:sldMk cId="1627943961" sldId="2147047005"/>
            <ac:spMk id="21" creationId="{D103FE51-14CE-3F35-940E-1AE48EA77426}"/>
          </ac:spMkLst>
        </pc:spChg>
        <pc:spChg chg="del">
          <ac:chgData name="WERNER, Christian Raimund (CIMMYT)" userId="e81621d9-604f-4154-b395-753dfab2d4b0" providerId="ADAL" clId="{AF40F294-1301-4AD5-A018-5943CCD44401}" dt="2025-06-04T03:27:25.439" v="2147" actId="478"/>
          <ac:spMkLst>
            <pc:docMk/>
            <pc:sldMk cId="1627943961" sldId="2147047005"/>
            <ac:spMk id="22" creationId="{C7EDEC8B-2D2C-D65D-96F5-46AD5A91888F}"/>
          </ac:spMkLst>
        </pc:spChg>
        <pc:spChg chg="del mod">
          <ac:chgData name="WERNER, Christian Raimund (CIMMYT)" userId="e81621d9-604f-4154-b395-753dfab2d4b0" providerId="ADAL" clId="{AF40F294-1301-4AD5-A018-5943CCD44401}" dt="2025-06-04T03:27:28.371" v="2149" actId="478"/>
          <ac:spMkLst>
            <pc:docMk/>
            <pc:sldMk cId="1627943961" sldId="2147047005"/>
            <ac:spMk id="23" creationId="{AF73106B-3784-A125-56AE-AF66FB4B6FEE}"/>
          </ac:spMkLst>
        </pc:spChg>
        <pc:grpChg chg="del">
          <ac:chgData name="WERNER, Christian Raimund (CIMMYT)" userId="e81621d9-604f-4154-b395-753dfab2d4b0" providerId="ADAL" clId="{AF40F294-1301-4AD5-A018-5943CCD44401}" dt="2025-06-04T03:27:21.035" v="2145" actId="478"/>
          <ac:grpSpMkLst>
            <pc:docMk/>
            <pc:sldMk cId="1627943961" sldId="2147047005"/>
            <ac:grpSpMk id="9" creationId="{45A611BE-36EE-0248-BF19-7840BA8E7EE9}"/>
          </ac:grpSpMkLst>
        </pc:grpChg>
        <pc:picChg chg="add del mod">
          <ac:chgData name="WERNER, Christian Raimund (CIMMYT)" userId="e81621d9-604f-4154-b395-753dfab2d4b0" providerId="ADAL" clId="{AF40F294-1301-4AD5-A018-5943CCD44401}" dt="2025-06-04T03:05:36.877" v="2139" actId="478"/>
          <ac:picMkLst>
            <pc:docMk/>
            <pc:sldMk cId="1627943961" sldId="2147047005"/>
            <ac:picMk id="4" creationId="{F088ED64-6C9C-65CB-0C3C-74241901A910}"/>
          </ac:picMkLst>
        </pc:picChg>
        <pc:picChg chg="add del mod">
          <ac:chgData name="WERNER, Christian Raimund (CIMMYT)" userId="e81621d9-604f-4154-b395-753dfab2d4b0" providerId="ADAL" clId="{AF40F294-1301-4AD5-A018-5943CCD44401}" dt="2025-06-04T03:27:17.853" v="2144" actId="478"/>
          <ac:picMkLst>
            <pc:docMk/>
            <pc:sldMk cId="1627943961" sldId="2147047005"/>
            <ac:picMk id="6" creationId="{88970512-27BA-C0D1-82F9-F8159F6603A5}"/>
          </ac:picMkLst>
        </pc:picChg>
        <pc:picChg chg="add mod">
          <ac:chgData name="WERNER, Christian Raimund (CIMMYT)" userId="e81621d9-604f-4154-b395-753dfab2d4b0" providerId="ADAL" clId="{AF40F294-1301-4AD5-A018-5943CCD44401}" dt="2025-06-04T03:27:39.336" v="2155" actId="1038"/>
          <ac:picMkLst>
            <pc:docMk/>
            <pc:sldMk cId="1627943961" sldId="2147047005"/>
            <ac:picMk id="7" creationId="{7A6E0D97-D0C1-0017-D30B-32D27408BDF7}"/>
          </ac:picMkLst>
        </pc:picChg>
      </pc:sldChg>
      <pc:sldChg chg="modSp add del mod">
        <pc:chgData name="WERNER, Christian Raimund (CIMMYT)" userId="e81621d9-604f-4154-b395-753dfab2d4b0" providerId="ADAL" clId="{AF40F294-1301-4AD5-A018-5943CCD44401}" dt="2025-06-04T03:57:00.427" v="2874" actId="47"/>
        <pc:sldMkLst>
          <pc:docMk/>
          <pc:sldMk cId="595518286" sldId="2147047006"/>
        </pc:sldMkLst>
      </pc:sldChg>
      <pc:sldChg chg="addSp delSp modSp add del mod ord">
        <pc:chgData name="WERNER, Christian Raimund (CIMMYT)" userId="e81621d9-604f-4154-b395-753dfab2d4b0" providerId="ADAL" clId="{AF40F294-1301-4AD5-A018-5943CCD44401}" dt="2025-06-04T22:42:39.502" v="5385" actId="47"/>
        <pc:sldMkLst>
          <pc:docMk/>
          <pc:sldMk cId="576439875" sldId="2147047007"/>
        </pc:sldMkLst>
        <pc:spChg chg="del">
          <ac:chgData name="WERNER, Christian Raimund (CIMMYT)" userId="e81621d9-604f-4154-b395-753dfab2d4b0" providerId="ADAL" clId="{AF40F294-1301-4AD5-A018-5943CCD44401}" dt="2025-06-04T04:04:08.904" v="2878" actId="478"/>
          <ac:spMkLst>
            <pc:docMk/>
            <pc:sldMk cId="576439875" sldId="2147047007"/>
            <ac:spMk id="2" creationId="{6DB86255-5D0F-5E21-9951-C13261346A89}"/>
          </ac:spMkLst>
        </pc:spChg>
        <pc:spChg chg="mod">
          <ac:chgData name="WERNER, Christian Raimund (CIMMYT)" userId="e81621d9-604f-4154-b395-753dfab2d4b0" providerId="ADAL" clId="{AF40F294-1301-4AD5-A018-5943CCD44401}" dt="2025-06-04T22:27:49.074" v="5055" actId="20578"/>
          <ac:spMkLst>
            <pc:docMk/>
            <pc:sldMk cId="576439875" sldId="2147047007"/>
            <ac:spMk id="3" creationId="{2E5E7E80-C99A-29AD-475B-D2A279E2B28F}"/>
          </ac:spMkLst>
        </pc:spChg>
        <pc:spChg chg="add del mod">
          <ac:chgData name="WERNER, Christian Raimund (CIMMYT)" userId="e81621d9-604f-4154-b395-753dfab2d4b0" providerId="ADAL" clId="{AF40F294-1301-4AD5-A018-5943CCD44401}" dt="2025-06-04T04:04:11.107" v="2879" actId="478"/>
          <ac:spMkLst>
            <pc:docMk/>
            <pc:sldMk cId="576439875" sldId="2147047007"/>
            <ac:spMk id="5" creationId="{9BEFA462-6BD4-DF31-41F4-DD2CC92D5D85}"/>
          </ac:spMkLst>
        </pc:spChg>
        <pc:spChg chg="add mod">
          <ac:chgData name="WERNER, Christian Raimund (CIMMYT)" userId="e81621d9-604f-4154-b395-753dfab2d4b0" providerId="ADAL" clId="{AF40F294-1301-4AD5-A018-5943CCD44401}" dt="2025-06-04T04:18:45.544" v="3152" actId="404"/>
          <ac:spMkLst>
            <pc:docMk/>
            <pc:sldMk cId="576439875" sldId="2147047007"/>
            <ac:spMk id="6" creationId="{6D16D06D-3A1F-6B2E-0F46-26368834E7CA}"/>
          </ac:spMkLst>
        </pc:spChg>
        <pc:spChg chg="add mod">
          <ac:chgData name="WERNER, Christian Raimund (CIMMYT)" userId="e81621d9-604f-4154-b395-753dfab2d4b0" providerId="ADAL" clId="{AF40F294-1301-4AD5-A018-5943CCD44401}" dt="2025-06-04T04:19:07.166" v="3156"/>
          <ac:spMkLst>
            <pc:docMk/>
            <pc:sldMk cId="576439875" sldId="2147047007"/>
            <ac:spMk id="7" creationId="{F03FAEBE-F181-984D-E4CC-67CDCAECDC66}"/>
          </ac:spMkLst>
        </pc:spChg>
      </pc:sldChg>
      <pc:sldChg chg="addSp delSp modSp new del mod ord">
        <pc:chgData name="WERNER, Christian Raimund (CIMMYT)" userId="e81621d9-604f-4154-b395-753dfab2d4b0" providerId="ADAL" clId="{AF40F294-1301-4AD5-A018-5943CCD44401}" dt="2025-06-04T03:50:51.901" v="2722" actId="47"/>
        <pc:sldMkLst>
          <pc:docMk/>
          <pc:sldMk cId="185405085" sldId="2147047008"/>
        </pc:sldMkLst>
      </pc:sldChg>
      <pc:sldChg chg="addSp delSp modSp new mod ord modAnim modNotesTx">
        <pc:chgData name="WERNER, Christian Raimund (CIMMYT)" userId="e81621d9-604f-4154-b395-753dfab2d4b0" providerId="ADAL" clId="{AF40F294-1301-4AD5-A018-5943CCD44401}" dt="2025-06-05T17:03:23.251" v="7275" actId="20577"/>
        <pc:sldMkLst>
          <pc:docMk/>
          <pc:sldMk cId="3406304269" sldId="2147047009"/>
        </pc:sldMkLst>
        <pc:spChg chg="del">
          <ac:chgData name="WERNER, Christian Raimund (CIMMYT)" userId="e81621d9-604f-4154-b395-753dfab2d4b0" providerId="ADAL" clId="{AF40F294-1301-4AD5-A018-5943CCD44401}" dt="2025-06-04T03:48:34.709" v="2618" actId="478"/>
          <ac:spMkLst>
            <pc:docMk/>
            <pc:sldMk cId="3406304269" sldId="2147047009"/>
            <ac:spMk id="2" creationId="{D2B4505C-47EC-C400-7677-665086622A18}"/>
          </ac:spMkLst>
        </pc:spChg>
        <pc:spChg chg="mod">
          <ac:chgData name="WERNER, Christian Raimund (CIMMYT)" userId="e81621d9-604f-4154-b395-753dfab2d4b0" providerId="ADAL" clId="{AF40F294-1301-4AD5-A018-5943CCD44401}" dt="2025-06-04T16:54:45.558" v="4360" actId="1076"/>
          <ac:spMkLst>
            <pc:docMk/>
            <pc:sldMk cId="3406304269" sldId="2147047009"/>
            <ac:spMk id="3" creationId="{93C37C01-2D8F-DF34-0743-21CEFF3B2A84}"/>
          </ac:spMkLst>
        </pc:spChg>
        <pc:spChg chg="add del mod">
          <ac:chgData name="WERNER, Christian Raimund (CIMMYT)" userId="e81621d9-604f-4154-b395-753dfab2d4b0" providerId="ADAL" clId="{AF40F294-1301-4AD5-A018-5943CCD44401}" dt="2025-06-04T16:34:52.613" v="3759" actId="478"/>
          <ac:spMkLst>
            <pc:docMk/>
            <pc:sldMk cId="3406304269" sldId="2147047009"/>
            <ac:spMk id="4" creationId="{73FFDDA3-B78A-5DFA-10EF-627A74D2D148}"/>
          </ac:spMkLst>
        </pc:spChg>
        <pc:spChg chg="add del mod">
          <ac:chgData name="WERNER, Christian Raimund (CIMMYT)" userId="e81621d9-604f-4154-b395-753dfab2d4b0" providerId="ADAL" clId="{AF40F294-1301-4AD5-A018-5943CCD44401}" dt="2025-06-04T16:34:53.597" v="3760" actId="478"/>
          <ac:spMkLst>
            <pc:docMk/>
            <pc:sldMk cId="3406304269" sldId="2147047009"/>
            <ac:spMk id="5" creationId="{1CE51D2B-2D4D-670B-F41A-4C90E910E1D6}"/>
          </ac:spMkLst>
        </pc:spChg>
        <pc:spChg chg="add mod">
          <ac:chgData name="WERNER, Christian Raimund (CIMMYT)" userId="e81621d9-604f-4154-b395-753dfab2d4b0" providerId="ADAL" clId="{AF40F294-1301-4AD5-A018-5943CCD44401}" dt="2025-06-04T16:35:11.906" v="3813" actId="20577"/>
          <ac:spMkLst>
            <pc:docMk/>
            <pc:sldMk cId="3406304269" sldId="2147047009"/>
            <ac:spMk id="6" creationId="{3F72903F-0ACB-62BB-2729-50BFE69B681F}"/>
          </ac:spMkLst>
        </pc:spChg>
        <pc:picChg chg="add mod">
          <ac:chgData name="WERNER, Christian Raimund (CIMMYT)" userId="e81621d9-604f-4154-b395-753dfab2d4b0" providerId="ADAL" clId="{AF40F294-1301-4AD5-A018-5943CCD44401}" dt="2025-06-04T16:54:10.683" v="4352"/>
          <ac:picMkLst>
            <pc:docMk/>
            <pc:sldMk cId="3406304269" sldId="2147047009"/>
            <ac:picMk id="8" creationId="{C576683F-CEA8-A149-1028-EDB8F6FF4C03}"/>
          </ac:picMkLst>
        </pc:picChg>
        <pc:picChg chg="add mod">
          <ac:chgData name="WERNER, Christian Raimund (CIMMYT)" userId="e81621d9-604f-4154-b395-753dfab2d4b0" providerId="ADAL" clId="{AF40F294-1301-4AD5-A018-5943CCD44401}" dt="2025-06-04T16:54:23.087" v="4356" actId="1035"/>
          <ac:picMkLst>
            <pc:docMk/>
            <pc:sldMk cId="3406304269" sldId="2147047009"/>
            <ac:picMk id="10" creationId="{48038198-CB84-4E79-F00F-4325609F7EC5}"/>
          </ac:picMkLst>
        </pc:picChg>
        <pc:picChg chg="add mod">
          <ac:chgData name="WERNER, Christian Raimund (CIMMYT)" userId="e81621d9-604f-4154-b395-753dfab2d4b0" providerId="ADAL" clId="{AF40F294-1301-4AD5-A018-5943CCD44401}" dt="2025-06-04T16:54:45.558" v="4360" actId="1076"/>
          <ac:picMkLst>
            <pc:docMk/>
            <pc:sldMk cId="3406304269" sldId="2147047009"/>
            <ac:picMk id="12" creationId="{387F638E-4025-9F37-7F53-29D188A12EF5}"/>
          </ac:picMkLst>
        </pc:picChg>
        <pc:cxnChg chg="add del">
          <ac:chgData name="WERNER, Christian Raimund (CIMMYT)" userId="e81621d9-604f-4154-b395-753dfab2d4b0" providerId="ADAL" clId="{AF40F294-1301-4AD5-A018-5943CCD44401}" dt="2025-06-04T16:52:31.572" v="4333" actId="478"/>
          <ac:cxnSpMkLst>
            <pc:docMk/>
            <pc:sldMk cId="3406304269" sldId="2147047009"/>
            <ac:cxnSpMk id="14" creationId="{8B591EF0-B31F-D520-9D39-16B9E260CDD8}"/>
          </ac:cxnSpMkLst>
        </pc:cxnChg>
      </pc:sldChg>
      <pc:sldChg chg="addSp delSp modSp new del mod ord">
        <pc:chgData name="WERNER, Christian Raimund (CIMMYT)" userId="e81621d9-604f-4154-b395-753dfab2d4b0" providerId="ADAL" clId="{AF40F294-1301-4AD5-A018-5943CCD44401}" dt="2025-06-04T16:29:41.955" v="3750" actId="47"/>
        <pc:sldMkLst>
          <pc:docMk/>
          <pc:sldMk cId="3624504958" sldId="2147047010"/>
        </pc:sldMkLst>
        <pc:spChg chg="del mod">
          <ac:chgData name="WERNER, Christian Raimund (CIMMYT)" userId="e81621d9-604f-4154-b395-753dfab2d4b0" providerId="ADAL" clId="{AF40F294-1301-4AD5-A018-5943CCD44401}" dt="2025-06-04T03:45:35.876" v="2519" actId="478"/>
          <ac:spMkLst>
            <pc:docMk/>
            <pc:sldMk cId="3624504958" sldId="2147047010"/>
            <ac:spMk id="2" creationId="{145F1ACB-D1B7-19A1-7577-DA0A9815E980}"/>
          </ac:spMkLst>
        </pc:spChg>
        <pc:spChg chg="mod">
          <ac:chgData name="WERNER, Christian Raimund (CIMMYT)" userId="e81621d9-604f-4154-b395-753dfab2d4b0" providerId="ADAL" clId="{AF40F294-1301-4AD5-A018-5943CCD44401}" dt="2025-06-04T16:29:00.211" v="3744" actId="255"/>
          <ac:spMkLst>
            <pc:docMk/>
            <pc:sldMk cId="3624504958" sldId="2147047010"/>
            <ac:spMk id="3" creationId="{3E797FEE-E29E-8160-A9DC-EBC8D28CE535}"/>
          </ac:spMkLst>
        </pc:spChg>
        <pc:spChg chg="add del mod">
          <ac:chgData name="WERNER, Christian Raimund (CIMMYT)" userId="e81621d9-604f-4154-b395-753dfab2d4b0" providerId="ADAL" clId="{AF40F294-1301-4AD5-A018-5943CCD44401}" dt="2025-06-04T16:21:42.705" v="3617" actId="478"/>
          <ac:spMkLst>
            <pc:docMk/>
            <pc:sldMk cId="3624504958" sldId="2147047010"/>
            <ac:spMk id="4" creationId="{33AE5731-1544-24B2-A2E8-378CE6B0ECA8}"/>
          </ac:spMkLst>
        </pc:spChg>
        <pc:spChg chg="add mod">
          <ac:chgData name="WERNER, Christian Raimund (CIMMYT)" userId="e81621d9-604f-4154-b395-753dfab2d4b0" providerId="ADAL" clId="{AF40F294-1301-4AD5-A018-5943CCD44401}" dt="2025-06-04T16:21:55.510" v="3652" actId="20577"/>
          <ac:spMkLst>
            <pc:docMk/>
            <pc:sldMk cId="3624504958" sldId="2147047010"/>
            <ac:spMk id="5" creationId="{0792F21D-7B22-93AC-3BF4-BDA78F5F3299}"/>
          </ac:spMkLst>
        </pc:spChg>
        <pc:spChg chg="add del mod">
          <ac:chgData name="WERNER, Christian Raimund (CIMMYT)" userId="e81621d9-604f-4154-b395-753dfab2d4b0" providerId="ADAL" clId="{AF40F294-1301-4AD5-A018-5943CCD44401}" dt="2025-06-04T03:45:37.665" v="2520" actId="478"/>
          <ac:spMkLst>
            <pc:docMk/>
            <pc:sldMk cId="3624504958" sldId="2147047010"/>
            <ac:spMk id="5" creationId="{8E46D27D-A3DE-8801-F603-DC613B3B47BA}"/>
          </ac:spMkLst>
        </pc:spChg>
        <pc:spChg chg="add del mod">
          <ac:chgData name="WERNER, Christian Raimund (CIMMYT)" userId="e81621d9-604f-4154-b395-753dfab2d4b0" providerId="ADAL" clId="{AF40F294-1301-4AD5-A018-5943CCD44401}" dt="2025-06-04T16:21:40.966" v="3616" actId="478"/>
          <ac:spMkLst>
            <pc:docMk/>
            <pc:sldMk cId="3624504958" sldId="2147047010"/>
            <ac:spMk id="6" creationId="{7E666F2E-0745-6FF1-5292-191561293CD0}"/>
          </ac:spMkLst>
        </pc:spChg>
      </pc:sldChg>
      <pc:sldChg chg="addSp delSp modSp add del mod ord">
        <pc:chgData name="WERNER, Christian Raimund (CIMMYT)" userId="e81621d9-604f-4154-b395-753dfab2d4b0" providerId="ADAL" clId="{AF40F294-1301-4AD5-A018-5943CCD44401}" dt="2025-06-04T16:18:30.091" v="3614" actId="47"/>
        <pc:sldMkLst>
          <pc:docMk/>
          <pc:sldMk cId="2402004913" sldId="2147047011"/>
        </pc:sldMkLst>
        <pc:spChg chg="del mod">
          <ac:chgData name="WERNER, Christian Raimund (CIMMYT)" userId="e81621d9-604f-4154-b395-753dfab2d4b0" providerId="ADAL" clId="{AF40F294-1301-4AD5-A018-5943CCD44401}" dt="2025-06-04T03:47:02.919" v="2573" actId="478"/>
          <ac:spMkLst>
            <pc:docMk/>
            <pc:sldMk cId="2402004913" sldId="2147047011"/>
            <ac:spMk id="2" creationId="{2DD92FB9-CF5D-3108-8927-D9EB3F89E6AD}"/>
          </ac:spMkLst>
        </pc:spChg>
        <pc:spChg chg="mod">
          <ac:chgData name="WERNER, Christian Raimund (CIMMYT)" userId="e81621d9-604f-4154-b395-753dfab2d4b0" providerId="ADAL" clId="{AF40F294-1301-4AD5-A018-5943CCD44401}" dt="2025-06-04T15:50:36.598" v="3196" actId="27636"/>
          <ac:spMkLst>
            <pc:docMk/>
            <pc:sldMk cId="2402004913" sldId="2147047011"/>
            <ac:spMk id="3" creationId="{BE9AC585-AAA2-0E2F-FBCD-5763C7FBE948}"/>
          </ac:spMkLst>
        </pc:spChg>
        <pc:spChg chg="add del mod">
          <ac:chgData name="WERNER, Christian Raimund (CIMMYT)" userId="e81621d9-604f-4154-b395-753dfab2d4b0" providerId="ADAL" clId="{AF40F294-1301-4AD5-A018-5943CCD44401}" dt="2025-06-04T03:47:07.968" v="2576" actId="478"/>
          <ac:spMkLst>
            <pc:docMk/>
            <pc:sldMk cId="2402004913" sldId="2147047011"/>
            <ac:spMk id="5" creationId="{CB00DEDD-A3C7-9DD9-E5CF-5BAB6335676A}"/>
          </ac:spMkLst>
        </pc:spChg>
        <pc:spChg chg="add mod">
          <ac:chgData name="WERNER, Christian Raimund (CIMMYT)" userId="e81621d9-604f-4154-b395-753dfab2d4b0" providerId="ADAL" clId="{AF40F294-1301-4AD5-A018-5943CCD44401}" dt="2025-06-04T03:47:05.395" v="2575"/>
          <ac:spMkLst>
            <pc:docMk/>
            <pc:sldMk cId="2402004913" sldId="2147047011"/>
            <ac:spMk id="6" creationId="{B64DB57F-86E8-9BED-A6AA-8BE08034368A}"/>
          </ac:spMkLst>
        </pc:spChg>
        <pc:spChg chg="add mod">
          <ac:chgData name="WERNER, Christian Raimund (CIMMYT)" userId="e81621d9-604f-4154-b395-753dfab2d4b0" providerId="ADAL" clId="{AF40F294-1301-4AD5-A018-5943CCD44401}" dt="2025-06-04T03:47:21.127" v="2606" actId="20577"/>
          <ac:spMkLst>
            <pc:docMk/>
            <pc:sldMk cId="2402004913" sldId="2147047011"/>
            <ac:spMk id="7" creationId="{F33400F1-4A41-507F-3102-D6C47130DE54}"/>
          </ac:spMkLst>
        </pc:spChg>
      </pc:sldChg>
      <pc:sldChg chg="addSp delSp modSp add mod delAnim modAnim modNotesTx">
        <pc:chgData name="WERNER, Christian Raimund (CIMMYT)" userId="e81621d9-604f-4154-b395-753dfab2d4b0" providerId="ADAL" clId="{AF40F294-1301-4AD5-A018-5943CCD44401}" dt="2025-06-05T17:03:39.689" v="7278" actId="20577"/>
        <pc:sldMkLst>
          <pc:docMk/>
          <pc:sldMk cId="1152515784" sldId="2147047012"/>
        </pc:sldMkLst>
        <pc:spChg chg="add mod">
          <ac:chgData name="WERNER, Christian Raimund (CIMMYT)" userId="e81621d9-604f-4154-b395-753dfab2d4b0" providerId="ADAL" clId="{AF40F294-1301-4AD5-A018-5943CCD44401}" dt="2025-06-04T20:35:54.061" v="4668" actId="404"/>
          <ac:spMkLst>
            <pc:docMk/>
            <pc:sldMk cId="1152515784" sldId="2147047012"/>
            <ac:spMk id="2" creationId="{22E99FB4-F6E2-72B1-0685-C00D889BE6D6}"/>
          </ac:spMkLst>
        </pc:spChg>
        <pc:spChg chg="add mod">
          <ac:chgData name="WERNER, Christian Raimund (CIMMYT)" userId="e81621d9-604f-4154-b395-753dfab2d4b0" providerId="ADAL" clId="{AF40F294-1301-4AD5-A018-5943CCD44401}" dt="2025-06-04T22:56:10.212" v="5526" actId="20577"/>
          <ac:spMkLst>
            <pc:docMk/>
            <pc:sldMk cId="1152515784" sldId="2147047012"/>
            <ac:spMk id="3" creationId="{CE981683-25AE-F2EF-0B4D-F0C41A7F58EB}"/>
          </ac:spMkLst>
        </pc:spChg>
        <pc:spChg chg="add mod">
          <ac:chgData name="WERNER, Christian Raimund (CIMMYT)" userId="e81621d9-604f-4154-b395-753dfab2d4b0" providerId="ADAL" clId="{AF40F294-1301-4AD5-A018-5943CCD44401}" dt="2025-06-04T22:58:02.919" v="5547" actId="403"/>
          <ac:spMkLst>
            <pc:docMk/>
            <pc:sldMk cId="1152515784" sldId="2147047012"/>
            <ac:spMk id="4" creationId="{B47F122E-D93B-5BE9-483B-A6DCB861AA2F}"/>
          </ac:spMkLst>
        </pc:spChg>
        <pc:spChg chg="del">
          <ac:chgData name="WERNER, Christian Raimund (CIMMYT)" userId="e81621d9-604f-4154-b395-753dfab2d4b0" providerId="ADAL" clId="{AF40F294-1301-4AD5-A018-5943CCD44401}" dt="2025-06-04T03:53:15.967" v="2800" actId="478"/>
          <ac:spMkLst>
            <pc:docMk/>
            <pc:sldMk cId="1152515784" sldId="2147047012"/>
            <ac:spMk id="6" creationId="{9D0A48F8-BBFA-1519-364F-1273E4C3CD79}"/>
          </ac:spMkLst>
        </pc:spChg>
        <pc:spChg chg="mod">
          <ac:chgData name="WERNER, Christian Raimund (CIMMYT)" userId="e81621d9-604f-4154-b395-753dfab2d4b0" providerId="ADAL" clId="{AF40F294-1301-4AD5-A018-5943CCD44401}" dt="2025-06-04T20:36:53.161" v="4676" actId="14100"/>
          <ac:spMkLst>
            <pc:docMk/>
            <pc:sldMk cId="1152515784" sldId="2147047012"/>
            <ac:spMk id="8" creationId="{009CC268-D2C5-02CE-7514-A29175A15B10}"/>
          </ac:spMkLst>
        </pc:spChg>
        <pc:spChg chg="del mod">
          <ac:chgData name="WERNER, Christian Raimund (CIMMYT)" userId="e81621d9-604f-4154-b395-753dfab2d4b0" providerId="ADAL" clId="{AF40F294-1301-4AD5-A018-5943CCD44401}" dt="2025-06-04T02:50:22.121" v="2009" actId="478"/>
          <ac:spMkLst>
            <pc:docMk/>
            <pc:sldMk cId="1152515784" sldId="2147047012"/>
            <ac:spMk id="9" creationId="{70276F96-9780-F1D7-F426-C13542863EE1}"/>
          </ac:spMkLst>
        </pc:spChg>
        <pc:spChg chg="del">
          <ac:chgData name="WERNER, Christian Raimund (CIMMYT)" userId="e81621d9-604f-4154-b395-753dfab2d4b0" providerId="ADAL" clId="{AF40F294-1301-4AD5-A018-5943CCD44401}" dt="2025-06-04T02:14:10.917" v="881" actId="478"/>
          <ac:spMkLst>
            <pc:docMk/>
            <pc:sldMk cId="1152515784" sldId="2147047012"/>
            <ac:spMk id="10" creationId="{1E0021EF-0BE8-3092-F963-BB517C9DD6C2}"/>
          </ac:spMkLst>
        </pc:spChg>
        <pc:spChg chg="del mod">
          <ac:chgData name="WERNER, Christian Raimund (CIMMYT)" userId="e81621d9-604f-4154-b395-753dfab2d4b0" providerId="ADAL" clId="{AF40F294-1301-4AD5-A018-5943CCD44401}" dt="2025-06-04T02:44:23.553" v="1707" actId="478"/>
          <ac:spMkLst>
            <pc:docMk/>
            <pc:sldMk cId="1152515784" sldId="2147047012"/>
            <ac:spMk id="11" creationId="{5F4E772A-FFE9-0019-1F69-EE6836713954}"/>
          </ac:spMkLst>
        </pc:spChg>
        <pc:spChg chg="del">
          <ac:chgData name="WERNER, Christian Raimund (CIMMYT)" userId="e81621d9-604f-4154-b395-753dfab2d4b0" providerId="ADAL" clId="{AF40F294-1301-4AD5-A018-5943CCD44401}" dt="2025-06-04T02:14:09.703" v="880" actId="478"/>
          <ac:spMkLst>
            <pc:docMk/>
            <pc:sldMk cId="1152515784" sldId="2147047012"/>
            <ac:spMk id="12" creationId="{714D2775-4EE0-5B28-3044-62AFD33AB27E}"/>
          </ac:spMkLst>
        </pc:spChg>
        <pc:spChg chg="add mod">
          <ac:chgData name="WERNER, Christian Raimund (CIMMYT)" userId="e81621d9-604f-4154-b395-753dfab2d4b0" providerId="ADAL" clId="{AF40F294-1301-4AD5-A018-5943CCD44401}" dt="2025-06-04T22:06:48.634" v="4829" actId="1076"/>
          <ac:spMkLst>
            <pc:docMk/>
            <pc:sldMk cId="1152515784" sldId="2147047012"/>
            <ac:spMk id="13" creationId="{0B9FDF09-2FD4-0A3F-9C22-1D79B1CE654C}"/>
          </ac:spMkLst>
        </pc:spChg>
        <pc:spChg chg="del">
          <ac:chgData name="WERNER, Christian Raimund (CIMMYT)" userId="e81621d9-604f-4154-b395-753dfab2d4b0" providerId="ADAL" clId="{AF40F294-1301-4AD5-A018-5943CCD44401}" dt="2025-06-04T02:14:08.198" v="879" actId="478"/>
          <ac:spMkLst>
            <pc:docMk/>
            <pc:sldMk cId="1152515784" sldId="2147047012"/>
            <ac:spMk id="13" creationId="{89B3328C-E71C-FF70-E69E-40C38E8F28A9}"/>
          </ac:spMkLst>
        </pc:spChg>
        <pc:spChg chg="del mod">
          <ac:chgData name="WERNER, Christian Raimund (CIMMYT)" userId="e81621d9-604f-4154-b395-753dfab2d4b0" providerId="ADAL" clId="{AF40F294-1301-4AD5-A018-5943CCD44401}" dt="2025-06-04T02:44:26.546" v="1708" actId="478"/>
          <ac:spMkLst>
            <pc:docMk/>
            <pc:sldMk cId="1152515784" sldId="2147047012"/>
            <ac:spMk id="14" creationId="{B37E0E2F-1067-1E73-9D39-4BF100D232F6}"/>
          </ac:spMkLst>
        </pc:spChg>
        <pc:spChg chg="add del mod">
          <ac:chgData name="WERNER, Christian Raimund (CIMMYT)" userId="e81621d9-604f-4154-b395-753dfab2d4b0" providerId="ADAL" clId="{AF40F294-1301-4AD5-A018-5943CCD44401}" dt="2025-06-04T22:16:29.582" v="4921" actId="478"/>
          <ac:spMkLst>
            <pc:docMk/>
            <pc:sldMk cId="1152515784" sldId="2147047012"/>
            <ac:spMk id="14" creationId="{DA278229-CC3A-7F01-E2BF-2E34804F83D3}"/>
          </ac:spMkLst>
        </pc:spChg>
        <pc:spChg chg="del">
          <ac:chgData name="WERNER, Christian Raimund (CIMMYT)" userId="e81621d9-604f-4154-b395-753dfab2d4b0" providerId="ADAL" clId="{AF40F294-1301-4AD5-A018-5943CCD44401}" dt="2025-06-04T02:14:12.579" v="882" actId="478"/>
          <ac:spMkLst>
            <pc:docMk/>
            <pc:sldMk cId="1152515784" sldId="2147047012"/>
            <ac:spMk id="15" creationId="{1E751103-2F2B-F77E-7B44-452B898F94C1}"/>
          </ac:spMkLst>
        </pc:spChg>
        <pc:spChg chg="add mod">
          <ac:chgData name="WERNER, Christian Raimund (CIMMYT)" userId="e81621d9-604f-4154-b395-753dfab2d4b0" providerId="ADAL" clId="{AF40F294-1301-4AD5-A018-5943CCD44401}" dt="2025-06-04T22:20:22.868" v="4955" actId="1037"/>
          <ac:spMkLst>
            <pc:docMk/>
            <pc:sldMk cId="1152515784" sldId="2147047012"/>
            <ac:spMk id="15" creationId="{366A41BE-2024-FA00-1658-ED30545C25DD}"/>
          </ac:spMkLst>
        </pc:spChg>
        <pc:spChg chg="del">
          <ac:chgData name="WERNER, Christian Raimund (CIMMYT)" userId="e81621d9-604f-4154-b395-753dfab2d4b0" providerId="ADAL" clId="{AF40F294-1301-4AD5-A018-5943CCD44401}" dt="2025-06-04T02:14:13.656" v="883" actId="478"/>
          <ac:spMkLst>
            <pc:docMk/>
            <pc:sldMk cId="1152515784" sldId="2147047012"/>
            <ac:spMk id="16" creationId="{BD94B60B-6EDB-F050-5C78-0174AFDE7CAE}"/>
          </ac:spMkLst>
        </pc:spChg>
        <pc:spChg chg="mod">
          <ac:chgData name="WERNER, Christian Raimund (CIMMYT)" userId="e81621d9-604f-4154-b395-753dfab2d4b0" providerId="ADAL" clId="{AF40F294-1301-4AD5-A018-5943CCD44401}" dt="2025-06-04T20:35:37.686" v="4665" actId="404"/>
          <ac:spMkLst>
            <pc:docMk/>
            <pc:sldMk cId="1152515784" sldId="2147047012"/>
            <ac:spMk id="17" creationId="{ABDA37F1-3EBA-0F74-3DCA-3A02A066D545}"/>
          </ac:spMkLst>
        </pc:spChg>
        <pc:spChg chg="add mod">
          <ac:chgData name="WERNER, Christian Raimund (CIMMYT)" userId="e81621d9-604f-4154-b395-753dfab2d4b0" providerId="ADAL" clId="{AF40F294-1301-4AD5-A018-5943CCD44401}" dt="2025-06-04T03:53:37.893" v="2831" actId="1036"/>
          <ac:spMkLst>
            <pc:docMk/>
            <pc:sldMk cId="1152515784" sldId="2147047012"/>
            <ac:spMk id="21" creationId="{0E36BD50-DBD1-6200-AB71-AD5E7EB0266A}"/>
          </ac:spMkLst>
        </pc:spChg>
        <pc:spChg chg="add mod">
          <ac:chgData name="WERNER, Christian Raimund (CIMMYT)" userId="e81621d9-604f-4154-b395-753dfab2d4b0" providerId="ADAL" clId="{AF40F294-1301-4AD5-A018-5943CCD44401}" dt="2025-06-04T22:21:13.347" v="4989" actId="1035"/>
          <ac:spMkLst>
            <pc:docMk/>
            <pc:sldMk cId="1152515784" sldId="2147047012"/>
            <ac:spMk id="23" creationId="{A77EA8A0-B53E-17C4-1F05-E8C1A1285321}"/>
          </ac:spMkLst>
        </pc:spChg>
        <pc:spChg chg="add mod">
          <ac:chgData name="WERNER, Christian Raimund (CIMMYT)" userId="e81621d9-604f-4154-b395-753dfab2d4b0" providerId="ADAL" clId="{AF40F294-1301-4AD5-A018-5943CCD44401}" dt="2025-06-04T03:53:37.893" v="2831" actId="1036"/>
          <ac:spMkLst>
            <pc:docMk/>
            <pc:sldMk cId="1152515784" sldId="2147047012"/>
            <ac:spMk id="24" creationId="{F84AC063-1BF9-CDD3-60C1-A2DF8E76DCF0}"/>
          </ac:spMkLst>
        </pc:spChg>
        <pc:spChg chg="add mod">
          <ac:chgData name="WERNER, Christian Raimund (CIMMYT)" userId="e81621d9-604f-4154-b395-753dfab2d4b0" providerId="ADAL" clId="{AF40F294-1301-4AD5-A018-5943CCD44401}" dt="2025-06-04T03:53:37.893" v="2831" actId="1036"/>
          <ac:spMkLst>
            <pc:docMk/>
            <pc:sldMk cId="1152515784" sldId="2147047012"/>
            <ac:spMk id="30" creationId="{757EBF22-90A3-C74C-7484-F431CBD7DA5D}"/>
          </ac:spMkLst>
        </pc:spChg>
        <pc:spChg chg="add mod">
          <ac:chgData name="WERNER, Christian Raimund (CIMMYT)" userId="e81621d9-604f-4154-b395-753dfab2d4b0" providerId="ADAL" clId="{AF40F294-1301-4AD5-A018-5943CCD44401}" dt="2025-06-04T03:53:37.893" v="2831" actId="1036"/>
          <ac:spMkLst>
            <pc:docMk/>
            <pc:sldMk cId="1152515784" sldId="2147047012"/>
            <ac:spMk id="33" creationId="{E17317E8-CD2D-C2DC-ACB2-FC9350ED135E}"/>
          </ac:spMkLst>
        </pc:spChg>
        <pc:spChg chg="add mod">
          <ac:chgData name="WERNER, Christian Raimund (CIMMYT)" userId="e81621d9-604f-4154-b395-753dfab2d4b0" providerId="ADAL" clId="{AF40F294-1301-4AD5-A018-5943CCD44401}" dt="2025-06-04T20:36:09.382" v="4673" actId="404"/>
          <ac:spMkLst>
            <pc:docMk/>
            <pc:sldMk cId="1152515784" sldId="2147047012"/>
            <ac:spMk id="35" creationId="{4D5D6AE5-66C7-890A-EECE-0A8113B9FC23}"/>
          </ac:spMkLst>
        </pc:spChg>
        <pc:spChg chg="add del mod">
          <ac:chgData name="WERNER, Christian Raimund (CIMMYT)" userId="e81621d9-604f-4154-b395-753dfab2d4b0" providerId="ADAL" clId="{AF40F294-1301-4AD5-A018-5943CCD44401}" dt="2025-06-04T03:53:17.207" v="2801" actId="478"/>
          <ac:spMkLst>
            <pc:docMk/>
            <pc:sldMk cId="1152515784" sldId="2147047012"/>
            <ac:spMk id="46" creationId="{E7678D79-F930-F918-28C3-2814F26E4DB1}"/>
          </ac:spMkLst>
        </pc:spChg>
        <pc:spChg chg="add mod ord">
          <ac:chgData name="WERNER, Christian Raimund (CIMMYT)" userId="e81621d9-604f-4154-b395-753dfab2d4b0" providerId="ADAL" clId="{AF40F294-1301-4AD5-A018-5943CCD44401}" dt="2025-06-04T20:36:25.785" v="4675" actId="14100"/>
          <ac:spMkLst>
            <pc:docMk/>
            <pc:sldMk cId="1152515784" sldId="2147047012"/>
            <ac:spMk id="47" creationId="{2A9D3AE2-6AED-F348-B4E7-0A7EE60DB241}"/>
          </ac:spMkLst>
        </pc:spChg>
        <pc:picChg chg="add del mod">
          <ac:chgData name="WERNER, Christian Raimund (CIMMYT)" userId="e81621d9-604f-4154-b395-753dfab2d4b0" providerId="ADAL" clId="{AF40F294-1301-4AD5-A018-5943CCD44401}" dt="2025-06-04T22:17:17.926" v="4934" actId="478"/>
          <ac:picMkLst>
            <pc:docMk/>
            <pc:sldMk cId="1152515784" sldId="2147047012"/>
            <ac:picMk id="7" creationId="{41344BE1-E2A7-ED51-B6AF-B46F7D7AC99A}"/>
          </ac:picMkLst>
        </pc:picChg>
        <pc:cxnChg chg="add del">
          <ac:chgData name="WERNER, Christian Raimund (CIMMYT)" userId="e81621d9-604f-4154-b395-753dfab2d4b0" providerId="ADAL" clId="{AF40F294-1301-4AD5-A018-5943CCD44401}" dt="2025-06-04T20:58:48.370" v="4794" actId="478"/>
          <ac:cxnSpMkLst>
            <pc:docMk/>
            <pc:sldMk cId="1152515784" sldId="2147047012"/>
            <ac:cxnSpMk id="12" creationId="{2C49941C-0621-9A2B-2757-A72759C72FF6}"/>
          </ac:cxnSpMkLst>
        </pc:cxnChg>
        <pc:cxnChg chg="add mod">
          <ac:chgData name="WERNER, Christian Raimund (CIMMYT)" userId="e81621d9-604f-4154-b395-753dfab2d4b0" providerId="ADAL" clId="{AF40F294-1301-4AD5-A018-5943CCD44401}" dt="2025-06-04T22:19:17.319" v="4954" actId="692"/>
          <ac:cxnSpMkLst>
            <pc:docMk/>
            <pc:sldMk cId="1152515784" sldId="2147047012"/>
            <ac:cxnSpMk id="16" creationId="{56045AAC-B6D9-8B29-7163-84E2DE548C3C}"/>
          </ac:cxnSpMkLst>
        </pc:cxnChg>
        <pc:cxnChg chg="add mod">
          <ac:chgData name="WERNER, Christian Raimund (CIMMYT)" userId="e81621d9-604f-4154-b395-753dfab2d4b0" providerId="ADAL" clId="{AF40F294-1301-4AD5-A018-5943CCD44401}" dt="2025-06-04T20:37:52.210" v="4691" actId="14100"/>
          <ac:cxnSpMkLst>
            <pc:docMk/>
            <pc:sldMk cId="1152515784" sldId="2147047012"/>
            <ac:cxnSpMk id="18" creationId="{EACE4BCC-1931-C467-2190-2554A3B46F96}"/>
          </ac:cxnSpMkLst>
        </pc:cxnChg>
        <pc:cxnChg chg="add mod">
          <ac:chgData name="WERNER, Christian Raimund (CIMMYT)" userId="e81621d9-604f-4154-b395-753dfab2d4b0" providerId="ADAL" clId="{AF40F294-1301-4AD5-A018-5943CCD44401}" dt="2025-06-04T20:38:00.194" v="4693" actId="14100"/>
          <ac:cxnSpMkLst>
            <pc:docMk/>
            <pc:sldMk cId="1152515784" sldId="2147047012"/>
            <ac:cxnSpMk id="22" creationId="{BADF0F2D-E59A-DDE4-D356-94CE8B3EDA8B}"/>
          </ac:cxnSpMkLst>
        </pc:cxnChg>
        <pc:cxnChg chg="add mod">
          <ac:chgData name="WERNER, Christian Raimund (CIMMYT)" userId="e81621d9-604f-4154-b395-753dfab2d4b0" providerId="ADAL" clId="{AF40F294-1301-4AD5-A018-5943CCD44401}" dt="2025-06-04T02:53:59.676" v="2098" actId="14100"/>
          <ac:cxnSpMkLst>
            <pc:docMk/>
            <pc:sldMk cId="1152515784" sldId="2147047012"/>
            <ac:cxnSpMk id="25" creationId="{CCA49F07-7EC7-B468-A729-CDF74D602DA7}"/>
          </ac:cxnSpMkLst>
        </pc:cxnChg>
        <pc:cxnChg chg="add mod">
          <ac:chgData name="WERNER, Christian Raimund (CIMMYT)" userId="e81621d9-604f-4154-b395-753dfab2d4b0" providerId="ADAL" clId="{AF40F294-1301-4AD5-A018-5943CCD44401}" dt="2025-06-04T20:38:59.348" v="4702" actId="14100"/>
          <ac:cxnSpMkLst>
            <pc:docMk/>
            <pc:sldMk cId="1152515784" sldId="2147047012"/>
            <ac:cxnSpMk id="31" creationId="{BF2E96B0-2F37-40E7-DE9A-4AA31AB3B30B}"/>
          </ac:cxnSpMkLst>
        </pc:cxnChg>
        <pc:cxnChg chg="add mod">
          <ac:chgData name="WERNER, Christian Raimund (CIMMYT)" userId="e81621d9-604f-4154-b395-753dfab2d4b0" providerId="ADAL" clId="{AF40F294-1301-4AD5-A018-5943CCD44401}" dt="2025-06-04T20:38:38.730" v="4698" actId="14100"/>
          <ac:cxnSpMkLst>
            <pc:docMk/>
            <pc:sldMk cId="1152515784" sldId="2147047012"/>
            <ac:cxnSpMk id="42" creationId="{A73D371C-098B-4146-4C7D-54104A2F0B73}"/>
          </ac:cxnSpMkLst>
        </pc:cxnChg>
      </pc:sldChg>
      <pc:sldChg chg="addSp delSp modSp add mod ord modAnim modNotesTx">
        <pc:chgData name="WERNER, Christian Raimund (CIMMYT)" userId="e81621d9-604f-4154-b395-753dfab2d4b0" providerId="ADAL" clId="{AF40F294-1301-4AD5-A018-5943CCD44401}" dt="2025-06-05T17:03:30.163" v="7277" actId="20577"/>
        <pc:sldMkLst>
          <pc:docMk/>
          <pc:sldMk cId="561162700" sldId="2147047013"/>
        </pc:sldMkLst>
        <pc:spChg chg="add mod">
          <ac:chgData name="WERNER, Christian Raimund (CIMMYT)" userId="e81621d9-604f-4154-b395-753dfab2d4b0" providerId="ADAL" clId="{AF40F294-1301-4AD5-A018-5943CCD44401}" dt="2025-06-04T03:28:06.966" v="2158"/>
          <ac:spMkLst>
            <pc:docMk/>
            <pc:sldMk cId="561162700" sldId="2147047013"/>
            <ac:spMk id="13" creationId="{8D957B6B-3D49-E9AD-D6FE-930FCC04766F}"/>
          </ac:spMkLst>
        </pc:spChg>
        <pc:spChg chg="add mod">
          <ac:chgData name="WERNER, Christian Raimund (CIMMYT)" userId="e81621d9-604f-4154-b395-753dfab2d4b0" providerId="ADAL" clId="{AF40F294-1301-4AD5-A018-5943CCD44401}" dt="2025-06-04T03:28:06.966" v="2158"/>
          <ac:spMkLst>
            <pc:docMk/>
            <pc:sldMk cId="561162700" sldId="2147047013"/>
            <ac:spMk id="14" creationId="{1D675BA6-42CD-D73E-8855-3951A01B0344}"/>
          </ac:spMkLst>
        </pc:spChg>
        <pc:spChg chg="add mod">
          <ac:chgData name="WERNER, Christian Raimund (CIMMYT)" userId="e81621d9-604f-4154-b395-753dfab2d4b0" providerId="ADAL" clId="{AF40F294-1301-4AD5-A018-5943CCD44401}" dt="2025-06-04T03:28:06.966" v="2158"/>
          <ac:spMkLst>
            <pc:docMk/>
            <pc:sldMk cId="561162700" sldId="2147047013"/>
            <ac:spMk id="15" creationId="{2368D2DC-C01C-A754-F7EB-2F4FFDD771C3}"/>
          </ac:spMkLst>
        </pc:spChg>
        <pc:spChg chg="add mod">
          <ac:chgData name="WERNER, Christian Raimund (CIMMYT)" userId="e81621d9-604f-4154-b395-753dfab2d4b0" providerId="ADAL" clId="{AF40F294-1301-4AD5-A018-5943CCD44401}" dt="2025-06-04T03:28:06.966" v="2158"/>
          <ac:spMkLst>
            <pc:docMk/>
            <pc:sldMk cId="561162700" sldId="2147047013"/>
            <ac:spMk id="16" creationId="{29C4F468-4D3E-CBEE-B8FE-1C46F4851B5B}"/>
          </ac:spMkLst>
        </pc:spChg>
        <pc:spChg chg="add mod">
          <ac:chgData name="WERNER, Christian Raimund (CIMMYT)" userId="e81621d9-604f-4154-b395-753dfab2d4b0" providerId="ADAL" clId="{AF40F294-1301-4AD5-A018-5943CCD44401}" dt="2025-06-04T03:28:06.966" v="2158"/>
          <ac:spMkLst>
            <pc:docMk/>
            <pc:sldMk cId="561162700" sldId="2147047013"/>
            <ac:spMk id="17" creationId="{87007A42-8022-07BD-C6A4-C83ED21A03C8}"/>
          </ac:spMkLst>
        </pc:spChg>
        <pc:picChg chg="add mod">
          <ac:chgData name="WERNER, Christian Raimund (CIMMYT)" userId="e81621d9-604f-4154-b395-753dfab2d4b0" providerId="ADAL" clId="{AF40F294-1301-4AD5-A018-5943CCD44401}" dt="2025-06-04T03:28:06.966" v="2158"/>
          <ac:picMkLst>
            <pc:docMk/>
            <pc:sldMk cId="561162700" sldId="2147047013"/>
            <ac:picMk id="4" creationId="{B5813B5D-6FC7-802E-525D-9DA345C8B169}"/>
          </ac:picMkLst>
        </pc:picChg>
        <pc:picChg chg="add mod">
          <ac:chgData name="WERNER, Christian Raimund (CIMMYT)" userId="e81621d9-604f-4154-b395-753dfab2d4b0" providerId="ADAL" clId="{AF40F294-1301-4AD5-A018-5943CCD44401}" dt="2025-06-04T03:28:06.966" v="2158"/>
          <ac:picMkLst>
            <pc:docMk/>
            <pc:sldMk cId="561162700" sldId="2147047013"/>
            <ac:picMk id="5" creationId="{98B7E6BC-031C-B0B9-06E1-58A878D0DFB8}"/>
          </ac:picMkLst>
        </pc:picChg>
        <pc:picChg chg="del">
          <ac:chgData name="WERNER, Christian Raimund (CIMMYT)" userId="e81621d9-604f-4154-b395-753dfab2d4b0" providerId="ADAL" clId="{AF40F294-1301-4AD5-A018-5943CCD44401}" dt="2025-06-04T03:27:47.339" v="2157" actId="478"/>
          <ac:picMkLst>
            <pc:docMk/>
            <pc:sldMk cId="561162700" sldId="2147047013"/>
            <ac:picMk id="7" creationId="{B3211386-3746-8BD1-03A3-9313963DA1CD}"/>
          </ac:picMkLst>
        </pc:picChg>
        <pc:picChg chg="add mod">
          <ac:chgData name="WERNER, Christian Raimund (CIMMYT)" userId="e81621d9-604f-4154-b395-753dfab2d4b0" providerId="ADAL" clId="{AF40F294-1301-4AD5-A018-5943CCD44401}" dt="2025-06-04T03:28:06.966" v="2158"/>
          <ac:picMkLst>
            <pc:docMk/>
            <pc:sldMk cId="561162700" sldId="2147047013"/>
            <ac:picMk id="9" creationId="{012C8D44-9DBE-C838-6422-5660A57345E2}"/>
          </ac:picMkLst>
        </pc:picChg>
        <pc:picChg chg="add mod">
          <ac:chgData name="WERNER, Christian Raimund (CIMMYT)" userId="e81621d9-604f-4154-b395-753dfab2d4b0" providerId="ADAL" clId="{AF40F294-1301-4AD5-A018-5943CCD44401}" dt="2025-06-04T03:28:06.966" v="2158"/>
          <ac:picMkLst>
            <pc:docMk/>
            <pc:sldMk cId="561162700" sldId="2147047013"/>
            <ac:picMk id="11" creationId="{24C151C6-2F1A-4473-8DE3-01F27B8E750B}"/>
          </ac:picMkLst>
        </pc:picChg>
        <pc:picChg chg="add mod">
          <ac:chgData name="WERNER, Christian Raimund (CIMMYT)" userId="e81621d9-604f-4154-b395-753dfab2d4b0" providerId="ADAL" clId="{AF40F294-1301-4AD5-A018-5943CCD44401}" dt="2025-06-04T03:28:06.966" v="2158"/>
          <ac:picMkLst>
            <pc:docMk/>
            <pc:sldMk cId="561162700" sldId="2147047013"/>
            <ac:picMk id="20" creationId="{277B7EE6-9D3E-1870-D9DB-CF32B2C17C4F}"/>
          </ac:picMkLst>
        </pc:picChg>
        <pc:picChg chg="add mod">
          <ac:chgData name="WERNER, Christian Raimund (CIMMYT)" userId="e81621d9-604f-4154-b395-753dfab2d4b0" providerId="ADAL" clId="{AF40F294-1301-4AD5-A018-5943CCD44401}" dt="2025-06-04T03:28:13.819" v="2165" actId="1038"/>
          <ac:picMkLst>
            <pc:docMk/>
            <pc:sldMk cId="561162700" sldId="2147047013"/>
            <ac:picMk id="21" creationId="{0FEA6480-0474-3F2A-8530-9C67B4329CE3}"/>
          </ac:picMkLst>
        </pc:picChg>
      </pc:sldChg>
      <pc:sldChg chg="modSp add mod ord">
        <pc:chgData name="WERNER, Christian Raimund (CIMMYT)" userId="e81621d9-604f-4154-b395-753dfab2d4b0" providerId="ADAL" clId="{AF40F294-1301-4AD5-A018-5943CCD44401}" dt="2025-06-04T23:11:34.309" v="5863" actId="20577"/>
        <pc:sldMkLst>
          <pc:docMk/>
          <pc:sldMk cId="167194096" sldId="2147047014"/>
        </pc:sldMkLst>
        <pc:spChg chg="mod">
          <ac:chgData name="WERNER, Christian Raimund (CIMMYT)" userId="e81621d9-604f-4154-b395-753dfab2d4b0" providerId="ADAL" clId="{AF40F294-1301-4AD5-A018-5943CCD44401}" dt="2025-06-04T23:11:34.309" v="5863" actId="20577"/>
          <ac:spMkLst>
            <pc:docMk/>
            <pc:sldMk cId="167194096" sldId="2147047014"/>
            <ac:spMk id="3" creationId="{1E77A93C-90DA-095D-B059-B3124C37A507}"/>
          </ac:spMkLst>
        </pc:spChg>
      </pc:sldChg>
      <pc:sldChg chg="add del">
        <pc:chgData name="WERNER, Christian Raimund (CIMMYT)" userId="e81621d9-604f-4154-b395-753dfab2d4b0" providerId="ADAL" clId="{AF40F294-1301-4AD5-A018-5943CCD44401}" dt="2025-06-04T03:52:13.386" v="2796" actId="47"/>
        <pc:sldMkLst>
          <pc:docMk/>
          <pc:sldMk cId="2882601837" sldId="2147047014"/>
        </pc:sldMkLst>
      </pc:sldChg>
      <pc:sldChg chg="addSp delSp modSp new del mod ord">
        <pc:chgData name="WERNER, Christian Raimund (CIMMYT)" userId="e81621d9-604f-4154-b395-753dfab2d4b0" providerId="ADAL" clId="{AF40F294-1301-4AD5-A018-5943CCD44401}" dt="2025-06-04T04:21:20.821" v="3183" actId="47"/>
        <pc:sldMkLst>
          <pc:docMk/>
          <pc:sldMk cId="724864100" sldId="2147047015"/>
        </pc:sldMkLst>
        <pc:spChg chg="del">
          <ac:chgData name="WERNER, Christian Raimund (CIMMYT)" userId="e81621d9-604f-4154-b395-753dfab2d4b0" providerId="ADAL" clId="{AF40F294-1301-4AD5-A018-5943CCD44401}" dt="2025-06-04T04:14:36.548" v="3129" actId="478"/>
          <ac:spMkLst>
            <pc:docMk/>
            <pc:sldMk cId="724864100" sldId="2147047015"/>
            <ac:spMk id="2" creationId="{2A6A91DA-61CA-35F6-0277-2399D2986205}"/>
          </ac:spMkLst>
        </pc:spChg>
        <pc:spChg chg="del">
          <ac:chgData name="WERNER, Christian Raimund (CIMMYT)" userId="e81621d9-604f-4154-b395-753dfab2d4b0" providerId="ADAL" clId="{AF40F294-1301-4AD5-A018-5943CCD44401}" dt="2025-06-04T04:14:35.189" v="3128" actId="478"/>
          <ac:spMkLst>
            <pc:docMk/>
            <pc:sldMk cId="724864100" sldId="2147047015"/>
            <ac:spMk id="3" creationId="{CA6BD3D9-D6A0-29F5-5BA2-A4B453EBCB66}"/>
          </ac:spMkLst>
        </pc:spChg>
        <pc:spChg chg="add mod ord">
          <ac:chgData name="WERNER, Christian Raimund (CIMMYT)" userId="e81621d9-604f-4154-b395-753dfab2d4b0" providerId="ADAL" clId="{AF40F294-1301-4AD5-A018-5943CCD44401}" dt="2025-06-04T04:15:00.562" v="3135" actId="167"/>
          <ac:spMkLst>
            <pc:docMk/>
            <pc:sldMk cId="724864100" sldId="2147047015"/>
            <ac:spMk id="5" creationId="{4B9232CD-2862-A810-9479-17CC92B0FA57}"/>
          </ac:spMkLst>
        </pc:spChg>
        <pc:picChg chg="add mod">
          <ac:chgData name="WERNER, Christian Raimund (CIMMYT)" userId="e81621d9-604f-4154-b395-753dfab2d4b0" providerId="ADAL" clId="{AF40F294-1301-4AD5-A018-5943CCD44401}" dt="2025-06-04T04:18:15.108" v="3148" actId="14100"/>
          <ac:picMkLst>
            <pc:docMk/>
            <pc:sldMk cId="724864100" sldId="2147047015"/>
            <ac:picMk id="4" creationId="{24C04714-0927-2928-CD3B-64CA0B406895}"/>
          </ac:picMkLst>
        </pc:picChg>
        <pc:picChg chg="add mod">
          <ac:chgData name="WERNER, Christian Raimund (CIMMYT)" userId="e81621d9-604f-4154-b395-753dfab2d4b0" providerId="ADAL" clId="{AF40F294-1301-4AD5-A018-5943CCD44401}" dt="2025-06-04T04:16:27.417" v="3143" actId="1076"/>
          <ac:picMkLst>
            <pc:docMk/>
            <pc:sldMk cId="724864100" sldId="2147047015"/>
            <ac:picMk id="7" creationId="{FA24294B-EC2C-67F3-28F1-FC083776A24F}"/>
          </ac:picMkLst>
        </pc:picChg>
        <pc:picChg chg="add mod">
          <ac:chgData name="WERNER, Christian Raimund (CIMMYT)" userId="e81621d9-604f-4154-b395-753dfab2d4b0" providerId="ADAL" clId="{AF40F294-1301-4AD5-A018-5943CCD44401}" dt="2025-06-04T04:18:09.457" v="3147" actId="1076"/>
          <ac:picMkLst>
            <pc:docMk/>
            <pc:sldMk cId="724864100" sldId="2147047015"/>
            <ac:picMk id="9" creationId="{74C9477B-A694-5301-2908-198523C50C0D}"/>
          </ac:picMkLst>
        </pc:picChg>
      </pc:sldChg>
      <pc:sldChg chg="addSp delSp modSp add mod modNotesTx">
        <pc:chgData name="WERNER, Christian Raimund (CIMMYT)" userId="e81621d9-604f-4154-b395-753dfab2d4b0" providerId="ADAL" clId="{AF40F294-1301-4AD5-A018-5943CCD44401}" dt="2025-06-05T04:16:36.868" v="7265" actId="20577"/>
        <pc:sldMkLst>
          <pc:docMk/>
          <pc:sldMk cId="1910662219" sldId="2147047016"/>
        </pc:sldMkLst>
        <pc:spChg chg="add mod">
          <ac:chgData name="WERNER, Christian Raimund (CIMMYT)" userId="e81621d9-604f-4154-b395-753dfab2d4b0" providerId="ADAL" clId="{AF40F294-1301-4AD5-A018-5943CCD44401}" dt="2025-06-04T22:54:28.338" v="5517" actId="1037"/>
          <ac:spMkLst>
            <pc:docMk/>
            <pc:sldMk cId="1910662219" sldId="2147047016"/>
            <ac:spMk id="2" creationId="{1C152033-934A-C400-C25A-1A3DFCC320C9}"/>
          </ac:spMkLst>
        </pc:spChg>
        <pc:spChg chg="del">
          <ac:chgData name="WERNER, Christian Raimund (CIMMYT)" userId="e81621d9-604f-4154-b395-753dfab2d4b0" providerId="ADAL" clId="{AF40F294-1301-4AD5-A018-5943CCD44401}" dt="2025-06-04T04:18:52.243" v="3153" actId="478"/>
          <ac:spMkLst>
            <pc:docMk/>
            <pc:sldMk cId="1910662219" sldId="2147047016"/>
            <ac:spMk id="3" creationId="{18B03CC3-6F23-9128-5B56-1541E3A92E8B}"/>
          </ac:spMkLst>
        </pc:spChg>
        <pc:spChg chg="add del mod ord">
          <ac:chgData name="WERNER, Christian Raimund (CIMMYT)" userId="e81621d9-604f-4154-b395-753dfab2d4b0" providerId="ADAL" clId="{AF40F294-1301-4AD5-A018-5943CCD44401}" dt="2025-06-04T22:53:58.062" v="5496" actId="21"/>
          <ac:spMkLst>
            <pc:docMk/>
            <pc:sldMk cId="1910662219" sldId="2147047016"/>
            <ac:spMk id="3" creationId="{299FB50B-4A7D-CA70-74A2-56D4BCC59476}"/>
          </ac:spMkLst>
        </pc:spChg>
        <pc:spChg chg="add del mod">
          <ac:chgData name="WERNER, Christian Raimund (CIMMYT)" userId="e81621d9-604f-4154-b395-753dfab2d4b0" providerId="ADAL" clId="{AF40F294-1301-4AD5-A018-5943CCD44401}" dt="2025-06-04T04:18:54.108" v="3154" actId="478"/>
          <ac:spMkLst>
            <pc:docMk/>
            <pc:sldMk cId="1910662219" sldId="2147047016"/>
            <ac:spMk id="4" creationId="{369EE025-7FA9-7172-EDF0-67C1B1AF4DFD}"/>
          </ac:spMkLst>
        </pc:spChg>
        <pc:spChg chg="del">
          <ac:chgData name="WERNER, Christian Raimund (CIMMYT)" userId="e81621d9-604f-4154-b395-753dfab2d4b0" providerId="ADAL" clId="{AF40F294-1301-4AD5-A018-5943CCD44401}" dt="2025-06-04T04:19:11.041" v="3157" actId="478"/>
          <ac:spMkLst>
            <pc:docMk/>
            <pc:sldMk cId="1910662219" sldId="2147047016"/>
            <ac:spMk id="6" creationId="{D5CB9C06-4AE9-AB7D-8D20-6B7512A992CE}"/>
          </ac:spMkLst>
        </pc:spChg>
        <pc:spChg chg="add del mod">
          <ac:chgData name="WERNER, Christian Raimund (CIMMYT)" userId="e81621d9-604f-4154-b395-753dfab2d4b0" providerId="ADAL" clId="{AF40F294-1301-4AD5-A018-5943CCD44401}" dt="2025-06-04T04:19:12.750" v="3158" actId="478"/>
          <ac:spMkLst>
            <pc:docMk/>
            <pc:sldMk cId="1910662219" sldId="2147047016"/>
            <ac:spMk id="7" creationId="{B0C81ADB-1B6F-2BCF-B1FC-8C1C4C98A558}"/>
          </ac:spMkLst>
        </pc:spChg>
        <pc:spChg chg="add mod">
          <ac:chgData name="WERNER, Christian Raimund (CIMMYT)" userId="e81621d9-604f-4154-b395-753dfab2d4b0" providerId="ADAL" clId="{AF40F294-1301-4AD5-A018-5943CCD44401}" dt="2025-06-04T22:44:19.808" v="5407" actId="403"/>
          <ac:spMkLst>
            <pc:docMk/>
            <pc:sldMk cId="1910662219" sldId="2147047016"/>
            <ac:spMk id="8" creationId="{BDDC5F5C-CDA4-AC5C-111F-9E158FDC2446}"/>
          </ac:spMkLst>
        </pc:spChg>
        <pc:picChg chg="add mod">
          <ac:chgData name="WERNER, Christian Raimund (CIMMYT)" userId="e81621d9-604f-4154-b395-753dfab2d4b0" providerId="ADAL" clId="{AF40F294-1301-4AD5-A018-5943CCD44401}" dt="2025-06-04T22:53:43.670" v="5492" actId="1076"/>
          <ac:picMkLst>
            <pc:docMk/>
            <pc:sldMk cId="1910662219" sldId="2147047016"/>
            <ac:picMk id="4" creationId="{B07C3126-BA30-4B2C-174E-3EEA8FC65E35}"/>
          </ac:picMkLst>
        </pc:picChg>
        <pc:picChg chg="add mod">
          <ac:chgData name="WERNER, Christian Raimund (CIMMYT)" userId="e81621d9-604f-4154-b395-753dfab2d4b0" providerId="ADAL" clId="{AF40F294-1301-4AD5-A018-5943CCD44401}" dt="2025-06-04T22:54:28.338" v="5517" actId="1037"/>
          <ac:picMkLst>
            <pc:docMk/>
            <pc:sldMk cId="1910662219" sldId="2147047016"/>
            <ac:picMk id="5" creationId="{ECB9AD61-15B1-46A3-4B57-E595CE6474D6}"/>
          </ac:picMkLst>
        </pc:picChg>
        <pc:picChg chg="add del mod">
          <ac:chgData name="WERNER, Christian Raimund (CIMMYT)" userId="e81621d9-604f-4154-b395-753dfab2d4b0" providerId="ADAL" clId="{AF40F294-1301-4AD5-A018-5943CCD44401}" dt="2025-06-04T22:53:58.062" v="5496" actId="21"/>
          <ac:picMkLst>
            <pc:docMk/>
            <pc:sldMk cId="1910662219" sldId="2147047016"/>
            <ac:picMk id="9" creationId="{869DAA00-A1C6-4F3F-8A57-B78F1A5A7685}"/>
          </ac:picMkLst>
        </pc:picChg>
        <pc:picChg chg="add mod">
          <ac:chgData name="WERNER, Christian Raimund (CIMMYT)" userId="e81621d9-604f-4154-b395-753dfab2d4b0" providerId="ADAL" clId="{AF40F294-1301-4AD5-A018-5943CCD44401}" dt="2025-06-04T22:54:28.338" v="5517" actId="1037"/>
          <ac:picMkLst>
            <pc:docMk/>
            <pc:sldMk cId="1910662219" sldId="2147047016"/>
            <ac:picMk id="10" creationId="{4DE20C02-B2D0-7DB7-280E-AC2713EB87C6}"/>
          </ac:picMkLst>
        </pc:picChg>
      </pc:sldChg>
      <pc:sldChg chg="addSp delSp modSp add mod modAnim modNotesTx">
        <pc:chgData name="WERNER, Christian Raimund (CIMMYT)" userId="e81621d9-604f-4154-b395-753dfab2d4b0" providerId="ADAL" clId="{AF40F294-1301-4AD5-A018-5943CCD44401}" dt="2025-06-05T17:03:16.842" v="7273" actId="20577"/>
        <pc:sldMkLst>
          <pc:docMk/>
          <pc:sldMk cId="3395533637" sldId="2147047017"/>
        </pc:sldMkLst>
        <pc:spChg chg="mod">
          <ac:chgData name="WERNER, Christian Raimund (CIMMYT)" userId="e81621d9-604f-4154-b395-753dfab2d4b0" providerId="ADAL" clId="{AF40F294-1301-4AD5-A018-5943CCD44401}" dt="2025-06-04T16:59:14.398" v="4418" actId="1035"/>
          <ac:spMkLst>
            <pc:docMk/>
            <pc:sldMk cId="3395533637" sldId="2147047017"/>
            <ac:spMk id="3" creationId="{D69FAE43-5540-A76A-A101-603239248E88}"/>
          </ac:spMkLst>
        </pc:spChg>
        <pc:spChg chg="add del mod">
          <ac:chgData name="WERNER, Christian Raimund (CIMMYT)" userId="e81621d9-604f-4154-b395-753dfab2d4b0" providerId="ADAL" clId="{AF40F294-1301-4AD5-A018-5943CCD44401}" dt="2025-06-04T15:57:54.089" v="3237" actId="478"/>
          <ac:spMkLst>
            <pc:docMk/>
            <pc:sldMk cId="3395533637" sldId="2147047017"/>
            <ac:spMk id="4" creationId="{44C707F2-4632-E501-F01B-5300EC205353}"/>
          </ac:spMkLst>
        </pc:spChg>
        <pc:spChg chg="add mod">
          <ac:chgData name="WERNER, Christian Raimund (CIMMYT)" userId="e81621d9-604f-4154-b395-753dfab2d4b0" providerId="ADAL" clId="{AF40F294-1301-4AD5-A018-5943CCD44401}" dt="2025-06-04T15:58:10.983" v="3273" actId="14100"/>
          <ac:spMkLst>
            <pc:docMk/>
            <pc:sldMk cId="3395533637" sldId="2147047017"/>
            <ac:spMk id="5" creationId="{6899D382-77F0-C32C-62F6-8F2156490BAC}"/>
          </ac:spMkLst>
        </pc:spChg>
        <pc:spChg chg="add">
          <ac:chgData name="WERNER, Christian Raimund (CIMMYT)" userId="e81621d9-604f-4154-b395-753dfab2d4b0" providerId="ADAL" clId="{AF40F294-1301-4AD5-A018-5943CCD44401}" dt="2025-06-04T16:09:32.813" v="3523"/>
          <ac:spMkLst>
            <pc:docMk/>
            <pc:sldMk cId="3395533637" sldId="2147047017"/>
            <ac:spMk id="6" creationId="{2FFB63A5-5865-B996-A7CF-AE1CF050B542}"/>
          </ac:spMkLst>
        </pc:spChg>
        <pc:spChg chg="del mod">
          <ac:chgData name="WERNER, Christian Raimund (CIMMYT)" userId="e81621d9-604f-4154-b395-753dfab2d4b0" providerId="ADAL" clId="{AF40F294-1301-4AD5-A018-5943CCD44401}" dt="2025-06-04T15:57:52.329" v="3236" actId="478"/>
          <ac:spMkLst>
            <pc:docMk/>
            <pc:sldMk cId="3395533637" sldId="2147047017"/>
            <ac:spMk id="7" creationId="{9A9C9170-7B77-EDFF-BAEA-C523BD287A3B}"/>
          </ac:spMkLst>
        </pc:spChg>
        <pc:spChg chg="add mod ord">
          <ac:chgData name="WERNER, Christian Raimund (CIMMYT)" userId="e81621d9-604f-4154-b395-753dfab2d4b0" providerId="ADAL" clId="{AF40F294-1301-4AD5-A018-5943CCD44401}" dt="2025-06-04T17:01:18.601" v="4419" actId="14100"/>
          <ac:spMkLst>
            <pc:docMk/>
            <pc:sldMk cId="3395533637" sldId="2147047017"/>
            <ac:spMk id="8" creationId="{99741658-75DE-E5A0-25ED-C2CF266DCE32}"/>
          </ac:spMkLst>
        </pc:spChg>
        <pc:spChg chg="add del mod ord">
          <ac:chgData name="WERNER, Christian Raimund (CIMMYT)" userId="e81621d9-604f-4154-b395-753dfab2d4b0" providerId="ADAL" clId="{AF40F294-1301-4AD5-A018-5943CCD44401}" dt="2025-06-04T16:58:47.442" v="4387" actId="478"/>
          <ac:spMkLst>
            <pc:docMk/>
            <pc:sldMk cId="3395533637" sldId="2147047017"/>
            <ac:spMk id="9" creationId="{6806F45A-67AE-DA9A-3324-845DE078640C}"/>
          </ac:spMkLst>
        </pc:spChg>
      </pc:sldChg>
      <pc:sldChg chg="addSp delSp modSp add mod modAnim modNotesTx">
        <pc:chgData name="WERNER, Christian Raimund (CIMMYT)" userId="e81621d9-604f-4154-b395-753dfab2d4b0" providerId="ADAL" clId="{AF40F294-1301-4AD5-A018-5943CCD44401}" dt="2025-06-05T17:03:19.535" v="7274" actId="20577"/>
        <pc:sldMkLst>
          <pc:docMk/>
          <pc:sldMk cId="4082649246" sldId="2147047018"/>
        </pc:sldMkLst>
        <pc:spChg chg="add">
          <ac:chgData name="WERNER, Christian Raimund (CIMMYT)" userId="e81621d9-604f-4154-b395-753dfab2d4b0" providerId="ADAL" clId="{AF40F294-1301-4AD5-A018-5943CCD44401}" dt="2025-06-04T16:23:54.674" v="3654"/>
          <ac:spMkLst>
            <pc:docMk/>
            <pc:sldMk cId="4082649246" sldId="2147047018"/>
            <ac:spMk id="2" creationId="{9F134559-F2A5-FD25-FBD8-C57F20DDBE78}"/>
          </ac:spMkLst>
        </pc:spChg>
        <pc:spChg chg="mod">
          <ac:chgData name="WERNER, Christian Raimund (CIMMYT)" userId="e81621d9-604f-4154-b395-753dfab2d4b0" providerId="ADAL" clId="{AF40F294-1301-4AD5-A018-5943CCD44401}" dt="2025-06-04T17:13:45.509" v="4620" actId="20577"/>
          <ac:spMkLst>
            <pc:docMk/>
            <pc:sldMk cId="4082649246" sldId="2147047018"/>
            <ac:spMk id="3" creationId="{6334E4F2-47AA-8FE4-13EA-819F8DF78BAF}"/>
          </ac:spMkLst>
        </pc:spChg>
        <pc:spChg chg="add">
          <ac:chgData name="WERNER, Christian Raimund (CIMMYT)" userId="e81621d9-604f-4154-b395-753dfab2d4b0" providerId="ADAL" clId="{AF40F294-1301-4AD5-A018-5943CCD44401}" dt="2025-06-04T16:23:57.690" v="3656"/>
          <ac:spMkLst>
            <pc:docMk/>
            <pc:sldMk cId="4082649246" sldId="2147047018"/>
            <ac:spMk id="4" creationId="{B05524B5-3D99-77D4-7F16-BB38F6114AB9}"/>
          </ac:spMkLst>
        </pc:spChg>
        <pc:spChg chg="add del mod">
          <ac:chgData name="WERNER, Christian Raimund (CIMMYT)" userId="e81621d9-604f-4154-b395-753dfab2d4b0" providerId="ADAL" clId="{AF40F294-1301-4AD5-A018-5943CCD44401}" dt="2025-06-04T17:10:33.908" v="4421" actId="478"/>
          <ac:spMkLst>
            <pc:docMk/>
            <pc:sldMk cId="4082649246" sldId="2147047018"/>
            <ac:spMk id="6" creationId="{56507B9D-AF08-7B69-E841-CAD65E2D4620}"/>
          </ac:spMkLst>
        </pc:spChg>
        <pc:spChg chg="add mod">
          <ac:chgData name="WERNER, Christian Raimund (CIMMYT)" userId="e81621d9-604f-4154-b395-753dfab2d4b0" providerId="ADAL" clId="{AF40F294-1301-4AD5-A018-5943CCD44401}" dt="2025-06-04T17:10:46.799" v="4423"/>
          <ac:spMkLst>
            <pc:docMk/>
            <pc:sldMk cId="4082649246" sldId="2147047018"/>
            <ac:spMk id="7" creationId="{FAF44797-727A-8F6A-688C-847A9A4E14A0}"/>
          </ac:spMkLst>
        </pc:spChg>
        <pc:spChg chg="add mod">
          <ac:chgData name="WERNER, Christian Raimund (CIMMYT)" userId="e81621d9-604f-4154-b395-753dfab2d4b0" providerId="ADAL" clId="{AF40F294-1301-4AD5-A018-5943CCD44401}" dt="2025-06-04T22:02:30.238" v="4802" actId="113"/>
          <ac:spMkLst>
            <pc:docMk/>
            <pc:sldMk cId="4082649246" sldId="2147047018"/>
            <ac:spMk id="10" creationId="{19803D1B-CD5A-F192-7993-DD480B4E26CB}"/>
          </ac:spMkLst>
        </pc:spChg>
        <pc:picChg chg="add mod">
          <ac:chgData name="WERNER, Christian Raimund (CIMMYT)" userId="e81621d9-604f-4154-b395-753dfab2d4b0" providerId="ADAL" clId="{AF40F294-1301-4AD5-A018-5943CCD44401}" dt="2025-06-04T17:13:59.730" v="4625" actId="14100"/>
          <ac:picMkLst>
            <pc:docMk/>
            <pc:sldMk cId="4082649246" sldId="2147047018"/>
            <ac:picMk id="9" creationId="{16167F20-3BB7-F3AA-8270-9045D1B30067}"/>
          </ac:picMkLst>
        </pc:picChg>
      </pc:sldChg>
      <pc:sldChg chg="addSp delSp modSp new mod modAnim">
        <pc:chgData name="WERNER, Christian Raimund (CIMMYT)" userId="e81621d9-604f-4154-b395-753dfab2d4b0" providerId="ADAL" clId="{AF40F294-1301-4AD5-A018-5943CCD44401}" dt="2025-06-05T04:05:11.079" v="6969" actId="20577"/>
        <pc:sldMkLst>
          <pc:docMk/>
          <pc:sldMk cId="3106534082" sldId="2147047019"/>
        </pc:sldMkLst>
        <pc:spChg chg="del">
          <ac:chgData name="WERNER, Christian Raimund (CIMMYT)" userId="e81621d9-604f-4154-b395-753dfab2d4b0" providerId="ADAL" clId="{AF40F294-1301-4AD5-A018-5943CCD44401}" dt="2025-06-04T22:11:53.495" v="4840" actId="478"/>
          <ac:spMkLst>
            <pc:docMk/>
            <pc:sldMk cId="3106534082" sldId="2147047019"/>
            <ac:spMk id="2" creationId="{D67FA410-353C-D5C4-3E81-EF8BDEE2F96D}"/>
          </ac:spMkLst>
        </pc:spChg>
        <pc:spChg chg="del">
          <ac:chgData name="WERNER, Christian Raimund (CIMMYT)" userId="e81621d9-604f-4154-b395-753dfab2d4b0" providerId="ADAL" clId="{AF40F294-1301-4AD5-A018-5943CCD44401}" dt="2025-06-04T20:45:24.566" v="4713" actId="478"/>
          <ac:spMkLst>
            <pc:docMk/>
            <pc:sldMk cId="3106534082" sldId="2147047019"/>
            <ac:spMk id="3" creationId="{AFB53FAF-6BB9-F024-4362-BBC5C862D473}"/>
          </ac:spMkLst>
        </pc:spChg>
        <pc:spChg chg="add del mod ord">
          <ac:chgData name="WERNER, Christian Raimund (CIMMYT)" userId="e81621d9-604f-4154-b395-753dfab2d4b0" providerId="ADAL" clId="{AF40F294-1301-4AD5-A018-5943CCD44401}" dt="2025-06-04T20:48:28.174" v="4737" actId="478"/>
          <ac:spMkLst>
            <pc:docMk/>
            <pc:sldMk cId="3106534082" sldId="2147047019"/>
            <ac:spMk id="5" creationId="{7F8825EF-2EC9-98DC-81E8-A3BE57BAB83F}"/>
          </ac:spMkLst>
        </pc:spChg>
        <pc:spChg chg="add mod ord">
          <ac:chgData name="WERNER, Christian Raimund (CIMMYT)" userId="e81621d9-604f-4154-b395-753dfab2d4b0" providerId="ADAL" clId="{AF40F294-1301-4AD5-A018-5943CCD44401}" dt="2025-06-04T20:56:44.480" v="4784" actId="164"/>
          <ac:spMkLst>
            <pc:docMk/>
            <pc:sldMk cId="3106534082" sldId="2147047019"/>
            <ac:spMk id="15" creationId="{00AEDC46-530A-2757-7960-6B292C6B5062}"/>
          </ac:spMkLst>
        </pc:spChg>
        <pc:spChg chg="add mod">
          <ac:chgData name="WERNER, Christian Raimund (CIMMYT)" userId="e81621d9-604f-4154-b395-753dfab2d4b0" providerId="ADAL" clId="{AF40F294-1301-4AD5-A018-5943CCD44401}" dt="2025-06-04T22:13:32.739" v="4854" actId="14100"/>
          <ac:spMkLst>
            <pc:docMk/>
            <pc:sldMk cId="3106534082" sldId="2147047019"/>
            <ac:spMk id="17" creationId="{E8C0F395-D1AB-659E-E7E4-C597E55CF309}"/>
          </ac:spMkLst>
        </pc:spChg>
        <pc:spChg chg="add mod">
          <ac:chgData name="WERNER, Christian Raimund (CIMMYT)" userId="e81621d9-604f-4154-b395-753dfab2d4b0" providerId="ADAL" clId="{AF40F294-1301-4AD5-A018-5943CCD44401}" dt="2025-06-05T04:05:11.079" v="6969" actId="20577"/>
          <ac:spMkLst>
            <pc:docMk/>
            <pc:sldMk cId="3106534082" sldId="2147047019"/>
            <ac:spMk id="18" creationId="{2DF3E839-1323-60E6-5F22-440913A5AF5C}"/>
          </ac:spMkLst>
        </pc:spChg>
        <pc:spChg chg="add mod">
          <ac:chgData name="WERNER, Christian Raimund (CIMMYT)" userId="e81621d9-604f-4154-b395-753dfab2d4b0" providerId="ADAL" clId="{AF40F294-1301-4AD5-A018-5943CCD44401}" dt="2025-06-04T23:09:09.769" v="5785" actId="114"/>
          <ac:spMkLst>
            <pc:docMk/>
            <pc:sldMk cId="3106534082" sldId="2147047019"/>
            <ac:spMk id="19" creationId="{E0873B6F-3AB1-C65A-92F2-BA8F11EEE3AC}"/>
          </ac:spMkLst>
        </pc:spChg>
        <pc:spChg chg="add del mod">
          <ac:chgData name="WERNER, Christian Raimund (CIMMYT)" userId="e81621d9-604f-4154-b395-753dfab2d4b0" providerId="ADAL" clId="{AF40F294-1301-4AD5-A018-5943CCD44401}" dt="2025-06-04T22:34:02.826" v="5286" actId="478"/>
          <ac:spMkLst>
            <pc:docMk/>
            <pc:sldMk cId="3106534082" sldId="2147047019"/>
            <ac:spMk id="20" creationId="{3DB04042-267B-7F62-C33F-29B7A7EE8D12}"/>
          </ac:spMkLst>
        </pc:spChg>
        <pc:spChg chg="add mod">
          <ac:chgData name="WERNER, Christian Raimund (CIMMYT)" userId="e81621d9-604f-4154-b395-753dfab2d4b0" providerId="ADAL" clId="{AF40F294-1301-4AD5-A018-5943CCD44401}" dt="2025-06-04T22:41:39.506" v="5379" actId="1036"/>
          <ac:spMkLst>
            <pc:docMk/>
            <pc:sldMk cId="3106534082" sldId="2147047019"/>
            <ac:spMk id="21" creationId="{4BBF3223-D092-F0CB-2D4E-D185C40EE5EF}"/>
          </ac:spMkLst>
        </pc:spChg>
        <pc:spChg chg="add mod">
          <ac:chgData name="WERNER, Christian Raimund (CIMMYT)" userId="e81621d9-604f-4154-b395-753dfab2d4b0" providerId="ADAL" clId="{AF40F294-1301-4AD5-A018-5943CCD44401}" dt="2025-06-04T23:05:59.369" v="5760" actId="114"/>
          <ac:spMkLst>
            <pc:docMk/>
            <pc:sldMk cId="3106534082" sldId="2147047019"/>
            <ac:spMk id="22" creationId="{D79DAE02-F66D-478C-FFC8-64E9946ABE0F}"/>
          </ac:spMkLst>
        </pc:spChg>
        <pc:grpChg chg="add mod">
          <ac:chgData name="WERNER, Christian Raimund (CIMMYT)" userId="e81621d9-604f-4154-b395-753dfab2d4b0" providerId="ADAL" clId="{AF40F294-1301-4AD5-A018-5943CCD44401}" dt="2025-06-04T22:40:43.204" v="5344" actId="1076"/>
          <ac:grpSpMkLst>
            <pc:docMk/>
            <pc:sldMk cId="3106534082" sldId="2147047019"/>
            <ac:grpSpMk id="16" creationId="{ED9A18AA-E4FD-178A-23F4-BEA6B341ED68}"/>
          </ac:grpSpMkLst>
        </pc:grpChg>
        <pc:picChg chg="add del mod ord modCrop">
          <ac:chgData name="WERNER, Christian Raimund (CIMMYT)" userId="e81621d9-604f-4154-b395-753dfab2d4b0" providerId="ADAL" clId="{AF40F294-1301-4AD5-A018-5943CCD44401}" dt="2025-06-04T20:48:58.385" v="4740" actId="478"/>
          <ac:picMkLst>
            <pc:docMk/>
            <pc:sldMk cId="3106534082" sldId="2147047019"/>
            <ac:picMk id="4" creationId="{100B009A-E6DC-BA1A-9EC8-7A670ED524E5}"/>
          </ac:picMkLst>
        </pc:picChg>
        <pc:picChg chg="add del mod">
          <ac:chgData name="WERNER, Christian Raimund (CIMMYT)" userId="e81621d9-604f-4154-b395-753dfab2d4b0" providerId="ADAL" clId="{AF40F294-1301-4AD5-A018-5943CCD44401}" dt="2025-06-04T20:50:33.361" v="4745" actId="478"/>
          <ac:picMkLst>
            <pc:docMk/>
            <pc:sldMk cId="3106534082" sldId="2147047019"/>
            <ac:picMk id="7" creationId="{A51842DC-2C01-9816-4EE3-2E68F0B69DAA}"/>
          </ac:picMkLst>
        </pc:picChg>
        <pc:picChg chg="add del mod">
          <ac:chgData name="WERNER, Christian Raimund (CIMMYT)" userId="e81621d9-604f-4154-b395-753dfab2d4b0" providerId="ADAL" clId="{AF40F294-1301-4AD5-A018-5943CCD44401}" dt="2025-06-04T20:50:39.507" v="4751" actId="478"/>
          <ac:picMkLst>
            <pc:docMk/>
            <pc:sldMk cId="3106534082" sldId="2147047019"/>
            <ac:picMk id="9" creationId="{2903A487-8F5F-5FEC-1805-FF4951868947}"/>
          </ac:picMkLst>
        </pc:picChg>
        <pc:picChg chg="add del mod">
          <ac:chgData name="WERNER, Christian Raimund (CIMMYT)" userId="e81621d9-604f-4154-b395-753dfab2d4b0" providerId="ADAL" clId="{AF40F294-1301-4AD5-A018-5943CCD44401}" dt="2025-06-04T20:55:29.987" v="4764" actId="478"/>
          <ac:picMkLst>
            <pc:docMk/>
            <pc:sldMk cId="3106534082" sldId="2147047019"/>
            <ac:picMk id="11" creationId="{431410C1-AE8A-2DEA-303F-1CD58E1E4830}"/>
          </ac:picMkLst>
        </pc:picChg>
        <pc:picChg chg="add del mod">
          <ac:chgData name="WERNER, Christian Raimund (CIMMYT)" userId="e81621d9-604f-4154-b395-753dfab2d4b0" providerId="ADAL" clId="{AF40F294-1301-4AD5-A018-5943CCD44401}" dt="2025-06-04T20:53:16.915" v="4761" actId="478"/>
          <ac:picMkLst>
            <pc:docMk/>
            <pc:sldMk cId="3106534082" sldId="2147047019"/>
            <ac:picMk id="12" creationId="{815558A3-923D-F69B-27D3-42BD484AB2A3}"/>
          </ac:picMkLst>
        </pc:picChg>
        <pc:picChg chg="add mod">
          <ac:chgData name="WERNER, Christian Raimund (CIMMYT)" userId="e81621d9-604f-4154-b395-753dfab2d4b0" providerId="ADAL" clId="{AF40F294-1301-4AD5-A018-5943CCD44401}" dt="2025-06-04T20:56:44.480" v="4784" actId="164"/>
          <ac:picMkLst>
            <pc:docMk/>
            <pc:sldMk cId="3106534082" sldId="2147047019"/>
            <ac:picMk id="14" creationId="{92C0D767-7281-E56C-AB7B-D7F0390058CA}"/>
          </ac:picMkLst>
        </pc:picChg>
      </pc:sldChg>
      <pc:sldChg chg="addSp modSp add mod modAnim">
        <pc:chgData name="WERNER, Christian Raimund (CIMMYT)" userId="e81621d9-604f-4154-b395-753dfab2d4b0" providerId="ADAL" clId="{AF40F294-1301-4AD5-A018-5943CCD44401}" dt="2025-06-04T23:11:18.631" v="5861"/>
        <pc:sldMkLst>
          <pc:docMk/>
          <pc:sldMk cId="2549844673" sldId="2147047020"/>
        </pc:sldMkLst>
        <pc:spChg chg="add mod">
          <ac:chgData name="WERNER, Christian Raimund (CIMMYT)" userId="e81621d9-604f-4154-b395-753dfab2d4b0" providerId="ADAL" clId="{AF40F294-1301-4AD5-A018-5943CCD44401}" dt="2025-06-04T23:11:05.606" v="5860" actId="20577"/>
          <ac:spMkLst>
            <pc:docMk/>
            <pc:sldMk cId="2549844673" sldId="2147047020"/>
            <ac:spMk id="2" creationId="{4DB7D966-3F3A-88AB-849C-1D0E19AB8366}"/>
          </ac:spMkLst>
        </pc:spChg>
        <pc:spChg chg="mod">
          <ac:chgData name="WERNER, Christian Raimund (CIMMYT)" userId="e81621d9-604f-4154-b395-753dfab2d4b0" providerId="ADAL" clId="{AF40F294-1301-4AD5-A018-5943CCD44401}" dt="2025-06-04T23:10:58.612" v="5852" actId="1035"/>
          <ac:spMkLst>
            <pc:docMk/>
            <pc:sldMk cId="2549844673" sldId="2147047020"/>
            <ac:spMk id="3" creationId="{E2D9D376-45C4-9350-A33D-082736D32F76}"/>
          </ac:spMkLst>
        </pc:spChg>
      </pc:sldChg>
      <pc:sldChg chg="modSp add mod modNotesTx">
        <pc:chgData name="WERNER, Christian Raimund (CIMMYT)" userId="e81621d9-604f-4154-b395-753dfab2d4b0" providerId="ADAL" clId="{AF40F294-1301-4AD5-A018-5943CCD44401}" dt="2025-06-05T17:03:13.096" v="7272" actId="20577"/>
        <pc:sldMkLst>
          <pc:docMk/>
          <pc:sldMk cId="1804974874" sldId="2147047021"/>
        </pc:sldMkLst>
        <pc:spChg chg="mod">
          <ac:chgData name="WERNER, Christian Raimund (CIMMYT)" userId="e81621d9-604f-4154-b395-753dfab2d4b0" providerId="ADAL" clId="{AF40F294-1301-4AD5-A018-5943CCD44401}" dt="2025-06-05T03:28:42.729" v="6239" actId="1076"/>
          <ac:spMkLst>
            <pc:docMk/>
            <pc:sldMk cId="1804974874" sldId="2147047021"/>
            <ac:spMk id="3" creationId="{46A4FBFA-FC4E-D793-0304-D8336061C701}"/>
          </ac:spMkLst>
        </pc:spChg>
      </pc:sldChg>
      <pc:sldChg chg="add del">
        <pc:chgData name="WERNER, Christian Raimund (CIMMYT)" userId="e81621d9-604f-4154-b395-753dfab2d4b0" providerId="ADAL" clId="{AF40F294-1301-4AD5-A018-5943CCD44401}" dt="2025-06-04T23:09:47.506" v="5789" actId="47"/>
        <pc:sldMkLst>
          <pc:docMk/>
          <pc:sldMk cId="4214894170" sldId="21470470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928-0C3E-4ED8-90AE-E560853C542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F5AE-4922-40B3-BC52-D142E057D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52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CBDEE-9154-4ECF-BD19-2512E89EA232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8625-ABA9-47AC-97D8-2031586E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4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299b8e4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a299b8e487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3" name="Google Shape;173;ga299b8e487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25303-D119-2F37-08D7-AFCAAF070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ACCE2-9F84-3986-F97B-7C3DC0DFA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4B46FB-7DE1-13FB-BC3E-9CA7C602E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3BD46-D16B-C69E-7B76-EE93FD2F2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E8625-ABA9-47AC-97D8-2031586E30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E8625-ABA9-47AC-97D8-2031586E30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6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E8625-ABA9-47AC-97D8-2031586E30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E8625-ABA9-47AC-97D8-2031586E30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1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2B864-A7E6-AB7F-B0AA-7FFE11EA5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C91A4-A9BC-123C-698A-3CE04B18F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A27A7-AC31-2BD6-8828-5DBB106FD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482C6-EFFE-2FFA-3ADA-E27A13992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E8625-ABA9-47AC-97D8-2031586E30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0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E8625-ABA9-47AC-97D8-2031586E30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5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04AF3-D822-8BB0-A650-B7FA23E47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F038FC-BCD8-9E8B-9ECA-480C196629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29B357-6AB0-2ACC-AA48-187CBB0BC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D6D4-748B-3507-5F87-1F39C522F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E8625-ABA9-47AC-97D8-2031586E30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0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BDBFB-687F-3962-B366-6E60253B7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52E65-FD8F-C3A0-1BC7-7CDE9D702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9B2D8-9F4E-A2A0-EE24-71DEC6499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7B4DF-0FAA-20B1-9ED7-51E5F9565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E8625-ABA9-47AC-97D8-2031586E30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7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ne CGIAR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87B4722E-E755-4562-A6B0-FF9D29B4B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" y="-9832"/>
            <a:ext cx="12173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967108" y="2024160"/>
            <a:ext cx="5337098" cy="2275765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967106" y="4825291"/>
            <a:ext cx="5337097" cy="831952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51478" y="6356352"/>
            <a:ext cx="11235219" cy="365125"/>
          </a:xfrm>
        </p:spPr>
        <p:txBody>
          <a:bodyPr/>
          <a:lstStyle>
            <a:lvl1pPr algn="l">
              <a:defRPr b="0" i="0">
                <a:solidFill>
                  <a:srgbClr val="898989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Date Placeholder 5"/>
          <p:cNvSpPr>
            <a:spLocks noGrp="1"/>
          </p:cNvSpPr>
          <p:nvPr userDrawn="1">
            <p:ph type="dt" sz="half" idx="12"/>
          </p:nvPr>
        </p:nvSpPr>
        <p:spPr>
          <a:xfrm>
            <a:off x="9683986" y="295903"/>
            <a:ext cx="2202712" cy="365125"/>
          </a:xfrm>
        </p:spPr>
        <p:txBody>
          <a:bodyPr/>
          <a:lstStyle>
            <a:lvl1pPr algn="r">
              <a:defRPr b="0" i="0">
                <a:solidFill>
                  <a:srgbClr val="898989"/>
                </a:solidFill>
                <a:latin typeface="Avenir Medium" panose="02000503020000020003" pitchFamily="2" charset="0"/>
              </a:defRPr>
            </a:lvl1pPr>
          </a:lstStyle>
          <a:p>
            <a:endParaRPr lang="en-US"/>
          </a:p>
        </p:txBody>
      </p: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ADDBB46C-2EE3-4074-BAEC-A98BAC00AF1A}"/>
              </a:ext>
            </a:extLst>
          </p:cNvPr>
          <p:cNvCxnSpPr>
            <a:cxnSpLocks/>
          </p:cNvCxnSpPr>
          <p:nvPr userDrawn="1"/>
        </p:nvCxnSpPr>
        <p:spPr>
          <a:xfrm>
            <a:off x="0" y="4570312"/>
            <a:ext cx="103042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95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5544-9D0A-EE48-9187-D9E2AD4C5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7" y="0"/>
            <a:ext cx="1217100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29" y="334497"/>
            <a:ext cx="9039655" cy="776459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4928" y="1358781"/>
            <a:ext cx="10688139" cy="48181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defRPr>
            </a:lvl1pPr>
            <a:lvl2pPr marL="685800" indent="-22860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defRPr>
            </a:lvl2pPr>
            <a:lvl3pPr marL="1143000" indent="-228600">
              <a:buClr>
                <a:schemeClr val="tx1"/>
              </a:buClr>
              <a:buFont typeface=".AppleSystemUIFont" charset="-120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defRPr>
            </a:lvl3pPr>
            <a:lvl4pPr>
              <a:buClr>
                <a:schemeClr val="tx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19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FC6EB04-D0D1-468F-A00C-86A1F6C64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7" y="0"/>
            <a:ext cx="1217100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29" y="334497"/>
            <a:ext cx="9039655" cy="776459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4928" y="1358781"/>
            <a:ext cx="10688139" cy="48181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defRPr>
            </a:lvl1pPr>
            <a:lvl2pPr marL="685800" indent="-22860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defRPr>
            </a:lvl2pPr>
            <a:lvl3pPr marL="1143000" indent="-228600">
              <a:buClr>
                <a:schemeClr val="tx1"/>
              </a:buClr>
              <a:buFont typeface=".AppleSystemUIFont" charset="-120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defRPr>
            </a:lvl3pPr>
            <a:lvl4pPr>
              <a:buClr>
                <a:schemeClr val="tx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650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GIAR_Slide_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5C2F80D-954A-4B98-ADDC-1D680870C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7" y="2172"/>
            <a:ext cx="12171004" cy="68536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7F6B00-780A-4320-863C-CCE4BEC01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2217" y="1914261"/>
            <a:ext cx="6729283" cy="1666393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980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nd Author name">
  <p:cSld name="Title Slide and Author name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812800" y="4575177"/>
            <a:ext cx="8534400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None/>
              <a:defRPr sz="2267" b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ctrTitle"/>
          </p:nvPr>
        </p:nvSpPr>
        <p:spPr>
          <a:xfrm>
            <a:off x="812800" y="2691000"/>
            <a:ext cx="103632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59"/>
              </a:buClr>
              <a:buSzPts val="2900"/>
              <a:buFont typeface="Raleway"/>
              <a:buNone/>
              <a:defRPr b="0">
                <a:solidFill>
                  <a:srgbClr val="006B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21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8527384" y="0"/>
            <a:ext cx="367076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2767" y="6021288"/>
            <a:ext cx="1627372" cy="705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2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Raleway"/>
              <a:buNone/>
              <a:defRPr b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872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828754" lvl="2" indent="-4317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2438339" lvl="3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3047924" lvl="4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/>
          <p:nvPr/>
        </p:nvSpPr>
        <p:spPr>
          <a:xfrm>
            <a:off x="0" y="274637"/>
            <a:ext cx="263352" cy="11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1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>
                <a:latin typeface="Raleway" panose="020B05030301010600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10972800" cy="441960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1D1DE-0E52-504E-A711-79886D6A0D4D}"/>
              </a:ext>
            </a:extLst>
          </p:cNvPr>
          <p:cNvSpPr/>
          <p:nvPr userDrawn="1"/>
        </p:nvSpPr>
        <p:spPr>
          <a:xfrm>
            <a:off x="0" y="274639"/>
            <a:ext cx="263352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</p:spTree>
    <p:extLst>
      <p:ext uri="{BB962C8B-B14F-4D97-AF65-F5344CB8AC3E}">
        <p14:creationId xmlns:p14="http://schemas.microsoft.com/office/powerpoint/2010/main" val="10410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8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body" idx="1"/>
          </p:nvPr>
        </p:nvSpPr>
        <p:spPr>
          <a:xfrm>
            <a:off x="763832" y="16067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dt" idx="10"/>
          </p:nvPr>
        </p:nvSpPr>
        <p:spPr>
          <a:xfrm>
            <a:off x="1040179" y="6346725"/>
            <a:ext cx="299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ftr" idx="11"/>
          </p:nvPr>
        </p:nvSpPr>
        <p:spPr>
          <a:xfrm>
            <a:off x="4166211" y="63698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1"/>
          <p:cNvSpPr txBox="1">
            <a:spLocks noGrp="1"/>
          </p:cNvSpPr>
          <p:nvPr>
            <p:ph type="sldNum" idx="12"/>
          </p:nvPr>
        </p:nvSpPr>
        <p:spPr>
          <a:xfrm>
            <a:off x="8408621" y="6369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#OneCGIAR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295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2150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3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2DC1-60C5-45F4-A298-97ECE83F2A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D27FE411-C220-43CE-93DF-2ABF3193AF78}"/>
              </a:ext>
            </a:extLst>
          </p:cNvPr>
          <p:cNvCxnSpPr>
            <a:cxnSpLocks/>
          </p:cNvCxnSpPr>
          <p:nvPr userDrawn="1"/>
        </p:nvCxnSpPr>
        <p:spPr>
          <a:xfrm>
            <a:off x="835098" y="1583827"/>
            <a:ext cx="7542250" cy="3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66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2" r:id="rId2"/>
    <p:sldLayoutId id="2147483746" r:id="rId3"/>
    <p:sldLayoutId id="2147483745" r:id="rId4"/>
    <p:sldLayoutId id="2147483747" r:id="rId5"/>
    <p:sldLayoutId id="2147483748" r:id="rId6"/>
    <p:sldLayoutId id="2147483749" r:id="rId7"/>
    <p:sldLayoutId id="2147483750" r:id="rId8"/>
    <p:sldLayoutId id="214748375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>
              <a:lumMod val="50000"/>
            </a:schemeClr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rgbClr val="51515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b="0" i="0" kern="1200">
          <a:solidFill>
            <a:srgbClr val="51515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.AppleSystemUIFont" charset="-120"/>
        <a:buChar char="-"/>
        <a:defRPr sz="2000" b="0" i="0" kern="1200">
          <a:solidFill>
            <a:srgbClr val="51515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60000"/>
        <a:buFont typeface=".AppleSystemUIFont" charset="-120"/>
        <a:buChar char="-"/>
        <a:defRPr sz="1800" b="0" i="0" kern="1200">
          <a:solidFill>
            <a:srgbClr val="51515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excellenceinbreeding.org/toolbox/tools/archetype-implementing-rapid-cycle-genomic-selection-rcgs-cgiar-nares-sme-breedi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B247E18-4802-08F4-3069-4A32FCA94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750" y="2014462"/>
            <a:ext cx="10362499" cy="14145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Population Improvement: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Driving Force Behind Breakthrough </a:t>
            </a:r>
            <a:r>
              <a:rPr lang="en-US" sz="36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DD583334-BAD0-4F68-5C96-FCF44AE67EC0}"/>
              </a:ext>
            </a:extLst>
          </p:cNvPr>
          <p:cNvSpPr txBox="1">
            <a:spLocks/>
          </p:cNvSpPr>
          <p:nvPr/>
        </p:nvSpPr>
        <p:spPr>
          <a:xfrm>
            <a:off x="7039071" y="5104840"/>
            <a:ext cx="6216198" cy="1414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2000" b="0" i="0" kern="1200">
                <a:solidFill>
                  <a:srgbClr val="51515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None/>
              <a:defRPr sz="1800" b="0" i="0" kern="1200">
                <a:solidFill>
                  <a:srgbClr val="51515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.AppleSystemUIFont" charset="-120"/>
              <a:buNone/>
              <a:defRPr sz="1600" b="0" i="0" kern="1200">
                <a:solidFill>
                  <a:srgbClr val="51515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Christian Werner</a:t>
            </a:r>
          </a:p>
          <a:p>
            <a:r>
              <a:rPr lang="en-US" sz="2400" dirty="0">
                <a:solidFill>
                  <a:schemeClr val="tx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Accelerated Breeding Team</a:t>
            </a:r>
          </a:p>
          <a:p>
            <a:r>
              <a:rPr lang="en-US" sz="2400" dirty="0">
                <a:solidFill>
                  <a:schemeClr val="tx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5</a:t>
            </a:r>
            <a:r>
              <a:rPr lang="en-US" sz="2400" baseline="30000" dirty="0">
                <a:solidFill>
                  <a:schemeClr val="tx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June 2025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9DE36-3688-011E-110B-627CAE292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713EFC-36F3-4282-4091-7FF4FD512D1A}"/>
              </a:ext>
            </a:extLst>
          </p:cNvPr>
          <p:cNvSpPr/>
          <p:nvPr/>
        </p:nvSpPr>
        <p:spPr>
          <a:xfrm>
            <a:off x="-1" y="0"/>
            <a:ext cx="12192001" cy="128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F1C7F5-F42B-AAFC-9ED8-3E44A174EA2A}"/>
              </a:ext>
            </a:extLst>
          </p:cNvPr>
          <p:cNvSpPr/>
          <p:nvPr/>
        </p:nvSpPr>
        <p:spPr>
          <a:xfrm>
            <a:off x="92988" y="157288"/>
            <a:ext cx="234526" cy="1278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6D744C-E3F5-0EBD-3304-B8117A5B4F31}"/>
              </a:ext>
            </a:extLst>
          </p:cNvPr>
          <p:cNvSpPr/>
          <p:nvPr/>
        </p:nvSpPr>
        <p:spPr>
          <a:xfrm>
            <a:off x="571500" y="6295292"/>
            <a:ext cx="1230923" cy="430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EA6480-0474-3F2A-8530-9C67B4329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4" y="746527"/>
            <a:ext cx="1172972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6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BDF0A-3704-A466-BBF2-23606375B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DC5F5C-CDA4-AC5C-111F-9E158FDC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28" y="286375"/>
            <a:ext cx="9228697" cy="964913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Montserrat" pitchFamily="2" charset="0"/>
              </a:rPr>
              <a:t>Archetype for implementing RCGS in CGIAR-NARES-SME</a:t>
            </a:r>
            <a:br>
              <a:rPr lang="en-US" sz="2400" dirty="0">
                <a:latin typeface="Montserrat" pitchFamily="2" charset="0"/>
              </a:rPr>
            </a:br>
            <a:br>
              <a:rPr lang="en-US" sz="700" dirty="0">
                <a:latin typeface="Montserrat" pitchFamily="2" charset="0"/>
              </a:rPr>
            </a:br>
            <a:r>
              <a:rPr lang="en-US" sz="2400" dirty="0">
                <a:latin typeface="Montserrat" pitchFamily="2" charset="0"/>
              </a:rPr>
              <a:t>breeding network pipelines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E20C02-B2D0-7DB7-280E-AC2713EB8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29" y="1562101"/>
            <a:ext cx="3228258" cy="457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152033-934A-C400-C25A-1A3DFCC320C9}"/>
              </a:ext>
            </a:extLst>
          </p:cNvPr>
          <p:cNvSpPr txBox="1"/>
          <p:nvPr/>
        </p:nvSpPr>
        <p:spPr>
          <a:xfrm>
            <a:off x="7236529" y="6200777"/>
            <a:ext cx="33076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latin typeface="Aptos" panose="020B0004020202020204" pitchFamily="34" charset="0"/>
                <a:hlinkClick r:id="rId4"/>
              </a:rPr>
              <a:t>https://excellenceinbreeding.org/toolbox/tools/archetype-implementing-rapid-cycle-genomic-selection-rcgs-cgiar-nares-sme-breeding</a:t>
            </a:r>
            <a:endParaRPr lang="en-GB" sz="900" i="1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9AD61-15B1-46A3-4B57-E595CE647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466" y="1562101"/>
            <a:ext cx="4625933" cy="48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6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53BA0-B1CE-5F9B-24CD-7CA96AF54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9D376-45C4-9350-A33D-082736D32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7" y="1039081"/>
            <a:ext cx="9763125" cy="247714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200" b="1" i="1" dirty="0">
                <a:solidFill>
                  <a:schemeClr val="tx1"/>
                </a:solidFill>
                <a:ea typeface="Calibri"/>
              </a:rPr>
              <a:t>First breakthrough product validated within 5 years!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dirty="0">
              <a:latin typeface="Montserrat"/>
              <a:ea typeface="Calibri"/>
            </a:endParaRPr>
          </a:p>
          <a:p>
            <a:pPr marL="457200" lvl="1" indent="0">
              <a:buNone/>
            </a:pPr>
            <a:endParaRPr lang="en-GB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B7D966-3F3A-88AB-849C-1D0E19AB8366}"/>
              </a:ext>
            </a:extLst>
          </p:cNvPr>
          <p:cNvSpPr txBox="1">
            <a:spLocks/>
          </p:cNvSpPr>
          <p:nvPr/>
        </p:nvSpPr>
        <p:spPr>
          <a:xfrm>
            <a:off x="1214437" y="3716254"/>
            <a:ext cx="9763125" cy="12367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.AppleSystemUIFont" charset="-120"/>
              <a:buChar char="-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60000"/>
              <a:buFont typeface=".AppleSystemUIFont" charset="-120"/>
              <a:buChar char="-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200" b="1" i="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And then we move on …  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dirty="0">
              <a:latin typeface="Montserrat"/>
              <a:ea typeface="Calibri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75BC9-22D6-0590-8A64-E9BC4C3AE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36C92-9E2A-22FD-CFB6-388A429E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925" y="1916541"/>
            <a:ext cx="7459727" cy="1693434"/>
          </a:xfrm>
        </p:spPr>
        <p:txBody>
          <a:bodyPr/>
          <a:lstStyle/>
          <a:p>
            <a:r>
              <a:rPr lang="en-US" noProof="0">
                <a:latin typeface="Montserrat ExtraBold" panose="00000900000000000000" pitchFamily="2" charset="0"/>
              </a:rPr>
              <a:t>Thank You!</a:t>
            </a:r>
            <a:br>
              <a:rPr lang="en-US" noProof="0">
                <a:latin typeface="Montserrat ExtraBold" panose="00000900000000000000" pitchFamily="2" charset="0"/>
              </a:rPr>
            </a:br>
            <a:br>
              <a:rPr lang="en-US" noProof="0">
                <a:latin typeface="Montserrat ExtraBold" panose="00000900000000000000" pitchFamily="2" charset="0"/>
              </a:rPr>
            </a:br>
            <a:r>
              <a:rPr lang="en-US" noProof="0">
                <a:latin typeface="Montserrat ExtraBold" panose="00000900000000000000" pitchFamily="2" charset="0"/>
              </a:rPr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5268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B183D-6D4D-B2C2-28AB-EB7D49E1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4FBFA-FC4E-D793-0304-D8336061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222" y="1370667"/>
            <a:ext cx="9745555" cy="48181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>
                <a:solidFill>
                  <a:schemeClr val="tx1"/>
                </a:solidFill>
                <a:ea typeface="Calibri"/>
              </a:rPr>
              <a:t>Sustainable development of breakthrough products </a:t>
            </a:r>
            <a:r>
              <a:rPr lang="en-US" sz="4000" i="1" dirty="0">
                <a:solidFill>
                  <a:schemeClr val="tx1"/>
                </a:solidFill>
                <a:ea typeface="Calibri"/>
              </a:rPr>
              <a:t>is not possible without constant and efficient population improvement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dirty="0">
              <a:latin typeface="Montserrat"/>
              <a:ea typeface="Calibri"/>
            </a:endParaRPr>
          </a:p>
          <a:p>
            <a:pPr marL="457200" lvl="1" indent="0">
              <a:buNone/>
            </a:pPr>
            <a:endParaRPr lang="en-GB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7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CB409-6773-8A9D-DAC4-BA95A1EE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741658-75DE-E5A0-25ED-C2CF266DCE32}"/>
              </a:ext>
            </a:extLst>
          </p:cNvPr>
          <p:cNvSpPr txBox="1"/>
          <p:nvPr/>
        </p:nvSpPr>
        <p:spPr>
          <a:xfrm>
            <a:off x="724927" y="1251288"/>
            <a:ext cx="9287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ptos" panose="020B0004020202020204" pitchFamily="34" charset="0"/>
              </a:rPr>
              <a:t>Varieties with proven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on-farm yield and profitability gains </a:t>
            </a:r>
            <a:r>
              <a:rPr lang="en-US" sz="2400" dirty="0">
                <a:latin typeface="Aptos" panose="020B0004020202020204" pitchFamily="34" charset="0"/>
              </a:rPr>
              <a:t>that motivate small-scale commercial producers to adopt them along with farming practices for </a:t>
            </a:r>
            <a:r>
              <a:rPr lang="en-US" sz="2400" dirty="0" err="1">
                <a:latin typeface="Aptos" panose="020B0004020202020204" pitchFamily="34" charset="0"/>
              </a:rPr>
              <a:t>optimised</a:t>
            </a:r>
            <a:r>
              <a:rPr lang="en-US" sz="2400" dirty="0">
                <a:latin typeface="Aptos" panose="020B0004020202020204" pitchFamily="34" charset="0"/>
              </a:rPr>
              <a:t> yield and profit. 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FAE43-5540-A76A-A101-60323924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28" y="2971800"/>
            <a:ext cx="10548661" cy="274796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</a:rPr>
              <a:t>Target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only major market segments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200" dirty="0">
                <a:latin typeface="Aptos" panose="020B0004020202020204" pitchFamily="34" charset="0"/>
              </a:rPr>
              <a:t>through carefully selected, high-impact product pipelines.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</a:rPr>
              <a:t>Achieve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≥25% productivity and/or value improvement </a:t>
            </a:r>
            <a:r>
              <a:rPr lang="en-US" sz="2200" dirty="0">
                <a:latin typeface="Aptos" panose="020B0004020202020204" pitchFamily="34" charset="0"/>
              </a:rPr>
              <a:t>over current leading varieties.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</a:rPr>
              <a:t>Ensure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high offtake potential </a:t>
            </a:r>
            <a:r>
              <a:rPr lang="en-US" sz="2200" dirty="0">
                <a:latin typeface="Aptos" panose="020B0004020202020204" pitchFamily="34" charset="0"/>
              </a:rPr>
              <a:t>to support increased farmer income.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</a:rPr>
              <a:t>Leverage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strong market demand </a:t>
            </a:r>
            <a:r>
              <a:rPr lang="en-US" sz="2200" dirty="0">
                <a:latin typeface="Aptos" panose="020B0004020202020204" pitchFamily="34" charset="0"/>
              </a:rPr>
              <a:t>to drive rapid adoption.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99D382-77F0-C32C-62F6-8F215649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28" y="286375"/>
            <a:ext cx="9196312" cy="964913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Montserrat" pitchFamily="2" charset="0"/>
              </a:rPr>
              <a:t>Breakthrough Products Replace Widely Grown Varieties</a:t>
            </a:r>
            <a:endParaRPr lang="en-GB" sz="24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3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65975-15F0-6334-0CFD-2DAD4923C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4E4F2-47AA-8FE4-13EA-819F8DF78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ptos" panose="020B0004020202020204" pitchFamily="34" charset="0"/>
              </a:rPr>
              <a:t>Climate resilience/adaptation: </a:t>
            </a:r>
            <a:r>
              <a:rPr lang="en-US" sz="2200" dirty="0">
                <a:latin typeface="Aptos" panose="020B0004020202020204" pitchFamily="34" charset="0"/>
              </a:rPr>
              <a:t>drought, heat, flooding tolerance</a:t>
            </a:r>
          </a:p>
          <a:p>
            <a:endParaRPr lang="en-US" sz="1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ptos" panose="020B0004020202020204" pitchFamily="34" charset="0"/>
              </a:rPr>
              <a:t>Pest and disease resistance</a:t>
            </a:r>
          </a:p>
          <a:p>
            <a:endParaRPr lang="en-US" sz="100" b="1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ptos" panose="020B0004020202020204" pitchFamily="34" charset="0"/>
              </a:rPr>
              <a:t>Quality attributes: </a:t>
            </a:r>
            <a:r>
              <a:rPr lang="en-US" sz="2200" dirty="0">
                <a:latin typeface="Aptos" panose="020B0004020202020204" pitchFamily="34" charset="0"/>
              </a:rPr>
              <a:t>grain, tuber, or forage traits valued by processors and consumers</a:t>
            </a:r>
          </a:p>
          <a:p>
            <a:endParaRPr lang="en-US" sz="1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ptos" panose="020B0004020202020204" pitchFamily="34" charset="0"/>
              </a:rPr>
              <a:t>Agronomic characteristics: </a:t>
            </a:r>
            <a:r>
              <a:rPr lang="en-US" sz="2200" dirty="0">
                <a:latin typeface="Aptos" panose="020B0004020202020204" pitchFamily="34" charset="0"/>
              </a:rPr>
              <a:t>days to maturity, growth habit, adaptability to diverse farming systems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D26F25-E242-6C12-083D-44ABAD6F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28" y="286375"/>
            <a:ext cx="9196312" cy="964913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Montserrat" pitchFamily="2" charset="0"/>
              </a:rPr>
              <a:t>Target Traits to Drive Replacement</a:t>
            </a:r>
            <a:endParaRPr lang="en-GB" sz="2400" dirty="0">
              <a:latin typeface="Montserrat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167F20-3BB7-F3AA-8270-9045D1B30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3" y="4538472"/>
            <a:ext cx="1141307" cy="1141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803D1B-CD5A-F192-7993-DD480B4E26CB}"/>
              </a:ext>
            </a:extLst>
          </p:cNvPr>
          <p:cNvSpPr txBox="1"/>
          <p:nvPr/>
        </p:nvSpPr>
        <p:spPr>
          <a:xfrm>
            <a:off x="2221992" y="4543121"/>
            <a:ext cx="8129016" cy="11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 breakthrough product should be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validated within 5 years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Substantial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replacement of dominant varieties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should follow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within 5 to 10 years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depending on the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crop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2F312-7761-00B3-3350-ABA97DB6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7A93C-90DA-095D-B059-B3124C37A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7" y="1115281"/>
            <a:ext cx="9763125" cy="247714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200" b="1" i="1" dirty="0">
                <a:solidFill>
                  <a:schemeClr val="tx1"/>
                </a:solidFill>
                <a:ea typeface="Calibri"/>
              </a:rPr>
              <a:t>First breakthrough product validated within </a:t>
            </a:r>
            <a:r>
              <a:rPr lang="en-US" sz="5200" b="1" i="1">
                <a:solidFill>
                  <a:schemeClr val="tx1"/>
                </a:solidFill>
                <a:ea typeface="Calibri"/>
              </a:rPr>
              <a:t>5 years?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Montserrat"/>
              <a:ea typeface="Calibri"/>
            </a:endParaRPr>
          </a:p>
          <a:p>
            <a:endParaRPr lang="en-US" sz="2000" dirty="0">
              <a:latin typeface="Montserrat"/>
              <a:ea typeface="Calibri"/>
            </a:endParaRPr>
          </a:p>
          <a:p>
            <a:pPr marL="457200" lvl="1" indent="0">
              <a:buNone/>
            </a:pPr>
            <a:endParaRPr lang="en-GB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7C01-2D8F-DF34-0743-21CEFF3B2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358781"/>
            <a:ext cx="9656064" cy="4818183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Prioritisation</a:t>
            </a:r>
            <a:r>
              <a:rPr lang="en-US" dirty="0">
                <a:latin typeface="Aptos" panose="020B0004020202020204" pitchFamily="34" charset="0"/>
              </a:rPr>
              <a:t> is about </a:t>
            </a:r>
            <a:r>
              <a:rPr lang="en-US" dirty="0" err="1">
                <a:latin typeface="Aptos" panose="020B0004020202020204" pitchFamily="34" charset="0"/>
              </a:rPr>
              <a:t>maximising</a:t>
            </a:r>
            <a:r>
              <a:rPr lang="en-US" dirty="0">
                <a:latin typeface="Aptos" panose="020B0004020202020204" pitchFamily="34" charset="0"/>
              </a:rPr>
              <a:t> impact with existing resources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n-US" sz="2200" dirty="0">
                <a:latin typeface="Aptos" panose="020B0004020202020204" pitchFamily="34" charset="0"/>
              </a:rPr>
              <a:t>	CGIAR invests in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too many traits, pipelines, market segments, and 	countries</a:t>
            </a:r>
            <a:r>
              <a:rPr lang="en-US" sz="2200" dirty="0">
                <a:latin typeface="Aptos" panose="020B0004020202020204" pitchFamily="34" charset="0"/>
              </a:rPr>
              <a:t>. Spreading efforts thin won’t deliver breakthrough products.</a:t>
            </a:r>
          </a:p>
          <a:p>
            <a:endParaRPr lang="en-US" sz="2200" dirty="0">
              <a:latin typeface="Aptos" panose="020B0004020202020204" pitchFamily="34" charset="0"/>
            </a:endParaRPr>
          </a:p>
          <a:p>
            <a:r>
              <a:rPr lang="en-US" sz="2200" dirty="0">
                <a:latin typeface="Aptos" panose="020B0004020202020204" pitchFamily="34" charset="0"/>
              </a:rPr>
              <a:t>	Breeding teams report needing more funding to boost genetic gain, but 	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budgets have been drastically cut</a:t>
            </a:r>
            <a:r>
              <a:rPr lang="en-US" sz="2200" dirty="0">
                <a:latin typeface="Aptos" panose="020B0004020202020204" pitchFamily="34" charset="0"/>
              </a:rPr>
              <a:t>.</a:t>
            </a:r>
          </a:p>
          <a:p>
            <a:endParaRPr lang="en-US" sz="2200" dirty="0">
              <a:latin typeface="Aptos" panose="020B0004020202020204" pitchFamily="34" charset="0"/>
            </a:endParaRPr>
          </a:p>
          <a:p>
            <a:r>
              <a:rPr lang="en-US" sz="2200" dirty="0">
                <a:latin typeface="Aptos" panose="020B0004020202020204" pitchFamily="34" charset="0"/>
              </a:rPr>
              <a:t>	</a:t>
            </a:r>
            <a:r>
              <a:rPr lang="en-US" sz="2200" dirty="0" err="1">
                <a:latin typeface="Aptos" panose="020B0004020202020204" pitchFamily="34" charset="0"/>
              </a:rPr>
              <a:t>Prioritisation</a:t>
            </a:r>
            <a:r>
              <a:rPr lang="en-US" sz="2200" dirty="0">
                <a:latin typeface="Aptos" panose="020B0004020202020204" pitchFamily="34" charset="0"/>
              </a:rPr>
              <a:t> must come from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Crop Leads</a:t>
            </a:r>
            <a:r>
              <a:rPr lang="en-US" sz="2200" dirty="0">
                <a:latin typeface="Aptos" panose="020B0004020202020204" pitchFamily="34" charset="0"/>
              </a:rPr>
              <a:t>. Neither breeding teams nor 	B4T can drive this.</a:t>
            </a:r>
            <a:br>
              <a:rPr lang="en-US" dirty="0">
                <a:latin typeface="Aptos" panose="020B0004020202020204" pitchFamily="34" charset="0"/>
              </a:rPr>
            </a:b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72903F-0ACB-62BB-2729-50BFE69B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28" y="286375"/>
            <a:ext cx="9196312" cy="964913"/>
          </a:xfrm>
        </p:spPr>
        <p:txBody>
          <a:bodyPr anchor="ctr">
            <a:noAutofit/>
          </a:bodyPr>
          <a:lstStyle/>
          <a:p>
            <a:r>
              <a:rPr lang="en-US" sz="2400" dirty="0" err="1">
                <a:latin typeface="Montserrat" pitchFamily="2" charset="0"/>
              </a:rPr>
              <a:t>Prioritisation</a:t>
            </a:r>
            <a:r>
              <a:rPr lang="en-US" sz="2400" dirty="0">
                <a:latin typeface="Montserrat" pitchFamily="2" charset="0"/>
              </a:rPr>
              <a:t> for Impact in Challenging Times</a:t>
            </a:r>
            <a:endParaRPr lang="en-GB" sz="2400" dirty="0">
              <a:latin typeface="Montserrat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6683F-CEA8-A149-1028-EDB8F6FF4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776" y="4510792"/>
            <a:ext cx="801872" cy="80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038198-CB84-4E79-F00F-4325609F7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104" y="3413440"/>
            <a:ext cx="719824" cy="719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7F638E-4025-9F37-7F53-29D188A12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936" y="2077732"/>
            <a:ext cx="1042912" cy="104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8AEDA-CC64-4EEC-FEAE-9316D8FD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2A9D3AE2-6AED-F348-B4E7-0A7EE60DB241}"/>
              </a:ext>
            </a:extLst>
          </p:cNvPr>
          <p:cNvSpPr/>
          <p:nvPr/>
        </p:nvSpPr>
        <p:spPr>
          <a:xfrm>
            <a:off x="0" y="-54879"/>
            <a:ext cx="12192001" cy="1577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44BE1-E2A7-ED51-B6AF-B46F7D7AC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57" y="980757"/>
            <a:ext cx="5003949" cy="49591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9CC268-D2C5-02CE-7514-A29175A15B10}"/>
              </a:ext>
            </a:extLst>
          </p:cNvPr>
          <p:cNvSpPr/>
          <p:nvPr/>
        </p:nvSpPr>
        <p:spPr>
          <a:xfrm>
            <a:off x="4431974" y="1581238"/>
            <a:ext cx="1497767" cy="1113350"/>
          </a:xfrm>
          <a:prstGeom prst="roundRect">
            <a:avLst>
              <a:gd name="adj" fmla="val 12720"/>
            </a:avLst>
          </a:prstGeom>
          <a:noFill/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DA37F1-3EBA-0F74-3DCA-3A02A066D545}"/>
              </a:ext>
            </a:extLst>
          </p:cNvPr>
          <p:cNvSpPr txBox="1"/>
          <p:nvPr/>
        </p:nvSpPr>
        <p:spPr>
          <a:xfrm>
            <a:off x="333664" y="3740568"/>
            <a:ext cx="301329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Montserrat" pitchFamily="2" charset="0"/>
              </a:rPr>
              <a:t>Trait Discovery &amp; </a:t>
            </a:r>
            <a:r>
              <a:rPr lang="en-GB" sz="1600" b="1" u="sng" dirty="0">
                <a:solidFill>
                  <a:srgbClr val="C00000"/>
                </a:solidFill>
                <a:latin typeface="Montserrat" pitchFamily="2" charset="0"/>
              </a:rPr>
              <a:t>Deployment</a:t>
            </a:r>
            <a:r>
              <a:rPr lang="en-GB" sz="1600" b="1" dirty="0">
                <a:solidFill>
                  <a:srgbClr val="C00000"/>
                </a:solidFill>
                <a:latin typeface="Montserrat" pitchFamily="2" charset="0"/>
              </a:rPr>
              <a:t> (TD&amp;D)</a:t>
            </a:r>
          </a:p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rgbClr val="C00000"/>
                </a:solidFill>
                <a:latin typeface="Aptos" panose="020B0004020202020204" pitchFamily="34" charset="0"/>
              </a:rPr>
              <a:t>Short-term gains: </a:t>
            </a:r>
          </a:p>
          <a:p>
            <a:r>
              <a:rPr lang="en-GB" sz="1600" i="1" dirty="0">
                <a:solidFill>
                  <a:srgbClr val="C00000"/>
                </a:solidFill>
                <a:latin typeface="Aptos" panose="020B0004020202020204" pitchFamily="34" charset="0"/>
              </a:rPr>
              <a:t>Fast, but static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ptos" panose="020B0004020202020204" pitchFamily="34" charset="0"/>
              </a:rPr>
              <a:t>Major gene fixation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ptos" panose="020B0004020202020204" pitchFamily="34" charset="0"/>
              </a:rPr>
              <a:t>Limited number of traits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ptos" panose="020B0004020202020204" pitchFamily="34" charset="0"/>
              </a:rPr>
              <a:t>Limited number of genes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E99FB4-F6E2-72B1-0685-C00D889BE6D6}"/>
              </a:ext>
            </a:extLst>
          </p:cNvPr>
          <p:cNvSpPr txBox="1"/>
          <p:nvPr/>
        </p:nvSpPr>
        <p:spPr>
          <a:xfrm>
            <a:off x="9011312" y="1370071"/>
            <a:ext cx="3158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Montserrat" pitchFamily="2" charset="0"/>
              </a:rPr>
              <a:t>Population Improvement</a:t>
            </a:r>
          </a:p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rgbClr val="C00000"/>
                </a:solidFill>
                <a:latin typeface="Aptos" panose="020B0004020202020204" pitchFamily="34" charset="0"/>
              </a:rPr>
              <a:t>Long-term gains: </a:t>
            </a:r>
          </a:p>
          <a:p>
            <a:r>
              <a:rPr lang="en-GB" sz="1600" i="1" dirty="0">
                <a:solidFill>
                  <a:srgbClr val="C00000"/>
                </a:solidFill>
                <a:latin typeface="Aptos" panose="020B0004020202020204" pitchFamily="34" charset="0"/>
              </a:rPr>
              <a:t>Slower, but sustainable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ptos" panose="020B0004020202020204" pitchFamily="34" charset="0"/>
              </a:rPr>
              <a:t>Continuous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ptos" panose="020B0004020202020204" pitchFamily="34" charset="0"/>
              </a:rPr>
              <a:t>Accumulation of beneficial alleles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ptos" panose="020B0004020202020204" pitchFamily="34" charset="0"/>
              </a:rPr>
              <a:t>High number of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00000"/>
                </a:solidFill>
                <a:latin typeface="Aptos" panose="020B0004020202020204" pitchFamily="34" charset="0"/>
              </a:rPr>
              <a:t>Numerous traits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81683-25AE-F2EF-0B4D-F0C41A7F58EB}"/>
              </a:ext>
            </a:extLst>
          </p:cNvPr>
          <p:cNvSpPr txBox="1"/>
          <p:nvPr/>
        </p:nvSpPr>
        <p:spPr>
          <a:xfrm>
            <a:off x="333664" y="2271928"/>
            <a:ext cx="3118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0070C0"/>
                </a:solidFill>
                <a:latin typeface="Montserrat" pitchFamily="2" charset="0"/>
              </a:rPr>
              <a:t>Breeding Scheme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Aptos" panose="020B0004020202020204" pitchFamily="34" charset="0"/>
              </a:rPr>
              <a:t>Prioritisation &amp; Optimisation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Aptos" panose="020B0004020202020204" pitchFamily="34" charset="0"/>
              </a:rPr>
              <a:t>Change System / Product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F122E-D93B-5BE9-483B-A6DCB861AA2F}"/>
              </a:ext>
            </a:extLst>
          </p:cNvPr>
          <p:cNvSpPr txBox="1"/>
          <p:nvPr/>
        </p:nvSpPr>
        <p:spPr>
          <a:xfrm>
            <a:off x="550827" y="650319"/>
            <a:ext cx="322229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Montserrat" pitchFamily="2" charset="0"/>
              </a:rPr>
              <a:t>Target Product Profile (TPP)</a:t>
            </a:r>
          </a:p>
          <a:p>
            <a:endParaRPr lang="en-US" sz="900" b="1" dirty="0">
              <a:solidFill>
                <a:srgbClr val="0070C0"/>
              </a:solidFill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Aptos" panose="020B0004020202020204" pitchFamily="34" charset="0"/>
              </a:rPr>
              <a:t>Feasible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Aptos" panose="020B0004020202020204" pitchFamily="34" charset="0"/>
              </a:rPr>
              <a:t>Impactful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Aptos" panose="020B0004020202020204" pitchFamily="34" charset="0"/>
              </a:rPr>
              <a:t>In demand</a:t>
            </a:r>
            <a:endParaRPr lang="en-GB" sz="1600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CE4BCC-1931-C467-2190-2554A3B46F96}"/>
              </a:ext>
            </a:extLst>
          </p:cNvPr>
          <p:cNvCxnSpPr>
            <a:cxnSpLocks/>
          </p:cNvCxnSpPr>
          <p:nvPr/>
        </p:nvCxnSpPr>
        <p:spPr>
          <a:xfrm>
            <a:off x="3389692" y="1078340"/>
            <a:ext cx="915412" cy="711602"/>
          </a:xfrm>
          <a:prstGeom prst="line">
            <a:avLst/>
          </a:prstGeom>
          <a:ln w="22225">
            <a:solidFill>
              <a:srgbClr val="043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36BD50-DBD1-6200-AB71-AD5E7EB0266A}"/>
              </a:ext>
            </a:extLst>
          </p:cNvPr>
          <p:cNvSpPr/>
          <p:nvPr/>
        </p:nvSpPr>
        <p:spPr>
          <a:xfrm>
            <a:off x="4441210" y="2812729"/>
            <a:ext cx="936570" cy="494207"/>
          </a:xfrm>
          <a:prstGeom prst="roundRect">
            <a:avLst>
              <a:gd name="adj" fmla="val 27675"/>
            </a:avLst>
          </a:prstGeom>
          <a:noFill/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DF0F2D-E59A-DDE4-D356-94CE8B3EDA8B}"/>
              </a:ext>
            </a:extLst>
          </p:cNvPr>
          <p:cNvCxnSpPr>
            <a:cxnSpLocks/>
          </p:cNvCxnSpPr>
          <p:nvPr/>
        </p:nvCxnSpPr>
        <p:spPr>
          <a:xfrm flipH="1" flipV="1">
            <a:off x="2530549" y="2538845"/>
            <a:ext cx="1774555" cy="389021"/>
          </a:xfrm>
          <a:prstGeom prst="line">
            <a:avLst/>
          </a:prstGeom>
          <a:ln w="22225">
            <a:solidFill>
              <a:srgbClr val="043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4AC063-1BF9-CDD3-60C1-A2DF8E76DCF0}"/>
              </a:ext>
            </a:extLst>
          </p:cNvPr>
          <p:cNvSpPr/>
          <p:nvPr/>
        </p:nvSpPr>
        <p:spPr>
          <a:xfrm>
            <a:off x="3773123" y="3711227"/>
            <a:ext cx="863528" cy="494207"/>
          </a:xfrm>
          <a:prstGeom prst="roundRect">
            <a:avLst>
              <a:gd name="adj" fmla="val 27675"/>
            </a:avLst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A49F07-7EC7-B468-A729-CDF74D602DA7}"/>
              </a:ext>
            </a:extLst>
          </p:cNvPr>
          <p:cNvCxnSpPr>
            <a:cxnSpLocks/>
          </p:cNvCxnSpPr>
          <p:nvPr/>
        </p:nvCxnSpPr>
        <p:spPr>
          <a:xfrm flipH="1">
            <a:off x="2530549" y="3851744"/>
            <a:ext cx="1167009" cy="106586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7EBF22-90A3-C74C-7484-F431CBD7DA5D}"/>
              </a:ext>
            </a:extLst>
          </p:cNvPr>
          <p:cNvSpPr/>
          <p:nvPr/>
        </p:nvSpPr>
        <p:spPr>
          <a:xfrm>
            <a:off x="5295899" y="4056657"/>
            <a:ext cx="1333501" cy="1445003"/>
          </a:xfrm>
          <a:prstGeom prst="roundRect">
            <a:avLst>
              <a:gd name="adj" fmla="val 15327"/>
            </a:avLst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F2E96B0-2F37-40E7-DE9A-4AA31AB3B30B}"/>
              </a:ext>
            </a:extLst>
          </p:cNvPr>
          <p:cNvCxnSpPr>
            <a:cxnSpLocks/>
          </p:cNvCxnSpPr>
          <p:nvPr/>
        </p:nvCxnSpPr>
        <p:spPr>
          <a:xfrm flipH="1">
            <a:off x="6629400" y="1650006"/>
            <a:ext cx="2286000" cy="2308324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17317E8-CD2D-C2DC-ACB2-FC9350ED135E}"/>
              </a:ext>
            </a:extLst>
          </p:cNvPr>
          <p:cNvSpPr/>
          <p:nvPr/>
        </p:nvSpPr>
        <p:spPr>
          <a:xfrm>
            <a:off x="6751009" y="4056657"/>
            <a:ext cx="1281741" cy="1445003"/>
          </a:xfrm>
          <a:prstGeom prst="roundRect">
            <a:avLst>
              <a:gd name="adj" fmla="val 15327"/>
            </a:avLst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5D6AE5-66C7-890A-EECE-0A8113B9FC23}"/>
              </a:ext>
            </a:extLst>
          </p:cNvPr>
          <p:cNvSpPr txBox="1"/>
          <p:nvPr/>
        </p:nvSpPr>
        <p:spPr>
          <a:xfrm>
            <a:off x="9011115" y="4205434"/>
            <a:ext cx="25955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Montserrat" pitchFamily="2" charset="0"/>
              </a:rPr>
              <a:t>Product Introgression</a:t>
            </a:r>
          </a:p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rgbClr val="C00000"/>
                </a:solidFill>
                <a:latin typeface="Aptos" panose="020B0004020202020204" pitchFamily="34" charset="0"/>
              </a:rPr>
              <a:t>Short-term gains: </a:t>
            </a:r>
          </a:p>
          <a:p>
            <a:r>
              <a:rPr lang="en-GB" sz="1600" i="1" dirty="0">
                <a:solidFill>
                  <a:srgbClr val="C00000"/>
                </a:solidFill>
                <a:latin typeface="Aptos" panose="020B0004020202020204" pitchFamily="34" charset="0"/>
              </a:rPr>
              <a:t>Fast, but static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3D371C-098B-4146-4C7D-54104A2F0B73}"/>
              </a:ext>
            </a:extLst>
          </p:cNvPr>
          <p:cNvCxnSpPr>
            <a:cxnSpLocks/>
          </p:cNvCxnSpPr>
          <p:nvPr/>
        </p:nvCxnSpPr>
        <p:spPr>
          <a:xfrm flipH="1">
            <a:off x="8133907" y="4400550"/>
            <a:ext cx="877208" cy="691044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0B9FDF09-2FD4-0A3F-9C22-1D79B1CE654C}"/>
              </a:ext>
            </a:extLst>
          </p:cNvPr>
          <p:cNvSpPr/>
          <p:nvPr/>
        </p:nvSpPr>
        <p:spPr>
          <a:xfrm>
            <a:off x="1637414" y="5621488"/>
            <a:ext cx="8229600" cy="906486"/>
          </a:xfrm>
          <a:custGeom>
            <a:avLst/>
            <a:gdLst>
              <a:gd name="connsiteX0" fmla="*/ 0 w 8506047"/>
              <a:gd name="connsiteY0" fmla="*/ 574158 h 1105786"/>
              <a:gd name="connsiteX1" fmla="*/ 0 w 8506047"/>
              <a:gd name="connsiteY1" fmla="*/ 1105786 h 1105786"/>
              <a:gd name="connsiteX2" fmla="*/ 8506047 w 8506047"/>
              <a:gd name="connsiteY2" fmla="*/ 1105786 h 1105786"/>
              <a:gd name="connsiteX3" fmla="*/ 8506047 w 8506047"/>
              <a:gd name="connsiteY3" fmla="*/ 0 h 11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6047" h="1105786">
                <a:moveTo>
                  <a:pt x="0" y="574158"/>
                </a:moveTo>
                <a:lnTo>
                  <a:pt x="0" y="1105786"/>
                </a:lnTo>
                <a:lnTo>
                  <a:pt x="8506047" y="1105786"/>
                </a:lnTo>
                <a:lnTo>
                  <a:pt x="8506047" y="0"/>
                </a:lnTo>
              </a:path>
            </a:pathLst>
          </a:custGeom>
          <a:noFill/>
          <a:ln w="47625">
            <a:solidFill>
              <a:srgbClr val="AB431E"/>
            </a:solidFill>
            <a:tailEnd type="triangle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6A41BE-2024-FA00-1658-ED30545C25DD}"/>
              </a:ext>
            </a:extLst>
          </p:cNvPr>
          <p:cNvSpPr/>
          <p:nvPr/>
        </p:nvSpPr>
        <p:spPr>
          <a:xfrm>
            <a:off x="6206678" y="1595187"/>
            <a:ext cx="936570" cy="494207"/>
          </a:xfrm>
          <a:prstGeom prst="roundRect">
            <a:avLst>
              <a:gd name="adj" fmla="val 27675"/>
            </a:avLst>
          </a:prstGeom>
          <a:noFill/>
          <a:ln w="31750">
            <a:solidFill>
              <a:srgbClr val="497A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45AAC-B6D9-8B29-7163-84E2DE548C3C}"/>
              </a:ext>
            </a:extLst>
          </p:cNvPr>
          <p:cNvCxnSpPr>
            <a:cxnSpLocks/>
          </p:cNvCxnSpPr>
          <p:nvPr/>
        </p:nvCxnSpPr>
        <p:spPr>
          <a:xfrm flipH="1">
            <a:off x="7141164" y="682393"/>
            <a:ext cx="847214" cy="868888"/>
          </a:xfrm>
          <a:prstGeom prst="line">
            <a:avLst/>
          </a:prstGeom>
          <a:ln w="22225">
            <a:solidFill>
              <a:srgbClr val="49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77EA8A0-B53E-17C4-1F05-E8C1A1285321}"/>
              </a:ext>
            </a:extLst>
          </p:cNvPr>
          <p:cNvSpPr txBox="1"/>
          <p:nvPr/>
        </p:nvSpPr>
        <p:spPr>
          <a:xfrm>
            <a:off x="7976156" y="445396"/>
            <a:ext cx="2313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497A00"/>
                </a:solidFill>
                <a:latin typeface="Montserrat" pitchFamily="2" charset="0"/>
              </a:rPr>
              <a:t>Know</a:t>
            </a:r>
            <a:r>
              <a:rPr lang="de-DE" sz="1600" b="1" dirty="0">
                <a:solidFill>
                  <a:srgbClr val="497A00"/>
                </a:solidFill>
                <a:latin typeface="Montserrat" pitchFamily="2" charset="0"/>
              </a:rPr>
              <a:t> </a:t>
            </a:r>
            <a:r>
              <a:rPr lang="de-DE" sz="1600" b="1" dirty="0" err="1">
                <a:solidFill>
                  <a:srgbClr val="497A00"/>
                </a:solidFill>
                <a:latin typeface="Montserrat" pitchFamily="2" charset="0"/>
              </a:rPr>
              <a:t>your</a:t>
            </a:r>
            <a:r>
              <a:rPr lang="de-DE" sz="1600" b="1" dirty="0">
                <a:solidFill>
                  <a:srgbClr val="497A00"/>
                </a:solidFill>
                <a:latin typeface="Montserrat" pitchFamily="2" charset="0"/>
              </a:rPr>
              <a:t> </a:t>
            </a:r>
            <a:r>
              <a:rPr lang="de-DE" sz="1600" b="1" dirty="0" err="1">
                <a:solidFill>
                  <a:srgbClr val="497A00"/>
                </a:solidFill>
                <a:latin typeface="Montserrat" pitchFamily="2" charset="0"/>
              </a:rPr>
              <a:t>target</a:t>
            </a:r>
            <a:r>
              <a:rPr lang="de-DE" sz="1600" b="1" dirty="0">
                <a:solidFill>
                  <a:srgbClr val="497A00"/>
                </a:solidFill>
                <a:latin typeface="Montserrat" pitchFamily="2" charset="0"/>
              </a:rPr>
              <a:t>!</a:t>
            </a:r>
            <a:endParaRPr lang="en-GB" sz="1600" b="1" dirty="0">
              <a:solidFill>
                <a:srgbClr val="497A0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" grpId="0"/>
      <p:bldP spid="3" grpId="0"/>
      <p:bldP spid="4" grpId="0"/>
      <p:bldP spid="21" grpId="0" animBg="1"/>
      <p:bldP spid="24" grpId="0" animBg="1"/>
      <p:bldP spid="30" grpId="0" animBg="1"/>
      <p:bldP spid="33" grpId="0" animBg="1"/>
      <p:bldP spid="35" grpId="0"/>
      <p:bldP spid="13" grpId="0" animBg="1"/>
      <p:bldP spid="15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D9A18AA-E4FD-178A-23F4-BEA6B341ED68}"/>
              </a:ext>
            </a:extLst>
          </p:cNvPr>
          <p:cNvGrpSpPr>
            <a:grpSpLocks noChangeAspect="1"/>
          </p:cNvGrpSpPr>
          <p:nvPr/>
        </p:nvGrpSpPr>
        <p:grpSpPr>
          <a:xfrm>
            <a:off x="3839628" y="2269734"/>
            <a:ext cx="4574659" cy="2541477"/>
            <a:chOff x="3476847" y="1977656"/>
            <a:chExt cx="5263116" cy="292395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0AEDC46-530A-2757-7960-6B292C6B5062}"/>
                </a:ext>
              </a:extLst>
            </p:cNvPr>
            <p:cNvSpPr/>
            <p:nvPr/>
          </p:nvSpPr>
          <p:spPr>
            <a:xfrm>
              <a:off x="3476847" y="1977656"/>
              <a:ext cx="5263116" cy="2923953"/>
            </a:xfrm>
            <a:prstGeom prst="roundRect">
              <a:avLst/>
            </a:prstGeom>
            <a:solidFill>
              <a:srgbClr val="EFDAD2"/>
            </a:solidFill>
            <a:ln w="76200">
              <a:solidFill>
                <a:srgbClr val="AB43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diagram of a process&#10;&#10;AI-generated content may be incorrect.">
              <a:extLst>
                <a:ext uri="{FF2B5EF4-FFF2-40B4-BE49-F238E27FC236}">
                  <a16:creationId xmlns:a16="http://schemas.microsoft.com/office/drawing/2014/main" id="{92C0D767-7281-E56C-AB7B-D7F039005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128" y="2171860"/>
              <a:ext cx="4791744" cy="2429214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8C0F395-D1AB-659E-E7E4-C597E55C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28" y="286375"/>
            <a:ext cx="9599286" cy="964913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171717"/>
                </a:solidFill>
                <a:effectLst/>
                <a:latin typeface="Montserrat" pitchFamily="2" charset="0"/>
                <a:ea typeface="Arial" panose="020B0604020202020204" pitchFamily="34" charset="0"/>
              </a:rPr>
              <a:t>Alignment with GATES FOUNDATION investment priorities</a:t>
            </a:r>
            <a:endParaRPr lang="en-GB" sz="2400" dirty="0">
              <a:latin typeface="Montserrat" pitchFamily="2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DF3E839-1323-60E6-5F22-440913A5A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30" y="1467423"/>
            <a:ext cx="10688139" cy="882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Continuous improvement of breeding to maximize genetic gain per year and dollar spent</a:t>
            </a:r>
          </a:p>
          <a:p>
            <a:pPr marL="457200" lvl="1" indent="0">
              <a:buNone/>
            </a:pPr>
            <a:endParaRPr lang="en-US" strike="sngStrike" dirty="0">
              <a:solidFill>
                <a:srgbClr val="FF0000"/>
              </a:solidFill>
              <a:latin typeface="Montserra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873B6F-3AB1-C65A-92F2-BA8F11EEE3AC}"/>
              </a:ext>
            </a:extLst>
          </p:cNvPr>
          <p:cNvSpPr txBox="1"/>
          <p:nvPr/>
        </p:nvSpPr>
        <p:spPr>
          <a:xfrm>
            <a:off x="550123" y="2487334"/>
            <a:ext cx="2697242" cy="22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i="1" dirty="0" err="1">
                <a:latin typeface="Aptos" panose="020B0004020202020204" pitchFamily="34" charset="0"/>
              </a:rPr>
              <a:t>Increase</a:t>
            </a:r>
            <a:r>
              <a:rPr lang="de-DE" sz="1600" b="1" i="1" dirty="0">
                <a:latin typeface="Aptos" panose="020B0004020202020204" pitchFamily="34" charset="0"/>
              </a:rPr>
              <a:t> </a:t>
            </a:r>
            <a:r>
              <a:rPr lang="de-DE" sz="1600" b="1" i="1" dirty="0" err="1">
                <a:latin typeface="Aptos" panose="020B0004020202020204" pitchFamily="34" charset="0"/>
              </a:rPr>
              <a:t>chance</a:t>
            </a:r>
            <a:r>
              <a:rPr lang="de-DE" sz="1600" b="1" i="1" dirty="0">
                <a:latin typeface="Aptos" panose="020B0004020202020204" pitchFamily="34" charset="0"/>
              </a:rPr>
              <a:t> of </a:t>
            </a:r>
            <a:r>
              <a:rPr lang="de-DE" sz="1600" b="1" i="1" dirty="0" err="1">
                <a:latin typeface="Aptos" panose="020B0004020202020204" pitchFamily="34" charset="0"/>
              </a:rPr>
              <a:t>better</a:t>
            </a:r>
            <a:r>
              <a:rPr lang="de-DE" sz="1600" b="1" i="1" dirty="0">
                <a:latin typeface="Aptos" panose="020B0004020202020204" pitchFamily="34" charset="0"/>
              </a:rPr>
              <a:t> </a:t>
            </a:r>
            <a:r>
              <a:rPr lang="de-DE" sz="1600" b="1" i="1" dirty="0" err="1">
                <a:latin typeface="Aptos" panose="020B0004020202020204" pitchFamily="34" charset="0"/>
              </a:rPr>
              <a:t>product</a:t>
            </a:r>
            <a:r>
              <a:rPr lang="de-DE" sz="1600" b="1" i="1" dirty="0">
                <a:latin typeface="Aptos" panose="020B0004020202020204" pitchFamily="34" charset="0"/>
              </a:rPr>
              <a:t> in </a:t>
            </a:r>
            <a:r>
              <a:rPr lang="de-DE" sz="1600" b="1" i="1" dirty="0" err="1">
                <a:latin typeface="Aptos" panose="020B0004020202020204" pitchFamily="34" charset="0"/>
              </a:rPr>
              <a:t>the</a:t>
            </a:r>
            <a:r>
              <a:rPr lang="de-DE" sz="1600" b="1" i="1" dirty="0">
                <a:latin typeface="Aptos" panose="020B0004020202020204" pitchFamily="34" charset="0"/>
              </a:rPr>
              <a:t> </a:t>
            </a:r>
            <a:r>
              <a:rPr lang="de-DE" sz="1600" b="1" i="1" dirty="0" err="1">
                <a:latin typeface="Aptos" panose="020B0004020202020204" pitchFamily="34" charset="0"/>
              </a:rPr>
              <a:t>population</a:t>
            </a:r>
            <a:endParaRPr lang="de-DE" sz="1600" b="1" i="1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Aptos" panose="020B0004020202020204" pitchFamily="34" charset="0"/>
              </a:rPr>
              <a:t>Minimised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cycle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length</a:t>
            </a:r>
            <a:r>
              <a:rPr lang="de-DE" sz="1600" dirty="0">
                <a:latin typeface="Aptos" panose="020B0004020202020204" pitchFamily="34" charset="0"/>
              </a:rPr>
              <a:t> (</a:t>
            </a:r>
            <a:r>
              <a:rPr lang="de-DE" sz="1600" i="1" dirty="0" err="1">
                <a:latin typeface="Aptos" panose="020B0004020202020204" pitchFamily="34" charset="0"/>
              </a:rPr>
              <a:t>closed</a:t>
            </a:r>
            <a:r>
              <a:rPr lang="de-DE" sz="1600" i="1" dirty="0">
                <a:latin typeface="Aptos" panose="020B0004020202020204" pitchFamily="34" charset="0"/>
              </a:rPr>
              <a:t> </a:t>
            </a:r>
            <a:r>
              <a:rPr lang="de-DE" sz="1600" i="1" dirty="0" err="1">
                <a:latin typeface="Aptos" panose="020B0004020202020204" pitchFamily="34" charset="0"/>
              </a:rPr>
              <a:t>population</a:t>
            </a:r>
            <a:r>
              <a:rPr lang="de-DE" sz="1600" dirty="0">
                <a:latin typeface="Aptos" panose="020B00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Aptos" panose="020B0004020202020204" pitchFamily="34" charset="0"/>
              </a:rPr>
              <a:t>Increased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parent</a:t>
            </a:r>
            <a:r>
              <a:rPr lang="de-DE" sz="1600" dirty="0">
                <a:latin typeface="Aptos" panose="020B0004020202020204" pitchFamily="34" charset="0"/>
              </a:rPr>
              <a:t> selection </a:t>
            </a:r>
            <a:r>
              <a:rPr lang="de-DE" sz="1600" dirty="0" err="1">
                <a:latin typeface="Aptos" panose="020B0004020202020204" pitchFamily="34" charset="0"/>
              </a:rPr>
              <a:t>accuracy</a:t>
            </a:r>
            <a:endParaRPr lang="de-DE" sz="1600" dirty="0">
              <a:latin typeface="Aptos" panose="020B00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BF3223-D092-F0CB-2D4E-D185C40EE5EF}"/>
              </a:ext>
            </a:extLst>
          </p:cNvPr>
          <p:cNvSpPr txBox="1"/>
          <p:nvPr/>
        </p:nvSpPr>
        <p:spPr>
          <a:xfrm>
            <a:off x="9006550" y="2487334"/>
            <a:ext cx="2635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i="1" dirty="0" err="1">
                <a:latin typeface="Aptos" panose="020B0004020202020204" pitchFamily="34" charset="0"/>
              </a:rPr>
              <a:t>Identify</a:t>
            </a:r>
            <a:r>
              <a:rPr lang="de-DE" sz="1600" b="1" i="1" dirty="0">
                <a:latin typeface="Aptos" panose="020B0004020202020204" pitchFamily="34" charset="0"/>
              </a:rPr>
              <a:t> </a:t>
            </a:r>
            <a:r>
              <a:rPr lang="de-DE" sz="1600" b="1" i="1" dirty="0" err="1">
                <a:latin typeface="Aptos" panose="020B0004020202020204" pitchFamily="34" charset="0"/>
              </a:rPr>
              <a:t>best</a:t>
            </a:r>
            <a:r>
              <a:rPr lang="de-DE" sz="1600" b="1" i="1" dirty="0">
                <a:latin typeface="Aptos" panose="020B0004020202020204" pitchFamily="34" charset="0"/>
              </a:rPr>
              <a:t> </a:t>
            </a:r>
            <a:r>
              <a:rPr lang="de-DE" sz="1600" b="1" i="1" dirty="0" err="1">
                <a:latin typeface="Aptos" panose="020B0004020202020204" pitchFamily="34" charset="0"/>
              </a:rPr>
              <a:t>candidates</a:t>
            </a:r>
            <a:endParaRPr lang="de-DE" sz="1600" dirty="0">
              <a:latin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in MET and on-farm testing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Measure genetic gain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endParaRPr lang="de-DE" sz="1600" dirty="0">
              <a:latin typeface="Aptos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9DAE02-F66D-478C-FFC8-64E9946ABE0F}"/>
              </a:ext>
            </a:extLst>
          </p:cNvPr>
          <p:cNvSpPr txBox="1"/>
          <p:nvPr/>
        </p:nvSpPr>
        <p:spPr>
          <a:xfrm>
            <a:off x="511363" y="5037422"/>
            <a:ext cx="8353425" cy="153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latin typeface="Aptos" panose="020B0004020202020204" pitchFamily="34" charset="0"/>
              </a:rPr>
              <a:t>Progress towards targets is monitored annually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Breeding Portal and Program Management Platform (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PMP</a:t>
            </a:r>
            <a:r>
              <a:rPr lang="en-GB" sz="1600" dirty="0">
                <a:latin typeface="Aptos" panose="020B0004020202020204" pitchFamily="34" charset="0"/>
              </a:rPr>
              <a:t>)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i="1" dirty="0" err="1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Bioflow</a:t>
            </a:r>
            <a:r>
              <a:rPr lang="en-GB" sz="1600" dirty="0">
                <a:latin typeface="Aptos" panose="020B0004020202020204" pitchFamily="34" charset="0"/>
              </a:rPr>
              <a:t> for standard analytics </a:t>
            </a:r>
            <a:r>
              <a:rPr lang="en-GB" sz="1600" dirty="0">
                <a:latin typeface="Aptos" panose="020B0004020202020204" pitchFamily="34" charset="0"/>
                <a:sym typeface="Wingdings" panose="05000000000000000000" pitchFamily="2" charset="2"/>
              </a:rPr>
              <a:t></a:t>
            </a:r>
            <a:r>
              <a:rPr lang="en-GB" sz="1600" dirty="0">
                <a:latin typeface="Aptos" panose="020B0004020202020204" pitchFamily="34" charset="0"/>
              </a:rPr>
              <a:t> database (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EBS, BMS, </a:t>
            </a:r>
            <a:r>
              <a:rPr lang="en-GB" sz="1600" b="1" i="1" dirty="0" err="1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BreedBase</a:t>
            </a:r>
            <a:r>
              <a:rPr lang="en-GB" sz="1600" dirty="0">
                <a:latin typeface="Aptos" panose="020B00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Continuous improvement supported through Breeding Scheme Manager (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BSM</a:t>
            </a:r>
            <a:r>
              <a:rPr lang="en-GB" sz="1600" dirty="0">
                <a:latin typeface="Aptos" panose="020B00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65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81CD7-76BF-E0CF-480D-8BAB95336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99BC21-605D-8440-E698-A234ACADD06D}"/>
              </a:ext>
            </a:extLst>
          </p:cNvPr>
          <p:cNvSpPr/>
          <p:nvPr/>
        </p:nvSpPr>
        <p:spPr>
          <a:xfrm>
            <a:off x="-1" y="0"/>
            <a:ext cx="12192001" cy="128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229979-0F06-1BD4-0E95-D5346A658403}"/>
              </a:ext>
            </a:extLst>
          </p:cNvPr>
          <p:cNvSpPr/>
          <p:nvPr/>
        </p:nvSpPr>
        <p:spPr>
          <a:xfrm>
            <a:off x="92988" y="157288"/>
            <a:ext cx="234526" cy="1278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928993-B7D5-83A3-84B4-060EFBC8C322}"/>
              </a:ext>
            </a:extLst>
          </p:cNvPr>
          <p:cNvSpPr/>
          <p:nvPr/>
        </p:nvSpPr>
        <p:spPr>
          <a:xfrm>
            <a:off x="571500" y="6295292"/>
            <a:ext cx="1230923" cy="430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E0D97-D0C1-0017-D30B-32D27408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4" y="746527"/>
            <a:ext cx="1172972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439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4">
      <a:dk1>
        <a:srgbClr val="000000"/>
      </a:dk1>
      <a:lt1>
        <a:srgbClr val="FFFFFF"/>
      </a:lt1>
      <a:dk2>
        <a:srgbClr val="626362"/>
      </a:dk2>
      <a:lt2>
        <a:srgbClr val="E7E6E6"/>
      </a:lt2>
      <a:accent1>
        <a:srgbClr val="5B9B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65BD"/>
      </a:accent5>
      <a:accent6>
        <a:srgbClr val="0039A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 CGIAR Presentation Template.potx" id="{C5F9D4B5-DA7C-1444-8144-02481FBCEBBB}" vid="{ABE1C16C-2A90-CB4F-8F35-6678360F49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fc1e2c-7838-4065-bb0f-ae6cc0cbf84c" xsi:nil="true"/>
    <lcf76f155ced4ddcb4097134ff3c332f xmlns="5510592e-9b5b-4135-81df-b309e323e20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10C2C3509694FAA30383F6409ACEA" ma:contentTypeVersion="16" ma:contentTypeDescription="Create a new document." ma:contentTypeScope="" ma:versionID="19f784fac361550dc02f56fa0dbfea9d">
  <xsd:schema xmlns:xsd="http://www.w3.org/2001/XMLSchema" xmlns:xs="http://www.w3.org/2001/XMLSchema" xmlns:p="http://schemas.microsoft.com/office/2006/metadata/properties" xmlns:ns2="5510592e-9b5b-4135-81df-b309e323e209" xmlns:ns3="36fc1e2c-7838-4065-bb0f-ae6cc0cbf84c" targetNamespace="http://schemas.microsoft.com/office/2006/metadata/properties" ma:root="true" ma:fieldsID="fea7e73d7ad76bce352f0de2d869e059" ns2:_="" ns3:_="">
    <xsd:import namespace="5510592e-9b5b-4135-81df-b309e323e209"/>
    <xsd:import namespace="36fc1e2c-7838-4065-bb0f-ae6cc0cbf8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0592e-9b5b-4135-81df-b309e323e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1616629-9183-4d38-9e3a-f9db27d53a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c1e2c-7838-4065-bb0f-ae6cc0cbf84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da47c8a-0dad-442b-925b-4987910014a6}" ma:internalName="TaxCatchAll" ma:showField="CatchAllData" ma:web="36fc1e2c-7838-4065-bb0f-ae6cc0cbf8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158CA3-F6CE-4B79-BA22-35235E3FE75F}">
  <ds:schemaRefs>
    <ds:schemaRef ds:uri="36fc1e2c-7838-4065-bb0f-ae6cc0cbf84c"/>
    <ds:schemaRef ds:uri="53a7ab59-a3ad-43e8-96ca-67622662fe26"/>
    <ds:schemaRef ds:uri="5510592e-9b5b-4135-81df-b309e323e2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82AA1A-CE0C-428C-957B-F15D6DE182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CFE065-5E63-4629-A77A-7037849A5810}">
  <ds:schemaRefs>
    <ds:schemaRef ds:uri="36fc1e2c-7838-4065-bb0f-ae6cc0cbf84c"/>
    <ds:schemaRef ds:uri="5510592e-9b5b-4135-81df-b309e323e2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afa0e00-fa14-40b7-8a2e-22a7f8c357d5}" enabled="0" method="" siteId="{6afa0e00-fa14-40b7-8a2e-22a7f8c357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496</Words>
  <Application>Microsoft Office PowerPoint</Application>
  <PresentationFormat>Widescreen</PresentationFormat>
  <Paragraphs>94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.AppleSystemUIFont</vt:lpstr>
      <vt:lpstr>Aptos</vt:lpstr>
      <vt:lpstr>Arial</vt:lpstr>
      <vt:lpstr>Avenir Black</vt:lpstr>
      <vt:lpstr>Avenir Book</vt:lpstr>
      <vt:lpstr>Avenir Medium</vt:lpstr>
      <vt:lpstr>Calibri</vt:lpstr>
      <vt:lpstr>Montserrat</vt:lpstr>
      <vt:lpstr>Montserrat ExtraBold</vt:lpstr>
      <vt:lpstr>Montserrat Medium</vt:lpstr>
      <vt:lpstr>Open Sans</vt:lpstr>
      <vt:lpstr>Raleway</vt:lpstr>
      <vt:lpstr>1_Office Theme</vt:lpstr>
      <vt:lpstr>PowerPoint Presentation</vt:lpstr>
      <vt:lpstr>PowerPoint Presentation</vt:lpstr>
      <vt:lpstr>Breakthrough Products Replace Widely Grown Varieties</vt:lpstr>
      <vt:lpstr>Target Traits to Drive Replacement</vt:lpstr>
      <vt:lpstr>PowerPoint Presentation</vt:lpstr>
      <vt:lpstr>Prioritisation for Impact in Challenging Times</vt:lpstr>
      <vt:lpstr>PowerPoint Presentation</vt:lpstr>
      <vt:lpstr>Alignment with GATES FOUNDATION investment priorities</vt:lpstr>
      <vt:lpstr>PowerPoint Presentation</vt:lpstr>
      <vt:lpstr>PowerPoint Presentation</vt:lpstr>
      <vt:lpstr>Archetype for implementing RCGS in CGIAR-NARES-SME  breeding network pipelines</vt:lpstr>
      <vt:lpstr>PowerPoint Presentation</vt:lpstr>
      <vt:lpstr>Thank You!  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SC12 presentation</dc:title>
  <dc:creator>Karmen</dc:creator>
  <cp:lastModifiedBy>WERNER, Christian Raimund (CIMMYT)</cp:lastModifiedBy>
  <cp:revision>57</cp:revision>
  <cp:lastPrinted>2020-04-29T15:21:42Z</cp:lastPrinted>
  <dcterms:created xsi:type="dcterms:W3CDTF">2020-04-15T05:49:20Z</dcterms:created>
  <dcterms:modified xsi:type="dcterms:W3CDTF">2025-06-05T17:03:49Z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0x01010028910C2C3509694FAA30383F6409ACEA</vt:lpwstr>
  </property>
  <property fmtid="{D5CDD505-2E9C-101B-9397-08002B2CF9AE}" pid="3" name="MediaServiceImageTags">
    <vt:lpwstr/>
  </property>
</Properties>
</file>