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bookmarkIdSeed="2">
  <p:sldMasterIdLst>
    <p:sldMasterId id="2147483736" r:id="rId4"/>
  </p:sldMasterIdLst>
  <p:notesMasterIdLst>
    <p:notesMasterId r:id="rId22"/>
  </p:notesMasterIdLst>
  <p:handoutMasterIdLst>
    <p:handoutMasterId r:id="rId23"/>
  </p:handoutMasterIdLst>
  <p:sldIdLst>
    <p:sldId id="263" r:id="rId5"/>
    <p:sldId id="2147047021" r:id="rId6"/>
    <p:sldId id="2147047035" r:id="rId7"/>
    <p:sldId id="2147047022" r:id="rId8"/>
    <p:sldId id="2147047023" r:id="rId9"/>
    <p:sldId id="2147047028" r:id="rId10"/>
    <p:sldId id="2147047029" r:id="rId11"/>
    <p:sldId id="2147047026" r:id="rId12"/>
    <p:sldId id="2147047024" r:id="rId13"/>
    <p:sldId id="2147047025" r:id="rId14"/>
    <p:sldId id="2147047027" r:id="rId15"/>
    <p:sldId id="2147047031" r:id="rId16"/>
    <p:sldId id="264" r:id="rId17"/>
    <p:sldId id="2147047033" r:id="rId18"/>
    <p:sldId id="2147047032" r:id="rId19"/>
    <p:sldId id="2147047034" r:id="rId20"/>
    <p:sldId id="2146847891"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72" userDrawn="1">
          <p15:clr>
            <a:srgbClr val="A4A3A4"/>
          </p15:clr>
        </p15:guide>
        <p15:guide id="2" pos="2568" userDrawn="1">
          <p15:clr>
            <a:srgbClr val="A4A3A4"/>
          </p15:clr>
        </p15:guide>
        <p15:guide id="3" orient="horz" pos="67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8DBA30-B758-BA2A-EFE3-D64AA5790522}" name="PUECH, Julie Eurydice (CIMMYT)" initials="JP" userId="S::J.Puech@cgiar.org::7220e51e-31af-4fa6-8069-ae6f0a5a3d2b" providerId="AD"/>
  <p188:author id="{F4EBA636-D31D-1180-DA32-12F1D700FA8A}" name="Puech, Julie (CGIAR System Organization)" initials="PO" userId="S::j.puech@cgiar.org::7220e51e-31af-4fa6-8069-ae6f0a5a3d2b" providerId="AD"/>
  <p188:author id="{AE896947-E100-9DEE-0E45-49F55C4ACFA6}" name="Ojango, Julie (ILRI)" initials="OJ" userId="S::j.ojango@cgiar.org::e6663cd7-25e4-4d56-989b-e41feca8f976" providerId="AD"/>
  <p188:author id="{429CBDA9-2103-C0BD-E087-50BD1681E923}" name="WERNER, Christian Raimund (CIMMYT)" initials="CW" userId="S::C.WERNER@CIMMYT.ORG::e81621d9-604f-4154-b395-753dfab2d4b0" providerId="AD"/>
  <p188:author id="{697780CA-D035-8A63-0EDE-D49F9A83BAD9}" name="QUINN, Michael (CIMMYT)" initials="MQ" userId="S::M.QUINN@cgiar.org::d569651f-1036-4327-ac94-9677fe1b413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9" name="Hilary Wild" initials="KCB" lastIdx="1" clrIdx="28">
    <p:extLst>
      <p:ext uri="{19B8F6BF-5375-455C-9EA6-DF929625EA0E}">
        <p15:presenceInfo xmlns:p15="http://schemas.microsoft.com/office/powerpoint/2012/main" userId="Hilary Wild" providerId="None"/>
      </p:ext>
    </p:extLst>
  </p:cmAuthor>
  <p:cmAuthor id="1" name="SMO" initials="SMO" lastIdx="42" clrIdx="0">
    <p:extLst>
      <p:ext uri="{19B8F6BF-5375-455C-9EA6-DF929625EA0E}">
        <p15:presenceInfo xmlns:p15="http://schemas.microsoft.com/office/powerpoint/2012/main" userId="SMO" providerId="None"/>
      </p:ext>
    </p:extLst>
  </p:cmAuthor>
  <p:cmAuthor id="30" name="K Bennett" initials="KCB" lastIdx="6" clrIdx="29">
    <p:extLst>
      <p:ext uri="{19B8F6BF-5375-455C-9EA6-DF929625EA0E}">
        <p15:presenceInfo xmlns:p15="http://schemas.microsoft.com/office/powerpoint/2012/main" userId="K Bennett" providerId="None"/>
      </p:ext>
    </p:extLst>
  </p:cmAuthor>
  <p:cmAuthor id="2" name="Quinn, Sara (CGIAR System Organization)" initials="QO" lastIdx="16" clrIdx="1">
    <p:extLst>
      <p:ext uri="{19B8F6BF-5375-455C-9EA6-DF929625EA0E}">
        <p15:presenceInfo xmlns:p15="http://schemas.microsoft.com/office/powerpoint/2012/main" userId="S::s.quinn@cgiar.org::e47d3906-c87f-4279-96ef-102eef59e167" providerId="AD"/>
      </p:ext>
    </p:extLst>
  </p:cmAuthor>
  <p:cmAuthor id="3" name="Cussen, Olwen (CGIAR System Organization)" initials="CO(SO" lastIdx="15" clrIdx="2">
    <p:extLst>
      <p:ext uri="{19B8F6BF-5375-455C-9EA6-DF929625EA0E}">
        <p15:presenceInfo xmlns:p15="http://schemas.microsoft.com/office/powerpoint/2012/main" userId="S-1-5-21-1606980848-162531612-839522115-24247" providerId="AD"/>
      </p:ext>
    </p:extLst>
  </p:cmAuthor>
  <p:cmAuthor id="4" name="Compton, Julia (System Org - Consultant)" initials="CC" lastIdx="15" clrIdx="3">
    <p:extLst>
      <p:ext uri="{19B8F6BF-5375-455C-9EA6-DF929625EA0E}">
        <p15:presenceInfo xmlns:p15="http://schemas.microsoft.com/office/powerpoint/2012/main" userId="S::j.compton@cgiar.org::a345051f-47b9-4aa0-a315-f5825f871d12" providerId="AD"/>
      </p:ext>
    </p:extLst>
  </p:cmAuthor>
  <p:cmAuthor id="5" name="Manning-Thomas, Nadia (CGIAR System Organization)" initials="MO" lastIdx="30" clrIdx="4">
    <p:extLst>
      <p:ext uri="{19B8F6BF-5375-455C-9EA6-DF929625EA0E}">
        <p15:presenceInfo xmlns:p15="http://schemas.microsoft.com/office/powerpoint/2012/main" userId="S::n.manning-thomas@cgiar.org::ee10a1cf-a826-4e78-830f-408c70a5cff8" providerId="AD"/>
      </p:ext>
    </p:extLst>
  </p:cmAuthor>
  <p:cmAuthor id="6" name="Manning-Thomas, Nadia (CGIAR System Organization)" initials="MN(SO" lastIdx="17" clrIdx="5">
    <p:extLst>
      <p:ext uri="{19B8F6BF-5375-455C-9EA6-DF929625EA0E}">
        <p15:presenceInfo xmlns:p15="http://schemas.microsoft.com/office/powerpoint/2012/main" userId="S-1-12-1-3994067407-1316530214-2353008515-4174357872" providerId="AD"/>
      </p:ext>
    </p:extLst>
  </p:cmAuthor>
  <p:cmAuthor id="7" name="Samuel Stacey" initials="SS" lastIdx="8" clrIdx="6">
    <p:extLst>
      <p:ext uri="{19B8F6BF-5375-455C-9EA6-DF929625EA0E}">
        <p15:presenceInfo xmlns:p15="http://schemas.microsoft.com/office/powerpoint/2012/main" userId="73e9e930-5ebd-41ab-a84c-43886a41a844" providerId="Windows Live"/>
      </p:ext>
    </p:extLst>
  </p:cmAuthor>
  <p:cmAuthor id="8" name="AZ" initials="ZA(" lastIdx="8" clrIdx="7">
    <p:extLst>
      <p:ext uri="{19B8F6BF-5375-455C-9EA6-DF929625EA0E}">
        <p15:presenceInfo xmlns:p15="http://schemas.microsoft.com/office/powerpoint/2012/main" userId="AZ" providerId="None"/>
      </p:ext>
    </p:extLst>
  </p:cmAuthor>
  <p:cmAuthor id="9" name="CGIAR SMO" initials="SMO" lastIdx="40" clrIdx="8">
    <p:extLst>
      <p:ext uri="{19B8F6BF-5375-455C-9EA6-DF929625EA0E}">
        <p15:presenceInfo xmlns:p15="http://schemas.microsoft.com/office/powerpoint/2012/main" userId="CGIAR SMO" providerId="None"/>
      </p:ext>
    </p:extLst>
  </p:cmAuthor>
  <p:cmAuthor id="10" name="Grainger-Jones, Elwyn (CGIAR System Organization)" initials="GO" lastIdx="10" clrIdx="9">
    <p:extLst>
      <p:ext uri="{19B8F6BF-5375-455C-9EA6-DF929625EA0E}">
        <p15:presenceInfo xmlns:p15="http://schemas.microsoft.com/office/powerpoint/2012/main" userId="S::egraingerjones@cgiar.org::68712cb9-d77d-4e25-9a1a-b1c2e9a3748b" providerId="AD"/>
      </p:ext>
    </p:extLst>
  </p:cmAuthor>
  <p:cmAuthor id="11" name="Colomer, Julien (CGIAR System Organization)" initials="CJ(SO" lastIdx="9" clrIdx="10">
    <p:extLst>
      <p:ext uri="{19B8F6BF-5375-455C-9EA6-DF929625EA0E}">
        <p15:presenceInfo xmlns:p15="http://schemas.microsoft.com/office/powerpoint/2012/main" userId="S::J.Colomer@cgiar.org::b2411d90-1fdc-4700-bb9a-fbe80d4d111c" providerId="AD"/>
      </p:ext>
    </p:extLst>
  </p:cmAuthor>
  <p:cmAuthor id="12" name="Smith, Andrew (CGIAR System Organization)" initials="SA(SO" lastIdx="21" clrIdx="11">
    <p:extLst>
      <p:ext uri="{19B8F6BF-5375-455C-9EA6-DF929625EA0E}">
        <p15:presenceInfo xmlns:p15="http://schemas.microsoft.com/office/powerpoint/2012/main" userId="S::A.J.Smith@cgiar.org::8a06fa0c-eddd-41d8-b9af-fa582b122ae0" providerId="AD"/>
      </p:ext>
    </p:extLst>
  </p:cmAuthor>
  <p:cmAuthor id="13" name="Craig, Jamie (CGIAR System Organization)" initials="CJ(SO" lastIdx="13" clrIdx="12">
    <p:extLst>
      <p:ext uri="{19B8F6BF-5375-455C-9EA6-DF929625EA0E}">
        <p15:presenceInfo xmlns:p15="http://schemas.microsoft.com/office/powerpoint/2012/main" userId="S::J.Craig@cgiar.org::267bf317-b355-4c71-b132-eff8930cd9d0" providerId="AD"/>
      </p:ext>
    </p:extLst>
  </p:cmAuthor>
  <p:cmAuthor id="14" name="Zandstra, Andre (CGIAR System Organization)" initials="ZO" lastIdx="7" clrIdx="13">
    <p:extLst>
      <p:ext uri="{19B8F6BF-5375-455C-9EA6-DF929625EA0E}">
        <p15:presenceInfo xmlns:p15="http://schemas.microsoft.com/office/powerpoint/2012/main" userId="S::a.zandstra@cgiar.org::ecab230e-e994-4cc7-af01-3de217e03e50" providerId="AD"/>
      </p:ext>
    </p:extLst>
  </p:cmAuthor>
  <p:cmAuthor id="15" name="Sundstrom, Roland (CGIAR System Organization)" initials="SR(SO" lastIdx="40" clrIdx="14">
    <p:extLst>
      <p:ext uri="{19B8F6BF-5375-455C-9EA6-DF929625EA0E}">
        <p15:presenceInfo xmlns:p15="http://schemas.microsoft.com/office/powerpoint/2012/main" userId="S::R.Sundstrom@cgiar.org::30fde8fb-5bdf-4c9b-b55e-ee8834a87165" providerId="AD"/>
      </p:ext>
    </p:extLst>
  </p:cmAuthor>
  <p:cmAuthor id="16" name="Bennett, Karmen (CGIAR System Organization)" initials="BO" lastIdx="3" clrIdx="15">
    <p:extLst>
      <p:ext uri="{19B8F6BF-5375-455C-9EA6-DF929625EA0E}">
        <p15:presenceInfo xmlns:p15="http://schemas.microsoft.com/office/powerpoint/2012/main" userId="S::k.bennett@cgiar.org::7ce980d7-af5d-4d40-85e4-4f613acfcee5" providerId="AD"/>
      </p:ext>
    </p:extLst>
  </p:cmAuthor>
  <p:cmAuthor id="17" name="Karmen" initials="KCB" lastIdx="12" clrIdx="16">
    <p:extLst>
      <p:ext uri="{19B8F6BF-5375-455C-9EA6-DF929625EA0E}">
        <p15:presenceInfo xmlns:p15="http://schemas.microsoft.com/office/powerpoint/2012/main" userId="Karmen" providerId="None"/>
      </p:ext>
    </p:extLst>
  </p:cmAuthor>
  <p:cmAuthor id="18" name="Author" initials="Author" lastIdx="7" clrIdx="17">
    <p:extLst>
      <p:ext uri="{19B8F6BF-5375-455C-9EA6-DF929625EA0E}">
        <p15:presenceInfo xmlns:p15="http://schemas.microsoft.com/office/powerpoint/2012/main" userId="Author" providerId="None"/>
      </p:ext>
    </p:extLst>
  </p:cmAuthor>
  <p:cmAuthor id="19" name="System Organization" initials="SO" lastIdx="1" clrIdx="18">
    <p:extLst>
      <p:ext uri="{19B8F6BF-5375-455C-9EA6-DF929625EA0E}">
        <p15:presenceInfo xmlns:p15="http://schemas.microsoft.com/office/powerpoint/2012/main" userId="System Organization" providerId="None"/>
      </p:ext>
    </p:extLst>
  </p:cmAuthor>
  <p:cmAuthor id="20" name="Olwen Cussen" initials="OC" lastIdx="47" clrIdx="19">
    <p:extLst>
      <p:ext uri="{19B8F6BF-5375-455C-9EA6-DF929625EA0E}">
        <p15:presenceInfo xmlns:p15="http://schemas.microsoft.com/office/powerpoint/2012/main" userId="Olwen Cussen" providerId="None"/>
      </p:ext>
    </p:extLst>
  </p:cmAuthor>
  <p:cmAuthor id="21" name="CGIAR" initials="CGIAR" lastIdx="33" clrIdx="20">
    <p:extLst>
      <p:ext uri="{19B8F6BF-5375-455C-9EA6-DF929625EA0E}">
        <p15:presenceInfo xmlns:p15="http://schemas.microsoft.com/office/powerpoint/2012/main" userId="CGIAR" providerId="None"/>
      </p:ext>
    </p:extLst>
  </p:cmAuthor>
  <p:cmAuthor id="22" name="Solomos, Georgios (CGIAR System Organization)" initials="SG(SO" lastIdx="1" clrIdx="21">
    <p:extLst>
      <p:ext uri="{19B8F6BF-5375-455C-9EA6-DF929625EA0E}">
        <p15:presenceInfo xmlns:p15="http://schemas.microsoft.com/office/powerpoint/2012/main" userId="S::G.Solomos@cgiar.org::f5765543-009b-41bd-8170-034be5f9e1ea" providerId="AD"/>
      </p:ext>
    </p:extLst>
  </p:cmAuthor>
  <p:cmAuthor id="23" name="Elwyn" initials="EGJ" lastIdx="22" clrIdx="22">
    <p:extLst>
      <p:ext uri="{19B8F6BF-5375-455C-9EA6-DF929625EA0E}">
        <p15:presenceInfo xmlns:p15="http://schemas.microsoft.com/office/powerpoint/2012/main" userId="Elwyn" providerId="None"/>
      </p:ext>
    </p:extLst>
  </p:cmAuthor>
  <p:cmAuthor id="24" name="Sinosi, Isobel (CGIAR System Organization)" initials="SI(SO" lastIdx="1" clrIdx="23">
    <p:extLst>
      <p:ext uri="{19B8F6BF-5375-455C-9EA6-DF929625EA0E}">
        <p15:presenceInfo xmlns:p15="http://schemas.microsoft.com/office/powerpoint/2012/main" userId="S::i.sinosi@cgiar.org::a17db583-3546-473a-8f5a-bdaeb28beadd" providerId="AD"/>
      </p:ext>
    </p:extLst>
  </p:cmAuthor>
  <p:cmAuthor id="25" name="Vermeulen, Sonja (CGIAR System Organization)" initials="VO" lastIdx="9" clrIdx="24">
    <p:extLst>
      <p:ext uri="{19B8F6BF-5375-455C-9EA6-DF929625EA0E}">
        <p15:presenceInfo xmlns:p15="http://schemas.microsoft.com/office/powerpoint/2012/main" userId="S::s.vermeulen@cgiar.org::7f3eeccc-c54f-466f-9870-0d205a5c6de4" providerId="AD"/>
      </p:ext>
    </p:extLst>
  </p:cmAuthor>
  <p:cmAuthor id="26" name="Karmen Bennett" initials="KCB" lastIdx="16" clrIdx="25">
    <p:extLst>
      <p:ext uri="{19B8F6BF-5375-455C-9EA6-DF929625EA0E}">
        <p15:presenceInfo xmlns:p15="http://schemas.microsoft.com/office/powerpoint/2012/main" userId="Karmen Bennett" providerId="None"/>
      </p:ext>
    </p:extLst>
  </p:cmAuthor>
  <p:cmAuthor id="27" name="Poire, Valerie (CGIAR System Organization)" initials="PO" lastIdx="1" clrIdx="26">
    <p:extLst>
      <p:ext uri="{19B8F6BF-5375-455C-9EA6-DF929625EA0E}">
        <p15:presenceInfo xmlns:p15="http://schemas.microsoft.com/office/powerpoint/2012/main" userId="S::v.poire@cgiar.org::aa6ecc9c-c4e6-4d04-853a-06a1f3d87686" providerId="AD"/>
      </p:ext>
    </p:extLst>
  </p:cmAuthor>
  <p:cmAuthor id="28" name="Sadoff, Claudia (One CGIAR)" initials="SC" lastIdx="2" clrIdx="27">
    <p:extLst>
      <p:ext uri="{19B8F6BF-5375-455C-9EA6-DF929625EA0E}">
        <p15:presenceInfo xmlns:p15="http://schemas.microsoft.com/office/powerpoint/2012/main" userId="S::c.sadoff@cgiar.org::9c4fb457-88be-4c22-a8f2-ef36117e7ee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431E"/>
    <a:srgbClr val="497A00"/>
    <a:srgbClr val="A6CAEC"/>
    <a:srgbClr val="E0E5EF"/>
    <a:srgbClr val="04385E"/>
    <a:srgbClr val="EFDAD2"/>
    <a:srgbClr val="A5A5A5"/>
    <a:srgbClr val="DAB785"/>
    <a:srgbClr val="D5896F"/>
    <a:srgbClr val="70A2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40F294-1301-4AD5-A018-5943CCD44401}" v="1162" dt="2025-06-05T03:24:44.8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024" autoAdjust="0"/>
  </p:normalViewPr>
  <p:slideViewPr>
    <p:cSldViewPr snapToGrid="0">
      <p:cViewPr varScale="1">
        <p:scale>
          <a:sx n="88" d="100"/>
          <a:sy n="88" d="100"/>
        </p:scale>
        <p:origin x="1434" y="96"/>
      </p:cViewPr>
      <p:guideLst>
        <p:guide orient="horz" pos="1272"/>
        <p:guide pos="2568"/>
        <p:guide orient="horz" pos="67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RNER, Christian Raimund (CIMMYT)" userId="e81621d9-604f-4154-b395-753dfab2d4b0" providerId="ADAL" clId="{AF40F294-1301-4AD5-A018-5943CCD44401}"/>
    <pc:docChg chg="undo redo custSel addSld delSld modSld sldOrd">
      <pc:chgData name="WERNER, Christian Raimund (CIMMYT)" userId="e81621d9-604f-4154-b395-753dfab2d4b0" providerId="ADAL" clId="{AF40F294-1301-4AD5-A018-5943CCD44401}" dt="2025-06-05T17:03:48.576" v="7279" actId="20577"/>
      <pc:docMkLst>
        <pc:docMk/>
      </pc:docMkLst>
      <pc:sldChg chg="modSp mod modNotesTx">
        <pc:chgData name="WERNER, Christian Raimund (CIMMYT)" userId="e81621d9-604f-4154-b395-753dfab2d4b0" providerId="ADAL" clId="{AF40F294-1301-4AD5-A018-5943CCD44401}" dt="2025-06-05T17:03:48.576" v="7279" actId="20577"/>
        <pc:sldMkLst>
          <pc:docMk/>
          <pc:sldMk cId="0" sldId="263"/>
        </pc:sldMkLst>
        <pc:spChg chg="mod">
          <ac:chgData name="WERNER, Christian Raimund (CIMMYT)" userId="e81621d9-604f-4154-b395-753dfab2d4b0" providerId="ADAL" clId="{AF40F294-1301-4AD5-A018-5943CCD44401}" dt="2025-06-03T20:41:24.150" v="186" actId="1076"/>
          <ac:spMkLst>
            <pc:docMk/>
            <pc:sldMk cId="0" sldId="263"/>
            <ac:spMk id="2" creationId="{DD583334-BAD0-4F68-5C96-FCF44AE67EC0}"/>
          </ac:spMkLst>
        </pc:spChg>
        <pc:spChg chg="mod">
          <ac:chgData name="WERNER, Christian Raimund (CIMMYT)" userId="e81621d9-604f-4154-b395-753dfab2d4b0" providerId="ADAL" clId="{AF40F294-1301-4AD5-A018-5943CCD44401}" dt="2025-06-05T17:03:08.631" v="7271" actId="20577"/>
          <ac:spMkLst>
            <pc:docMk/>
            <pc:sldMk cId="0" sldId="263"/>
            <ac:spMk id="5" creationId="{5B247E18-4802-08F4-3069-4A32FCA948AE}"/>
          </ac:spMkLst>
        </pc:spChg>
      </pc:sldChg>
      <pc:sldChg chg="addSp delSp modSp del mod modAnim">
        <pc:chgData name="WERNER, Christian Raimund (CIMMYT)" userId="e81621d9-604f-4154-b395-753dfab2d4b0" providerId="ADAL" clId="{AF40F294-1301-4AD5-A018-5943CCD44401}" dt="2025-06-04T02:58:15.228" v="2127" actId="47"/>
        <pc:sldMkLst>
          <pc:docMk/>
          <pc:sldMk cId="100629663" sldId="2146847942"/>
        </pc:sldMkLst>
      </pc:sldChg>
      <pc:sldChg chg="del">
        <pc:chgData name="WERNER, Christian Raimund (CIMMYT)" userId="e81621d9-604f-4154-b395-753dfab2d4b0" providerId="ADAL" clId="{AF40F294-1301-4AD5-A018-5943CCD44401}" dt="2025-06-03T21:17:52.601" v="703" actId="47"/>
        <pc:sldMkLst>
          <pc:docMk/>
          <pc:sldMk cId="1869831826" sldId="2146847943"/>
        </pc:sldMkLst>
      </pc:sldChg>
      <pc:sldChg chg="del">
        <pc:chgData name="WERNER, Christian Raimund (CIMMYT)" userId="e81621d9-604f-4154-b395-753dfab2d4b0" providerId="ADAL" clId="{AF40F294-1301-4AD5-A018-5943CCD44401}" dt="2025-06-03T21:17:53.928" v="704" actId="47"/>
        <pc:sldMkLst>
          <pc:docMk/>
          <pc:sldMk cId="4067686156" sldId="2146847944"/>
        </pc:sldMkLst>
      </pc:sldChg>
      <pc:sldChg chg="modSp del mod">
        <pc:chgData name="WERNER, Christian Raimund (CIMMYT)" userId="e81621d9-604f-4154-b395-753dfab2d4b0" providerId="ADAL" clId="{AF40F294-1301-4AD5-A018-5943CCD44401}" dt="2025-06-03T21:17:54.927" v="705" actId="47"/>
        <pc:sldMkLst>
          <pc:docMk/>
          <pc:sldMk cId="793913457" sldId="2146847945"/>
        </pc:sldMkLst>
      </pc:sldChg>
      <pc:sldChg chg="del">
        <pc:chgData name="WERNER, Christian Raimund (CIMMYT)" userId="e81621d9-604f-4154-b395-753dfab2d4b0" providerId="ADAL" clId="{AF40F294-1301-4AD5-A018-5943CCD44401}" dt="2025-06-03T21:17:56.979" v="707" actId="47"/>
        <pc:sldMkLst>
          <pc:docMk/>
          <pc:sldMk cId="738136154" sldId="2146847946"/>
        </pc:sldMkLst>
      </pc:sldChg>
      <pc:sldChg chg="del">
        <pc:chgData name="WERNER, Christian Raimund (CIMMYT)" userId="e81621d9-604f-4154-b395-753dfab2d4b0" providerId="ADAL" clId="{AF40F294-1301-4AD5-A018-5943CCD44401}" dt="2025-06-03T21:17:55.755" v="706" actId="47"/>
        <pc:sldMkLst>
          <pc:docMk/>
          <pc:sldMk cId="589480289" sldId="2146847947"/>
        </pc:sldMkLst>
      </pc:sldChg>
      <pc:sldChg chg="del">
        <pc:chgData name="WERNER, Christian Raimund (CIMMYT)" userId="e81621d9-604f-4154-b395-753dfab2d4b0" providerId="ADAL" clId="{AF40F294-1301-4AD5-A018-5943CCD44401}" dt="2025-06-03T21:17:59.081" v="709" actId="47"/>
        <pc:sldMkLst>
          <pc:docMk/>
          <pc:sldMk cId="1926526336" sldId="2146847949"/>
        </pc:sldMkLst>
      </pc:sldChg>
      <pc:sldChg chg="modSp del mod ord">
        <pc:chgData name="WERNER, Christian Raimund (CIMMYT)" userId="e81621d9-604f-4154-b395-753dfab2d4b0" providerId="ADAL" clId="{AF40F294-1301-4AD5-A018-5943CCD44401}" dt="2025-06-04T02:04:49.138" v="877" actId="47"/>
        <pc:sldMkLst>
          <pc:docMk/>
          <pc:sldMk cId="2219405562" sldId="2146847950"/>
        </pc:sldMkLst>
      </pc:sldChg>
      <pc:sldChg chg="del">
        <pc:chgData name="WERNER, Christian Raimund (CIMMYT)" userId="e81621d9-604f-4154-b395-753dfab2d4b0" providerId="ADAL" clId="{AF40F294-1301-4AD5-A018-5943CCD44401}" dt="2025-06-03T21:18:00.635" v="710" actId="47"/>
        <pc:sldMkLst>
          <pc:docMk/>
          <pc:sldMk cId="3922808801" sldId="2146847951"/>
        </pc:sldMkLst>
      </pc:sldChg>
      <pc:sldChg chg="del">
        <pc:chgData name="WERNER, Christian Raimund (CIMMYT)" userId="e81621d9-604f-4154-b395-753dfab2d4b0" providerId="ADAL" clId="{AF40F294-1301-4AD5-A018-5943CCD44401}" dt="2025-06-03T21:18:02.844" v="711" actId="47"/>
        <pc:sldMkLst>
          <pc:docMk/>
          <pc:sldMk cId="746993021" sldId="2146847952"/>
        </pc:sldMkLst>
      </pc:sldChg>
      <pc:sldChg chg="del">
        <pc:chgData name="WERNER, Christian Raimund (CIMMYT)" userId="e81621d9-604f-4154-b395-753dfab2d4b0" providerId="ADAL" clId="{AF40F294-1301-4AD5-A018-5943CCD44401}" dt="2025-06-03T21:18:05.505" v="712" actId="47"/>
        <pc:sldMkLst>
          <pc:docMk/>
          <pc:sldMk cId="663895933" sldId="2146847953"/>
        </pc:sldMkLst>
      </pc:sldChg>
      <pc:sldChg chg="addSp delSp modSp del mod ord modNotesTx">
        <pc:chgData name="WERNER, Christian Raimund (CIMMYT)" userId="e81621d9-604f-4154-b395-753dfab2d4b0" providerId="ADAL" clId="{AF40F294-1301-4AD5-A018-5943CCD44401}" dt="2025-06-05T17:03:03.545" v="7267" actId="47"/>
        <pc:sldMkLst>
          <pc:docMk/>
          <pc:sldMk cId="79836532" sldId="2146847954"/>
        </pc:sldMkLst>
        <pc:spChg chg="del mod">
          <ac:chgData name="WERNER, Christian Raimund (CIMMYT)" userId="e81621d9-604f-4154-b395-753dfab2d4b0" providerId="ADAL" clId="{AF40F294-1301-4AD5-A018-5943CCD44401}" dt="2025-06-04T03:29:50.577" v="2170" actId="478"/>
          <ac:spMkLst>
            <pc:docMk/>
            <pc:sldMk cId="79836532" sldId="2146847954"/>
            <ac:spMk id="2" creationId="{678A8471-1458-9687-A458-A5ECD4B9D0CD}"/>
          </ac:spMkLst>
        </pc:spChg>
        <pc:spChg chg="del mod">
          <ac:chgData name="WERNER, Christian Raimund (CIMMYT)" userId="e81621d9-604f-4154-b395-753dfab2d4b0" providerId="ADAL" clId="{AF40F294-1301-4AD5-A018-5943CCD44401}" dt="2025-06-05T03:17:07.125" v="5867" actId="478"/>
          <ac:spMkLst>
            <pc:docMk/>
            <pc:sldMk cId="79836532" sldId="2146847954"/>
            <ac:spMk id="3" creationId="{F888CA8D-F763-5B8B-41A0-1485FE901499}"/>
          </ac:spMkLst>
        </pc:spChg>
        <pc:spChg chg="add del mod">
          <ac:chgData name="WERNER, Christian Raimund (CIMMYT)" userId="e81621d9-604f-4154-b395-753dfab2d4b0" providerId="ADAL" clId="{AF40F294-1301-4AD5-A018-5943CCD44401}" dt="2025-06-05T03:17:09.833" v="5868" actId="478"/>
          <ac:spMkLst>
            <pc:docMk/>
            <pc:sldMk cId="79836532" sldId="2146847954"/>
            <ac:spMk id="4" creationId="{31AFB285-6310-2241-68A1-9CB740127F5C}"/>
          </ac:spMkLst>
        </pc:spChg>
        <pc:spChg chg="add del mod">
          <ac:chgData name="WERNER, Christian Raimund (CIMMYT)" userId="e81621d9-604f-4154-b395-753dfab2d4b0" providerId="ADAL" clId="{AF40F294-1301-4AD5-A018-5943CCD44401}" dt="2025-06-04T03:29:51.946" v="2171" actId="478"/>
          <ac:spMkLst>
            <pc:docMk/>
            <pc:sldMk cId="79836532" sldId="2146847954"/>
            <ac:spMk id="5" creationId="{2C67A847-74EC-151B-743B-5BBF1FAFE24A}"/>
          </ac:spMkLst>
        </pc:spChg>
        <pc:spChg chg="add mod">
          <ac:chgData name="WERNER, Christian Raimund (CIMMYT)" userId="e81621d9-604f-4154-b395-753dfab2d4b0" providerId="ADAL" clId="{AF40F294-1301-4AD5-A018-5943CCD44401}" dt="2025-06-05T03:24:44.841" v="5930"/>
          <ac:spMkLst>
            <pc:docMk/>
            <pc:sldMk cId="79836532" sldId="2146847954"/>
            <ac:spMk id="7" creationId="{BEE03D49-BA3C-BE56-6347-E562BB21423C}"/>
          </ac:spMkLst>
        </pc:spChg>
        <pc:picChg chg="add mod ord">
          <ac:chgData name="WERNER, Christian Raimund (CIMMYT)" userId="e81621d9-604f-4154-b395-753dfab2d4b0" providerId="ADAL" clId="{AF40F294-1301-4AD5-A018-5943CCD44401}" dt="2025-06-05T03:25:36.249" v="5938" actId="1076"/>
          <ac:picMkLst>
            <pc:docMk/>
            <pc:sldMk cId="79836532" sldId="2146847954"/>
            <ac:picMk id="6" creationId="{D8D566EF-73B7-3B0F-A7AB-53910AC41CA5}"/>
          </ac:picMkLst>
        </pc:picChg>
      </pc:sldChg>
      <pc:sldChg chg="del">
        <pc:chgData name="WERNER, Christian Raimund (CIMMYT)" userId="e81621d9-604f-4154-b395-753dfab2d4b0" providerId="ADAL" clId="{AF40F294-1301-4AD5-A018-5943CCD44401}" dt="2025-06-04T03:59:01.871" v="2875" actId="47"/>
        <pc:sldMkLst>
          <pc:docMk/>
          <pc:sldMk cId="2390990578" sldId="2146847955"/>
        </pc:sldMkLst>
      </pc:sldChg>
      <pc:sldChg chg="del">
        <pc:chgData name="WERNER, Christian Raimund (CIMMYT)" userId="e81621d9-604f-4154-b395-753dfab2d4b0" providerId="ADAL" clId="{AF40F294-1301-4AD5-A018-5943CCD44401}" dt="2025-06-03T21:17:41.153" v="702" actId="47"/>
        <pc:sldMkLst>
          <pc:docMk/>
          <pc:sldMk cId="474581294" sldId="2146847956"/>
        </pc:sldMkLst>
      </pc:sldChg>
      <pc:sldChg chg="del">
        <pc:chgData name="WERNER, Christian Raimund (CIMMYT)" userId="e81621d9-604f-4154-b395-753dfab2d4b0" providerId="ADAL" clId="{AF40F294-1301-4AD5-A018-5943CCD44401}" dt="2025-06-03T21:17:57.775" v="708" actId="47"/>
        <pc:sldMkLst>
          <pc:docMk/>
          <pc:sldMk cId="1596299694" sldId="2146847957"/>
        </pc:sldMkLst>
      </pc:sldChg>
      <pc:sldChg chg="del">
        <pc:chgData name="WERNER, Christian Raimund (CIMMYT)" userId="e81621d9-604f-4154-b395-753dfab2d4b0" providerId="ADAL" clId="{AF40F294-1301-4AD5-A018-5943CCD44401}" dt="2025-06-03T21:18:06.658" v="713" actId="47"/>
        <pc:sldMkLst>
          <pc:docMk/>
          <pc:sldMk cId="2871017752" sldId="2146847958"/>
        </pc:sldMkLst>
      </pc:sldChg>
      <pc:sldChg chg="addSp delSp modSp add mod ord delAnim modNotesTx">
        <pc:chgData name="WERNER, Christian Raimund (CIMMYT)" userId="e81621d9-604f-4154-b395-753dfab2d4b0" providerId="ADAL" clId="{AF40F294-1301-4AD5-A018-5943CCD44401}" dt="2025-06-05T17:03:27.909" v="7276" actId="20577"/>
        <pc:sldMkLst>
          <pc:docMk/>
          <pc:sldMk cId="1627943961" sldId="2147047005"/>
        </pc:sldMkLst>
        <pc:spChg chg="del">
          <ac:chgData name="WERNER, Christian Raimund (CIMMYT)" userId="e81621d9-604f-4154-b395-753dfab2d4b0" providerId="ADAL" clId="{AF40F294-1301-4AD5-A018-5943CCD44401}" dt="2025-06-04T03:27:23.539" v="2146" actId="478"/>
          <ac:spMkLst>
            <pc:docMk/>
            <pc:sldMk cId="1627943961" sldId="2147047005"/>
            <ac:spMk id="19" creationId="{91A509BB-D2CD-E3CF-A8AF-604F1C1A837F}"/>
          </ac:spMkLst>
        </pc:spChg>
        <pc:spChg chg="del">
          <ac:chgData name="WERNER, Christian Raimund (CIMMYT)" userId="e81621d9-604f-4154-b395-753dfab2d4b0" providerId="ADAL" clId="{AF40F294-1301-4AD5-A018-5943CCD44401}" dt="2025-06-04T03:27:23.539" v="2146" actId="478"/>
          <ac:spMkLst>
            <pc:docMk/>
            <pc:sldMk cId="1627943961" sldId="2147047005"/>
            <ac:spMk id="20" creationId="{46D454B6-D849-0868-F789-AEFB2FD2A657}"/>
          </ac:spMkLst>
        </pc:spChg>
        <pc:spChg chg="del">
          <ac:chgData name="WERNER, Christian Raimund (CIMMYT)" userId="e81621d9-604f-4154-b395-753dfab2d4b0" providerId="ADAL" clId="{AF40F294-1301-4AD5-A018-5943CCD44401}" dt="2025-06-04T03:27:23.539" v="2146" actId="478"/>
          <ac:spMkLst>
            <pc:docMk/>
            <pc:sldMk cId="1627943961" sldId="2147047005"/>
            <ac:spMk id="21" creationId="{D103FE51-14CE-3F35-940E-1AE48EA77426}"/>
          </ac:spMkLst>
        </pc:spChg>
        <pc:spChg chg="del">
          <ac:chgData name="WERNER, Christian Raimund (CIMMYT)" userId="e81621d9-604f-4154-b395-753dfab2d4b0" providerId="ADAL" clId="{AF40F294-1301-4AD5-A018-5943CCD44401}" dt="2025-06-04T03:27:25.439" v="2147" actId="478"/>
          <ac:spMkLst>
            <pc:docMk/>
            <pc:sldMk cId="1627943961" sldId="2147047005"/>
            <ac:spMk id="22" creationId="{C7EDEC8B-2D2C-D65D-96F5-46AD5A91888F}"/>
          </ac:spMkLst>
        </pc:spChg>
        <pc:spChg chg="del mod">
          <ac:chgData name="WERNER, Christian Raimund (CIMMYT)" userId="e81621d9-604f-4154-b395-753dfab2d4b0" providerId="ADAL" clId="{AF40F294-1301-4AD5-A018-5943CCD44401}" dt="2025-06-04T03:27:28.371" v="2149" actId="478"/>
          <ac:spMkLst>
            <pc:docMk/>
            <pc:sldMk cId="1627943961" sldId="2147047005"/>
            <ac:spMk id="23" creationId="{AF73106B-3784-A125-56AE-AF66FB4B6FEE}"/>
          </ac:spMkLst>
        </pc:spChg>
        <pc:grpChg chg="del">
          <ac:chgData name="WERNER, Christian Raimund (CIMMYT)" userId="e81621d9-604f-4154-b395-753dfab2d4b0" providerId="ADAL" clId="{AF40F294-1301-4AD5-A018-5943CCD44401}" dt="2025-06-04T03:27:21.035" v="2145" actId="478"/>
          <ac:grpSpMkLst>
            <pc:docMk/>
            <pc:sldMk cId="1627943961" sldId="2147047005"/>
            <ac:grpSpMk id="9" creationId="{45A611BE-36EE-0248-BF19-7840BA8E7EE9}"/>
          </ac:grpSpMkLst>
        </pc:grpChg>
        <pc:picChg chg="add del mod">
          <ac:chgData name="WERNER, Christian Raimund (CIMMYT)" userId="e81621d9-604f-4154-b395-753dfab2d4b0" providerId="ADAL" clId="{AF40F294-1301-4AD5-A018-5943CCD44401}" dt="2025-06-04T03:05:36.877" v="2139" actId="478"/>
          <ac:picMkLst>
            <pc:docMk/>
            <pc:sldMk cId="1627943961" sldId="2147047005"/>
            <ac:picMk id="4" creationId="{F088ED64-6C9C-65CB-0C3C-74241901A910}"/>
          </ac:picMkLst>
        </pc:picChg>
        <pc:picChg chg="add del mod">
          <ac:chgData name="WERNER, Christian Raimund (CIMMYT)" userId="e81621d9-604f-4154-b395-753dfab2d4b0" providerId="ADAL" clId="{AF40F294-1301-4AD5-A018-5943CCD44401}" dt="2025-06-04T03:27:17.853" v="2144" actId="478"/>
          <ac:picMkLst>
            <pc:docMk/>
            <pc:sldMk cId="1627943961" sldId="2147047005"/>
            <ac:picMk id="6" creationId="{88970512-27BA-C0D1-82F9-F8159F6603A5}"/>
          </ac:picMkLst>
        </pc:picChg>
        <pc:picChg chg="add mod">
          <ac:chgData name="WERNER, Christian Raimund (CIMMYT)" userId="e81621d9-604f-4154-b395-753dfab2d4b0" providerId="ADAL" clId="{AF40F294-1301-4AD5-A018-5943CCD44401}" dt="2025-06-04T03:27:39.336" v="2155" actId="1038"/>
          <ac:picMkLst>
            <pc:docMk/>
            <pc:sldMk cId="1627943961" sldId="2147047005"/>
            <ac:picMk id="7" creationId="{7A6E0D97-D0C1-0017-D30B-32D27408BDF7}"/>
          </ac:picMkLst>
        </pc:picChg>
      </pc:sldChg>
      <pc:sldChg chg="modSp add del mod">
        <pc:chgData name="WERNER, Christian Raimund (CIMMYT)" userId="e81621d9-604f-4154-b395-753dfab2d4b0" providerId="ADAL" clId="{AF40F294-1301-4AD5-A018-5943CCD44401}" dt="2025-06-04T03:57:00.427" v="2874" actId="47"/>
        <pc:sldMkLst>
          <pc:docMk/>
          <pc:sldMk cId="595518286" sldId="2147047006"/>
        </pc:sldMkLst>
      </pc:sldChg>
      <pc:sldChg chg="addSp delSp modSp add del mod ord">
        <pc:chgData name="WERNER, Christian Raimund (CIMMYT)" userId="e81621d9-604f-4154-b395-753dfab2d4b0" providerId="ADAL" clId="{AF40F294-1301-4AD5-A018-5943CCD44401}" dt="2025-06-04T22:42:39.502" v="5385" actId="47"/>
        <pc:sldMkLst>
          <pc:docMk/>
          <pc:sldMk cId="576439875" sldId="2147047007"/>
        </pc:sldMkLst>
        <pc:spChg chg="del">
          <ac:chgData name="WERNER, Christian Raimund (CIMMYT)" userId="e81621d9-604f-4154-b395-753dfab2d4b0" providerId="ADAL" clId="{AF40F294-1301-4AD5-A018-5943CCD44401}" dt="2025-06-04T04:04:08.904" v="2878" actId="478"/>
          <ac:spMkLst>
            <pc:docMk/>
            <pc:sldMk cId="576439875" sldId="2147047007"/>
            <ac:spMk id="2" creationId="{6DB86255-5D0F-5E21-9951-C13261346A89}"/>
          </ac:spMkLst>
        </pc:spChg>
        <pc:spChg chg="mod">
          <ac:chgData name="WERNER, Christian Raimund (CIMMYT)" userId="e81621d9-604f-4154-b395-753dfab2d4b0" providerId="ADAL" clId="{AF40F294-1301-4AD5-A018-5943CCD44401}" dt="2025-06-04T22:27:49.074" v="5055" actId="20578"/>
          <ac:spMkLst>
            <pc:docMk/>
            <pc:sldMk cId="576439875" sldId="2147047007"/>
            <ac:spMk id="3" creationId="{2E5E7E80-C99A-29AD-475B-D2A279E2B28F}"/>
          </ac:spMkLst>
        </pc:spChg>
        <pc:spChg chg="add del mod">
          <ac:chgData name="WERNER, Christian Raimund (CIMMYT)" userId="e81621d9-604f-4154-b395-753dfab2d4b0" providerId="ADAL" clId="{AF40F294-1301-4AD5-A018-5943CCD44401}" dt="2025-06-04T04:04:11.107" v="2879" actId="478"/>
          <ac:spMkLst>
            <pc:docMk/>
            <pc:sldMk cId="576439875" sldId="2147047007"/>
            <ac:spMk id="5" creationId="{9BEFA462-6BD4-DF31-41F4-DD2CC92D5D85}"/>
          </ac:spMkLst>
        </pc:spChg>
        <pc:spChg chg="add mod">
          <ac:chgData name="WERNER, Christian Raimund (CIMMYT)" userId="e81621d9-604f-4154-b395-753dfab2d4b0" providerId="ADAL" clId="{AF40F294-1301-4AD5-A018-5943CCD44401}" dt="2025-06-04T04:18:45.544" v="3152" actId="404"/>
          <ac:spMkLst>
            <pc:docMk/>
            <pc:sldMk cId="576439875" sldId="2147047007"/>
            <ac:spMk id="6" creationId="{6D16D06D-3A1F-6B2E-0F46-26368834E7CA}"/>
          </ac:spMkLst>
        </pc:spChg>
        <pc:spChg chg="add mod">
          <ac:chgData name="WERNER, Christian Raimund (CIMMYT)" userId="e81621d9-604f-4154-b395-753dfab2d4b0" providerId="ADAL" clId="{AF40F294-1301-4AD5-A018-5943CCD44401}" dt="2025-06-04T04:19:07.166" v="3156"/>
          <ac:spMkLst>
            <pc:docMk/>
            <pc:sldMk cId="576439875" sldId="2147047007"/>
            <ac:spMk id="7" creationId="{F03FAEBE-F181-984D-E4CC-67CDCAECDC66}"/>
          </ac:spMkLst>
        </pc:spChg>
      </pc:sldChg>
      <pc:sldChg chg="addSp delSp modSp new del mod ord">
        <pc:chgData name="WERNER, Christian Raimund (CIMMYT)" userId="e81621d9-604f-4154-b395-753dfab2d4b0" providerId="ADAL" clId="{AF40F294-1301-4AD5-A018-5943CCD44401}" dt="2025-06-04T03:50:51.901" v="2722" actId="47"/>
        <pc:sldMkLst>
          <pc:docMk/>
          <pc:sldMk cId="185405085" sldId="2147047008"/>
        </pc:sldMkLst>
      </pc:sldChg>
      <pc:sldChg chg="addSp delSp modSp new mod ord modAnim modNotesTx">
        <pc:chgData name="WERNER, Christian Raimund (CIMMYT)" userId="e81621d9-604f-4154-b395-753dfab2d4b0" providerId="ADAL" clId="{AF40F294-1301-4AD5-A018-5943CCD44401}" dt="2025-06-05T17:03:23.251" v="7275" actId="20577"/>
        <pc:sldMkLst>
          <pc:docMk/>
          <pc:sldMk cId="3406304269" sldId="2147047009"/>
        </pc:sldMkLst>
        <pc:spChg chg="del">
          <ac:chgData name="WERNER, Christian Raimund (CIMMYT)" userId="e81621d9-604f-4154-b395-753dfab2d4b0" providerId="ADAL" clId="{AF40F294-1301-4AD5-A018-5943CCD44401}" dt="2025-06-04T03:48:34.709" v="2618" actId="478"/>
          <ac:spMkLst>
            <pc:docMk/>
            <pc:sldMk cId="3406304269" sldId="2147047009"/>
            <ac:spMk id="2" creationId="{D2B4505C-47EC-C400-7677-665086622A18}"/>
          </ac:spMkLst>
        </pc:spChg>
        <pc:spChg chg="mod">
          <ac:chgData name="WERNER, Christian Raimund (CIMMYT)" userId="e81621d9-604f-4154-b395-753dfab2d4b0" providerId="ADAL" clId="{AF40F294-1301-4AD5-A018-5943CCD44401}" dt="2025-06-04T16:54:45.558" v="4360" actId="1076"/>
          <ac:spMkLst>
            <pc:docMk/>
            <pc:sldMk cId="3406304269" sldId="2147047009"/>
            <ac:spMk id="3" creationId="{93C37C01-2D8F-DF34-0743-21CEFF3B2A84}"/>
          </ac:spMkLst>
        </pc:spChg>
        <pc:spChg chg="add del mod">
          <ac:chgData name="WERNER, Christian Raimund (CIMMYT)" userId="e81621d9-604f-4154-b395-753dfab2d4b0" providerId="ADAL" clId="{AF40F294-1301-4AD5-A018-5943CCD44401}" dt="2025-06-04T16:34:52.613" v="3759" actId="478"/>
          <ac:spMkLst>
            <pc:docMk/>
            <pc:sldMk cId="3406304269" sldId="2147047009"/>
            <ac:spMk id="4" creationId="{73FFDDA3-B78A-5DFA-10EF-627A74D2D148}"/>
          </ac:spMkLst>
        </pc:spChg>
        <pc:spChg chg="add del mod">
          <ac:chgData name="WERNER, Christian Raimund (CIMMYT)" userId="e81621d9-604f-4154-b395-753dfab2d4b0" providerId="ADAL" clId="{AF40F294-1301-4AD5-A018-5943CCD44401}" dt="2025-06-04T16:34:53.597" v="3760" actId="478"/>
          <ac:spMkLst>
            <pc:docMk/>
            <pc:sldMk cId="3406304269" sldId="2147047009"/>
            <ac:spMk id="5" creationId="{1CE51D2B-2D4D-670B-F41A-4C90E910E1D6}"/>
          </ac:spMkLst>
        </pc:spChg>
        <pc:spChg chg="add mod">
          <ac:chgData name="WERNER, Christian Raimund (CIMMYT)" userId="e81621d9-604f-4154-b395-753dfab2d4b0" providerId="ADAL" clId="{AF40F294-1301-4AD5-A018-5943CCD44401}" dt="2025-06-04T16:35:11.906" v="3813" actId="20577"/>
          <ac:spMkLst>
            <pc:docMk/>
            <pc:sldMk cId="3406304269" sldId="2147047009"/>
            <ac:spMk id="6" creationId="{3F72903F-0ACB-62BB-2729-50BFE69B681F}"/>
          </ac:spMkLst>
        </pc:spChg>
        <pc:picChg chg="add mod">
          <ac:chgData name="WERNER, Christian Raimund (CIMMYT)" userId="e81621d9-604f-4154-b395-753dfab2d4b0" providerId="ADAL" clId="{AF40F294-1301-4AD5-A018-5943CCD44401}" dt="2025-06-04T16:54:10.683" v="4352"/>
          <ac:picMkLst>
            <pc:docMk/>
            <pc:sldMk cId="3406304269" sldId="2147047009"/>
            <ac:picMk id="8" creationId="{C576683F-CEA8-A149-1028-EDB8F6FF4C03}"/>
          </ac:picMkLst>
        </pc:picChg>
        <pc:picChg chg="add mod">
          <ac:chgData name="WERNER, Christian Raimund (CIMMYT)" userId="e81621d9-604f-4154-b395-753dfab2d4b0" providerId="ADAL" clId="{AF40F294-1301-4AD5-A018-5943CCD44401}" dt="2025-06-04T16:54:23.087" v="4356" actId="1035"/>
          <ac:picMkLst>
            <pc:docMk/>
            <pc:sldMk cId="3406304269" sldId="2147047009"/>
            <ac:picMk id="10" creationId="{48038198-CB84-4E79-F00F-4325609F7EC5}"/>
          </ac:picMkLst>
        </pc:picChg>
        <pc:picChg chg="add mod">
          <ac:chgData name="WERNER, Christian Raimund (CIMMYT)" userId="e81621d9-604f-4154-b395-753dfab2d4b0" providerId="ADAL" clId="{AF40F294-1301-4AD5-A018-5943CCD44401}" dt="2025-06-04T16:54:45.558" v="4360" actId="1076"/>
          <ac:picMkLst>
            <pc:docMk/>
            <pc:sldMk cId="3406304269" sldId="2147047009"/>
            <ac:picMk id="12" creationId="{387F638E-4025-9F37-7F53-29D188A12EF5}"/>
          </ac:picMkLst>
        </pc:picChg>
        <pc:cxnChg chg="add del">
          <ac:chgData name="WERNER, Christian Raimund (CIMMYT)" userId="e81621d9-604f-4154-b395-753dfab2d4b0" providerId="ADAL" clId="{AF40F294-1301-4AD5-A018-5943CCD44401}" dt="2025-06-04T16:52:31.572" v="4333" actId="478"/>
          <ac:cxnSpMkLst>
            <pc:docMk/>
            <pc:sldMk cId="3406304269" sldId="2147047009"/>
            <ac:cxnSpMk id="14" creationId="{8B591EF0-B31F-D520-9D39-16B9E260CDD8}"/>
          </ac:cxnSpMkLst>
        </pc:cxnChg>
      </pc:sldChg>
      <pc:sldChg chg="addSp delSp modSp new del mod ord">
        <pc:chgData name="WERNER, Christian Raimund (CIMMYT)" userId="e81621d9-604f-4154-b395-753dfab2d4b0" providerId="ADAL" clId="{AF40F294-1301-4AD5-A018-5943CCD44401}" dt="2025-06-04T16:29:41.955" v="3750" actId="47"/>
        <pc:sldMkLst>
          <pc:docMk/>
          <pc:sldMk cId="3624504958" sldId="2147047010"/>
        </pc:sldMkLst>
        <pc:spChg chg="del mod">
          <ac:chgData name="WERNER, Christian Raimund (CIMMYT)" userId="e81621d9-604f-4154-b395-753dfab2d4b0" providerId="ADAL" clId="{AF40F294-1301-4AD5-A018-5943CCD44401}" dt="2025-06-04T03:45:35.876" v="2519" actId="478"/>
          <ac:spMkLst>
            <pc:docMk/>
            <pc:sldMk cId="3624504958" sldId="2147047010"/>
            <ac:spMk id="2" creationId="{145F1ACB-D1B7-19A1-7577-DA0A9815E980}"/>
          </ac:spMkLst>
        </pc:spChg>
        <pc:spChg chg="mod">
          <ac:chgData name="WERNER, Christian Raimund (CIMMYT)" userId="e81621d9-604f-4154-b395-753dfab2d4b0" providerId="ADAL" clId="{AF40F294-1301-4AD5-A018-5943CCD44401}" dt="2025-06-04T16:29:00.211" v="3744" actId="255"/>
          <ac:spMkLst>
            <pc:docMk/>
            <pc:sldMk cId="3624504958" sldId="2147047010"/>
            <ac:spMk id="3" creationId="{3E797FEE-E29E-8160-A9DC-EBC8D28CE535}"/>
          </ac:spMkLst>
        </pc:spChg>
        <pc:spChg chg="add del mod">
          <ac:chgData name="WERNER, Christian Raimund (CIMMYT)" userId="e81621d9-604f-4154-b395-753dfab2d4b0" providerId="ADAL" clId="{AF40F294-1301-4AD5-A018-5943CCD44401}" dt="2025-06-04T16:21:42.705" v="3617" actId="478"/>
          <ac:spMkLst>
            <pc:docMk/>
            <pc:sldMk cId="3624504958" sldId="2147047010"/>
            <ac:spMk id="4" creationId="{33AE5731-1544-24B2-A2E8-378CE6B0ECA8}"/>
          </ac:spMkLst>
        </pc:spChg>
        <pc:spChg chg="add mod">
          <ac:chgData name="WERNER, Christian Raimund (CIMMYT)" userId="e81621d9-604f-4154-b395-753dfab2d4b0" providerId="ADAL" clId="{AF40F294-1301-4AD5-A018-5943CCD44401}" dt="2025-06-04T16:21:55.510" v="3652" actId="20577"/>
          <ac:spMkLst>
            <pc:docMk/>
            <pc:sldMk cId="3624504958" sldId="2147047010"/>
            <ac:spMk id="5" creationId="{0792F21D-7B22-93AC-3BF4-BDA78F5F3299}"/>
          </ac:spMkLst>
        </pc:spChg>
        <pc:spChg chg="add del mod">
          <ac:chgData name="WERNER, Christian Raimund (CIMMYT)" userId="e81621d9-604f-4154-b395-753dfab2d4b0" providerId="ADAL" clId="{AF40F294-1301-4AD5-A018-5943CCD44401}" dt="2025-06-04T03:45:37.665" v="2520" actId="478"/>
          <ac:spMkLst>
            <pc:docMk/>
            <pc:sldMk cId="3624504958" sldId="2147047010"/>
            <ac:spMk id="5" creationId="{8E46D27D-A3DE-8801-F603-DC613B3B47BA}"/>
          </ac:spMkLst>
        </pc:spChg>
        <pc:spChg chg="add del mod">
          <ac:chgData name="WERNER, Christian Raimund (CIMMYT)" userId="e81621d9-604f-4154-b395-753dfab2d4b0" providerId="ADAL" clId="{AF40F294-1301-4AD5-A018-5943CCD44401}" dt="2025-06-04T16:21:40.966" v="3616" actId="478"/>
          <ac:spMkLst>
            <pc:docMk/>
            <pc:sldMk cId="3624504958" sldId="2147047010"/>
            <ac:spMk id="6" creationId="{7E666F2E-0745-6FF1-5292-191561293CD0}"/>
          </ac:spMkLst>
        </pc:spChg>
      </pc:sldChg>
      <pc:sldChg chg="addSp delSp modSp add del mod ord">
        <pc:chgData name="WERNER, Christian Raimund (CIMMYT)" userId="e81621d9-604f-4154-b395-753dfab2d4b0" providerId="ADAL" clId="{AF40F294-1301-4AD5-A018-5943CCD44401}" dt="2025-06-04T16:18:30.091" v="3614" actId="47"/>
        <pc:sldMkLst>
          <pc:docMk/>
          <pc:sldMk cId="2402004913" sldId="2147047011"/>
        </pc:sldMkLst>
        <pc:spChg chg="del mod">
          <ac:chgData name="WERNER, Christian Raimund (CIMMYT)" userId="e81621d9-604f-4154-b395-753dfab2d4b0" providerId="ADAL" clId="{AF40F294-1301-4AD5-A018-5943CCD44401}" dt="2025-06-04T03:47:02.919" v="2573" actId="478"/>
          <ac:spMkLst>
            <pc:docMk/>
            <pc:sldMk cId="2402004913" sldId="2147047011"/>
            <ac:spMk id="2" creationId="{2DD92FB9-CF5D-3108-8927-D9EB3F89E6AD}"/>
          </ac:spMkLst>
        </pc:spChg>
        <pc:spChg chg="mod">
          <ac:chgData name="WERNER, Christian Raimund (CIMMYT)" userId="e81621d9-604f-4154-b395-753dfab2d4b0" providerId="ADAL" clId="{AF40F294-1301-4AD5-A018-5943CCD44401}" dt="2025-06-04T15:50:36.598" v="3196" actId="27636"/>
          <ac:spMkLst>
            <pc:docMk/>
            <pc:sldMk cId="2402004913" sldId="2147047011"/>
            <ac:spMk id="3" creationId="{BE9AC585-AAA2-0E2F-FBCD-5763C7FBE948}"/>
          </ac:spMkLst>
        </pc:spChg>
        <pc:spChg chg="add del mod">
          <ac:chgData name="WERNER, Christian Raimund (CIMMYT)" userId="e81621d9-604f-4154-b395-753dfab2d4b0" providerId="ADAL" clId="{AF40F294-1301-4AD5-A018-5943CCD44401}" dt="2025-06-04T03:47:07.968" v="2576" actId="478"/>
          <ac:spMkLst>
            <pc:docMk/>
            <pc:sldMk cId="2402004913" sldId="2147047011"/>
            <ac:spMk id="5" creationId="{CB00DEDD-A3C7-9DD9-E5CF-5BAB6335676A}"/>
          </ac:spMkLst>
        </pc:spChg>
        <pc:spChg chg="add mod">
          <ac:chgData name="WERNER, Christian Raimund (CIMMYT)" userId="e81621d9-604f-4154-b395-753dfab2d4b0" providerId="ADAL" clId="{AF40F294-1301-4AD5-A018-5943CCD44401}" dt="2025-06-04T03:47:05.395" v="2575"/>
          <ac:spMkLst>
            <pc:docMk/>
            <pc:sldMk cId="2402004913" sldId="2147047011"/>
            <ac:spMk id="6" creationId="{B64DB57F-86E8-9BED-A6AA-8BE08034368A}"/>
          </ac:spMkLst>
        </pc:spChg>
        <pc:spChg chg="add mod">
          <ac:chgData name="WERNER, Christian Raimund (CIMMYT)" userId="e81621d9-604f-4154-b395-753dfab2d4b0" providerId="ADAL" clId="{AF40F294-1301-4AD5-A018-5943CCD44401}" dt="2025-06-04T03:47:21.127" v="2606" actId="20577"/>
          <ac:spMkLst>
            <pc:docMk/>
            <pc:sldMk cId="2402004913" sldId="2147047011"/>
            <ac:spMk id="7" creationId="{F33400F1-4A41-507F-3102-D6C47130DE54}"/>
          </ac:spMkLst>
        </pc:spChg>
      </pc:sldChg>
      <pc:sldChg chg="addSp delSp modSp add mod delAnim modAnim modNotesTx">
        <pc:chgData name="WERNER, Christian Raimund (CIMMYT)" userId="e81621d9-604f-4154-b395-753dfab2d4b0" providerId="ADAL" clId="{AF40F294-1301-4AD5-A018-5943CCD44401}" dt="2025-06-05T17:03:39.689" v="7278" actId="20577"/>
        <pc:sldMkLst>
          <pc:docMk/>
          <pc:sldMk cId="1152515784" sldId="2147047012"/>
        </pc:sldMkLst>
        <pc:spChg chg="add mod">
          <ac:chgData name="WERNER, Christian Raimund (CIMMYT)" userId="e81621d9-604f-4154-b395-753dfab2d4b0" providerId="ADAL" clId="{AF40F294-1301-4AD5-A018-5943CCD44401}" dt="2025-06-04T20:35:54.061" v="4668" actId="404"/>
          <ac:spMkLst>
            <pc:docMk/>
            <pc:sldMk cId="1152515784" sldId="2147047012"/>
            <ac:spMk id="2" creationId="{22E99FB4-F6E2-72B1-0685-C00D889BE6D6}"/>
          </ac:spMkLst>
        </pc:spChg>
        <pc:spChg chg="add mod">
          <ac:chgData name="WERNER, Christian Raimund (CIMMYT)" userId="e81621d9-604f-4154-b395-753dfab2d4b0" providerId="ADAL" clId="{AF40F294-1301-4AD5-A018-5943CCD44401}" dt="2025-06-04T22:56:10.212" v="5526" actId="20577"/>
          <ac:spMkLst>
            <pc:docMk/>
            <pc:sldMk cId="1152515784" sldId="2147047012"/>
            <ac:spMk id="3" creationId="{CE981683-25AE-F2EF-0B4D-F0C41A7F58EB}"/>
          </ac:spMkLst>
        </pc:spChg>
        <pc:spChg chg="add mod">
          <ac:chgData name="WERNER, Christian Raimund (CIMMYT)" userId="e81621d9-604f-4154-b395-753dfab2d4b0" providerId="ADAL" clId="{AF40F294-1301-4AD5-A018-5943CCD44401}" dt="2025-06-04T22:58:02.919" v="5547" actId="403"/>
          <ac:spMkLst>
            <pc:docMk/>
            <pc:sldMk cId="1152515784" sldId="2147047012"/>
            <ac:spMk id="4" creationId="{B47F122E-D93B-5BE9-483B-A6DCB861AA2F}"/>
          </ac:spMkLst>
        </pc:spChg>
        <pc:spChg chg="del">
          <ac:chgData name="WERNER, Christian Raimund (CIMMYT)" userId="e81621d9-604f-4154-b395-753dfab2d4b0" providerId="ADAL" clId="{AF40F294-1301-4AD5-A018-5943CCD44401}" dt="2025-06-04T03:53:15.967" v="2800" actId="478"/>
          <ac:spMkLst>
            <pc:docMk/>
            <pc:sldMk cId="1152515784" sldId="2147047012"/>
            <ac:spMk id="6" creationId="{9D0A48F8-BBFA-1519-364F-1273E4C3CD79}"/>
          </ac:spMkLst>
        </pc:spChg>
        <pc:spChg chg="mod">
          <ac:chgData name="WERNER, Christian Raimund (CIMMYT)" userId="e81621d9-604f-4154-b395-753dfab2d4b0" providerId="ADAL" clId="{AF40F294-1301-4AD5-A018-5943CCD44401}" dt="2025-06-04T20:36:53.161" v="4676" actId="14100"/>
          <ac:spMkLst>
            <pc:docMk/>
            <pc:sldMk cId="1152515784" sldId="2147047012"/>
            <ac:spMk id="8" creationId="{009CC268-D2C5-02CE-7514-A29175A15B10}"/>
          </ac:spMkLst>
        </pc:spChg>
        <pc:spChg chg="del mod">
          <ac:chgData name="WERNER, Christian Raimund (CIMMYT)" userId="e81621d9-604f-4154-b395-753dfab2d4b0" providerId="ADAL" clId="{AF40F294-1301-4AD5-A018-5943CCD44401}" dt="2025-06-04T02:50:22.121" v="2009" actId="478"/>
          <ac:spMkLst>
            <pc:docMk/>
            <pc:sldMk cId="1152515784" sldId="2147047012"/>
            <ac:spMk id="9" creationId="{70276F96-9780-F1D7-F426-C13542863EE1}"/>
          </ac:spMkLst>
        </pc:spChg>
        <pc:spChg chg="del">
          <ac:chgData name="WERNER, Christian Raimund (CIMMYT)" userId="e81621d9-604f-4154-b395-753dfab2d4b0" providerId="ADAL" clId="{AF40F294-1301-4AD5-A018-5943CCD44401}" dt="2025-06-04T02:14:10.917" v="881" actId="478"/>
          <ac:spMkLst>
            <pc:docMk/>
            <pc:sldMk cId="1152515784" sldId="2147047012"/>
            <ac:spMk id="10" creationId="{1E0021EF-0BE8-3092-F963-BB517C9DD6C2}"/>
          </ac:spMkLst>
        </pc:spChg>
        <pc:spChg chg="del mod">
          <ac:chgData name="WERNER, Christian Raimund (CIMMYT)" userId="e81621d9-604f-4154-b395-753dfab2d4b0" providerId="ADAL" clId="{AF40F294-1301-4AD5-A018-5943CCD44401}" dt="2025-06-04T02:44:23.553" v="1707" actId="478"/>
          <ac:spMkLst>
            <pc:docMk/>
            <pc:sldMk cId="1152515784" sldId="2147047012"/>
            <ac:spMk id="11" creationId="{5F4E772A-FFE9-0019-1F69-EE6836713954}"/>
          </ac:spMkLst>
        </pc:spChg>
        <pc:spChg chg="del">
          <ac:chgData name="WERNER, Christian Raimund (CIMMYT)" userId="e81621d9-604f-4154-b395-753dfab2d4b0" providerId="ADAL" clId="{AF40F294-1301-4AD5-A018-5943CCD44401}" dt="2025-06-04T02:14:09.703" v="880" actId="478"/>
          <ac:spMkLst>
            <pc:docMk/>
            <pc:sldMk cId="1152515784" sldId="2147047012"/>
            <ac:spMk id="12" creationId="{714D2775-4EE0-5B28-3044-62AFD33AB27E}"/>
          </ac:spMkLst>
        </pc:spChg>
        <pc:spChg chg="add mod">
          <ac:chgData name="WERNER, Christian Raimund (CIMMYT)" userId="e81621d9-604f-4154-b395-753dfab2d4b0" providerId="ADAL" clId="{AF40F294-1301-4AD5-A018-5943CCD44401}" dt="2025-06-04T22:06:48.634" v="4829" actId="1076"/>
          <ac:spMkLst>
            <pc:docMk/>
            <pc:sldMk cId="1152515784" sldId="2147047012"/>
            <ac:spMk id="13" creationId="{0B9FDF09-2FD4-0A3F-9C22-1D79B1CE654C}"/>
          </ac:spMkLst>
        </pc:spChg>
        <pc:spChg chg="del">
          <ac:chgData name="WERNER, Christian Raimund (CIMMYT)" userId="e81621d9-604f-4154-b395-753dfab2d4b0" providerId="ADAL" clId="{AF40F294-1301-4AD5-A018-5943CCD44401}" dt="2025-06-04T02:14:08.198" v="879" actId="478"/>
          <ac:spMkLst>
            <pc:docMk/>
            <pc:sldMk cId="1152515784" sldId="2147047012"/>
            <ac:spMk id="13" creationId="{89B3328C-E71C-FF70-E69E-40C38E8F28A9}"/>
          </ac:spMkLst>
        </pc:spChg>
        <pc:spChg chg="del mod">
          <ac:chgData name="WERNER, Christian Raimund (CIMMYT)" userId="e81621d9-604f-4154-b395-753dfab2d4b0" providerId="ADAL" clId="{AF40F294-1301-4AD5-A018-5943CCD44401}" dt="2025-06-04T02:44:26.546" v="1708" actId="478"/>
          <ac:spMkLst>
            <pc:docMk/>
            <pc:sldMk cId="1152515784" sldId="2147047012"/>
            <ac:spMk id="14" creationId="{B37E0E2F-1067-1E73-9D39-4BF100D232F6}"/>
          </ac:spMkLst>
        </pc:spChg>
        <pc:spChg chg="add del mod">
          <ac:chgData name="WERNER, Christian Raimund (CIMMYT)" userId="e81621d9-604f-4154-b395-753dfab2d4b0" providerId="ADAL" clId="{AF40F294-1301-4AD5-A018-5943CCD44401}" dt="2025-06-04T22:16:29.582" v="4921" actId="478"/>
          <ac:spMkLst>
            <pc:docMk/>
            <pc:sldMk cId="1152515784" sldId="2147047012"/>
            <ac:spMk id="14" creationId="{DA278229-CC3A-7F01-E2BF-2E34804F83D3}"/>
          </ac:spMkLst>
        </pc:spChg>
        <pc:spChg chg="del">
          <ac:chgData name="WERNER, Christian Raimund (CIMMYT)" userId="e81621d9-604f-4154-b395-753dfab2d4b0" providerId="ADAL" clId="{AF40F294-1301-4AD5-A018-5943CCD44401}" dt="2025-06-04T02:14:12.579" v="882" actId="478"/>
          <ac:spMkLst>
            <pc:docMk/>
            <pc:sldMk cId="1152515784" sldId="2147047012"/>
            <ac:spMk id="15" creationId="{1E751103-2F2B-F77E-7B44-452B898F94C1}"/>
          </ac:spMkLst>
        </pc:spChg>
        <pc:spChg chg="add mod">
          <ac:chgData name="WERNER, Christian Raimund (CIMMYT)" userId="e81621d9-604f-4154-b395-753dfab2d4b0" providerId="ADAL" clId="{AF40F294-1301-4AD5-A018-5943CCD44401}" dt="2025-06-04T22:20:22.868" v="4955" actId="1037"/>
          <ac:spMkLst>
            <pc:docMk/>
            <pc:sldMk cId="1152515784" sldId="2147047012"/>
            <ac:spMk id="15" creationId="{366A41BE-2024-FA00-1658-ED30545C25DD}"/>
          </ac:spMkLst>
        </pc:spChg>
        <pc:spChg chg="del">
          <ac:chgData name="WERNER, Christian Raimund (CIMMYT)" userId="e81621d9-604f-4154-b395-753dfab2d4b0" providerId="ADAL" clId="{AF40F294-1301-4AD5-A018-5943CCD44401}" dt="2025-06-04T02:14:13.656" v="883" actId="478"/>
          <ac:spMkLst>
            <pc:docMk/>
            <pc:sldMk cId="1152515784" sldId="2147047012"/>
            <ac:spMk id="16" creationId="{BD94B60B-6EDB-F050-5C78-0174AFDE7CAE}"/>
          </ac:spMkLst>
        </pc:spChg>
        <pc:spChg chg="mod">
          <ac:chgData name="WERNER, Christian Raimund (CIMMYT)" userId="e81621d9-604f-4154-b395-753dfab2d4b0" providerId="ADAL" clId="{AF40F294-1301-4AD5-A018-5943CCD44401}" dt="2025-06-04T20:35:37.686" v="4665" actId="404"/>
          <ac:spMkLst>
            <pc:docMk/>
            <pc:sldMk cId="1152515784" sldId="2147047012"/>
            <ac:spMk id="17" creationId="{ABDA37F1-3EBA-0F74-3DCA-3A02A066D545}"/>
          </ac:spMkLst>
        </pc:spChg>
        <pc:spChg chg="add mod">
          <ac:chgData name="WERNER, Christian Raimund (CIMMYT)" userId="e81621d9-604f-4154-b395-753dfab2d4b0" providerId="ADAL" clId="{AF40F294-1301-4AD5-A018-5943CCD44401}" dt="2025-06-04T03:53:37.893" v="2831" actId="1036"/>
          <ac:spMkLst>
            <pc:docMk/>
            <pc:sldMk cId="1152515784" sldId="2147047012"/>
            <ac:spMk id="21" creationId="{0E36BD50-DBD1-6200-AB71-AD5E7EB0266A}"/>
          </ac:spMkLst>
        </pc:spChg>
        <pc:spChg chg="add mod">
          <ac:chgData name="WERNER, Christian Raimund (CIMMYT)" userId="e81621d9-604f-4154-b395-753dfab2d4b0" providerId="ADAL" clId="{AF40F294-1301-4AD5-A018-5943CCD44401}" dt="2025-06-04T22:21:13.347" v="4989" actId="1035"/>
          <ac:spMkLst>
            <pc:docMk/>
            <pc:sldMk cId="1152515784" sldId="2147047012"/>
            <ac:spMk id="23" creationId="{A77EA8A0-B53E-17C4-1F05-E8C1A1285321}"/>
          </ac:spMkLst>
        </pc:spChg>
        <pc:spChg chg="add mod">
          <ac:chgData name="WERNER, Christian Raimund (CIMMYT)" userId="e81621d9-604f-4154-b395-753dfab2d4b0" providerId="ADAL" clId="{AF40F294-1301-4AD5-A018-5943CCD44401}" dt="2025-06-04T03:53:37.893" v="2831" actId="1036"/>
          <ac:spMkLst>
            <pc:docMk/>
            <pc:sldMk cId="1152515784" sldId="2147047012"/>
            <ac:spMk id="24" creationId="{F84AC063-1BF9-CDD3-60C1-A2DF8E76DCF0}"/>
          </ac:spMkLst>
        </pc:spChg>
        <pc:spChg chg="add mod">
          <ac:chgData name="WERNER, Christian Raimund (CIMMYT)" userId="e81621d9-604f-4154-b395-753dfab2d4b0" providerId="ADAL" clId="{AF40F294-1301-4AD5-A018-5943CCD44401}" dt="2025-06-04T03:53:37.893" v="2831" actId="1036"/>
          <ac:spMkLst>
            <pc:docMk/>
            <pc:sldMk cId="1152515784" sldId="2147047012"/>
            <ac:spMk id="30" creationId="{757EBF22-90A3-C74C-7484-F431CBD7DA5D}"/>
          </ac:spMkLst>
        </pc:spChg>
        <pc:spChg chg="add mod">
          <ac:chgData name="WERNER, Christian Raimund (CIMMYT)" userId="e81621d9-604f-4154-b395-753dfab2d4b0" providerId="ADAL" clId="{AF40F294-1301-4AD5-A018-5943CCD44401}" dt="2025-06-04T03:53:37.893" v="2831" actId="1036"/>
          <ac:spMkLst>
            <pc:docMk/>
            <pc:sldMk cId="1152515784" sldId="2147047012"/>
            <ac:spMk id="33" creationId="{E17317E8-CD2D-C2DC-ACB2-FC9350ED135E}"/>
          </ac:spMkLst>
        </pc:spChg>
        <pc:spChg chg="add mod">
          <ac:chgData name="WERNER, Christian Raimund (CIMMYT)" userId="e81621d9-604f-4154-b395-753dfab2d4b0" providerId="ADAL" clId="{AF40F294-1301-4AD5-A018-5943CCD44401}" dt="2025-06-04T20:36:09.382" v="4673" actId="404"/>
          <ac:spMkLst>
            <pc:docMk/>
            <pc:sldMk cId="1152515784" sldId="2147047012"/>
            <ac:spMk id="35" creationId="{4D5D6AE5-66C7-890A-EECE-0A8113B9FC23}"/>
          </ac:spMkLst>
        </pc:spChg>
        <pc:spChg chg="add del mod">
          <ac:chgData name="WERNER, Christian Raimund (CIMMYT)" userId="e81621d9-604f-4154-b395-753dfab2d4b0" providerId="ADAL" clId="{AF40F294-1301-4AD5-A018-5943CCD44401}" dt="2025-06-04T03:53:17.207" v="2801" actId="478"/>
          <ac:spMkLst>
            <pc:docMk/>
            <pc:sldMk cId="1152515784" sldId="2147047012"/>
            <ac:spMk id="46" creationId="{E7678D79-F930-F918-28C3-2814F26E4DB1}"/>
          </ac:spMkLst>
        </pc:spChg>
        <pc:spChg chg="add mod ord">
          <ac:chgData name="WERNER, Christian Raimund (CIMMYT)" userId="e81621d9-604f-4154-b395-753dfab2d4b0" providerId="ADAL" clId="{AF40F294-1301-4AD5-A018-5943CCD44401}" dt="2025-06-04T20:36:25.785" v="4675" actId="14100"/>
          <ac:spMkLst>
            <pc:docMk/>
            <pc:sldMk cId="1152515784" sldId="2147047012"/>
            <ac:spMk id="47" creationId="{2A9D3AE2-6AED-F348-B4E7-0A7EE60DB241}"/>
          </ac:spMkLst>
        </pc:spChg>
        <pc:picChg chg="add del mod">
          <ac:chgData name="WERNER, Christian Raimund (CIMMYT)" userId="e81621d9-604f-4154-b395-753dfab2d4b0" providerId="ADAL" clId="{AF40F294-1301-4AD5-A018-5943CCD44401}" dt="2025-06-04T22:17:17.926" v="4934" actId="478"/>
          <ac:picMkLst>
            <pc:docMk/>
            <pc:sldMk cId="1152515784" sldId="2147047012"/>
            <ac:picMk id="7" creationId="{41344BE1-E2A7-ED51-B6AF-B46F7D7AC99A}"/>
          </ac:picMkLst>
        </pc:picChg>
        <pc:cxnChg chg="add del">
          <ac:chgData name="WERNER, Christian Raimund (CIMMYT)" userId="e81621d9-604f-4154-b395-753dfab2d4b0" providerId="ADAL" clId="{AF40F294-1301-4AD5-A018-5943CCD44401}" dt="2025-06-04T20:58:48.370" v="4794" actId="478"/>
          <ac:cxnSpMkLst>
            <pc:docMk/>
            <pc:sldMk cId="1152515784" sldId="2147047012"/>
            <ac:cxnSpMk id="12" creationId="{2C49941C-0621-9A2B-2757-A72759C72FF6}"/>
          </ac:cxnSpMkLst>
        </pc:cxnChg>
        <pc:cxnChg chg="add mod">
          <ac:chgData name="WERNER, Christian Raimund (CIMMYT)" userId="e81621d9-604f-4154-b395-753dfab2d4b0" providerId="ADAL" clId="{AF40F294-1301-4AD5-A018-5943CCD44401}" dt="2025-06-04T22:19:17.319" v="4954" actId="692"/>
          <ac:cxnSpMkLst>
            <pc:docMk/>
            <pc:sldMk cId="1152515784" sldId="2147047012"/>
            <ac:cxnSpMk id="16" creationId="{56045AAC-B6D9-8B29-7163-84E2DE548C3C}"/>
          </ac:cxnSpMkLst>
        </pc:cxnChg>
        <pc:cxnChg chg="add mod">
          <ac:chgData name="WERNER, Christian Raimund (CIMMYT)" userId="e81621d9-604f-4154-b395-753dfab2d4b0" providerId="ADAL" clId="{AF40F294-1301-4AD5-A018-5943CCD44401}" dt="2025-06-04T20:37:52.210" v="4691" actId="14100"/>
          <ac:cxnSpMkLst>
            <pc:docMk/>
            <pc:sldMk cId="1152515784" sldId="2147047012"/>
            <ac:cxnSpMk id="18" creationId="{EACE4BCC-1931-C467-2190-2554A3B46F96}"/>
          </ac:cxnSpMkLst>
        </pc:cxnChg>
        <pc:cxnChg chg="add mod">
          <ac:chgData name="WERNER, Christian Raimund (CIMMYT)" userId="e81621d9-604f-4154-b395-753dfab2d4b0" providerId="ADAL" clId="{AF40F294-1301-4AD5-A018-5943CCD44401}" dt="2025-06-04T20:38:00.194" v="4693" actId="14100"/>
          <ac:cxnSpMkLst>
            <pc:docMk/>
            <pc:sldMk cId="1152515784" sldId="2147047012"/>
            <ac:cxnSpMk id="22" creationId="{BADF0F2D-E59A-DDE4-D356-94CE8B3EDA8B}"/>
          </ac:cxnSpMkLst>
        </pc:cxnChg>
        <pc:cxnChg chg="add mod">
          <ac:chgData name="WERNER, Christian Raimund (CIMMYT)" userId="e81621d9-604f-4154-b395-753dfab2d4b0" providerId="ADAL" clId="{AF40F294-1301-4AD5-A018-5943CCD44401}" dt="2025-06-04T02:53:59.676" v="2098" actId="14100"/>
          <ac:cxnSpMkLst>
            <pc:docMk/>
            <pc:sldMk cId="1152515784" sldId="2147047012"/>
            <ac:cxnSpMk id="25" creationId="{CCA49F07-7EC7-B468-A729-CDF74D602DA7}"/>
          </ac:cxnSpMkLst>
        </pc:cxnChg>
        <pc:cxnChg chg="add mod">
          <ac:chgData name="WERNER, Christian Raimund (CIMMYT)" userId="e81621d9-604f-4154-b395-753dfab2d4b0" providerId="ADAL" clId="{AF40F294-1301-4AD5-A018-5943CCD44401}" dt="2025-06-04T20:38:59.348" v="4702" actId="14100"/>
          <ac:cxnSpMkLst>
            <pc:docMk/>
            <pc:sldMk cId="1152515784" sldId="2147047012"/>
            <ac:cxnSpMk id="31" creationId="{BF2E96B0-2F37-40E7-DE9A-4AA31AB3B30B}"/>
          </ac:cxnSpMkLst>
        </pc:cxnChg>
        <pc:cxnChg chg="add mod">
          <ac:chgData name="WERNER, Christian Raimund (CIMMYT)" userId="e81621d9-604f-4154-b395-753dfab2d4b0" providerId="ADAL" clId="{AF40F294-1301-4AD5-A018-5943CCD44401}" dt="2025-06-04T20:38:38.730" v="4698" actId="14100"/>
          <ac:cxnSpMkLst>
            <pc:docMk/>
            <pc:sldMk cId="1152515784" sldId="2147047012"/>
            <ac:cxnSpMk id="42" creationId="{A73D371C-098B-4146-4C7D-54104A2F0B73}"/>
          </ac:cxnSpMkLst>
        </pc:cxnChg>
      </pc:sldChg>
      <pc:sldChg chg="addSp delSp modSp add mod ord modAnim modNotesTx">
        <pc:chgData name="WERNER, Christian Raimund (CIMMYT)" userId="e81621d9-604f-4154-b395-753dfab2d4b0" providerId="ADAL" clId="{AF40F294-1301-4AD5-A018-5943CCD44401}" dt="2025-06-05T17:03:30.163" v="7277" actId="20577"/>
        <pc:sldMkLst>
          <pc:docMk/>
          <pc:sldMk cId="561162700" sldId="2147047013"/>
        </pc:sldMkLst>
        <pc:spChg chg="add mod">
          <ac:chgData name="WERNER, Christian Raimund (CIMMYT)" userId="e81621d9-604f-4154-b395-753dfab2d4b0" providerId="ADAL" clId="{AF40F294-1301-4AD5-A018-5943CCD44401}" dt="2025-06-04T03:28:06.966" v="2158"/>
          <ac:spMkLst>
            <pc:docMk/>
            <pc:sldMk cId="561162700" sldId="2147047013"/>
            <ac:spMk id="13" creationId="{8D957B6B-3D49-E9AD-D6FE-930FCC04766F}"/>
          </ac:spMkLst>
        </pc:spChg>
        <pc:spChg chg="add mod">
          <ac:chgData name="WERNER, Christian Raimund (CIMMYT)" userId="e81621d9-604f-4154-b395-753dfab2d4b0" providerId="ADAL" clId="{AF40F294-1301-4AD5-A018-5943CCD44401}" dt="2025-06-04T03:28:06.966" v="2158"/>
          <ac:spMkLst>
            <pc:docMk/>
            <pc:sldMk cId="561162700" sldId="2147047013"/>
            <ac:spMk id="14" creationId="{1D675BA6-42CD-D73E-8855-3951A01B0344}"/>
          </ac:spMkLst>
        </pc:spChg>
        <pc:spChg chg="add mod">
          <ac:chgData name="WERNER, Christian Raimund (CIMMYT)" userId="e81621d9-604f-4154-b395-753dfab2d4b0" providerId="ADAL" clId="{AF40F294-1301-4AD5-A018-5943CCD44401}" dt="2025-06-04T03:28:06.966" v="2158"/>
          <ac:spMkLst>
            <pc:docMk/>
            <pc:sldMk cId="561162700" sldId="2147047013"/>
            <ac:spMk id="15" creationId="{2368D2DC-C01C-A754-F7EB-2F4FFDD771C3}"/>
          </ac:spMkLst>
        </pc:spChg>
        <pc:spChg chg="add mod">
          <ac:chgData name="WERNER, Christian Raimund (CIMMYT)" userId="e81621d9-604f-4154-b395-753dfab2d4b0" providerId="ADAL" clId="{AF40F294-1301-4AD5-A018-5943CCD44401}" dt="2025-06-04T03:28:06.966" v="2158"/>
          <ac:spMkLst>
            <pc:docMk/>
            <pc:sldMk cId="561162700" sldId="2147047013"/>
            <ac:spMk id="16" creationId="{29C4F468-4D3E-CBEE-B8FE-1C46F4851B5B}"/>
          </ac:spMkLst>
        </pc:spChg>
        <pc:spChg chg="add mod">
          <ac:chgData name="WERNER, Christian Raimund (CIMMYT)" userId="e81621d9-604f-4154-b395-753dfab2d4b0" providerId="ADAL" clId="{AF40F294-1301-4AD5-A018-5943CCD44401}" dt="2025-06-04T03:28:06.966" v="2158"/>
          <ac:spMkLst>
            <pc:docMk/>
            <pc:sldMk cId="561162700" sldId="2147047013"/>
            <ac:spMk id="17" creationId="{87007A42-8022-07BD-C6A4-C83ED21A03C8}"/>
          </ac:spMkLst>
        </pc:spChg>
        <pc:picChg chg="add mod">
          <ac:chgData name="WERNER, Christian Raimund (CIMMYT)" userId="e81621d9-604f-4154-b395-753dfab2d4b0" providerId="ADAL" clId="{AF40F294-1301-4AD5-A018-5943CCD44401}" dt="2025-06-04T03:28:06.966" v="2158"/>
          <ac:picMkLst>
            <pc:docMk/>
            <pc:sldMk cId="561162700" sldId="2147047013"/>
            <ac:picMk id="4" creationId="{B5813B5D-6FC7-802E-525D-9DA345C8B169}"/>
          </ac:picMkLst>
        </pc:picChg>
        <pc:picChg chg="add mod">
          <ac:chgData name="WERNER, Christian Raimund (CIMMYT)" userId="e81621d9-604f-4154-b395-753dfab2d4b0" providerId="ADAL" clId="{AF40F294-1301-4AD5-A018-5943CCD44401}" dt="2025-06-04T03:28:06.966" v="2158"/>
          <ac:picMkLst>
            <pc:docMk/>
            <pc:sldMk cId="561162700" sldId="2147047013"/>
            <ac:picMk id="5" creationId="{98B7E6BC-031C-B0B9-06E1-58A878D0DFB8}"/>
          </ac:picMkLst>
        </pc:picChg>
        <pc:picChg chg="del">
          <ac:chgData name="WERNER, Christian Raimund (CIMMYT)" userId="e81621d9-604f-4154-b395-753dfab2d4b0" providerId="ADAL" clId="{AF40F294-1301-4AD5-A018-5943CCD44401}" dt="2025-06-04T03:27:47.339" v="2157" actId="478"/>
          <ac:picMkLst>
            <pc:docMk/>
            <pc:sldMk cId="561162700" sldId="2147047013"/>
            <ac:picMk id="7" creationId="{B3211386-3746-8BD1-03A3-9313963DA1CD}"/>
          </ac:picMkLst>
        </pc:picChg>
        <pc:picChg chg="add mod">
          <ac:chgData name="WERNER, Christian Raimund (CIMMYT)" userId="e81621d9-604f-4154-b395-753dfab2d4b0" providerId="ADAL" clId="{AF40F294-1301-4AD5-A018-5943CCD44401}" dt="2025-06-04T03:28:06.966" v="2158"/>
          <ac:picMkLst>
            <pc:docMk/>
            <pc:sldMk cId="561162700" sldId="2147047013"/>
            <ac:picMk id="9" creationId="{012C8D44-9DBE-C838-6422-5660A57345E2}"/>
          </ac:picMkLst>
        </pc:picChg>
        <pc:picChg chg="add mod">
          <ac:chgData name="WERNER, Christian Raimund (CIMMYT)" userId="e81621d9-604f-4154-b395-753dfab2d4b0" providerId="ADAL" clId="{AF40F294-1301-4AD5-A018-5943CCD44401}" dt="2025-06-04T03:28:06.966" v="2158"/>
          <ac:picMkLst>
            <pc:docMk/>
            <pc:sldMk cId="561162700" sldId="2147047013"/>
            <ac:picMk id="11" creationId="{24C151C6-2F1A-4473-8DE3-01F27B8E750B}"/>
          </ac:picMkLst>
        </pc:picChg>
        <pc:picChg chg="add mod">
          <ac:chgData name="WERNER, Christian Raimund (CIMMYT)" userId="e81621d9-604f-4154-b395-753dfab2d4b0" providerId="ADAL" clId="{AF40F294-1301-4AD5-A018-5943CCD44401}" dt="2025-06-04T03:28:06.966" v="2158"/>
          <ac:picMkLst>
            <pc:docMk/>
            <pc:sldMk cId="561162700" sldId="2147047013"/>
            <ac:picMk id="20" creationId="{277B7EE6-9D3E-1870-D9DB-CF32B2C17C4F}"/>
          </ac:picMkLst>
        </pc:picChg>
        <pc:picChg chg="add mod">
          <ac:chgData name="WERNER, Christian Raimund (CIMMYT)" userId="e81621d9-604f-4154-b395-753dfab2d4b0" providerId="ADAL" clId="{AF40F294-1301-4AD5-A018-5943CCD44401}" dt="2025-06-04T03:28:13.819" v="2165" actId="1038"/>
          <ac:picMkLst>
            <pc:docMk/>
            <pc:sldMk cId="561162700" sldId="2147047013"/>
            <ac:picMk id="21" creationId="{0FEA6480-0474-3F2A-8530-9C67B4329CE3}"/>
          </ac:picMkLst>
        </pc:picChg>
      </pc:sldChg>
      <pc:sldChg chg="modSp add mod ord">
        <pc:chgData name="WERNER, Christian Raimund (CIMMYT)" userId="e81621d9-604f-4154-b395-753dfab2d4b0" providerId="ADAL" clId="{AF40F294-1301-4AD5-A018-5943CCD44401}" dt="2025-06-04T23:11:34.309" v="5863" actId="20577"/>
        <pc:sldMkLst>
          <pc:docMk/>
          <pc:sldMk cId="167194096" sldId="2147047014"/>
        </pc:sldMkLst>
        <pc:spChg chg="mod">
          <ac:chgData name="WERNER, Christian Raimund (CIMMYT)" userId="e81621d9-604f-4154-b395-753dfab2d4b0" providerId="ADAL" clId="{AF40F294-1301-4AD5-A018-5943CCD44401}" dt="2025-06-04T23:11:34.309" v="5863" actId="20577"/>
          <ac:spMkLst>
            <pc:docMk/>
            <pc:sldMk cId="167194096" sldId="2147047014"/>
            <ac:spMk id="3" creationId="{1E77A93C-90DA-095D-B059-B3124C37A507}"/>
          </ac:spMkLst>
        </pc:spChg>
      </pc:sldChg>
      <pc:sldChg chg="add del">
        <pc:chgData name="WERNER, Christian Raimund (CIMMYT)" userId="e81621d9-604f-4154-b395-753dfab2d4b0" providerId="ADAL" clId="{AF40F294-1301-4AD5-A018-5943CCD44401}" dt="2025-06-04T03:52:13.386" v="2796" actId="47"/>
        <pc:sldMkLst>
          <pc:docMk/>
          <pc:sldMk cId="2882601837" sldId="2147047014"/>
        </pc:sldMkLst>
      </pc:sldChg>
      <pc:sldChg chg="addSp delSp modSp new del mod ord">
        <pc:chgData name="WERNER, Christian Raimund (CIMMYT)" userId="e81621d9-604f-4154-b395-753dfab2d4b0" providerId="ADAL" clId="{AF40F294-1301-4AD5-A018-5943CCD44401}" dt="2025-06-04T04:21:20.821" v="3183" actId="47"/>
        <pc:sldMkLst>
          <pc:docMk/>
          <pc:sldMk cId="724864100" sldId="2147047015"/>
        </pc:sldMkLst>
        <pc:spChg chg="del">
          <ac:chgData name="WERNER, Christian Raimund (CIMMYT)" userId="e81621d9-604f-4154-b395-753dfab2d4b0" providerId="ADAL" clId="{AF40F294-1301-4AD5-A018-5943CCD44401}" dt="2025-06-04T04:14:36.548" v="3129" actId="478"/>
          <ac:spMkLst>
            <pc:docMk/>
            <pc:sldMk cId="724864100" sldId="2147047015"/>
            <ac:spMk id="2" creationId="{2A6A91DA-61CA-35F6-0277-2399D2986205}"/>
          </ac:spMkLst>
        </pc:spChg>
        <pc:spChg chg="del">
          <ac:chgData name="WERNER, Christian Raimund (CIMMYT)" userId="e81621d9-604f-4154-b395-753dfab2d4b0" providerId="ADAL" clId="{AF40F294-1301-4AD5-A018-5943CCD44401}" dt="2025-06-04T04:14:35.189" v="3128" actId="478"/>
          <ac:spMkLst>
            <pc:docMk/>
            <pc:sldMk cId="724864100" sldId="2147047015"/>
            <ac:spMk id="3" creationId="{CA6BD3D9-D6A0-29F5-5BA2-A4B453EBCB66}"/>
          </ac:spMkLst>
        </pc:spChg>
        <pc:spChg chg="add mod ord">
          <ac:chgData name="WERNER, Christian Raimund (CIMMYT)" userId="e81621d9-604f-4154-b395-753dfab2d4b0" providerId="ADAL" clId="{AF40F294-1301-4AD5-A018-5943CCD44401}" dt="2025-06-04T04:15:00.562" v="3135" actId="167"/>
          <ac:spMkLst>
            <pc:docMk/>
            <pc:sldMk cId="724864100" sldId="2147047015"/>
            <ac:spMk id="5" creationId="{4B9232CD-2862-A810-9479-17CC92B0FA57}"/>
          </ac:spMkLst>
        </pc:spChg>
        <pc:picChg chg="add mod">
          <ac:chgData name="WERNER, Christian Raimund (CIMMYT)" userId="e81621d9-604f-4154-b395-753dfab2d4b0" providerId="ADAL" clId="{AF40F294-1301-4AD5-A018-5943CCD44401}" dt="2025-06-04T04:18:15.108" v="3148" actId="14100"/>
          <ac:picMkLst>
            <pc:docMk/>
            <pc:sldMk cId="724864100" sldId="2147047015"/>
            <ac:picMk id="4" creationId="{24C04714-0927-2928-CD3B-64CA0B406895}"/>
          </ac:picMkLst>
        </pc:picChg>
        <pc:picChg chg="add mod">
          <ac:chgData name="WERNER, Christian Raimund (CIMMYT)" userId="e81621d9-604f-4154-b395-753dfab2d4b0" providerId="ADAL" clId="{AF40F294-1301-4AD5-A018-5943CCD44401}" dt="2025-06-04T04:16:27.417" v="3143" actId="1076"/>
          <ac:picMkLst>
            <pc:docMk/>
            <pc:sldMk cId="724864100" sldId="2147047015"/>
            <ac:picMk id="7" creationId="{FA24294B-EC2C-67F3-28F1-FC083776A24F}"/>
          </ac:picMkLst>
        </pc:picChg>
        <pc:picChg chg="add mod">
          <ac:chgData name="WERNER, Christian Raimund (CIMMYT)" userId="e81621d9-604f-4154-b395-753dfab2d4b0" providerId="ADAL" clId="{AF40F294-1301-4AD5-A018-5943CCD44401}" dt="2025-06-04T04:18:09.457" v="3147" actId="1076"/>
          <ac:picMkLst>
            <pc:docMk/>
            <pc:sldMk cId="724864100" sldId="2147047015"/>
            <ac:picMk id="9" creationId="{74C9477B-A694-5301-2908-198523C50C0D}"/>
          </ac:picMkLst>
        </pc:picChg>
      </pc:sldChg>
      <pc:sldChg chg="addSp delSp modSp add mod modNotesTx">
        <pc:chgData name="WERNER, Christian Raimund (CIMMYT)" userId="e81621d9-604f-4154-b395-753dfab2d4b0" providerId="ADAL" clId="{AF40F294-1301-4AD5-A018-5943CCD44401}" dt="2025-06-05T04:16:36.868" v="7265" actId="20577"/>
        <pc:sldMkLst>
          <pc:docMk/>
          <pc:sldMk cId="1910662219" sldId="2147047016"/>
        </pc:sldMkLst>
        <pc:spChg chg="add mod">
          <ac:chgData name="WERNER, Christian Raimund (CIMMYT)" userId="e81621d9-604f-4154-b395-753dfab2d4b0" providerId="ADAL" clId="{AF40F294-1301-4AD5-A018-5943CCD44401}" dt="2025-06-04T22:54:28.338" v="5517" actId="1037"/>
          <ac:spMkLst>
            <pc:docMk/>
            <pc:sldMk cId="1910662219" sldId="2147047016"/>
            <ac:spMk id="2" creationId="{1C152033-934A-C400-C25A-1A3DFCC320C9}"/>
          </ac:spMkLst>
        </pc:spChg>
        <pc:spChg chg="del">
          <ac:chgData name="WERNER, Christian Raimund (CIMMYT)" userId="e81621d9-604f-4154-b395-753dfab2d4b0" providerId="ADAL" clId="{AF40F294-1301-4AD5-A018-5943CCD44401}" dt="2025-06-04T04:18:52.243" v="3153" actId="478"/>
          <ac:spMkLst>
            <pc:docMk/>
            <pc:sldMk cId="1910662219" sldId="2147047016"/>
            <ac:spMk id="3" creationId="{18B03CC3-6F23-9128-5B56-1541E3A92E8B}"/>
          </ac:spMkLst>
        </pc:spChg>
        <pc:spChg chg="add del mod ord">
          <ac:chgData name="WERNER, Christian Raimund (CIMMYT)" userId="e81621d9-604f-4154-b395-753dfab2d4b0" providerId="ADAL" clId="{AF40F294-1301-4AD5-A018-5943CCD44401}" dt="2025-06-04T22:53:58.062" v="5496" actId="21"/>
          <ac:spMkLst>
            <pc:docMk/>
            <pc:sldMk cId="1910662219" sldId="2147047016"/>
            <ac:spMk id="3" creationId="{299FB50B-4A7D-CA70-74A2-56D4BCC59476}"/>
          </ac:spMkLst>
        </pc:spChg>
        <pc:spChg chg="add del mod">
          <ac:chgData name="WERNER, Christian Raimund (CIMMYT)" userId="e81621d9-604f-4154-b395-753dfab2d4b0" providerId="ADAL" clId="{AF40F294-1301-4AD5-A018-5943CCD44401}" dt="2025-06-04T04:18:54.108" v="3154" actId="478"/>
          <ac:spMkLst>
            <pc:docMk/>
            <pc:sldMk cId="1910662219" sldId="2147047016"/>
            <ac:spMk id="4" creationId="{369EE025-7FA9-7172-EDF0-67C1B1AF4DFD}"/>
          </ac:spMkLst>
        </pc:spChg>
        <pc:spChg chg="del">
          <ac:chgData name="WERNER, Christian Raimund (CIMMYT)" userId="e81621d9-604f-4154-b395-753dfab2d4b0" providerId="ADAL" clId="{AF40F294-1301-4AD5-A018-5943CCD44401}" dt="2025-06-04T04:19:11.041" v="3157" actId="478"/>
          <ac:spMkLst>
            <pc:docMk/>
            <pc:sldMk cId="1910662219" sldId="2147047016"/>
            <ac:spMk id="6" creationId="{D5CB9C06-4AE9-AB7D-8D20-6B7512A992CE}"/>
          </ac:spMkLst>
        </pc:spChg>
        <pc:spChg chg="add del mod">
          <ac:chgData name="WERNER, Christian Raimund (CIMMYT)" userId="e81621d9-604f-4154-b395-753dfab2d4b0" providerId="ADAL" clId="{AF40F294-1301-4AD5-A018-5943CCD44401}" dt="2025-06-04T04:19:12.750" v="3158" actId="478"/>
          <ac:spMkLst>
            <pc:docMk/>
            <pc:sldMk cId="1910662219" sldId="2147047016"/>
            <ac:spMk id="7" creationId="{B0C81ADB-1B6F-2BCF-B1FC-8C1C4C98A558}"/>
          </ac:spMkLst>
        </pc:spChg>
        <pc:spChg chg="add mod">
          <ac:chgData name="WERNER, Christian Raimund (CIMMYT)" userId="e81621d9-604f-4154-b395-753dfab2d4b0" providerId="ADAL" clId="{AF40F294-1301-4AD5-A018-5943CCD44401}" dt="2025-06-04T22:44:19.808" v="5407" actId="403"/>
          <ac:spMkLst>
            <pc:docMk/>
            <pc:sldMk cId="1910662219" sldId="2147047016"/>
            <ac:spMk id="8" creationId="{BDDC5F5C-CDA4-AC5C-111F-9E158FDC2446}"/>
          </ac:spMkLst>
        </pc:spChg>
        <pc:picChg chg="add mod">
          <ac:chgData name="WERNER, Christian Raimund (CIMMYT)" userId="e81621d9-604f-4154-b395-753dfab2d4b0" providerId="ADAL" clId="{AF40F294-1301-4AD5-A018-5943CCD44401}" dt="2025-06-04T22:53:43.670" v="5492" actId="1076"/>
          <ac:picMkLst>
            <pc:docMk/>
            <pc:sldMk cId="1910662219" sldId="2147047016"/>
            <ac:picMk id="4" creationId="{B07C3126-BA30-4B2C-174E-3EEA8FC65E35}"/>
          </ac:picMkLst>
        </pc:picChg>
        <pc:picChg chg="add mod">
          <ac:chgData name="WERNER, Christian Raimund (CIMMYT)" userId="e81621d9-604f-4154-b395-753dfab2d4b0" providerId="ADAL" clId="{AF40F294-1301-4AD5-A018-5943CCD44401}" dt="2025-06-04T22:54:28.338" v="5517" actId="1037"/>
          <ac:picMkLst>
            <pc:docMk/>
            <pc:sldMk cId="1910662219" sldId="2147047016"/>
            <ac:picMk id="5" creationId="{ECB9AD61-15B1-46A3-4B57-E595CE6474D6}"/>
          </ac:picMkLst>
        </pc:picChg>
        <pc:picChg chg="add del mod">
          <ac:chgData name="WERNER, Christian Raimund (CIMMYT)" userId="e81621d9-604f-4154-b395-753dfab2d4b0" providerId="ADAL" clId="{AF40F294-1301-4AD5-A018-5943CCD44401}" dt="2025-06-04T22:53:58.062" v="5496" actId="21"/>
          <ac:picMkLst>
            <pc:docMk/>
            <pc:sldMk cId="1910662219" sldId="2147047016"/>
            <ac:picMk id="9" creationId="{869DAA00-A1C6-4F3F-8A57-B78F1A5A7685}"/>
          </ac:picMkLst>
        </pc:picChg>
        <pc:picChg chg="add mod">
          <ac:chgData name="WERNER, Christian Raimund (CIMMYT)" userId="e81621d9-604f-4154-b395-753dfab2d4b0" providerId="ADAL" clId="{AF40F294-1301-4AD5-A018-5943CCD44401}" dt="2025-06-04T22:54:28.338" v="5517" actId="1037"/>
          <ac:picMkLst>
            <pc:docMk/>
            <pc:sldMk cId="1910662219" sldId="2147047016"/>
            <ac:picMk id="10" creationId="{4DE20C02-B2D0-7DB7-280E-AC2713EB87C6}"/>
          </ac:picMkLst>
        </pc:picChg>
      </pc:sldChg>
      <pc:sldChg chg="addSp delSp modSp add mod modAnim modNotesTx">
        <pc:chgData name="WERNER, Christian Raimund (CIMMYT)" userId="e81621d9-604f-4154-b395-753dfab2d4b0" providerId="ADAL" clId="{AF40F294-1301-4AD5-A018-5943CCD44401}" dt="2025-06-05T17:03:16.842" v="7273" actId="20577"/>
        <pc:sldMkLst>
          <pc:docMk/>
          <pc:sldMk cId="3395533637" sldId="2147047017"/>
        </pc:sldMkLst>
        <pc:spChg chg="mod">
          <ac:chgData name="WERNER, Christian Raimund (CIMMYT)" userId="e81621d9-604f-4154-b395-753dfab2d4b0" providerId="ADAL" clId="{AF40F294-1301-4AD5-A018-5943CCD44401}" dt="2025-06-04T16:59:14.398" v="4418" actId="1035"/>
          <ac:spMkLst>
            <pc:docMk/>
            <pc:sldMk cId="3395533637" sldId="2147047017"/>
            <ac:spMk id="3" creationId="{D69FAE43-5540-A76A-A101-603239248E88}"/>
          </ac:spMkLst>
        </pc:spChg>
        <pc:spChg chg="add del mod">
          <ac:chgData name="WERNER, Christian Raimund (CIMMYT)" userId="e81621d9-604f-4154-b395-753dfab2d4b0" providerId="ADAL" clId="{AF40F294-1301-4AD5-A018-5943CCD44401}" dt="2025-06-04T15:57:54.089" v="3237" actId="478"/>
          <ac:spMkLst>
            <pc:docMk/>
            <pc:sldMk cId="3395533637" sldId="2147047017"/>
            <ac:spMk id="4" creationId="{44C707F2-4632-E501-F01B-5300EC205353}"/>
          </ac:spMkLst>
        </pc:spChg>
        <pc:spChg chg="add mod">
          <ac:chgData name="WERNER, Christian Raimund (CIMMYT)" userId="e81621d9-604f-4154-b395-753dfab2d4b0" providerId="ADAL" clId="{AF40F294-1301-4AD5-A018-5943CCD44401}" dt="2025-06-04T15:58:10.983" v="3273" actId="14100"/>
          <ac:spMkLst>
            <pc:docMk/>
            <pc:sldMk cId="3395533637" sldId="2147047017"/>
            <ac:spMk id="5" creationId="{6899D382-77F0-C32C-62F6-8F2156490BAC}"/>
          </ac:spMkLst>
        </pc:spChg>
        <pc:spChg chg="add">
          <ac:chgData name="WERNER, Christian Raimund (CIMMYT)" userId="e81621d9-604f-4154-b395-753dfab2d4b0" providerId="ADAL" clId="{AF40F294-1301-4AD5-A018-5943CCD44401}" dt="2025-06-04T16:09:32.813" v="3523"/>
          <ac:spMkLst>
            <pc:docMk/>
            <pc:sldMk cId="3395533637" sldId="2147047017"/>
            <ac:spMk id="6" creationId="{2FFB63A5-5865-B996-A7CF-AE1CF050B542}"/>
          </ac:spMkLst>
        </pc:spChg>
        <pc:spChg chg="del mod">
          <ac:chgData name="WERNER, Christian Raimund (CIMMYT)" userId="e81621d9-604f-4154-b395-753dfab2d4b0" providerId="ADAL" clId="{AF40F294-1301-4AD5-A018-5943CCD44401}" dt="2025-06-04T15:57:52.329" v="3236" actId="478"/>
          <ac:spMkLst>
            <pc:docMk/>
            <pc:sldMk cId="3395533637" sldId="2147047017"/>
            <ac:spMk id="7" creationId="{9A9C9170-7B77-EDFF-BAEA-C523BD287A3B}"/>
          </ac:spMkLst>
        </pc:spChg>
        <pc:spChg chg="add mod ord">
          <ac:chgData name="WERNER, Christian Raimund (CIMMYT)" userId="e81621d9-604f-4154-b395-753dfab2d4b0" providerId="ADAL" clId="{AF40F294-1301-4AD5-A018-5943CCD44401}" dt="2025-06-04T17:01:18.601" v="4419" actId="14100"/>
          <ac:spMkLst>
            <pc:docMk/>
            <pc:sldMk cId="3395533637" sldId="2147047017"/>
            <ac:spMk id="8" creationId="{99741658-75DE-E5A0-25ED-C2CF266DCE32}"/>
          </ac:spMkLst>
        </pc:spChg>
        <pc:spChg chg="add del mod ord">
          <ac:chgData name="WERNER, Christian Raimund (CIMMYT)" userId="e81621d9-604f-4154-b395-753dfab2d4b0" providerId="ADAL" clId="{AF40F294-1301-4AD5-A018-5943CCD44401}" dt="2025-06-04T16:58:47.442" v="4387" actId="478"/>
          <ac:spMkLst>
            <pc:docMk/>
            <pc:sldMk cId="3395533637" sldId="2147047017"/>
            <ac:spMk id="9" creationId="{6806F45A-67AE-DA9A-3324-845DE078640C}"/>
          </ac:spMkLst>
        </pc:spChg>
      </pc:sldChg>
      <pc:sldChg chg="addSp delSp modSp add mod modAnim modNotesTx">
        <pc:chgData name="WERNER, Christian Raimund (CIMMYT)" userId="e81621d9-604f-4154-b395-753dfab2d4b0" providerId="ADAL" clId="{AF40F294-1301-4AD5-A018-5943CCD44401}" dt="2025-06-05T17:03:19.535" v="7274" actId="20577"/>
        <pc:sldMkLst>
          <pc:docMk/>
          <pc:sldMk cId="4082649246" sldId="2147047018"/>
        </pc:sldMkLst>
        <pc:spChg chg="add">
          <ac:chgData name="WERNER, Christian Raimund (CIMMYT)" userId="e81621d9-604f-4154-b395-753dfab2d4b0" providerId="ADAL" clId="{AF40F294-1301-4AD5-A018-5943CCD44401}" dt="2025-06-04T16:23:54.674" v="3654"/>
          <ac:spMkLst>
            <pc:docMk/>
            <pc:sldMk cId="4082649246" sldId="2147047018"/>
            <ac:spMk id="2" creationId="{9F134559-F2A5-FD25-FBD8-C57F20DDBE78}"/>
          </ac:spMkLst>
        </pc:spChg>
        <pc:spChg chg="mod">
          <ac:chgData name="WERNER, Christian Raimund (CIMMYT)" userId="e81621d9-604f-4154-b395-753dfab2d4b0" providerId="ADAL" clId="{AF40F294-1301-4AD5-A018-5943CCD44401}" dt="2025-06-04T17:13:45.509" v="4620" actId="20577"/>
          <ac:spMkLst>
            <pc:docMk/>
            <pc:sldMk cId="4082649246" sldId="2147047018"/>
            <ac:spMk id="3" creationId="{6334E4F2-47AA-8FE4-13EA-819F8DF78BAF}"/>
          </ac:spMkLst>
        </pc:spChg>
        <pc:spChg chg="add">
          <ac:chgData name="WERNER, Christian Raimund (CIMMYT)" userId="e81621d9-604f-4154-b395-753dfab2d4b0" providerId="ADAL" clId="{AF40F294-1301-4AD5-A018-5943CCD44401}" dt="2025-06-04T16:23:57.690" v="3656"/>
          <ac:spMkLst>
            <pc:docMk/>
            <pc:sldMk cId="4082649246" sldId="2147047018"/>
            <ac:spMk id="4" creationId="{B05524B5-3D99-77D4-7F16-BB38F6114AB9}"/>
          </ac:spMkLst>
        </pc:spChg>
        <pc:spChg chg="add del mod">
          <ac:chgData name="WERNER, Christian Raimund (CIMMYT)" userId="e81621d9-604f-4154-b395-753dfab2d4b0" providerId="ADAL" clId="{AF40F294-1301-4AD5-A018-5943CCD44401}" dt="2025-06-04T17:10:33.908" v="4421" actId="478"/>
          <ac:spMkLst>
            <pc:docMk/>
            <pc:sldMk cId="4082649246" sldId="2147047018"/>
            <ac:spMk id="6" creationId="{56507B9D-AF08-7B69-E841-CAD65E2D4620}"/>
          </ac:spMkLst>
        </pc:spChg>
        <pc:spChg chg="add mod">
          <ac:chgData name="WERNER, Christian Raimund (CIMMYT)" userId="e81621d9-604f-4154-b395-753dfab2d4b0" providerId="ADAL" clId="{AF40F294-1301-4AD5-A018-5943CCD44401}" dt="2025-06-04T17:10:46.799" v="4423"/>
          <ac:spMkLst>
            <pc:docMk/>
            <pc:sldMk cId="4082649246" sldId="2147047018"/>
            <ac:spMk id="7" creationId="{FAF44797-727A-8F6A-688C-847A9A4E14A0}"/>
          </ac:spMkLst>
        </pc:spChg>
        <pc:spChg chg="add mod">
          <ac:chgData name="WERNER, Christian Raimund (CIMMYT)" userId="e81621d9-604f-4154-b395-753dfab2d4b0" providerId="ADAL" clId="{AF40F294-1301-4AD5-A018-5943CCD44401}" dt="2025-06-04T22:02:30.238" v="4802" actId="113"/>
          <ac:spMkLst>
            <pc:docMk/>
            <pc:sldMk cId="4082649246" sldId="2147047018"/>
            <ac:spMk id="10" creationId="{19803D1B-CD5A-F192-7993-DD480B4E26CB}"/>
          </ac:spMkLst>
        </pc:spChg>
        <pc:picChg chg="add mod">
          <ac:chgData name="WERNER, Christian Raimund (CIMMYT)" userId="e81621d9-604f-4154-b395-753dfab2d4b0" providerId="ADAL" clId="{AF40F294-1301-4AD5-A018-5943CCD44401}" dt="2025-06-04T17:13:59.730" v="4625" actId="14100"/>
          <ac:picMkLst>
            <pc:docMk/>
            <pc:sldMk cId="4082649246" sldId="2147047018"/>
            <ac:picMk id="9" creationId="{16167F20-3BB7-F3AA-8270-9045D1B30067}"/>
          </ac:picMkLst>
        </pc:picChg>
      </pc:sldChg>
      <pc:sldChg chg="addSp delSp modSp new mod modAnim">
        <pc:chgData name="WERNER, Christian Raimund (CIMMYT)" userId="e81621d9-604f-4154-b395-753dfab2d4b0" providerId="ADAL" clId="{AF40F294-1301-4AD5-A018-5943CCD44401}" dt="2025-06-05T04:05:11.079" v="6969" actId="20577"/>
        <pc:sldMkLst>
          <pc:docMk/>
          <pc:sldMk cId="3106534082" sldId="2147047019"/>
        </pc:sldMkLst>
        <pc:spChg chg="del">
          <ac:chgData name="WERNER, Christian Raimund (CIMMYT)" userId="e81621d9-604f-4154-b395-753dfab2d4b0" providerId="ADAL" clId="{AF40F294-1301-4AD5-A018-5943CCD44401}" dt="2025-06-04T22:11:53.495" v="4840" actId="478"/>
          <ac:spMkLst>
            <pc:docMk/>
            <pc:sldMk cId="3106534082" sldId="2147047019"/>
            <ac:spMk id="2" creationId="{D67FA410-353C-D5C4-3E81-EF8BDEE2F96D}"/>
          </ac:spMkLst>
        </pc:spChg>
        <pc:spChg chg="del">
          <ac:chgData name="WERNER, Christian Raimund (CIMMYT)" userId="e81621d9-604f-4154-b395-753dfab2d4b0" providerId="ADAL" clId="{AF40F294-1301-4AD5-A018-5943CCD44401}" dt="2025-06-04T20:45:24.566" v="4713" actId="478"/>
          <ac:spMkLst>
            <pc:docMk/>
            <pc:sldMk cId="3106534082" sldId="2147047019"/>
            <ac:spMk id="3" creationId="{AFB53FAF-6BB9-F024-4362-BBC5C862D473}"/>
          </ac:spMkLst>
        </pc:spChg>
        <pc:spChg chg="add del mod ord">
          <ac:chgData name="WERNER, Christian Raimund (CIMMYT)" userId="e81621d9-604f-4154-b395-753dfab2d4b0" providerId="ADAL" clId="{AF40F294-1301-4AD5-A018-5943CCD44401}" dt="2025-06-04T20:48:28.174" v="4737" actId="478"/>
          <ac:spMkLst>
            <pc:docMk/>
            <pc:sldMk cId="3106534082" sldId="2147047019"/>
            <ac:spMk id="5" creationId="{7F8825EF-2EC9-98DC-81E8-A3BE57BAB83F}"/>
          </ac:spMkLst>
        </pc:spChg>
        <pc:spChg chg="add mod ord">
          <ac:chgData name="WERNER, Christian Raimund (CIMMYT)" userId="e81621d9-604f-4154-b395-753dfab2d4b0" providerId="ADAL" clId="{AF40F294-1301-4AD5-A018-5943CCD44401}" dt="2025-06-04T20:56:44.480" v="4784" actId="164"/>
          <ac:spMkLst>
            <pc:docMk/>
            <pc:sldMk cId="3106534082" sldId="2147047019"/>
            <ac:spMk id="15" creationId="{00AEDC46-530A-2757-7960-6B292C6B5062}"/>
          </ac:spMkLst>
        </pc:spChg>
        <pc:spChg chg="add mod">
          <ac:chgData name="WERNER, Christian Raimund (CIMMYT)" userId="e81621d9-604f-4154-b395-753dfab2d4b0" providerId="ADAL" clId="{AF40F294-1301-4AD5-A018-5943CCD44401}" dt="2025-06-04T22:13:32.739" v="4854" actId="14100"/>
          <ac:spMkLst>
            <pc:docMk/>
            <pc:sldMk cId="3106534082" sldId="2147047019"/>
            <ac:spMk id="17" creationId="{E8C0F395-D1AB-659E-E7E4-C597E55CF309}"/>
          </ac:spMkLst>
        </pc:spChg>
        <pc:spChg chg="add mod">
          <ac:chgData name="WERNER, Christian Raimund (CIMMYT)" userId="e81621d9-604f-4154-b395-753dfab2d4b0" providerId="ADAL" clId="{AF40F294-1301-4AD5-A018-5943CCD44401}" dt="2025-06-05T04:05:11.079" v="6969" actId="20577"/>
          <ac:spMkLst>
            <pc:docMk/>
            <pc:sldMk cId="3106534082" sldId="2147047019"/>
            <ac:spMk id="18" creationId="{2DF3E839-1323-60E6-5F22-440913A5AF5C}"/>
          </ac:spMkLst>
        </pc:spChg>
        <pc:spChg chg="add mod">
          <ac:chgData name="WERNER, Christian Raimund (CIMMYT)" userId="e81621d9-604f-4154-b395-753dfab2d4b0" providerId="ADAL" clId="{AF40F294-1301-4AD5-A018-5943CCD44401}" dt="2025-06-04T23:09:09.769" v="5785" actId="114"/>
          <ac:spMkLst>
            <pc:docMk/>
            <pc:sldMk cId="3106534082" sldId="2147047019"/>
            <ac:spMk id="19" creationId="{E0873B6F-3AB1-C65A-92F2-BA8F11EEE3AC}"/>
          </ac:spMkLst>
        </pc:spChg>
        <pc:spChg chg="add del mod">
          <ac:chgData name="WERNER, Christian Raimund (CIMMYT)" userId="e81621d9-604f-4154-b395-753dfab2d4b0" providerId="ADAL" clId="{AF40F294-1301-4AD5-A018-5943CCD44401}" dt="2025-06-04T22:34:02.826" v="5286" actId="478"/>
          <ac:spMkLst>
            <pc:docMk/>
            <pc:sldMk cId="3106534082" sldId="2147047019"/>
            <ac:spMk id="20" creationId="{3DB04042-267B-7F62-C33F-29B7A7EE8D12}"/>
          </ac:spMkLst>
        </pc:spChg>
        <pc:spChg chg="add mod">
          <ac:chgData name="WERNER, Christian Raimund (CIMMYT)" userId="e81621d9-604f-4154-b395-753dfab2d4b0" providerId="ADAL" clId="{AF40F294-1301-4AD5-A018-5943CCD44401}" dt="2025-06-04T22:41:39.506" v="5379" actId="1036"/>
          <ac:spMkLst>
            <pc:docMk/>
            <pc:sldMk cId="3106534082" sldId="2147047019"/>
            <ac:spMk id="21" creationId="{4BBF3223-D092-F0CB-2D4E-D185C40EE5EF}"/>
          </ac:spMkLst>
        </pc:spChg>
        <pc:spChg chg="add mod">
          <ac:chgData name="WERNER, Christian Raimund (CIMMYT)" userId="e81621d9-604f-4154-b395-753dfab2d4b0" providerId="ADAL" clId="{AF40F294-1301-4AD5-A018-5943CCD44401}" dt="2025-06-04T23:05:59.369" v="5760" actId="114"/>
          <ac:spMkLst>
            <pc:docMk/>
            <pc:sldMk cId="3106534082" sldId="2147047019"/>
            <ac:spMk id="22" creationId="{D79DAE02-F66D-478C-FFC8-64E9946ABE0F}"/>
          </ac:spMkLst>
        </pc:spChg>
        <pc:grpChg chg="add mod">
          <ac:chgData name="WERNER, Christian Raimund (CIMMYT)" userId="e81621d9-604f-4154-b395-753dfab2d4b0" providerId="ADAL" clId="{AF40F294-1301-4AD5-A018-5943CCD44401}" dt="2025-06-04T22:40:43.204" v="5344" actId="1076"/>
          <ac:grpSpMkLst>
            <pc:docMk/>
            <pc:sldMk cId="3106534082" sldId="2147047019"/>
            <ac:grpSpMk id="16" creationId="{ED9A18AA-E4FD-178A-23F4-BEA6B341ED68}"/>
          </ac:grpSpMkLst>
        </pc:grpChg>
        <pc:picChg chg="add del mod ord modCrop">
          <ac:chgData name="WERNER, Christian Raimund (CIMMYT)" userId="e81621d9-604f-4154-b395-753dfab2d4b0" providerId="ADAL" clId="{AF40F294-1301-4AD5-A018-5943CCD44401}" dt="2025-06-04T20:48:58.385" v="4740" actId="478"/>
          <ac:picMkLst>
            <pc:docMk/>
            <pc:sldMk cId="3106534082" sldId="2147047019"/>
            <ac:picMk id="4" creationId="{100B009A-E6DC-BA1A-9EC8-7A670ED524E5}"/>
          </ac:picMkLst>
        </pc:picChg>
        <pc:picChg chg="add del mod">
          <ac:chgData name="WERNER, Christian Raimund (CIMMYT)" userId="e81621d9-604f-4154-b395-753dfab2d4b0" providerId="ADAL" clId="{AF40F294-1301-4AD5-A018-5943CCD44401}" dt="2025-06-04T20:50:33.361" v="4745" actId="478"/>
          <ac:picMkLst>
            <pc:docMk/>
            <pc:sldMk cId="3106534082" sldId="2147047019"/>
            <ac:picMk id="7" creationId="{A51842DC-2C01-9816-4EE3-2E68F0B69DAA}"/>
          </ac:picMkLst>
        </pc:picChg>
        <pc:picChg chg="add del mod">
          <ac:chgData name="WERNER, Christian Raimund (CIMMYT)" userId="e81621d9-604f-4154-b395-753dfab2d4b0" providerId="ADAL" clId="{AF40F294-1301-4AD5-A018-5943CCD44401}" dt="2025-06-04T20:50:39.507" v="4751" actId="478"/>
          <ac:picMkLst>
            <pc:docMk/>
            <pc:sldMk cId="3106534082" sldId="2147047019"/>
            <ac:picMk id="9" creationId="{2903A487-8F5F-5FEC-1805-FF4951868947}"/>
          </ac:picMkLst>
        </pc:picChg>
        <pc:picChg chg="add del mod">
          <ac:chgData name="WERNER, Christian Raimund (CIMMYT)" userId="e81621d9-604f-4154-b395-753dfab2d4b0" providerId="ADAL" clId="{AF40F294-1301-4AD5-A018-5943CCD44401}" dt="2025-06-04T20:55:29.987" v="4764" actId="478"/>
          <ac:picMkLst>
            <pc:docMk/>
            <pc:sldMk cId="3106534082" sldId="2147047019"/>
            <ac:picMk id="11" creationId="{431410C1-AE8A-2DEA-303F-1CD58E1E4830}"/>
          </ac:picMkLst>
        </pc:picChg>
        <pc:picChg chg="add del mod">
          <ac:chgData name="WERNER, Christian Raimund (CIMMYT)" userId="e81621d9-604f-4154-b395-753dfab2d4b0" providerId="ADAL" clId="{AF40F294-1301-4AD5-A018-5943CCD44401}" dt="2025-06-04T20:53:16.915" v="4761" actId="478"/>
          <ac:picMkLst>
            <pc:docMk/>
            <pc:sldMk cId="3106534082" sldId="2147047019"/>
            <ac:picMk id="12" creationId="{815558A3-923D-F69B-27D3-42BD484AB2A3}"/>
          </ac:picMkLst>
        </pc:picChg>
        <pc:picChg chg="add mod">
          <ac:chgData name="WERNER, Christian Raimund (CIMMYT)" userId="e81621d9-604f-4154-b395-753dfab2d4b0" providerId="ADAL" clId="{AF40F294-1301-4AD5-A018-5943CCD44401}" dt="2025-06-04T20:56:44.480" v="4784" actId="164"/>
          <ac:picMkLst>
            <pc:docMk/>
            <pc:sldMk cId="3106534082" sldId="2147047019"/>
            <ac:picMk id="14" creationId="{92C0D767-7281-E56C-AB7B-D7F0390058CA}"/>
          </ac:picMkLst>
        </pc:picChg>
      </pc:sldChg>
      <pc:sldChg chg="addSp modSp add mod modAnim">
        <pc:chgData name="WERNER, Christian Raimund (CIMMYT)" userId="e81621d9-604f-4154-b395-753dfab2d4b0" providerId="ADAL" clId="{AF40F294-1301-4AD5-A018-5943CCD44401}" dt="2025-06-04T23:11:18.631" v="5861"/>
        <pc:sldMkLst>
          <pc:docMk/>
          <pc:sldMk cId="2549844673" sldId="2147047020"/>
        </pc:sldMkLst>
        <pc:spChg chg="add mod">
          <ac:chgData name="WERNER, Christian Raimund (CIMMYT)" userId="e81621d9-604f-4154-b395-753dfab2d4b0" providerId="ADAL" clId="{AF40F294-1301-4AD5-A018-5943CCD44401}" dt="2025-06-04T23:11:05.606" v="5860" actId="20577"/>
          <ac:spMkLst>
            <pc:docMk/>
            <pc:sldMk cId="2549844673" sldId="2147047020"/>
            <ac:spMk id="2" creationId="{4DB7D966-3F3A-88AB-849C-1D0E19AB8366}"/>
          </ac:spMkLst>
        </pc:spChg>
        <pc:spChg chg="mod">
          <ac:chgData name="WERNER, Christian Raimund (CIMMYT)" userId="e81621d9-604f-4154-b395-753dfab2d4b0" providerId="ADAL" clId="{AF40F294-1301-4AD5-A018-5943CCD44401}" dt="2025-06-04T23:10:58.612" v="5852" actId="1035"/>
          <ac:spMkLst>
            <pc:docMk/>
            <pc:sldMk cId="2549844673" sldId="2147047020"/>
            <ac:spMk id="3" creationId="{E2D9D376-45C4-9350-A33D-082736D32F76}"/>
          </ac:spMkLst>
        </pc:spChg>
      </pc:sldChg>
      <pc:sldChg chg="modSp add mod modNotesTx">
        <pc:chgData name="WERNER, Christian Raimund (CIMMYT)" userId="e81621d9-604f-4154-b395-753dfab2d4b0" providerId="ADAL" clId="{AF40F294-1301-4AD5-A018-5943CCD44401}" dt="2025-06-05T17:03:13.096" v="7272" actId="20577"/>
        <pc:sldMkLst>
          <pc:docMk/>
          <pc:sldMk cId="1804974874" sldId="2147047021"/>
        </pc:sldMkLst>
        <pc:spChg chg="mod">
          <ac:chgData name="WERNER, Christian Raimund (CIMMYT)" userId="e81621d9-604f-4154-b395-753dfab2d4b0" providerId="ADAL" clId="{AF40F294-1301-4AD5-A018-5943CCD44401}" dt="2025-06-05T03:28:42.729" v="6239" actId="1076"/>
          <ac:spMkLst>
            <pc:docMk/>
            <pc:sldMk cId="1804974874" sldId="2147047021"/>
            <ac:spMk id="3" creationId="{46A4FBFA-FC4E-D793-0304-D8336061C701}"/>
          </ac:spMkLst>
        </pc:spChg>
      </pc:sldChg>
      <pc:sldChg chg="add del">
        <pc:chgData name="WERNER, Christian Raimund (CIMMYT)" userId="e81621d9-604f-4154-b395-753dfab2d4b0" providerId="ADAL" clId="{AF40F294-1301-4AD5-A018-5943CCD44401}" dt="2025-06-04T23:09:47.506" v="5789" actId="47"/>
        <pc:sldMkLst>
          <pc:docMk/>
          <pc:sldMk cId="4214894170" sldId="214704702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5"/>
          </a:xfrm>
          <a:prstGeom prst="rect">
            <a:avLst/>
          </a:prstGeom>
        </p:spPr>
        <p:txBody>
          <a:bodyPr vert="horz" lIns="91440" tIns="45720" rIns="91440" bIns="45720" rtlCol="0"/>
          <a:lstStyle>
            <a:lvl1pPr algn="r">
              <a:defRPr sz="1200"/>
            </a:lvl1pPr>
          </a:lstStyle>
          <a:p>
            <a:fld id="{B43DD928-0C3E-4ED8-90AE-E560853C5428}" type="datetimeFigureOut">
              <a:rPr lang="en-US" smtClean="0"/>
              <a:t>7/7/2025</a:t>
            </a:fld>
            <a:endParaRPr lang="en-US"/>
          </a:p>
        </p:txBody>
      </p:sp>
      <p:sp>
        <p:nvSpPr>
          <p:cNvPr id="4" name="Footer Placeholder 3"/>
          <p:cNvSpPr>
            <a:spLocks noGrp="1"/>
          </p:cNvSpPr>
          <p:nvPr>
            <p:ph type="ftr" sz="quarter" idx="2"/>
          </p:nvPr>
        </p:nvSpPr>
        <p:spPr>
          <a:xfrm>
            <a:off x="0" y="8829968"/>
            <a:ext cx="3037840" cy="46643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6434"/>
          </a:xfrm>
          <a:prstGeom prst="rect">
            <a:avLst/>
          </a:prstGeom>
        </p:spPr>
        <p:txBody>
          <a:bodyPr vert="horz" lIns="91440" tIns="45720" rIns="91440" bIns="45720" rtlCol="0" anchor="b"/>
          <a:lstStyle>
            <a:lvl1pPr algn="r">
              <a:defRPr sz="1200"/>
            </a:lvl1pPr>
          </a:lstStyle>
          <a:p>
            <a:fld id="{C3AAF5AE-4922-40B3-BC52-D142E057D14D}" type="slidenum">
              <a:rPr lang="en-US" smtClean="0"/>
              <a:t>‹#›</a:t>
            </a:fld>
            <a:endParaRPr lang="en-US"/>
          </a:p>
        </p:txBody>
      </p:sp>
    </p:spTree>
    <p:extLst>
      <p:ext uri="{BB962C8B-B14F-4D97-AF65-F5344CB8AC3E}">
        <p14:creationId xmlns:p14="http://schemas.microsoft.com/office/powerpoint/2010/main" val="2857752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6435"/>
          </a:xfrm>
          <a:prstGeom prst="rect">
            <a:avLst/>
          </a:prstGeom>
        </p:spPr>
        <p:txBody>
          <a:bodyPr vert="horz" lIns="91440" tIns="45720" rIns="91440" bIns="45720" rtlCol="0"/>
          <a:lstStyle>
            <a:lvl1pPr algn="r">
              <a:defRPr sz="1200"/>
            </a:lvl1pPr>
          </a:lstStyle>
          <a:p>
            <a:fld id="{497CBDEE-9154-4ECF-BD19-2512E89EA232}" type="datetimeFigureOut">
              <a:rPr lang="en-US" smtClean="0"/>
              <a:t>7/7/2025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1440" tIns="45720" rIns="91440" bIns="45720" rtlCol="0" anchor="b"/>
          <a:lstStyle>
            <a:lvl1pPr algn="r">
              <a:defRPr sz="1200"/>
            </a:lvl1pPr>
          </a:lstStyle>
          <a:p>
            <a:fld id="{1F6E8625-ABA9-47AC-97D8-2031586E30FB}" type="slidenum">
              <a:rPr lang="en-US" smtClean="0"/>
              <a:t>‹#›</a:t>
            </a:fld>
            <a:endParaRPr lang="en-US"/>
          </a:p>
        </p:txBody>
      </p:sp>
    </p:spTree>
    <p:extLst>
      <p:ext uri="{BB962C8B-B14F-4D97-AF65-F5344CB8AC3E}">
        <p14:creationId xmlns:p14="http://schemas.microsoft.com/office/powerpoint/2010/main" val="4109749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a299b8e487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ga299b8e487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173" name="Google Shape;173;ga299b8e487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F79FF-DB2D-0007-8352-3F889B640A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11A125-51B2-867F-31DB-CB1D4F7EC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0B22EA-5DCB-7C5C-2331-56E3EA54408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81463E6-9AC3-D03E-7623-7C8B0DEB7E19}"/>
              </a:ext>
            </a:extLst>
          </p:cNvPr>
          <p:cNvSpPr>
            <a:spLocks noGrp="1"/>
          </p:cNvSpPr>
          <p:nvPr>
            <p:ph type="sldNum" sz="quarter" idx="5"/>
          </p:nvPr>
        </p:nvSpPr>
        <p:spPr/>
        <p:txBody>
          <a:bodyPr/>
          <a:lstStyle/>
          <a:p>
            <a:fld id="{1F6E8625-ABA9-47AC-97D8-2031586E30FB}" type="slidenum">
              <a:rPr lang="en-US" smtClean="0"/>
              <a:t>9</a:t>
            </a:fld>
            <a:endParaRPr lang="en-US"/>
          </a:p>
        </p:txBody>
      </p:sp>
    </p:spTree>
    <p:extLst>
      <p:ext uri="{BB962C8B-B14F-4D97-AF65-F5344CB8AC3E}">
        <p14:creationId xmlns:p14="http://schemas.microsoft.com/office/powerpoint/2010/main" val="4159329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D2DAD-6225-8097-128F-82796A9A86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944CEF-7B7B-FAA5-F4F9-BFF2968C11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D0D736-3AAF-8264-DF1B-996230FEA51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F8C4FDD-CFD7-5CEF-A56A-F82E71B3255D}"/>
              </a:ext>
            </a:extLst>
          </p:cNvPr>
          <p:cNvSpPr>
            <a:spLocks noGrp="1"/>
          </p:cNvSpPr>
          <p:nvPr>
            <p:ph type="sldNum" sz="quarter" idx="5"/>
          </p:nvPr>
        </p:nvSpPr>
        <p:spPr/>
        <p:txBody>
          <a:bodyPr/>
          <a:lstStyle/>
          <a:p>
            <a:fld id="{1F6E8625-ABA9-47AC-97D8-2031586E30FB}" type="slidenum">
              <a:rPr lang="en-US" smtClean="0"/>
              <a:t>10</a:t>
            </a:fld>
            <a:endParaRPr lang="en-US"/>
          </a:p>
        </p:txBody>
      </p:sp>
    </p:spTree>
    <p:extLst>
      <p:ext uri="{BB962C8B-B14F-4D97-AF65-F5344CB8AC3E}">
        <p14:creationId xmlns:p14="http://schemas.microsoft.com/office/powerpoint/2010/main" val="2827936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D047B-CB2D-C315-7587-F5E650D2C0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C2D36-BF34-10DC-A26D-CF2BE33302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ECED87-A455-759A-FC8F-0188ED6E17A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D194200-1F68-CE72-5B5E-79DAC9A9B828}"/>
              </a:ext>
            </a:extLst>
          </p:cNvPr>
          <p:cNvSpPr>
            <a:spLocks noGrp="1"/>
          </p:cNvSpPr>
          <p:nvPr>
            <p:ph type="sldNum" sz="quarter" idx="5"/>
          </p:nvPr>
        </p:nvSpPr>
        <p:spPr/>
        <p:txBody>
          <a:bodyPr/>
          <a:lstStyle/>
          <a:p>
            <a:fld id="{1F6E8625-ABA9-47AC-97D8-2031586E30FB}" type="slidenum">
              <a:rPr lang="en-US" smtClean="0"/>
              <a:t>11</a:t>
            </a:fld>
            <a:endParaRPr lang="en-US"/>
          </a:p>
        </p:txBody>
      </p:sp>
    </p:spTree>
    <p:extLst>
      <p:ext uri="{BB962C8B-B14F-4D97-AF65-F5344CB8AC3E}">
        <p14:creationId xmlns:p14="http://schemas.microsoft.com/office/powerpoint/2010/main" val="3246977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84A527-CF02-4AE8-B1C0-A55A063BF671}" type="slidenum">
              <a:rPr lang="en-GB" smtClean="0"/>
              <a:t>12</a:t>
            </a:fld>
            <a:endParaRPr lang="en-GB" dirty="0"/>
          </a:p>
        </p:txBody>
      </p:sp>
    </p:spTree>
    <p:extLst>
      <p:ext uri="{BB962C8B-B14F-4D97-AF65-F5344CB8AC3E}">
        <p14:creationId xmlns:p14="http://schemas.microsoft.com/office/powerpoint/2010/main" val="3547157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BB884-6C74-445B-FA36-31A5730D37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42AD3F-CFB6-AEF8-236E-EEC0BA2D8A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5DA838-8C60-FB3D-BD69-C47BEB67F5C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74D4F3A-1DE3-C076-D08D-4B6A6FDC9A27}"/>
              </a:ext>
            </a:extLst>
          </p:cNvPr>
          <p:cNvSpPr>
            <a:spLocks noGrp="1"/>
          </p:cNvSpPr>
          <p:nvPr>
            <p:ph type="sldNum" sz="quarter" idx="5"/>
          </p:nvPr>
        </p:nvSpPr>
        <p:spPr/>
        <p:txBody>
          <a:bodyPr/>
          <a:lstStyle/>
          <a:p>
            <a:fld id="{1F6E8625-ABA9-47AC-97D8-2031586E30FB}" type="slidenum">
              <a:rPr lang="en-US" smtClean="0"/>
              <a:t>13</a:t>
            </a:fld>
            <a:endParaRPr lang="en-US"/>
          </a:p>
        </p:txBody>
      </p:sp>
    </p:spTree>
    <p:extLst>
      <p:ext uri="{BB962C8B-B14F-4D97-AF65-F5344CB8AC3E}">
        <p14:creationId xmlns:p14="http://schemas.microsoft.com/office/powerpoint/2010/main" val="3526360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25303-D119-2F37-08D7-AFCAAF0704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ACCE2-9F84-3986-F97B-7C3DC0DFA8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4B46FB-7DE1-13FB-BC3E-9CA7C602EAB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763BD46-D16B-C69E-7B76-EE93FD2F2711}"/>
              </a:ext>
            </a:extLst>
          </p:cNvPr>
          <p:cNvSpPr>
            <a:spLocks noGrp="1"/>
          </p:cNvSpPr>
          <p:nvPr>
            <p:ph type="sldNum" sz="quarter" idx="5"/>
          </p:nvPr>
        </p:nvSpPr>
        <p:spPr/>
        <p:txBody>
          <a:bodyPr/>
          <a:lstStyle/>
          <a:p>
            <a:fld id="{1F6E8625-ABA9-47AC-97D8-2031586E30FB}" type="slidenum">
              <a:rPr lang="en-US" smtClean="0"/>
              <a:t>1</a:t>
            </a:fld>
            <a:endParaRPr lang="en-US"/>
          </a:p>
        </p:txBody>
      </p:sp>
    </p:spTree>
    <p:extLst>
      <p:ext uri="{BB962C8B-B14F-4D97-AF65-F5344CB8AC3E}">
        <p14:creationId xmlns:p14="http://schemas.microsoft.com/office/powerpoint/2010/main" val="336834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E0665-DD6F-74BA-3140-9EC7A474EE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C68090-6B7E-02CC-15C3-B860101CBE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4E591C-194E-33CD-872F-E7639BDA2C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150C1B-5500-9073-3C92-6FD6E8E5D704}"/>
              </a:ext>
            </a:extLst>
          </p:cNvPr>
          <p:cNvSpPr>
            <a:spLocks noGrp="1"/>
          </p:cNvSpPr>
          <p:nvPr>
            <p:ph type="sldNum" sz="quarter" idx="5"/>
          </p:nvPr>
        </p:nvSpPr>
        <p:spPr/>
        <p:txBody>
          <a:bodyPr/>
          <a:lstStyle/>
          <a:p>
            <a:fld id="{1F6E8625-ABA9-47AC-97D8-2031586E30FB}" type="slidenum">
              <a:rPr lang="en-US" smtClean="0"/>
              <a:t>2</a:t>
            </a:fld>
            <a:endParaRPr lang="en-US"/>
          </a:p>
        </p:txBody>
      </p:sp>
    </p:spTree>
    <p:extLst>
      <p:ext uri="{BB962C8B-B14F-4D97-AF65-F5344CB8AC3E}">
        <p14:creationId xmlns:p14="http://schemas.microsoft.com/office/powerpoint/2010/main" val="3308575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51B2C-743F-8071-BA6B-4EC91CF949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5FF932-6459-38B1-5F4B-D59A88316D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D48385-2C5C-6379-8D9F-4297507F315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47E357C-E574-81AC-38F2-EB5AC6CB7C56}"/>
              </a:ext>
            </a:extLst>
          </p:cNvPr>
          <p:cNvSpPr>
            <a:spLocks noGrp="1"/>
          </p:cNvSpPr>
          <p:nvPr>
            <p:ph type="sldNum" sz="quarter" idx="5"/>
          </p:nvPr>
        </p:nvSpPr>
        <p:spPr/>
        <p:txBody>
          <a:bodyPr/>
          <a:lstStyle/>
          <a:p>
            <a:fld id="{1F6E8625-ABA9-47AC-97D8-2031586E30FB}" type="slidenum">
              <a:rPr lang="en-US" smtClean="0"/>
              <a:t>3</a:t>
            </a:fld>
            <a:endParaRPr lang="en-US"/>
          </a:p>
        </p:txBody>
      </p:sp>
    </p:spTree>
    <p:extLst>
      <p:ext uri="{BB962C8B-B14F-4D97-AF65-F5344CB8AC3E}">
        <p14:creationId xmlns:p14="http://schemas.microsoft.com/office/powerpoint/2010/main" val="734394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1C6A2-A91B-049E-851B-124B338F0B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076C4-923F-BA72-21E3-FD2F58F225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8C7498-D243-9B52-233E-AEB739081AA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39894BE-8F5B-EF3F-44A4-503120570ECC}"/>
              </a:ext>
            </a:extLst>
          </p:cNvPr>
          <p:cNvSpPr>
            <a:spLocks noGrp="1"/>
          </p:cNvSpPr>
          <p:nvPr>
            <p:ph type="sldNum" sz="quarter" idx="5"/>
          </p:nvPr>
        </p:nvSpPr>
        <p:spPr/>
        <p:txBody>
          <a:bodyPr/>
          <a:lstStyle/>
          <a:p>
            <a:fld id="{1F6E8625-ABA9-47AC-97D8-2031586E30FB}" type="slidenum">
              <a:rPr lang="en-US" smtClean="0"/>
              <a:t>4</a:t>
            </a:fld>
            <a:endParaRPr lang="en-US"/>
          </a:p>
        </p:txBody>
      </p:sp>
    </p:spTree>
    <p:extLst>
      <p:ext uri="{BB962C8B-B14F-4D97-AF65-F5344CB8AC3E}">
        <p14:creationId xmlns:p14="http://schemas.microsoft.com/office/powerpoint/2010/main" val="1662487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C36E9-71A3-438E-A099-8195E8979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39C84-DC87-B4EB-F3BF-4F64488E4E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231B13-E1C0-94D9-1A34-81682F5B9D2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F5C277D-73AB-0215-6ADA-9E39589AD5B9}"/>
              </a:ext>
            </a:extLst>
          </p:cNvPr>
          <p:cNvSpPr>
            <a:spLocks noGrp="1"/>
          </p:cNvSpPr>
          <p:nvPr>
            <p:ph type="sldNum" sz="quarter" idx="5"/>
          </p:nvPr>
        </p:nvSpPr>
        <p:spPr/>
        <p:txBody>
          <a:bodyPr/>
          <a:lstStyle/>
          <a:p>
            <a:fld id="{1F6E8625-ABA9-47AC-97D8-2031586E30FB}" type="slidenum">
              <a:rPr lang="en-US" smtClean="0"/>
              <a:t>5</a:t>
            </a:fld>
            <a:endParaRPr lang="en-US"/>
          </a:p>
        </p:txBody>
      </p:sp>
    </p:spTree>
    <p:extLst>
      <p:ext uri="{BB962C8B-B14F-4D97-AF65-F5344CB8AC3E}">
        <p14:creationId xmlns:p14="http://schemas.microsoft.com/office/powerpoint/2010/main" val="4205880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FADC0-B954-CA4B-B288-87AB9B99DE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8808D0-F17A-1CDD-ABB9-FC5B857E5D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1FB4D6-F121-EEAB-12A6-F69FFAA668E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14CF85F-176F-BEBA-1FCF-8AEE8E8844AB}"/>
              </a:ext>
            </a:extLst>
          </p:cNvPr>
          <p:cNvSpPr>
            <a:spLocks noGrp="1"/>
          </p:cNvSpPr>
          <p:nvPr>
            <p:ph type="sldNum" sz="quarter" idx="5"/>
          </p:nvPr>
        </p:nvSpPr>
        <p:spPr/>
        <p:txBody>
          <a:bodyPr/>
          <a:lstStyle/>
          <a:p>
            <a:fld id="{1F6E8625-ABA9-47AC-97D8-2031586E30FB}" type="slidenum">
              <a:rPr lang="en-US" smtClean="0"/>
              <a:t>6</a:t>
            </a:fld>
            <a:endParaRPr lang="en-US"/>
          </a:p>
        </p:txBody>
      </p:sp>
    </p:spTree>
    <p:extLst>
      <p:ext uri="{BB962C8B-B14F-4D97-AF65-F5344CB8AC3E}">
        <p14:creationId xmlns:p14="http://schemas.microsoft.com/office/powerpoint/2010/main" val="471741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5573B-97E2-B30D-C3D0-DEE02DD6C5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208726-1740-C3C5-B7E0-52C6669146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EE4CFC-F19F-152B-326D-AAD673D4D9A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6410767-2A6C-BC02-9CC2-8B3BA78F1911}"/>
              </a:ext>
            </a:extLst>
          </p:cNvPr>
          <p:cNvSpPr>
            <a:spLocks noGrp="1"/>
          </p:cNvSpPr>
          <p:nvPr>
            <p:ph type="sldNum" sz="quarter" idx="5"/>
          </p:nvPr>
        </p:nvSpPr>
        <p:spPr/>
        <p:txBody>
          <a:bodyPr/>
          <a:lstStyle/>
          <a:p>
            <a:fld id="{1F6E8625-ABA9-47AC-97D8-2031586E30FB}" type="slidenum">
              <a:rPr lang="en-US" smtClean="0"/>
              <a:t>7</a:t>
            </a:fld>
            <a:endParaRPr lang="en-US"/>
          </a:p>
        </p:txBody>
      </p:sp>
    </p:spTree>
    <p:extLst>
      <p:ext uri="{BB962C8B-B14F-4D97-AF65-F5344CB8AC3E}">
        <p14:creationId xmlns:p14="http://schemas.microsoft.com/office/powerpoint/2010/main" val="2068316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68C5A-D569-E1F6-A537-3884774301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BCF15B-E712-AEB0-C42D-BB9B4C0FB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545D1E-F7F7-3E4C-95B2-6E94370171E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8CD99F6-C3FF-D640-0C09-B25BA5822CE9}"/>
              </a:ext>
            </a:extLst>
          </p:cNvPr>
          <p:cNvSpPr>
            <a:spLocks noGrp="1"/>
          </p:cNvSpPr>
          <p:nvPr>
            <p:ph type="sldNum" sz="quarter" idx="5"/>
          </p:nvPr>
        </p:nvSpPr>
        <p:spPr/>
        <p:txBody>
          <a:bodyPr/>
          <a:lstStyle/>
          <a:p>
            <a:fld id="{1F6E8625-ABA9-47AC-97D8-2031586E30FB}" type="slidenum">
              <a:rPr lang="en-US" smtClean="0"/>
              <a:t>8</a:t>
            </a:fld>
            <a:endParaRPr lang="en-US"/>
          </a:p>
        </p:txBody>
      </p:sp>
    </p:spTree>
    <p:extLst>
      <p:ext uri="{BB962C8B-B14F-4D97-AF65-F5344CB8AC3E}">
        <p14:creationId xmlns:p14="http://schemas.microsoft.com/office/powerpoint/2010/main" val="3086525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ne CGIAR_Cover">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87B4722E-E755-4562-A6B0-FF9D29B4B0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 y="-9832"/>
            <a:ext cx="12173784" cy="6858000"/>
          </a:xfrm>
          <a:prstGeom prst="rect">
            <a:avLst/>
          </a:prstGeom>
        </p:spPr>
      </p:pic>
      <p:sp>
        <p:nvSpPr>
          <p:cNvPr id="2" name="Title 1"/>
          <p:cNvSpPr>
            <a:spLocks noGrp="1"/>
          </p:cNvSpPr>
          <p:nvPr userDrawn="1">
            <p:ph type="ctrTitle"/>
          </p:nvPr>
        </p:nvSpPr>
        <p:spPr>
          <a:xfrm>
            <a:off x="4967108" y="2024160"/>
            <a:ext cx="5337098" cy="2275765"/>
          </a:xfrm>
        </p:spPr>
        <p:txBody>
          <a:bodyPr anchor="b">
            <a:noAutofit/>
          </a:bodyPr>
          <a:lstStyle>
            <a:lvl1pPr algn="l">
              <a:defRPr sz="4400" b="1" i="0">
                <a:solidFill>
                  <a:schemeClr val="tx1"/>
                </a:solidFill>
                <a:latin typeface="Montserrat ExtraBold" panose="00000900000000000000" pitchFamily="2" charset="0"/>
                <a:ea typeface="Montserrat ExtraBold" panose="00000900000000000000" pitchFamily="2" charset="0"/>
                <a:cs typeface="Calibri" charset="0"/>
              </a:defRPr>
            </a:lvl1pPr>
          </a:lstStyle>
          <a:p>
            <a:r>
              <a:rPr lang="en-US"/>
              <a:t>Click to edit Master title style</a:t>
            </a:r>
          </a:p>
        </p:txBody>
      </p:sp>
      <p:sp>
        <p:nvSpPr>
          <p:cNvPr id="3" name="Subtitle 2"/>
          <p:cNvSpPr>
            <a:spLocks noGrp="1"/>
          </p:cNvSpPr>
          <p:nvPr userDrawn="1">
            <p:ph type="subTitle" idx="1"/>
          </p:nvPr>
        </p:nvSpPr>
        <p:spPr>
          <a:xfrm>
            <a:off x="4967106" y="4825291"/>
            <a:ext cx="5337097" cy="831952"/>
          </a:xfrm>
        </p:spPr>
        <p:txBody>
          <a:bodyPr>
            <a:noAutofit/>
          </a:bodyPr>
          <a:lstStyle>
            <a:lvl1pPr marL="0" indent="0" algn="l">
              <a:buNone/>
              <a:defRPr sz="2800" b="0" i="0">
                <a:solidFill>
                  <a:schemeClr val="tx1">
                    <a:lumMod val="50000"/>
                    <a:lumOff val="50000"/>
                  </a:schemeClr>
                </a:solidFill>
                <a:latin typeface="Montserrat" panose="02000505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userDrawn="1">
            <p:ph type="ftr" sz="quarter" idx="11"/>
          </p:nvPr>
        </p:nvSpPr>
        <p:spPr>
          <a:xfrm>
            <a:off x="651478" y="6356352"/>
            <a:ext cx="11235219" cy="365125"/>
          </a:xfrm>
        </p:spPr>
        <p:txBody>
          <a:bodyPr/>
          <a:lstStyle>
            <a:lvl1pPr algn="l">
              <a:defRPr b="0" i="0">
                <a:solidFill>
                  <a:srgbClr val="898989"/>
                </a:solidFill>
                <a:latin typeface="Avenir Medium" panose="02000503020000020003" pitchFamily="2" charset="0"/>
              </a:defRPr>
            </a:lvl1pPr>
          </a:lstStyle>
          <a:p>
            <a:r>
              <a:rPr lang="en-US"/>
              <a:t>Footer</a:t>
            </a:r>
          </a:p>
        </p:txBody>
      </p:sp>
      <p:sp>
        <p:nvSpPr>
          <p:cNvPr id="6" name="Date Placeholder 5"/>
          <p:cNvSpPr>
            <a:spLocks noGrp="1"/>
          </p:cNvSpPr>
          <p:nvPr userDrawn="1">
            <p:ph type="dt" sz="half" idx="12"/>
          </p:nvPr>
        </p:nvSpPr>
        <p:spPr>
          <a:xfrm>
            <a:off x="9683986" y="295903"/>
            <a:ext cx="2202712" cy="365125"/>
          </a:xfrm>
        </p:spPr>
        <p:txBody>
          <a:bodyPr/>
          <a:lstStyle>
            <a:lvl1pPr algn="r">
              <a:defRPr b="0" i="0">
                <a:solidFill>
                  <a:srgbClr val="898989"/>
                </a:solidFill>
                <a:latin typeface="Avenir Medium" panose="02000503020000020003" pitchFamily="2" charset="0"/>
              </a:defRPr>
            </a:lvl1pPr>
          </a:lstStyle>
          <a:p>
            <a:endParaRPr lang="en-US"/>
          </a:p>
        </p:txBody>
      </p:sp>
      <p:cxnSp>
        <p:nvCxnSpPr>
          <p:cNvPr id="15" name="Straight Connector 12">
            <a:extLst>
              <a:ext uri="{FF2B5EF4-FFF2-40B4-BE49-F238E27FC236}">
                <a16:creationId xmlns:a16="http://schemas.microsoft.com/office/drawing/2014/main" id="{ADDBB46C-2EE3-4074-BAEC-A98BAC00AF1A}"/>
              </a:ext>
            </a:extLst>
          </p:cNvPr>
          <p:cNvCxnSpPr>
            <a:cxnSpLocks/>
          </p:cNvCxnSpPr>
          <p:nvPr userDrawn="1"/>
        </p:nvCxnSpPr>
        <p:spPr>
          <a:xfrm>
            <a:off x="0" y="4570312"/>
            <a:ext cx="10304203" cy="0"/>
          </a:xfrm>
          <a:prstGeom prst="line">
            <a:avLst/>
          </a:prstGeom>
          <a:ln w="12700">
            <a:solidFill>
              <a:schemeClr val="tx1"/>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416958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GIAR_Slide">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4765544-9D0A-EE48-9187-D9E2AD4C541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97" y="0"/>
            <a:ext cx="12171004" cy="6857999"/>
          </a:xfrm>
          <a:prstGeom prst="rect">
            <a:avLst/>
          </a:prstGeom>
        </p:spPr>
      </p:pic>
      <p:sp>
        <p:nvSpPr>
          <p:cNvPr id="2" name="Title 1"/>
          <p:cNvSpPr>
            <a:spLocks noGrp="1"/>
          </p:cNvSpPr>
          <p:nvPr>
            <p:ph type="title"/>
          </p:nvPr>
        </p:nvSpPr>
        <p:spPr>
          <a:xfrm>
            <a:off x="724929" y="334497"/>
            <a:ext cx="9039655" cy="776459"/>
          </a:xfrm>
        </p:spPr>
        <p:txBody>
          <a:bodyPr anchor="b">
            <a:normAutofit/>
          </a:bodyPr>
          <a:lstStyle>
            <a:lvl1pPr>
              <a:defRPr sz="3200" b="1" i="0">
                <a:solidFill>
                  <a:schemeClr val="tx1"/>
                </a:solidFill>
                <a:latin typeface="Montserrat ExtraBold" panose="00000900000000000000" pitchFamily="2" charset="0"/>
                <a:ea typeface="Montserrat ExtraBold" panose="00000900000000000000" pitchFamily="2" charset="0"/>
                <a:cs typeface="Calibri" charset="0"/>
              </a:defRPr>
            </a:lvl1pPr>
          </a:lstStyle>
          <a:p>
            <a:r>
              <a:rPr lang="en-US"/>
              <a:t>Click to edit Master title style</a:t>
            </a:r>
          </a:p>
        </p:txBody>
      </p:sp>
      <p:sp>
        <p:nvSpPr>
          <p:cNvPr id="3" name="Content Placeholder 2"/>
          <p:cNvSpPr>
            <a:spLocks noGrp="1"/>
          </p:cNvSpPr>
          <p:nvPr>
            <p:ph idx="1" hasCustomPrompt="1"/>
          </p:nvPr>
        </p:nvSpPr>
        <p:spPr>
          <a:xfrm>
            <a:off x="724928" y="1358781"/>
            <a:ext cx="10688139" cy="4818183"/>
          </a:xfrm>
        </p:spPr>
        <p:txBody>
          <a:bodyPr/>
          <a:lstStyle>
            <a:lvl1pPr marL="0" indent="0">
              <a:buNone/>
              <a:defRPr sz="2400">
                <a:solidFill>
                  <a:schemeClr val="tx1">
                    <a:lumMod val="75000"/>
                    <a:lumOff val="25000"/>
                  </a:schemeClr>
                </a:solidFill>
                <a:latin typeface="Montserrat" panose="02000505000000020004" pitchFamily="2" charset="0"/>
              </a:defRPr>
            </a:lvl1pPr>
            <a:lvl2pPr marL="685800" indent="-228600">
              <a:buClr>
                <a:schemeClr val="tx1"/>
              </a:buClr>
              <a:buSzPct val="80000"/>
              <a:buFont typeface="Arial" panose="020B0604020202020204" pitchFamily="34" charset="0"/>
              <a:buChar char="•"/>
              <a:defRPr sz="2400">
                <a:solidFill>
                  <a:schemeClr val="tx1">
                    <a:lumMod val="75000"/>
                    <a:lumOff val="25000"/>
                  </a:schemeClr>
                </a:solidFill>
                <a:latin typeface="Montserrat" panose="02000505000000020004" pitchFamily="2" charset="0"/>
              </a:defRPr>
            </a:lvl2pPr>
            <a:lvl3pPr marL="1143000" indent="-228600">
              <a:buClr>
                <a:schemeClr val="tx1"/>
              </a:buClr>
              <a:buFont typeface=".AppleSystemUIFont" charset="-120"/>
              <a:buChar char="-"/>
              <a:defRPr>
                <a:solidFill>
                  <a:schemeClr val="tx1">
                    <a:lumMod val="75000"/>
                    <a:lumOff val="25000"/>
                  </a:schemeClr>
                </a:solidFill>
                <a:latin typeface="Montserrat" panose="02000505000000020004" pitchFamily="2" charset="0"/>
              </a:defRPr>
            </a:lvl3pPr>
            <a:lvl4pPr>
              <a:buClr>
                <a:schemeClr val="tx1"/>
              </a:buClr>
              <a:defRPr>
                <a:solidFill>
                  <a:schemeClr val="tx1">
                    <a:lumMod val="75000"/>
                    <a:lumOff val="25000"/>
                  </a:schemeClr>
                </a:solidFill>
                <a:latin typeface="Montserrat" panose="02000505000000020004" pitchFamily="2"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3194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ne CGIAR_Slide">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FC6EB04-D0D1-468F-A00C-86A1F6C6463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97" y="0"/>
            <a:ext cx="12171004" cy="6857999"/>
          </a:xfrm>
          <a:prstGeom prst="rect">
            <a:avLst/>
          </a:prstGeom>
        </p:spPr>
      </p:pic>
      <p:sp>
        <p:nvSpPr>
          <p:cNvPr id="2" name="Title 1"/>
          <p:cNvSpPr>
            <a:spLocks noGrp="1"/>
          </p:cNvSpPr>
          <p:nvPr>
            <p:ph type="title"/>
          </p:nvPr>
        </p:nvSpPr>
        <p:spPr>
          <a:xfrm>
            <a:off x="724929" y="334497"/>
            <a:ext cx="9039655" cy="776459"/>
          </a:xfrm>
        </p:spPr>
        <p:txBody>
          <a:bodyPr anchor="b">
            <a:normAutofit/>
          </a:bodyPr>
          <a:lstStyle>
            <a:lvl1pPr>
              <a:defRPr sz="3200" b="1" i="0">
                <a:solidFill>
                  <a:schemeClr val="tx1"/>
                </a:solidFill>
                <a:latin typeface="Montserrat ExtraBold" panose="00000900000000000000" pitchFamily="2" charset="0"/>
                <a:ea typeface="Montserrat ExtraBold" panose="00000900000000000000" pitchFamily="2" charset="0"/>
                <a:cs typeface="Calibri" charset="0"/>
              </a:defRPr>
            </a:lvl1pPr>
          </a:lstStyle>
          <a:p>
            <a:r>
              <a:rPr lang="en-US"/>
              <a:t>Click to edit Master title style</a:t>
            </a:r>
          </a:p>
        </p:txBody>
      </p:sp>
      <p:sp>
        <p:nvSpPr>
          <p:cNvPr id="3" name="Content Placeholder 2"/>
          <p:cNvSpPr>
            <a:spLocks noGrp="1"/>
          </p:cNvSpPr>
          <p:nvPr>
            <p:ph idx="1" hasCustomPrompt="1"/>
          </p:nvPr>
        </p:nvSpPr>
        <p:spPr>
          <a:xfrm>
            <a:off x="724928" y="1358781"/>
            <a:ext cx="10688139" cy="4818183"/>
          </a:xfrm>
        </p:spPr>
        <p:txBody>
          <a:bodyPr/>
          <a:lstStyle>
            <a:lvl1pPr marL="0" indent="0">
              <a:buNone/>
              <a:defRPr sz="2400">
                <a:solidFill>
                  <a:schemeClr val="tx1">
                    <a:lumMod val="75000"/>
                    <a:lumOff val="25000"/>
                  </a:schemeClr>
                </a:solidFill>
                <a:latin typeface="Montserrat" panose="02000505000000020004" pitchFamily="2" charset="0"/>
              </a:defRPr>
            </a:lvl1pPr>
            <a:lvl2pPr marL="685800" indent="-228600">
              <a:buClr>
                <a:schemeClr val="tx1"/>
              </a:buClr>
              <a:buSzPct val="80000"/>
              <a:buFont typeface="Arial" panose="020B0604020202020204" pitchFamily="34" charset="0"/>
              <a:buChar char="•"/>
              <a:defRPr sz="2400">
                <a:solidFill>
                  <a:schemeClr val="tx1">
                    <a:lumMod val="75000"/>
                    <a:lumOff val="25000"/>
                  </a:schemeClr>
                </a:solidFill>
                <a:latin typeface="Montserrat" panose="02000505000000020004" pitchFamily="2" charset="0"/>
              </a:defRPr>
            </a:lvl2pPr>
            <a:lvl3pPr marL="1143000" indent="-228600">
              <a:buClr>
                <a:schemeClr val="tx1"/>
              </a:buClr>
              <a:buFont typeface=".AppleSystemUIFont" charset="-120"/>
              <a:buChar char="-"/>
              <a:defRPr>
                <a:solidFill>
                  <a:schemeClr val="tx1">
                    <a:lumMod val="75000"/>
                    <a:lumOff val="25000"/>
                  </a:schemeClr>
                </a:solidFill>
                <a:latin typeface="Montserrat" panose="02000505000000020004" pitchFamily="2" charset="0"/>
              </a:defRPr>
            </a:lvl3pPr>
            <a:lvl4pPr>
              <a:buClr>
                <a:schemeClr val="tx1"/>
              </a:buClr>
              <a:defRPr>
                <a:solidFill>
                  <a:schemeClr val="tx1">
                    <a:lumMod val="75000"/>
                    <a:lumOff val="25000"/>
                  </a:schemeClr>
                </a:solidFill>
                <a:latin typeface="Montserrat" panose="02000505000000020004" pitchFamily="2"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65016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GIAR_Slide_The En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D5C2F80D-954A-4B98-ADDC-1D680870C98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97" y="2172"/>
            <a:ext cx="12171004" cy="6853655"/>
          </a:xfrm>
          <a:prstGeom prst="rect">
            <a:avLst/>
          </a:prstGeom>
        </p:spPr>
      </p:pic>
      <p:sp>
        <p:nvSpPr>
          <p:cNvPr id="2" name="Título 1">
            <a:extLst>
              <a:ext uri="{FF2B5EF4-FFF2-40B4-BE49-F238E27FC236}">
                <a16:creationId xmlns:a16="http://schemas.microsoft.com/office/drawing/2014/main" id="{AF7F6B00-780A-4320-863C-CCE4BEC0148B}"/>
              </a:ext>
            </a:extLst>
          </p:cNvPr>
          <p:cNvSpPr>
            <a:spLocks noGrp="1"/>
          </p:cNvSpPr>
          <p:nvPr>
            <p:ph type="title" hasCustomPrompt="1"/>
          </p:nvPr>
        </p:nvSpPr>
        <p:spPr>
          <a:xfrm>
            <a:off x="5452217" y="1914261"/>
            <a:ext cx="6729283" cy="1666393"/>
          </a:xfrm>
        </p:spPr>
        <p:txBody>
          <a:bodyPr>
            <a:noAutofit/>
          </a:bodyPr>
          <a:lstStyle>
            <a:lvl1pPr algn="ctr">
              <a:defRPr sz="3600" b="0">
                <a:solidFill>
                  <a:schemeClr val="tx1">
                    <a:lumMod val="75000"/>
                    <a:lumOff val="25000"/>
                  </a:schemeClr>
                </a:solidFill>
                <a:latin typeface="Montserrat ExtraBold" panose="00000900000000000000" pitchFamily="2" charset="0"/>
              </a:defRPr>
            </a:lvl1pPr>
          </a:lstStyle>
          <a:p>
            <a:r>
              <a:rPr lang="es-ES" err="1"/>
              <a:t>Thank</a:t>
            </a:r>
            <a:r>
              <a:rPr lang="es-ES"/>
              <a:t> </a:t>
            </a:r>
            <a:r>
              <a:rPr lang="es-ES" err="1"/>
              <a:t>You</a:t>
            </a:r>
            <a:r>
              <a:rPr lang="es-ES"/>
              <a:t>!</a:t>
            </a:r>
            <a:endParaRPr lang="es-PE"/>
          </a:p>
        </p:txBody>
      </p:sp>
    </p:spTree>
    <p:extLst>
      <p:ext uri="{BB962C8B-B14F-4D97-AF65-F5344CB8AC3E}">
        <p14:creationId xmlns:p14="http://schemas.microsoft.com/office/powerpoint/2010/main" val="509808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and Author name">
  <p:cSld name="Title Slide and Author name">
    <p:bg>
      <p:bgPr>
        <a:solidFill>
          <a:schemeClr val="lt1"/>
        </a:solidFill>
        <a:effectLst/>
      </p:bgPr>
    </p:bg>
    <p:spTree>
      <p:nvGrpSpPr>
        <p:cNvPr id="1" name="Shape 86"/>
        <p:cNvGrpSpPr/>
        <p:nvPr/>
      </p:nvGrpSpPr>
      <p:grpSpPr>
        <a:xfrm>
          <a:off x="0" y="0"/>
          <a:ext cx="0" cy="0"/>
          <a:chOff x="0" y="0"/>
          <a:chExt cx="0" cy="0"/>
        </a:xfrm>
      </p:grpSpPr>
      <p:sp>
        <p:nvSpPr>
          <p:cNvPr id="87" name="Google Shape;87;p21"/>
          <p:cNvSpPr txBox="1">
            <a:spLocks noGrp="1"/>
          </p:cNvSpPr>
          <p:nvPr>
            <p:ph type="subTitle" idx="1"/>
          </p:nvPr>
        </p:nvSpPr>
        <p:spPr>
          <a:xfrm>
            <a:off x="812800" y="4575177"/>
            <a:ext cx="8534400" cy="682625"/>
          </a:xfrm>
          <a:prstGeom prst="rect">
            <a:avLst/>
          </a:prstGeom>
          <a:noFill/>
          <a:ln>
            <a:noFill/>
          </a:ln>
        </p:spPr>
        <p:txBody>
          <a:bodyPr spcFirstLastPara="1" wrap="square" lIns="68575" tIns="34275" rIns="68575" bIns="34275" anchor="t" anchorCtr="0">
            <a:noAutofit/>
          </a:bodyPr>
          <a:lstStyle>
            <a:lvl1pPr lvl="0" algn="l">
              <a:lnSpc>
                <a:spcPct val="100000"/>
              </a:lnSpc>
              <a:spcBef>
                <a:spcPts val="400"/>
              </a:spcBef>
              <a:spcAft>
                <a:spcPts val="0"/>
              </a:spcAft>
              <a:buClr>
                <a:srgbClr val="3F3F3F"/>
              </a:buClr>
              <a:buSzPts val="1700"/>
              <a:buNone/>
              <a:defRPr sz="2267" b="0">
                <a:solidFill>
                  <a:srgbClr val="3F3F3F"/>
                </a:solidFill>
                <a:latin typeface="Open Sans"/>
                <a:ea typeface="Open Sans"/>
                <a:cs typeface="Open Sans"/>
                <a:sym typeface="Open Sans"/>
              </a:defRPr>
            </a:lvl1pPr>
            <a:lvl2pPr lvl="1" algn="ctr">
              <a:lnSpc>
                <a:spcPct val="100000"/>
              </a:lnSpc>
              <a:spcBef>
                <a:spcPts val="400"/>
              </a:spcBef>
              <a:spcAft>
                <a:spcPts val="0"/>
              </a:spcAft>
              <a:buClr>
                <a:srgbClr val="888888"/>
              </a:buClr>
              <a:buSzPts val="1700"/>
              <a:buNone/>
              <a:defRPr>
                <a:solidFill>
                  <a:srgbClr val="888888"/>
                </a:solidFill>
              </a:defRPr>
            </a:lvl2pPr>
            <a:lvl3pPr lvl="2" algn="ctr">
              <a:lnSpc>
                <a:spcPct val="100000"/>
              </a:lnSpc>
              <a:spcBef>
                <a:spcPts val="400"/>
              </a:spcBef>
              <a:spcAft>
                <a:spcPts val="0"/>
              </a:spcAft>
              <a:buClr>
                <a:srgbClr val="888888"/>
              </a:buClr>
              <a:buSzPts val="1500"/>
              <a:buNone/>
              <a:defRPr>
                <a:solidFill>
                  <a:srgbClr val="888888"/>
                </a:solidFill>
              </a:defRPr>
            </a:lvl3pPr>
            <a:lvl4pPr lvl="3" algn="ctr">
              <a:lnSpc>
                <a:spcPct val="100000"/>
              </a:lnSpc>
              <a:spcBef>
                <a:spcPts val="400"/>
              </a:spcBef>
              <a:spcAft>
                <a:spcPts val="0"/>
              </a:spcAft>
              <a:buClr>
                <a:srgbClr val="888888"/>
              </a:buClr>
              <a:buSzPts val="1400"/>
              <a:buNone/>
              <a:defRPr>
                <a:solidFill>
                  <a:srgbClr val="888888"/>
                </a:solidFill>
              </a:defRPr>
            </a:lvl4pPr>
            <a:lvl5pPr lvl="4" algn="ctr">
              <a:lnSpc>
                <a:spcPct val="100000"/>
              </a:lnSpc>
              <a:spcBef>
                <a:spcPts val="400"/>
              </a:spcBef>
              <a:spcAft>
                <a:spcPts val="0"/>
              </a:spcAft>
              <a:buClr>
                <a:srgbClr val="888888"/>
              </a:buClr>
              <a:buSzPts val="1500"/>
              <a:buNone/>
              <a:defRPr>
                <a:solidFill>
                  <a:srgbClr val="888888"/>
                </a:solidFill>
              </a:defRPr>
            </a:lvl5pPr>
            <a:lvl6pPr lvl="5" algn="ctr">
              <a:lnSpc>
                <a:spcPct val="100000"/>
              </a:lnSpc>
              <a:spcBef>
                <a:spcPts val="400"/>
              </a:spcBef>
              <a:spcAft>
                <a:spcPts val="0"/>
              </a:spcAft>
              <a:buClr>
                <a:srgbClr val="888888"/>
              </a:buClr>
              <a:buSzPts val="1500"/>
              <a:buNone/>
              <a:defRPr>
                <a:solidFill>
                  <a:srgbClr val="888888"/>
                </a:solidFill>
              </a:defRPr>
            </a:lvl6pPr>
            <a:lvl7pPr lvl="6" algn="ctr">
              <a:lnSpc>
                <a:spcPct val="100000"/>
              </a:lnSpc>
              <a:spcBef>
                <a:spcPts val="400"/>
              </a:spcBef>
              <a:spcAft>
                <a:spcPts val="0"/>
              </a:spcAft>
              <a:buClr>
                <a:srgbClr val="888888"/>
              </a:buClr>
              <a:buSzPts val="1500"/>
              <a:buNone/>
              <a:defRPr>
                <a:solidFill>
                  <a:srgbClr val="888888"/>
                </a:solidFill>
              </a:defRPr>
            </a:lvl7pPr>
            <a:lvl8pPr lvl="7" algn="ctr">
              <a:lnSpc>
                <a:spcPct val="100000"/>
              </a:lnSpc>
              <a:spcBef>
                <a:spcPts val="400"/>
              </a:spcBef>
              <a:spcAft>
                <a:spcPts val="0"/>
              </a:spcAft>
              <a:buClr>
                <a:srgbClr val="888888"/>
              </a:buClr>
              <a:buSzPts val="1500"/>
              <a:buNone/>
              <a:defRPr>
                <a:solidFill>
                  <a:srgbClr val="888888"/>
                </a:solidFill>
              </a:defRPr>
            </a:lvl8pPr>
            <a:lvl9pPr lvl="8" algn="ctr">
              <a:lnSpc>
                <a:spcPct val="100000"/>
              </a:lnSpc>
              <a:spcBef>
                <a:spcPts val="400"/>
              </a:spcBef>
              <a:spcAft>
                <a:spcPts val="0"/>
              </a:spcAft>
              <a:buClr>
                <a:srgbClr val="888888"/>
              </a:buClr>
              <a:buSzPts val="1500"/>
              <a:buNone/>
              <a:defRPr>
                <a:solidFill>
                  <a:srgbClr val="888888"/>
                </a:solidFill>
              </a:defRPr>
            </a:lvl9pPr>
          </a:lstStyle>
          <a:p>
            <a:endParaRPr/>
          </a:p>
        </p:txBody>
      </p:sp>
      <p:sp>
        <p:nvSpPr>
          <p:cNvPr id="88" name="Google Shape;88;p21"/>
          <p:cNvSpPr txBox="1">
            <a:spLocks noGrp="1"/>
          </p:cNvSpPr>
          <p:nvPr>
            <p:ph type="ctrTitle"/>
          </p:nvPr>
        </p:nvSpPr>
        <p:spPr>
          <a:xfrm>
            <a:off x="812800" y="2691000"/>
            <a:ext cx="10363200" cy="14760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006B59"/>
              </a:buClr>
              <a:buSzPts val="2900"/>
              <a:buFont typeface="Raleway"/>
              <a:buNone/>
              <a:defRPr b="0">
                <a:solidFill>
                  <a:srgbClr val="006B59"/>
                </a:solidFill>
                <a:latin typeface="Raleway"/>
                <a:ea typeface="Raleway"/>
                <a:cs typeface="Raleway"/>
                <a:sym typeface="Raleway"/>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89" name="Google Shape;89;p21"/>
          <p:cNvPicPr preferRelativeResize="0"/>
          <p:nvPr/>
        </p:nvPicPr>
        <p:blipFill rotWithShape="1">
          <a:blip r:embed="rId2">
            <a:alphaModFix amt="70000"/>
          </a:blip>
          <a:srcRect/>
          <a:stretch/>
        </p:blipFill>
        <p:spPr>
          <a:xfrm>
            <a:off x="8527384" y="0"/>
            <a:ext cx="3670765" cy="2590800"/>
          </a:xfrm>
          <a:prstGeom prst="rect">
            <a:avLst/>
          </a:prstGeom>
          <a:noFill/>
          <a:ln>
            <a:noFill/>
          </a:ln>
        </p:spPr>
      </p:pic>
      <p:pic>
        <p:nvPicPr>
          <p:cNvPr id="91" name="Google Shape;91;p21"/>
          <p:cNvPicPr preferRelativeResize="0"/>
          <p:nvPr/>
        </p:nvPicPr>
        <p:blipFill rotWithShape="1">
          <a:blip r:embed="rId3">
            <a:alphaModFix/>
          </a:blip>
          <a:srcRect/>
          <a:stretch/>
        </p:blipFill>
        <p:spPr>
          <a:xfrm>
            <a:off x="10362767" y="6021288"/>
            <a:ext cx="1627372" cy="705195"/>
          </a:xfrm>
          <a:prstGeom prst="rect">
            <a:avLst/>
          </a:prstGeom>
          <a:noFill/>
          <a:ln>
            <a:noFill/>
          </a:ln>
        </p:spPr>
      </p:pic>
    </p:spTree>
    <p:extLst>
      <p:ext uri="{BB962C8B-B14F-4D97-AF65-F5344CB8AC3E}">
        <p14:creationId xmlns:p14="http://schemas.microsoft.com/office/powerpoint/2010/main" val="2533528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82"/>
        <p:cNvGrpSpPr/>
        <p:nvPr/>
      </p:nvGrpSpPr>
      <p:grpSpPr>
        <a:xfrm>
          <a:off x="0" y="0"/>
          <a:ext cx="0" cy="0"/>
          <a:chOff x="0" y="0"/>
          <a:chExt cx="0" cy="0"/>
        </a:xfrm>
      </p:grpSpPr>
      <p:sp>
        <p:nvSpPr>
          <p:cNvPr id="83" name="Google Shape;83;p20"/>
          <p:cNvSpPr txBox="1">
            <a:spLocks noGrp="1"/>
          </p:cNvSpPr>
          <p:nvPr>
            <p:ph type="title"/>
          </p:nvPr>
        </p:nvSpPr>
        <p:spPr>
          <a:xfrm>
            <a:off x="609600" y="274637"/>
            <a:ext cx="10972800" cy="11430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lt2"/>
              </a:buClr>
              <a:buSzPts val="2900"/>
              <a:buFont typeface="Raleway"/>
              <a:buNone/>
              <a:defRPr b="0">
                <a:latin typeface="Raleway"/>
                <a:ea typeface="Raleway"/>
                <a:cs typeface="Raleway"/>
                <a:sym typeface="Raleway"/>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p20"/>
          <p:cNvSpPr txBox="1">
            <a:spLocks noGrp="1"/>
          </p:cNvSpPr>
          <p:nvPr>
            <p:ph type="body" idx="1"/>
          </p:nvPr>
        </p:nvSpPr>
        <p:spPr>
          <a:xfrm>
            <a:off x="609600" y="1524000"/>
            <a:ext cx="10972800" cy="4419600"/>
          </a:xfrm>
          <a:prstGeom prst="rect">
            <a:avLst/>
          </a:prstGeom>
          <a:noFill/>
          <a:ln>
            <a:noFill/>
          </a:ln>
        </p:spPr>
        <p:txBody>
          <a:bodyPr spcFirstLastPara="1" wrap="square" lIns="68575" tIns="34275" rIns="68575" bIns="34275" anchor="t" anchorCtr="0">
            <a:noAutofit/>
          </a:bodyPr>
          <a:lstStyle>
            <a:lvl1pPr marL="609585" lvl="0" indent="-474121" algn="l">
              <a:lnSpc>
                <a:spcPct val="100000"/>
              </a:lnSpc>
              <a:spcBef>
                <a:spcPts val="533"/>
              </a:spcBef>
              <a:spcAft>
                <a:spcPts val="0"/>
              </a:spcAft>
              <a:buClr>
                <a:schemeClr val="dk1"/>
              </a:buClr>
              <a:buSzPts val="2000"/>
              <a:buChar char="•"/>
              <a:defRPr>
                <a:latin typeface="Open Sans"/>
                <a:ea typeface="Open Sans"/>
                <a:cs typeface="Open Sans"/>
                <a:sym typeface="Open Sans"/>
              </a:defRPr>
            </a:lvl1pPr>
            <a:lvl2pPr marL="1219170" lvl="1" indent="-448722" algn="l">
              <a:lnSpc>
                <a:spcPct val="100000"/>
              </a:lnSpc>
              <a:spcBef>
                <a:spcPts val="400"/>
              </a:spcBef>
              <a:spcAft>
                <a:spcPts val="0"/>
              </a:spcAft>
              <a:buClr>
                <a:schemeClr val="dk1"/>
              </a:buClr>
              <a:buSzPts val="1700"/>
              <a:buChar char="–"/>
              <a:defRPr>
                <a:latin typeface="Open Sans"/>
                <a:ea typeface="Open Sans"/>
                <a:cs typeface="Open Sans"/>
                <a:sym typeface="Open Sans"/>
              </a:defRPr>
            </a:lvl2pPr>
            <a:lvl3pPr marL="1828754" lvl="2" indent="-431789" algn="l">
              <a:lnSpc>
                <a:spcPct val="100000"/>
              </a:lnSpc>
              <a:spcBef>
                <a:spcPts val="400"/>
              </a:spcBef>
              <a:spcAft>
                <a:spcPts val="0"/>
              </a:spcAft>
              <a:buClr>
                <a:schemeClr val="dk1"/>
              </a:buClr>
              <a:buSzPts val="1500"/>
              <a:buChar char="•"/>
              <a:defRPr>
                <a:latin typeface="Open Sans"/>
                <a:ea typeface="Open Sans"/>
                <a:cs typeface="Open Sans"/>
                <a:sym typeface="Open Sans"/>
              </a:defRPr>
            </a:lvl3pPr>
            <a:lvl4pPr marL="2438339" lvl="3" indent="-423323" algn="l">
              <a:lnSpc>
                <a:spcPct val="100000"/>
              </a:lnSpc>
              <a:spcBef>
                <a:spcPts val="400"/>
              </a:spcBef>
              <a:spcAft>
                <a:spcPts val="0"/>
              </a:spcAft>
              <a:buClr>
                <a:schemeClr val="dk1"/>
              </a:buClr>
              <a:buSzPts val="1400"/>
              <a:buChar char="–"/>
              <a:defRPr>
                <a:latin typeface="Open Sans"/>
                <a:ea typeface="Open Sans"/>
                <a:cs typeface="Open Sans"/>
                <a:sym typeface="Open Sans"/>
              </a:defRPr>
            </a:lvl4pPr>
            <a:lvl5pPr marL="3047924" lvl="4" indent="-423323" algn="l">
              <a:lnSpc>
                <a:spcPct val="100000"/>
              </a:lnSpc>
              <a:spcBef>
                <a:spcPts val="400"/>
              </a:spcBef>
              <a:spcAft>
                <a:spcPts val="0"/>
              </a:spcAft>
              <a:buClr>
                <a:schemeClr val="dk1"/>
              </a:buClr>
              <a:buSzPts val="1400"/>
              <a:buChar char="»"/>
              <a:defRPr/>
            </a:lvl5pPr>
            <a:lvl6pPr marL="3657509" lvl="5" indent="-423323" algn="l">
              <a:lnSpc>
                <a:spcPct val="100000"/>
              </a:lnSpc>
              <a:spcBef>
                <a:spcPts val="400"/>
              </a:spcBef>
              <a:spcAft>
                <a:spcPts val="0"/>
              </a:spcAft>
              <a:buClr>
                <a:schemeClr val="dk1"/>
              </a:buClr>
              <a:buSzPts val="1400"/>
              <a:buChar char="•"/>
              <a:defRPr/>
            </a:lvl6pPr>
            <a:lvl7pPr marL="4267093" lvl="6" indent="-423323" algn="l">
              <a:lnSpc>
                <a:spcPct val="100000"/>
              </a:lnSpc>
              <a:spcBef>
                <a:spcPts val="400"/>
              </a:spcBef>
              <a:spcAft>
                <a:spcPts val="0"/>
              </a:spcAft>
              <a:buClr>
                <a:schemeClr val="dk1"/>
              </a:buClr>
              <a:buSzPts val="1400"/>
              <a:buChar char="•"/>
              <a:defRPr/>
            </a:lvl7pPr>
            <a:lvl8pPr marL="4876678" lvl="7" indent="-423323" algn="l">
              <a:lnSpc>
                <a:spcPct val="100000"/>
              </a:lnSpc>
              <a:spcBef>
                <a:spcPts val="400"/>
              </a:spcBef>
              <a:spcAft>
                <a:spcPts val="0"/>
              </a:spcAft>
              <a:buClr>
                <a:schemeClr val="dk1"/>
              </a:buClr>
              <a:buSzPts val="1400"/>
              <a:buChar char="•"/>
              <a:defRPr/>
            </a:lvl8pPr>
            <a:lvl9pPr marL="5486263" lvl="8" indent="-423323" algn="l">
              <a:lnSpc>
                <a:spcPct val="100000"/>
              </a:lnSpc>
              <a:spcBef>
                <a:spcPts val="400"/>
              </a:spcBef>
              <a:spcAft>
                <a:spcPts val="0"/>
              </a:spcAft>
              <a:buClr>
                <a:schemeClr val="dk1"/>
              </a:buClr>
              <a:buSzPts val="1400"/>
              <a:buChar char="•"/>
              <a:defRPr/>
            </a:lvl9pPr>
          </a:lstStyle>
          <a:p>
            <a:endParaRPr/>
          </a:p>
        </p:txBody>
      </p:sp>
      <p:sp>
        <p:nvSpPr>
          <p:cNvPr id="85" name="Google Shape;85;p20"/>
          <p:cNvSpPr/>
          <p:nvPr/>
        </p:nvSpPr>
        <p:spPr>
          <a:xfrm>
            <a:off x="0" y="274637"/>
            <a:ext cx="263352" cy="1143000"/>
          </a:xfrm>
          <a:prstGeom prst="rect">
            <a:avLst/>
          </a:prstGeom>
          <a:solidFill>
            <a:schemeClr val="l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164164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4_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0">
                <a:latin typeface="Raleway" panose="020B0503030101060003" pitchFamily="34" charset="77"/>
              </a:defRPr>
            </a:lvl1pPr>
          </a:lstStyle>
          <a:p>
            <a:r>
              <a:rPr lang="en-US"/>
              <a:t>Click to edit Master title style</a:t>
            </a:r>
            <a:endParaRPr lang="es-ES"/>
          </a:p>
        </p:txBody>
      </p:sp>
      <p:sp>
        <p:nvSpPr>
          <p:cNvPr id="4" name="Text Placeholder 3"/>
          <p:cNvSpPr>
            <a:spLocks noGrp="1"/>
          </p:cNvSpPr>
          <p:nvPr>
            <p:ph type="body" sz="quarter" idx="10"/>
          </p:nvPr>
        </p:nvSpPr>
        <p:spPr>
          <a:xfrm>
            <a:off x="609600" y="1524000"/>
            <a:ext cx="10972800" cy="441960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4">
            <a:extLst>
              <a:ext uri="{FF2B5EF4-FFF2-40B4-BE49-F238E27FC236}">
                <a16:creationId xmlns:a16="http://schemas.microsoft.com/office/drawing/2014/main" id="{76D1D1DE-0E52-504E-A711-79886D6A0D4D}"/>
              </a:ext>
            </a:extLst>
          </p:cNvPr>
          <p:cNvSpPr/>
          <p:nvPr userDrawn="1"/>
        </p:nvSpPr>
        <p:spPr>
          <a:xfrm>
            <a:off x="0" y="274639"/>
            <a:ext cx="263352"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Tree>
    <p:extLst>
      <p:ext uri="{BB962C8B-B14F-4D97-AF65-F5344CB8AC3E}">
        <p14:creationId xmlns:p14="http://schemas.microsoft.com/office/powerpoint/2010/main" val="104107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37"/>
        <p:cNvGrpSpPr/>
        <p:nvPr/>
      </p:nvGrpSpPr>
      <p:grpSpPr>
        <a:xfrm>
          <a:off x="0" y="0"/>
          <a:ext cx="0" cy="0"/>
          <a:chOff x="0" y="0"/>
          <a:chExt cx="0" cy="0"/>
        </a:xfrm>
      </p:grpSpPr>
      <p:sp>
        <p:nvSpPr>
          <p:cNvPr id="38" name="Google Shape;38;p1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accent1"/>
              </a:buClr>
              <a:buSzPts val="2800"/>
              <a:buFont typeface="Montserrat Medium"/>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 name="Google Shape;40;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68485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1"/>
          <p:cNvSpPr txBox="1">
            <a:spLocks noGrp="1"/>
          </p:cNvSpPr>
          <p:nvPr>
            <p:ph type="body" idx="1"/>
          </p:nvPr>
        </p:nvSpPr>
        <p:spPr>
          <a:xfrm>
            <a:off x="763832" y="1606713"/>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51"/>
          <p:cNvSpPr txBox="1">
            <a:spLocks noGrp="1"/>
          </p:cNvSpPr>
          <p:nvPr>
            <p:ph type="dt" idx="10"/>
          </p:nvPr>
        </p:nvSpPr>
        <p:spPr>
          <a:xfrm>
            <a:off x="1040179" y="6346725"/>
            <a:ext cx="299842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1"/>
          <p:cNvSpPr txBox="1">
            <a:spLocks noGrp="1"/>
          </p:cNvSpPr>
          <p:nvPr>
            <p:ph type="ftr" idx="11"/>
          </p:nvPr>
        </p:nvSpPr>
        <p:spPr>
          <a:xfrm>
            <a:off x="4166211" y="636989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1"/>
          <p:cNvSpPr txBox="1">
            <a:spLocks noGrp="1"/>
          </p:cNvSpPr>
          <p:nvPr>
            <p:ph type="sldNum" idx="12"/>
          </p:nvPr>
        </p:nvSpPr>
        <p:spPr>
          <a:xfrm>
            <a:off x="8408621" y="63699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Calibri"/>
                <a:ea typeface="Calibri"/>
                <a:cs typeface="Calibri"/>
                <a:sym typeface="Calibri"/>
              </a:defRPr>
            </a:lvl1pPr>
            <a:lvl2pPr marL="0" lvl="1" indent="0" algn="r">
              <a:spcBef>
                <a:spcPts val="0"/>
              </a:spcBef>
              <a:buNone/>
              <a:defRPr sz="1200" b="0" i="0" u="none" strike="noStrike" cap="none">
                <a:solidFill>
                  <a:srgbClr val="888888"/>
                </a:solidFill>
                <a:latin typeface="Calibri"/>
                <a:ea typeface="Calibri"/>
                <a:cs typeface="Calibri"/>
                <a:sym typeface="Calibri"/>
              </a:defRPr>
            </a:lvl2pPr>
            <a:lvl3pPr marL="0" lvl="2" indent="0" algn="r">
              <a:spcBef>
                <a:spcPts val="0"/>
              </a:spcBef>
              <a:buNone/>
              <a:defRPr sz="1200" b="0" i="0" u="none" strike="noStrike" cap="none">
                <a:solidFill>
                  <a:srgbClr val="888888"/>
                </a:solidFill>
                <a:latin typeface="Calibri"/>
                <a:ea typeface="Calibri"/>
                <a:cs typeface="Calibri"/>
                <a:sym typeface="Calibri"/>
              </a:defRPr>
            </a:lvl3pPr>
            <a:lvl4pPr marL="0" lvl="3" indent="0" algn="r">
              <a:spcBef>
                <a:spcPts val="0"/>
              </a:spcBef>
              <a:buNone/>
              <a:defRPr sz="1200" b="0" i="0" u="none" strike="noStrike" cap="none">
                <a:solidFill>
                  <a:srgbClr val="888888"/>
                </a:solidFill>
                <a:latin typeface="Calibri"/>
                <a:ea typeface="Calibri"/>
                <a:cs typeface="Calibri"/>
                <a:sym typeface="Calibri"/>
              </a:defRPr>
            </a:lvl4pPr>
            <a:lvl5pPr marL="0" lvl="4" indent="0" algn="r">
              <a:spcBef>
                <a:spcPts val="0"/>
              </a:spcBef>
              <a:buNone/>
              <a:defRPr sz="1200" b="0" i="0" u="none" strike="noStrike" cap="none">
                <a:solidFill>
                  <a:srgbClr val="888888"/>
                </a:solidFill>
                <a:latin typeface="Calibri"/>
                <a:ea typeface="Calibri"/>
                <a:cs typeface="Calibri"/>
                <a:sym typeface="Calibri"/>
              </a:defRPr>
            </a:lvl5pPr>
            <a:lvl6pPr marL="0" lvl="5" indent="0" algn="r">
              <a:spcBef>
                <a:spcPts val="0"/>
              </a:spcBef>
              <a:buNone/>
              <a:defRPr sz="1200" b="0" i="0" u="none" strike="noStrike" cap="none">
                <a:solidFill>
                  <a:srgbClr val="888888"/>
                </a:solidFill>
                <a:latin typeface="Calibri"/>
                <a:ea typeface="Calibri"/>
                <a:cs typeface="Calibri"/>
                <a:sym typeface="Calibri"/>
              </a:defRPr>
            </a:lvl6pPr>
            <a:lvl7pPr marL="0" lvl="6" indent="0" algn="r">
              <a:spcBef>
                <a:spcPts val="0"/>
              </a:spcBef>
              <a:buNone/>
              <a:defRPr sz="1200" b="0" i="0" u="none" strike="noStrike" cap="none">
                <a:solidFill>
                  <a:srgbClr val="888888"/>
                </a:solidFill>
                <a:latin typeface="Calibri"/>
                <a:ea typeface="Calibri"/>
                <a:cs typeface="Calibri"/>
                <a:sym typeface="Calibri"/>
              </a:defRPr>
            </a:lvl7pPr>
            <a:lvl8pPr marL="0" lvl="7" indent="0" algn="r">
              <a:spcBef>
                <a:spcPts val="0"/>
              </a:spcBef>
              <a:buNone/>
              <a:defRPr sz="1200" b="0" i="0" u="none" strike="noStrike" cap="none">
                <a:solidFill>
                  <a:srgbClr val="888888"/>
                </a:solidFill>
                <a:latin typeface="Calibri"/>
                <a:ea typeface="Calibri"/>
                <a:cs typeface="Calibri"/>
                <a:sym typeface="Calibri"/>
              </a:defRPr>
            </a:lvl8pPr>
            <a:lvl9pPr marL="0" lvl="8" indent="0" algn="r">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r>
              <a:rPr lang="en-US"/>
              <a:t>#OneCGIAR</a:t>
            </a:r>
            <a:endParaRPr/>
          </a:p>
        </p:txBody>
      </p:sp>
    </p:spTree>
    <p:extLst>
      <p:ext uri="{BB962C8B-B14F-4D97-AF65-F5344CB8AC3E}">
        <p14:creationId xmlns:p14="http://schemas.microsoft.com/office/powerpoint/2010/main" val="4102953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215054"/>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p:cNvSpPr>
            <a:spLocks noGrp="1"/>
          </p:cNvSpPr>
          <p:nvPr>
            <p:ph type="body" idx="1"/>
          </p:nvPr>
        </p:nvSpPr>
        <p:spPr>
          <a:xfrm>
            <a:off x="838200" y="1825625"/>
            <a:ext cx="10515600" cy="44319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Footer</a:t>
            </a:r>
          </a:p>
        </p:txBody>
      </p:sp>
      <p:sp>
        <p:nvSpPr>
          <p:cNvPr id="8" name="Slide Number Placeholder 7"/>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62DC1-60C5-45F4-A298-97ECE83F2A98}" type="slidenum">
              <a:rPr lang="en-US" smtClean="0"/>
              <a:t>‹#›</a:t>
            </a:fld>
            <a:endParaRPr lang="en-US"/>
          </a:p>
        </p:txBody>
      </p:sp>
      <p:cxnSp>
        <p:nvCxnSpPr>
          <p:cNvPr id="7" name="Straight Connector 12">
            <a:extLst>
              <a:ext uri="{FF2B5EF4-FFF2-40B4-BE49-F238E27FC236}">
                <a16:creationId xmlns:a16="http://schemas.microsoft.com/office/drawing/2014/main" id="{D27FE411-C220-43CE-93DF-2ABF3193AF78}"/>
              </a:ext>
            </a:extLst>
          </p:cNvPr>
          <p:cNvCxnSpPr>
            <a:cxnSpLocks/>
          </p:cNvCxnSpPr>
          <p:nvPr userDrawn="1"/>
        </p:nvCxnSpPr>
        <p:spPr>
          <a:xfrm>
            <a:off x="835098" y="1583827"/>
            <a:ext cx="7542250" cy="390"/>
          </a:xfrm>
          <a:prstGeom prst="line">
            <a:avLst/>
          </a:prstGeom>
          <a:ln w="12700">
            <a:solidFill>
              <a:schemeClr val="tx1"/>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541667666"/>
      </p:ext>
    </p:extLst>
  </p:cSld>
  <p:clrMap bg1="lt1" tx1="dk1" bg2="lt2" tx2="dk2" accent1="accent1" accent2="accent2" accent3="accent3" accent4="accent4" accent5="accent5" accent6="accent6" hlink="hlink" folHlink="folHlink"/>
  <p:sldLayoutIdLst>
    <p:sldLayoutId id="2147483737" r:id="rId1"/>
    <p:sldLayoutId id="2147483742" r:id="rId2"/>
    <p:sldLayoutId id="2147483746" r:id="rId3"/>
    <p:sldLayoutId id="2147483745" r:id="rId4"/>
    <p:sldLayoutId id="2147483747" r:id="rId5"/>
    <p:sldLayoutId id="2147483748" r:id="rId6"/>
    <p:sldLayoutId id="2147483749" r:id="rId7"/>
    <p:sldLayoutId id="2147483750" r:id="rId8"/>
    <p:sldLayoutId id="2147483753" r:id="rId9"/>
  </p:sldLayoutIdLst>
  <p:hf hdr="0" ftr="0" dt="0"/>
  <p:txStyles>
    <p:titleStyle>
      <a:lvl1pPr algn="l" defTabSz="914400" rtl="0" eaLnBrk="1" latinLnBrk="0" hangingPunct="1">
        <a:lnSpc>
          <a:spcPct val="90000"/>
        </a:lnSpc>
        <a:spcBef>
          <a:spcPct val="0"/>
        </a:spcBef>
        <a:buNone/>
        <a:defRPr sz="2800" b="1" i="0" kern="1200">
          <a:solidFill>
            <a:schemeClr val="bg1">
              <a:lumMod val="50000"/>
            </a:schemeClr>
          </a:solidFill>
          <a:latin typeface="Avenir Black" panose="02000503020000020003"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51515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Clr>
          <a:schemeClr val="tx1"/>
        </a:buClr>
        <a:buSzPct val="80000"/>
        <a:buFont typeface="Arial" panose="020B0604020202020204" pitchFamily="34" charset="0"/>
        <a:buChar char="•"/>
        <a:defRPr sz="2400" b="0" i="0" kern="1200">
          <a:solidFill>
            <a:srgbClr val="51515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Clr>
          <a:schemeClr val="tx1"/>
        </a:buClr>
        <a:buFont typeface=".AppleSystemUIFont" charset="-120"/>
        <a:buChar char="-"/>
        <a:defRPr sz="2000" b="0" i="0" kern="1200">
          <a:solidFill>
            <a:srgbClr val="51515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Clr>
          <a:schemeClr val="tx1"/>
        </a:buClr>
        <a:buSzPct val="60000"/>
        <a:buFont typeface=".AppleSystemUIFont" charset="-120"/>
        <a:buChar char="-"/>
        <a:defRPr sz="1800" b="0" i="0" kern="1200">
          <a:solidFill>
            <a:srgbClr val="51515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5" name="Subtitle 4">
            <a:extLst>
              <a:ext uri="{FF2B5EF4-FFF2-40B4-BE49-F238E27FC236}">
                <a16:creationId xmlns:a16="http://schemas.microsoft.com/office/drawing/2014/main" id="{5B247E18-4802-08F4-3069-4A32FCA948AE}"/>
              </a:ext>
            </a:extLst>
          </p:cNvPr>
          <p:cNvSpPr>
            <a:spLocks noGrp="1"/>
          </p:cNvSpPr>
          <p:nvPr>
            <p:ph type="subTitle" idx="1"/>
          </p:nvPr>
        </p:nvSpPr>
        <p:spPr>
          <a:xfrm>
            <a:off x="1309094" y="2166863"/>
            <a:ext cx="9573811" cy="1414538"/>
          </a:xfrm>
        </p:spPr>
        <p:txBody>
          <a:bodyPr/>
          <a:lstStyle/>
          <a:p>
            <a:pPr algn="just">
              <a:lnSpc>
                <a:spcPct val="150000"/>
              </a:lnSpc>
            </a:pPr>
            <a:r>
              <a:rPr lang="en-US" b="1" i="1" noProof="0" dirty="0">
                <a:solidFill>
                  <a:schemeClr val="tx1">
                    <a:lumMod val="75000"/>
                    <a:lumOff val="25000"/>
                  </a:schemeClr>
                </a:solidFill>
              </a:rPr>
              <a:t>Breeding for Where It Matters: </a:t>
            </a:r>
            <a:r>
              <a:rPr lang="en-US" i="1" noProof="0" dirty="0">
                <a:solidFill>
                  <a:schemeClr val="tx1">
                    <a:lumMod val="75000"/>
                    <a:lumOff val="25000"/>
                  </a:schemeClr>
                </a:solidFill>
              </a:rPr>
              <a:t>Increasing Genetic Gain in the Target Population of Environments (TPE)</a:t>
            </a:r>
          </a:p>
        </p:txBody>
      </p:sp>
      <p:sp>
        <p:nvSpPr>
          <p:cNvPr id="2" name="Subtitle 4">
            <a:extLst>
              <a:ext uri="{FF2B5EF4-FFF2-40B4-BE49-F238E27FC236}">
                <a16:creationId xmlns:a16="http://schemas.microsoft.com/office/drawing/2014/main" id="{DD583334-BAD0-4F68-5C96-FCF44AE67EC0}"/>
              </a:ext>
            </a:extLst>
          </p:cNvPr>
          <p:cNvSpPr txBox="1">
            <a:spLocks/>
          </p:cNvSpPr>
          <p:nvPr/>
        </p:nvSpPr>
        <p:spPr>
          <a:xfrm>
            <a:off x="7039071" y="5104840"/>
            <a:ext cx="6216198" cy="14145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lumMod val="50000"/>
                    <a:lumOff val="50000"/>
                  </a:schemeClr>
                </a:solidFill>
                <a:latin typeface="Montserrat" panose="02000505000000020004" pitchFamily="2" charset="0"/>
                <a:ea typeface="+mn-ea"/>
                <a:cs typeface="+mn-cs"/>
              </a:defRPr>
            </a:lvl1pPr>
            <a:lvl2pPr marL="457200" indent="0" algn="ctr" defTabSz="914400" rtl="0" eaLnBrk="1" latinLnBrk="0" hangingPunct="1">
              <a:lnSpc>
                <a:spcPct val="90000"/>
              </a:lnSpc>
              <a:spcBef>
                <a:spcPts val="500"/>
              </a:spcBef>
              <a:buClr>
                <a:schemeClr val="tx1"/>
              </a:buClr>
              <a:buSzPct val="80000"/>
              <a:buFont typeface="Arial" panose="020B0604020202020204" pitchFamily="34" charset="0"/>
              <a:buNone/>
              <a:defRPr sz="2000" b="0" i="0" kern="1200">
                <a:solidFill>
                  <a:srgbClr val="515151"/>
                </a:solidFill>
                <a:latin typeface="Avenir Book" panose="02000503020000020003" pitchFamily="2" charset="0"/>
                <a:ea typeface="+mn-ea"/>
                <a:cs typeface="+mn-cs"/>
              </a:defRPr>
            </a:lvl2pPr>
            <a:lvl3pPr marL="914400" indent="0" algn="ctr" defTabSz="914400" rtl="0" eaLnBrk="1" latinLnBrk="0" hangingPunct="1">
              <a:lnSpc>
                <a:spcPct val="90000"/>
              </a:lnSpc>
              <a:spcBef>
                <a:spcPts val="500"/>
              </a:spcBef>
              <a:buClr>
                <a:schemeClr val="tx1"/>
              </a:buClr>
              <a:buFont typeface=".AppleSystemUIFont" charset="-120"/>
              <a:buNone/>
              <a:defRPr sz="1800" b="0" i="0" kern="1200">
                <a:solidFill>
                  <a:srgbClr val="515151"/>
                </a:solidFill>
                <a:latin typeface="Avenir Book" panose="02000503020000020003" pitchFamily="2" charset="0"/>
                <a:ea typeface="+mn-ea"/>
                <a:cs typeface="+mn-cs"/>
              </a:defRPr>
            </a:lvl3pPr>
            <a:lvl4pPr marL="1371600" indent="0" algn="ctr" defTabSz="914400" rtl="0" eaLnBrk="1" latinLnBrk="0" hangingPunct="1">
              <a:lnSpc>
                <a:spcPct val="90000"/>
              </a:lnSpc>
              <a:spcBef>
                <a:spcPts val="500"/>
              </a:spcBef>
              <a:buClr>
                <a:schemeClr val="tx1"/>
              </a:buClr>
              <a:buSzPct val="60000"/>
              <a:buFont typeface=".AppleSystemUIFont" charset="-120"/>
              <a:buNone/>
              <a:defRPr sz="1600" b="0" i="0" kern="1200">
                <a:solidFill>
                  <a:srgbClr val="515151"/>
                </a:solidFill>
                <a:latin typeface="Avenir Boo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dirty="0">
                <a:solidFill>
                  <a:schemeClr val="tx1"/>
                </a:solidFill>
                <a:latin typeface="Montserrat" panose="00000500000000000000" pitchFamily="50" charset="0"/>
                <a:cs typeface="Arial" panose="020B0604020202020204" pitchFamily="34" charset="0"/>
              </a:rPr>
              <a:t>Christian Werner</a:t>
            </a:r>
          </a:p>
          <a:p>
            <a:r>
              <a:rPr lang="en-US" sz="2400" dirty="0">
                <a:solidFill>
                  <a:schemeClr val="tx1"/>
                </a:solidFill>
                <a:latin typeface="Montserrat" panose="00000500000000000000" pitchFamily="50" charset="0"/>
                <a:cs typeface="Arial" panose="020B0604020202020204" pitchFamily="34" charset="0"/>
              </a:rPr>
              <a:t>Accelerated Breeding Team</a:t>
            </a:r>
          </a:p>
          <a:p>
            <a:r>
              <a:rPr lang="en-US" sz="2400" dirty="0">
                <a:solidFill>
                  <a:schemeClr val="tx1"/>
                </a:solidFill>
                <a:latin typeface="Montserrat" panose="00000500000000000000" pitchFamily="50" charset="0"/>
                <a:cs typeface="Arial" panose="020B0604020202020204" pitchFamily="34" charset="0"/>
              </a:rPr>
              <a:t>3</a:t>
            </a:r>
            <a:r>
              <a:rPr lang="en-US" sz="2400" baseline="30000" dirty="0">
                <a:solidFill>
                  <a:schemeClr val="tx1"/>
                </a:solidFill>
                <a:latin typeface="Montserrat" panose="00000500000000000000" pitchFamily="50" charset="0"/>
                <a:cs typeface="Arial" panose="020B0604020202020204" pitchFamily="34" charset="0"/>
              </a:rPr>
              <a:t>rd</a:t>
            </a:r>
            <a:r>
              <a:rPr lang="en-US" sz="2400" dirty="0">
                <a:solidFill>
                  <a:schemeClr val="tx1"/>
                </a:solidFill>
                <a:latin typeface="Montserrat" panose="00000500000000000000" pitchFamily="50" charset="0"/>
                <a:cs typeface="Arial" panose="020B0604020202020204" pitchFamily="34" charset="0"/>
              </a:rPr>
              <a:t> July 2025</a:t>
            </a:r>
            <a:endParaRPr lang="en-US" sz="2400" dirty="0">
              <a:solidFill>
                <a:schemeClr val="tx1">
                  <a:lumMod val="75000"/>
                  <a:lumOff val="2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A0FE3-DE8B-E2AD-EE5B-060B0C4FA1D5}"/>
            </a:ext>
          </a:extLst>
        </p:cNvPr>
        <p:cNvGrpSpPr/>
        <p:nvPr/>
      </p:nvGrpSpPr>
      <p:grpSpPr>
        <a:xfrm>
          <a:off x="0" y="0"/>
          <a:ext cx="0" cy="0"/>
          <a:chOff x="0" y="0"/>
          <a:chExt cx="0" cy="0"/>
        </a:xfrm>
      </p:grpSpPr>
      <p:pic>
        <p:nvPicPr>
          <p:cNvPr id="5" name="Picture 4" descr="A graph with colored lines&#10;&#10;AI-generated content may be incorrect.">
            <a:extLst>
              <a:ext uri="{FF2B5EF4-FFF2-40B4-BE49-F238E27FC236}">
                <a16:creationId xmlns:a16="http://schemas.microsoft.com/office/drawing/2014/main" id="{7B6B9567-E674-0481-4B91-902D414191C1}"/>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4930129" y="2231531"/>
            <a:ext cx="3584710" cy="3552066"/>
          </a:xfrm>
          <a:prstGeom prst="rect">
            <a:avLst/>
          </a:prstGeom>
        </p:spPr>
      </p:pic>
      <p:sp>
        <p:nvSpPr>
          <p:cNvPr id="6" name="TextBox 5">
            <a:extLst>
              <a:ext uri="{FF2B5EF4-FFF2-40B4-BE49-F238E27FC236}">
                <a16:creationId xmlns:a16="http://schemas.microsoft.com/office/drawing/2014/main" id="{6ED4B038-9E24-F36D-E063-1341D77A4794}"/>
              </a:ext>
            </a:extLst>
          </p:cNvPr>
          <p:cNvSpPr txBox="1"/>
          <p:nvPr/>
        </p:nvSpPr>
        <p:spPr>
          <a:xfrm>
            <a:off x="550646" y="434311"/>
            <a:ext cx="10109333" cy="523220"/>
          </a:xfrm>
          <a:prstGeom prst="rect">
            <a:avLst/>
          </a:prstGeom>
          <a:noFill/>
        </p:spPr>
        <p:txBody>
          <a:bodyPr wrap="square" rtlCol="0">
            <a:spAutoFit/>
          </a:bodyPr>
          <a:lstStyle/>
          <a:p>
            <a:r>
              <a:rPr lang="en-GB" sz="2800" b="1" noProof="0" dirty="0">
                <a:solidFill>
                  <a:srgbClr val="04385E"/>
                </a:solidFill>
                <a:latin typeface="Montserrat" pitchFamily="2" charset="0"/>
              </a:rPr>
              <a:t>R</a:t>
            </a:r>
            <a:r>
              <a:rPr lang="en-GB" sz="2000" b="1" noProof="0" dirty="0">
                <a:solidFill>
                  <a:srgbClr val="04385E"/>
                </a:solidFill>
                <a:latin typeface="Montserrat" pitchFamily="2" charset="0"/>
              </a:rPr>
              <a:t>EGRESSION ON </a:t>
            </a:r>
            <a:r>
              <a:rPr lang="en-GB" sz="2800" b="1" noProof="0" dirty="0">
                <a:solidFill>
                  <a:srgbClr val="04385E"/>
                </a:solidFill>
                <a:latin typeface="Montserrat" pitchFamily="2" charset="0"/>
              </a:rPr>
              <a:t>E</a:t>
            </a:r>
            <a:r>
              <a:rPr lang="en-GB" sz="2000" b="1" noProof="0" dirty="0">
                <a:solidFill>
                  <a:srgbClr val="04385E"/>
                </a:solidFill>
                <a:latin typeface="Montserrat" pitchFamily="2" charset="0"/>
              </a:rPr>
              <a:t>NVIRONMENTAL </a:t>
            </a:r>
            <a:r>
              <a:rPr lang="en-GB" sz="2400" b="1" noProof="0" dirty="0">
                <a:solidFill>
                  <a:srgbClr val="04385E"/>
                </a:solidFill>
                <a:latin typeface="Montserrat" pitchFamily="2" charset="0"/>
              </a:rPr>
              <a:t>C</a:t>
            </a:r>
            <a:r>
              <a:rPr lang="en-GB" sz="2000" b="1" noProof="0" dirty="0">
                <a:solidFill>
                  <a:srgbClr val="04385E"/>
                </a:solidFill>
                <a:latin typeface="Montserrat" pitchFamily="2" charset="0"/>
              </a:rPr>
              <a:t>OVARIATES</a:t>
            </a:r>
            <a:endParaRPr lang="en-GB" sz="2800" b="1" noProof="0" dirty="0">
              <a:solidFill>
                <a:srgbClr val="04385E"/>
              </a:solidFill>
              <a:latin typeface="Montserrat" pitchFamily="2" charset="0"/>
            </a:endParaRPr>
          </a:p>
        </p:txBody>
      </p:sp>
      <p:pic>
        <p:nvPicPr>
          <p:cNvPr id="8" name="Picture 7" descr="A graph of lines and numbers&#10;&#10;AI-generated content may be incorrect.">
            <a:extLst>
              <a:ext uri="{FF2B5EF4-FFF2-40B4-BE49-F238E27FC236}">
                <a16:creationId xmlns:a16="http://schemas.microsoft.com/office/drawing/2014/main" id="{82CE636F-8565-76BC-4A33-7AA1AA7D49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176" y="2231531"/>
            <a:ext cx="3372740" cy="3552067"/>
          </a:xfrm>
          <a:prstGeom prst="rect">
            <a:avLst/>
          </a:prstGeom>
        </p:spPr>
      </p:pic>
      <p:sp>
        <p:nvSpPr>
          <p:cNvPr id="9" name="TextBox 8">
            <a:extLst>
              <a:ext uri="{FF2B5EF4-FFF2-40B4-BE49-F238E27FC236}">
                <a16:creationId xmlns:a16="http://schemas.microsoft.com/office/drawing/2014/main" id="{D47A8A6F-7376-EFC1-CFCD-74865FA59B22}"/>
              </a:ext>
            </a:extLst>
          </p:cNvPr>
          <p:cNvSpPr txBox="1"/>
          <p:nvPr/>
        </p:nvSpPr>
        <p:spPr>
          <a:xfrm>
            <a:off x="1279330" y="5997546"/>
            <a:ext cx="2638431" cy="323165"/>
          </a:xfrm>
          <a:prstGeom prst="rect">
            <a:avLst/>
          </a:prstGeom>
          <a:noFill/>
        </p:spPr>
        <p:txBody>
          <a:bodyPr wrap="square" rtlCol="0">
            <a:spAutoFit/>
          </a:bodyPr>
          <a:lstStyle/>
          <a:p>
            <a:pPr algn="ctr"/>
            <a:r>
              <a:rPr lang="en-GB" sz="1500" noProof="0" dirty="0">
                <a:solidFill>
                  <a:srgbClr val="3E4140"/>
                </a:solidFill>
                <a:latin typeface="Montserrat" pitchFamily="2" charset="0"/>
                <a:ea typeface="Open Sans" panose="020B0604020202020204" charset="0"/>
                <a:cs typeface="Open Sans" panose="020B0604020202020204" charset="0"/>
              </a:rPr>
              <a:t>Environment (trial site)</a:t>
            </a:r>
          </a:p>
        </p:txBody>
      </p:sp>
      <p:sp>
        <p:nvSpPr>
          <p:cNvPr id="19" name="TextBox 18">
            <a:extLst>
              <a:ext uri="{FF2B5EF4-FFF2-40B4-BE49-F238E27FC236}">
                <a16:creationId xmlns:a16="http://schemas.microsoft.com/office/drawing/2014/main" id="{739DF755-D9DA-1567-3826-429C4ED14822}"/>
              </a:ext>
            </a:extLst>
          </p:cNvPr>
          <p:cNvSpPr txBox="1"/>
          <p:nvPr/>
        </p:nvSpPr>
        <p:spPr>
          <a:xfrm rot="16200000">
            <a:off x="-655074" y="3703358"/>
            <a:ext cx="2605935" cy="323165"/>
          </a:xfrm>
          <a:prstGeom prst="rect">
            <a:avLst/>
          </a:prstGeom>
          <a:noFill/>
        </p:spPr>
        <p:txBody>
          <a:bodyPr wrap="square" rtlCol="0">
            <a:spAutoFit/>
          </a:bodyPr>
          <a:lstStyle/>
          <a:p>
            <a:pPr algn="ctr"/>
            <a:r>
              <a:rPr lang="en-GB" sz="1500" noProof="0" dirty="0">
                <a:solidFill>
                  <a:srgbClr val="3E4140"/>
                </a:solidFill>
                <a:latin typeface="Montserrat" pitchFamily="2" charset="0"/>
                <a:ea typeface="Open Sans" panose="020B0604020202020204" charset="0"/>
                <a:cs typeface="Open Sans" panose="020B0604020202020204" charset="0"/>
              </a:rPr>
              <a:t>Yield (tons/ha)</a:t>
            </a:r>
          </a:p>
        </p:txBody>
      </p:sp>
      <p:sp>
        <p:nvSpPr>
          <p:cNvPr id="20" name="TextBox 19">
            <a:extLst>
              <a:ext uri="{FF2B5EF4-FFF2-40B4-BE49-F238E27FC236}">
                <a16:creationId xmlns:a16="http://schemas.microsoft.com/office/drawing/2014/main" id="{7DD61D0B-2865-357F-68E5-B976F8C9A24D}"/>
              </a:ext>
            </a:extLst>
          </p:cNvPr>
          <p:cNvSpPr txBox="1"/>
          <p:nvPr/>
        </p:nvSpPr>
        <p:spPr>
          <a:xfrm>
            <a:off x="1379007" y="2246596"/>
            <a:ext cx="2174795" cy="70218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400" noProof="0" dirty="0">
                <a:solidFill>
                  <a:srgbClr val="3E4140"/>
                </a:solidFill>
                <a:latin typeface="Montserrat" pitchFamily="2" charset="0"/>
                <a:ea typeface="Open Sans" panose="020B0604020202020204" charset="0"/>
                <a:cs typeface="Open Sans" panose="020B0604020202020204" charset="0"/>
              </a:rPr>
              <a:t>8 Genotypes</a:t>
            </a:r>
          </a:p>
          <a:p>
            <a:pPr marL="285750" indent="-285750">
              <a:lnSpc>
                <a:spcPct val="150000"/>
              </a:lnSpc>
              <a:buFont typeface="Arial" panose="020B0604020202020204" pitchFamily="34" charset="0"/>
              <a:buChar char="•"/>
            </a:pPr>
            <a:r>
              <a:rPr lang="en-GB" sz="1400" noProof="0" dirty="0">
                <a:solidFill>
                  <a:srgbClr val="3E4140"/>
                </a:solidFill>
                <a:latin typeface="Montserrat" pitchFamily="2" charset="0"/>
                <a:ea typeface="Open Sans" panose="020B0604020202020204" charset="0"/>
                <a:cs typeface="Open Sans" panose="020B0604020202020204" charset="0"/>
              </a:rPr>
              <a:t>5 Locations</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26AB0D5-F7FD-D43C-0AC2-0A8BC07B4FEE}"/>
                  </a:ext>
                </a:extLst>
              </p:cNvPr>
              <p:cNvSpPr txBox="1"/>
              <p:nvPr/>
            </p:nvSpPr>
            <p:spPr>
              <a:xfrm>
                <a:off x="5094576" y="2590180"/>
                <a:ext cx="3539449" cy="338554"/>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sz="2200" b="0" i="1" noProof="0" smtClean="0">
                          <a:solidFill>
                            <a:schemeClr val="tx1">
                              <a:lumMod val="75000"/>
                              <a:lumOff val="25000"/>
                            </a:schemeClr>
                          </a:solidFill>
                          <a:latin typeface="Cambria Math" panose="02040503050406030204" pitchFamily="18" charset="0"/>
                        </a:rPr>
                        <m:t>𝑃</m:t>
                      </m:r>
                      <m:r>
                        <a:rPr lang="en-GB" sz="2200" i="1" noProof="0" smtClean="0">
                          <a:solidFill>
                            <a:schemeClr val="tx1">
                              <a:lumMod val="75000"/>
                              <a:lumOff val="25000"/>
                            </a:schemeClr>
                          </a:solidFill>
                          <a:latin typeface="Cambria Math" panose="02040503050406030204" pitchFamily="18" charset="0"/>
                        </a:rPr>
                        <m:t>=</m:t>
                      </m:r>
                      <m:r>
                        <a:rPr lang="en-GB" sz="2200" i="1" noProof="0" smtClean="0">
                          <a:solidFill>
                            <a:schemeClr val="tx1">
                              <a:lumMod val="75000"/>
                              <a:lumOff val="25000"/>
                            </a:schemeClr>
                          </a:solidFill>
                          <a:latin typeface="Cambria Math" panose="02040503050406030204" pitchFamily="18" charset="0"/>
                          <a:ea typeface="Cambria Math" panose="02040503050406030204" pitchFamily="18" charset="0"/>
                        </a:rPr>
                        <m:t>𝐺</m:t>
                      </m:r>
                      <m:r>
                        <a:rPr lang="en-GB" sz="2200" i="1" noProof="0" smtClean="0">
                          <a:solidFill>
                            <a:schemeClr val="tx1">
                              <a:lumMod val="75000"/>
                              <a:lumOff val="25000"/>
                            </a:schemeClr>
                          </a:solidFill>
                          <a:latin typeface="Cambria Math" panose="02040503050406030204" pitchFamily="18" charset="0"/>
                        </a:rPr>
                        <m:t>+</m:t>
                      </m:r>
                      <m:r>
                        <a:rPr lang="en-GB" sz="2200" i="1" noProof="0" smtClean="0">
                          <a:solidFill>
                            <a:schemeClr val="tx1">
                              <a:lumMod val="75000"/>
                              <a:lumOff val="25000"/>
                            </a:schemeClr>
                          </a:solidFill>
                          <a:latin typeface="Cambria Math" panose="02040503050406030204" pitchFamily="18" charset="0"/>
                          <a:ea typeface="Cambria Math" panose="02040503050406030204" pitchFamily="18" charset="0"/>
                        </a:rPr>
                        <m:t>𝛽</m:t>
                      </m:r>
                      <m:r>
                        <a:rPr lang="en-GB" sz="2200" b="0" i="1" noProof="0" smtClean="0">
                          <a:solidFill>
                            <a:schemeClr val="tx1">
                              <a:lumMod val="75000"/>
                              <a:lumOff val="25000"/>
                            </a:schemeClr>
                          </a:solidFill>
                          <a:latin typeface="Cambria Math" panose="02040503050406030204" pitchFamily="18" charset="0"/>
                        </a:rPr>
                        <m:t>𝐸</m:t>
                      </m:r>
                      <m:r>
                        <a:rPr lang="en-GB" sz="2200" i="1" noProof="0" smtClean="0">
                          <a:solidFill>
                            <a:schemeClr val="tx1">
                              <a:lumMod val="75000"/>
                              <a:lumOff val="25000"/>
                            </a:schemeClr>
                          </a:solidFill>
                          <a:latin typeface="Cambria Math" panose="02040503050406030204" pitchFamily="18" charset="0"/>
                        </a:rPr>
                        <m:t>+</m:t>
                      </m:r>
                      <m:r>
                        <a:rPr lang="en-GB" sz="2200" i="1" noProof="0" smtClean="0">
                          <a:solidFill>
                            <a:schemeClr val="tx1">
                              <a:lumMod val="75000"/>
                              <a:lumOff val="25000"/>
                            </a:schemeClr>
                          </a:solidFill>
                          <a:latin typeface="Cambria Math" panose="02040503050406030204" pitchFamily="18" charset="0"/>
                          <a:ea typeface="Cambria Math" panose="02040503050406030204" pitchFamily="18" charset="0"/>
                        </a:rPr>
                        <m:t>𝜀</m:t>
                      </m:r>
                    </m:oMath>
                  </m:oMathPara>
                </a14:m>
                <a:endParaRPr lang="en-GB" sz="2200" noProof="0" dirty="0">
                  <a:solidFill>
                    <a:schemeClr val="tx1">
                      <a:lumMod val="75000"/>
                      <a:lumOff val="25000"/>
                    </a:schemeClr>
                  </a:solidFill>
                </a:endParaRPr>
              </a:p>
            </p:txBody>
          </p:sp>
        </mc:Choice>
        <mc:Fallback xmlns="">
          <p:sp>
            <p:nvSpPr>
              <p:cNvPr id="21" name="TextBox 20">
                <a:extLst>
                  <a:ext uri="{FF2B5EF4-FFF2-40B4-BE49-F238E27FC236}">
                    <a16:creationId xmlns:a16="http://schemas.microsoft.com/office/drawing/2014/main" id="{B26AB0D5-F7FD-D43C-0AC2-0A8BC07B4FEE}"/>
                  </a:ext>
                </a:extLst>
              </p:cNvPr>
              <p:cNvSpPr txBox="1">
                <a:spLocks noRot="1" noChangeAspect="1" noMove="1" noResize="1" noEditPoints="1" noAdjustHandles="1" noChangeArrowheads="1" noChangeShapeType="1" noTextEdit="1"/>
              </p:cNvSpPr>
              <p:nvPr/>
            </p:nvSpPr>
            <p:spPr>
              <a:xfrm>
                <a:off x="5094576" y="2590180"/>
                <a:ext cx="3539449" cy="338554"/>
              </a:xfrm>
              <a:prstGeom prst="rect">
                <a:avLst/>
              </a:prstGeom>
              <a:blipFill>
                <a:blip r:embed="rId5"/>
                <a:stretch>
                  <a:fillRect b="-34545"/>
                </a:stretch>
              </a:blipFill>
            </p:spPr>
            <p:txBody>
              <a:bodyPr/>
              <a:lstStyle/>
              <a:p>
                <a:r>
                  <a:rPr lang="en-GB">
                    <a:noFill/>
                  </a:rPr>
                  <a:t> </a:t>
                </a:r>
              </a:p>
            </p:txBody>
          </p:sp>
        </mc:Fallback>
      </mc:AlternateContent>
      <p:cxnSp>
        <p:nvCxnSpPr>
          <p:cNvPr id="22" name="Straight Arrow Connector 21">
            <a:extLst>
              <a:ext uri="{FF2B5EF4-FFF2-40B4-BE49-F238E27FC236}">
                <a16:creationId xmlns:a16="http://schemas.microsoft.com/office/drawing/2014/main" id="{E9B5051B-648B-8915-7F7E-EFA3B642AA38}"/>
              </a:ext>
            </a:extLst>
          </p:cNvPr>
          <p:cNvCxnSpPr/>
          <p:nvPr/>
        </p:nvCxnSpPr>
        <p:spPr>
          <a:xfrm>
            <a:off x="7081037" y="2099432"/>
            <a:ext cx="0" cy="3822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872260F4-D6D0-3D97-9C56-3DEB06B231D7}"/>
              </a:ext>
            </a:extLst>
          </p:cNvPr>
          <p:cNvSpPr txBox="1"/>
          <p:nvPr/>
        </p:nvSpPr>
        <p:spPr>
          <a:xfrm>
            <a:off x="5195455" y="5915696"/>
            <a:ext cx="3319383" cy="399533"/>
          </a:xfrm>
          <a:prstGeom prst="rect">
            <a:avLst/>
          </a:prstGeom>
          <a:noFill/>
        </p:spPr>
        <p:txBody>
          <a:bodyPr wrap="square" rtlCol="0">
            <a:spAutoFit/>
          </a:bodyPr>
          <a:lstStyle/>
          <a:p>
            <a:pPr algn="ctr">
              <a:lnSpc>
                <a:spcPct val="150000"/>
              </a:lnSpc>
            </a:pPr>
            <a:r>
              <a:rPr lang="en-GB" sz="1500" noProof="0" dirty="0">
                <a:solidFill>
                  <a:srgbClr val="3E4140"/>
                </a:solidFill>
                <a:latin typeface="Montserrat" pitchFamily="2" charset="0"/>
                <a:ea typeface="Open Sans" panose="020B0604020202020204" charset="0"/>
                <a:cs typeface="Open Sans" panose="020B0604020202020204" charset="0"/>
              </a:rPr>
              <a:t>Seasonal rainfall (mm)</a:t>
            </a:r>
          </a:p>
        </p:txBody>
      </p:sp>
      <p:sp>
        <p:nvSpPr>
          <p:cNvPr id="25" name="TextBox 24">
            <a:extLst>
              <a:ext uri="{FF2B5EF4-FFF2-40B4-BE49-F238E27FC236}">
                <a16:creationId xmlns:a16="http://schemas.microsoft.com/office/drawing/2014/main" id="{A087844D-20F7-A5B7-B733-CBD7E05C365D}"/>
              </a:ext>
            </a:extLst>
          </p:cNvPr>
          <p:cNvSpPr txBox="1"/>
          <p:nvPr/>
        </p:nvSpPr>
        <p:spPr>
          <a:xfrm>
            <a:off x="5002717" y="1613829"/>
            <a:ext cx="3631308" cy="379015"/>
          </a:xfrm>
          <a:prstGeom prst="rect">
            <a:avLst/>
          </a:prstGeom>
          <a:noFill/>
        </p:spPr>
        <p:txBody>
          <a:bodyPr wrap="square" rtlCol="0">
            <a:spAutoFit/>
          </a:bodyPr>
          <a:lstStyle/>
          <a:p>
            <a:pPr>
              <a:lnSpc>
                <a:spcPct val="150000"/>
              </a:lnSpc>
            </a:pPr>
            <a:r>
              <a:rPr lang="en-GB" sz="1400" dirty="0">
                <a:solidFill>
                  <a:srgbClr val="3E4140"/>
                </a:solidFill>
                <a:latin typeface="Montserrat" pitchFamily="2" charset="0"/>
                <a:ea typeface="Open Sans" panose="020B0604020202020204" charset="0"/>
                <a:cs typeface="Open Sans" panose="020B0604020202020204" charset="0"/>
              </a:rPr>
              <a:t>Slope</a:t>
            </a:r>
            <a:r>
              <a:rPr lang="de-DE" sz="1400" dirty="0">
                <a:solidFill>
                  <a:srgbClr val="3E4140"/>
                </a:solidFill>
                <a:latin typeface="Montserrat" pitchFamily="2" charset="0"/>
                <a:ea typeface="Open Sans" panose="020B0604020202020204" charset="0"/>
                <a:cs typeface="Open Sans" panose="020B0604020202020204" charset="0"/>
              </a:rPr>
              <a:t> = g</a:t>
            </a:r>
            <a:r>
              <a:rPr lang="en-GB" sz="1400" noProof="0" dirty="0">
                <a:solidFill>
                  <a:srgbClr val="3E4140"/>
                </a:solidFill>
                <a:latin typeface="Montserrat" pitchFamily="2" charset="0"/>
                <a:ea typeface="Open Sans" panose="020B0604020202020204" charset="0"/>
                <a:cs typeface="Open Sans" panose="020B0604020202020204" charset="0"/>
              </a:rPr>
              <a:t>enotype-specific </a:t>
            </a:r>
            <a:r>
              <a:rPr lang="en-GB" sz="1400" dirty="0">
                <a:solidFill>
                  <a:srgbClr val="3E4140"/>
                </a:solidFill>
                <a:latin typeface="Montserrat" pitchFamily="2" charset="0"/>
                <a:ea typeface="Open Sans" panose="020B0604020202020204" charset="0"/>
                <a:cs typeface="Open Sans" panose="020B0604020202020204" charset="0"/>
              </a:rPr>
              <a:t>sensitivity</a:t>
            </a:r>
            <a:endParaRPr lang="en-GB" sz="1400" noProof="0" dirty="0">
              <a:solidFill>
                <a:srgbClr val="3E4140"/>
              </a:solidFill>
              <a:latin typeface="Montserrat" pitchFamily="2" charset="0"/>
              <a:ea typeface="Open Sans" panose="020B0604020202020204" charset="0"/>
              <a:cs typeface="Open Sans" panose="020B0604020202020204" charset="0"/>
            </a:endParaRPr>
          </a:p>
        </p:txBody>
      </p:sp>
      <p:sp>
        <p:nvSpPr>
          <p:cNvPr id="26" name="Rectangle 25">
            <a:extLst>
              <a:ext uri="{FF2B5EF4-FFF2-40B4-BE49-F238E27FC236}">
                <a16:creationId xmlns:a16="http://schemas.microsoft.com/office/drawing/2014/main" id="{D926BA9E-C6EF-739D-9178-B3D5CC06F48A}"/>
              </a:ext>
            </a:extLst>
          </p:cNvPr>
          <p:cNvSpPr/>
          <p:nvPr/>
        </p:nvSpPr>
        <p:spPr>
          <a:xfrm>
            <a:off x="9327979" y="2073100"/>
            <a:ext cx="2854926" cy="3552067"/>
          </a:xfrm>
          <a:prstGeom prst="rect">
            <a:avLst/>
          </a:prstGeom>
          <a:solidFill>
            <a:schemeClr val="bg1">
              <a:lumMod val="95000"/>
            </a:schemeClr>
          </a:solidFill>
          <a:ln>
            <a:solidFill>
              <a:schemeClr val="bg1">
                <a:lumMod val="9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27" name="TextBox 26">
            <a:extLst>
              <a:ext uri="{FF2B5EF4-FFF2-40B4-BE49-F238E27FC236}">
                <a16:creationId xmlns:a16="http://schemas.microsoft.com/office/drawing/2014/main" id="{D4712E28-A904-51D8-1A50-7E7EFBF43AFB}"/>
              </a:ext>
            </a:extLst>
          </p:cNvPr>
          <p:cNvSpPr txBox="1"/>
          <p:nvPr/>
        </p:nvSpPr>
        <p:spPr>
          <a:xfrm>
            <a:off x="9537235" y="2481676"/>
            <a:ext cx="2654765" cy="259500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400" dirty="0">
                <a:solidFill>
                  <a:srgbClr val="3E4140"/>
                </a:solidFill>
                <a:latin typeface="Montserrat" pitchFamily="2" charset="0"/>
                <a:ea typeface="Open Sans" panose="020B0604020202020204" charset="0"/>
                <a:cs typeface="Open Sans" panose="020B0604020202020204" charset="0"/>
              </a:rPr>
              <a:t>Genotype-specific </a:t>
            </a:r>
            <a:r>
              <a:rPr lang="en-GB" sz="1400" noProof="0" dirty="0" err="1">
                <a:solidFill>
                  <a:srgbClr val="3E4140"/>
                </a:solidFill>
                <a:latin typeface="Montserrat" pitchFamily="2" charset="0"/>
                <a:ea typeface="Open Sans" panose="020B0604020202020204" charset="0"/>
                <a:cs typeface="Open Sans" panose="020B0604020202020204" charset="0"/>
              </a:rPr>
              <a:t>easure</a:t>
            </a:r>
            <a:r>
              <a:rPr lang="en-GB" sz="1400" noProof="0" dirty="0">
                <a:solidFill>
                  <a:srgbClr val="3E4140"/>
                </a:solidFill>
                <a:latin typeface="Montserrat" pitchFamily="2" charset="0"/>
                <a:ea typeface="Open Sans" panose="020B0604020202020204" charset="0"/>
                <a:cs typeface="Open Sans" panose="020B0604020202020204" charset="0"/>
              </a:rPr>
              <a:t> of stability</a:t>
            </a:r>
          </a:p>
          <a:p>
            <a:pPr>
              <a:lnSpc>
                <a:spcPct val="150000"/>
              </a:lnSpc>
            </a:pPr>
            <a:endParaRPr lang="en-GB" sz="600" noProof="0" dirty="0">
              <a:solidFill>
                <a:srgbClr val="3E4140"/>
              </a:solidFill>
              <a:latin typeface="Montserrat" pitchFamily="2" charset="0"/>
              <a:ea typeface="Open Sans" panose="020B0604020202020204" charset="0"/>
              <a:cs typeface="Open Sans" panose="020B0604020202020204" charset="0"/>
            </a:endParaRPr>
          </a:p>
          <a:p>
            <a:pPr marL="285750" indent="-285750">
              <a:lnSpc>
                <a:spcPct val="150000"/>
              </a:lnSpc>
              <a:buFont typeface="Arial" panose="020B0604020202020204" pitchFamily="34" charset="0"/>
              <a:buChar char="•"/>
            </a:pPr>
            <a:r>
              <a:rPr lang="en-GB" sz="1400" dirty="0">
                <a:solidFill>
                  <a:srgbClr val="3E4140"/>
                </a:solidFill>
                <a:latin typeface="Montserrat" pitchFamily="2" charset="0"/>
                <a:ea typeface="Open Sans" panose="020B0604020202020204" charset="0"/>
                <a:cs typeface="Open Sans" panose="020B0604020202020204" charset="0"/>
              </a:rPr>
              <a:t>Cause of GxE partially explained </a:t>
            </a:r>
          </a:p>
          <a:p>
            <a:pPr>
              <a:lnSpc>
                <a:spcPct val="150000"/>
              </a:lnSpc>
            </a:pPr>
            <a:endParaRPr lang="en-GB" sz="600" dirty="0">
              <a:solidFill>
                <a:srgbClr val="3E4140"/>
              </a:solidFill>
              <a:latin typeface="Montserrat" pitchFamily="2" charset="0"/>
              <a:ea typeface="Open Sans" panose="020B0604020202020204" charset="0"/>
              <a:cs typeface="Open Sans" panose="020B0604020202020204" charset="0"/>
            </a:endParaRPr>
          </a:p>
          <a:p>
            <a:pPr marL="285750" indent="-285750">
              <a:lnSpc>
                <a:spcPct val="150000"/>
              </a:lnSpc>
              <a:buFont typeface="Arial" panose="020B0604020202020204" pitchFamily="34" charset="0"/>
              <a:buChar char="•"/>
            </a:pPr>
            <a:r>
              <a:rPr lang="en-GB" sz="1400" noProof="0" dirty="0">
                <a:solidFill>
                  <a:srgbClr val="3E4140"/>
                </a:solidFill>
                <a:latin typeface="Montserrat" pitchFamily="2" charset="0"/>
                <a:ea typeface="Open Sans" panose="020B0604020202020204" charset="0"/>
                <a:cs typeface="Open Sans" panose="020B0604020202020204" charset="0"/>
              </a:rPr>
              <a:t>Captures only small fraction of the GxE interaction variance</a:t>
            </a:r>
          </a:p>
        </p:txBody>
      </p:sp>
    </p:spTree>
    <p:extLst>
      <p:ext uri="{BB962C8B-B14F-4D97-AF65-F5344CB8AC3E}">
        <p14:creationId xmlns:p14="http://schemas.microsoft.com/office/powerpoint/2010/main" val="375262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A5693-F1F8-BD46-2116-09FFB72B448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5BB6D35-5B90-0666-EE75-5F32A7C6B108}"/>
              </a:ext>
            </a:extLst>
          </p:cNvPr>
          <p:cNvPicPr>
            <a:picLocks noChangeAspect="1"/>
          </p:cNvPicPr>
          <p:nvPr/>
        </p:nvPicPr>
        <p:blipFill>
          <a:blip r:embed="rId3"/>
          <a:srcRect l="33536"/>
          <a:stretch/>
        </p:blipFill>
        <p:spPr>
          <a:xfrm>
            <a:off x="672304" y="1769196"/>
            <a:ext cx="3672588" cy="4342000"/>
          </a:xfrm>
          <a:prstGeom prst="rect">
            <a:avLst/>
          </a:prstGeom>
        </p:spPr>
      </p:pic>
      <p:graphicFrame>
        <p:nvGraphicFramePr>
          <p:cNvPr id="3" name="Table 2">
            <a:extLst>
              <a:ext uri="{FF2B5EF4-FFF2-40B4-BE49-F238E27FC236}">
                <a16:creationId xmlns:a16="http://schemas.microsoft.com/office/drawing/2014/main" id="{1C7F487C-EDB7-4349-E59D-66F4ACA0B56F}"/>
              </a:ext>
            </a:extLst>
          </p:cNvPr>
          <p:cNvGraphicFramePr>
            <a:graphicFrameLocks noGrp="1"/>
          </p:cNvGraphicFramePr>
          <p:nvPr>
            <p:extLst>
              <p:ext uri="{D42A27DB-BD31-4B8C-83A1-F6EECF244321}">
                <p14:modId xmlns:p14="http://schemas.microsoft.com/office/powerpoint/2010/main" val="1050123233"/>
              </p:ext>
            </p:extLst>
          </p:nvPr>
        </p:nvGraphicFramePr>
        <p:xfrm>
          <a:off x="5182281" y="2886091"/>
          <a:ext cx="2770894" cy="1459924"/>
        </p:xfrm>
        <a:graphic>
          <a:graphicData uri="http://schemas.openxmlformats.org/drawingml/2006/table">
            <a:tbl>
              <a:tblPr firstRow="1" bandRow="1">
                <a:tableStyleId>{5940675A-B579-460E-94D1-54222C63F5DA}</a:tableStyleId>
              </a:tblPr>
              <a:tblGrid>
                <a:gridCol w="629272">
                  <a:extLst>
                    <a:ext uri="{9D8B030D-6E8A-4147-A177-3AD203B41FA5}">
                      <a16:colId xmlns:a16="http://schemas.microsoft.com/office/drawing/2014/main" val="1940865279"/>
                    </a:ext>
                  </a:extLst>
                </a:gridCol>
                <a:gridCol w="713874">
                  <a:extLst>
                    <a:ext uri="{9D8B030D-6E8A-4147-A177-3AD203B41FA5}">
                      <a16:colId xmlns:a16="http://schemas.microsoft.com/office/drawing/2014/main" val="2970568525"/>
                    </a:ext>
                  </a:extLst>
                </a:gridCol>
                <a:gridCol w="713874">
                  <a:extLst>
                    <a:ext uri="{9D8B030D-6E8A-4147-A177-3AD203B41FA5}">
                      <a16:colId xmlns:a16="http://schemas.microsoft.com/office/drawing/2014/main" val="876998715"/>
                    </a:ext>
                  </a:extLst>
                </a:gridCol>
                <a:gridCol w="713874">
                  <a:extLst>
                    <a:ext uri="{9D8B030D-6E8A-4147-A177-3AD203B41FA5}">
                      <a16:colId xmlns:a16="http://schemas.microsoft.com/office/drawing/2014/main" val="2005270932"/>
                    </a:ext>
                  </a:extLst>
                </a:gridCol>
              </a:tblGrid>
              <a:tr h="364981">
                <a:tc>
                  <a:txBody>
                    <a:bodyPr/>
                    <a:lstStyle/>
                    <a:p>
                      <a:pPr algn="ctr"/>
                      <a:endParaRPr lang="en-GB" sz="1600" noProof="0" dirty="0">
                        <a:latin typeface="Montserrat"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600" b="1" noProof="0" dirty="0">
                          <a:latin typeface="Montserrat" pitchFamily="2" charset="0"/>
                        </a:rPr>
                        <a:t>E1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noProof="0" dirty="0">
                          <a:latin typeface="Montserrat" pitchFamily="2" charset="0"/>
                        </a:rPr>
                        <a:t>E2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noProof="0" dirty="0">
                          <a:latin typeface="Montserrat" pitchFamily="2" charset="0"/>
                        </a:rPr>
                        <a:t>E3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5943351"/>
                  </a:ext>
                </a:extLst>
              </a:tr>
              <a:tr h="364981">
                <a:tc>
                  <a:txBody>
                    <a:bodyPr/>
                    <a:lstStyle/>
                    <a:p>
                      <a:pPr algn="ctr"/>
                      <a:r>
                        <a:rPr lang="en-GB" sz="1600" b="1" noProof="0" dirty="0">
                          <a:latin typeface="Montserrat" pitchFamily="2" charset="0"/>
                        </a:rPr>
                        <a:t>E1</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GB" sz="1400" noProof="0" dirty="0">
                          <a:latin typeface="Montserrat" pitchFamily="2" charset="0"/>
                        </a:rPr>
                        <a:t>1</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1400" noProof="0" dirty="0">
                          <a:latin typeface="Montserrat" pitchFamily="2" charset="0"/>
                        </a:rPr>
                        <a:t>0.85</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1400" noProof="0" dirty="0">
                          <a:latin typeface="Montserrat" pitchFamily="2" charset="0"/>
                        </a:rPr>
                        <a:t>-0.47</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43364781"/>
                  </a:ext>
                </a:extLst>
              </a:tr>
              <a:tr h="364981">
                <a:tc>
                  <a:txBody>
                    <a:bodyPr/>
                    <a:lstStyle/>
                    <a:p>
                      <a:pPr algn="ctr"/>
                      <a:r>
                        <a:rPr lang="en-GB" sz="1600" b="1" noProof="0" dirty="0">
                          <a:latin typeface="Montserrat" pitchFamily="2" charset="0"/>
                        </a:rPr>
                        <a:t>E2</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GB" sz="1400" noProof="0" dirty="0">
                          <a:latin typeface="Montserrat" pitchFamily="2" charset="0"/>
                        </a:rPr>
                        <a:t>0.85</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noProof="0" dirty="0">
                          <a:latin typeface="Montserrat" pitchFamily="2" charset="0"/>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noProof="0" dirty="0">
                          <a:latin typeface="Montserrat" pitchFamily="2" charset="0"/>
                        </a:rPr>
                        <a:t>-0.33</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75025440"/>
                  </a:ext>
                </a:extLst>
              </a:tr>
              <a:tr h="364981">
                <a:tc>
                  <a:txBody>
                    <a:bodyPr/>
                    <a:lstStyle/>
                    <a:p>
                      <a:pPr algn="ctr"/>
                      <a:r>
                        <a:rPr lang="en-GB" sz="1600" b="1" noProof="0" dirty="0">
                          <a:latin typeface="Montserrat" pitchFamily="2" charset="0"/>
                        </a:rPr>
                        <a:t>E3</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GB" sz="1400" noProof="0" dirty="0">
                          <a:latin typeface="Montserrat" pitchFamily="2" charset="0"/>
                        </a:rPr>
                        <a:t>-0.47</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noProof="0" dirty="0">
                          <a:latin typeface="Montserrat" pitchFamily="2" charset="0"/>
                        </a:rPr>
                        <a:t>-0.33</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noProof="0" dirty="0">
                          <a:latin typeface="Montserrat" pitchFamily="2" charset="0"/>
                        </a:rPr>
                        <a:t>1</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1955708"/>
                  </a:ext>
                </a:extLst>
              </a:tr>
            </a:tbl>
          </a:graphicData>
        </a:graphic>
      </p:graphicFrame>
      <p:sp>
        <p:nvSpPr>
          <p:cNvPr id="4" name="Rectangle 3">
            <a:extLst>
              <a:ext uri="{FF2B5EF4-FFF2-40B4-BE49-F238E27FC236}">
                <a16:creationId xmlns:a16="http://schemas.microsoft.com/office/drawing/2014/main" id="{5BBB79C2-1BA9-9D6D-4909-0E73806C8CB8}"/>
              </a:ext>
            </a:extLst>
          </p:cNvPr>
          <p:cNvSpPr/>
          <p:nvPr/>
        </p:nvSpPr>
        <p:spPr>
          <a:xfrm>
            <a:off x="5864994" y="3302471"/>
            <a:ext cx="1347537" cy="605718"/>
          </a:xfrm>
          <a:prstGeom prst="rect">
            <a:avLst/>
          </a:prstGeom>
          <a:noFill/>
          <a:ln w="31750">
            <a:solidFill>
              <a:schemeClr val="tx2">
                <a:lumMod val="50000"/>
                <a:lumOff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noProof="0" dirty="0"/>
          </a:p>
        </p:txBody>
      </p:sp>
      <p:sp>
        <p:nvSpPr>
          <p:cNvPr id="7" name="TextBox 6">
            <a:extLst>
              <a:ext uri="{FF2B5EF4-FFF2-40B4-BE49-F238E27FC236}">
                <a16:creationId xmlns:a16="http://schemas.microsoft.com/office/drawing/2014/main" id="{7B2E6D5A-3449-B529-BE06-7D5FB9B19353}"/>
              </a:ext>
            </a:extLst>
          </p:cNvPr>
          <p:cNvSpPr txBox="1"/>
          <p:nvPr/>
        </p:nvSpPr>
        <p:spPr>
          <a:xfrm>
            <a:off x="1729805" y="3581677"/>
            <a:ext cx="661737" cy="461665"/>
          </a:xfrm>
          <a:prstGeom prst="rect">
            <a:avLst/>
          </a:prstGeom>
          <a:noFill/>
        </p:spPr>
        <p:txBody>
          <a:bodyPr wrap="square" rtlCol="0">
            <a:spAutoFit/>
          </a:bodyPr>
          <a:lstStyle/>
          <a:p>
            <a:r>
              <a:rPr lang="en-GB" sz="2400" b="1" noProof="0" dirty="0">
                <a:latin typeface="Montserrat" pitchFamily="2" charset="0"/>
              </a:rPr>
              <a:t>E</a:t>
            </a:r>
            <a:r>
              <a:rPr lang="en-GB" sz="2400" b="1" baseline="-25000" noProof="0" dirty="0">
                <a:latin typeface="Montserrat" pitchFamily="2" charset="0"/>
              </a:rPr>
              <a:t>1</a:t>
            </a:r>
          </a:p>
        </p:txBody>
      </p:sp>
      <p:sp>
        <p:nvSpPr>
          <p:cNvPr id="10" name="TextBox 9">
            <a:extLst>
              <a:ext uri="{FF2B5EF4-FFF2-40B4-BE49-F238E27FC236}">
                <a16:creationId xmlns:a16="http://schemas.microsoft.com/office/drawing/2014/main" id="{39DFF8B3-51E5-31FF-6E2D-65DD873AB588}"/>
              </a:ext>
            </a:extLst>
          </p:cNvPr>
          <p:cNvSpPr txBox="1"/>
          <p:nvPr/>
        </p:nvSpPr>
        <p:spPr>
          <a:xfrm>
            <a:off x="2994816" y="3056214"/>
            <a:ext cx="661737" cy="461665"/>
          </a:xfrm>
          <a:prstGeom prst="rect">
            <a:avLst/>
          </a:prstGeom>
          <a:noFill/>
        </p:spPr>
        <p:txBody>
          <a:bodyPr wrap="square" rtlCol="0">
            <a:spAutoFit/>
          </a:bodyPr>
          <a:lstStyle/>
          <a:p>
            <a:r>
              <a:rPr lang="en-GB" sz="2400" b="1" noProof="0" dirty="0">
                <a:latin typeface="Montserrat" pitchFamily="2" charset="0"/>
              </a:rPr>
              <a:t>E</a:t>
            </a:r>
            <a:r>
              <a:rPr lang="en-GB" sz="2400" b="1" baseline="-25000" noProof="0" dirty="0">
                <a:latin typeface="Montserrat" pitchFamily="2" charset="0"/>
              </a:rPr>
              <a:t>2</a:t>
            </a:r>
          </a:p>
        </p:txBody>
      </p:sp>
      <p:sp>
        <p:nvSpPr>
          <p:cNvPr id="11" name="TextBox 10">
            <a:extLst>
              <a:ext uri="{FF2B5EF4-FFF2-40B4-BE49-F238E27FC236}">
                <a16:creationId xmlns:a16="http://schemas.microsoft.com/office/drawing/2014/main" id="{D956186F-51E2-5682-44C0-75A22F748E10}"/>
              </a:ext>
            </a:extLst>
          </p:cNvPr>
          <p:cNvSpPr txBox="1"/>
          <p:nvPr/>
        </p:nvSpPr>
        <p:spPr>
          <a:xfrm>
            <a:off x="1958850" y="4798429"/>
            <a:ext cx="661737" cy="461665"/>
          </a:xfrm>
          <a:prstGeom prst="rect">
            <a:avLst/>
          </a:prstGeom>
          <a:noFill/>
        </p:spPr>
        <p:txBody>
          <a:bodyPr wrap="square" rtlCol="0">
            <a:spAutoFit/>
          </a:bodyPr>
          <a:lstStyle/>
          <a:p>
            <a:r>
              <a:rPr lang="en-GB" sz="2400" b="1" noProof="0" dirty="0">
                <a:latin typeface="Montserrat" pitchFamily="2" charset="0"/>
              </a:rPr>
              <a:t>E</a:t>
            </a:r>
            <a:r>
              <a:rPr lang="en-GB" sz="2400" b="1" baseline="-25000" noProof="0" dirty="0">
                <a:latin typeface="Montserrat" pitchFamily="2" charset="0"/>
              </a:rPr>
              <a:t>3</a:t>
            </a:r>
          </a:p>
        </p:txBody>
      </p:sp>
      <p:sp>
        <p:nvSpPr>
          <p:cNvPr id="12" name="TextBox 11">
            <a:extLst>
              <a:ext uri="{FF2B5EF4-FFF2-40B4-BE49-F238E27FC236}">
                <a16:creationId xmlns:a16="http://schemas.microsoft.com/office/drawing/2014/main" id="{71C79090-309F-A56B-7408-E23CCC83C69E}"/>
              </a:ext>
            </a:extLst>
          </p:cNvPr>
          <p:cNvSpPr txBox="1"/>
          <p:nvPr/>
        </p:nvSpPr>
        <p:spPr>
          <a:xfrm>
            <a:off x="550646" y="434311"/>
            <a:ext cx="10109333" cy="523220"/>
          </a:xfrm>
          <a:prstGeom prst="rect">
            <a:avLst/>
          </a:prstGeom>
          <a:noFill/>
        </p:spPr>
        <p:txBody>
          <a:bodyPr wrap="square" rtlCol="0">
            <a:spAutoFit/>
          </a:bodyPr>
          <a:lstStyle/>
          <a:p>
            <a:r>
              <a:rPr lang="en-GB" sz="2800" b="1" noProof="0" dirty="0">
                <a:solidFill>
                  <a:srgbClr val="04385E"/>
                </a:solidFill>
                <a:latin typeface="Montserrat" pitchFamily="2" charset="0"/>
              </a:rPr>
              <a:t>GxE</a:t>
            </a:r>
            <a:r>
              <a:rPr lang="en-GB" sz="2000" b="1" noProof="0" dirty="0">
                <a:solidFill>
                  <a:srgbClr val="04385E"/>
                </a:solidFill>
                <a:latin typeface="Montserrat" pitchFamily="2" charset="0"/>
              </a:rPr>
              <a:t> </a:t>
            </a:r>
            <a:r>
              <a:rPr lang="en-GB" sz="2800" b="1" noProof="0" dirty="0">
                <a:solidFill>
                  <a:srgbClr val="04385E"/>
                </a:solidFill>
                <a:latin typeface="Montserrat" pitchFamily="2" charset="0"/>
              </a:rPr>
              <a:t>I</a:t>
            </a:r>
            <a:r>
              <a:rPr lang="en-GB" sz="2000" b="1" noProof="0" dirty="0">
                <a:solidFill>
                  <a:srgbClr val="04385E"/>
                </a:solidFill>
                <a:latin typeface="Montserrat" pitchFamily="2" charset="0"/>
              </a:rPr>
              <a:t>NTERACTION – A </a:t>
            </a:r>
            <a:r>
              <a:rPr lang="en-GB" sz="2800" b="1" noProof="0" dirty="0">
                <a:solidFill>
                  <a:srgbClr val="04385E"/>
                </a:solidFill>
                <a:latin typeface="Montserrat" pitchFamily="2" charset="0"/>
              </a:rPr>
              <a:t>L</a:t>
            </a:r>
            <a:r>
              <a:rPr lang="en-GB" sz="2000" b="1" noProof="0" dirty="0">
                <a:solidFill>
                  <a:srgbClr val="04385E"/>
                </a:solidFill>
                <a:latin typeface="Montserrat" pitchFamily="2" charset="0"/>
              </a:rPr>
              <a:t>ACK OF </a:t>
            </a:r>
            <a:r>
              <a:rPr lang="en-GB" sz="2800" b="1" noProof="0" dirty="0">
                <a:solidFill>
                  <a:srgbClr val="04385E"/>
                </a:solidFill>
                <a:latin typeface="Montserrat" pitchFamily="2" charset="0"/>
              </a:rPr>
              <a:t>G</a:t>
            </a:r>
            <a:r>
              <a:rPr lang="en-GB" sz="2000" b="1" noProof="0" dirty="0">
                <a:solidFill>
                  <a:srgbClr val="04385E"/>
                </a:solidFill>
                <a:latin typeface="Montserrat" pitchFamily="2" charset="0"/>
              </a:rPr>
              <a:t>ENETIC </a:t>
            </a:r>
            <a:r>
              <a:rPr lang="en-GB" sz="2800" b="1" noProof="0" dirty="0">
                <a:solidFill>
                  <a:srgbClr val="04385E"/>
                </a:solidFill>
                <a:latin typeface="Montserrat" pitchFamily="2" charset="0"/>
              </a:rPr>
              <a:t>C</a:t>
            </a:r>
            <a:r>
              <a:rPr lang="en-GB" sz="2000" b="1" noProof="0" dirty="0">
                <a:solidFill>
                  <a:srgbClr val="04385E"/>
                </a:solidFill>
                <a:latin typeface="Montserrat" pitchFamily="2" charset="0"/>
              </a:rPr>
              <a:t>ORRELATION</a:t>
            </a:r>
            <a:endParaRPr lang="en-GB" sz="2800" b="1" noProof="0" dirty="0">
              <a:solidFill>
                <a:srgbClr val="04385E"/>
              </a:solidFill>
              <a:latin typeface="Montserrat" pitchFamily="2" charset="0"/>
            </a:endParaRPr>
          </a:p>
        </p:txBody>
      </p:sp>
      <p:sp>
        <p:nvSpPr>
          <p:cNvPr id="13" name="TextBox 12">
            <a:extLst>
              <a:ext uri="{FF2B5EF4-FFF2-40B4-BE49-F238E27FC236}">
                <a16:creationId xmlns:a16="http://schemas.microsoft.com/office/drawing/2014/main" id="{B84A1D53-00FB-7D37-8E9B-2CB3F0349E87}"/>
              </a:ext>
            </a:extLst>
          </p:cNvPr>
          <p:cNvSpPr txBox="1"/>
          <p:nvPr/>
        </p:nvSpPr>
        <p:spPr>
          <a:xfrm>
            <a:off x="249793" y="1999265"/>
            <a:ext cx="2370794" cy="400110"/>
          </a:xfrm>
          <a:prstGeom prst="rect">
            <a:avLst/>
          </a:prstGeom>
          <a:noFill/>
        </p:spPr>
        <p:txBody>
          <a:bodyPr wrap="square" rtlCol="0">
            <a:spAutoFit/>
          </a:bodyPr>
          <a:lstStyle/>
          <a:p>
            <a:pPr algn="ctr"/>
            <a:r>
              <a:rPr lang="en-GB" sz="2000" noProof="0" dirty="0">
                <a:solidFill>
                  <a:srgbClr val="3E4140"/>
                </a:solidFill>
                <a:latin typeface="Montserrat" pitchFamily="2" charset="0"/>
                <a:ea typeface="Open Sans" panose="020B0604020202020204" charset="0"/>
                <a:cs typeface="Open Sans" panose="020B0604020202020204" charset="0"/>
              </a:rPr>
              <a:t>METs</a:t>
            </a:r>
          </a:p>
        </p:txBody>
      </p:sp>
      <p:sp>
        <p:nvSpPr>
          <p:cNvPr id="14" name="Free-form: Shape 13">
            <a:extLst>
              <a:ext uri="{FF2B5EF4-FFF2-40B4-BE49-F238E27FC236}">
                <a16:creationId xmlns:a16="http://schemas.microsoft.com/office/drawing/2014/main" id="{0EEF935C-E935-F03D-95C9-EAD7C4A2F69E}"/>
              </a:ext>
            </a:extLst>
          </p:cNvPr>
          <p:cNvSpPr/>
          <p:nvPr/>
        </p:nvSpPr>
        <p:spPr>
          <a:xfrm>
            <a:off x="5869172" y="3302471"/>
            <a:ext cx="2041451" cy="999912"/>
          </a:xfrm>
          <a:custGeom>
            <a:avLst/>
            <a:gdLst>
              <a:gd name="connsiteX0" fmla="*/ 0 w 2041451"/>
              <a:gd name="connsiteY0" fmla="*/ 659218 h 1010093"/>
              <a:gd name="connsiteX1" fmla="*/ 0 w 2041451"/>
              <a:gd name="connsiteY1" fmla="*/ 1010093 h 1010093"/>
              <a:gd name="connsiteX2" fmla="*/ 2041451 w 2041451"/>
              <a:gd name="connsiteY2" fmla="*/ 1010093 h 1010093"/>
              <a:gd name="connsiteX3" fmla="*/ 2041451 w 2041451"/>
              <a:gd name="connsiteY3" fmla="*/ 0 h 1010093"/>
              <a:gd name="connsiteX4" fmla="*/ 1392865 w 2041451"/>
              <a:gd name="connsiteY4" fmla="*/ 0 h 1010093"/>
              <a:gd name="connsiteX5" fmla="*/ 1392865 w 2041451"/>
              <a:gd name="connsiteY5" fmla="*/ 664535 h 1010093"/>
              <a:gd name="connsiteX6" fmla="*/ 0 w 2041451"/>
              <a:gd name="connsiteY6" fmla="*/ 659218 h 101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1451" h="1010093">
                <a:moveTo>
                  <a:pt x="0" y="659218"/>
                </a:moveTo>
                <a:lnTo>
                  <a:pt x="0" y="1010093"/>
                </a:lnTo>
                <a:lnTo>
                  <a:pt x="2041451" y="1010093"/>
                </a:lnTo>
                <a:lnTo>
                  <a:pt x="2041451" y="0"/>
                </a:lnTo>
                <a:lnTo>
                  <a:pt x="1392865" y="0"/>
                </a:lnTo>
                <a:lnTo>
                  <a:pt x="1392865" y="664535"/>
                </a:lnTo>
                <a:lnTo>
                  <a:pt x="0" y="659218"/>
                </a:lnTo>
                <a:close/>
              </a:path>
            </a:pathLst>
          </a:custGeom>
          <a:noFill/>
          <a:ln w="3175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5" name="TextBox 14">
            <a:extLst>
              <a:ext uri="{FF2B5EF4-FFF2-40B4-BE49-F238E27FC236}">
                <a16:creationId xmlns:a16="http://schemas.microsoft.com/office/drawing/2014/main" id="{156A7183-4A90-80D2-AD72-D3FF1CDA455C}"/>
              </a:ext>
            </a:extLst>
          </p:cNvPr>
          <p:cNvSpPr txBox="1"/>
          <p:nvPr/>
        </p:nvSpPr>
        <p:spPr>
          <a:xfrm>
            <a:off x="5006409" y="2035358"/>
            <a:ext cx="6668140" cy="460960"/>
          </a:xfrm>
          <a:prstGeom prst="rect">
            <a:avLst/>
          </a:prstGeom>
          <a:noFill/>
        </p:spPr>
        <p:txBody>
          <a:bodyPr wrap="square" rtlCol="0">
            <a:spAutoFit/>
          </a:bodyPr>
          <a:lstStyle/>
          <a:p>
            <a:pPr>
              <a:lnSpc>
                <a:spcPct val="150000"/>
              </a:lnSpc>
            </a:pPr>
            <a:r>
              <a:rPr lang="en-GB" b="1" noProof="0" dirty="0">
                <a:solidFill>
                  <a:srgbClr val="3E4140"/>
                </a:solidFill>
                <a:latin typeface="Montserrat" pitchFamily="2" charset="0"/>
                <a:ea typeface="Open Sans" panose="020B0604020202020204" charset="0"/>
                <a:cs typeface="Open Sans" panose="020B0604020202020204" charset="0"/>
              </a:rPr>
              <a:t>Low GxE interaction </a:t>
            </a:r>
            <a:r>
              <a:rPr lang="en-GB" noProof="0" dirty="0">
                <a:solidFill>
                  <a:srgbClr val="3E4140"/>
                </a:solidFill>
                <a:latin typeface="Montserrat" pitchFamily="2" charset="0"/>
                <a:ea typeface="Open Sans" panose="020B0604020202020204" charset="0"/>
                <a:cs typeface="Open Sans" panose="020B0604020202020204" charset="0"/>
              </a:rPr>
              <a:t>between yield in E1 and yield in E2</a:t>
            </a:r>
          </a:p>
        </p:txBody>
      </p:sp>
      <p:sp>
        <p:nvSpPr>
          <p:cNvPr id="16" name="TextBox 15">
            <a:extLst>
              <a:ext uri="{FF2B5EF4-FFF2-40B4-BE49-F238E27FC236}">
                <a16:creationId xmlns:a16="http://schemas.microsoft.com/office/drawing/2014/main" id="{1574EC60-859C-3A77-BEE2-C96B98DA65BB}"/>
              </a:ext>
            </a:extLst>
          </p:cNvPr>
          <p:cNvSpPr txBox="1"/>
          <p:nvPr/>
        </p:nvSpPr>
        <p:spPr>
          <a:xfrm>
            <a:off x="6191252" y="4868651"/>
            <a:ext cx="4041898" cy="1291957"/>
          </a:xfrm>
          <a:prstGeom prst="rect">
            <a:avLst/>
          </a:prstGeom>
          <a:noFill/>
        </p:spPr>
        <p:txBody>
          <a:bodyPr wrap="square" rtlCol="0">
            <a:spAutoFit/>
          </a:bodyPr>
          <a:lstStyle/>
          <a:p>
            <a:pPr>
              <a:lnSpc>
                <a:spcPct val="150000"/>
              </a:lnSpc>
            </a:pPr>
            <a:r>
              <a:rPr lang="en-GB" b="1" noProof="0" dirty="0">
                <a:solidFill>
                  <a:srgbClr val="3E4140"/>
                </a:solidFill>
                <a:latin typeface="Montserrat" pitchFamily="2" charset="0"/>
                <a:ea typeface="Open Sans" panose="020B0604020202020204" charset="0"/>
                <a:cs typeface="Open Sans" panose="020B0604020202020204" charset="0"/>
              </a:rPr>
              <a:t>High GxE interaction </a:t>
            </a:r>
            <a:r>
              <a:rPr lang="en-GB" noProof="0" dirty="0">
                <a:solidFill>
                  <a:srgbClr val="3E4140"/>
                </a:solidFill>
                <a:latin typeface="Montserrat" pitchFamily="2" charset="0"/>
                <a:ea typeface="Open Sans" panose="020B0604020202020204" charset="0"/>
                <a:cs typeface="Open Sans" panose="020B0604020202020204" charset="0"/>
              </a:rPr>
              <a:t>between </a:t>
            </a:r>
          </a:p>
          <a:p>
            <a:pPr marL="285750" indent="-285750">
              <a:lnSpc>
                <a:spcPct val="150000"/>
              </a:lnSpc>
              <a:buFont typeface="Arial" panose="020B0604020202020204" pitchFamily="34" charset="0"/>
              <a:buChar char="•"/>
            </a:pPr>
            <a:r>
              <a:rPr lang="en-GB" noProof="0" dirty="0">
                <a:solidFill>
                  <a:srgbClr val="3E4140"/>
                </a:solidFill>
                <a:latin typeface="Montserrat" pitchFamily="2" charset="0"/>
                <a:ea typeface="Open Sans" panose="020B0604020202020204" charset="0"/>
                <a:cs typeface="Open Sans" panose="020B0604020202020204" charset="0"/>
              </a:rPr>
              <a:t>yield in E1 and yield in E3</a:t>
            </a:r>
          </a:p>
          <a:p>
            <a:pPr marL="285750" indent="-285750">
              <a:lnSpc>
                <a:spcPct val="150000"/>
              </a:lnSpc>
              <a:buFont typeface="Arial" panose="020B0604020202020204" pitchFamily="34" charset="0"/>
              <a:buChar char="•"/>
            </a:pPr>
            <a:r>
              <a:rPr lang="en-GB" noProof="0" dirty="0">
                <a:solidFill>
                  <a:srgbClr val="3E4140"/>
                </a:solidFill>
                <a:latin typeface="Montserrat" pitchFamily="2" charset="0"/>
                <a:ea typeface="Open Sans" panose="020B0604020202020204" charset="0"/>
                <a:cs typeface="Open Sans" panose="020B0604020202020204" charset="0"/>
              </a:rPr>
              <a:t>yield in E2 and yield in E3</a:t>
            </a:r>
          </a:p>
        </p:txBody>
      </p:sp>
      <p:cxnSp>
        <p:nvCxnSpPr>
          <p:cNvPr id="17" name="Straight Connector 16">
            <a:extLst>
              <a:ext uri="{FF2B5EF4-FFF2-40B4-BE49-F238E27FC236}">
                <a16:creationId xmlns:a16="http://schemas.microsoft.com/office/drawing/2014/main" id="{A40E3F12-C2F4-E59F-1E8C-38A67AE735C0}"/>
              </a:ext>
            </a:extLst>
          </p:cNvPr>
          <p:cNvCxnSpPr>
            <a:cxnSpLocks/>
          </p:cNvCxnSpPr>
          <p:nvPr/>
        </p:nvCxnSpPr>
        <p:spPr>
          <a:xfrm>
            <a:off x="6783572" y="4302383"/>
            <a:ext cx="0" cy="496046"/>
          </a:xfrm>
          <a:prstGeom prst="line">
            <a:avLst/>
          </a:prstGeom>
          <a:ln w="317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45B9E24-8679-D533-5E2D-434B3100152D}"/>
              </a:ext>
            </a:extLst>
          </p:cNvPr>
          <p:cNvCxnSpPr>
            <a:cxnSpLocks/>
            <a:stCxn id="4" idx="0"/>
          </p:cNvCxnSpPr>
          <p:nvPr/>
        </p:nvCxnSpPr>
        <p:spPr>
          <a:xfrm flipH="1" flipV="1">
            <a:off x="6538762" y="2626242"/>
            <a:ext cx="1" cy="676229"/>
          </a:xfrm>
          <a:prstGeom prst="line">
            <a:avLst/>
          </a:prstGeom>
          <a:ln w="3175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662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80290-7234-71E1-BB0F-821679977641}"/>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7DD77BC3-5015-EBF5-358F-51A26B09FF1E}"/>
              </a:ext>
            </a:extLst>
          </p:cNvPr>
          <p:cNvSpPr txBox="1"/>
          <p:nvPr/>
        </p:nvSpPr>
        <p:spPr>
          <a:xfrm>
            <a:off x="550646" y="434311"/>
            <a:ext cx="10109333" cy="523220"/>
          </a:xfrm>
          <a:prstGeom prst="rect">
            <a:avLst/>
          </a:prstGeom>
          <a:noFill/>
        </p:spPr>
        <p:txBody>
          <a:bodyPr wrap="square" rtlCol="0">
            <a:spAutoFit/>
          </a:bodyPr>
          <a:lstStyle/>
          <a:p>
            <a:r>
              <a:rPr lang="en-GB" sz="2800" b="1" noProof="0" dirty="0">
                <a:solidFill>
                  <a:srgbClr val="04385E"/>
                </a:solidFill>
                <a:latin typeface="Montserrat" pitchFamily="2" charset="0"/>
              </a:rPr>
              <a:t>U</a:t>
            </a:r>
            <a:r>
              <a:rPr lang="en-GB" sz="2000" b="1" noProof="0" dirty="0">
                <a:solidFill>
                  <a:srgbClr val="04385E"/>
                </a:solidFill>
                <a:latin typeface="Montserrat" pitchFamily="2" charset="0"/>
              </a:rPr>
              <a:t>NDERSTANDING THE </a:t>
            </a:r>
            <a:r>
              <a:rPr lang="en-GB" sz="2800" b="1" noProof="0" dirty="0">
                <a:solidFill>
                  <a:srgbClr val="04385E"/>
                </a:solidFill>
                <a:latin typeface="Montserrat" pitchFamily="2" charset="0"/>
              </a:rPr>
              <a:t>T</a:t>
            </a:r>
            <a:r>
              <a:rPr lang="en-GB" sz="2000" b="1" noProof="0" dirty="0">
                <a:solidFill>
                  <a:srgbClr val="04385E"/>
                </a:solidFill>
                <a:latin typeface="Montserrat" pitchFamily="2" charset="0"/>
              </a:rPr>
              <a:t>ARGET </a:t>
            </a:r>
            <a:r>
              <a:rPr lang="en-GB" sz="2800" b="1" noProof="0" dirty="0">
                <a:solidFill>
                  <a:srgbClr val="04385E"/>
                </a:solidFill>
                <a:latin typeface="Montserrat" pitchFamily="2" charset="0"/>
              </a:rPr>
              <a:t>P</a:t>
            </a:r>
            <a:r>
              <a:rPr lang="en-GB" sz="2000" b="1" noProof="0" dirty="0">
                <a:solidFill>
                  <a:srgbClr val="04385E"/>
                </a:solidFill>
                <a:latin typeface="Montserrat" pitchFamily="2" charset="0"/>
              </a:rPr>
              <a:t>OPULATION OF ENVIRONMENTS</a:t>
            </a:r>
            <a:endParaRPr lang="en-GB" sz="2800" b="1" noProof="0" dirty="0">
              <a:solidFill>
                <a:srgbClr val="04385E"/>
              </a:solidFill>
              <a:latin typeface="Montserrat" pitchFamily="2" charset="0"/>
            </a:endParaRPr>
          </a:p>
        </p:txBody>
      </p:sp>
      <p:pic>
        <p:nvPicPr>
          <p:cNvPr id="8" name="Picture 7">
            <a:extLst>
              <a:ext uri="{FF2B5EF4-FFF2-40B4-BE49-F238E27FC236}">
                <a16:creationId xmlns:a16="http://schemas.microsoft.com/office/drawing/2014/main" id="{4E43414D-1D8B-B475-B051-60007E6931C1}"/>
              </a:ext>
            </a:extLst>
          </p:cNvPr>
          <p:cNvPicPr>
            <a:picLocks noChangeAspect="1"/>
          </p:cNvPicPr>
          <p:nvPr/>
        </p:nvPicPr>
        <p:blipFill>
          <a:blip r:embed="rId3"/>
          <a:stretch>
            <a:fillRect/>
          </a:stretch>
        </p:blipFill>
        <p:spPr>
          <a:xfrm>
            <a:off x="1735567" y="2389515"/>
            <a:ext cx="7854748" cy="3785731"/>
          </a:xfrm>
          <a:prstGeom prst="rect">
            <a:avLst/>
          </a:prstGeom>
        </p:spPr>
      </p:pic>
      <p:sp>
        <p:nvSpPr>
          <p:cNvPr id="9" name="TextBox 8">
            <a:extLst>
              <a:ext uri="{FF2B5EF4-FFF2-40B4-BE49-F238E27FC236}">
                <a16:creationId xmlns:a16="http://schemas.microsoft.com/office/drawing/2014/main" id="{2E22204E-C384-8FF3-4360-24618B9E9588}"/>
              </a:ext>
            </a:extLst>
          </p:cNvPr>
          <p:cNvSpPr txBox="1"/>
          <p:nvPr/>
        </p:nvSpPr>
        <p:spPr>
          <a:xfrm>
            <a:off x="550645" y="1008371"/>
            <a:ext cx="11078371" cy="440505"/>
          </a:xfrm>
          <a:prstGeom prst="rect">
            <a:avLst/>
          </a:prstGeom>
          <a:noFill/>
        </p:spPr>
        <p:txBody>
          <a:bodyPr wrap="square" rtlCol="0">
            <a:spAutoFit/>
          </a:bodyPr>
          <a:lstStyle/>
          <a:p>
            <a:pPr algn="just">
              <a:lnSpc>
                <a:spcPct val="150000"/>
              </a:lnSpc>
            </a:pPr>
            <a:r>
              <a:rPr lang="en-US" sz="1700" i="1" noProof="0" dirty="0">
                <a:solidFill>
                  <a:srgbClr val="3E4140"/>
                </a:solidFill>
                <a:latin typeface="Montserrat" pitchFamily="2" charset="0"/>
                <a:ea typeface="Open Sans" panose="020B0604020202020204" charset="0"/>
                <a:cs typeface="Open Sans" panose="020B0604020202020204" charset="0"/>
              </a:rPr>
              <a:t>… requires testing in the TPE</a:t>
            </a:r>
            <a:endParaRPr lang="en-GB" sz="1700" i="1" noProof="0" dirty="0">
              <a:solidFill>
                <a:srgbClr val="3E4140"/>
              </a:solidFill>
              <a:latin typeface="Montserrat" pitchFamily="2"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180448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BEB7C6-764C-6711-97C2-122538512A26}"/>
              </a:ext>
            </a:extLst>
          </p:cNvPr>
          <p:cNvSpPr/>
          <p:nvPr/>
        </p:nvSpPr>
        <p:spPr>
          <a:xfrm>
            <a:off x="718457" y="1393371"/>
            <a:ext cx="6562928" cy="370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arallelogram 11">
            <a:extLst>
              <a:ext uri="{FF2B5EF4-FFF2-40B4-BE49-F238E27FC236}">
                <a16:creationId xmlns:a16="http://schemas.microsoft.com/office/drawing/2014/main" id="{C3E404C7-91D3-7A9F-D93D-1B03688C6CB9}"/>
              </a:ext>
            </a:extLst>
          </p:cNvPr>
          <p:cNvSpPr/>
          <p:nvPr/>
        </p:nvSpPr>
        <p:spPr>
          <a:xfrm rot="10800000" flipH="1">
            <a:off x="7075714" y="-2"/>
            <a:ext cx="1778488" cy="6858001"/>
          </a:xfrm>
          <a:prstGeom prst="parallelogram">
            <a:avLst>
              <a:gd name="adj" fmla="val 0"/>
            </a:avLst>
          </a:prstGeom>
          <a:solidFill>
            <a:srgbClr val="E6F5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Rounded Corners 9">
            <a:extLst>
              <a:ext uri="{FF2B5EF4-FFF2-40B4-BE49-F238E27FC236}">
                <a16:creationId xmlns:a16="http://schemas.microsoft.com/office/drawing/2014/main" id="{BD2EC298-BA6B-AEBC-CE28-2ED75EF61A67}"/>
              </a:ext>
            </a:extLst>
          </p:cNvPr>
          <p:cNvSpPr/>
          <p:nvPr/>
        </p:nvSpPr>
        <p:spPr>
          <a:xfrm>
            <a:off x="7431405" y="0"/>
            <a:ext cx="4846319" cy="6858000"/>
          </a:xfrm>
          <a:prstGeom prst="roundRect">
            <a:avLst>
              <a:gd name="adj" fmla="val 0"/>
            </a:avLst>
          </a:prstGeom>
          <a:solidFill>
            <a:srgbClr val="E6F5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65F76E79-D56E-BBCB-D0BA-F0EB65A21034}"/>
              </a:ext>
            </a:extLst>
          </p:cNvPr>
          <p:cNvSpPr txBox="1"/>
          <p:nvPr/>
        </p:nvSpPr>
        <p:spPr>
          <a:xfrm>
            <a:off x="7352463" y="587371"/>
            <a:ext cx="4429125" cy="1497269"/>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de-DE" sz="1600" dirty="0">
                <a:solidFill>
                  <a:srgbClr val="3E4140"/>
                </a:solidFill>
                <a:latin typeface="Montserrat" pitchFamily="2" charset="0"/>
              </a:rPr>
              <a:t>419 </a:t>
            </a:r>
            <a:r>
              <a:rPr lang="de-DE" sz="1600" dirty="0" err="1">
                <a:solidFill>
                  <a:srgbClr val="3E4140"/>
                </a:solidFill>
                <a:latin typeface="Montserrat" pitchFamily="2" charset="0"/>
              </a:rPr>
              <a:t>breeding</a:t>
            </a:r>
            <a:r>
              <a:rPr lang="de-DE" sz="1600" dirty="0">
                <a:solidFill>
                  <a:srgbClr val="3E4140"/>
                </a:solidFill>
                <a:latin typeface="Montserrat" pitchFamily="2" charset="0"/>
              </a:rPr>
              <a:t> </a:t>
            </a:r>
            <a:r>
              <a:rPr lang="de-DE" sz="1600" dirty="0" err="1">
                <a:solidFill>
                  <a:srgbClr val="3E4140"/>
                </a:solidFill>
                <a:latin typeface="Montserrat" pitchFamily="2" charset="0"/>
              </a:rPr>
              <a:t>lines</a:t>
            </a:r>
            <a:endParaRPr lang="de-DE" sz="1600" dirty="0">
              <a:solidFill>
                <a:srgbClr val="3E4140"/>
              </a:solidFill>
              <a:latin typeface="Montserrat" pitchFamily="2" charset="0"/>
            </a:endParaRPr>
          </a:p>
          <a:p>
            <a:pPr marL="285750" indent="-285750">
              <a:lnSpc>
                <a:spcPct val="200000"/>
              </a:lnSpc>
              <a:buFont typeface="Arial" panose="020B0604020202020204" pitchFamily="34" charset="0"/>
              <a:buChar char="•"/>
            </a:pPr>
            <a:r>
              <a:rPr lang="de-DE" sz="1600" dirty="0">
                <a:solidFill>
                  <a:srgbClr val="3E4140"/>
                </a:solidFill>
                <a:latin typeface="Montserrat" pitchFamily="2" charset="0"/>
              </a:rPr>
              <a:t>1179 SNP </a:t>
            </a:r>
            <a:r>
              <a:rPr lang="de-DE" sz="1600" dirty="0" err="1">
                <a:solidFill>
                  <a:srgbClr val="3E4140"/>
                </a:solidFill>
                <a:latin typeface="Montserrat" pitchFamily="2" charset="0"/>
              </a:rPr>
              <a:t>markers</a:t>
            </a:r>
            <a:endParaRPr lang="de-DE" sz="1600" dirty="0">
              <a:solidFill>
                <a:srgbClr val="3E4140"/>
              </a:solidFill>
              <a:latin typeface="Montserrat" pitchFamily="2" charset="0"/>
            </a:endParaRPr>
          </a:p>
          <a:p>
            <a:pPr marL="285750" indent="-285750">
              <a:lnSpc>
                <a:spcPct val="200000"/>
              </a:lnSpc>
              <a:buFont typeface="Arial" panose="020B0604020202020204" pitchFamily="34" charset="0"/>
              <a:buChar char="•"/>
            </a:pPr>
            <a:r>
              <a:rPr lang="de-DE" sz="1600" dirty="0">
                <a:solidFill>
                  <a:srgbClr val="3E4140"/>
                </a:solidFill>
                <a:latin typeface="Montserrat" pitchFamily="2" charset="0"/>
              </a:rPr>
              <a:t>3 plots / </a:t>
            </a:r>
            <a:r>
              <a:rPr lang="de-DE" sz="1600" dirty="0" err="1">
                <a:solidFill>
                  <a:srgbClr val="3E4140"/>
                </a:solidFill>
                <a:latin typeface="Montserrat" pitchFamily="2" charset="0"/>
              </a:rPr>
              <a:t>farm</a:t>
            </a:r>
            <a:r>
              <a:rPr lang="de-DE" sz="1600" dirty="0">
                <a:solidFill>
                  <a:srgbClr val="3E4140"/>
                </a:solidFill>
                <a:latin typeface="Montserrat" pitchFamily="2" charset="0"/>
              </a:rPr>
              <a:t> on 309 </a:t>
            </a:r>
            <a:r>
              <a:rPr lang="de-DE" sz="1600" dirty="0" err="1">
                <a:solidFill>
                  <a:srgbClr val="3E4140"/>
                </a:solidFill>
                <a:latin typeface="Montserrat" pitchFamily="2" charset="0"/>
              </a:rPr>
              <a:t>farms</a:t>
            </a:r>
            <a:endParaRPr lang="de-DE" sz="1600" dirty="0">
              <a:solidFill>
                <a:srgbClr val="3E4140"/>
              </a:solidFill>
              <a:latin typeface="Montserrat" pitchFamily="2" charset="0"/>
            </a:endParaRPr>
          </a:p>
        </p:txBody>
      </p:sp>
      <p:graphicFrame>
        <p:nvGraphicFramePr>
          <p:cNvPr id="7" name="Table 6">
            <a:extLst>
              <a:ext uri="{FF2B5EF4-FFF2-40B4-BE49-F238E27FC236}">
                <a16:creationId xmlns:a16="http://schemas.microsoft.com/office/drawing/2014/main" id="{695BD908-70C2-3FE5-9CE0-6A36B1986C7F}"/>
              </a:ext>
            </a:extLst>
          </p:cNvPr>
          <p:cNvGraphicFramePr>
            <a:graphicFrameLocks noGrp="1"/>
          </p:cNvGraphicFramePr>
          <p:nvPr>
            <p:extLst>
              <p:ext uri="{D42A27DB-BD31-4B8C-83A1-F6EECF244321}">
                <p14:modId xmlns:p14="http://schemas.microsoft.com/office/powerpoint/2010/main" val="4062986508"/>
              </p:ext>
            </p:extLst>
          </p:nvPr>
        </p:nvGraphicFramePr>
        <p:xfrm>
          <a:off x="7309692" y="2672011"/>
          <a:ext cx="4846319" cy="1463040"/>
        </p:xfrm>
        <a:graphic>
          <a:graphicData uri="http://schemas.openxmlformats.org/drawingml/2006/table">
            <a:tbl>
              <a:tblPr firstRow="1" bandRow="1">
                <a:tableStyleId>{5940675A-B579-460E-94D1-54222C63F5DA}</a:tableStyleId>
              </a:tblPr>
              <a:tblGrid>
                <a:gridCol w="2103119">
                  <a:extLst>
                    <a:ext uri="{9D8B030D-6E8A-4147-A177-3AD203B41FA5}">
                      <a16:colId xmlns:a16="http://schemas.microsoft.com/office/drawing/2014/main" val="478361825"/>
                    </a:ext>
                  </a:extLst>
                </a:gridCol>
                <a:gridCol w="1371600">
                  <a:extLst>
                    <a:ext uri="{9D8B030D-6E8A-4147-A177-3AD203B41FA5}">
                      <a16:colId xmlns:a16="http://schemas.microsoft.com/office/drawing/2014/main" val="1425797704"/>
                    </a:ext>
                  </a:extLst>
                </a:gridCol>
                <a:gridCol w="1371600">
                  <a:extLst>
                    <a:ext uri="{9D8B030D-6E8A-4147-A177-3AD203B41FA5}">
                      <a16:colId xmlns:a16="http://schemas.microsoft.com/office/drawing/2014/main" val="99935466"/>
                    </a:ext>
                  </a:extLst>
                </a:gridCol>
              </a:tblGrid>
              <a:tr h="365760">
                <a:tc>
                  <a:txBody>
                    <a:bodyPr/>
                    <a:lstStyle/>
                    <a:p>
                      <a:r>
                        <a:rPr lang="de-DE" sz="1600" b="1" dirty="0">
                          <a:solidFill>
                            <a:srgbClr val="3E4140"/>
                          </a:solidFill>
                        </a:rPr>
                        <a:t>On-Farm</a:t>
                      </a:r>
                      <a:endParaRPr lang="en-GB" sz="1600" b="1" dirty="0">
                        <a:solidFill>
                          <a:srgbClr val="3E4140"/>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600" b="1" dirty="0">
                          <a:solidFill>
                            <a:srgbClr val="3E4140"/>
                          </a:solidFill>
                        </a:rPr>
                        <a:t>Lines</a:t>
                      </a:r>
                      <a:endParaRPr lang="en-GB" sz="1600" b="1" dirty="0">
                        <a:solidFill>
                          <a:srgbClr val="3E4140"/>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600" b="1" dirty="0">
                          <a:solidFill>
                            <a:srgbClr val="3E4140"/>
                          </a:solidFill>
                        </a:rPr>
                        <a:t>Farms</a:t>
                      </a:r>
                      <a:endParaRPr lang="en-GB" sz="1600" b="1" dirty="0">
                        <a:solidFill>
                          <a:srgbClr val="3E4140"/>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1860157"/>
                  </a:ext>
                </a:extLst>
              </a:tr>
              <a:tr h="365760">
                <a:tc>
                  <a:txBody>
                    <a:bodyPr/>
                    <a:lstStyle/>
                    <a:p>
                      <a:r>
                        <a:rPr lang="de-DE" sz="1600" dirty="0">
                          <a:solidFill>
                            <a:srgbClr val="3E4140"/>
                          </a:solidFill>
                        </a:rPr>
                        <a:t>Lake Zone</a:t>
                      </a:r>
                      <a:endParaRPr lang="en-GB" sz="1600" dirty="0">
                        <a:solidFill>
                          <a:srgbClr val="3E4140"/>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e-DE" sz="1600" dirty="0">
                          <a:solidFill>
                            <a:srgbClr val="3E4140"/>
                          </a:solidFill>
                          <a:latin typeface="Montserrat" pitchFamily="2" charset="0"/>
                        </a:rPr>
                        <a:t>171</a:t>
                      </a:r>
                      <a:endParaRPr lang="en-GB" sz="1600" dirty="0">
                        <a:solidFill>
                          <a:srgbClr val="3E4140"/>
                        </a:solidFill>
                        <a:latin typeface="Montserrat" pitchFamily="2"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e-DE" sz="1600" dirty="0">
                          <a:solidFill>
                            <a:srgbClr val="3E4140"/>
                          </a:solidFill>
                          <a:latin typeface="Montserrat" pitchFamily="2" charset="0"/>
                        </a:rPr>
                        <a:t>103</a:t>
                      </a:r>
                      <a:endParaRPr lang="en-GB" sz="1600" dirty="0">
                        <a:solidFill>
                          <a:srgbClr val="3E4140"/>
                        </a:solidFill>
                        <a:latin typeface="Montserrat" pitchFamily="2"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0258743"/>
                  </a:ext>
                </a:extLst>
              </a:tr>
              <a:tr h="365760">
                <a:tc>
                  <a:txBody>
                    <a:bodyPr/>
                    <a:lstStyle/>
                    <a:p>
                      <a:r>
                        <a:rPr lang="de-DE" sz="1600" dirty="0">
                          <a:solidFill>
                            <a:srgbClr val="3E4140"/>
                          </a:solidFill>
                        </a:rPr>
                        <a:t>Northern Highlands</a:t>
                      </a:r>
                      <a:endParaRPr lang="en-GB" sz="1600" dirty="0">
                        <a:solidFill>
                          <a:srgbClr val="3E414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e-DE" sz="1600" dirty="0">
                          <a:solidFill>
                            <a:srgbClr val="3E4140"/>
                          </a:solidFill>
                          <a:latin typeface="Montserrat" pitchFamily="2" charset="0"/>
                        </a:rPr>
                        <a:t>161</a:t>
                      </a:r>
                      <a:endParaRPr lang="en-GB" sz="1600" dirty="0">
                        <a:solidFill>
                          <a:srgbClr val="3E4140"/>
                        </a:solidFill>
                        <a:latin typeface="Montserrat"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e-DE" sz="1600" dirty="0">
                          <a:solidFill>
                            <a:srgbClr val="3E4140"/>
                          </a:solidFill>
                          <a:latin typeface="Montserrat" pitchFamily="2" charset="0"/>
                        </a:rPr>
                        <a:t>103</a:t>
                      </a:r>
                      <a:endParaRPr lang="en-GB" sz="1600" dirty="0">
                        <a:solidFill>
                          <a:srgbClr val="3E4140"/>
                        </a:solidFill>
                        <a:latin typeface="Montserrat"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8760638"/>
                  </a:ext>
                </a:extLst>
              </a:tr>
              <a:tr h="365760">
                <a:tc>
                  <a:txBody>
                    <a:bodyPr/>
                    <a:lstStyle/>
                    <a:p>
                      <a:r>
                        <a:rPr lang="de-DE" sz="1600" dirty="0">
                          <a:solidFill>
                            <a:srgbClr val="3E4140"/>
                          </a:solidFill>
                        </a:rPr>
                        <a:t>Southern Highlands</a:t>
                      </a:r>
                      <a:endParaRPr lang="en-GB" sz="1600" dirty="0">
                        <a:solidFill>
                          <a:srgbClr val="3E4140"/>
                        </a:solidFill>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600" dirty="0">
                          <a:solidFill>
                            <a:srgbClr val="3E4140"/>
                          </a:solidFill>
                          <a:latin typeface="Montserrat" pitchFamily="2" charset="0"/>
                        </a:rPr>
                        <a:t>163</a:t>
                      </a:r>
                      <a:endParaRPr lang="en-GB" sz="1600" dirty="0">
                        <a:solidFill>
                          <a:srgbClr val="3E4140"/>
                        </a:solidFill>
                        <a:latin typeface="Montserrat" pitchFamily="2"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600" dirty="0">
                          <a:solidFill>
                            <a:srgbClr val="3E4140"/>
                          </a:solidFill>
                          <a:latin typeface="Montserrat" pitchFamily="2" charset="0"/>
                        </a:rPr>
                        <a:t>103</a:t>
                      </a:r>
                      <a:endParaRPr lang="en-GB" sz="1600" dirty="0">
                        <a:solidFill>
                          <a:srgbClr val="3E4140"/>
                        </a:solidFill>
                        <a:latin typeface="Montserrat" pitchFamily="2"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4241390"/>
                  </a:ext>
                </a:extLst>
              </a:tr>
            </a:tbl>
          </a:graphicData>
        </a:graphic>
      </p:graphicFrame>
      <p:graphicFrame>
        <p:nvGraphicFramePr>
          <p:cNvPr id="8" name="Table 7">
            <a:extLst>
              <a:ext uri="{FF2B5EF4-FFF2-40B4-BE49-F238E27FC236}">
                <a16:creationId xmlns:a16="http://schemas.microsoft.com/office/drawing/2014/main" id="{33A53A8B-456F-B0D2-5E1B-F60DE0FCE703}"/>
              </a:ext>
            </a:extLst>
          </p:cNvPr>
          <p:cNvGraphicFramePr>
            <a:graphicFrameLocks noGrp="1"/>
          </p:cNvGraphicFramePr>
          <p:nvPr>
            <p:extLst>
              <p:ext uri="{D42A27DB-BD31-4B8C-83A1-F6EECF244321}">
                <p14:modId xmlns:p14="http://schemas.microsoft.com/office/powerpoint/2010/main" val="3127584302"/>
              </p:ext>
            </p:extLst>
          </p:nvPr>
        </p:nvGraphicFramePr>
        <p:xfrm>
          <a:off x="7629732" y="4523384"/>
          <a:ext cx="4206240" cy="1463040"/>
        </p:xfrm>
        <a:graphic>
          <a:graphicData uri="http://schemas.openxmlformats.org/drawingml/2006/table">
            <a:tbl>
              <a:tblPr firstRow="1" bandRow="1">
                <a:tableStyleId>{5940675A-B579-460E-94D1-54222C63F5DA}</a:tableStyleId>
              </a:tblPr>
              <a:tblGrid>
                <a:gridCol w="1463040">
                  <a:extLst>
                    <a:ext uri="{9D8B030D-6E8A-4147-A177-3AD203B41FA5}">
                      <a16:colId xmlns:a16="http://schemas.microsoft.com/office/drawing/2014/main" val="478361825"/>
                    </a:ext>
                  </a:extLst>
                </a:gridCol>
                <a:gridCol w="1371600">
                  <a:extLst>
                    <a:ext uri="{9D8B030D-6E8A-4147-A177-3AD203B41FA5}">
                      <a16:colId xmlns:a16="http://schemas.microsoft.com/office/drawing/2014/main" val="1425797704"/>
                    </a:ext>
                  </a:extLst>
                </a:gridCol>
                <a:gridCol w="1371600">
                  <a:extLst>
                    <a:ext uri="{9D8B030D-6E8A-4147-A177-3AD203B41FA5}">
                      <a16:colId xmlns:a16="http://schemas.microsoft.com/office/drawing/2014/main" val="99935466"/>
                    </a:ext>
                  </a:extLst>
                </a:gridCol>
              </a:tblGrid>
              <a:tr h="365760">
                <a:tc>
                  <a:txBody>
                    <a:bodyPr/>
                    <a:lstStyle/>
                    <a:p>
                      <a:pPr marL="0" algn="l" defTabSz="914400" rtl="0" eaLnBrk="1" latinLnBrk="0" hangingPunct="1"/>
                      <a:r>
                        <a:rPr lang="de-DE" sz="1600" b="1" kern="1200" dirty="0">
                          <a:solidFill>
                            <a:srgbClr val="3E4140"/>
                          </a:solidFill>
                          <a:latin typeface="+mn-lt"/>
                          <a:ea typeface="+mn-ea"/>
                          <a:cs typeface="+mn-cs"/>
                        </a:rPr>
                        <a:t>On-Station</a:t>
                      </a:r>
                      <a:endParaRPr lang="en-GB" sz="1600" b="1" kern="1200" dirty="0">
                        <a:solidFill>
                          <a:srgbClr val="3E4140"/>
                        </a:solidFill>
                        <a:latin typeface="+mn-lt"/>
                        <a:ea typeface="+mn-ea"/>
                        <a:cs typeface="+mn-cs"/>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de-DE" sz="1600" b="1" kern="1200" dirty="0">
                          <a:solidFill>
                            <a:srgbClr val="3E4140"/>
                          </a:solidFill>
                          <a:latin typeface="+mn-lt"/>
                          <a:ea typeface="+mn-ea"/>
                          <a:cs typeface="+mn-cs"/>
                        </a:rPr>
                        <a:t>Lines</a:t>
                      </a:r>
                      <a:endParaRPr lang="en-GB" sz="1600" b="1" kern="1200" dirty="0">
                        <a:solidFill>
                          <a:srgbClr val="3E4140"/>
                        </a:solidFill>
                        <a:latin typeface="+mn-lt"/>
                        <a:ea typeface="+mn-ea"/>
                        <a:cs typeface="+mn-cs"/>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de-DE" sz="1600" b="1" kern="1200" dirty="0">
                          <a:solidFill>
                            <a:srgbClr val="3E4140"/>
                          </a:solidFill>
                          <a:latin typeface="+mn-lt"/>
                          <a:ea typeface="+mn-ea"/>
                          <a:cs typeface="+mn-cs"/>
                        </a:rPr>
                        <a:t>p-</a:t>
                      </a:r>
                      <a:r>
                        <a:rPr lang="de-DE" sz="1600" b="1" kern="1200" dirty="0" err="1">
                          <a:solidFill>
                            <a:srgbClr val="3E4140"/>
                          </a:solidFill>
                          <a:latin typeface="+mn-lt"/>
                          <a:ea typeface="+mn-ea"/>
                          <a:cs typeface="+mn-cs"/>
                        </a:rPr>
                        <a:t>rep</a:t>
                      </a:r>
                      <a:endParaRPr lang="en-GB" sz="1600" b="1" kern="1200" dirty="0">
                        <a:solidFill>
                          <a:srgbClr val="3E4140"/>
                        </a:solidFill>
                        <a:latin typeface="+mn-lt"/>
                        <a:ea typeface="+mn-ea"/>
                        <a:cs typeface="+mn-cs"/>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1860157"/>
                  </a:ext>
                </a:extLst>
              </a:tr>
              <a:tr h="365760">
                <a:tc>
                  <a:txBody>
                    <a:bodyPr/>
                    <a:lstStyle/>
                    <a:p>
                      <a:pPr marL="0" algn="l" defTabSz="914400" rtl="0" eaLnBrk="1" latinLnBrk="0" hangingPunct="1"/>
                      <a:r>
                        <a:rPr lang="de-DE" sz="1600" kern="1200" dirty="0">
                          <a:solidFill>
                            <a:srgbClr val="3E4140"/>
                          </a:solidFill>
                          <a:latin typeface="+mn-lt"/>
                          <a:ea typeface="+mn-ea"/>
                          <a:cs typeface="+mn-cs"/>
                        </a:rPr>
                        <a:t>Babati</a:t>
                      </a:r>
                      <a:endParaRPr lang="en-GB" sz="1600" kern="1200" dirty="0">
                        <a:solidFill>
                          <a:srgbClr val="3E4140"/>
                        </a:solidFill>
                        <a:latin typeface="+mn-lt"/>
                        <a:ea typeface="+mn-ea"/>
                        <a:cs typeface="+mn-cs"/>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de-DE" sz="1600" kern="1200" dirty="0">
                          <a:solidFill>
                            <a:srgbClr val="3E4140"/>
                          </a:solidFill>
                          <a:latin typeface="Montserrat" pitchFamily="2" charset="0"/>
                          <a:ea typeface="+mn-ea"/>
                          <a:cs typeface="+mn-cs"/>
                        </a:rPr>
                        <a:t>354</a:t>
                      </a:r>
                      <a:endParaRPr lang="en-GB" sz="1600" kern="1200" dirty="0">
                        <a:solidFill>
                          <a:srgbClr val="3E4140"/>
                        </a:solidFill>
                        <a:latin typeface="Montserrat" pitchFamily="2" charset="0"/>
                        <a:ea typeface="+mn-ea"/>
                        <a:cs typeface="+mn-cs"/>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de-DE" sz="1600" kern="1200" dirty="0">
                          <a:solidFill>
                            <a:srgbClr val="3E4140"/>
                          </a:solidFill>
                          <a:latin typeface="Montserrat" pitchFamily="2" charset="0"/>
                          <a:ea typeface="+mn-ea"/>
                          <a:cs typeface="+mn-cs"/>
                        </a:rPr>
                        <a:t>1.20</a:t>
                      </a:r>
                      <a:endParaRPr lang="en-GB" sz="1600" kern="1200" dirty="0">
                        <a:solidFill>
                          <a:srgbClr val="3E4140"/>
                        </a:solidFill>
                        <a:latin typeface="Montserrat" pitchFamily="2" charset="0"/>
                        <a:ea typeface="+mn-ea"/>
                        <a:cs typeface="+mn-cs"/>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0258743"/>
                  </a:ext>
                </a:extLst>
              </a:tr>
              <a:tr h="365760">
                <a:tc>
                  <a:txBody>
                    <a:bodyPr/>
                    <a:lstStyle/>
                    <a:p>
                      <a:pPr marL="0" algn="l" defTabSz="914400" rtl="0" eaLnBrk="1" latinLnBrk="0" hangingPunct="1"/>
                      <a:r>
                        <a:rPr lang="de-DE" sz="1600" kern="1200" dirty="0">
                          <a:solidFill>
                            <a:srgbClr val="3E4140"/>
                          </a:solidFill>
                          <a:latin typeface="+mn-lt"/>
                          <a:ea typeface="+mn-ea"/>
                          <a:cs typeface="+mn-cs"/>
                        </a:rPr>
                        <a:t>Tari Selian</a:t>
                      </a:r>
                      <a:endParaRPr lang="en-GB" sz="1600" kern="1200" dirty="0">
                        <a:solidFill>
                          <a:srgbClr val="3E4140"/>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de-DE" sz="1600" kern="1200" dirty="0">
                          <a:solidFill>
                            <a:srgbClr val="3E4140"/>
                          </a:solidFill>
                          <a:latin typeface="Montserrat" pitchFamily="2" charset="0"/>
                          <a:ea typeface="+mn-ea"/>
                          <a:cs typeface="+mn-cs"/>
                        </a:rPr>
                        <a:t>386</a:t>
                      </a:r>
                      <a:endParaRPr lang="en-GB" sz="1600" kern="1200" dirty="0">
                        <a:solidFill>
                          <a:srgbClr val="3E4140"/>
                        </a:solidFill>
                        <a:latin typeface="Montserrat" pitchFamily="2"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de-DE" sz="1600" kern="1200" dirty="0">
                          <a:solidFill>
                            <a:srgbClr val="3E4140"/>
                          </a:solidFill>
                          <a:latin typeface="Montserrat" pitchFamily="2" charset="0"/>
                          <a:ea typeface="+mn-ea"/>
                          <a:cs typeface="+mn-cs"/>
                        </a:rPr>
                        <a:t>1.82</a:t>
                      </a:r>
                      <a:endParaRPr lang="en-GB" sz="1600" kern="1200" dirty="0">
                        <a:solidFill>
                          <a:srgbClr val="3E4140"/>
                        </a:solidFill>
                        <a:latin typeface="Montserrat" pitchFamily="2"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8760638"/>
                  </a:ext>
                </a:extLst>
              </a:tr>
              <a:tr h="365760">
                <a:tc>
                  <a:txBody>
                    <a:bodyPr/>
                    <a:lstStyle/>
                    <a:p>
                      <a:pPr marL="0" algn="l" defTabSz="914400" rtl="0" eaLnBrk="1" latinLnBrk="0" hangingPunct="1"/>
                      <a:r>
                        <a:rPr lang="de-DE" sz="1600" kern="1200" dirty="0">
                          <a:solidFill>
                            <a:srgbClr val="3E4140"/>
                          </a:solidFill>
                          <a:latin typeface="+mn-lt"/>
                          <a:ea typeface="+mn-ea"/>
                          <a:cs typeface="+mn-cs"/>
                        </a:rPr>
                        <a:t>Uyole</a:t>
                      </a:r>
                      <a:endParaRPr lang="en-GB" sz="1600" kern="1200" dirty="0">
                        <a:solidFill>
                          <a:srgbClr val="3E4140"/>
                        </a:solidFill>
                        <a:latin typeface="+mn-lt"/>
                        <a:ea typeface="+mn-ea"/>
                        <a:cs typeface="+mn-cs"/>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de-DE" sz="1600" kern="1200" dirty="0">
                          <a:solidFill>
                            <a:srgbClr val="3E4140"/>
                          </a:solidFill>
                          <a:latin typeface="Montserrat" pitchFamily="2" charset="0"/>
                          <a:ea typeface="+mn-ea"/>
                          <a:cs typeface="+mn-cs"/>
                        </a:rPr>
                        <a:t>417</a:t>
                      </a:r>
                      <a:endParaRPr lang="en-GB" sz="1600" kern="1200" dirty="0">
                        <a:solidFill>
                          <a:srgbClr val="3E4140"/>
                        </a:solidFill>
                        <a:latin typeface="Montserrat" pitchFamily="2" charset="0"/>
                        <a:ea typeface="+mn-ea"/>
                        <a:cs typeface="+mn-cs"/>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de-DE" sz="1600" kern="1200" dirty="0">
                          <a:solidFill>
                            <a:srgbClr val="3E4140"/>
                          </a:solidFill>
                          <a:latin typeface="Montserrat" pitchFamily="2" charset="0"/>
                          <a:ea typeface="+mn-ea"/>
                          <a:cs typeface="+mn-cs"/>
                        </a:rPr>
                        <a:t>1.31</a:t>
                      </a:r>
                      <a:endParaRPr lang="en-GB" sz="1600" kern="1200" dirty="0">
                        <a:solidFill>
                          <a:srgbClr val="3E4140"/>
                        </a:solidFill>
                        <a:latin typeface="Montserrat" pitchFamily="2" charset="0"/>
                        <a:ea typeface="+mn-ea"/>
                        <a:cs typeface="+mn-cs"/>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4241390"/>
                  </a:ext>
                </a:extLst>
              </a:tr>
            </a:tbl>
          </a:graphicData>
        </a:graphic>
      </p:graphicFrame>
      <p:sp>
        <p:nvSpPr>
          <p:cNvPr id="5" name="TextBox 4">
            <a:extLst>
              <a:ext uri="{FF2B5EF4-FFF2-40B4-BE49-F238E27FC236}">
                <a16:creationId xmlns:a16="http://schemas.microsoft.com/office/drawing/2014/main" id="{B5CA8F14-971D-CBE0-E15D-AFA88E24ED02}"/>
              </a:ext>
            </a:extLst>
          </p:cNvPr>
          <p:cNvSpPr txBox="1"/>
          <p:nvPr/>
        </p:nvSpPr>
        <p:spPr>
          <a:xfrm>
            <a:off x="550646" y="434311"/>
            <a:ext cx="10109333" cy="523220"/>
          </a:xfrm>
          <a:prstGeom prst="rect">
            <a:avLst/>
          </a:prstGeom>
          <a:noFill/>
        </p:spPr>
        <p:txBody>
          <a:bodyPr wrap="square" rtlCol="0">
            <a:spAutoFit/>
          </a:bodyPr>
          <a:lstStyle/>
          <a:p>
            <a:r>
              <a:rPr lang="en-GB" sz="2800" b="1" noProof="0" dirty="0">
                <a:solidFill>
                  <a:srgbClr val="04385E"/>
                </a:solidFill>
                <a:latin typeface="Montserrat" pitchFamily="2" charset="0"/>
              </a:rPr>
              <a:t>E</a:t>
            </a:r>
            <a:r>
              <a:rPr lang="en-GB" sz="2000" b="1" noProof="0" dirty="0">
                <a:solidFill>
                  <a:srgbClr val="04385E"/>
                </a:solidFill>
                <a:latin typeface="Montserrat" pitchFamily="2" charset="0"/>
              </a:rPr>
              <a:t>ARLY</a:t>
            </a:r>
            <a:r>
              <a:rPr lang="en-GB" sz="2800" b="1" noProof="0" dirty="0">
                <a:solidFill>
                  <a:srgbClr val="04385E"/>
                </a:solidFill>
                <a:latin typeface="Montserrat" pitchFamily="2" charset="0"/>
              </a:rPr>
              <a:t>-S</a:t>
            </a:r>
            <a:r>
              <a:rPr lang="en-GB" sz="2000" b="1" noProof="0" dirty="0">
                <a:solidFill>
                  <a:srgbClr val="04385E"/>
                </a:solidFill>
                <a:latin typeface="Montserrat" pitchFamily="2" charset="0"/>
              </a:rPr>
              <a:t>TAGE </a:t>
            </a:r>
            <a:r>
              <a:rPr lang="en-GB" sz="2800" b="1" noProof="0" dirty="0">
                <a:solidFill>
                  <a:srgbClr val="04385E"/>
                </a:solidFill>
                <a:latin typeface="Montserrat" pitchFamily="2" charset="0"/>
              </a:rPr>
              <a:t>O</a:t>
            </a:r>
            <a:r>
              <a:rPr lang="en-GB" sz="2000" b="1" noProof="0" dirty="0">
                <a:solidFill>
                  <a:srgbClr val="04385E"/>
                </a:solidFill>
                <a:latin typeface="Montserrat" pitchFamily="2" charset="0"/>
              </a:rPr>
              <a:t>N-</a:t>
            </a:r>
            <a:r>
              <a:rPr lang="en-GB" sz="2800" b="1" noProof="0" dirty="0">
                <a:solidFill>
                  <a:srgbClr val="04385E"/>
                </a:solidFill>
                <a:latin typeface="Montserrat" pitchFamily="2" charset="0"/>
              </a:rPr>
              <a:t>F</a:t>
            </a:r>
            <a:r>
              <a:rPr lang="en-GB" sz="2000" b="1" noProof="0" dirty="0">
                <a:solidFill>
                  <a:srgbClr val="04385E"/>
                </a:solidFill>
                <a:latin typeface="Montserrat" pitchFamily="2" charset="0"/>
              </a:rPr>
              <a:t>ARM </a:t>
            </a:r>
            <a:r>
              <a:rPr lang="en-GB" sz="2800" b="1" noProof="0" dirty="0">
                <a:solidFill>
                  <a:srgbClr val="04385E"/>
                </a:solidFill>
                <a:latin typeface="Montserrat" pitchFamily="2" charset="0"/>
              </a:rPr>
              <a:t>S</a:t>
            </a:r>
            <a:r>
              <a:rPr lang="en-GB" sz="2000" b="1" noProof="0" dirty="0">
                <a:solidFill>
                  <a:srgbClr val="04385E"/>
                </a:solidFill>
                <a:latin typeface="Montserrat" pitchFamily="2" charset="0"/>
              </a:rPr>
              <a:t>PARSE </a:t>
            </a:r>
            <a:r>
              <a:rPr lang="en-GB" sz="2800" b="1" noProof="0" dirty="0">
                <a:solidFill>
                  <a:srgbClr val="04385E"/>
                </a:solidFill>
                <a:latin typeface="Montserrat" pitchFamily="2" charset="0"/>
              </a:rPr>
              <a:t>T</a:t>
            </a:r>
            <a:r>
              <a:rPr lang="en-GB" sz="2000" b="1" noProof="0" dirty="0">
                <a:solidFill>
                  <a:srgbClr val="04385E"/>
                </a:solidFill>
                <a:latin typeface="Montserrat" pitchFamily="2" charset="0"/>
              </a:rPr>
              <a:t>ESTING</a:t>
            </a:r>
            <a:endParaRPr lang="en-GB" sz="2800" b="1" noProof="0" dirty="0">
              <a:solidFill>
                <a:srgbClr val="04385E"/>
              </a:solidFill>
              <a:latin typeface="Montserrat" pitchFamily="2" charset="0"/>
            </a:endParaRPr>
          </a:p>
        </p:txBody>
      </p:sp>
      <p:pic>
        <p:nvPicPr>
          <p:cNvPr id="9" name="Picture 8">
            <a:extLst>
              <a:ext uri="{FF2B5EF4-FFF2-40B4-BE49-F238E27FC236}">
                <a16:creationId xmlns:a16="http://schemas.microsoft.com/office/drawing/2014/main" id="{D4AE143F-ECA4-EDB6-69B7-B50FB2808BD9}"/>
              </a:ext>
            </a:extLst>
          </p:cNvPr>
          <p:cNvPicPr>
            <a:picLocks noChangeAspect="1"/>
          </p:cNvPicPr>
          <p:nvPr/>
        </p:nvPicPr>
        <p:blipFill>
          <a:blip r:embed="rId3"/>
          <a:stretch>
            <a:fillRect/>
          </a:stretch>
        </p:blipFill>
        <p:spPr>
          <a:xfrm>
            <a:off x="248397" y="1735902"/>
            <a:ext cx="5251183" cy="4930104"/>
          </a:xfrm>
          <a:prstGeom prst="rect">
            <a:avLst/>
          </a:prstGeom>
        </p:spPr>
      </p:pic>
      <p:sp>
        <p:nvSpPr>
          <p:cNvPr id="11" name="TextBox 10">
            <a:extLst>
              <a:ext uri="{FF2B5EF4-FFF2-40B4-BE49-F238E27FC236}">
                <a16:creationId xmlns:a16="http://schemas.microsoft.com/office/drawing/2014/main" id="{3E128E6F-E21D-4D1B-ABE6-D89561C9737C}"/>
              </a:ext>
            </a:extLst>
          </p:cNvPr>
          <p:cNvSpPr txBox="1"/>
          <p:nvPr/>
        </p:nvSpPr>
        <p:spPr>
          <a:xfrm>
            <a:off x="550645" y="1008371"/>
            <a:ext cx="2660641" cy="440505"/>
          </a:xfrm>
          <a:prstGeom prst="rect">
            <a:avLst/>
          </a:prstGeom>
          <a:noFill/>
        </p:spPr>
        <p:txBody>
          <a:bodyPr wrap="square" rtlCol="0">
            <a:spAutoFit/>
          </a:bodyPr>
          <a:lstStyle/>
          <a:p>
            <a:pPr algn="just">
              <a:lnSpc>
                <a:spcPct val="150000"/>
              </a:lnSpc>
            </a:pPr>
            <a:r>
              <a:rPr lang="en-US" sz="1700" i="1" noProof="0" dirty="0">
                <a:solidFill>
                  <a:srgbClr val="3E4140"/>
                </a:solidFill>
                <a:latin typeface="Montserrat" pitchFamily="2" charset="0"/>
                <a:ea typeface="Open Sans" panose="020B0604020202020204" charset="0"/>
                <a:cs typeface="Open Sans" panose="020B0604020202020204" charset="0"/>
              </a:rPr>
              <a:t>… to sample the TPE</a:t>
            </a:r>
            <a:endParaRPr lang="en-GB" sz="1700" i="1" noProof="0" dirty="0">
              <a:solidFill>
                <a:srgbClr val="3E4140"/>
              </a:solidFill>
              <a:latin typeface="Montserrat" pitchFamily="2"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1208252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91CBC-1F76-FB0B-B3DD-69969C24DA16}"/>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0E072B03-36C9-5573-F9BB-7DD975CC0AC3}"/>
              </a:ext>
            </a:extLst>
          </p:cNvPr>
          <p:cNvSpPr txBox="1"/>
          <p:nvPr/>
        </p:nvSpPr>
        <p:spPr>
          <a:xfrm>
            <a:off x="550646" y="434311"/>
            <a:ext cx="10109333" cy="523220"/>
          </a:xfrm>
          <a:prstGeom prst="rect">
            <a:avLst/>
          </a:prstGeom>
          <a:noFill/>
        </p:spPr>
        <p:txBody>
          <a:bodyPr wrap="square" rtlCol="0">
            <a:spAutoFit/>
          </a:bodyPr>
          <a:lstStyle/>
          <a:p>
            <a:r>
              <a:rPr lang="en-GB" sz="2800" b="1" noProof="0" dirty="0">
                <a:solidFill>
                  <a:srgbClr val="04385E"/>
                </a:solidFill>
                <a:latin typeface="Montserrat" pitchFamily="2" charset="0"/>
              </a:rPr>
              <a:t>A</a:t>
            </a:r>
            <a:r>
              <a:rPr lang="en-GB" sz="2000" b="1" noProof="0" dirty="0">
                <a:solidFill>
                  <a:srgbClr val="04385E"/>
                </a:solidFill>
                <a:latin typeface="Montserrat" pitchFamily="2" charset="0"/>
              </a:rPr>
              <a:t>LIGNING </a:t>
            </a:r>
            <a:r>
              <a:rPr lang="en-GB" sz="2800" b="1" noProof="0" dirty="0">
                <a:solidFill>
                  <a:srgbClr val="04385E"/>
                </a:solidFill>
                <a:latin typeface="Montserrat" pitchFamily="2" charset="0"/>
              </a:rPr>
              <a:t>B</a:t>
            </a:r>
            <a:r>
              <a:rPr lang="en-GB" sz="2000" b="1" noProof="0" dirty="0">
                <a:solidFill>
                  <a:srgbClr val="04385E"/>
                </a:solidFill>
                <a:latin typeface="Montserrat" pitchFamily="2" charset="0"/>
              </a:rPr>
              <a:t>REEDING </a:t>
            </a:r>
            <a:r>
              <a:rPr lang="en-GB" sz="2800" b="1" noProof="0" dirty="0">
                <a:solidFill>
                  <a:srgbClr val="04385E"/>
                </a:solidFill>
                <a:latin typeface="Montserrat" pitchFamily="2" charset="0"/>
              </a:rPr>
              <a:t>E</a:t>
            </a:r>
            <a:r>
              <a:rPr lang="en-GB" sz="2000" b="1" noProof="0" dirty="0">
                <a:solidFill>
                  <a:srgbClr val="04385E"/>
                </a:solidFill>
                <a:latin typeface="Montserrat" pitchFamily="2" charset="0"/>
              </a:rPr>
              <a:t>FFORTS</a:t>
            </a:r>
            <a:r>
              <a:rPr lang="en-GB" sz="1600" b="1" noProof="0" dirty="0">
                <a:solidFill>
                  <a:srgbClr val="04385E"/>
                </a:solidFill>
                <a:latin typeface="Montserrat" pitchFamily="2" charset="0"/>
              </a:rPr>
              <a:t> </a:t>
            </a:r>
            <a:r>
              <a:rPr lang="en-GB" sz="2000" b="1" noProof="0" dirty="0">
                <a:solidFill>
                  <a:srgbClr val="04385E"/>
                </a:solidFill>
                <a:latin typeface="Montserrat" pitchFamily="2" charset="0"/>
              </a:rPr>
              <a:t>WITH THE </a:t>
            </a:r>
            <a:r>
              <a:rPr lang="en-GB" sz="2800" b="1" noProof="0" dirty="0">
                <a:solidFill>
                  <a:srgbClr val="04385E"/>
                </a:solidFill>
                <a:latin typeface="Montserrat" pitchFamily="2" charset="0"/>
              </a:rPr>
              <a:t>TPE</a:t>
            </a:r>
          </a:p>
        </p:txBody>
      </p:sp>
      <p:pic>
        <p:nvPicPr>
          <p:cNvPr id="2" name="Picture 1">
            <a:extLst>
              <a:ext uri="{FF2B5EF4-FFF2-40B4-BE49-F238E27FC236}">
                <a16:creationId xmlns:a16="http://schemas.microsoft.com/office/drawing/2014/main" id="{B4C3C377-7FA9-3FBF-A843-88F58ECA3040}"/>
              </a:ext>
            </a:extLst>
          </p:cNvPr>
          <p:cNvPicPr>
            <a:picLocks noChangeAspect="1"/>
          </p:cNvPicPr>
          <p:nvPr/>
        </p:nvPicPr>
        <p:blipFill>
          <a:blip r:embed="rId3"/>
          <a:stretch>
            <a:fillRect/>
          </a:stretch>
        </p:blipFill>
        <p:spPr>
          <a:xfrm>
            <a:off x="6427366" y="1564967"/>
            <a:ext cx="4691775" cy="4466733"/>
          </a:xfrm>
          <a:prstGeom prst="rect">
            <a:avLst/>
          </a:prstGeom>
        </p:spPr>
      </p:pic>
      <p:graphicFrame>
        <p:nvGraphicFramePr>
          <p:cNvPr id="3" name="Table 2">
            <a:extLst>
              <a:ext uri="{FF2B5EF4-FFF2-40B4-BE49-F238E27FC236}">
                <a16:creationId xmlns:a16="http://schemas.microsoft.com/office/drawing/2014/main" id="{8F72E4DB-1363-06F4-3441-31F0AC94925F}"/>
              </a:ext>
            </a:extLst>
          </p:cNvPr>
          <p:cNvGraphicFramePr>
            <a:graphicFrameLocks noGrp="1"/>
          </p:cNvGraphicFramePr>
          <p:nvPr>
            <p:extLst>
              <p:ext uri="{D42A27DB-BD31-4B8C-83A1-F6EECF244321}">
                <p14:modId xmlns:p14="http://schemas.microsoft.com/office/powerpoint/2010/main" val="278685776"/>
              </p:ext>
            </p:extLst>
          </p:nvPr>
        </p:nvGraphicFramePr>
        <p:xfrm>
          <a:off x="550646" y="5345895"/>
          <a:ext cx="4663440" cy="1097280"/>
        </p:xfrm>
        <a:graphic>
          <a:graphicData uri="http://schemas.openxmlformats.org/drawingml/2006/table">
            <a:tbl>
              <a:tblPr firstRow="1" bandRow="1">
                <a:tableStyleId>{5940675A-B579-460E-94D1-54222C63F5DA}</a:tableStyleId>
              </a:tblPr>
              <a:tblGrid>
                <a:gridCol w="1188720">
                  <a:extLst>
                    <a:ext uri="{9D8B030D-6E8A-4147-A177-3AD203B41FA5}">
                      <a16:colId xmlns:a16="http://schemas.microsoft.com/office/drawing/2014/main" val="1168941384"/>
                    </a:ext>
                  </a:extLst>
                </a:gridCol>
                <a:gridCol w="1737360">
                  <a:extLst>
                    <a:ext uri="{9D8B030D-6E8A-4147-A177-3AD203B41FA5}">
                      <a16:colId xmlns:a16="http://schemas.microsoft.com/office/drawing/2014/main" val="3761327296"/>
                    </a:ext>
                  </a:extLst>
                </a:gridCol>
                <a:gridCol w="1737360">
                  <a:extLst>
                    <a:ext uri="{9D8B030D-6E8A-4147-A177-3AD203B41FA5}">
                      <a16:colId xmlns:a16="http://schemas.microsoft.com/office/drawing/2014/main" val="2669378626"/>
                    </a:ext>
                  </a:extLst>
                </a:gridCol>
              </a:tblGrid>
              <a:tr h="365760">
                <a:tc>
                  <a:txBody>
                    <a:bodyPr/>
                    <a:lstStyle/>
                    <a:p>
                      <a:endParaRPr lang="en-GB" sz="1800" b="0" dirty="0">
                        <a:solidFill>
                          <a:srgbClr val="3E4140"/>
                        </a:solidFill>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200" b="1" dirty="0">
                          <a:solidFill>
                            <a:srgbClr val="3E4140"/>
                          </a:solidFill>
                        </a:rPr>
                        <a:t>Repeatability (</a:t>
                      </a:r>
                      <a:r>
                        <a:rPr lang="de-DE" sz="1200" b="1" i="1" dirty="0">
                          <a:solidFill>
                            <a:srgbClr val="3E4140"/>
                          </a:solidFill>
                        </a:rPr>
                        <a:t>H</a:t>
                      </a:r>
                      <a:r>
                        <a:rPr lang="de-DE" sz="1200" b="1" i="1" baseline="30000" dirty="0">
                          <a:solidFill>
                            <a:srgbClr val="3E4140"/>
                          </a:solidFill>
                        </a:rPr>
                        <a:t>2</a:t>
                      </a:r>
                      <a:r>
                        <a:rPr lang="de-DE" sz="1200" b="1" dirty="0">
                          <a:solidFill>
                            <a:srgbClr val="3E4140"/>
                          </a:solidFill>
                        </a:rPr>
                        <a:t>)</a:t>
                      </a:r>
                      <a:endParaRPr lang="en-GB" sz="1200" b="1" dirty="0">
                        <a:solidFill>
                          <a:srgbClr val="3E4140"/>
                        </a:solidFill>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200" b="1" dirty="0">
                          <a:solidFill>
                            <a:srgbClr val="3E4140"/>
                          </a:solidFill>
                        </a:rPr>
                        <a:t>Genetic Correlation</a:t>
                      </a:r>
                      <a:endParaRPr lang="en-GB" sz="1200" b="1" dirty="0">
                        <a:solidFill>
                          <a:srgbClr val="3E4140"/>
                        </a:solidFill>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803141"/>
                  </a:ext>
                </a:extLst>
              </a:tr>
              <a:tr h="365760">
                <a:tc>
                  <a:txBody>
                    <a:bodyPr/>
                    <a:lstStyle/>
                    <a:p>
                      <a:r>
                        <a:rPr lang="de-DE" sz="1200" b="1" dirty="0">
                          <a:solidFill>
                            <a:srgbClr val="3E4140"/>
                          </a:solidFill>
                        </a:rPr>
                        <a:t>On-Station</a:t>
                      </a:r>
                      <a:endParaRPr lang="en-GB" sz="1200" b="1" dirty="0">
                        <a:solidFill>
                          <a:srgbClr val="3E4140"/>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400" b="0" dirty="0">
                          <a:solidFill>
                            <a:srgbClr val="3E4140"/>
                          </a:solidFill>
                          <a:latin typeface="Montserrat" pitchFamily="2" charset="0"/>
                        </a:rPr>
                        <a:t>0.72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rowSpan="2">
                  <a:txBody>
                    <a:bodyPr/>
                    <a:lstStyle/>
                    <a:p>
                      <a:pPr algn="ctr"/>
                      <a:r>
                        <a:rPr lang="en-US" sz="1400" b="0" dirty="0">
                          <a:solidFill>
                            <a:srgbClr val="3E4140"/>
                          </a:solidFill>
                          <a:latin typeface="Montserrat" pitchFamily="2" charset="0"/>
                        </a:rPr>
                        <a:t>0.37</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0905273"/>
                  </a:ext>
                </a:extLst>
              </a:tr>
              <a:tr h="365760">
                <a:tc>
                  <a:txBody>
                    <a:bodyPr/>
                    <a:lstStyle/>
                    <a:p>
                      <a:r>
                        <a:rPr lang="de-DE" sz="1200" b="1" dirty="0">
                          <a:solidFill>
                            <a:srgbClr val="3E4140"/>
                          </a:solidFill>
                        </a:rPr>
                        <a:t>On-Farm</a:t>
                      </a:r>
                      <a:endParaRPr lang="en-GB" sz="1200" b="1" dirty="0">
                        <a:solidFill>
                          <a:srgbClr val="3E4140"/>
                        </a:solidFill>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dirty="0">
                          <a:solidFill>
                            <a:srgbClr val="3E4140"/>
                          </a:solidFill>
                          <a:latin typeface="Montserrat" pitchFamily="2" charset="0"/>
                        </a:rPr>
                        <a:t>0.61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a:endParaRPr lang="en-US" dirty="0"/>
                    </a:p>
                  </a:txBody>
                  <a:tcPr anchor="ctr"/>
                </a:tc>
                <a:extLst>
                  <a:ext uri="{0D108BD9-81ED-4DB2-BD59-A6C34878D82A}">
                    <a16:rowId xmlns:a16="http://schemas.microsoft.com/office/drawing/2014/main" val="1888881918"/>
                  </a:ext>
                </a:extLst>
              </a:tr>
            </a:tbl>
          </a:graphicData>
        </a:graphic>
      </p:graphicFrame>
      <p:pic>
        <p:nvPicPr>
          <p:cNvPr id="4" name="Picture 3">
            <a:extLst>
              <a:ext uri="{FF2B5EF4-FFF2-40B4-BE49-F238E27FC236}">
                <a16:creationId xmlns:a16="http://schemas.microsoft.com/office/drawing/2014/main" id="{ADBCD75A-69DF-220E-73DE-B28577B18AEC}"/>
              </a:ext>
            </a:extLst>
          </p:cNvPr>
          <p:cNvPicPr>
            <a:picLocks noChangeAspect="1"/>
          </p:cNvPicPr>
          <p:nvPr/>
        </p:nvPicPr>
        <p:blipFill>
          <a:blip r:embed="rId4"/>
          <a:stretch>
            <a:fillRect/>
          </a:stretch>
        </p:blipFill>
        <p:spPr>
          <a:xfrm>
            <a:off x="656962" y="1416245"/>
            <a:ext cx="4100642" cy="3849912"/>
          </a:xfrm>
          <a:prstGeom prst="rect">
            <a:avLst/>
          </a:prstGeom>
        </p:spPr>
      </p:pic>
      <p:sp>
        <p:nvSpPr>
          <p:cNvPr id="5" name="Rectangle 4">
            <a:extLst>
              <a:ext uri="{FF2B5EF4-FFF2-40B4-BE49-F238E27FC236}">
                <a16:creationId xmlns:a16="http://schemas.microsoft.com/office/drawing/2014/main" id="{841D0FA1-F1C0-826F-8030-3450579A7DD4}"/>
              </a:ext>
            </a:extLst>
          </p:cNvPr>
          <p:cNvSpPr/>
          <p:nvPr/>
        </p:nvSpPr>
        <p:spPr>
          <a:xfrm>
            <a:off x="9249243" y="2400630"/>
            <a:ext cx="1763485" cy="1798470"/>
          </a:xfrm>
          <a:prstGeom prst="rect">
            <a:avLst/>
          </a:prstGeom>
          <a:noFill/>
          <a:ln w="76200">
            <a:solidFill>
              <a:srgbClr val="084F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74C3B78-2F54-6A05-367C-DE40ECB7E2DC}"/>
              </a:ext>
            </a:extLst>
          </p:cNvPr>
          <p:cNvSpPr/>
          <p:nvPr/>
        </p:nvSpPr>
        <p:spPr>
          <a:xfrm>
            <a:off x="4019792" y="5871684"/>
            <a:ext cx="670530" cy="421587"/>
          </a:xfrm>
          <a:prstGeom prst="rect">
            <a:avLst/>
          </a:prstGeom>
          <a:noFill/>
          <a:ln w="38100">
            <a:solidFill>
              <a:srgbClr val="084F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ACEF5BD-7440-FFC1-F13D-0851B2BBD04D}"/>
              </a:ext>
            </a:extLst>
          </p:cNvPr>
          <p:cNvSpPr/>
          <p:nvPr/>
        </p:nvSpPr>
        <p:spPr>
          <a:xfrm>
            <a:off x="2282431" y="5712159"/>
            <a:ext cx="670530" cy="740160"/>
          </a:xfrm>
          <a:prstGeom prst="rect">
            <a:avLst/>
          </a:prstGeom>
          <a:noFill/>
          <a:ln w="38100">
            <a:solidFill>
              <a:srgbClr val="084F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0230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A0948EE-C2E6-49C5-E893-767AF0E28F36}"/>
              </a:ext>
            </a:extLst>
          </p:cNvPr>
          <p:cNvSpPr txBox="1"/>
          <p:nvPr/>
        </p:nvSpPr>
        <p:spPr>
          <a:xfrm>
            <a:off x="550646" y="434311"/>
            <a:ext cx="10109333" cy="523220"/>
          </a:xfrm>
          <a:prstGeom prst="rect">
            <a:avLst/>
          </a:prstGeom>
          <a:noFill/>
        </p:spPr>
        <p:txBody>
          <a:bodyPr wrap="square" rtlCol="0">
            <a:spAutoFit/>
          </a:bodyPr>
          <a:lstStyle/>
          <a:p>
            <a:r>
              <a:rPr lang="en-GB" sz="2800" b="1" noProof="0" dirty="0">
                <a:solidFill>
                  <a:srgbClr val="04385E"/>
                </a:solidFill>
                <a:latin typeface="Montserrat" pitchFamily="2" charset="0"/>
              </a:rPr>
              <a:t>W</a:t>
            </a:r>
            <a:r>
              <a:rPr lang="en-GB" sz="2000" b="1" noProof="0" dirty="0">
                <a:solidFill>
                  <a:srgbClr val="04385E"/>
                </a:solidFill>
                <a:latin typeface="Montserrat" pitchFamily="2" charset="0"/>
              </a:rPr>
              <a:t>HAT </a:t>
            </a:r>
            <a:r>
              <a:rPr lang="en-GB" sz="2800" b="1" noProof="0" dirty="0">
                <a:solidFill>
                  <a:srgbClr val="04385E"/>
                </a:solidFill>
                <a:latin typeface="Montserrat" pitchFamily="2" charset="0"/>
              </a:rPr>
              <a:t>E</a:t>
            </a:r>
            <a:r>
              <a:rPr lang="en-GB" sz="2000" b="1" noProof="0" dirty="0">
                <a:solidFill>
                  <a:srgbClr val="04385E"/>
                </a:solidFill>
                <a:latin typeface="Montserrat" pitchFamily="2" charset="0"/>
              </a:rPr>
              <a:t>LSE </a:t>
            </a:r>
            <a:r>
              <a:rPr lang="en-GB" sz="2800" b="1" noProof="0" dirty="0">
                <a:solidFill>
                  <a:srgbClr val="04385E"/>
                </a:solidFill>
                <a:latin typeface="Montserrat" pitchFamily="2" charset="0"/>
              </a:rPr>
              <a:t>C</a:t>
            </a:r>
            <a:r>
              <a:rPr lang="en-GB" sz="2000" b="1" noProof="0" dirty="0">
                <a:solidFill>
                  <a:srgbClr val="04385E"/>
                </a:solidFill>
                <a:latin typeface="Montserrat" pitchFamily="2" charset="0"/>
              </a:rPr>
              <a:t>AN </a:t>
            </a:r>
            <a:r>
              <a:rPr lang="en-GB" sz="2800" b="1" noProof="0" dirty="0">
                <a:solidFill>
                  <a:srgbClr val="04385E"/>
                </a:solidFill>
                <a:latin typeface="Montserrat" pitchFamily="2" charset="0"/>
              </a:rPr>
              <a:t>W</a:t>
            </a:r>
            <a:r>
              <a:rPr lang="en-GB" sz="2000" b="1" noProof="0" dirty="0">
                <a:solidFill>
                  <a:srgbClr val="04385E"/>
                </a:solidFill>
                <a:latin typeface="Montserrat" pitchFamily="2" charset="0"/>
              </a:rPr>
              <a:t>E </a:t>
            </a:r>
            <a:r>
              <a:rPr lang="en-GB" sz="2800" b="1" noProof="0" dirty="0">
                <a:solidFill>
                  <a:srgbClr val="04385E"/>
                </a:solidFill>
                <a:latin typeface="Montserrat" pitchFamily="2" charset="0"/>
              </a:rPr>
              <a:t>D</a:t>
            </a:r>
            <a:r>
              <a:rPr lang="en-GB" sz="2000" b="1" noProof="0" dirty="0">
                <a:solidFill>
                  <a:srgbClr val="04385E"/>
                </a:solidFill>
                <a:latin typeface="Montserrat" pitchFamily="2" charset="0"/>
              </a:rPr>
              <a:t>O</a:t>
            </a:r>
            <a:r>
              <a:rPr lang="en-GB" sz="2800" b="1" noProof="0" dirty="0">
                <a:solidFill>
                  <a:srgbClr val="04385E"/>
                </a:solidFill>
                <a:latin typeface="Montserrat" pitchFamily="2" charset="0"/>
              </a:rPr>
              <a:t>?</a:t>
            </a:r>
          </a:p>
        </p:txBody>
      </p:sp>
      <p:sp>
        <p:nvSpPr>
          <p:cNvPr id="12" name="TextBox 11">
            <a:extLst>
              <a:ext uri="{FF2B5EF4-FFF2-40B4-BE49-F238E27FC236}">
                <a16:creationId xmlns:a16="http://schemas.microsoft.com/office/drawing/2014/main" id="{E04BABD3-EF80-C15D-103A-0C7E03E18829}"/>
              </a:ext>
            </a:extLst>
          </p:cNvPr>
          <p:cNvSpPr txBox="1"/>
          <p:nvPr/>
        </p:nvSpPr>
        <p:spPr>
          <a:xfrm>
            <a:off x="550645" y="1008371"/>
            <a:ext cx="5948126" cy="440505"/>
          </a:xfrm>
          <a:prstGeom prst="rect">
            <a:avLst/>
          </a:prstGeom>
          <a:noFill/>
        </p:spPr>
        <p:txBody>
          <a:bodyPr wrap="square" rtlCol="0">
            <a:spAutoFit/>
          </a:bodyPr>
          <a:lstStyle/>
          <a:p>
            <a:pPr algn="just">
              <a:lnSpc>
                <a:spcPct val="150000"/>
              </a:lnSpc>
            </a:pPr>
            <a:r>
              <a:rPr lang="en-US" sz="1700" i="1" noProof="0" dirty="0">
                <a:solidFill>
                  <a:srgbClr val="3E4140"/>
                </a:solidFill>
                <a:latin typeface="Montserrat" pitchFamily="2" charset="0"/>
                <a:ea typeface="Open Sans" panose="020B0604020202020204" charset="0"/>
                <a:cs typeface="Open Sans" panose="020B0604020202020204" charset="0"/>
              </a:rPr>
              <a:t>… early-stage on-farm sparse testing is a lot of effort</a:t>
            </a:r>
            <a:endParaRPr lang="en-GB" sz="1700" i="1" noProof="0" dirty="0">
              <a:solidFill>
                <a:srgbClr val="3E4140"/>
              </a:solidFill>
              <a:latin typeface="Montserrat" pitchFamily="2" charset="0"/>
              <a:ea typeface="Open Sans" panose="020B0604020202020204" charset="0"/>
              <a:cs typeface="Open Sans" panose="020B0604020202020204" charset="0"/>
            </a:endParaRPr>
          </a:p>
        </p:txBody>
      </p:sp>
      <p:sp>
        <p:nvSpPr>
          <p:cNvPr id="13" name="TextBox 12">
            <a:extLst>
              <a:ext uri="{FF2B5EF4-FFF2-40B4-BE49-F238E27FC236}">
                <a16:creationId xmlns:a16="http://schemas.microsoft.com/office/drawing/2014/main" id="{1913A7F5-181F-6657-94B9-8C9AF5AC45F3}"/>
              </a:ext>
            </a:extLst>
          </p:cNvPr>
          <p:cNvSpPr txBox="1"/>
          <p:nvPr/>
        </p:nvSpPr>
        <p:spPr>
          <a:xfrm>
            <a:off x="550645" y="1903879"/>
            <a:ext cx="10109333" cy="400110"/>
          </a:xfrm>
          <a:prstGeom prst="rect">
            <a:avLst/>
          </a:prstGeom>
          <a:noFill/>
        </p:spPr>
        <p:txBody>
          <a:bodyPr wrap="square" rtlCol="0">
            <a:spAutoFit/>
          </a:bodyPr>
          <a:lstStyle/>
          <a:p>
            <a:r>
              <a:rPr lang="en-US" sz="2000" b="1" dirty="0">
                <a:latin typeface="Montserrat" pitchFamily="2" charset="0"/>
              </a:rPr>
              <a:t>Data is a prerequisite, not a suggestion</a:t>
            </a:r>
            <a:endParaRPr lang="en-GB" sz="2000" b="1" noProof="0" dirty="0">
              <a:solidFill>
                <a:srgbClr val="04385E"/>
              </a:solidFill>
              <a:latin typeface="Montserrat" pitchFamily="2" charset="0"/>
            </a:endParaRPr>
          </a:p>
        </p:txBody>
      </p:sp>
      <p:sp>
        <p:nvSpPr>
          <p:cNvPr id="14" name="TextBox 13">
            <a:extLst>
              <a:ext uri="{FF2B5EF4-FFF2-40B4-BE49-F238E27FC236}">
                <a16:creationId xmlns:a16="http://schemas.microsoft.com/office/drawing/2014/main" id="{62DD2477-2D9E-9AA4-2CAB-0C0699BC9EAA}"/>
              </a:ext>
            </a:extLst>
          </p:cNvPr>
          <p:cNvSpPr txBox="1"/>
          <p:nvPr/>
        </p:nvSpPr>
        <p:spPr>
          <a:xfrm>
            <a:off x="550645" y="2574837"/>
            <a:ext cx="10389498" cy="3341299"/>
          </a:xfrm>
          <a:prstGeom prst="rect">
            <a:avLst/>
          </a:prstGeom>
          <a:noFill/>
        </p:spPr>
        <p:txBody>
          <a:bodyPr wrap="square" rtlCol="0">
            <a:spAutoFit/>
          </a:bodyPr>
          <a:lstStyle/>
          <a:p>
            <a:pPr algn="just">
              <a:lnSpc>
                <a:spcPct val="150000"/>
              </a:lnSpc>
            </a:pPr>
            <a:r>
              <a:rPr lang="en-US" b="1" dirty="0">
                <a:latin typeface="Montserrat" pitchFamily="2" charset="0"/>
              </a:rPr>
              <a:t>Clues to the bigger picture  </a:t>
            </a:r>
            <a:r>
              <a:rPr lang="en-US" dirty="0">
                <a:latin typeface="Montserrat" pitchFamily="2" charset="0"/>
                <a:sym typeface="Wingdings" panose="05000000000000000000" pitchFamily="2" charset="2"/>
              </a:rPr>
              <a:t>  define and test your hypothesis</a:t>
            </a:r>
            <a:endParaRPr lang="en-US" i="1" noProof="0" dirty="0">
              <a:solidFill>
                <a:srgbClr val="3E4140"/>
              </a:solidFill>
              <a:latin typeface="Montserrat" pitchFamily="2" charset="0"/>
              <a:ea typeface="Open Sans" panose="020B0604020202020204" charset="0"/>
              <a:cs typeface="Open Sans" panose="020B0604020202020204" charset="0"/>
            </a:endParaRPr>
          </a:p>
          <a:p>
            <a:pPr marL="285750" indent="-285750" algn="just">
              <a:lnSpc>
                <a:spcPct val="200000"/>
              </a:lnSpc>
              <a:buFont typeface="Arial" panose="020B0604020202020204" pitchFamily="34" charset="0"/>
              <a:buChar char="•"/>
            </a:pPr>
            <a:r>
              <a:rPr lang="en-US" sz="1700" dirty="0">
                <a:solidFill>
                  <a:srgbClr val="3E4140"/>
                </a:solidFill>
                <a:latin typeface="Montserrat" pitchFamily="2" charset="0"/>
                <a:ea typeface="Open Sans" panose="020B0604020202020204" charset="0"/>
                <a:cs typeface="Open Sans" panose="020B0604020202020204" charset="0"/>
              </a:rPr>
              <a:t>On-farm verification trials (… but post-selection)</a:t>
            </a:r>
          </a:p>
          <a:p>
            <a:pPr marL="285750" indent="-285750" algn="just">
              <a:lnSpc>
                <a:spcPct val="150000"/>
              </a:lnSpc>
              <a:buFont typeface="Arial" panose="020B0604020202020204" pitchFamily="34" charset="0"/>
              <a:buChar char="•"/>
            </a:pPr>
            <a:r>
              <a:rPr lang="en-US" sz="1700" dirty="0">
                <a:solidFill>
                  <a:srgbClr val="3E4140"/>
                </a:solidFill>
                <a:latin typeface="Montserrat" pitchFamily="2" charset="0"/>
                <a:ea typeface="Open Sans" panose="020B0604020202020204" charset="0"/>
                <a:cs typeface="Open Sans" panose="020B0604020202020204" charset="0"/>
              </a:rPr>
              <a:t>Regions where dominant varieties are currently grown (representative?)</a:t>
            </a:r>
          </a:p>
          <a:p>
            <a:pPr marL="285750" indent="-285750" algn="just">
              <a:lnSpc>
                <a:spcPct val="150000"/>
              </a:lnSpc>
              <a:buFont typeface="Arial" panose="020B0604020202020204" pitchFamily="34" charset="0"/>
              <a:buChar char="•"/>
            </a:pPr>
            <a:r>
              <a:rPr lang="en-US" sz="1700" dirty="0">
                <a:solidFill>
                  <a:srgbClr val="3E4140"/>
                </a:solidFill>
                <a:latin typeface="Montserrat" pitchFamily="2" charset="0"/>
                <a:ea typeface="Open Sans" panose="020B0604020202020204" charset="0"/>
                <a:cs typeface="Open Sans" panose="020B0604020202020204" charset="0"/>
              </a:rPr>
              <a:t>Regional variety trial data (VCU – representative?)</a:t>
            </a:r>
          </a:p>
          <a:p>
            <a:pPr marL="285750" indent="-285750" algn="just">
              <a:lnSpc>
                <a:spcPct val="150000"/>
              </a:lnSpc>
              <a:buFont typeface="Arial" panose="020B0604020202020204" pitchFamily="34" charset="0"/>
              <a:buChar char="•"/>
            </a:pPr>
            <a:r>
              <a:rPr lang="en-US" sz="1700" dirty="0">
                <a:solidFill>
                  <a:srgbClr val="3E4140"/>
                </a:solidFill>
                <a:latin typeface="Montserrat" pitchFamily="2" charset="0"/>
                <a:ea typeface="Open Sans" panose="020B0604020202020204" charset="0"/>
                <a:cs typeface="Open Sans" panose="020B0604020202020204" charset="0"/>
              </a:rPr>
              <a:t>Environmental information – key factors: management, altitude, climate … (complex!)</a:t>
            </a:r>
          </a:p>
          <a:p>
            <a:pPr marL="285750" indent="-285750" algn="just">
              <a:lnSpc>
                <a:spcPct val="150000"/>
              </a:lnSpc>
              <a:buFont typeface="Arial" panose="020B0604020202020204" pitchFamily="34" charset="0"/>
              <a:buChar char="•"/>
            </a:pPr>
            <a:r>
              <a:rPr lang="en-US" sz="1700" dirty="0">
                <a:solidFill>
                  <a:srgbClr val="3E4140"/>
                </a:solidFill>
                <a:latin typeface="Montserrat" pitchFamily="2" charset="0"/>
                <a:ea typeface="Open Sans" panose="020B0604020202020204" charset="0"/>
                <a:cs typeface="Open Sans" panose="020B0604020202020204" charset="0"/>
              </a:rPr>
              <a:t>Early-stage on-farm trials with a genotype sample tested on a few representative farms</a:t>
            </a:r>
          </a:p>
          <a:p>
            <a:pPr marL="285750" indent="-285750" algn="just">
              <a:lnSpc>
                <a:spcPct val="150000"/>
              </a:lnSpc>
              <a:buFont typeface="Arial" panose="020B0604020202020204" pitchFamily="34" charset="0"/>
              <a:buChar char="•"/>
            </a:pPr>
            <a:r>
              <a:rPr lang="en-US" sz="1700" dirty="0">
                <a:solidFill>
                  <a:srgbClr val="3E4140"/>
                </a:solidFill>
                <a:latin typeface="Montserrat" pitchFamily="2" charset="0"/>
                <a:ea typeface="Open Sans" panose="020B0604020202020204" charset="0"/>
                <a:cs typeface="Open Sans" panose="020B0604020202020204" charset="0"/>
              </a:rPr>
              <a:t>Your knowledge and experience</a:t>
            </a:r>
          </a:p>
          <a:p>
            <a:pPr marL="285750" indent="-285750" algn="just">
              <a:lnSpc>
                <a:spcPct val="150000"/>
              </a:lnSpc>
              <a:buFont typeface="Arial" panose="020B0604020202020204" pitchFamily="34" charset="0"/>
              <a:buChar char="•"/>
            </a:pPr>
            <a:r>
              <a:rPr lang="en-US" sz="1700" dirty="0">
                <a:solidFill>
                  <a:srgbClr val="3E4140"/>
                </a:solidFill>
                <a:latin typeface="Montserrat" pitchFamily="2" charset="0"/>
                <a:ea typeface="Open Sans" panose="020B0604020202020204" charset="0"/>
                <a:cs typeface="Open Sans" panose="020B0604020202020204" charset="0"/>
              </a:rPr>
              <a:t>…</a:t>
            </a:r>
          </a:p>
        </p:txBody>
      </p:sp>
    </p:spTree>
    <p:extLst>
      <p:ext uri="{BB962C8B-B14F-4D97-AF65-F5344CB8AC3E}">
        <p14:creationId xmlns:p14="http://schemas.microsoft.com/office/powerpoint/2010/main" val="154734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500"/>
                                        <p:tgtEl>
                                          <p:spTgt spid="1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xEl>
                                              <p:pRg st="2" end="2"/>
                                            </p:txEl>
                                          </p:spTgt>
                                        </p:tgtEl>
                                        <p:attrNameLst>
                                          <p:attrName>style.visibility</p:attrName>
                                        </p:attrNameLst>
                                      </p:cBhvr>
                                      <p:to>
                                        <p:strVal val="visible"/>
                                      </p:to>
                                    </p:set>
                                    <p:animEffect transition="in" filter="fade">
                                      <p:cBhvr>
                                        <p:cTn id="16" dur="500"/>
                                        <p:tgtEl>
                                          <p:spTgt spid="1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animEffect transition="in" filter="fade">
                                      <p:cBhvr>
                                        <p:cTn id="21" dur="500"/>
                                        <p:tgtEl>
                                          <p:spTgt spid="1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xEl>
                                              <p:pRg st="4" end="4"/>
                                            </p:txEl>
                                          </p:spTgt>
                                        </p:tgtEl>
                                        <p:attrNameLst>
                                          <p:attrName>style.visibility</p:attrName>
                                        </p:attrNameLst>
                                      </p:cBhvr>
                                      <p:to>
                                        <p:strVal val="visible"/>
                                      </p:to>
                                    </p:set>
                                    <p:animEffect transition="in" filter="fade">
                                      <p:cBhvr>
                                        <p:cTn id="26" dur="500"/>
                                        <p:tgtEl>
                                          <p:spTgt spid="1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xEl>
                                              <p:pRg st="5" end="5"/>
                                            </p:txEl>
                                          </p:spTgt>
                                        </p:tgtEl>
                                        <p:attrNameLst>
                                          <p:attrName>style.visibility</p:attrName>
                                        </p:attrNameLst>
                                      </p:cBhvr>
                                      <p:to>
                                        <p:strVal val="visible"/>
                                      </p:to>
                                    </p:set>
                                    <p:animEffect transition="in" filter="fade">
                                      <p:cBhvr>
                                        <p:cTn id="31" dur="500"/>
                                        <p:tgtEl>
                                          <p:spTgt spid="14">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4">
                                            <p:txEl>
                                              <p:pRg st="6" end="6"/>
                                            </p:txEl>
                                          </p:spTgt>
                                        </p:tgtEl>
                                        <p:attrNameLst>
                                          <p:attrName>style.visibility</p:attrName>
                                        </p:attrNameLst>
                                      </p:cBhvr>
                                      <p:to>
                                        <p:strVal val="visible"/>
                                      </p:to>
                                    </p:set>
                                    <p:animEffect transition="in" filter="fade">
                                      <p:cBhvr>
                                        <p:cTn id="36" dur="500"/>
                                        <p:tgtEl>
                                          <p:spTgt spid="14">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
                                            <p:txEl>
                                              <p:pRg st="7" end="7"/>
                                            </p:txEl>
                                          </p:spTgt>
                                        </p:tgtEl>
                                        <p:attrNameLst>
                                          <p:attrName>style.visibility</p:attrName>
                                        </p:attrNameLst>
                                      </p:cBhvr>
                                      <p:to>
                                        <p:strVal val="visible"/>
                                      </p:to>
                                    </p:set>
                                    <p:animEffect transition="in" filter="fade">
                                      <p:cBhvr>
                                        <p:cTn id="41" dur="500"/>
                                        <p:tgtEl>
                                          <p:spTgt spid="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A09CD-99A3-DCAA-A83B-FA204DA89840}"/>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E948ABDD-DCCB-C0D0-F023-1E6732852298}"/>
              </a:ext>
            </a:extLst>
          </p:cNvPr>
          <p:cNvSpPr txBox="1"/>
          <p:nvPr/>
        </p:nvSpPr>
        <p:spPr>
          <a:xfrm>
            <a:off x="550646" y="434311"/>
            <a:ext cx="10109333" cy="523220"/>
          </a:xfrm>
          <a:prstGeom prst="rect">
            <a:avLst/>
          </a:prstGeom>
          <a:noFill/>
        </p:spPr>
        <p:txBody>
          <a:bodyPr wrap="square" rtlCol="0">
            <a:spAutoFit/>
          </a:bodyPr>
          <a:lstStyle/>
          <a:p>
            <a:r>
              <a:rPr lang="en-GB" sz="2800" b="1" noProof="0" dirty="0">
                <a:solidFill>
                  <a:srgbClr val="04385E"/>
                </a:solidFill>
                <a:latin typeface="Montserrat" pitchFamily="2" charset="0"/>
              </a:rPr>
              <a:t>O</a:t>
            </a:r>
            <a:r>
              <a:rPr lang="en-GB" sz="2000" b="1" noProof="0" dirty="0">
                <a:solidFill>
                  <a:srgbClr val="04385E"/>
                </a:solidFill>
                <a:latin typeface="Montserrat" pitchFamily="2" charset="0"/>
              </a:rPr>
              <a:t>N-</a:t>
            </a:r>
            <a:r>
              <a:rPr lang="en-GB" sz="2800" b="1" noProof="0" dirty="0">
                <a:solidFill>
                  <a:srgbClr val="04385E"/>
                </a:solidFill>
                <a:latin typeface="Montserrat" pitchFamily="2" charset="0"/>
              </a:rPr>
              <a:t>S</a:t>
            </a:r>
            <a:r>
              <a:rPr lang="en-GB" sz="2000" b="1" noProof="0" dirty="0">
                <a:solidFill>
                  <a:srgbClr val="04385E"/>
                </a:solidFill>
                <a:latin typeface="Montserrat" pitchFamily="2" charset="0"/>
              </a:rPr>
              <a:t>TATION </a:t>
            </a:r>
            <a:r>
              <a:rPr lang="en-GB" sz="2800" b="1" noProof="0" dirty="0">
                <a:solidFill>
                  <a:srgbClr val="04385E"/>
                </a:solidFill>
                <a:latin typeface="Montserrat" pitchFamily="2" charset="0"/>
              </a:rPr>
              <a:t>T</a:t>
            </a:r>
            <a:r>
              <a:rPr lang="en-GB" sz="2000" b="1" noProof="0" dirty="0">
                <a:solidFill>
                  <a:srgbClr val="04385E"/>
                </a:solidFill>
                <a:latin typeface="Montserrat" pitchFamily="2" charset="0"/>
              </a:rPr>
              <a:t>RIALS </a:t>
            </a:r>
            <a:r>
              <a:rPr lang="en-GB" sz="2800" b="1" noProof="0" dirty="0">
                <a:solidFill>
                  <a:srgbClr val="04385E"/>
                </a:solidFill>
                <a:latin typeface="Montserrat" pitchFamily="2" charset="0"/>
              </a:rPr>
              <a:t>A</a:t>
            </a:r>
            <a:r>
              <a:rPr lang="en-GB" sz="2000" b="1" noProof="0" dirty="0">
                <a:solidFill>
                  <a:srgbClr val="04385E"/>
                </a:solidFill>
                <a:latin typeface="Montserrat" pitchFamily="2" charset="0"/>
              </a:rPr>
              <a:t>RE </a:t>
            </a:r>
            <a:r>
              <a:rPr lang="en-GB" sz="2800" b="1" noProof="0" dirty="0">
                <a:solidFill>
                  <a:srgbClr val="04385E"/>
                </a:solidFill>
                <a:latin typeface="Montserrat" pitchFamily="2" charset="0"/>
              </a:rPr>
              <a:t>N</a:t>
            </a:r>
            <a:r>
              <a:rPr lang="en-GB" sz="2000" b="1" noProof="0" dirty="0">
                <a:solidFill>
                  <a:srgbClr val="04385E"/>
                </a:solidFill>
                <a:latin typeface="Montserrat" pitchFamily="2" charset="0"/>
              </a:rPr>
              <a:t>OT THE </a:t>
            </a:r>
            <a:r>
              <a:rPr lang="en-GB" sz="2800" b="1" noProof="0" dirty="0">
                <a:solidFill>
                  <a:srgbClr val="04385E"/>
                </a:solidFill>
                <a:latin typeface="Montserrat" pitchFamily="2" charset="0"/>
              </a:rPr>
              <a:t>TPE</a:t>
            </a:r>
          </a:p>
        </p:txBody>
      </p:sp>
      <p:sp>
        <p:nvSpPr>
          <p:cNvPr id="12" name="TextBox 11">
            <a:extLst>
              <a:ext uri="{FF2B5EF4-FFF2-40B4-BE49-F238E27FC236}">
                <a16:creationId xmlns:a16="http://schemas.microsoft.com/office/drawing/2014/main" id="{99FC4C04-7035-C208-99CF-DE75F764FF92}"/>
              </a:ext>
            </a:extLst>
          </p:cNvPr>
          <p:cNvSpPr txBox="1"/>
          <p:nvPr/>
        </p:nvSpPr>
        <p:spPr>
          <a:xfrm>
            <a:off x="550645" y="1008371"/>
            <a:ext cx="5948126" cy="440505"/>
          </a:xfrm>
          <a:prstGeom prst="rect">
            <a:avLst/>
          </a:prstGeom>
          <a:noFill/>
        </p:spPr>
        <p:txBody>
          <a:bodyPr wrap="square" rtlCol="0">
            <a:spAutoFit/>
          </a:bodyPr>
          <a:lstStyle/>
          <a:p>
            <a:pPr algn="just">
              <a:lnSpc>
                <a:spcPct val="150000"/>
              </a:lnSpc>
            </a:pPr>
            <a:r>
              <a:rPr lang="en-US" sz="1700" i="1" noProof="0" dirty="0">
                <a:solidFill>
                  <a:srgbClr val="3E4140"/>
                </a:solidFill>
                <a:latin typeface="Montserrat" pitchFamily="2" charset="0"/>
                <a:ea typeface="Open Sans" panose="020B0604020202020204" charset="0"/>
                <a:cs typeface="Open Sans" panose="020B0604020202020204" charset="0"/>
              </a:rPr>
              <a:t>… they should aim to simulate the TPE</a:t>
            </a:r>
            <a:endParaRPr lang="en-GB" sz="1700" i="1" noProof="0" dirty="0">
              <a:solidFill>
                <a:srgbClr val="3E4140"/>
              </a:solidFill>
              <a:latin typeface="Montserrat" pitchFamily="2" charset="0"/>
              <a:ea typeface="Open Sans" panose="020B0604020202020204" charset="0"/>
              <a:cs typeface="Open Sans" panose="020B0604020202020204" charset="0"/>
            </a:endParaRPr>
          </a:p>
        </p:txBody>
      </p:sp>
      <p:sp>
        <p:nvSpPr>
          <p:cNvPr id="14" name="TextBox 13">
            <a:extLst>
              <a:ext uri="{FF2B5EF4-FFF2-40B4-BE49-F238E27FC236}">
                <a16:creationId xmlns:a16="http://schemas.microsoft.com/office/drawing/2014/main" id="{F2CBB926-328F-8A70-3683-D1500ECFC8AE}"/>
              </a:ext>
            </a:extLst>
          </p:cNvPr>
          <p:cNvSpPr txBox="1"/>
          <p:nvPr/>
        </p:nvSpPr>
        <p:spPr>
          <a:xfrm>
            <a:off x="550645" y="1921692"/>
            <a:ext cx="10389498" cy="3833742"/>
          </a:xfrm>
          <a:prstGeom prst="rect">
            <a:avLst/>
          </a:prstGeom>
          <a:noFill/>
        </p:spPr>
        <p:txBody>
          <a:bodyPr wrap="square" rtlCol="0">
            <a:spAutoFit/>
          </a:bodyPr>
          <a:lstStyle/>
          <a:p>
            <a:pPr algn="just">
              <a:lnSpc>
                <a:spcPct val="150000"/>
              </a:lnSpc>
            </a:pPr>
            <a:r>
              <a:rPr lang="en-US" b="1" dirty="0">
                <a:latin typeface="Montserrat" pitchFamily="2" charset="0"/>
              </a:rPr>
              <a:t>The TPE represents the ground truth that breeding must target</a:t>
            </a:r>
          </a:p>
          <a:p>
            <a:pPr algn="just">
              <a:lnSpc>
                <a:spcPct val="150000"/>
              </a:lnSpc>
            </a:pPr>
            <a:endParaRPr lang="en-US" sz="500" b="1" i="1" dirty="0">
              <a:solidFill>
                <a:srgbClr val="3E4140"/>
              </a:solidFill>
              <a:latin typeface="Montserrat" pitchFamily="2" charset="0"/>
              <a:ea typeface="Open Sans" panose="020B0604020202020204" charset="0"/>
              <a:cs typeface="Open Sans" panose="020B0604020202020204" charset="0"/>
            </a:endParaRPr>
          </a:p>
          <a:p>
            <a:pPr algn="just">
              <a:lnSpc>
                <a:spcPct val="150000"/>
              </a:lnSpc>
            </a:pPr>
            <a:r>
              <a:rPr lang="en-US" sz="1700" dirty="0">
                <a:solidFill>
                  <a:srgbClr val="3E4140"/>
                </a:solidFill>
                <a:latin typeface="Montserrat" pitchFamily="2" charset="0"/>
                <a:ea typeface="Open Sans" panose="020B0604020202020204" charset="0"/>
                <a:cs typeface="Open Sans" panose="020B0604020202020204" charset="0"/>
              </a:rPr>
              <a:t>One of yesterday’s comments: </a:t>
            </a:r>
          </a:p>
          <a:p>
            <a:pPr algn="just">
              <a:lnSpc>
                <a:spcPct val="150000"/>
              </a:lnSpc>
            </a:pPr>
            <a:r>
              <a:rPr lang="en-US" sz="1700" i="1" dirty="0">
                <a:solidFill>
                  <a:srgbClr val="3E4140"/>
                </a:solidFill>
                <a:latin typeface="Montserrat" pitchFamily="2" charset="0"/>
                <a:ea typeface="Open Sans" panose="020B0604020202020204" charset="0"/>
                <a:cs typeface="Open Sans" panose="020B0604020202020204" charset="0"/>
              </a:rPr>
              <a:t>“… find by regression what climate factors have an effect on yield at the station (i.e., possible TPE) and then look for places around the world that have the same climate conditions at the station” – </a:t>
            </a:r>
            <a:r>
              <a:rPr lang="en-US" sz="1700" b="1" i="1" dirty="0">
                <a:solidFill>
                  <a:srgbClr val="3E4140"/>
                </a:solidFill>
                <a:latin typeface="Montserrat" pitchFamily="2" charset="0"/>
                <a:ea typeface="Open Sans" panose="020B0604020202020204" charset="0"/>
                <a:cs typeface="Open Sans" panose="020B0604020202020204" charset="0"/>
              </a:rPr>
              <a:t>very problematic!</a:t>
            </a:r>
            <a:endParaRPr lang="en-US" sz="1700" b="1" dirty="0">
              <a:solidFill>
                <a:srgbClr val="3E4140"/>
              </a:solidFill>
              <a:latin typeface="Montserrat" pitchFamily="2" charset="0"/>
              <a:ea typeface="Open Sans" panose="020B0604020202020204" charset="0"/>
              <a:cs typeface="Open Sans" panose="020B0604020202020204" charset="0"/>
            </a:endParaRPr>
          </a:p>
          <a:p>
            <a:pPr algn="just">
              <a:lnSpc>
                <a:spcPct val="150000"/>
              </a:lnSpc>
            </a:pPr>
            <a:endParaRPr lang="en-US" sz="1700" i="1" dirty="0">
              <a:solidFill>
                <a:srgbClr val="3E4140"/>
              </a:solidFill>
              <a:latin typeface="Montserrat" pitchFamily="2" charset="0"/>
              <a:ea typeface="Open Sans" panose="020B0604020202020204" charset="0"/>
              <a:cs typeface="Open Sans" panose="020B0604020202020204" charset="0"/>
            </a:endParaRPr>
          </a:p>
          <a:p>
            <a:pPr marL="342900" indent="-342900" algn="just">
              <a:lnSpc>
                <a:spcPct val="150000"/>
              </a:lnSpc>
              <a:buAutoNum type="arabicParenR"/>
            </a:pPr>
            <a:r>
              <a:rPr lang="en-US" sz="1700" i="1" dirty="0">
                <a:solidFill>
                  <a:srgbClr val="3E4140"/>
                </a:solidFill>
                <a:latin typeface="Montserrat" pitchFamily="2" charset="0"/>
                <a:ea typeface="Open Sans" panose="020B0604020202020204" charset="0"/>
                <a:cs typeface="Open Sans" panose="020B0604020202020204" charset="0"/>
              </a:rPr>
              <a:t>The TPE defines your on-station testing conditions, not vice versa</a:t>
            </a:r>
          </a:p>
          <a:p>
            <a:pPr marL="342900" indent="-342900" algn="just">
              <a:lnSpc>
                <a:spcPct val="150000"/>
              </a:lnSpc>
              <a:buAutoNum type="arabicParenR"/>
            </a:pPr>
            <a:r>
              <a:rPr lang="en-US" sz="1700" i="1" dirty="0">
                <a:solidFill>
                  <a:srgbClr val="3E4140"/>
                </a:solidFill>
                <a:latin typeface="Montserrat" pitchFamily="2" charset="0"/>
                <a:ea typeface="Open Sans" panose="020B0604020202020204" charset="0"/>
                <a:cs typeface="Open Sans" panose="020B0604020202020204" charset="0"/>
              </a:rPr>
              <a:t>Your Market Opportunities are not defined by the conditions you would like to breed for</a:t>
            </a:r>
          </a:p>
          <a:p>
            <a:pPr marL="342900" indent="-342900" algn="just">
              <a:lnSpc>
                <a:spcPct val="150000"/>
              </a:lnSpc>
              <a:buFontTx/>
              <a:buAutoNum type="arabicParenR"/>
            </a:pPr>
            <a:r>
              <a:rPr lang="en-US" sz="1700" i="1" dirty="0">
                <a:solidFill>
                  <a:srgbClr val="3E4140"/>
                </a:solidFill>
                <a:latin typeface="Montserrat" pitchFamily="2" charset="0"/>
                <a:ea typeface="Open Sans" panose="020B0604020202020204" charset="0"/>
                <a:cs typeface="Open Sans" panose="020B0604020202020204" charset="0"/>
              </a:rPr>
              <a:t>GxE interaction is complex and not sufficiently explained by individual climate factors</a:t>
            </a:r>
          </a:p>
        </p:txBody>
      </p:sp>
    </p:spTree>
    <p:extLst>
      <p:ext uri="{BB962C8B-B14F-4D97-AF65-F5344CB8AC3E}">
        <p14:creationId xmlns:p14="http://schemas.microsoft.com/office/powerpoint/2010/main" val="27088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5" end="5"/>
                                            </p:txEl>
                                          </p:spTgt>
                                        </p:tgtEl>
                                        <p:attrNameLst>
                                          <p:attrName>style.visibility</p:attrName>
                                        </p:attrNameLst>
                                      </p:cBhvr>
                                      <p:to>
                                        <p:strVal val="visible"/>
                                      </p:to>
                                    </p:set>
                                    <p:animEffect transition="in" filter="fade">
                                      <p:cBhvr>
                                        <p:cTn id="7" dur="500"/>
                                        <p:tgtEl>
                                          <p:spTgt spid="14">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6" end="6"/>
                                            </p:txEl>
                                          </p:spTgt>
                                        </p:tgtEl>
                                        <p:attrNameLst>
                                          <p:attrName>style.visibility</p:attrName>
                                        </p:attrNameLst>
                                      </p:cBhvr>
                                      <p:to>
                                        <p:strVal val="visible"/>
                                      </p:to>
                                    </p:set>
                                    <p:animEffect transition="in" filter="fade">
                                      <p:cBhvr>
                                        <p:cTn id="12" dur="500"/>
                                        <p:tgtEl>
                                          <p:spTgt spid="14">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7" end="7"/>
                                            </p:txEl>
                                          </p:spTgt>
                                        </p:tgtEl>
                                        <p:attrNameLst>
                                          <p:attrName>style.visibility</p:attrName>
                                        </p:attrNameLst>
                                      </p:cBhvr>
                                      <p:to>
                                        <p:strVal val="visible"/>
                                      </p:to>
                                    </p:set>
                                    <p:animEffect transition="in" filter="fade">
                                      <p:cBhvr>
                                        <p:cTn id="17" dur="500"/>
                                        <p:tgtEl>
                                          <p:spTgt spid="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75BC9-22D6-0590-8A64-E9BC4C3AE7A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E036C92-9E2A-22FD-CFB6-388A429E83AB}"/>
              </a:ext>
            </a:extLst>
          </p:cNvPr>
          <p:cNvSpPr>
            <a:spLocks noGrp="1"/>
          </p:cNvSpPr>
          <p:nvPr>
            <p:ph type="title"/>
          </p:nvPr>
        </p:nvSpPr>
        <p:spPr>
          <a:xfrm>
            <a:off x="4733925" y="1916541"/>
            <a:ext cx="7459727" cy="1693434"/>
          </a:xfrm>
        </p:spPr>
        <p:txBody>
          <a:bodyPr/>
          <a:lstStyle/>
          <a:p>
            <a:r>
              <a:rPr lang="en-US" noProof="0">
                <a:latin typeface="Montserrat ExtraBold" panose="00000900000000000000" pitchFamily="2" charset="0"/>
              </a:rPr>
              <a:t>Thank You!</a:t>
            </a:r>
            <a:br>
              <a:rPr lang="en-US" noProof="0">
                <a:latin typeface="Montserrat ExtraBold" panose="00000900000000000000" pitchFamily="2" charset="0"/>
              </a:rPr>
            </a:br>
            <a:br>
              <a:rPr lang="en-US" noProof="0">
                <a:latin typeface="Montserrat ExtraBold" panose="00000900000000000000" pitchFamily="2" charset="0"/>
              </a:rPr>
            </a:br>
            <a:r>
              <a:rPr lang="en-US" noProof="0">
                <a:latin typeface="Montserrat ExtraBold" panose="00000900000000000000" pitchFamily="2" charset="0"/>
              </a:rPr>
              <a:t>Questions and Discussion</a:t>
            </a:r>
          </a:p>
        </p:txBody>
      </p:sp>
    </p:spTree>
    <p:extLst>
      <p:ext uri="{BB962C8B-B14F-4D97-AF65-F5344CB8AC3E}">
        <p14:creationId xmlns:p14="http://schemas.microsoft.com/office/powerpoint/2010/main" val="1526878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B183D-6D4D-B2C2-28AB-EB7D49E1F51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6E8A0D3-D52E-0B12-EF1C-7CF9996CA879}"/>
              </a:ext>
            </a:extLst>
          </p:cNvPr>
          <p:cNvSpPr txBox="1"/>
          <p:nvPr/>
        </p:nvSpPr>
        <p:spPr>
          <a:xfrm>
            <a:off x="550646" y="434311"/>
            <a:ext cx="10109333" cy="523220"/>
          </a:xfrm>
          <a:prstGeom prst="rect">
            <a:avLst/>
          </a:prstGeom>
          <a:noFill/>
        </p:spPr>
        <p:txBody>
          <a:bodyPr wrap="square" rtlCol="0">
            <a:spAutoFit/>
          </a:bodyPr>
          <a:lstStyle/>
          <a:p>
            <a:r>
              <a:rPr lang="en-GB" sz="2800" b="1" noProof="0" dirty="0">
                <a:solidFill>
                  <a:srgbClr val="04385E"/>
                </a:solidFill>
                <a:latin typeface="Montserrat" pitchFamily="2" charset="0"/>
              </a:rPr>
              <a:t>O</a:t>
            </a:r>
            <a:r>
              <a:rPr lang="en-GB" sz="2000" b="1" noProof="0" dirty="0">
                <a:solidFill>
                  <a:srgbClr val="04385E"/>
                </a:solidFill>
                <a:latin typeface="Montserrat" pitchFamily="2" charset="0"/>
              </a:rPr>
              <a:t>UTLINE</a:t>
            </a:r>
            <a:endParaRPr lang="en-GB" sz="2800" b="1" noProof="0" dirty="0">
              <a:solidFill>
                <a:srgbClr val="04385E"/>
              </a:solidFill>
              <a:latin typeface="Montserrat" pitchFamily="2" charset="0"/>
            </a:endParaRPr>
          </a:p>
        </p:txBody>
      </p:sp>
      <p:sp>
        <p:nvSpPr>
          <p:cNvPr id="12" name="TextBox 11">
            <a:extLst>
              <a:ext uri="{FF2B5EF4-FFF2-40B4-BE49-F238E27FC236}">
                <a16:creationId xmlns:a16="http://schemas.microsoft.com/office/drawing/2014/main" id="{FA1B9D72-D2E0-1189-F4F5-2408275FD05D}"/>
              </a:ext>
            </a:extLst>
          </p:cNvPr>
          <p:cNvSpPr txBox="1"/>
          <p:nvPr/>
        </p:nvSpPr>
        <p:spPr>
          <a:xfrm>
            <a:off x="877215" y="1716095"/>
            <a:ext cx="9866985" cy="3425810"/>
          </a:xfrm>
          <a:prstGeom prst="rect">
            <a:avLst/>
          </a:prstGeom>
          <a:noFill/>
        </p:spPr>
        <p:txBody>
          <a:bodyPr wrap="square" rtlCol="0">
            <a:spAutoFit/>
          </a:bodyPr>
          <a:lstStyle/>
          <a:p>
            <a:pPr marL="342900" indent="-342900" algn="just">
              <a:buFont typeface="Arial" panose="020B0604020202020204" pitchFamily="34" charset="0"/>
              <a:buChar char="•"/>
            </a:pPr>
            <a:r>
              <a:rPr lang="en-GB" sz="2000" b="1" i="1" noProof="0" dirty="0">
                <a:solidFill>
                  <a:srgbClr val="3E4140"/>
                </a:solidFill>
                <a:latin typeface="Montserrat" pitchFamily="2" charset="0"/>
              </a:rPr>
              <a:t>GxE Interaction defines the TPE</a:t>
            </a:r>
          </a:p>
          <a:p>
            <a:pPr algn="just"/>
            <a:endParaRPr lang="en-GB" sz="2000" b="1" i="1" noProof="0" dirty="0">
              <a:solidFill>
                <a:srgbClr val="3E4140"/>
              </a:solidFill>
              <a:latin typeface="Montserrat" pitchFamily="2" charset="0"/>
            </a:endParaRPr>
          </a:p>
          <a:p>
            <a:pPr marL="342900" indent="-342900" algn="just">
              <a:buFont typeface="Arial" panose="020B0604020202020204" pitchFamily="34" charset="0"/>
              <a:buChar char="•"/>
            </a:pPr>
            <a:r>
              <a:rPr lang="en-GB" sz="2000" b="1" i="1" dirty="0">
                <a:solidFill>
                  <a:srgbClr val="3E4140"/>
                </a:solidFill>
                <a:latin typeface="Montserrat" pitchFamily="2" charset="0"/>
              </a:rPr>
              <a:t>What is the TPE?</a:t>
            </a:r>
          </a:p>
          <a:p>
            <a:pPr algn="just"/>
            <a:endParaRPr lang="en-GB" sz="2000" b="1" i="1" dirty="0">
              <a:solidFill>
                <a:srgbClr val="3E4140"/>
              </a:solidFill>
              <a:latin typeface="Montserrat" pitchFamily="2" charset="0"/>
            </a:endParaRPr>
          </a:p>
          <a:p>
            <a:pPr marL="342900" indent="-342900" algn="just">
              <a:buFont typeface="Arial" panose="020B0604020202020204" pitchFamily="34" charset="0"/>
              <a:buChar char="•"/>
            </a:pPr>
            <a:r>
              <a:rPr lang="en-GB" sz="2000" b="1" i="1" dirty="0">
                <a:solidFill>
                  <a:srgbClr val="3E4140"/>
                </a:solidFill>
                <a:latin typeface="Montserrat" pitchFamily="2" charset="0"/>
              </a:rPr>
              <a:t>The TPE guides your breeding efforts</a:t>
            </a:r>
          </a:p>
          <a:p>
            <a:pPr algn="just"/>
            <a:endParaRPr lang="en-GB" sz="2000" b="1" i="1" dirty="0">
              <a:solidFill>
                <a:srgbClr val="3E4140"/>
              </a:solidFill>
              <a:latin typeface="Montserrat" pitchFamily="2" charset="0"/>
            </a:endParaRPr>
          </a:p>
          <a:p>
            <a:pPr marL="342900" indent="-342900" algn="just">
              <a:buFont typeface="Arial" panose="020B0604020202020204" pitchFamily="34" charset="0"/>
              <a:buChar char="•"/>
            </a:pPr>
            <a:r>
              <a:rPr lang="en-GB" sz="2000" b="1" i="1" dirty="0">
                <a:solidFill>
                  <a:srgbClr val="3E4140"/>
                </a:solidFill>
                <a:latin typeface="Montserrat" pitchFamily="2" charset="0"/>
              </a:rPr>
              <a:t>GxE interaction modelling to understand your TPE</a:t>
            </a:r>
          </a:p>
          <a:p>
            <a:pPr algn="just"/>
            <a:endParaRPr lang="en-GB" sz="2000" b="1" i="1" dirty="0">
              <a:solidFill>
                <a:srgbClr val="3E4140"/>
              </a:solidFill>
              <a:latin typeface="Montserrat" pitchFamily="2" charset="0"/>
            </a:endParaRPr>
          </a:p>
          <a:p>
            <a:pPr marL="342900" indent="-342900" algn="just">
              <a:lnSpc>
                <a:spcPct val="150000"/>
              </a:lnSpc>
              <a:buFont typeface="Arial" panose="020B0604020202020204" pitchFamily="34" charset="0"/>
              <a:buChar char="•"/>
            </a:pPr>
            <a:r>
              <a:rPr lang="en-GB" sz="2000" b="1" i="1" dirty="0">
                <a:solidFill>
                  <a:srgbClr val="3E4140"/>
                </a:solidFill>
                <a:latin typeface="Montserrat" pitchFamily="2" charset="0"/>
              </a:rPr>
              <a:t>Collecting and using the right data (TPE!) to make the right decisions (breed for the TPE!)</a:t>
            </a:r>
          </a:p>
        </p:txBody>
      </p:sp>
    </p:spTree>
    <p:extLst>
      <p:ext uri="{BB962C8B-B14F-4D97-AF65-F5344CB8AC3E}">
        <p14:creationId xmlns:p14="http://schemas.microsoft.com/office/powerpoint/2010/main" val="180497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4" end="4"/>
                                            </p:txEl>
                                          </p:spTgt>
                                        </p:tgtEl>
                                        <p:attrNameLst>
                                          <p:attrName>style.visibility</p:attrName>
                                        </p:attrNameLst>
                                      </p:cBhvr>
                                      <p:to>
                                        <p:strVal val="visible"/>
                                      </p:to>
                                    </p:set>
                                    <p:animEffect transition="in" filter="fade">
                                      <p:cBhvr>
                                        <p:cTn id="12" dur="500"/>
                                        <p:tgtEl>
                                          <p:spTgt spid="1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6" end="6"/>
                                            </p:txEl>
                                          </p:spTgt>
                                        </p:tgtEl>
                                        <p:attrNameLst>
                                          <p:attrName>style.visibility</p:attrName>
                                        </p:attrNameLst>
                                      </p:cBhvr>
                                      <p:to>
                                        <p:strVal val="visible"/>
                                      </p:to>
                                    </p:set>
                                    <p:animEffect transition="in" filter="fade">
                                      <p:cBhvr>
                                        <p:cTn id="17" dur="500"/>
                                        <p:tgtEl>
                                          <p:spTgt spid="1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8" end="8"/>
                                            </p:txEl>
                                          </p:spTgt>
                                        </p:tgtEl>
                                        <p:attrNameLst>
                                          <p:attrName>style.visibility</p:attrName>
                                        </p:attrNameLst>
                                      </p:cBhvr>
                                      <p:to>
                                        <p:strVal val="visible"/>
                                      </p:to>
                                    </p:set>
                                    <p:animEffect transition="in" filter="fade">
                                      <p:cBhvr>
                                        <p:cTn id="22"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04302-CE62-083E-914A-FF9CEE6FB21F}"/>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69C954BF-E2E6-BD65-A0F1-0BB8AE7A30C4}"/>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rcRect l="31094"/>
          <a:stretch>
            <a:fillRect/>
          </a:stretch>
        </p:blipFill>
        <p:spPr>
          <a:xfrm>
            <a:off x="8748029" y="1732137"/>
            <a:ext cx="2947096" cy="1841935"/>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8F57755A-72DF-68CE-144C-9D9ECB2988E4}"/>
              </a:ext>
            </a:extLst>
          </p:cNvPr>
          <p:cNvSpPr txBox="1"/>
          <p:nvPr/>
        </p:nvSpPr>
        <p:spPr>
          <a:xfrm>
            <a:off x="550646" y="434311"/>
            <a:ext cx="10109333" cy="523220"/>
          </a:xfrm>
          <a:prstGeom prst="rect">
            <a:avLst/>
          </a:prstGeom>
          <a:noFill/>
        </p:spPr>
        <p:txBody>
          <a:bodyPr wrap="square" rtlCol="0">
            <a:spAutoFit/>
          </a:bodyPr>
          <a:lstStyle/>
          <a:p>
            <a:r>
              <a:rPr lang="en-GB" sz="2800" b="1" noProof="0" dirty="0">
                <a:solidFill>
                  <a:srgbClr val="04385E"/>
                </a:solidFill>
                <a:latin typeface="Montserrat" pitchFamily="2" charset="0"/>
              </a:rPr>
              <a:t>T</a:t>
            </a:r>
            <a:r>
              <a:rPr lang="en-GB" sz="2000" b="1" noProof="0" dirty="0">
                <a:solidFill>
                  <a:srgbClr val="04385E"/>
                </a:solidFill>
                <a:latin typeface="Montserrat" pitchFamily="2" charset="0"/>
              </a:rPr>
              <a:t>HE </a:t>
            </a:r>
            <a:r>
              <a:rPr lang="en-GB" sz="2800" b="1" noProof="0" dirty="0">
                <a:solidFill>
                  <a:srgbClr val="04385E"/>
                </a:solidFill>
                <a:latin typeface="Montserrat" pitchFamily="2" charset="0"/>
              </a:rPr>
              <a:t>O</a:t>
            </a:r>
            <a:r>
              <a:rPr lang="en-GB" sz="2000" b="1" noProof="0" dirty="0">
                <a:solidFill>
                  <a:srgbClr val="04385E"/>
                </a:solidFill>
                <a:latin typeface="Montserrat" pitchFamily="2" charset="0"/>
              </a:rPr>
              <a:t>BJECTIVE OF </a:t>
            </a:r>
            <a:r>
              <a:rPr lang="en-GB" sz="2800" b="1" noProof="0" dirty="0">
                <a:solidFill>
                  <a:srgbClr val="04385E"/>
                </a:solidFill>
                <a:latin typeface="Montserrat" pitchFamily="2" charset="0"/>
              </a:rPr>
              <a:t>P</a:t>
            </a:r>
            <a:r>
              <a:rPr lang="en-GB" sz="2000" b="1" noProof="0" dirty="0">
                <a:solidFill>
                  <a:srgbClr val="04385E"/>
                </a:solidFill>
                <a:latin typeface="Montserrat" pitchFamily="2" charset="0"/>
              </a:rPr>
              <a:t>LANT </a:t>
            </a:r>
            <a:r>
              <a:rPr lang="en-GB" sz="2800" b="1" noProof="0" dirty="0">
                <a:solidFill>
                  <a:srgbClr val="04385E"/>
                </a:solidFill>
                <a:latin typeface="Montserrat" pitchFamily="2" charset="0"/>
              </a:rPr>
              <a:t>B</a:t>
            </a:r>
            <a:r>
              <a:rPr lang="en-GB" sz="2000" b="1" noProof="0" dirty="0">
                <a:solidFill>
                  <a:srgbClr val="04385E"/>
                </a:solidFill>
                <a:latin typeface="Montserrat" pitchFamily="2" charset="0"/>
              </a:rPr>
              <a:t>REEDING</a:t>
            </a:r>
            <a:endParaRPr lang="en-GB" sz="2800" b="1" noProof="0" dirty="0">
              <a:solidFill>
                <a:srgbClr val="04385E"/>
              </a:solidFill>
              <a:latin typeface="Montserrat" pitchFamily="2" charset="0"/>
            </a:endParaRPr>
          </a:p>
        </p:txBody>
      </p:sp>
      <p:sp>
        <p:nvSpPr>
          <p:cNvPr id="6" name="TextBox 5">
            <a:extLst>
              <a:ext uri="{FF2B5EF4-FFF2-40B4-BE49-F238E27FC236}">
                <a16:creationId xmlns:a16="http://schemas.microsoft.com/office/drawing/2014/main" id="{89E3DEDF-5B07-90E2-D710-76A9E0C2C1A7}"/>
              </a:ext>
            </a:extLst>
          </p:cNvPr>
          <p:cNvSpPr txBox="1"/>
          <p:nvPr/>
        </p:nvSpPr>
        <p:spPr>
          <a:xfrm>
            <a:off x="626845" y="1564338"/>
            <a:ext cx="7483012" cy="1886927"/>
          </a:xfrm>
          <a:prstGeom prst="rect">
            <a:avLst/>
          </a:prstGeom>
          <a:noFill/>
        </p:spPr>
        <p:txBody>
          <a:bodyPr wrap="square" rtlCol="0">
            <a:spAutoFit/>
          </a:bodyPr>
          <a:lstStyle/>
          <a:p>
            <a:pPr algn="just">
              <a:lnSpc>
                <a:spcPct val="150000"/>
              </a:lnSpc>
            </a:pPr>
            <a:r>
              <a:rPr lang="en-GB" sz="2000" i="1" noProof="0" dirty="0">
                <a:solidFill>
                  <a:srgbClr val="3E4140"/>
                </a:solidFill>
                <a:latin typeface="Montserrat" pitchFamily="2" charset="0"/>
              </a:rPr>
              <a:t>… is to develop </a:t>
            </a:r>
            <a:r>
              <a:rPr lang="en-GB" sz="2000" b="1" i="1" noProof="0" dirty="0">
                <a:solidFill>
                  <a:srgbClr val="3E4140"/>
                </a:solidFill>
                <a:latin typeface="Montserrat" pitchFamily="2" charset="0"/>
              </a:rPr>
              <a:t>improved plant varieties </a:t>
            </a:r>
            <a:r>
              <a:rPr lang="en-GB" sz="2000" i="1" noProof="0" dirty="0">
                <a:solidFill>
                  <a:srgbClr val="3E4140"/>
                </a:solidFill>
                <a:latin typeface="Montserrat" pitchFamily="2" charset="0"/>
              </a:rPr>
              <a:t>with enhanced productivity and quality, </a:t>
            </a:r>
            <a:r>
              <a:rPr lang="en-GB" sz="2000" b="1" i="1" noProof="0" dirty="0">
                <a:solidFill>
                  <a:srgbClr val="3E4140"/>
                </a:solidFill>
                <a:latin typeface="Montserrat" pitchFamily="2" charset="0"/>
              </a:rPr>
              <a:t>benefiting</a:t>
            </a:r>
            <a:r>
              <a:rPr lang="en-GB" sz="2000" i="1" noProof="0" dirty="0">
                <a:solidFill>
                  <a:srgbClr val="3E4140"/>
                </a:solidFill>
                <a:latin typeface="Montserrat" pitchFamily="2" charset="0"/>
              </a:rPr>
              <a:t> </a:t>
            </a:r>
            <a:r>
              <a:rPr lang="en-GB" sz="2000" b="1" i="1" noProof="0" dirty="0">
                <a:solidFill>
                  <a:srgbClr val="3E4140"/>
                </a:solidFill>
                <a:latin typeface="Montserrat" pitchFamily="2" charset="0"/>
              </a:rPr>
              <a:t>farmers</a:t>
            </a:r>
            <a:r>
              <a:rPr lang="en-GB" sz="2000" i="1" noProof="0" dirty="0">
                <a:solidFill>
                  <a:srgbClr val="3E4140"/>
                </a:solidFill>
                <a:latin typeface="Montserrat" pitchFamily="2" charset="0"/>
              </a:rPr>
              <a:t> while meeting societal needs and preferences.</a:t>
            </a:r>
            <a:r>
              <a:rPr lang="en-GB" sz="2000" i="1" noProof="0" dirty="0">
                <a:solidFill>
                  <a:srgbClr val="3E4140"/>
                </a:solidFill>
                <a:latin typeface="Montserrat" pitchFamily="2" charset="0"/>
                <a:sym typeface="Wingdings" panose="05000000000000000000" pitchFamily="2" charset="2"/>
              </a:rPr>
              <a:t> </a:t>
            </a:r>
          </a:p>
          <a:p>
            <a:pPr algn="just">
              <a:lnSpc>
                <a:spcPct val="150000"/>
              </a:lnSpc>
            </a:pPr>
            <a:r>
              <a:rPr lang="en-GB" sz="2000" b="1" i="1" dirty="0">
                <a:solidFill>
                  <a:srgbClr val="3E4140"/>
                </a:solidFill>
                <a:latin typeface="Montserrat" pitchFamily="2" charset="0"/>
                <a:sym typeface="Wingdings" panose="05000000000000000000" pitchFamily="2" charset="2"/>
              </a:rPr>
              <a:t>  </a:t>
            </a:r>
            <a:r>
              <a:rPr lang="en-GB" sz="2000" b="1" i="1" noProof="0" dirty="0">
                <a:solidFill>
                  <a:srgbClr val="3E4140"/>
                </a:solidFill>
                <a:latin typeface="Montserrat" pitchFamily="2" charset="0"/>
              </a:rPr>
              <a:t>breakthrough products</a:t>
            </a:r>
          </a:p>
        </p:txBody>
      </p:sp>
      <p:sp>
        <p:nvSpPr>
          <p:cNvPr id="7" name="TextBox 6">
            <a:extLst>
              <a:ext uri="{FF2B5EF4-FFF2-40B4-BE49-F238E27FC236}">
                <a16:creationId xmlns:a16="http://schemas.microsoft.com/office/drawing/2014/main" id="{B541A98E-04F0-F377-1C7F-28D3EAFE5265}"/>
              </a:ext>
            </a:extLst>
          </p:cNvPr>
          <p:cNvSpPr txBox="1"/>
          <p:nvPr/>
        </p:nvSpPr>
        <p:spPr>
          <a:xfrm>
            <a:off x="626844" y="4029206"/>
            <a:ext cx="7483013" cy="963597"/>
          </a:xfrm>
          <a:prstGeom prst="rect">
            <a:avLst/>
          </a:prstGeom>
          <a:noFill/>
        </p:spPr>
        <p:txBody>
          <a:bodyPr wrap="square" rtlCol="0">
            <a:spAutoFit/>
          </a:bodyPr>
          <a:lstStyle/>
          <a:p>
            <a:pPr algn="just">
              <a:lnSpc>
                <a:spcPct val="150000"/>
              </a:lnSpc>
            </a:pPr>
            <a:r>
              <a:rPr lang="en-US" sz="2000" i="1" noProof="0" dirty="0">
                <a:solidFill>
                  <a:srgbClr val="3E4140"/>
                </a:solidFill>
                <a:latin typeface="Montserrat" pitchFamily="2" charset="0"/>
              </a:rPr>
              <a:t>Breeders must </a:t>
            </a:r>
            <a:r>
              <a:rPr lang="en-US" sz="2000" b="1" i="1" noProof="0" dirty="0">
                <a:solidFill>
                  <a:srgbClr val="3E4140"/>
                </a:solidFill>
                <a:latin typeface="Montserrat" pitchFamily="2" charset="0"/>
              </a:rPr>
              <a:t>match genotypes with environments (TPE) </a:t>
            </a:r>
            <a:r>
              <a:rPr lang="en-US" sz="2000" i="1" noProof="0" dirty="0">
                <a:solidFill>
                  <a:srgbClr val="3E4140"/>
                </a:solidFill>
                <a:latin typeface="Montserrat" pitchFamily="2" charset="0"/>
              </a:rPr>
              <a:t>in which they can deliver exceptional performance.</a:t>
            </a:r>
            <a:endParaRPr lang="en-GB" sz="2000" i="1" noProof="0" dirty="0">
              <a:solidFill>
                <a:srgbClr val="3E4140"/>
              </a:solidFill>
              <a:latin typeface="Montserrat" pitchFamily="2" charset="0"/>
            </a:endParaRPr>
          </a:p>
        </p:txBody>
      </p:sp>
      <p:pic>
        <p:nvPicPr>
          <p:cNvPr id="11" name="Picture 10">
            <a:extLst>
              <a:ext uri="{FF2B5EF4-FFF2-40B4-BE49-F238E27FC236}">
                <a16:creationId xmlns:a16="http://schemas.microsoft.com/office/drawing/2014/main" id="{EA941034-9EDA-203C-71E3-062C32372B5C}"/>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Effect>
                      <a14:saturation sat="300000"/>
                    </a14:imgEffect>
                  </a14:imgLayer>
                </a14:imgProps>
              </a:ext>
            </a:extLst>
          </a:blip>
          <a:srcRect b="6227"/>
          <a:stretch>
            <a:fillRect/>
          </a:stretch>
        </p:blipFill>
        <p:spPr>
          <a:xfrm>
            <a:off x="8748029" y="3931052"/>
            <a:ext cx="2947096" cy="18419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467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E1991-78B1-AD66-2DDC-67D660BCD98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B33CF2B-5601-5575-B1E9-8FB0521C0699}"/>
              </a:ext>
            </a:extLst>
          </p:cNvPr>
          <p:cNvPicPr>
            <a:picLocks noChangeAspect="1"/>
          </p:cNvPicPr>
          <p:nvPr/>
        </p:nvPicPr>
        <p:blipFill>
          <a:blip r:embed="rId3"/>
          <a:stretch>
            <a:fillRect/>
          </a:stretch>
        </p:blipFill>
        <p:spPr>
          <a:xfrm>
            <a:off x="1726980" y="2311229"/>
            <a:ext cx="2771509" cy="3766527"/>
          </a:xfrm>
          <a:prstGeom prst="rect">
            <a:avLst/>
          </a:prstGeom>
        </p:spPr>
      </p:pic>
      <p:sp>
        <p:nvSpPr>
          <p:cNvPr id="3" name="TextBox 2">
            <a:extLst>
              <a:ext uri="{FF2B5EF4-FFF2-40B4-BE49-F238E27FC236}">
                <a16:creationId xmlns:a16="http://schemas.microsoft.com/office/drawing/2014/main" id="{D1E55709-9F82-B885-0E95-ED60BC9FCCA3}"/>
              </a:ext>
            </a:extLst>
          </p:cNvPr>
          <p:cNvSpPr txBox="1"/>
          <p:nvPr/>
        </p:nvSpPr>
        <p:spPr>
          <a:xfrm>
            <a:off x="550646" y="434311"/>
            <a:ext cx="10109333" cy="523220"/>
          </a:xfrm>
          <a:prstGeom prst="rect">
            <a:avLst/>
          </a:prstGeom>
          <a:noFill/>
        </p:spPr>
        <p:txBody>
          <a:bodyPr wrap="square" rtlCol="0">
            <a:spAutoFit/>
          </a:bodyPr>
          <a:lstStyle/>
          <a:p>
            <a:r>
              <a:rPr lang="en-GB" sz="2800" b="1" noProof="0" dirty="0">
                <a:solidFill>
                  <a:srgbClr val="04385E"/>
                </a:solidFill>
                <a:latin typeface="Montserrat" pitchFamily="2" charset="0"/>
              </a:rPr>
              <a:t>W</a:t>
            </a:r>
            <a:r>
              <a:rPr lang="en-GB" sz="2000" b="1" noProof="0" dirty="0">
                <a:solidFill>
                  <a:srgbClr val="04385E"/>
                </a:solidFill>
                <a:latin typeface="Montserrat" pitchFamily="2" charset="0"/>
              </a:rPr>
              <a:t>HAT IS </a:t>
            </a:r>
            <a:r>
              <a:rPr lang="en-GB" sz="2800" b="1" noProof="0" dirty="0">
                <a:solidFill>
                  <a:srgbClr val="04385E"/>
                </a:solidFill>
                <a:latin typeface="Montserrat" pitchFamily="2" charset="0"/>
              </a:rPr>
              <a:t>GxE</a:t>
            </a:r>
            <a:r>
              <a:rPr lang="en-GB" sz="2000" b="1" noProof="0" dirty="0">
                <a:solidFill>
                  <a:srgbClr val="04385E"/>
                </a:solidFill>
                <a:latin typeface="Montserrat" pitchFamily="2" charset="0"/>
              </a:rPr>
              <a:t> INTERACTION, </a:t>
            </a:r>
            <a:r>
              <a:rPr lang="en-GB" sz="2800" b="1" noProof="0" dirty="0">
                <a:solidFill>
                  <a:srgbClr val="04385E"/>
                </a:solidFill>
                <a:latin typeface="Montserrat" pitchFamily="2" charset="0"/>
              </a:rPr>
              <a:t>A</a:t>
            </a:r>
            <a:r>
              <a:rPr lang="en-GB" sz="2000" b="1" noProof="0" dirty="0">
                <a:solidFill>
                  <a:srgbClr val="04385E"/>
                </a:solidFill>
                <a:latin typeface="Montserrat" pitchFamily="2" charset="0"/>
              </a:rPr>
              <a:t>NYWAY</a:t>
            </a:r>
            <a:r>
              <a:rPr lang="en-GB" sz="2800" b="1" noProof="0" dirty="0">
                <a:solidFill>
                  <a:srgbClr val="04385E"/>
                </a:solidFill>
                <a:latin typeface="Montserrat" pitchFamily="2" charset="0"/>
              </a:rPr>
              <a:t>?</a:t>
            </a:r>
          </a:p>
        </p:txBody>
      </p:sp>
      <p:sp>
        <p:nvSpPr>
          <p:cNvPr id="4" name="TextBox 3">
            <a:extLst>
              <a:ext uri="{FF2B5EF4-FFF2-40B4-BE49-F238E27FC236}">
                <a16:creationId xmlns:a16="http://schemas.microsoft.com/office/drawing/2014/main" id="{AA62A70D-804D-6B4D-A9C2-B3ECFE119939}"/>
              </a:ext>
            </a:extLst>
          </p:cNvPr>
          <p:cNvSpPr txBox="1"/>
          <p:nvPr/>
        </p:nvSpPr>
        <p:spPr>
          <a:xfrm>
            <a:off x="550645" y="1008371"/>
            <a:ext cx="11078371" cy="440505"/>
          </a:xfrm>
          <a:prstGeom prst="rect">
            <a:avLst/>
          </a:prstGeom>
          <a:noFill/>
        </p:spPr>
        <p:txBody>
          <a:bodyPr wrap="square" rtlCol="0">
            <a:spAutoFit/>
          </a:bodyPr>
          <a:lstStyle/>
          <a:p>
            <a:pPr algn="just">
              <a:lnSpc>
                <a:spcPct val="150000"/>
              </a:lnSpc>
            </a:pPr>
            <a:r>
              <a:rPr lang="en-US" sz="1700" i="1" noProof="0" dirty="0">
                <a:solidFill>
                  <a:srgbClr val="3E4140"/>
                </a:solidFill>
                <a:latin typeface="Montserrat" pitchFamily="2" charset="0"/>
                <a:ea typeface="Open Sans" panose="020B0604020202020204" charset="0"/>
                <a:cs typeface="Open Sans" panose="020B0604020202020204" charset="0"/>
              </a:rPr>
              <a:t>GxE interaction is the differential response of genotypes to varying environmental conditions</a:t>
            </a:r>
            <a:endParaRPr lang="en-GB" sz="1700" i="1" noProof="0" dirty="0">
              <a:solidFill>
                <a:srgbClr val="3E4140"/>
              </a:solidFill>
              <a:latin typeface="Montserrat" pitchFamily="2" charset="0"/>
              <a:ea typeface="Open Sans" panose="020B0604020202020204" charset="0"/>
              <a:cs typeface="Open Sans" panose="020B0604020202020204" charset="0"/>
            </a:endParaRPr>
          </a:p>
        </p:txBody>
      </p:sp>
      <p:sp>
        <p:nvSpPr>
          <p:cNvPr id="10" name="TextBox 9">
            <a:extLst>
              <a:ext uri="{FF2B5EF4-FFF2-40B4-BE49-F238E27FC236}">
                <a16:creationId xmlns:a16="http://schemas.microsoft.com/office/drawing/2014/main" id="{D3E82036-7178-8F95-D48B-32F57718FEED}"/>
              </a:ext>
            </a:extLst>
          </p:cNvPr>
          <p:cNvSpPr txBox="1"/>
          <p:nvPr/>
        </p:nvSpPr>
        <p:spPr>
          <a:xfrm>
            <a:off x="8607357" y="2177755"/>
            <a:ext cx="2771509" cy="963597"/>
          </a:xfrm>
          <a:prstGeom prst="rect">
            <a:avLst/>
          </a:prstGeom>
          <a:noFill/>
        </p:spPr>
        <p:txBody>
          <a:bodyPr wrap="square" rtlCol="0">
            <a:spAutoFit/>
          </a:bodyPr>
          <a:lstStyle/>
          <a:p>
            <a:pPr algn="ctr">
              <a:lnSpc>
                <a:spcPct val="150000"/>
              </a:lnSpc>
            </a:pPr>
            <a:r>
              <a:rPr lang="en-GB" sz="2000" noProof="0" dirty="0">
                <a:solidFill>
                  <a:srgbClr val="3E4140"/>
                </a:solidFill>
                <a:latin typeface="Montserrat" pitchFamily="2" charset="0"/>
                <a:ea typeface="Open Sans" panose="020B0604020202020204" charset="0"/>
                <a:cs typeface="Open Sans" panose="020B0604020202020204" charset="0"/>
              </a:rPr>
              <a:t>Scaling GxE</a:t>
            </a:r>
          </a:p>
          <a:p>
            <a:pPr algn="ctr">
              <a:lnSpc>
                <a:spcPct val="150000"/>
              </a:lnSpc>
            </a:pPr>
            <a:r>
              <a:rPr lang="en-GB" sz="2000" noProof="0" dirty="0">
                <a:solidFill>
                  <a:srgbClr val="3E4140"/>
                </a:solidFill>
                <a:latin typeface="Montserrat" pitchFamily="2" charset="0"/>
                <a:ea typeface="Open Sans" panose="020B0604020202020204" charset="0"/>
                <a:cs typeface="Open Sans" panose="020B0604020202020204" charset="0"/>
              </a:rPr>
              <a:t>(Non-crossover GxE)</a:t>
            </a:r>
          </a:p>
        </p:txBody>
      </p:sp>
      <p:sp>
        <p:nvSpPr>
          <p:cNvPr id="11" name="TextBox 10">
            <a:extLst>
              <a:ext uri="{FF2B5EF4-FFF2-40B4-BE49-F238E27FC236}">
                <a16:creationId xmlns:a16="http://schemas.microsoft.com/office/drawing/2014/main" id="{4B588D4D-2475-0257-9934-D1B33158D441}"/>
              </a:ext>
            </a:extLst>
          </p:cNvPr>
          <p:cNvSpPr txBox="1"/>
          <p:nvPr/>
        </p:nvSpPr>
        <p:spPr>
          <a:xfrm>
            <a:off x="8807715" y="4607569"/>
            <a:ext cx="2370794" cy="963597"/>
          </a:xfrm>
          <a:prstGeom prst="rect">
            <a:avLst/>
          </a:prstGeom>
          <a:noFill/>
        </p:spPr>
        <p:txBody>
          <a:bodyPr wrap="square" rtlCol="0">
            <a:spAutoFit/>
          </a:bodyPr>
          <a:lstStyle/>
          <a:p>
            <a:pPr algn="ctr">
              <a:lnSpc>
                <a:spcPct val="150000"/>
              </a:lnSpc>
            </a:pPr>
            <a:r>
              <a:rPr lang="en-GB" sz="2000" noProof="0" dirty="0">
                <a:solidFill>
                  <a:srgbClr val="3E4140"/>
                </a:solidFill>
                <a:latin typeface="Montserrat" pitchFamily="2" charset="0"/>
                <a:ea typeface="Open Sans" panose="020B0604020202020204" charset="0"/>
                <a:cs typeface="Open Sans" panose="020B0604020202020204" charset="0"/>
              </a:rPr>
              <a:t>Crossover GxE</a:t>
            </a:r>
          </a:p>
          <a:p>
            <a:pPr algn="ctr">
              <a:lnSpc>
                <a:spcPct val="150000"/>
              </a:lnSpc>
            </a:pPr>
            <a:r>
              <a:rPr lang="en-GB" sz="2000" noProof="0" dirty="0">
                <a:solidFill>
                  <a:srgbClr val="3E4140"/>
                </a:solidFill>
                <a:latin typeface="Montserrat" pitchFamily="2" charset="0"/>
                <a:ea typeface="Open Sans" panose="020B0604020202020204" charset="0"/>
                <a:cs typeface="Open Sans" panose="020B0604020202020204" charset="0"/>
              </a:rPr>
              <a:t>(Reranking)</a:t>
            </a:r>
          </a:p>
        </p:txBody>
      </p:sp>
      <p:pic>
        <p:nvPicPr>
          <p:cNvPr id="12" name="Picture 11">
            <a:extLst>
              <a:ext uri="{FF2B5EF4-FFF2-40B4-BE49-F238E27FC236}">
                <a16:creationId xmlns:a16="http://schemas.microsoft.com/office/drawing/2014/main" id="{1841AC52-FCE6-3E40-DF34-67F5A24928F3}"/>
              </a:ext>
            </a:extLst>
          </p:cNvPr>
          <p:cNvPicPr>
            <a:picLocks noChangeAspect="1"/>
          </p:cNvPicPr>
          <p:nvPr/>
        </p:nvPicPr>
        <p:blipFill>
          <a:blip r:embed="rId4"/>
          <a:stretch>
            <a:fillRect/>
          </a:stretch>
        </p:blipFill>
        <p:spPr>
          <a:xfrm>
            <a:off x="5066247" y="2097668"/>
            <a:ext cx="1568187" cy="1085668"/>
          </a:xfrm>
          <a:prstGeom prst="rect">
            <a:avLst/>
          </a:prstGeom>
        </p:spPr>
      </p:pic>
      <p:sp>
        <p:nvSpPr>
          <p:cNvPr id="13" name="TextBox 12">
            <a:extLst>
              <a:ext uri="{FF2B5EF4-FFF2-40B4-BE49-F238E27FC236}">
                <a16:creationId xmlns:a16="http://schemas.microsoft.com/office/drawing/2014/main" id="{1DEFF4DA-A97E-9093-7602-B899113A6D19}"/>
              </a:ext>
            </a:extLst>
          </p:cNvPr>
          <p:cNvSpPr txBox="1"/>
          <p:nvPr/>
        </p:nvSpPr>
        <p:spPr>
          <a:xfrm>
            <a:off x="5248646" y="3276169"/>
            <a:ext cx="1372140" cy="400110"/>
          </a:xfrm>
          <a:prstGeom prst="rect">
            <a:avLst/>
          </a:prstGeom>
          <a:noFill/>
        </p:spPr>
        <p:txBody>
          <a:bodyPr wrap="square" rtlCol="0">
            <a:spAutoFit/>
          </a:bodyPr>
          <a:lstStyle/>
          <a:p>
            <a:r>
              <a:rPr lang="en-GB" sz="2000" noProof="0" dirty="0">
                <a:latin typeface="Montserrat" pitchFamily="2" charset="0"/>
              </a:rPr>
              <a:t>2     1     3</a:t>
            </a:r>
          </a:p>
        </p:txBody>
      </p:sp>
      <p:sp>
        <p:nvSpPr>
          <p:cNvPr id="14" name="TextBox 13">
            <a:extLst>
              <a:ext uri="{FF2B5EF4-FFF2-40B4-BE49-F238E27FC236}">
                <a16:creationId xmlns:a16="http://schemas.microsoft.com/office/drawing/2014/main" id="{37E6E1FD-3754-585B-9371-0A203B9AB066}"/>
              </a:ext>
            </a:extLst>
          </p:cNvPr>
          <p:cNvSpPr txBox="1"/>
          <p:nvPr/>
        </p:nvSpPr>
        <p:spPr>
          <a:xfrm>
            <a:off x="6956089" y="3276169"/>
            <a:ext cx="1077528" cy="400110"/>
          </a:xfrm>
          <a:prstGeom prst="rect">
            <a:avLst/>
          </a:prstGeom>
          <a:noFill/>
        </p:spPr>
        <p:txBody>
          <a:bodyPr wrap="square" rtlCol="0">
            <a:spAutoFit/>
          </a:bodyPr>
          <a:lstStyle/>
          <a:p>
            <a:r>
              <a:rPr lang="en-GB" sz="2000" noProof="0" dirty="0">
                <a:latin typeface="Montserrat" pitchFamily="2" charset="0"/>
              </a:rPr>
              <a:t>2   </a:t>
            </a:r>
            <a:r>
              <a:rPr lang="en-GB" sz="2000" dirty="0">
                <a:latin typeface="Montserrat" pitchFamily="2" charset="0"/>
              </a:rPr>
              <a:t> </a:t>
            </a:r>
            <a:r>
              <a:rPr lang="en-GB" sz="2000" noProof="0" dirty="0">
                <a:latin typeface="Montserrat" pitchFamily="2" charset="0"/>
              </a:rPr>
              <a:t>1   3</a:t>
            </a:r>
          </a:p>
        </p:txBody>
      </p:sp>
      <p:pic>
        <p:nvPicPr>
          <p:cNvPr id="15" name="Picture 14">
            <a:extLst>
              <a:ext uri="{FF2B5EF4-FFF2-40B4-BE49-F238E27FC236}">
                <a16:creationId xmlns:a16="http://schemas.microsoft.com/office/drawing/2014/main" id="{0A8B4BA9-3836-006D-202B-07FC21D5A6A6}"/>
              </a:ext>
            </a:extLst>
          </p:cNvPr>
          <p:cNvPicPr>
            <a:picLocks noChangeAspect="1"/>
          </p:cNvPicPr>
          <p:nvPr/>
        </p:nvPicPr>
        <p:blipFill>
          <a:blip r:embed="rId4"/>
          <a:stretch>
            <a:fillRect/>
          </a:stretch>
        </p:blipFill>
        <p:spPr>
          <a:xfrm>
            <a:off x="5066247" y="4485498"/>
            <a:ext cx="1568187" cy="1085668"/>
          </a:xfrm>
          <a:prstGeom prst="rect">
            <a:avLst/>
          </a:prstGeom>
        </p:spPr>
      </p:pic>
      <p:sp>
        <p:nvSpPr>
          <p:cNvPr id="16" name="TextBox 15">
            <a:extLst>
              <a:ext uri="{FF2B5EF4-FFF2-40B4-BE49-F238E27FC236}">
                <a16:creationId xmlns:a16="http://schemas.microsoft.com/office/drawing/2014/main" id="{255D7998-2D00-5C09-68F5-88F1153EEC99}"/>
              </a:ext>
            </a:extLst>
          </p:cNvPr>
          <p:cNvSpPr txBox="1"/>
          <p:nvPr/>
        </p:nvSpPr>
        <p:spPr>
          <a:xfrm>
            <a:off x="5248646" y="5663999"/>
            <a:ext cx="1372140" cy="400110"/>
          </a:xfrm>
          <a:prstGeom prst="rect">
            <a:avLst/>
          </a:prstGeom>
          <a:noFill/>
        </p:spPr>
        <p:txBody>
          <a:bodyPr wrap="square" rtlCol="0">
            <a:spAutoFit/>
          </a:bodyPr>
          <a:lstStyle/>
          <a:p>
            <a:r>
              <a:rPr lang="en-GB" sz="2000" noProof="0" dirty="0">
                <a:latin typeface="Montserrat" pitchFamily="2" charset="0"/>
              </a:rPr>
              <a:t>2     1     3</a:t>
            </a:r>
          </a:p>
        </p:txBody>
      </p:sp>
      <p:pic>
        <p:nvPicPr>
          <p:cNvPr id="17" name="Picture 16">
            <a:extLst>
              <a:ext uri="{FF2B5EF4-FFF2-40B4-BE49-F238E27FC236}">
                <a16:creationId xmlns:a16="http://schemas.microsoft.com/office/drawing/2014/main" id="{58EF9E0F-D896-6F7B-1E88-F21745520BE6}"/>
              </a:ext>
            </a:extLst>
          </p:cNvPr>
          <p:cNvPicPr>
            <a:picLocks noChangeAspect="1"/>
          </p:cNvPicPr>
          <p:nvPr/>
        </p:nvPicPr>
        <p:blipFill>
          <a:blip r:embed="rId5"/>
          <a:stretch>
            <a:fillRect/>
          </a:stretch>
        </p:blipFill>
        <p:spPr>
          <a:xfrm>
            <a:off x="6809782" y="4748135"/>
            <a:ext cx="1310754" cy="823031"/>
          </a:xfrm>
          <a:prstGeom prst="rect">
            <a:avLst/>
          </a:prstGeom>
        </p:spPr>
      </p:pic>
      <p:sp>
        <p:nvSpPr>
          <p:cNvPr id="18" name="TextBox 17">
            <a:extLst>
              <a:ext uri="{FF2B5EF4-FFF2-40B4-BE49-F238E27FC236}">
                <a16:creationId xmlns:a16="http://schemas.microsoft.com/office/drawing/2014/main" id="{17473797-0E99-AC4E-9639-D57A1A72DD8D}"/>
              </a:ext>
            </a:extLst>
          </p:cNvPr>
          <p:cNvSpPr txBox="1"/>
          <p:nvPr/>
        </p:nvSpPr>
        <p:spPr>
          <a:xfrm>
            <a:off x="6974515" y="5663999"/>
            <a:ext cx="1280933" cy="400110"/>
          </a:xfrm>
          <a:prstGeom prst="rect">
            <a:avLst/>
          </a:prstGeom>
          <a:noFill/>
        </p:spPr>
        <p:txBody>
          <a:bodyPr wrap="square" rtlCol="0">
            <a:spAutoFit/>
          </a:bodyPr>
          <a:lstStyle/>
          <a:p>
            <a:r>
              <a:rPr lang="en-GB" sz="2000" noProof="0" dirty="0">
                <a:latin typeface="Montserrat" pitchFamily="2" charset="0"/>
              </a:rPr>
              <a:t>1    3    2</a:t>
            </a:r>
          </a:p>
        </p:txBody>
      </p:sp>
      <p:sp>
        <p:nvSpPr>
          <p:cNvPr id="19" name="TextBox 18">
            <a:extLst>
              <a:ext uri="{FF2B5EF4-FFF2-40B4-BE49-F238E27FC236}">
                <a16:creationId xmlns:a16="http://schemas.microsoft.com/office/drawing/2014/main" id="{DDCF2A96-2B8F-D7EA-BF77-2CF32E1BF995}"/>
              </a:ext>
            </a:extLst>
          </p:cNvPr>
          <p:cNvSpPr txBox="1"/>
          <p:nvPr/>
        </p:nvSpPr>
        <p:spPr>
          <a:xfrm>
            <a:off x="531068" y="2358802"/>
            <a:ext cx="2370794" cy="400110"/>
          </a:xfrm>
          <a:prstGeom prst="rect">
            <a:avLst/>
          </a:prstGeom>
          <a:noFill/>
        </p:spPr>
        <p:txBody>
          <a:bodyPr wrap="square" rtlCol="0">
            <a:spAutoFit/>
          </a:bodyPr>
          <a:lstStyle/>
          <a:p>
            <a:pPr algn="ctr"/>
            <a:r>
              <a:rPr lang="en-GB" sz="2000" noProof="0" dirty="0">
                <a:solidFill>
                  <a:srgbClr val="3E4140"/>
                </a:solidFill>
                <a:latin typeface="Montserrat" pitchFamily="2" charset="0"/>
                <a:ea typeface="Open Sans" panose="020B0604020202020204" charset="0"/>
                <a:cs typeface="Open Sans" panose="020B0604020202020204" charset="0"/>
              </a:rPr>
              <a:t>METs</a:t>
            </a:r>
          </a:p>
        </p:txBody>
      </p:sp>
      <p:pic>
        <p:nvPicPr>
          <p:cNvPr id="20" name="Picture 19">
            <a:extLst>
              <a:ext uri="{FF2B5EF4-FFF2-40B4-BE49-F238E27FC236}">
                <a16:creationId xmlns:a16="http://schemas.microsoft.com/office/drawing/2014/main" id="{816D14A8-51BE-7DA7-C9CF-201ACF5EAB9A}"/>
              </a:ext>
            </a:extLst>
          </p:cNvPr>
          <p:cNvPicPr>
            <a:picLocks noChangeAspect="1"/>
          </p:cNvPicPr>
          <p:nvPr/>
        </p:nvPicPr>
        <p:blipFill>
          <a:blip r:embed="rId6"/>
          <a:stretch>
            <a:fillRect/>
          </a:stretch>
        </p:blipFill>
        <p:spPr>
          <a:xfrm>
            <a:off x="6857047" y="2567473"/>
            <a:ext cx="585990" cy="615862"/>
          </a:xfrm>
          <a:prstGeom prst="rect">
            <a:avLst/>
          </a:prstGeom>
        </p:spPr>
      </p:pic>
      <p:pic>
        <p:nvPicPr>
          <p:cNvPr id="21" name="Picture 2" descr="Wheat - Free food icons">
            <a:extLst>
              <a:ext uri="{FF2B5EF4-FFF2-40B4-BE49-F238E27FC236}">
                <a16:creationId xmlns:a16="http://schemas.microsoft.com/office/drawing/2014/main" id="{2513835C-64B3-C2DC-EDBB-54B05D605596}"/>
              </a:ext>
            </a:extLst>
          </p:cNvPr>
          <p:cNvPicPr>
            <a:picLocks noChangeAspect="1" noChangeArrowheads="1"/>
          </p:cNvPicPr>
          <p:nvPr/>
        </p:nvPicPr>
        <p:blipFill>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174539" y="2327578"/>
            <a:ext cx="665912" cy="85575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EB41E65-479D-8662-B9C7-15F9E7E99F5B}"/>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7620467" y="2703254"/>
            <a:ext cx="389067" cy="480081"/>
          </a:xfrm>
          <a:prstGeom prst="rect">
            <a:avLst/>
          </a:prstGeom>
        </p:spPr>
      </p:pic>
      <p:grpSp>
        <p:nvGrpSpPr>
          <p:cNvPr id="23" name="Group 22">
            <a:extLst>
              <a:ext uri="{FF2B5EF4-FFF2-40B4-BE49-F238E27FC236}">
                <a16:creationId xmlns:a16="http://schemas.microsoft.com/office/drawing/2014/main" id="{9BEABC0C-DF62-F9A7-A56C-8CA7C39A9E3A}"/>
              </a:ext>
            </a:extLst>
          </p:cNvPr>
          <p:cNvGrpSpPr/>
          <p:nvPr/>
        </p:nvGrpSpPr>
        <p:grpSpPr>
          <a:xfrm>
            <a:off x="2750495" y="5036078"/>
            <a:ext cx="952925" cy="781541"/>
            <a:chOff x="2750495" y="5036078"/>
            <a:chExt cx="952925" cy="781541"/>
          </a:xfrm>
        </p:grpSpPr>
        <p:sp>
          <p:nvSpPr>
            <p:cNvPr id="24" name="Rectangle 23">
              <a:extLst>
                <a:ext uri="{FF2B5EF4-FFF2-40B4-BE49-F238E27FC236}">
                  <a16:creationId xmlns:a16="http://schemas.microsoft.com/office/drawing/2014/main" id="{22660C45-3579-CEE1-E357-4ABE19DD6A9E}"/>
                </a:ext>
              </a:extLst>
            </p:cNvPr>
            <p:cNvSpPr/>
            <p:nvPr/>
          </p:nvSpPr>
          <p:spPr>
            <a:xfrm>
              <a:off x="2750495" y="5036078"/>
              <a:ext cx="952925" cy="732741"/>
            </a:xfrm>
            <a:prstGeom prst="rect">
              <a:avLst/>
            </a:prstGeom>
            <a:solidFill>
              <a:srgbClr val="C4D5DB"/>
            </a:solidFill>
            <a:ln>
              <a:solidFill>
                <a:srgbClr val="C4D5DB"/>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noProof="0" dirty="0"/>
            </a:p>
          </p:txBody>
        </p:sp>
        <p:sp>
          <p:nvSpPr>
            <p:cNvPr id="25" name="Rectangle 24">
              <a:extLst>
                <a:ext uri="{FF2B5EF4-FFF2-40B4-BE49-F238E27FC236}">
                  <a16:creationId xmlns:a16="http://schemas.microsoft.com/office/drawing/2014/main" id="{D42B399F-1B0A-F4D9-6513-CE8F07ADE6D4}"/>
                </a:ext>
              </a:extLst>
            </p:cNvPr>
            <p:cNvSpPr/>
            <p:nvPr/>
          </p:nvSpPr>
          <p:spPr>
            <a:xfrm>
              <a:off x="3226957" y="5465498"/>
              <a:ext cx="288454" cy="352121"/>
            </a:xfrm>
            <a:prstGeom prst="rect">
              <a:avLst/>
            </a:prstGeom>
            <a:solidFill>
              <a:srgbClr val="C4D5DB"/>
            </a:solidFill>
            <a:ln>
              <a:solidFill>
                <a:srgbClr val="C4D5DB"/>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noProof="0" dirty="0"/>
            </a:p>
          </p:txBody>
        </p:sp>
      </p:grpSp>
      <p:grpSp>
        <p:nvGrpSpPr>
          <p:cNvPr id="26" name="Group 25">
            <a:extLst>
              <a:ext uri="{FF2B5EF4-FFF2-40B4-BE49-F238E27FC236}">
                <a16:creationId xmlns:a16="http://schemas.microsoft.com/office/drawing/2014/main" id="{BB2CB8D9-33D7-9218-33B5-320A1149E386}"/>
              </a:ext>
            </a:extLst>
          </p:cNvPr>
          <p:cNvGrpSpPr/>
          <p:nvPr/>
        </p:nvGrpSpPr>
        <p:grpSpPr>
          <a:xfrm>
            <a:off x="3377109" y="2748189"/>
            <a:ext cx="776694" cy="900988"/>
            <a:chOff x="3377109" y="2748189"/>
            <a:chExt cx="776694" cy="900988"/>
          </a:xfrm>
        </p:grpSpPr>
        <p:sp>
          <p:nvSpPr>
            <p:cNvPr id="27" name="Rectangle 26">
              <a:extLst>
                <a:ext uri="{FF2B5EF4-FFF2-40B4-BE49-F238E27FC236}">
                  <a16:creationId xmlns:a16="http://schemas.microsoft.com/office/drawing/2014/main" id="{4C55D69D-63EA-53CB-DF44-D7B78CA75166}"/>
                </a:ext>
              </a:extLst>
            </p:cNvPr>
            <p:cNvSpPr/>
            <p:nvPr/>
          </p:nvSpPr>
          <p:spPr>
            <a:xfrm>
              <a:off x="3377109" y="2868125"/>
              <a:ext cx="776694" cy="781052"/>
            </a:xfrm>
            <a:prstGeom prst="rect">
              <a:avLst/>
            </a:prstGeom>
            <a:solidFill>
              <a:srgbClr val="C4D5DB"/>
            </a:solidFill>
            <a:ln>
              <a:solidFill>
                <a:srgbClr val="C4D5DB"/>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noProof="0" dirty="0"/>
            </a:p>
          </p:txBody>
        </p:sp>
        <p:sp>
          <p:nvSpPr>
            <p:cNvPr id="28" name="Rectangle 27">
              <a:extLst>
                <a:ext uri="{FF2B5EF4-FFF2-40B4-BE49-F238E27FC236}">
                  <a16:creationId xmlns:a16="http://schemas.microsoft.com/office/drawing/2014/main" id="{90F7EF68-1D07-2BC4-8996-5AE0190B197E}"/>
                </a:ext>
              </a:extLst>
            </p:cNvPr>
            <p:cNvSpPr/>
            <p:nvPr/>
          </p:nvSpPr>
          <p:spPr>
            <a:xfrm>
              <a:off x="3563970" y="2748189"/>
              <a:ext cx="402972" cy="781052"/>
            </a:xfrm>
            <a:prstGeom prst="rect">
              <a:avLst/>
            </a:prstGeom>
            <a:solidFill>
              <a:srgbClr val="C4D5DB"/>
            </a:solidFill>
            <a:ln>
              <a:solidFill>
                <a:srgbClr val="C4D5DB"/>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noProof="0" dirty="0"/>
            </a:p>
          </p:txBody>
        </p:sp>
      </p:grpSp>
    </p:spTree>
    <p:extLst>
      <p:ext uri="{BB962C8B-B14F-4D97-AF65-F5344CB8AC3E}">
        <p14:creationId xmlns:p14="http://schemas.microsoft.com/office/powerpoint/2010/main" val="122194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16"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1F782-CAAE-F884-D06D-FDB42F70176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563D859-3B86-CB9C-3F76-EBB0EED1448A}"/>
              </a:ext>
            </a:extLst>
          </p:cNvPr>
          <p:cNvSpPr txBox="1"/>
          <p:nvPr/>
        </p:nvSpPr>
        <p:spPr>
          <a:xfrm>
            <a:off x="550646" y="434311"/>
            <a:ext cx="10109333" cy="523220"/>
          </a:xfrm>
          <a:prstGeom prst="rect">
            <a:avLst/>
          </a:prstGeom>
          <a:noFill/>
        </p:spPr>
        <p:txBody>
          <a:bodyPr wrap="square" rtlCol="0">
            <a:spAutoFit/>
          </a:bodyPr>
          <a:lstStyle/>
          <a:p>
            <a:r>
              <a:rPr lang="en-GB" sz="2800" b="1" noProof="0" dirty="0">
                <a:solidFill>
                  <a:srgbClr val="04385E"/>
                </a:solidFill>
                <a:latin typeface="Montserrat" pitchFamily="2" charset="0"/>
              </a:rPr>
              <a:t>GxE</a:t>
            </a:r>
            <a:r>
              <a:rPr lang="en-GB" sz="2000" b="1" noProof="0" dirty="0">
                <a:solidFill>
                  <a:srgbClr val="04385E"/>
                </a:solidFill>
                <a:latin typeface="Montserrat" pitchFamily="2" charset="0"/>
              </a:rPr>
              <a:t> </a:t>
            </a:r>
            <a:r>
              <a:rPr lang="en-GB" sz="2800" b="1" noProof="0" dirty="0">
                <a:solidFill>
                  <a:srgbClr val="04385E"/>
                </a:solidFill>
                <a:latin typeface="Montserrat" pitchFamily="2" charset="0"/>
              </a:rPr>
              <a:t>I</a:t>
            </a:r>
            <a:r>
              <a:rPr lang="en-GB" sz="2000" b="1" noProof="0" dirty="0">
                <a:solidFill>
                  <a:srgbClr val="04385E"/>
                </a:solidFill>
                <a:latin typeface="Montserrat" pitchFamily="2" charset="0"/>
              </a:rPr>
              <a:t>NTERACTION – </a:t>
            </a:r>
            <a:r>
              <a:rPr lang="en-GB" sz="2800" b="1" noProof="0" dirty="0">
                <a:solidFill>
                  <a:srgbClr val="04385E"/>
                </a:solidFill>
                <a:latin typeface="Montserrat" pitchFamily="2" charset="0"/>
              </a:rPr>
              <a:t>I</a:t>
            </a:r>
            <a:r>
              <a:rPr lang="en-GB" sz="2000" b="1" noProof="0" dirty="0">
                <a:solidFill>
                  <a:srgbClr val="04385E"/>
                </a:solidFill>
                <a:latin typeface="Montserrat" pitchFamily="2" charset="0"/>
              </a:rPr>
              <a:t>GNORE, </a:t>
            </a:r>
            <a:r>
              <a:rPr lang="en-GB" sz="2800" b="1" noProof="0" dirty="0">
                <a:solidFill>
                  <a:srgbClr val="04385E"/>
                </a:solidFill>
                <a:latin typeface="Montserrat" pitchFamily="2" charset="0"/>
              </a:rPr>
              <a:t>R</a:t>
            </a:r>
            <a:r>
              <a:rPr lang="en-GB" sz="2000" b="1" noProof="0" dirty="0">
                <a:solidFill>
                  <a:srgbClr val="04385E"/>
                </a:solidFill>
                <a:latin typeface="Montserrat" pitchFamily="2" charset="0"/>
              </a:rPr>
              <a:t>EDUCE, </a:t>
            </a:r>
            <a:r>
              <a:rPr lang="en-GB" sz="2800" b="1" noProof="0" dirty="0">
                <a:solidFill>
                  <a:srgbClr val="04385E"/>
                </a:solidFill>
                <a:latin typeface="Montserrat" pitchFamily="2" charset="0"/>
              </a:rPr>
              <a:t>L</a:t>
            </a:r>
            <a:r>
              <a:rPr lang="en-GB" sz="2000" b="1" noProof="0" dirty="0">
                <a:solidFill>
                  <a:srgbClr val="04385E"/>
                </a:solidFill>
                <a:latin typeface="Montserrat" pitchFamily="2" charset="0"/>
              </a:rPr>
              <a:t>EVERAGE</a:t>
            </a:r>
            <a:r>
              <a:rPr lang="en-GB" sz="2800" b="1" noProof="0" dirty="0">
                <a:solidFill>
                  <a:srgbClr val="04385E"/>
                </a:solidFill>
                <a:latin typeface="Montserrat" pitchFamily="2" charset="0"/>
              </a:rPr>
              <a:t>?</a:t>
            </a:r>
          </a:p>
        </p:txBody>
      </p:sp>
      <p:sp>
        <p:nvSpPr>
          <p:cNvPr id="6" name="Oval 5">
            <a:extLst>
              <a:ext uri="{FF2B5EF4-FFF2-40B4-BE49-F238E27FC236}">
                <a16:creationId xmlns:a16="http://schemas.microsoft.com/office/drawing/2014/main" id="{FF03B293-159A-9666-89C7-55914775441F}"/>
              </a:ext>
            </a:extLst>
          </p:cNvPr>
          <p:cNvSpPr/>
          <p:nvPr/>
        </p:nvSpPr>
        <p:spPr>
          <a:xfrm rot="20810440">
            <a:off x="1521224" y="2117370"/>
            <a:ext cx="3051159" cy="2438018"/>
          </a:xfrm>
          <a:prstGeom prst="ellipse">
            <a:avLst/>
          </a:prstGeom>
          <a:noFill/>
          <a:ln w="31750">
            <a:solidFill>
              <a:srgbClr val="084F6A"/>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noProof="0" dirty="0"/>
          </a:p>
        </p:txBody>
      </p:sp>
      <p:sp>
        <p:nvSpPr>
          <p:cNvPr id="7" name="TextBox 6">
            <a:extLst>
              <a:ext uri="{FF2B5EF4-FFF2-40B4-BE49-F238E27FC236}">
                <a16:creationId xmlns:a16="http://schemas.microsoft.com/office/drawing/2014/main" id="{D2C449C6-384A-B220-7D8C-9B00F9EEB468}"/>
              </a:ext>
            </a:extLst>
          </p:cNvPr>
          <p:cNvSpPr txBox="1"/>
          <p:nvPr/>
        </p:nvSpPr>
        <p:spPr>
          <a:xfrm>
            <a:off x="823089" y="2070370"/>
            <a:ext cx="1359782" cy="461665"/>
          </a:xfrm>
          <a:prstGeom prst="rect">
            <a:avLst/>
          </a:prstGeom>
          <a:noFill/>
        </p:spPr>
        <p:txBody>
          <a:bodyPr wrap="square" rtlCol="0">
            <a:spAutoFit/>
          </a:bodyPr>
          <a:lstStyle/>
          <a:p>
            <a:pPr algn="ctr"/>
            <a:r>
              <a:rPr lang="en-GB" sz="2400" noProof="0" dirty="0">
                <a:solidFill>
                  <a:srgbClr val="3E4140"/>
                </a:solidFill>
                <a:latin typeface="Montserrat" pitchFamily="2" charset="0"/>
                <a:ea typeface="Open Sans" panose="020B0604020202020204" charset="0"/>
                <a:cs typeface="Open Sans" panose="020B0604020202020204" charset="0"/>
              </a:rPr>
              <a:t>TPE</a:t>
            </a:r>
          </a:p>
        </p:txBody>
      </p:sp>
      <p:sp>
        <p:nvSpPr>
          <p:cNvPr id="8" name="TextBox 7">
            <a:extLst>
              <a:ext uri="{FF2B5EF4-FFF2-40B4-BE49-F238E27FC236}">
                <a16:creationId xmlns:a16="http://schemas.microsoft.com/office/drawing/2014/main" id="{ADA912C7-17D1-274C-B8AB-9379BCF28D26}"/>
              </a:ext>
            </a:extLst>
          </p:cNvPr>
          <p:cNvSpPr txBox="1"/>
          <p:nvPr/>
        </p:nvSpPr>
        <p:spPr>
          <a:xfrm>
            <a:off x="5605312" y="2070370"/>
            <a:ext cx="5427518" cy="3537315"/>
          </a:xfrm>
          <a:prstGeom prst="rect">
            <a:avLst/>
          </a:prstGeom>
          <a:noFill/>
        </p:spPr>
        <p:txBody>
          <a:bodyPr wrap="square" rtlCol="0">
            <a:spAutoFit/>
          </a:bodyPr>
          <a:lstStyle/>
          <a:p>
            <a:pPr marL="457200" indent="-457200">
              <a:buAutoNum type="arabicPeriod"/>
            </a:pPr>
            <a:r>
              <a:rPr lang="en-GB" sz="2400" b="1" noProof="0" dirty="0">
                <a:solidFill>
                  <a:srgbClr val="3E4140"/>
                </a:solidFill>
                <a:latin typeface="Montserrat" pitchFamily="2" charset="0"/>
              </a:rPr>
              <a:t>Ignore</a:t>
            </a:r>
          </a:p>
          <a:p>
            <a:pPr marL="457200" indent="-457200">
              <a:lnSpc>
                <a:spcPct val="150000"/>
              </a:lnSpc>
              <a:buAutoNum type="arabicPeriod"/>
            </a:pPr>
            <a:endParaRPr lang="en-GB" sz="2400" noProof="0" dirty="0">
              <a:solidFill>
                <a:srgbClr val="3E4140"/>
              </a:solidFill>
              <a:latin typeface="Montserrat" pitchFamily="2" charset="0"/>
            </a:endParaRPr>
          </a:p>
          <a:p>
            <a:pPr marL="457200" indent="-457200">
              <a:lnSpc>
                <a:spcPct val="150000"/>
              </a:lnSpc>
              <a:buAutoNum type="arabicPeriod"/>
            </a:pPr>
            <a:r>
              <a:rPr lang="en-GB" sz="2400" b="1" noProof="0" dirty="0">
                <a:solidFill>
                  <a:srgbClr val="3E4140"/>
                </a:solidFill>
                <a:latin typeface="Montserrat" pitchFamily="2" charset="0"/>
              </a:rPr>
              <a:t>Reduce</a:t>
            </a:r>
          </a:p>
          <a:p>
            <a:pPr lvl="1">
              <a:lnSpc>
                <a:spcPct val="150000"/>
              </a:lnSpc>
            </a:pPr>
            <a:r>
              <a:rPr lang="en-GB" sz="2400" noProof="0" dirty="0">
                <a:solidFill>
                  <a:srgbClr val="3E4140"/>
                </a:solidFill>
                <a:latin typeface="Montserrat" pitchFamily="2" charset="0"/>
                <a:sym typeface="Wingdings" panose="05000000000000000000" pitchFamily="2" charset="2"/>
              </a:rPr>
              <a:t> Adjust TPE</a:t>
            </a:r>
            <a:endParaRPr lang="en-GB" sz="2400" noProof="0" dirty="0">
              <a:solidFill>
                <a:srgbClr val="3E4140"/>
              </a:solidFill>
              <a:latin typeface="Montserrat" pitchFamily="2" charset="0"/>
            </a:endParaRPr>
          </a:p>
          <a:p>
            <a:pPr marL="457200" indent="-457200">
              <a:buAutoNum type="arabicPeriod"/>
            </a:pPr>
            <a:endParaRPr lang="en-GB" sz="2400" noProof="0" dirty="0">
              <a:solidFill>
                <a:srgbClr val="3E4140"/>
              </a:solidFill>
              <a:latin typeface="Montserrat" pitchFamily="2" charset="0"/>
            </a:endParaRPr>
          </a:p>
          <a:p>
            <a:pPr marL="457200" indent="-457200">
              <a:lnSpc>
                <a:spcPct val="150000"/>
              </a:lnSpc>
              <a:buAutoNum type="arabicPeriod"/>
            </a:pPr>
            <a:r>
              <a:rPr lang="en-GB" sz="2400" b="1" noProof="0" dirty="0">
                <a:solidFill>
                  <a:srgbClr val="3E4140"/>
                </a:solidFill>
                <a:latin typeface="Montserrat" pitchFamily="2" charset="0"/>
              </a:rPr>
              <a:t>Leverage</a:t>
            </a:r>
          </a:p>
          <a:p>
            <a:pPr lvl="1">
              <a:lnSpc>
                <a:spcPct val="150000"/>
              </a:lnSpc>
            </a:pPr>
            <a:r>
              <a:rPr lang="en-GB" sz="2400" noProof="0" dirty="0">
                <a:solidFill>
                  <a:srgbClr val="3E4140"/>
                </a:solidFill>
                <a:latin typeface="Montserrat" pitchFamily="2" charset="0"/>
                <a:sym typeface="Wingdings" panose="05000000000000000000" pitchFamily="2" charset="2"/>
              </a:rPr>
              <a:t> Understand and model GxE</a:t>
            </a:r>
            <a:endParaRPr lang="en-GB" sz="2400" noProof="0" dirty="0">
              <a:solidFill>
                <a:srgbClr val="3E4140"/>
              </a:solidFill>
              <a:latin typeface="Montserrat" pitchFamily="2" charset="0"/>
            </a:endParaRPr>
          </a:p>
        </p:txBody>
      </p:sp>
      <p:pic>
        <p:nvPicPr>
          <p:cNvPr id="9" name="Picture 8">
            <a:extLst>
              <a:ext uri="{FF2B5EF4-FFF2-40B4-BE49-F238E27FC236}">
                <a16:creationId xmlns:a16="http://schemas.microsoft.com/office/drawing/2014/main" id="{390C8C29-3A01-8CAF-86DC-53FA96869714}"/>
              </a:ext>
            </a:extLst>
          </p:cNvPr>
          <p:cNvPicPr>
            <a:picLocks noChangeAspect="1"/>
          </p:cNvPicPr>
          <p:nvPr/>
        </p:nvPicPr>
        <p:blipFill>
          <a:blip r:embed="rId3"/>
          <a:stretch>
            <a:fillRect/>
          </a:stretch>
        </p:blipFill>
        <p:spPr>
          <a:xfrm>
            <a:off x="1726980" y="2311229"/>
            <a:ext cx="2771509" cy="3766527"/>
          </a:xfrm>
          <a:prstGeom prst="rect">
            <a:avLst/>
          </a:prstGeom>
        </p:spPr>
      </p:pic>
    </p:spTree>
    <p:extLst>
      <p:ext uri="{BB962C8B-B14F-4D97-AF65-F5344CB8AC3E}">
        <p14:creationId xmlns:p14="http://schemas.microsoft.com/office/powerpoint/2010/main" val="8041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fade">
                                      <p:cBhvr>
                                        <p:cTn id="15" dur="500"/>
                                        <p:tgtEl>
                                          <p:spTgt spid="8">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fade">
                                      <p:cBhvr>
                                        <p:cTn id="26" dur="500"/>
                                        <p:tgtEl>
                                          <p:spTgt spid="8">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fade">
                                      <p:cBhvr>
                                        <p:cTn id="29"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D11AE-730A-00B7-E46B-E639ABE5CCE1}"/>
            </a:ext>
          </a:extLst>
        </p:cNvPr>
        <p:cNvGrpSpPr/>
        <p:nvPr/>
      </p:nvGrpSpPr>
      <p:grpSpPr>
        <a:xfrm>
          <a:off x="0" y="0"/>
          <a:ext cx="0" cy="0"/>
          <a:chOff x="0" y="0"/>
          <a:chExt cx="0" cy="0"/>
        </a:xfrm>
      </p:grpSpPr>
      <p:pic>
        <p:nvPicPr>
          <p:cNvPr id="5" name="Picture 4" descr="A person picking up green leaves&#10;&#10;AI-generated content may be incorrect.">
            <a:extLst>
              <a:ext uri="{FF2B5EF4-FFF2-40B4-BE49-F238E27FC236}">
                <a16:creationId xmlns:a16="http://schemas.microsoft.com/office/drawing/2014/main" id="{E4713D83-D797-D06A-1DAA-90B64FB7968D}"/>
              </a:ext>
            </a:extLst>
          </p:cNvPr>
          <p:cNvPicPr>
            <a:picLocks noChangeAspect="1"/>
          </p:cNvPicPr>
          <p:nvPr/>
        </p:nvPicPr>
        <p:blipFill>
          <a:blip r:embed="rId3">
            <a:extLst>
              <a:ext uri="{28A0092B-C50C-407E-A947-70E740481C1C}">
                <a14:useLocalDpi xmlns:a14="http://schemas.microsoft.com/office/drawing/2010/main" val="0"/>
              </a:ext>
            </a:extLst>
          </a:blip>
          <a:srcRect l="24199"/>
          <a:stretch/>
        </p:blipFill>
        <p:spPr>
          <a:xfrm>
            <a:off x="9173749" y="1659778"/>
            <a:ext cx="2467605" cy="2177029"/>
          </a:xfrm>
          <a:prstGeom prst="rect">
            <a:avLst/>
          </a:prstGeom>
          <a:effectLst>
            <a:outerShdw blurRad="63500" sx="102000" sy="102000" algn="ctr" rotWithShape="0">
              <a:prstClr val="black">
                <a:alpha val="40000"/>
              </a:prstClr>
            </a:outerShdw>
          </a:effectLst>
        </p:spPr>
      </p:pic>
      <p:pic>
        <p:nvPicPr>
          <p:cNvPr id="6" name="Picture 5" descr="A group of people in a corn field&#10;&#10;AI-generated content may be incorrect.">
            <a:extLst>
              <a:ext uri="{FF2B5EF4-FFF2-40B4-BE49-F238E27FC236}">
                <a16:creationId xmlns:a16="http://schemas.microsoft.com/office/drawing/2014/main" id="{E46C54B6-3C9B-C7DF-61A3-B88FB468F5BF}"/>
              </a:ext>
            </a:extLst>
          </p:cNvPr>
          <p:cNvPicPr>
            <a:picLocks noChangeAspect="1"/>
          </p:cNvPicPr>
          <p:nvPr/>
        </p:nvPicPr>
        <p:blipFill>
          <a:blip r:embed="rId4" cstate="print">
            <a:extLst>
              <a:ext uri="{28A0092B-C50C-407E-A947-70E740481C1C}">
                <a14:useLocalDpi xmlns:a14="http://schemas.microsoft.com/office/drawing/2010/main" val="0"/>
              </a:ext>
            </a:extLst>
          </a:blip>
          <a:srcRect l="24435"/>
          <a:stretch/>
        </p:blipFill>
        <p:spPr>
          <a:xfrm>
            <a:off x="9173749" y="4087126"/>
            <a:ext cx="2467605" cy="2177030"/>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6826CF7F-4227-0FE5-2A54-32586BE4FC8E}"/>
              </a:ext>
            </a:extLst>
          </p:cNvPr>
          <p:cNvSpPr txBox="1"/>
          <p:nvPr/>
        </p:nvSpPr>
        <p:spPr>
          <a:xfrm>
            <a:off x="550646" y="1471579"/>
            <a:ext cx="7510511" cy="971292"/>
          </a:xfrm>
          <a:prstGeom prst="rect">
            <a:avLst/>
          </a:prstGeom>
          <a:noFill/>
        </p:spPr>
        <p:txBody>
          <a:bodyPr wrap="square" rtlCol="0">
            <a:spAutoFit/>
          </a:bodyPr>
          <a:lstStyle/>
          <a:p>
            <a:pPr algn="just">
              <a:lnSpc>
                <a:spcPct val="150000"/>
              </a:lnSpc>
            </a:pPr>
            <a:r>
              <a:rPr lang="en-US" sz="2000" i="1" dirty="0">
                <a:solidFill>
                  <a:srgbClr val="3E4140"/>
                </a:solidFill>
                <a:ea typeface="Open Sans" panose="020B0604020202020204" charset="0"/>
                <a:cs typeface="Open Sans" panose="020B0604020202020204" charset="0"/>
              </a:rPr>
              <a:t>“The </a:t>
            </a:r>
            <a:r>
              <a:rPr lang="en-US" sz="2000" b="1" i="1" dirty="0">
                <a:solidFill>
                  <a:srgbClr val="3E4140"/>
                </a:solidFill>
                <a:ea typeface="Open Sans" panose="020B0604020202020204" charset="0"/>
                <a:cs typeface="Open Sans" panose="020B0604020202020204" charset="0"/>
              </a:rPr>
              <a:t>set of farms and future seasons </a:t>
            </a:r>
            <a:r>
              <a:rPr lang="en-US" sz="2000" i="1" dirty="0">
                <a:solidFill>
                  <a:srgbClr val="3E4140"/>
                </a:solidFill>
                <a:ea typeface="Open Sans" panose="020B0604020202020204" charset="0"/>
                <a:cs typeface="Open Sans" panose="020B0604020202020204" charset="0"/>
              </a:rPr>
              <a:t>in which the varieties produced by a breeding (breakthrough products) program will be grown” </a:t>
            </a:r>
            <a:endParaRPr lang="en-US" sz="2000" b="1" i="1" dirty="0">
              <a:solidFill>
                <a:srgbClr val="3E4140"/>
              </a:solidFill>
              <a:ea typeface="Open Sans" panose="020B0604020202020204" charset="0"/>
              <a:cs typeface="Open Sans" panose="020B0604020202020204" charset="0"/>
            </a:endParaRPr>
          </a:p>
        </p:txBody>
      </p:sp>
      <p:sp>
        <p:nvSpPr>
          <p:cNvPr id="9" name="TextBox 8">
            <a:extLst>
              <a:ext uri="{FF2B5EF4-FFF2-40B4-BE49-F238E27FC236}">
                <a16:creationId xmlns:a16="http://schemas.microsoft.com/office/drawing/2014/main" id="{686A3CB0-6F95-BBE1-A0A0-62A4473A88D8}"/>
              </a:ext>
            </a:extLst>
          </p:cNvPr>
          <p:cNvSpPr txBox="1"/>
          <p:nvPr/>
        </p:nvSpPr>
        <p:spPr>
          <a:xfrm>
            <a:off x="550646" y="434311"/>
            <a:ext cx="7281911" cy="523220"/>
          </a:xfrm>
          <a:prstGeom prst="rect">
            <a:avLst/>
          </a:prstGeom>
          <a:noFill/>
        </p:spPr>
        <p:txBody>
          <a:bodyPr wrap="square" rtlCol="0">
            <a:spAutoFit/>
          </a:bodyPr>
          <a:lstStyle/>
          <a:p>
            <a:r>
              <a:rPr lang="en-GB" sz="2800" b="1" dirty="0">
                <a:solidFill>
                  <a:srgbClr val="04385E"/>
                </a:solidFill>
                <a:latin typeface="Montserrat" pitchFamily="2" charset="0"/>
              </a:rPr>
              <a:t>T</a:t>
            </a:r>
            <a:r>
              <a:rPr lang="en-GB" sz="2000" b="1" dirty="0">
                <a:solidFill>
                  <a:srgbClr val="04385E"/>
                </a:solidFill>
                <a:latin typeface="Montserrat" pitchFamily="2" charset="0"/>
              </a:rPr>
              <a:t>ARGET </a:t>
            </a:r>
            <a:r>
              <a:rPr lang="en-GB" sz="2800" b="1" dirty="0">
                <a:solidFill>
                  <a:srgbClr val="04385E"/>
                </a:solidFill>
                <a:latin typeface="Montserrat" pitchFamily="2" charset="0"/>
              </a:rPr>
              <a:t>P</a:t>
            </a:r>
            <a:r>
              <a:rPr lang="en-GB" sz="2000" b="1" dirty="0">
                <a:solidFill>
                  <a:srgbClr val="04385E"/>
                </a:solidFill>
                <a:latin typeface="Montserrat" pitchFamily="2" charset="0"/>
              </a:rPr>
              <a:t>OPULATION OF </a:t>
            </a:r>
            <a:r>
              <a:rPr lang="en-GB" sz="2800" b="1" dirty="0">
                <a:solidFill>
                  <a:srgbClr val="04385E"/>
                </a:solidFill>
                <a:latin typeface="Montserrat" pitchFamily="2" charset="0"/>
              </a:rPr>
              <a:t>E</a:t>
            </a:r>
            <a:r>
              <a:rPr lang="en-GB" sz="2000" b="1" dirty="0">
                <a:solidFill>
                  <a:srgbClr val="04385E"/>
                </a:solidFill>
                <a:latin typeface="Montserrat" pitchFamily="2" charset="0"/>
              </a:rPr>
              <a:t>NVIRONMENTS </a:t>
            </a:r>
            <a:r>
              <a:rPr lang="en-GB" sz="2400" b="1" dirty="0">
                <a:solidFill>
                  <a:srgbClr val="04385E"/>
                </a:solidFill>
                <a:latin typeface="Montserrat" pitchFamily="2" charset="0"/>
              </a:rPr>
              <a:t>(TPE)</a:t>
            </a:r>
            <a:endParaRPr lang="en-GB" sz="2800" b="1" dirty="0">
              <a:solidFill>
                <a:srgbClr val="04385E"/>
              </a:solidFill>
              <a:latin typeface="Montserrat" pitchFamily="2" charset="0"/>
            </a:endParaRPr>
          </a:p>
        </p:txBody>
      </p:sp>
      <p:sp>
        <p:nvSpPr>
          <p:cNvPr id="19" name="TextBox 18">
            <a:extLst>
              <a:ext uri="{FF2B5EF4-FFF2-40B4-BE49-F238E27FC236}">
                <a16:creationId xmlns:a16="http://schemas.microsoft.com/office/drawing/2014/main" id="{E64CF1F5-9F00-E564-FC5D-603759FB4E56}"/>
              </a:ext>
            </a:extLst>
          </p:cNvPr>
          <p:cNvSpPr txBox="1"/>
          <p:nvPr/>
        </p:nvSpPr>
        <p:spPr>
          <a:xfrm>
            <a:off x="728675" y="2774494"/>
            <a:ext cx="3386264" cy="2723823"/>
          </a:xfrm>
          <a:prstGeom prst="rect">
            <a:avLst/>
          </a:prstGeom>
          <a:noFill/>
        </p:spPr>
        <p:txBody>
          <a:bodyPr wrap="square" rtlCol="0">
            <a:spAutoFit/>
          </a:bodyPr>
          <a:lstStyle/>
          <a:p>
            <a:r>
              <a:rPr lang="en-US" b="1" dirty="0">
                <a:solidFill>
                  <a:srgbClr val="3E4140"/>
                </a:solidFill>
                <a:latin typeface="Montserrat" pitchFamily="2" charset="0"/>
                <a:ea typeface="Open Sans" panose="020B0604020202020204" charset="0"/>
                <a:cs typeface="Open Sans" panose="020B0604020202020204" charset="0"/>
              </a:rPr>
              <a:t>Environmental factors</a:t>
            </a:r>
          </a:p>
          <a:p>
            <a:endParaRPr lang="en-US" sz="900" b="1" dirty="0">
              <a:solidFill>
                <a:srgbClr val="3E4140"/>
              </a:solidFill>
              <a:latin typeface="Montserrat" pitchFamily="2" charset="0"/>
              <a:ea typeface="Open Sans" panose="020B0604020202020204" charset="0"/>
              <a:cs typeface="Open Sans" panose="020B0604020202020204" charset="0"/>
            </a:endParaRPr>
          </a:p>
          <a:p>
            <a:pPr marL="285750" indent="-285750">
              <a:buFont typeface="Arial" panose="020B0604020202020204" pitchFamily="34" charset="0"/>
              <a:buChar char="•"/>
            </a:pPr>
            <a:r>
              <a:rPr lang="en-US" dirty="0">
                <a:solidFill>
                  <a:srgbClr val="3E4140"/>
                </a:solidFill>
                <a:latin typeface="Montserrat" pitchFamily="2" charset="0"/>
                <a:ea typeface="Open Sans" panose="020B0604020202020204" charset="0"/>
                <a:cs typeface="Open Sans" panose="020B0604020202020204" charset="0"/>
              </a:rPr>
              <a:t>Altitude</a:t>
            </a:r>
          </a:p>
          <a:p>
            <a:endParaRPr lang="en-US" sz="300" dirty="0">
              <a:solidFill>
                <a:srgbClr val="3E4140"/>
              </a:solidFill>
              <a:latin typeface="Montserrat" pitchFamily="2" charset="0"/>
              <a:ea typeface="Open Sans" panose="020B0604020202020204" charset="0"/>
              <a:cs typeface="Open Sans" panose="020B0604020202020204" charset="0"/>
            </a:endParaRPr>
          </a:p>
          <a:p>
            <a:pPr marL="285750" indent="-285750">
              <a:buFont typeface="Arial" panose="020B0604020202020204" pitchFamily="34" charset="0"/>
              <a:buChar char="•"/>
            </a:pPr>
            <a:r>
              <a:rPr lang="en-US" dirty="0">
                <a:solidFill>
                  <a:srgbClr val="3E4140"/>
                </a:solidFill>
                <a:latin typeface="Montserrat" pitchFamily="2" charset="0"/>
                <a:ea typeface="Open Sans" panose="020B0604020202020204" charset="0"/>
                <a:cs typeface="Open Sans" panose="020B0604020202020204" charset="0"/>
              </a:rPr>
              <a:t>Temperature</a:t>
            </a:r>
          </a:p>
          <a:p>
            <a:endParaRPr lang="en-US" sz="300" dirty="0">
              <a:solidFill>
                <a:srgbClr val="3E4140"/>
              </a:solidFill>
              <a:latin typeface="Montserrat" pitchFamily="2" charset="0"/>
              <a:ea typeface="Open Sans" panose="020B0604020202020204" charset="0"/>
              <a:cs typeface="Open Sans" panose="020B0604020202020204" charset="0"/>
            </a:endParaRPr>
          </a:p>
          <a:p>
            <a:pPr marL="285750" indent="-285750">
              <a:buFont typeface="Arial" panose="020B0604020202020204" pitchFamily="34" charset="0"/>
              <a:buChar char="•"/>
            </a:pPr>
            <a:r>
              <a:rPr lang="en-US" dirty="0">
                <a:solidFill>
                  <a:srgbClr val="3E4140"/>
                </a:solidFill>
                <a:latin typeface="Montserrat" pitchFamily="2" charset="0"/>
                <a:ea typeface="Open Sans" panose="020B0604020202020204" charset="0"/>
                <a:cs typeface="Open Sans" panose="020B0604020202020204" charset="0"/>
              </a:rPr>
              <a:t>Humidity</a:t>
            </a:r>
          </a:p>
          <a:p>
            <a:endParaRPr lang="en-US" sz="300" dirty="0">
              <a:solidFill>
                <a:srgbClr val="3E4140"/>
              </a:solidFill>
              <a:latin typeface="Montserrat" pitchFamily="2" charset="0"/>
              <a:ea typeface="Open Sans" panose="020B0604020202020204" charset="0"/>
              <a:cs typeface="Open Sans" panose="020B0604020202020204" charset="0"/>
            </a:endParaRPr>
          </a:p>
          <a:p>
            <a:pPr marL="285750" indent="-285750">
              <a:buFont typeface="Arial" panose="020B0604020202020204" pitchFamily="34" charset="0"/>
              <a:buChar char="•"/>
            </a:pPr>
            <a:r>
              <a:rPr lang="en-US" dirty="0">
                <a:solidFill>
                  <a:srgbClr val="3E4140"/>
                </a:solidFill>
                <a:latin typeface="Montserrat" pitchFamily="2" charset="0"/>
                <a:ea typeface="Open Sans" panose="020B0604020202020204" charset="0"/>
                <a:cs typeface="Open Sans" panose="020B0604020202020204" charset="0"/>
              </a:rPr>
              <a:t>Sunlight</a:t>
            </a:r>
          </a:p>
          <a:p>
            <a:endParaRPr lang="en-US" sz="300" dirty="0">
              <a:solidFill>
                <a:srgbClr val="3E4140"/>
              </a:solidFill>
              <a:latin typeface="Montserrat" pitchFamily="2" charset="0"/>
              <a:ea typeface="Open Sans" panose="020B0604020202020204" charset="0"/>
              <a:cs typeface="Open Sans" panose="020B0604020202020204" charset="0"/>
            </a:endParaRPr>
          </a:p>
          <a:p>
            <a:pPr marL="285750" indent="-285750">
              <a:buFont typeface="Arial" panose="020B0604020202020204" pitchFamily="34" charset="0"/>
              <a:buChar char="•"/>
            </a:pPr>
            <a:r>
              <a:rPr lang="en-US" dirty="0">
                <a:solidFill>
                  <a:srgbClr val="3E4140"/>
                </a:solidFill>
                <a:latin typeface="Montserrat" pitchFamily="2" charset="0"/>
                <a:ea typeface="Open Sans" panose="020B0604020202020204" charset="0"/>
                <a:cs typeface="Open Sans" panose="020B0604020202020204" charset="0"/>
              </a:rPr>
              <a:t>Rainfall</a:t>
            </a:r>
          </a:p>
          <a:p>
            <a:endParaRPr lang="en-US" sz="300" dirty="0">
              <a:solidFill>
                <a:srgbClr val="3E4140"/>
              </a:solidFill>
              <a:latin typeface="Montserrat" pitchFamily="2" charset="0"/>
              <a:ea typeface="Open Sans" panose="020B0604020202020204" charset="0"/>
              <a:cs typeface="Open Sans" panose="020B0604020202020204" charset="0"/>
            </a:endParaRPr>
          </a:p>
          <a:p>
            <a:pPr marL="285750" indent="-285750">
              <a:buFont typeface="Arial" panose="020B0604020202020204" pitchFamily="34" charset="0"/>
              <a:buChar char="•"/>
            </a:pPr>
            <a:r>
              <a:rPr lang="en-US" dirty="0">
                <a:solidFill>
                  <a:srgbClr val="3E4140"/>
                </a:solidFill>
                <a:latin typeface="Montserrat" pitchFamily="2" charset="0"/>
                <a:ea typeface="Open Sans" panose="020B0604020202020204" charset="0"/>
                <a:cs typeface="Open Sans" panose="020B0604020202020204" charset="0"/>
              </a:rPr>
              <a:t>Soil type</a:t>
            </a:r>
          </a:p>
          <a:p>
            <a:endParaRPr lang="en-US" sz="300" dirty="0">
              <a:solidFill>
                <a:srgbClr val="3E4140"/>
              </a:solidFill>
              <a:latin typeface="Montserrat" pitchFamily="2" charset="0"/>
              <a:ea typeface="Open Sans" panose="020B0604020202020204" charset="0"/>
              <a:cs typeface="Open Sans" panose="020B0604020202020204" charset="0"/>
            </a:endParaRPr>
          </a:p>
          <a:p>
            <a:pPr marL="285750" indent="-285750">
              <a:buFont typeface="Arial" panose="020B0604020202020204" pitchFamily="34" charset="0"/>
              <a:buChar char="•"/>
            </a:pPr>
            <a:r>
              <a:rPr lang="en-US" dirty="0">
                <a:solidFill>
                  <a:srgbClr val="3E4140"/>
                </a:solidFill>
                <a:latin typeface="Montserrat" pitchFamily="2" charset="0"/>
                <a:ea typeface="Open Sans" panose="020B0604020202020204" charset="0"/>
                <a:cs typeface="Open Sans" panose="020B0604020202020204" charset="0"/>
              </a:rPr>
              <a:t>…</a:t>
            </a:r>
          </a:p>
        </p:txBody>
      </p:sp>
      <p:sp>
        <p:nvSpPr>
          <p:cNvPr id="20" name="TextBox 19">
            <a:extLst>
              <a:ext uri="{FF2B5EF4-FFF2-40B4-BE49-F238E27FC236}">
                <a16:creationId xmlns:a16="http://schemas.microsoft.com/office/drawing/2014/main" id="{28091623-BCBA-5B03-7A7E-0BE20DADCA02}"/>
              </a:ext>
            </a:extLst>
          </p:cNvPr>
          <p:cNvSpPr txBox="1"/>
          <p:nvPr/>
        </p:nvSpPr>
        <p:spPr>
          <a:xfrm>
            <a:off x="4185137" y="2774494"/>
            <a:ext cx="4408993" cy="1769715"/>
          </a:xfrm>
          <a:prstGeom prst="rect">
            <a:avLst/>
          </a:prstGeom>
          <a:noFill/>
        </p:spPr>
        <p:txBody>
          <a:bodyPr wrap="square" rtlCol="0">
            <a:spAutoFit/>
          </a:bodyPr>
          <a:lstStyle/>
          <a:p>
            <a:r>
              <a:rPr lang="en-US" b="1" dirty="0">
                <a:solidFill>
                  <a:srgbClr val="3E4140"/>
                </a:solidFill>
                <a:latin typeface="Montserrat" pitchFamily="2" charset="0"/>
                <a:ea typeface="Open Sans" panose="020B0604020202020204" charset="0"/>
                <a:cs typeface="Open Sans" panose="020B0604020202020204" charset="0"/>
              </a:rPr>
              <a:t>Socio-economic factors</a:t>
            </a:r>
          </a:p>
          <a:p>
            <a:endParaRPr lang="en-US" sz="900" b="1" dirty="0">
              <a:solidFill>
                <a:srgbClr val="3E4140"/>
              </a:solidFill>
              <a:latin typeface="Montserrat" pitchFamily="2" charset="0"/>
              <a:ea typeface="Open Sans" panose="020B0604020202020204" charset="0"/>
              <a:cs typeface="Open Sans" panose="020B0604020202020204" charset="0"/>
            </a:endParaRPr>
          </a:p>
          <a:p>
            <a:pPr marL="285750" indent="-285750">
              <a:buFont typeface="Arial" panose="020B0604020202020204" pitchFamily="34" charset="0"/>
              <a:buChar char="•"/>
            </a:pPr>
            <a:r>
              <a:rPr lang="en-US" dirty="0">
                <a:solidFill>
                  <a:srgbClr val="3E4140"/>
                </a:solidFill>
                <a:latin typeface="Montserrat" pitchFamily="2" charset="0"/>
                <a:ea typeface="Open Sans" panose="020B0604020202020204" charset="0"/>
                <a:cs typeface="Open Sans" panose="020B0604020202020204" charset="0"/>
              </a:rPr>
              <a:t>Farm type </a:t>
            </a:r>
          </a:p>
          <a:p>
            <a:endParaRPr lang="en-US" sz="300" dirty="0">
              <a:solidFill>
                <a:srgbClr val="3E4140"/>
              </a:solidFill>
              <a:latin typeface="Montserrat" pitchFamily="2" charset="0"/>
              <a:ea typeface="Open Sans" panose="020B0604020202020204" charset="0"/>
              <a:cs typeface="Open Sans" panose="020B0604020202020204" charset="0"/>
            </a:endParaRPr>
          </a:p>
          <a:p>
            <a:pPr marL="285750" indent="-285750">
              <a:buFont typeface="Arial" panose="020B0604020202020204" pitchFamily="34" charset="0"/>
              <a:buChar char="•"/>
            </a:pPr>
            <a:r>
              <a:rPr lang="en-US" dirty="0">
                <a:solidFill>
                  <a:srgbClr val="3E4140"/>
                </a:solidFill>
                <a:latin typeface="Montserrat" pitchFamily="2" charset="0"/>
                <a:ea typeface="Open Sans" panose="020B0604020202020204" charset="0"/>
                <a:cs typeface="Open Sans" panose="020B0604020202020204" charset="0"/>
              </a:rPr>
              <a:t>Market opportunity</a:t>
            </a:r>
          </a:p>
          <a:p>
            <a:endParaRPr lang="en-US" sz="300" dirty="0">
              <a:solidFill>
                <a:srgbClr val="3E4140"/>
              </a:solidFill>
              <a:latin typeface="Montserrat" pitchFamily="2" charset="0"/>
              <a:ea typeface="Open Sans" panose="020B0604020202020204" charset="0"/>
              <a:cs typeface="Open Sans" panose="020B0604020202020204" charset="0"/>
            </a:endParaRPr>
          </a:p>
          <a:p>
            <a:pPr marL="285750" indent="-285750">
              <a:buFont typeface="Arial" panose="020B0604020202020204" pitchFamily="34" charset="0"/>
              <a:buChar char="•"/>
            </a:pPr>
            <a:r>
              <a:rPr lang="en-US" dirty="0">
                <a:solidFill>
                  <a:srgbClr val="3E4140"/>
                </a:solidFill>
                <a:latin typeface="Montserrat" pitchFamily="2" charset="0"/>
                <a:ea typeface="Open Sans" panose="020B0604020202020204" charset="0"/>
                <a:cs typeface="Open Sans" panose="020B0604020202020204" charset="0"/>
              </a:rPr>
              <a:t>Subjective preferences</a:t>
            </a:r>
          </a:p>
          <a:p>
            <a:pPr marL="285750" indent="-285750">
              <a:buFont typeface="Arial" panose="020B0604020202020204" pitchFamily="34" charset="0"/>
              <a:buChar char="•"/>
            </a:pPr>
            <a:r>
              <a:rPr lang="en-US" dirty="0">
                <a:solidFill>
                  <a:srgbClr val="3E4140"/>
                </a:solidFill>
                <a:latin typeface="Montserrat" pitchFamily="2" charset="0"/>
                <a:ea typeface="Open Sans" panose="020B0604020202020204" charset="0"/>
                <a:cs typeface="Open Sans" panose="020B0604020202020204" charset="0"/>
              </a:rPr>
              <a:t>…</a:t>
            </a:r>
          </a:p>
        </p:txBody>
      </p:sp>
      <p:sp>
        <p:nvSpPr>
          <p:cNvPr id="21" name="Arrow: Right 20">
            <a:extLst>
              <a:ext uri="{FF2B5EF4-FFF2-40B4-BE49-F238E27FC236}">
                <a16:creationId xmlns:a16="http://schemas.microsoft.com/office/drawing/2014/main" id="{A071C1E0-9F7C-E0EF-78D2-0A2711A1C778}"/>
              </a:ext>
            </a:extLst>
          </p:cNvPr>
          <p:cNvSpPr/>
          <p:nvPr/>
        </p:nvSpPr>
        <p:spPr>
          <a:xfrm>
            <a:off x="2122714" y="5683900"/>
            <a:ext cx="1382625" cy="484889"/>
          </a:xfrm>
          <a:custGeom>
            <a:avLst/>
            <a:gdLst>
              <a:gd name="connsiteX0" fmla="*/ 0 w 1382625"/>
              <a:gd name="connsiteY0" fmla="*/ 121222 h 484889"/>
              <a:gd name="connsiteX1" fmla="*/ 368551 w 1382625"/>
              <a:gd name="connsiteY1" fmla="*/ 121222 h 484889"/>
              <a:gd name="connsiteX2" fmla="*/ 708751 w 1382625"/>
              <a:gd name="connsiteY2" fmla="*/ 121222 h 484889"/>
              <a:gd name="connsiteX3" fmla="*/ 708751 w 1382625"/>
              <a:gd name="connsiteY3" fmla="*/ 0 h 484889"/>
              <a:gd name="connsiteX4" fmla="*/ 1025472 w 1382625"/>
              <a:gd name="connsiteY4" fmla="*/ 113949 h 484889"/>
              <a:gd name="connsiteX5" fmla="*/ 1382625 w 1382625"/>
              <a:gd name="connsiteY5" fmla="*/ 242445 h 484889"/>
              <a:gd name="connsiteX6" fmla="*/ 1052427 w 1382625"/>
              <a:gd name="connsiteY6" fmla="*/ 361243 h 484889"/>
              <a:gd name="connsiteX7" fmla="*/ 708751 w 1382625"/>
              <a:gd name="connsiteY7" fmla="*/ 484889 h 484889"/>
              <a:gd name="connsiteX8" fmla="*/ 708751 w 1382625"/>
              <a:gd name="connsiteY8" fmla="*/ 363667 h 484889"/>
              <a:gd name="connsiteX9" fmla="*/ 375638 w 1382625"/>
              <a:gd name="connsiteY9" fmla="*/ 363667 h 484889"/>
              <a:gd name="connsiteX10" fmla="*/ 0 w 1382625"/>
              <a:gd name="connsiteY10" fmla="*/ 363667 h 484889"/>
              <a:gd name="connsiteX11" fmla="*/ 0 w 1382625"/>
              <a:gd name="connsiteY11" fmla="*/ 121222 h 48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2625" h="484889" fill="none" extrusionOk="0">
                <a:moveTo>
                  <a:pt x="0" y="121222"/>
                </a:moveTo>
                <a:cubicBezTo>
                  <a:pt x="172140" y="119168"/>
                  <a:pt x="200106" y="115619"/>
                  <a:pt x="368551" y="121222"/>
                </a:cubicBezTo>
                <a:cubicBezTo>
                  <a:pt x="536996" y="126825"/>
                  <a:pt x="639511" y="131481"/>
                  <a:pt x="708751" y="121222"/>
                </a:cubicBezTo>
                <a:cubicBezTo>
                  <a:pt x="704223" y="66793"/>
                  <a:pt x="705050" y="60208"/>
                  <a:pt x="708751" y="0"/>
                </a:cubicBezTo>
                <a:cubicBezTo>
                  <a:pt x="851267" y="59121"/>
                  <a:pt x="896223" y="73512"/>
                  <a:pt x="1025472" y="113949"/>
                </a:cubicBezTo>
                <a:cubicBezTo>
                  <a:pt x="1154721" y="154386"/>
                  <a:pt x="1230994" y="187682"/>
                  <a:pt x="1382625" y="242445"/>
                </a:cubicBezTo>
                <a:cubicBezTo>
                  <a:pt x="1317242" y="276764"/>
                  <a:pt x="1114481" y="324630"/>
                  <a:pt x="1052427" y="361243"/>
                </a:cubicBezTo>
                <a:cubicBezTo>
                  <a:pt x="990373" y="397856"/>
                  <a:pt x="792049" y="458859"/>
                  <a:pt x="708751" y="484889"/>
                </a:cubicBezTo>
                <a:cubicBezTo>
                  <a:pt x="711979" y="453692"/>
                  <a:pt x="712181" y="393272"/>
                  <a:pt x="708751" y="363667"/>
                </a:cubicBezTo>
                <a:cubicBezTo>
                  <a:pt x="570681" y="378263"/>
                  <a:pt x="455938" y="350735"/>
                  <a:pt x="375638" y="363667"/>
                </a:cubicBezTo>
                <a:cubicBezTo>
                  <a:pt x="295338" y="376599"/>
                  <a:pt x="148898" y="357408"/>
                  <a:pt x="0" y="363667"/>
                </a:cubicBezTo>
                <a:cubicBezTo>
                  <a:pt x="-4678" y="259104"/>
                  <a:pt x="609" y="241268"/>
                  <a:pt x="0" y="121222"/>
                </a:cubicBezTo>
                <a:close/>
              </a:path>
              <a:path w="1382625" h="484889" stroke="0" extrusionOk="0">
                <a:moveTo>
                  <a:pt x="0" y="121222"/>
                </a:moveTo>
                <a:cubicBezTo>
                  <a:pt x="69800" y="116554"/>
                  <a:pt x="176772" y="118084"/>
                  <a:pt x="347288" y="121222"/>
                </a:cubicBezTo>
                <a:cubicBezTo>
                  <a:pt x="517804" y="124360"/>
                  <a:pt x="571034" y="114117"/>
                  <a:pt x="708751" y="121222"/>
                </a:cubicBezTo>
                <a:cubicBezTo>
                  <a:pt x="707657" y="93862"/>
                  <a:pt x="705056" y="26883"/>
                  <a:pt x="708751" y="0"/>
                </a:cubicBezTo>
                <a:cubicBezTo>
                  <a:pt x="781577" y="33589"/>
                  <a:pt x="908504" y="90158"/>
                  <a:pt x="1045688" y="121223"/>
                </a:cubicBezTo>
                <a:cubicBezTo>
                  <a:pt x="1182872" y="152288"/>
                  <a:pt x="1224723" y="178344"/>
                  <a:pt x="1382625" y="242445"/>
                </a:cubicBezTo>
                <a:cubicBezTo>
                  <a:pt x="1287848" y="258981"/>
                  <a:pt x="1115646" y="357534"/>
                  <a:pt x="1032211" y="368516"/>
                </a:cubicBezTo>
                <a:cubicBezTo>
                  <a:pt x="948776" y="379497"/>
                  <a:pt x="829631" y="438836"/>
                  <a:pt x="708751" y="484889"/>
                </a:cubicBezTo>
                <a:cubicBezTo>
                  <a:pt x="712023" y="429175"/>
                  <a:pt x="703612" y="401933"/>
                  <a:pt x="708751" y="363667"/>
                </a:cubicBezTo>
                <a:cubicBezTo>
                  <a:pt x="543684" y="346355"/>
                  <a:pt x="524787" y="355564"/>
                  <a:pt x="354376" y="363667"/>
                </a:cubicBezTo>
                <a:cubicBezTo>
                  <a:pt x="183966" y="371770"/>
                  <a:pt x="177076" y="359189"/>
                  <a:pt x="0" y="363667"/>
                </a:cubicBezTo>
                <a:cubicBezTo>
                  <a:pt x="4050" y="277800"/>
                  <a:pt x="7394" y="228694"/>
                  <a:pt x="0" y="121222"/>
                </a:cubicBezTo>
                <a:close/>
              </a:path>
            </a:pathLst>
          </a:custGeom>
          <a:solidFill>
            <a:schemeClr val="bg1"/>
          </a:solidFill>
          <a:ln w="31750">
            <a:solidFill>
              <a:schemeClr val="accent2">
                <a:lumMod val="50000"/>
              </a:schemeClr>
            </a:solidFill>
            <a:extLst>
              <a:ext uri="{C807C97D-BFC1-408E-A445-0C87EB9F89A2}">
                <ask:lineSketchStyleProps xmlns:ask="http://schemas.microsoft.com/office/drawing/2018/sketchyshapes" sd="1219033472">
                  <a:prstGeom prst="rightArrow">
                    <a:avLst>
                      <a:gd name="adj1" fmla="val 50000"/>
                      <a:gd name="adj2" fmla="val 138975"/>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6051E5D9-BC40-BEEF-D302-ABAD79AEAF61}"/>
              </a:ext>
            </a:extLst>
          </p:cNvPr>
          <p:cNvSpPr txBox="1"/>
          <p:nvPr/>
        </p:nvSpPr>
        <p:spPr>
          <a:xfrm>
            <a:off x="3696618" y="5664734"/>
            <a:ext cx="3139611" cy="523220"/>
          </a:xfrm>
          <a:prstGeom prst="rect">
            <a:avLst/>
          </a:prstGeom>
          <a:noFill/>
        </p:spPr>
        <p:txBody>
          <a:bodyPr wrap="square" rtlCol="0">
            <a:spAutoFit/>
          </a:bodyPr>
          <a:lstStyle/>
          <a:p>
            <a:r>
              <a:rPr lang="en-GB" sz="2800" b="1" dirty="0">
                <a:solidFill>
                  <a:schemeClr val="accent2">
                    <a:lumMod val="50000"/>
                  </a:schemeClr>
                </a:solidFill>
                <a:latin typeface="Montserrat" pitchFamily="2" charset="0"/>
              </a:rPr>
              <a:t>GxE I</a:t>
            </a:r>
            <a:r>
              <a:rPr lang="en-GB" sz="2000" b="1" dirty="0">
                <a:solidFill>
                  <a:schemeClr val="accent2">
                    <a:lumMod val="50000"/>
                  </a:schemeClr>
                </a:solidFill>
                <a:latin typeface="Montserrat" pitchFamily="2" charset="0"/>
              </a:rPr>
              <a:t>NTERACTION</a:t>
            </a:r>
            <a:endParaRPr lang="en-GB" sz="2800" b="1" dirty="0">
              <a:solidFill>
                <a:schemeClr val="accent2">
                  <a:lumMod val="50000"/>
                </a:schemeClr>
              </a:solidFill>
              <a:latin typeface="Montserrat" pitchFamily="2" charset="0"/>
            </a:endParaRPr>
          </a:p>
        </p:txBody>
      </p:sp>
    </p:spTree>
    <p:extLst>
      <p:ext uri="{BB962C8B-B14F-4D97-AF65-F5344CB8AC3E}">
        <p14:creationId xmlns:p14="http://schemas.microsoft.com/office/powerpoint/2010/main" val="171658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0" presetClass="entr" presetSubtype="0" fill="hold" grpId="0" nodeType="withEffect">
                                  <p:stCondLst>
                                    <p:cond delay="5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F8D2E-CF43-94E7-93E4-AACB7FBACED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B967E2B-C059-8D2C-4A09-26E919BCEA19}"/>
              </a:ext>
            </a:extLst>
          </p:cNvPr>
          <p:cNvPicPr>
            <a:picLocks noChangeAspect="1"/>
          </p:cNvPicPr>
          <p:nvPr/>
        </p:nvPicPr>
        <p:blipFill>
          <a:blip r:embed="rId3">
            <a:extLst>
              <a:ext uri="{BEBA8EAE-BF5A-486C-A8C5-ECC9F3942E4B}">
                <a14:imgProps xmlns:a14="http://schemas.microsoft.com/office/drawing/2010/main">
                  <a14:imgLayer r:embed="rId4">
                    <a14:imgEffect>
                      <a14:artisticMarker/>
                    </a14:imgEffect>
                  </a14:imgLayer>
                </a14:imgProps>
              </a:ext>
            </a:extLst>
          </a:blip>
          <a:stretch>
            <a:fillRect/>
          </a:stretch>
        </p:blipFill>
        <p:spPr>
          <a:xfrm>
            <a:off x="9899526" y="4060920"/>
            <a:ext cx="970889" cy="889225"/>
          </a:xfrm>
          <a:prstGeom prst="rect">
            <a:avLst/>
          </a:prstGeom>
        </p:spPr>
      </p:pic>
      <p:sp>
        <p:nvSpPr>
          <p:cNvPr id="9" name="TextBox 8">
            <a:extLst>
              <a:ext uri="{FF2B5EF4-FFF2-40B4-BE49-F238E27FC236}">
                <a16:creationId xmlns:a16="http://schemas.microsoft.com/office/drawing/2014/main" id="{56802B03-CA1D-B89C-4E49-54F83A5007D8}"/>
              </a:ext>
            </a:extLst>
          </p:cNvPr>
          <p:cNvSpPr txBox="1"/>
          <p:nvPr/>
        </p:nvSpPr>
        <p:spPr>
          <a:xfrm>
            <a:off x="550646" y="434311"/>
            <a:ext cx="7281911" cy="523220"/>
          </a:xfrm>
          <a:prstGeom prst="rect">
            <a:avLst/>
          </a:prstGeom>
          <a:noFill/>
        </p:spPr>
        <p:txBody>
          <a:bodyPr wrap="square" rtlCol="0">
            <a:spAutoFit/>
          </a:bodyPr>
          <a:lstStyle/>
          <a:p>
            <a:r>
              <a:rPr lang="en-GB" sz="2800" b="1" dirty="0">
                <a:solidFill>
                  <a:srgbClr val="04385E"/>
                </a:solidFill>
                <a:latin typeface="Montserrat" pitchFamily="2" charset="0"/>
              </a:rPr>
              <a:t>T</a:t>
            </a:r>
            <a:r>
              <a:rPr lang="en-GB" sz="2000" b="1" dirty="0">
                <a:solidFill>
                  <a:srgbClr val="04385E"/>
                </a:solidFill>
                <a:latin typeface="Montserrat" pitchFamily="2" charset="0"/>
              </a:rPr>
              <a:t>ARGET </a:t>
            </a:r>
            <a:r>
              <a:rPr lang="en-GB" sz="2800" b="1" dirty="0">
                <a:solidFill>
                  <a:srgbClr val="04385E"/>
                </a:solidFill>
                <a:latin typeface="Montserrat" pitchFamily="2" charset="0"/>
              </a:rPr>
              <a:t>P</a:t>
            </a:r>
            <a:r>
              <a:rPr lang="en-GB" sz="2000" b="1" dirty="0">
                <a:solidFill>
                  <a:srgbClr val="04385E"/>
                </a:solidFill>
                <a:latin typeface="Montserrat" pitchFamily="2" charset="0"/>
              </a:rPr>
              <a:t>OPULATION OF </a:t>
            </a:r>
            <a:r>
              <a:rPr lang="en-GB" sz="2800" b="1" dirty="0">
                <a:solidFill>
                  <a:srgbClr val="04385E"/>
                </a:solidFill>
                <a:latin typeface="Montserrat" pitchFamily="2" charset="0"/>
              </a:rPr>
              <a:t>E</a:t>
            </a:r>
            <a:r>
              <a:rPr lang="en-GB" sz="2000" b="1" dirty="0">
                <a:solidFill>
                  <a:srgbClr val="04385E"/>
                </a:solidFill>
                <a:latin typeface="Montserrat" pitchFamily="2" charset="0"/>
              </a:rPr>
              <a:t>NVIRONMENTS </a:t>
            </a:r>
            <a:r>
              <a:rPr lang="en-GB" sz="2400" b="1" dirty="0">
                <a:solidFill>
                  <a:srgbClr val="04385E"/>
                </a:solidFill>
                <a:latin typeface="Montserrat" pitchFamily="2" charset="0"/>
              </a:rPr>
              <a:t>(TPE)</a:t>
            </a:r>
            <a:endParaRPr lang="en-GB" sz="2800" b="1" dirty="0">
              <a:solidFill>
                <a:srgbClr val="04385E"/>
              </a:solidFill>
              <a:latin typeface="Montserrat" pitchFamily="2" charset="0"/>
            </a:endParaRPr>
          </a:p>
        </p:txBody>
      </p:sp>
      <p:pic>
        <p:nvPicPr>
          <p:cNvPr id="41" name="Picture 40">
            <a:extLst>
              <a:ext uri="{FF2B5EF4-FFF2-40B4-BE49-F238E27FC236}">
                <a16:creationId xmlns:a16="http://schemas.microsoft.com/office/drawing/2014/main" id="{23B9A6A8-D093-4A64-1963-93B24491A231}"/>
              </a:ext>
            </a:extLst>
          </p:cNvPr>
          <p:cNvPicPr>
            <a:picLocks noChangeAspect="1"/>
          </p:cNvPicPr>
          <p:nvPr/>
        </p:nvPicPr>
        <p:blipFill>
          <a:blip r:embed="rId5"/>
          <a:stretch>
            <a:fillRect/>
          </a:stretch>
        </p:blipFill>
        <p:spPr>
          <a:xfrm>
            <a:off x="697680" y="3404340"/>
            <a:ext cx="1968196" cy="2586966"/>
          </a:xfrm>
          <a:prstGeom prst="rect">
            <a:avLst/>
          </a:prstGeom>
        </p:spPr>
      </p:pic>
      <p:pic>
        <p:nvPicPr>
          <p:cNvPr id="42" name="Picture 41">
            <a:extLst>
              <a:ext uri="{FF2B5EF4-FFF2-40B4-BE49-F238E27FC236}">
                <a16:creationId xmlns:a16="http://schemas.microsoft.com/office/drawing/2014/main" id="{3C35E2A1-D72A-63C8-1E17-9C495F6B62E5}"/>
              </a:ext>
            </a:extLst>
          </p:cNvPr>
          <p:cNvPicPr>
            <a:picLocks noChangeAspect="1"/>
          </p:cNvPicPr>
          <p:nvPr/>
        </p:nvPicPr>
        <p:blipFill>
          <a:blip r:embed="rId6"/>
          <a:stretch>
            <a:fillRect/>
          </a:stretch>
        </p:blipFill>
        <p:spPr>
          <a:xfrm>
            <a:off x="3742425" y="2877580"/>
            <a:ext cx="4305900" cy="3731167"/>
          </a:xfrm>
          <a:prstGeom prst="rect">
            <a:avLst/>
          </a:prstGeom>
        </p:spPr>
      </p:pic>
      <p:sp>
        <p:nvSpPr>
          <p:cNvPr id="43" name="Rectangle 42">
            <a:extLst>
              <a:ext uri="{FF2B5EF4-FFF2-40B4-BE49-F238E27FC236}">
                <a16:creationId xmlns:a16="http://schemas.microsoft.com/office/drawing/2014/main" id="{50356982-19C1-CF3E-12ED-04465BDD5F88}"/>
              </a:ext>
            </a:extLst>
          </p:cNvPr>
          <p:cNvSpPr/>
          <p:nvPr/>
        </p:nvSpPr>
        <p:spPr>
          <a:xfrm>
            <a:off x="5393375" y="2794416"/>
            <a:ext cx="2756351" cy="3731167"/>
          </a:xfrm>
          <a:custGeom>
            <a:avLst/>
            <a:gdLst>
              <a:gd name="connsiteX0" fmla="*/ 0 w 2756351"/>
              <a:gd name="connsiteY0" fmla="*/ 0 h 3731167"/>
              <a:gd name="connsiteX1" fmla="*/ 661524 w 2756351"/>
              <a:gd name="connsiteY1" fmla="*/ 0 h 3731167"/>
              <a:gd name="connsiteX2" fmla="*/ 1267921 w 2756351"/>
              <a:gd name="connsiteY2" fmla="*/ 0 h 3731167"/>
              <a:gd name="connsiteX3" fmla="*/ 2012136 w 2756351"/>
              <a:gd name="connsiteY3" fmla="*/ 0 h 3731167"/>
              <a:gd name="connsiteX4" fmla="*/ 2756351 w 2756351"/>
              <a:gd name="connsiteY4" fmla="*/ 0 h 3731167"/>
              <a:gd name="connsiteX5" fmla="*/ 2756351 w 2756351"/>
              <a:gd name="connsiteY5" fmla="*/ 584549 h 3731167"/>
              <a:gd name="connsiteX6" fmla="*/ 2756351 w 2756351"/>
              <a:gd name="connsiteY6" fmla="*/ 1131787 h 3731167"/>
              <a:gd name="connsiteX7" fmla="*/ 2756351 w 2756351"/>
              <a:gd name="connsiteY7" fmla="*/ 1753648 h 3731167"/>
              <a:gd name="connsiteX8" fmla="*/ 2756351 w 2756351"/>
              <a:gd name="connsiteY8" fmla="*/ 2375510 h 3731167"/>
              <a:gd name="connsiteX9" fmla="*/ 2756351 w 2756351"/>
              <a:gd name="connsiteY9" fmla="*/ 2922747 h 3731167"/>
              <a:gd name="connsiteX10" fmla="*/ 2756351 w 2756351"/>
              <a:gd name="connsiteY10" fmla="*/ 3731167 h 3731167"/>
              <a:gd name="connsiteX11" fmla="*/ 2067263 w 2756351"/>
              <a:gd name="connsiteY11" fmla="*/ 3731167 h 3731167"/>
              <a:gd name="connsiteX12" fmla="*/ 1405739 w 2756351"/>
              <a:gd name="connsiteY12" fmla="*/ 3731167 h 3731167"/>
              <a:gd name="connsiteX13" fmla="*/ 661524 w 2756351"/>
              <a:gd name="connsiteY13" fmla="*/ 3731167 h 3731167"/>
              <a:gd name="connsiteX14" fmla="*/ 0 w 2756351"/>
              <a:gd name="connsiteY14" fmla="*/ 3731167 h 3731167"/>
              <a:gd name="connsiteX15" fmla="*/ 0 w 2756351"/>
              <a:gd name="connsiteY15" fmla="*/ 3183929 h 3731167"/>
              <a:gd name="connsiteX16" fmla="*/ 0 w 2756351"/>
              <a:gd name="connsiteY16" fmla="*/ 2562068 h 3731167"/>
              <a:gd name="connsiteX17" fmla="*/ 0 w 2756351"/>
              <a:gd name="connsiteY17" fmla="*/ 1977519 h 3731167"/>
              <a:gd name="connsiteX18" fmla="*/ 0 w 2756351"/>
              <a:gd name="connsiteY18" fmla="*/ 1467592 h 3731167"/>
              <a:gd name="connsiteX19" fmla="*/ 0 w 2756351"/>
              <a:gd name="connsiteY19" fmla="*/ 920355 h 3731167"/>
              <a:gd name="connsiteX20" fmla="*/ 0 w 2756351"/>
              <a:gd name="connsiteY20" fmla="*/ 0 h 373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351" h="3731167" extrusionOk="0">
                <a:moveTo>
                  <a:pt x="0" y="0"/>
                </a:moveTo>
                <a:cubicBezTo>
                  <a:pt x="174246" y="-791"/>
                  <a:pt x="448611" y="-27423"/>
                  <a:pt x="661524" y="0"/>
                </a:cubicBezTo>
                <a:cubicBezTo>
                  <a:pt x="874437" y="27423"/>
                  <a:pt x="1126026" y="-1614"/>
                  <a:pt x="1267921" y="0"/>
                </a:cubicBezTo>
                <a:cubicBezTo>
                  <a:pt x="1409816" y="1614"/>
                  <a:pt x="1647161" y="-36777"/>
                  <a:pt x="2012136" y="0"/>
                </a:cubicBezTo>
                <a:cubicBezTo>
                  <a:pt x="2377112" y="36777"/>
                  <a:pt x="2470080" y="10328"/>
                  <a:pt x="2756351" y="0"/>
                </a:cubicBezTo>
                <a:cubicBezTo>
                  <a:pt x="2738387" y="164593"/>
                  <a:pt x="2772572" y="351019"/>
                  <a:pt x="2756351" y="584549"/>
                </a:cubicBezTo>
                <a:cubicBezTo>
                  <a:pt x="2740130" y="818079"/>
                  <a:pt x="2775228" y="927779"/>
                  <a:pt x="2756351" y="1131787"/>
                </a:cubicBezTo>
                <a:cubicBezTo>
                  <a:pt x="2737474" y="1335795"/>
                  <a:pt x="2729941" y="1472000"/>
                  <a:pt x="2756351" y="1753648"/>
                </a:cubicBezTo>
                <a:cubicBezTo>
                  <a:pt x="2782761" y="2035296"/>
                  <a:pt x="2728774" y="2156482"/>
                  <a:pt x="2756351" y="2375510"/>
                </a:cubicBezTo>
                <a:cubicBezTo>
                  <a:pt x="2783928" y="2594538"/>
                  <a:pt x="2734491" y="2684583"/>
                  <a:pt x="2756351" y="2922747"/>
                </a:cubicBezTo>
                <a:cubicBezTo>
                  <a:pt x="2778211" y="3160911"/>
                  <a:pt x="2779309" y="3343368"/>
                  <a:pt x="2756351" y="3731167"/>
                </a:cubicBezTo>
                <a:cubicBezTo>
                  <a:pt x="2596699" y="3731505"/>
                  <a:pt x="2269745" y="3762250"/>
                  <a:pt x="2067263" y="3731167"/>
                </a:cubicBezTo>
                <a:cubicBezTo>
                  <a:pt x="1864781" y="3700084"/>
                  <a:pt x="1558174" y="3734068"/>
                  <a:pt x="1405739" y="3731167"/>
                </a:cubicBezTo>
                <a:cubicBezTo>
                  <a:pt x="1253304" y="3728266"/>
                  <a:pt x="823379" y="3749412"/>
                  <a:pt x="661524" y="3731167"/>
                </a:cubicBezTo>
                <a:cubicBezTo>
                  <a:pt x="499670" y="3712922"/>
                  <a:pt x="315142" y="3739756"/>
                  <a:pt x="0" y="3731167"/>
                </a:cubicBezTo>
                <a:cubicBezTo>
                  <a:pt x="-15874" y="3531403"/>
                  <a:pt x="7367" y="3429308"/>
                  <a:pt x="0" y="3183929"/>
                </a:cubicBezTo>
                <a:cubicBezTo>
                  <a:pt x="-7367" y="2938550"/>
                  <a:pt x="-6661" y="2749914"/>
                  <a:pt x="0" y="2562068"/>
                </a:cubicBezTo>
                <a:cubicBezTo>
                  <a:pt x="6661" y="2374222"/>
                  <a:pt x="-25872" y="2108314"/>
                  <a:pt x="0" y="1977519"/>
                </a:cubicBezTo>
                <a:cubicBezTo>
                  <a:pt x="25872" y="1846724"/>
                  <a:pt x="-1218" y="1598882"/>
                  <a:pt x="0" y="1467592"/>
                </a:cubicBezTo>
                <a:cubicBezTo>
                  <a:pt x="1218" y="1336302"/>
                  <a:pt x="13186" y="1104963"/>
                  <a:pt x="0" y="920355"/>
                </a:cubicBezTo>
                <a:cubicBezTo>
                  <a:pt x="-13186" y="735747"/>
                  <a:pt x="-41440" y="341982"/>
                  <a:pt x="0" y="0"/>
                </a:cubicBezTo>
                <a:close/>
              </a:path>
            </a:pathLst>
          </a:custGeom>
          <a:noFill/>
          <a:ln w="31750">
            <a:solidFill>
              <a:schemeClr val="accent2">
                <a:lumMod val="75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FFFBCF96-8137-D953-F6C1-17E412185A4F}"/>
              </a:ext>
            </a:extLst>
          </p:cNvPr>
          <p:cNvSpPr txBox="1"/>
          <p:nvPr/>
        </p:nvSpPr>
        <p:spPr>
          <a:xfrm>
            <a:off x="6084658" y="2338571"/>
            <a:ext cx="1216860" cy="387480"/>
          </a:xfrm>
          <a:prstGeom prst="rect">
            <a:avLst/>
          </a:prstGeom>
          <a:noFill/>
        </p:spPr>
        <p:txBody>
          <a:bodyPr wrap="square" rtlCol="0">
            <a:spAutoFit/>
          </a:bodyPr>
          <a:lstStyle/>
          <a:p>
            <a:pPr algn="ctr"/>
            <a:r>
              <a:rPr lang="en-GB" sz="2400" b="1" dirty="0">
                <a:solidFill>
                  <a:srgbClr val="AB431E"/>
                </a:solidFill>
                <a:latin typeface="Montserrat" pitchFamily="2" charset="0"/>
              </a:rPr>
              <a:t>TPE</a:t>
            </a:r>
            <a:endParaRPr lang="en-GB" sz="2800" b="1" dirty="0">
              <a:solidFill>
                <a:srgbClr val="AB431E"/>
              </a:solidFill>
              <a:latin typeface="Montserrat" pitchFamily="2" charset="0"/>
            </a:endParaRPr>
          </a:p>
        </p:txBody>
      </p:sp>
      <p:pic>
        <p:nvPicPr>
          <p:cNvPr id="51" name="Picture 50">
            <a:extLst>
              <a:ext uri="{FF2B5EF4-FFF2-40B4-BE49-F238E27FC236}">
                <a16:creationId xmlns:a16="http://schemas.microsoft.com/office/drawing/2014/main" id="{FBB2CE22-CAF2-3278-7D25-0757B3B59EAF}"/>
              </a:ext>
            </a:extLst>
          </p:cNvPr>
          <p:cNvPicPr>
            <a:picLocks noChangeAspect="1"/>
          </p:cNvPicPr>
          <p:nvPr/>
        </p:nvPicPr>
        <p:blipFill>
          <a:blip r:embed="rId7"/>
          <a:stretch>
            <a:fillRect/>
          </a:stretch>
        </p:blipFill>
        <p:spPr>
          <a:xfrm>
            <a:off x="4613512" y="4329285"/>
            <a:ext cx="540203" cy="406301"/>
          </a:xfrm>
          <a:prstGeom prst="rect">
            <a:avLst/>
          </a:prstGeom>
        </p:spPr>
      </p:pic>
      <p:sp>
        <p:nvSpPr>
          <p:cNvPr id="52" name="Rectangle 51">
            <a:extLst>
              <a:ext uri="{FF2B5EF4-FFF2-40B4-BE49-F238E27FC236}">
                <a16:creationId xmlns:a16="http://schemas.microsoft.com/office/drawing/2014/main" id="{AA702F4E-C006-5938-D5AF-12D3AFC33CA7}"/>
              </a:ext>
            </a:extLst>
          </p:cNvPr>
          <p:cNvSpPr/>
          <p:nvPr/>
        </p:nvSpPr>
        <p:spPr>
          <a:xfrm>
            <a:off x="4512112" y="4240066"/>
            <a:ext cx="710733" cy="548190"/>
          </a:xfrm>
          <a:custGeom>
            <a:avLst/>
            <a:gdLst>
              <a:gd name="connsiteX0" fmla="*/ 0 w 710733"/>
              <a:gd name="connsiteY0" fmla="*/ 0 h 548190"/>
              <a:gd name="connsiteX1" fmla="*/ 348259 w 710733"/>
              <a:gd name="connsiteY1" fmla="*/ 0 h 548190"/>
              <a:gd name="connsiteX2" fmla="*/ 710733 w 710733"/>
              <a:gd name="connsiteY2" fmla="*/ 0 h 548190"/>
              <a:gd name="connsiteX3" fmla="*/ 710733 w 710733"/>
              <a:gd name="connsiteY3" fmla="*/ 548190 h 548190"/>
              <a:gd name="connsiteX4" fmla="*/ 355367 w 710733"/>
              <a:gd name="connsiteY4" fmla="*/ 548190 h 548190"/>
              <a:gd name="connsiteX5" fmla="*/ 0 w 710733"/>
              <a:gd name="connsiteY5" fmla="*/ 548190 h 548190"/>
              <a:gd name="connsiteX6" fmla="*/ 0 w 710733"/>
              <a:gd name="connsiteY6" fmla="*/ 0 h 54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733" h="548190" extrusionOk="0">
                <a:moveTo>
                  <a:pt x="0" y="0"/>
                </a:moveTo>
                <a:cubicBezTo>
                  <a:pt x="133661" y="4756"/>
                  <a:pt x="249557" y="-6850"/>
                  <a:pt x="348259" y="0"/>
                </a:cubicBezTo>
                <a:cubicBezTo>
                  <a:pt x="446961" y="6850"/>
                  <a:pt x="536947" y="-15875"/>
                  <a:pt x="710733" y="0"/>
                </a:cubicBezTo>
                <a:cubicBezTo>
                  <a:pt x="718392" y="214432"/>
                  <a:pt x="709933" y="337383"/>
                  <a:pt x="710733" y="548190"/>
                </a:cubicBezTo>
                <a:cubicBezTo>
                  <a:pt x="612779" y="545859"/>
                  <a:pt x="447323" y="533894"/>
                  <a:pt x="355367" y="548190"/>
                </a:cubicBezTo>
                <a:cubicBezTo>
                  <a:pt x="263411" y="562486"/>
                  <a:pt x="163298" y="551819"/>
                  <a:pt x="0" y="548190"/>
                </a:cubicBezTo>
                <a:cubicBezTo>
                  <a:pt x="-16908" y="275981"/>
                  <a:pt x="-26099" y="167698"/>
                  <a:pt x="0" y="0"/>
                </a:cubicBezTo>
                <a:close/>
              </a:path>
            </a:pathLst>
          </a:custGeom>
          <a:noFill/>
          <a:ln w="31750">
            <a:solidFill>
              <a:schemeClr val="accent6">
                <a:lumMod val="75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a:extLst>
              <a:ext uri="{FF2B5EF4-FFF2-40B4-BE49-F238E27FC236}">
                <a16:creationId xmlns:a16="http://schemas.microsoft.com/office/drawing/2014/main" id="{C5EB54E4-3D98-97C6-F4D0-CD703C2478DA}"/>
              </a:ext>
            </a:extLst>
          </p:cNvPr>
          <p:cNvCxnSpPr>
            <a:cxnSpLocks/>
            <a:stCxn id="52" idx="1"/>
          </p:cNvCxnSpPr>
          <p:nvPr/>
        </p:nvCxnSpPr>
        <p:spPr>
          <a:xfrm flipH="1">
            <a:off x="2713450" y="4514161"/>
            <a:ext cx="1798662" cy="18274"/>
          </a:xfrm>
          <a:prstGeom prst="line">
            <a:avLst/>
          </a:prstGeom>
          <a:ln w="28575">
            <a:solidFill>
              <a:schemeClr val="accent6">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1A481780-E3FA-D032-9D72-A199B9C609FB}"/>
              </a:ext>
            </a:extLst>
          </p:cNvPr>
          <p:cNvSpPr txBox="1"/>
          <p:nvPr/>
        </p:nvSpPr>
        <p:spPr>
          <a:xfrm>
            <a:off x="9580465" y="3121594"/>
            <a:ext cx="1566529" cy="594136"/>
          </a:xfrm>
          <a:prstGeom prst="rect">
            <a:avLst/>
          </a:prstGeom>
          <a:noFill/>
        </p:spPr>
        <p:txBody>
          <a:bodyPr wrap="square" rtlCol="0">
            <a:spAutoFit/>
          </a:bodyPr>
          <a:lstStyle/>
          <a:p>
            <a:pPr algn="ctr"/>
            <a:r>
              <a:rPr lang="en-GB" sz="2000" b="1" dirty="0">
                <a:solidFill>
                  <a:schemeClr val="accent1">
                    <a:lumMod val="50000"/>
                  </a:schemeClr>
                </a:solidFill>
                <a:latin typeface="Montserrat" pitchFamily="2" charset="0"/>
              </a:rPr>
              <a:t>Market Segment</a:t>
            </a:r>
            <a:endParaRPr lang="en-GB" sz="2400" b="1" dirty="0">
              <a:solidFill>
                <a:schemeClr val="accent1">
                  <a:lumMod val="50000"/>
                </a:schemeClr>
              </a:solidFill>
              <a:latin typeface="Montserrat" pitchFamily="2" charset="0"/>
            </a:endParaRPr>
          </a:p>
        </p:txBody>
      </p:sp>
      <p:sp>
        <p:nvSpPr>
          <p:cNvPr id="59" name="TextBox 58">
            <a:extLst>
              <a:ext uri="{FF2B5EF4-FFF2-40B4-BE49-F238E27FC236}">
                <a16:creationId xmlns:a16="http://schemas.microsoft.com/office/drawing/2014/main" id="{AA5839E0-5199-BDED-FDEF-38B78ED8B762}"/>
              </a:ext>
            </a:extLst>
          </p:cNvPr>
          <p:cNvSpPr txBox="1"/>
          <p:nvPr/>
        </p:nvSpPr>
        <p:spPr>
          <a:xfrm>
            <a:off x="511534" y="2541764"/>
            <a:ext cx="2340488" cy="335816"/>
          </a:xfrm>
          <a:prstGeom prst="rect">
            <a:avLst/>
          </a:prstGeom>
          <a:noFill/>
        </p:spPr>
        <p:txBody>
          <a:bodyPr wrap="square" rtlCol="0">
            <a:spAutoFit/>
          </a:bodyPr>
          <a:lstStyle/>
          <a:p>
            <a:pPr algn="ctr"/>
            <a:r>
              <a:rPr lang="en-GB" sz="2000" b="1" dirty="0">
                <a:solidFill>
                  <a:schemeClr val="accent6"/>
                </a:solidFill>
                <a:latin typeface="Montserrat" pitchFamily="2" charset="0"/>
              </a:rPr>
              <a:t>Breeding Pipeline</a:t>
            </a:r>
            <a:endParaRPr lang="en-GB" sz="2400" b="1" dirty="0">
              <a:solidFill>
                <a:schemeClr val="accent6"/>
              </a:solidFill>
              <a:latin typeface="Montserrat" pitchFamily="2" charset="0"/>
            </a:endParaRPr>
          </a:p>
        </p:txBody>
      </p:sp>
      <p:grpSp>
        <p:nvGrpSpPr>
          <p:cNvPr id="78" name="Group 77">
            <a:extLst>
              <a:ext uri="{FF2B5EF4-FFF2-40B4-BE49-F238E27FC236}">
                <a16:creationId xmlns:a16="http://schemas.microsoft.com/office/drawing/2014/main" id="{33E90AAB-3459-6821-3CB9-516465CCF435}"/>
              </a:ext>
            </a:extLst>
          </p:cNvPr>
          <p:cNvGrpSpPr/>
          <p:nvPr/>
        </p:nvGrpSpPr>
        <p:grpSpPr>
          <a:xfrm>
            <a:off x="8048326" y="4514161"/>
            <a:ext cx="1532139" cy="183662"/>
            <a:chOff x="8048326" y="4514161"/>
            <a:chExt cx="1532139" cy="183662"/>
          </a:xfrm>
        </p:grpSpPr>
        <p:sp>
          <p:nvSpPr>
            <p:cNvPr id="67" name="Rectangle 66">
              <a:extLst>
                <a:ext uri="{FF2B5EF4-FFF2-40B4-BE49-F238E27FC236}">
                  <a16:creationId xmlns:a16="http://schemas.microsoft.com/office/drawing/2014/main" id="{F4B66125-57C7-FF88-EC5A-7BD0C3E5C927}"/>
                </a:ext>
              </a:extLst>
            </p:cNvPr>
            <p:cNvSpPr/>
            <p:nvPr/>
          </p:nvSpPr>
          <p:spPr>
            <a:xfrm>
              <a:off x="8048326" y="4514161"/>
              <a:ext cx="192616" cy="183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2" name="Straight Arrow Connector 61">
              <a:extLst>
                <a:ext uri="{FF2B5EF4-FFF2-40B4-BE49-F238E27FC236}">
                  <a16:creationId xmlns:a16="http://schemas.microsoft.com/office/drawing/2014/main" id="{F0F571CE-DFA8-CB83-3EF6-092F0EDC5952}"/>
                </a:ext>
              </a:extLst>
            </p:cNvPr>
            <p:cNvCxnSpPr>
              <a:cxnSpLocks/>
            </p:cNvCxnSpPr>
            <p:nvPr/>
          </p:nvCxnSpPr>
          <p:spPr>
            <a:xfrm>
              <a:off x="8048326" y="4614663"/>
              <a:ext cx="1532139" cy="0"/>
            </a:xfrm>
            <a:prstGeom prst="straightConnector1">
              <a:avLst/>
            </a:prstGeom>
            <a:ln w="41275">
              <a:solidFill>
                <a:schemeClr val="accent1">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71" name="Free-form: Shape 70">
            <a:extLst>
              <a:ext uri="{FF2B5EF4-FFF2-40B4-BE49-F238E27FC236}">
                <a16:creationId xmlns:a16="http://schemas.microsoft.com/office/drawing/2014/main" id="{1E1AF41A-9B5B-6DE2-1758-EF7DB636B459}"/>
              </a:ext>
            </a:extLst>
          </p:cNvPr>
          <p:cNvSpPr/>
          <p:nvPr/>
        </p:nvSpPr>
        <p:spPr>
          <a:xfrm>
            <a:off x="1676400" y="1763485"/>
            <a:ext cx="8708571" cy="1163923"/>
          </a:xfrm>
          <a:custGeom>
            <a:avLst/>
            <a:gdLst>
              <a:gd name="connsiteX0" fmla="*/ 8621485 w 8621485"/>
              <a:gd name="connsiteY0" fmla="*/ 1099457 h 1099457"/>
              <a:gd name="connsiteX1" fmla="*/ 8621485 w 8621485"/>
              <a:gd name="connsiteY1" fmla="*/ 0 h 1099457"/>
              <a:gd name="connsiteX2" fmla="*/ 0 w 8621485"/>
              <a:gd name="connsiteY2" fmla="*/ 0 h 1099457"/>
              <a:gd name="connsiteX3" fmla="*/ 0 w 8621485"/>
              <a:gd name="connsiteY3" fmla="*/ 566057 h 1099457"/>
            </a:gdLst>
            <a:ahLst/>
            <a:cxnLst>
              <a:cxn ang="0">
                <a:pos x="connsiteX0" y="connsiteY0"/>
              </a:cxn>
              <a:cxn ang="0">
                <a:pos x="connsiteX1" y="connsiteY1"/>
              </a:cxn>
              <a:cxn ang="0">
                <a:pos x="connsiteX2" y="connsiteY2"/>
              </a:cxn>
              <a:cxn ang="0">
                <a:pos x="connsiteX3" y="connsiteY3"/>
              </a:cxn>
            </a:cxnLst>
            <a:rect l="l" t="t" r="r" b="b"/>
            <a:pathLst>
              <a:path w="8621485" h="1099457">
                <a:moveTo>
                  <a:pt x="8621485" y="1099457"/>
                </a:moveTo>
                <a:lnTo>
                  <a:pt x="8621485" y="0"/>
                </a:lnTo>
                <a:lnTo>
                  <a:pt x="0" y="0"/>
                </a:lnTo>
                <a:lnTo>
                  <a:pt x="0" y="566057"/>
                </a:lnTo>
              </a:path>
            </a:pathLst>
          </a:custGeom>
          <a:noFill/>
          <a:ln w="31750">
            <a:solidFill>
              <a:srgbClr val="497A00"/>
            </a:solidFill>
            <a:headEnd type="oval"/>
            <a:tailEnd type="triangle" w="med"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a:extLst>
              <a:ext uri="{FF2B5EF4-FFF2-40B4-BE49-F238E27FC236}">
                <a16:creationId xmlns:a16="http://schemas.microsoft.com/office/drawing/2014/main" id="{4F9C8BB5-5628-0892-2915-42E3CDB5DFF0}"/>
              </a:ext>
            </a:extLst>
          </p:cNvPr>
          <p:cNvSpPr txBox="1"/>
          <p:nvPr/>
        </p:nvSpPr>
        <p:spPr>
          <a:xfrm>
            <a:off x="4985376" y="1361851"/>
            <a:ext cx="3389520" cy="338554"/>
          </a:xfrm>
          <a:prstGeom prst="rect">
            <a:avLst/>
          </a:prstGeom>
          <a:noFill/>
        </p:spPr>
        <p:txBody>
          <a:bodyPr wrap="square" rtlCol="0">
            <a:spAutoFit/>
          </a:bodyPr>
          <a:lstStyle/>
          <a:p>
            <a:pPr algn="ctr"/>
            <a:r>
              <a:rPr lang="en-GB" sz="1600" b="1" dirty="0">
                <a:solidFill>
                  <a:schemeClr val="accent1">
                    <a:lumMod val="50000"/>
                  </a:schemeClr>
                </a:solidFill>
                <a:latin typeface="Montserrat" pitchFamily="2" charset="0"/>
              </a:rPr>
              <a:t>Target Product Profile</a:t>
            </a:r>
            <a:endParaRPr lang="en-GB" b="1" dirty="0">
              <a:solidFill>
                <a:schemeClr val="accent1">
                  <a:lumMod val="50000"/>
                </a:schemeClr>
              </a:solidFill>
              <a:latin typeface="Montserrat" pitchFamily="2" charset="0"/>
            </a:endParaRPr>
          </a:p>
        </p:txBody>
      </p:sp>
      <p:cxnSp>
        <p:nvCxnSpPr>
          <p:cNvPr id="73" name="Straight Arrow Connector 72">
            <a:extLst>
              <a:ext uri="{FF2B5EF4-FFF2-40B4-BE49-F238E27FC236}">
                <a16:creationId xmlns:a16="http://schemas.microsoft.com/office/drawing/2014/main" id="{45F4D1ED-6AD9-8F2D-6031-2D34E029A785}"/>
              </a:ext>
            </a:extLst>
          </p:cNvPr>
          <p:cNvCxnSpPr>
            <a:cxnSpLocks/>
          </p:cNvCxnSpPr>
          <p:nvPr/>
        </p:nvCxnSpPr>
        <p:spPr>
          <a:xfrm flipV="1">
            <a:off x="6693088" y="1861457"/>
            <a:ext cx="0" cy="455342"/>
          </a:xfrm>
          <a:prstGeom prst="straightConnector1">
            <a:avLst/>
          </a:prstGeom>
          <a:ln w="34925">
            <a:solidFill>
              <a:srgbClr val="AB431E"/>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14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fade">
                                      <p:cBhvr>
                                        <p:cTn id="15" dur="500"/>
                                        <p:tgtEl>
                                          <p:spTgt spid="7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500"/>
                                        <p:tgtEl>
                                          <p:spTgt spid="7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3"/>
                                        </p:tgtEl>
                                        <p:attrNameLst>
                                          <p:attrName>style.visibility</p:attrName>
                                        </p:attrNameLst>
                                      </p:cBhvr>
                                      <p:to>
                                        <p:strVal val="visible"/>
                                      </p:to>
                                    </p:set>
                                    <p:animEffect transition="in" filter="fade">
                                      <p:cBhvr>
                                        <p:cTn id="2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P spid="71" grpId="0" animBg="1"/>
      <p:bldP spid="7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06215-07B5-CBA7-A51F-811F8AE267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66D1DD8-5AEB-4FAD-524D-420C98FCFA7C}"/>
              </a:ext>
            </a:extLst>
          </p:cNvPr>
          <p:cNvSpPr txBox="1"/>
          <p:nvPr/>
        </p:nvSpPr>
        <p:spPr>
          <a:xfrm>
            <a:off x="644236" y="4370963"/>
            <a:ext cx="3274621" cy="1689630"/>
          </a:xfrm>
          <a:prstGeom prst="rect">
            <a:avLst/>
          </a:prstGeom>
          <a:noFill/>
        </p:spPr>
        <p:txBody>
          <a:bodyPr wrap="square" rtlCol="0">
            <a:spAutoFit/>
          </a:bodyPr>
          <a:lstStyle/>
          <a:p>
            <a:pPr>
              <a:lnSpc>
                <a:spcPct val="150000"/>
              </a:lnSpc>
            </a:pPr>
            <a:r>
              <a:rPr lang="en-GB" sz="1600" b="1" noProof="0" dirty="0">
                <a:solidFill>
                  <a:srgbClr val="04385E"/>
                </a:solidFill>
                <a:latin typeface="Montserrat" pitchFamily="2" charset="0"/>
              </a:rPr>
              <a:t>Regression</a:t>
            </a:r>
            <a:r>
              <a:rPr lang="en-GB" sz="1600" noProof="0" dirty="0">
                <a:latin typeface="Montserrat" pitchFamily="2" charset="0"/>
              </a:rPr>
              <a:t> on the „quality“ of an environment</a:t>
            </a:r>
          </a:p>
          <a:p>
            <a:pPr>
              <a:lnSpc>
                <a:spcPct val="150000"/>
              </a:lnSpc>
            </a:pPr>
            <a:endParaRPr lang="en-GB" sz="700" dirty="0">
              <a:latin typeface="Montserrat" pitchFamily="2" charset="0"/>
            </a:endParaRPr>
          </a:p>
          <a:p>
            <a:pPr>
              <a:lnSpc>
                <a:spcPct val="150000"/>
              </a:lnSpc>
            </a:pPr>
            <a:r>
              <a:rPr lang="en-GB" sz="1600" dirty="0">
                <a:latin typeface="Montserrat" pitchFamily="2" charset="0"/>
                <a:sym typeface="Wingdings" panose="05000000000000000000" pitchFamily="2" charset="2"/>
              </a:rPr>
              <a:t> Sensitivity of a </a:t>
            </a:r>
            <a:r>
              <a:rPr lang="en-GB" sz="1600" b="1" dirty="0">
                <a:latin typeface="Montserrat" pitchFamily="2" charset="0"/>
                <a:sym typeface="Wingdings" panose="05000000000000000000" pitchFamily="2" charset="2"/>
              </a:rPr>
              <a:t>genotype</a:t>
            </a:r>
            <a:r>
              <a:rPr lang="en-GB" sz="1600" dirty="0">
                <a:latin typeface="Montserrat" pitchFamily="2" charset="0"/>
                <a:sym typeface="Wingdings" panose="05000000000000000000" pitchFamily="2" charset="2"/>
              </a:rPr>
              <a:t> to changes in the environment</a:t>
            </a:r>
            <a:endParaRPr lang="en-GB" sz="1600" dirty="0">
              <a:latin typeface="Montserrat" pitchFamily="2" charset="0"/>
            </a:endParaRPr>
          </a:p>
        </p:txBody>
      </p:sp>
      <p:sp>
        <p:nvSpPr>
          <p:cNvPr id="3" name="TextBox 2">
            <a:extLst>
              <a:ext uri="{FF2B5EF4-FFF2-40B4-BE49-F238E27FC236}">
                <a16:creationId xmlns:a16="http://schemas.microsoft.com/office/drawing/2014/main" id="{B60A538C-187A-CAAC-51C7-30FD0C4C5611}"/>
              </a:ext>
            </a:extLst>
          </p:cNvPr>
          <p:cNvSpPr txBox="1"/>
          <p:nvPr/>
        </p:nvSpPr>
        <p:spPr>
          <a:xfrm>
            <a:off x="550646" y="434311"/>
            <a:ext cx="10109333" cy="523220"/>
          </a:xfrm>
          <a:prstGeom prst="rect">
            <a:avLst/>
          </a:prstGeom>
          <a:noFill/>
        </p:spPr>
        <p:txBody>
          <a:bodyPr wrap="square" rtlCol="0">
            <a:spAutoFit/>
          </a:bodyPr>
          <a:lstStyle/>
          <a:p>
            <a:r>
              <a:rPr lang="en-GB" sz="2800" b="1" noProof="0" dirty="0">
                <a:solidFill>
                  <a:srgbClr val="04385E"/>
                </a:solidFill>
                <a:latin typeface="Montserrat" pitchFamily="2" charset="0"/>
              </a:rPr>
              <a:t>M</a:t>
            </a:r>
            <a:r>
              <a:rPr lang="en-GB" sz="2000" b="1" noProof="0" dirty="0">
                <a:solidFill>
                  <a:srgbClr val="04385E"/>
                </a:solidFill>
                <a:latin typeface="Montserrat" pitchFamily="2" charset="0"/>
              </a:rPr>
              <a:t>ODELING </a:t>
            </a:r>
            <a:r>
              <a:rPr lang="en-GB" sz="2800" b="1" noProof="0" dirty="0">
                <a:solidFill>
                  <a:srgbClr val="04385E"/>
                </a:solidFill>
                <a:latin typeface="Montserrat" pitchFamily="2" charset="0"/>
              </a:rPr>
              <a:t>GxE</a:t>
            </a:r>
            <a:r>
              <a:rPr lang="en-GB" sz="2000" b="1" noProof="0" dirty="0">
                <a:solidFill>
                  <a:srgbClr val="04385E"/>
                </a:solidFill>
                <a:latin typeface="Montserrat" pitchFamily="2" charset="0"/>
              </a:rPr>
              <a:t> </a:t>
            </a:r>
            <a:r>
              <a:rPr lang="en-GB" sz="2800" b="1" noProof="0" dirty="0">
                <a:solidFill>
                  <a:srgbClr val="04385E"/>
                </a:solidFill>
                <a:latin typeface="Montserrat" pitchFamily="2" charset="0"/>
              </a:rPr>
              <a:t>I</a:t>
            </a:r>
            <a:r>
              <a:rPr lang="en-GB" sz="2000" b="1" noProof="0" dirty="0">
                <a:solidFill>
                  <a:srgbClr val="04385E"/>
                </a:solidFill>
                <a:latin typeface="Montserrat" pitchFamily="2" charset="0"/>
              </a:rPr>
              <a:t>NTERACTION – </a:t>
            </a:r>
            <a:r>
              <a:rPr lang="en-GB" sz="2800" b="1" noProof="0" dirty="0">
                <a:solidFill>
                  <a:srgbClr val="04385E"/>
                </a:solidFill>
                <a:latin typeface="Montserrat" pitchFamily="2" charset="0"/>
              </a:rPr>
              <a:t>2 P</a:t>
            </a:r>
            <a:r>
              <a:rPr lang="en-GB" sz="2000" b="1" noProof="0" dirty="0">
                <a:solidFill>
                  <a:srgbClr val="04385E"/>
                </a:solidFill>
                <a:latin typeface="Montserrat" pitchFamily="2" charset="0"/>
              </a:rPr>
              <a:t>HILOSOPHIES</a:t>
            </a:r>
            <a:endParaRPr lang="en-GB" sz="2800" b="1" noProof="0" dirty="0">
              <a:solidFill>
                <a:srgbClr val="04385E"/>
              </a:solidFill>
              <a:latin typeface="Montserrat" pitchFamily="2"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78248C7-D131-83D3-2F32-09C400B97004}"/>
                  </a:ext>
                </a:extLst>
              </p:cNvPr>
              <p:cNvSpPr txBox="1"/>
              <p:nvPr/>
            </p:nvSpPr>
            <p:spPr>
              <a:xfrm>
                <a:off x="906187" y="2518672"/>
                <a:ext cx="5292859" cy="56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3600" i="1" noProof="0" smtClean="0">
                              <a:solidFill>
                                <a:schemeClr val="tx1">
                                  <a:lumMod val="75000"/>
                                  <a:lumOff val="25000"/>
                                </a:schemeClr>
                              </a:solidFill>
                              <a:latin typeface="Cambria Math" panose="02040503050406030204" pitchFamily="18" charset="0"/>
                            </a:rPr>
                          </m:ctrlPr>
                        </m:sSubSupPr>
                        <m:e>
                          <m:r>
                            <a:rPr lang="en-GB" sz="3600" b="0" i="1" noProof="0" smtClean="0">
                              <a:solidFill>
                                <a:schemeClr val="tx1">
                                  <a:lumMod val="75000"/>
                                  <a:lumOff val="25000"/>
                                </a:schemeClr>
                              </a:solidFill>
                              <a:latin typeface="Cambria Math" panose="02040503050406030204" pitchFamily="18" charset="0"/>
                              <a:ea typeface="Cambria Math" panose="02040503050406030204" pitchFamily="18" charset="0"/>
                            </a:rPr>
                            <m:t>𝜎</m:t>
                          </m:r>
                        </m:e>
                        <m:sub>
                          <m:r>
                            <a:rPr lang="en-GB" sz="3600" b="0" i="1" noProof="0" smtClean="0">
                              <a:solidFill>
                                <a:schemeClr val="tx1">
                                  <a:lumMod val="75000"/>
                                  <a:lumOff val="25000"/>
                                </a:schemeClr>
                              </a:solidFill>
                              <a:latin typeface="Cambria Math" panose="02040503050406030204" pitchFamily="18" charset="0"/>
                            </a:rPr>
                            <m:t>𝑃</m:t>
                          </m:r>
                        </m:sub>
                        <m:sup>
                          <m:r>
                            <a:rPr lang="en-GB" sz="3600" b="0" i="1" noProof="0" smtClean="0">
                              <a:solidFill>
                                <a:schemeClr val="tx1">
                                  <a:lumMod val="75000"/>
                                  <a:lumOff val="25000"/>
                                </a:schemeClr>
                              </a:solidFill>
                              <a:latin typeface="Cambria Math" panose="02040503050406030204" pitchFamily="18" charset="0"/>
                            </a:rPr>
                            <m:t>2</m:t>
                          </m:r>
                        </m:sup>
                      </m:sSubSup>
                      <m:r>
                        <a:rPr lang="en-GB" sz="3600" b="0" i="1" noProof="0" smtClean="0">
                          <a:solidFill>
                            <a:schemeClr val="tx1">
                              <a:lumMod val="75000"/>
                              <a:lumOff val="25000"/>
                            </a:schemeClr>
                          </a:solidFill>
                          <a:latin typeface="Cambria Math" panose="02040503050406030204" pitchFamily="18" charset="0"/>
                        </a:rPr>
                        <m:t>=</m:t>
                      </m:r>
                      <m:sSubSup>
                        <m:sSubSupPr>
                          <m:ctrlPr>
                            <a:rPr lang="en-GB" sz="3600" i="1" noProof="0">
                              <a:solidFill>
                                <a:schemeClr val="tx1">
                                  <a:lumMod val="75000"/>
                                  <a:lumOff val="25000"/>
                                </a:schemeClr>
                              </a:solidFill>
                              <a:latin typeface="Cambria Math" panose="02040503050406030204" pitchFamily="18" charset="0"/>
                            </a:rPr>
                          </m:ctrlPr>
                        </m:sSubSupPr>
                        <m:e>
                          <m:r>
                            <a:rPr lang="en-GB" sz="3600" i="1" noProof="0" smtClean="0">
                              <a:solidFill>
                                <a:schemeClr val="tx1">
                                  <a:lumMod val="75000"/>
                                  <a:lumOff val="25000"/>
                                </a:schemeClr>
                              </a:solidFill>
                              <a:latin typeface="Cambria Math" panose="02040503050406030204" pitchFamily="18" charset="0"/>
                              <a:ea typeface="Cambria Math" panose="02040503050406030204" pitchFamily="18" charset="0"/>
                            </a:rPr>
                            <m:t>𝜎</m:t>
                          </m:r>
                        </m:e>
                        <m:sub>
                          <m:r>
                            <a:rPr lang="en-GB" sz="3600" b="0" i="1" noProof="0" smtClean="0">
                              <a:solidFill>
                                <a:schemeClr val="tx1">
                                  <a:lumMod val="75000"/>
                                  <a:lumOff val="25000"/>
                                </a:schemeClr>
                              </a:solidFill>
                              <a:latin typeface="Cambria Math" panose="02040503050406030204" pitchFamily="18" charset="0"/>
                            </a:rPr>
                            <m:t>𝐺</m:t>
                          </m:r>
                        </m:sub>
                        <m:sup>
                          <m:r>
                            <a:rPr lang="en-GB" sz="3600" b="0" i="1" noProof="0" smtClean="0">
                              <a:solidFill>
                                <a:schemeClr val="tx1">
                                  <a:lumMod val="75000"/>
                                  <a:lumOff val="25000"/>
                                </a:schemeClr>
                              </a:solidFill>
                              <a:latin typeface="Cambria Math" panose="02040503050406030204" pitchFamily="18" charset="0"/>
                            </a:rPr>
                            <m:t>2</m:t>
                          </m:r>
                        </m:sup>
                      </m:sSubSup>
                      <m:r>
                        <a:rPr lang="en-GB" sz="3600" b="0" i="1" noProof="0" smtClean="0">
                          <a:solidFill>
                            <a:schemeClr val="tx1">
                              <a:lumMod val="75000"/>
                              <a:lumOff val="25000"/>
                            </a:schemeClr>
                          </a:solidFill>
                          <a:latin typeface="Cambria Math" panose="02040503050406030204" pitchFamily="18" charset="0"/>
                        </a:rPr>
                        <m:t>+</m:t>
                      </m:r>
                      <m:sSubSup>
                        <m:sSubSupPr>
                          <m:ctrlPr>
                            <a:rPr lang="en-GB" sz="3600" i="1" noProof="0">
                              <a:solidFill>
                                <a:schemeClr val="tx1">
                                  <a:lumMod val="75000"/>
                                  <a:lumOff val="25000"/>
                                </a:schemeClr>
                              </a:solidFill>
                              <a:latin typeface="Cambria Math" panose="02040503050406030204" pitchFamily="18" charset="0"/>
                            </a:rPr>
                          </m:ctrlPr>
                        </m:sSubSupPr>
                        <m:e>
                          <m:r>
                            <a:rPr lang="en-GB" sz="3600" i="1" noProof="0" smtClean="0">
                              <a:solidFill>
                                <a:schemeClr val="tx1">
                                  <a:lumMod val="75000"/>
                                  <a:lumOff val="25000"/>
                                </a:schemeClr>
                              </a:solidFill>
                              <a:latin typeface="Cambria Math" panose="02040503050406030204" pitchFamily="18" charset="0"/>
                              <a:ea typeface="Cambria Math" panose="02040503050406030204" pitchFamily="18" charset="0"/>
                            </a:rPr>
                            <m:t>𝜎</m:t>
                          </m:r>
                        </m:e>
                        <m:sub>
                          <m:r>
                            <a:rPr lang="en-GB" sz="3600" b="0" i="1" noProof="0" smtClean="0">
                              <a:solidFill>
                                <a:schemeClr val="tx1">
                                  <a:lumMod val="75000"/>
                                  <a:lumOff val="25000"/>
                                </a:schemeClr>
                              </a:solidFill>
                              <a:latin typeface="Cambria Math" panose="02040503050406030204" pitchFamily="18" charset="0"/>
                            </a:rPr>
                            <m:t>𝐸</m:t>
                          </m:r>
                        </m:sub>
                        <m:sup>
                          <m:r>
                            <a:rPr lang="en-GB" sz="3600" b="0" i="1" noProof="0" smtClean="0">
                              <a:solidFill>
                                <a:schemeClr val="tx1">
                                  <a:lumMod val="75000"/>
                                  <a:lumOff val="25000"/>
                                </a:schemeClr>
                              </a:solidFill>
                              <a:latin typeface="Cambria Math" panose="02040503050406030204" pitchFamily="18" charset="0"/>
                            </a:rPr>
                            <m:t>2</m:t>
                          </m:r>
                        </m:sup>
                      </m:sSubSup>
                      <m:r>
                        <a:rPr lang="en-GB" sz="3600" b="0" i="1" noProof="0" smtClean="0">
                          <a:solidFill>
                            <a:schemeClr val="tx1">
                              <a:lumMod val="75000"/>
                              <a:lumOff val="25000"/>
                            </a:schemeClr>
                          </a:solidFill>
                          <a:latin typeface="Cambria Math" panose="02040503050406030204" pitchFamily="18" charset="0"/>
                        </a:rPr>
                        <m:t>+</m:t>
                      </m:r>
                      <m:sSubSup>
                        <m:sSubSupPr>
                          <m:ctrlPr>
                            <a:rPr lang="en-GB" sz="3600" i="1" noProof="0">
                              <a:solidFill>
                                <a:schemeClr val="tx1">
                                  <a:lumMod val="75000"/>
                                  <a:lumOff val="25000"/>
                                </a:schemeClr>
                              </a:solidFill>
                              <a:latin typeface="Cambria Math" panose="02040503050406030204" pitchFamily="18" charset="0"/>
                            </a:rPr>
                          </m:ctrlPr>
                        </m:sSubSupPr>
                        <m:e>
                          <m:r>
                            <a:rPr lang="en-GB" sz="3600" i="1" noProof="0" smtClean="0">
                              <a:solidFill>
                                <a:schemeClr val="tx1">
                                  <a:lumMod val="75000"/>
                                  <a:lumOff val="25000"/>
                                </a:schemeClr>
                              </a:solidFill>
                              <a:latin typeface="Cambria Math" panose="02040503050406030204" pitchFamily="18" charset="0"/>
                              <a:ea typeface="Cambria Math" panose="02040503050406030204" pitchFamily="18" charset="0"/>
                            </a:rPr>
                            <m:t>𝜎</m:t>
                          </m:r>
                        </m:e>
                        <m:sub>
                          <m:r>
                            <a:rPr lang="en-GB" sz="3600" b="0" i="1" noProof="0" smtClean="0">
                              <a:solidFill>
                                <a:schemeClr val="tx1">
                                  <a:lumMod val="75000"/>
                                  <a:lumOff val="25000"/>
                                </a:schemeClr>
                              </a:solidFill>
                              <a:latin typeface="Cambria Math" panose="02040503050406030204" pitchFamily="18" charset="0"/>
                            </a:rPr>
                            <m:t>𝐺𝑥𝐸</m:t>
                          </m:r>
                        </m:sub>
                        <m:sup>
                          <m:r>
                            <a:rPr lang="en-GB" sz="3600" b="0" i="1" noProof="0" smtClean="0">
                              <a:solidFill>
                                <a:schemeClr val="tx1">
                                  <a:lumMod val="75000"/>
                                  <a:lumOff val="25000"/>
                                </a:schemeClr>
                              </a:solidFill>
                              <a:latin typeface="Cambria Math" panose="02040503050406030204" pitchFamily="18" charset="0"/>
                            </a:rPr>
                            <m:t>2</m:t>
                          </m:r>
                        </m:sup>
                      </m:sSubSup>
                      <m:r>
                        <a:rPr lang="en-GB" sz="3600" b="0" i="1" noProof="0" smtClean="0">
                          <a:solidFill>
                            <a:schemeClr val="tx1">
                              <a:lumMod val="75000"/>
                              <a:lumOff val="25000"/>
                            </a:schemeClr>
                          </a:solidFill>
                          <a:latin typeface="Cambria Math" panose="02040503050406030204" pitchFamily="18" charset="0"/>
                        </a:rPr>
                        <m:t>+</m:t>
                      </m:r>
                      <m:sSubSup>
                        <m:sSubSupPr>
                          <m:ctrlPr>
                            <a:rPr lang="en-GB" sz="3600" i="1" noProof="0">
                              <a:solidFill>
                                <a:schemeClr val="tx1">
                                  <a:lumMod val="75000"/>
                                  <a:lumOff val="25000"/>
                                </a:schemeClr>
                              </a:solidFill>
                              <a:latin typeface="Cambria Math" panose="02040503050406030204" pitchFamily="18" charset="0"/>
                            </a:rPr>
                          </m:ctrlPr>
                        </m:sSubSupPr>
                        <m:e>
                          <m:r>
                            <a:rPr lang="en-GB" sz="3600" i="1" noProof="0" smtClean="0">
                              <a:solidFill>
                                <a:schemeClr val="tx1">
                                  <a:lumMod val="75000"/>
                                  <a:lumOff val="25000"/>
                                </a:schemeClr>
                              </a:solidFill>
                              <a:latin typeface="Cambria Math" panose="02040503050406030204" pitchFamily="18" charset="0"/>
                              <a:ea typeface="Cambria Math" panose="02040503050406030204" pitchFamily="18" charset="0"/>
                            </a:rPr>
                            <m:t>𝜎</m:t>
                          </m:r>
                        </m:e>
                        <m:sub>
                          <m:r>
                            <a:rPr lang="en-GB" sz="3600" i="1" noProof="0" smtClean="0">
                              <a:solidFill>
                                <a:schemeClr val="tx1">
                                  <a:lumMod val="75000"/>
                                  <a:lumOff val="25000"/>
                                </a:schemeClr>
                              </a:solidFill>
                              <a:latin typeface="Cambria Math" panose="02040503050406030204" pitchFamily="18" charset="0"/>
                              <a:ea typeface="Cambria Math" panose="02040503050406030204" pitchFamily="18" charset="0"/>
                            </a:rPr>
                            <m:t>𝜀</m:t>
                          </m:r>
                        </m:sub>
                        <m:sup>
                          <m:r>
                            <a:rPr lang="en-GB" sz="3600" b="0" i="1" noProof="0" smtClean="0">
                              <a:solidFill>
                                <a:schemeClr val="tx1">
                                  <a:lumMod val="75000"/>
                                  <a:lumOff val="25000"/>
                                </a:schemeClr>
                              </a:solidFill>
                              <a:latin typeface="Cambria Math" panose="02040503050406030204" pitchFamily="18" charset="0"/>
                            </a:rPr>
                            <m:t>2</m:t>
                          </m:r>
                        </m:sup>
                      </m:sSubSup>
                    </m:oMath>
                  </m:oMathPara>
                </a14:m>
                <a:endParaRPr lang="en-GB" noProof="0" dirty="0"/>
              </a:p>
            </p:txBody>
          </p:sp>
        </mc:Choice>
        <mc:Fallback xmlns="">
          <p:sp>
            <p:nvSpPr>
              <p:cNvPr id="10" name="TextBox 9">
                <a:extLst>
                  <a:ext uri="{FF2B5EF4-FFF2-40B4-BE49-F238E27FC236}">
                    <a16:creationId xmlns:a16="http://schemas.microsoft.com/office/drawing/2014/main" id="{278248C7-D131-83D3-2F32-09C400B97004}"/>
                  </a:ext>
                </a:extLst>
              </p:cNvPr>
              <p:cNvSpPr txBox="1">
                <a:spLocks noRot="1" noChangeAspect="1" noMove="1" noResize="1" noEditPoints="1" noAdjustHandles="1" noChangeArrowheads="1" noChangeShapeType="1" noTextEdit="1"/>
              </p:cNvSpPr>
              <p:nvPr/>
            </p:nvSpPr>
            <p:spPr>
              <a:xfrm>
                <a:off x="906187" y="2518672"/>
                <a:ext cx="5292859" cy="568554"/>
              </a:xfrm>
              <a:prstGeom prst="rect">
                <a:avLst/>
              </a:prstGeom>
              <a:blipFill>
                <a:blip r:embed="rId3"/>
                <a:stretch>
                  <a:fillRect/>
                </a:stretch>
              </a:blipFill>
            </p:spPr>
            <p:txBody>
              <a:bodyPr/>
              <a:lstStyle/>
              <a:p>
                <a:r>
                  <a:rPr lang="en-GB">
                    <a:noFill/>
                  </a:rPr>
                  <a:t> </a:t>
                </a:r>
              </a:p>
            </p:txBody>
          </p:sp>
        </mc:Fallback>
      </mc:AlternateContent>
      <p:sp>
        <p:nvSpPr>
          <p:cNvPr id="11" name="TextBox 10">
            <a:extLst>
              <a:ext uri="{FF2B5EF4-FFF2-40B4-BE49-F238E27FC236}">
                <a16:creationId xmlns:a16="http://schemas.microsoft.com/office/drawing/2014/main" id="{4E9EB36C-7F58-149B-C8C1-EE8B0CEAE614}"/>
              </a:ext>
            </a:extLst>
          </p:cNvPr>
          <p:cNvSpPr txBox="1"/>
          <p:nvPr/>
        </p:nvSpPr>
        <p:spPr>
          <a:xfrm>
            <a:off x="906187" y="1968448"/>
            <a:ext cx="2643848" cy="400110"/>
          </a:xfrm>
          <a:prstGeom prst="rect">
            <a:avLst/>
          </a:prstGeom>
          <a:noFill/>
        </p:spPr>
        <p:txBody>
          <a:bodyPr wrap="square" rtlCol="0">
            <a:spAutoFit/>
          </a:bodyPr>
          <a:lstStyle/>
          <a:p>
            <a:r>
              <a:rPr lang="en-GB" sz="2000" b="1" noProof="0" dirty="0">
                <a:solidFill>
                  <a:srgbClr val="084F6A"/>
                </a:solidFill>
                <a:latin typeface="Montserrat" pitchFamily="2" charset="0"/>
              </a:rPr>
              <a:t>Two-way ANOVA</a:t>
            </a:r>
          </a:p>
        </p:txBody>
      </p:sp>
      <p:sp>
        <p:nvSpPr>
          <p:cNvPr id="12" name="TextBox 11">
            <a:extLst>
              <a:ext uri="{FF2B5EF4-FFF2-40B4-BE49-F238E27FC236}">
                <a16:creationId xmlns:a16="http://schemas.microsoft.com/office/drawing/2014/main" id="{7A7D4552-2306-B0C9-FF12-D29E38EAB7A5}"/>
              </a:ext>
            </a:extLst>
          </p:cNvPr>
          <p:cNvSpPr txBox="1"/>
          <p:nvPr/>
        </p:nvSpPr>
        <p:spPr>
          <a:xfrm>
            <a:off x="4904951" y="4370963"/>
            <a:ext cx="3190321" cy="2058962"/>
          </a:xfrm>
          <a:prstGeom prst="rect">
            <a:avLst/>
          </a:prstGeom>
          <a:noFill/>
        </p:spPr>
        <p:txBody>
          <a:bodyPr wrap="square" rtlCol="0">
            <a:spAutoFit/>
          </a:bodyPr>
          <a:lstStyle/>
          <a:p>
            <a:pPr>
              <a:lnSpc>
                <a:spcPct val="150000"/>
              </a:lnSpc>
            </a:pPr>
            <a:r>
              <a:rPr lang="en-GB" sz="1600" b="1" noProof="0" dirty="0">
                <a:solidFill>
                  <a:srgbClr val="04385E"/>
                </a:solidFill>
                <a:latin typeface="Montserrat" pitchFamily="2" charset="0"/>
              </a:rPr>
              <a:t>Genetic correlation </a:t>
            </a:r>
            <a:r>
              <a:rPr lang="en-GB" sz="1600" noProof="0" dirty="0">
                <a:latin typeface="Montserrat" pitchFamily="2" charset="0"/>
              </a:rPr>
              <a:t>between environments</a:t>
            </a:r>
          </a:p>
          <a:p>
            <a:pPr>
              <a:lnSpc>
                <a:spcPct val="150000"/>
              </a:lnSpc>
            </a:pPr>
            <a:endParaRPr lang="en-GB" sz="700" dirty="0">
              <a:latin typeface="Montserrat" pitchFamily="2" charset="0"/>
            </a:endParaRPr>
          </a:p>
          <a:p>
            <a:pPr>
              <a:lnSpc>
                <a:spcPct val="150000"/>
              </a:lnSpc>
            </a:pPr>
            <a:r>
              <a:rPr lang="en-GB" sz="1600" noProof="0" dirty="0">
                <a:latin typeface="Montserrat" pitchFamily="2" charset="0"/>
                <a:sym typeface="Wingdings" panose="05000000000000000000" pitchFamily="2" charset="2"/>
              </a:rPr>
              <a:t> Correlation of genotypic performance (</a:t>
            </a:r>
            <a:r>
              <a:rPr lang="en-GB" sz="1600" b="1" noProof="0" dirty="0">
                <a:latin typeface="Montserrat" pitchFamily="2" charset="0"/>
                <a:sym typeface="Wingdings" panose="05000000000000000000" pitchFamily="2" charset="2"/>
              </a:rPr>
              <a:t>population</a:t>
            </a:r>
            <a:r>
              <a:rPr lang="en-GB" sz="1600" noProof="0" dirty="0">
                <a:latin typeface="Montserrat" pitchFamily="2" charset="0"/>
                <a:sym typeface="Wingdings" panose="05000000000000000000" pitchFamily="2" charset="2"/>
              </a:rPr>
              <a:t>) in different environments</a:t>
            </a:r>
            <a:endParaRPr lang="en-GB" sz="1600" noProof="0" dirty="0">
              <a:latin typeface="Montserrat" pitchFamily="2" charset="0"/>
            </a:endParaRPr>
          </a:p>
        </p:txBody>
      </p:sp>
      <p:sp>
        <p:nvSpPr>
          <p:cNvPr id="13" name="Free-form: Shape 12">
            <a:extLst>
              <a:ext uri="{FF2B5EF4-FFF2-40B4-BE49-F238E27FC236}">
                <a16:creationId xmlns:a16="http://schemas.microsoft.com/office/drawing/2014/main" id="{B761FEB9-5848-0542-FDAA-57133C0AEF2D}"/>
              </a:ext>
            </a:extLst>
          </p:cNvPr>
          <p:cNvSpPr/>
          <p:nvPr/>
        </p:nvSpPr>
        <p:spPr>
          <a:xfrm>
            <a:off x="2775097" y="3362524"/>
            <a:ext cx="1499191" cy="733646"/>
          </a:xfrm>
          <a:custGeom>
            <a:avLst/>
            <a:gdLst>
              <a:gd name="connsiteX0" fmla="*/ 1679944 w 1679944"/>
              <a:gd name="connsiteY0" fmla="*/ 0 h 733646"/>
              <a:gd name="connsiteX1" fmla="*/ 1679944 w 1679944"/>
              <a:gd name="connsiteY1" fmla="*/ 340241 h 733646"/>
              <a:gd name="connsiteX2" fmla="*/ 0 w 1679944"/>
              <a:gd name="connsiteY2" fmla="*/ 733646 h 733646"/>
            </a:gdLst>
            <a:ahLst/>
            <a:cxnLst>
              <a:cxn ang="0">
                <a:pos x="connsiteX0" y="connsiteY0"/>
              </a:cxn>
              <a:cxn ang="0">
                <a:pos x="connsiteX1" y="connsiteY1"/>
              </a:cxn>
              <a:cxn ang="0">
                <a:pos x="connsiteX2" y="connsiteY2"/>
              </a:cxn>
            </a:cxnLst>
            <a:rect l="l" t="t" r="r" b="b"/>
            <a:pathLst>
              <a:path w="1679944" h="733646">
                <a:moveTo>
                  <a:pt x="1679944" y="0"/>
                </a:moveTo>
                <a:lnTo>
                  <a:pt x="1679944" y="340241"/>
                </a:lnTo>
                <a:lnTo>
                  <a:pt x="0" y="733646"/>
                </a:lnTo>
              </a:path>
            </a:pathLst>
          </a:custGeom>
          <a:noFill/>
          <a:ln>
            <a:tailEnd type="triangle" w="med" len="lg"/>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4" name="Free-form: Shape 13">
            <a:extLst>
              <a:ext uri="{FF2B5EF4-FFF2-40B4-BE49-F238E27FC236}">
                <a16:creationId xmlns:a16="http://schemas.microsoft.com/office/drawing/2014/main" id="{31DFA201-6B33-A097-5D1D-CDB50F81F16F}"/>
              </a:ext>
            </a:extLst>
          </p:cNvPr>
          <p:cNvSpPr/>
          <p:nvPr/>
        </p:nvSpPr>
        <p:spPr>
          <a:xfrm flipH="1">
            <a:off x="4274288" y="3362524"/>
            <a:ext cx="1499191" cy="733646"/>
          </a:xfrm>
          <a:custGeom>
            <a:avLst/>
            <a:gdLst>
              <a:gd name="connsiteX0" fmla="*/ 1679944 w 1679944"/>
              <a:gd name="connsiteY0" fmla="*/ 0 h 733646"/>
              <a:gd name="connsiteX1" fmla="*/ 1679944 w 1679944"/>
              <a:gd name="connsiteY1" fmla="*/ 340241 h 733646"/>
              <a:gd name="connsiteX2" fmla="*/ 0 w 1679944"/>
              <a:gd name="connsiteY2" fmla="*/ 733646 h 733646"/>
            </a:gdLst>
            <a:ahLst/>
            <a:cxnLst>
              <a:cxn ang="0">
                <a:pos x="connsiteX0" y="connsiteY0"/>
              </a:cxn>
              <a:cxn ang="0">
                <a:pos x="connsiteX1" y="connsiteY1"/>
              </a:cxn>
              <a:cxn ang="0">
                <a:pos x="connsiteX2" y="connsiteY2"/>
              </a:cxn>
            </a:cxnLst>
            <a:rect l="l" t="t" r="r" b="b"/>
            <a:pathLst>
              <a:path w="1679944" h="733646">
                <a:moveTo>
                  <a:pt x="1679944" y="0"/>
                </a:moveTo>
                <a:lnTo>
                  <a:pt x="1679944" y="340241"/>
                </a:lnTo>
                <a:lnTo>
                  <a:pt x="0" y="733646"/>
                </a:lnTo>
              </a:path>
            </a:pathLst>
          </a:custGeom>
          <a:noFill/>
          <a:ln>
            <a:tailEnd type="triangle" w="med" len="lg"/>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5" name="TextBox 14">
            <a:extLst>
              <a:ext uri="{FF2B5EF4-FFF2-40B4-BE49-F238E27FC236}">
                <a16:creationId xmlns:a16="http://schemas.microsoft.com/office/drawing/2014/main" id="{DCA019A5-9FE4-2442-F8EB-C75CEA8D4382}"/>
              </a:ext>
            </a:extLst>
          </p:cNvPr>
          <p:cNvSpPr txBox="1"/>
          <p:nvPr/>
        </p:nvSpPr>
        <p:spPr>
          <a:xfrm>
            <a:off x="9585590" y="4705681"/>
            <a:ext cx="2043426" cy="615105"/>
          </a:xfrm>
          <a:prstGeom prst="rect">
            <a:avLst/>
          </a:prstGeom>
          <a:noFill/>
        </p:spPr>
        <p:txBody>
          <a:bodyPr wrap="square" rtlCol="0">
            <a:spAutoFit/>
          </a:bodyPr>
          <a:lstStyle/>
          <a:p>
            <a:pPr>
              <a:lnSpc>
                <a:spcPct val="150000"/>
              </a:lnSpc>
            </a:pPr>
            <a:r>
              <a:rPr lang="de-DE" sz="1200" dirty="0">
                <a:latin typeface="Montserrat" pitchFamily="2" charset="0"/>
              </a:rPr>
              <a:t>Ronald A. Fisher </a:t>
            </a:r>
          </a:p>
          <a:p>
            <a:pPr>
              <a:lnSpc>
                <a:spcPct val="150000"/>
              </a:lnSpc>
            </a:pPr>
            <a:r>
              <a:rPr lang="de-DE" sz="1200" dirty="0" err="1">
                <a:latin typeface="Montserrat" pitchFamily="2" charset="0"/>
              </a:rPr>
              <a:t>Invented</a:t>
            </a:r>
            <a:r>
              <a:rPr lang="de-DE" sz="1200" dirty="0">
                <a:latin typeface="Montserrat" pitchFamily="2" charset="0"/>
              </a:rPr>
              <a:t> ANOVA in 1918</a:t>
            </a:r>
            <a:endParaRPr lang="en-GB" sz="1200" dirty="0">
              <a:latin typeface="Montserrat" pitchFamily="2" charset="0"/>
            </a:endParaRPr>
          </a:p>
        </p:txBody>
      </p:sp>
      <p:sp>
        <p:nvSpPr>
          <p:cNvPr id="16" name="TextBox 15">
            <a:extLst>
              <a:ext uri="{FF2B5EF4-FFF2-40B4-BE49-F238E27FC236}">
                <a16:creationId xmlns:a16="http://schemas.microsoft.com/office/drawing/2014/main" id="{AA5E535F-312A-8F6F-8ED3-136F65AD1D63}"/>
              </a:ext>
            </a:extLst>
          </p:cNvPr>
          <p:cNvSpPr txBox="1"/>
          <p:nvPr/>
        </p:nvSpPr>
        <p:spPr>
          <a:xfrm>
            <a:off x="550645" y="1008371"/>
            <a:ext cx="11078371" cy="440505"/>
          </a:xfrm>
          <a:prstGeom prst="rect">
            <a:avLst/>
          </a:prstGeom>
          <a:noFill/>
        </p:spPr>
        <p:txBody>
          <a:bodyPr wrap="square" rtlCol="0">
            <a:spAutoFit/>
          </a:bodyPr>
          <a:lstStyle/>
          <a:p>
            <a:pPr algn="just">
              <a:lnSpc>
                <a:spcPct val="150000"/>
              </a:lnSpc>
            </a:pPr>
            <a:r>
              <a:rPr lang="en-US" sz="1700" i="1" noProof="0" dirty="0">
                <a:solidFill>
                  <a:srgbClr val="3E4140"/>
                </a:solidFill>
                <a:latin typeface="Montserrat" pitchFamily="2" charset="0"/>
                <a:ea typeface="Open Sans" panose="020B0604020202020204" charset="0"/>
                <a:cs typeface="Open Sans" panose="020B0604020202020204" charset="0"/>
              </a:rPr>
              <a:t>… or: how to understand your target population of environments</a:t>
            </a:r>
            <a:endParaRPr lang="en-GB" sz="1700" i="1" noProof="0" dirty="0">
              <a:solidFill>
                <a:srgbClr val="3E4140"/>
              </a:solidFill>
              <a:latin typeface="Montserrat" pitchFamily="2" charset="0"/>
              <a:ea typeface="Open Sans" panose="020B0604020202020204" charset="0"/>
              <a:cs typeface="Open Sans" panose="020B0604020202020204" charset="0"/>
            </a:endParaRPr>
          </a:p>
        </p:txBody>
      </p:sp>
      <p:pic>
        <p:nvPicPr>
          <p:cNvPr id="18" name="Picture 17" descr="A person sitting on a floor smoking a cigarette&#10;&#10;AI-generated content may be incorrect.">
            <a:extLst>
              <a:ext uri="{FF2B5EF4-FFF2-40B4-BE49-F238E27FC236}">
                <a16:creationId xmlns:a16="http://schemas.microsoft.com/office/drawing/2014/main" id="{06AE3BE9-13A4-3F37-8099-C927550CB41D}"/>
              </a:ext>
            </a:extLst>
          </p:cNvPr>
          <p:cNvPicPr>
            <a:picLocks noChangeAspect="1"/>
          </p:cNvPicPr>
          <p:nvPr/>
        </p:nvPicPr>
        <p:blipFill>
          <a:blip r:embed="rId4"/>
          <a:srcRect t="1836" b="14055"/>
          <a:stretch>
            <a:fillRect/>
          </a:stretch>
        </p:blipFill>
        <p:spPr>
          <a:xfrm>
            <a:off x="9527918" y="1828626"/>
            <a:ext cx="2266253" cy="2859200"/>
          </a:xfrm>
          <a:prstGeom prst="rect">
            <a:avLst/>
          </a:prstGeom>
          <a:ln>
            <a:solidFill>
              <a:schemeClr val="bg2">
                <a:lumMod val="90000"/>
              </a:schemeClr>
            </a:solidFill>
          </a:ln>
          <a:effectLst>
            <a:outerShdw blurRad="50800" dist="38100" dir="2700000" algn="tl" rotWithShape="0">
              <a:schemeClr val="tx1">
                <a:lumMod val="65000"/>
                <a:lumOff val="35000"/>
                <a:alpha val="40000"/>
              </a:schemeClr>
            </a:outerShdw>
          </a:effectLst>
        </p:spPr>
      </p:pic>
    </p:spTree>
    <p:extLst>
      <p:ext uri="{BB962C8B-B14F-4D97-AF65-F5344CB8AC3E}">
        <p14:creationId xmlns:p14="http://schemas.microsoft.com/office/powerpoint/2010/main" val="310812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C60D1-1101-9D30-CEA1-49350B8C48A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BF6AB33-FA8D-C53A-F605-558B2B51A670}"/>
              </a:ext>
            </a:extLst>
          </p:cNvPr>
          <p:cNvSpPr/>
          <p:nvPr/>
        </p:nvSpPr>
        <p:spPr>
          <a:xfrm>
            <a:off x="9327979" y="2073100"/>
            <a:ext cx="2854926" cy="3552067"/>
          </a:xfrm>
          <a:prstGeom prst="rect">
            <a:avLst/>
          </a:prstGeom>
          <a:solidFill>
            <a:schemeClr val="bg1">
              <a:lumMod val="95000"/>
            </a:schemeClr>
          </a:solidFill>
          <a:ln>
            <a:solidFill>
              <a:schemeClr val="bg1">
                <a:lumMod val="9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pic>
        <p:nvPicPr>
          <p:cNvPr id="3" name="Picture 2" descr="A graph of lines and numbers&#10;&#10;AI-generated content may be incorrect.">
            <a:extLst>
              <a:ext uri="{FF2B5EF4-FFF2-40B4-BE49-F238E27FC236}">
                <a16:creationId xmlns:a16="http://schemas.microsoft.com/office/drawing/2014/main" id="{2031B729-CF7F-514B-26ED-65A522FCB3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176" y="2231531"/>
            <a:ext cx="3372740" cy="3552067"/>
          </a:xfrm>
          <a:prstGeom prst="rect">
            <a:avLst/>
          </a:prstGeom>
        </p:spPr>
      </p:pic>
      <p:sp>
        <p:nvSpPr>
          <p:cNvPr id="4" name="TextBox 3">
            <a:extLst>
              <a:ext uri="{FF2B5EF4-FFF2-40B4-BE49-F238E27FC236}">
                <a16:creationId xmlns:a16="http://schemas.microsoft.com/office/drawing/2014/main" id="{5E31C0BD-696B-19FA-ABBC-74C9E73DFE5B}"/>
              </a:ext>
            </a:extLst>
          </p:cNvPr>
          <p:cNvSpPr txBox="1"/>
          <p:nvPr/>
        </p:nvSpPr>
        <p:spPr>
          <a:xfrm>
            <a:off x="1279330" y="5997546"/>
            <a:ext cx="2638431" cy="323165"/>
          </a:xfrm>
          <a:prstGeom prst="rect">
            <a:avLst/>
          </a:prstGeom>
          <a:noFill/>
        </p:spPr>
        <p:txBody>
          <a:bodyPr wrap="square" rtlCol="0">
            <a:spAutoFit/>
          </a:bodyPr>
          <a:lstStyle/>
          <a:p>
            <a:pPr algn="ctr"/>
            <a:r>
              <a:rPr lang="en-GB" sz="1500" noProof="0" dirty="0">
                <a:solidFill>
                  <a:srgbClr val="3E4140"/>
                </a:solidFill>
                <a:latin typeface="Montserrat" pitchFamily="2" charset="0"/>
                <a:ea typeface="Open Sans" panose="020B0604020202020204" charset="0"/>
                <a:cs typeface="Open Sans" panose="020B0604020202020204" charset="0"/>
              </a:rPr>
              <a:t>Environment (trial site)</a:t>
            </a:r>
          </a:p>
        </p:txBody>
      </p:sp>
      <p:sp>
        <p:nvSpPr>
          <p:cNvPr id="10" name="TextBox 9">
            <a:extLst>
              <a:ext uri="{FF2B5EF4-FFF2-40B4-BE49-F238E27FC236}">
                <a16:creationId xmlns:a16="http://schemas.microsoft.com/office/drawing/2014/main" id="{92DE338F-11D9-2B80-D536-AC9C83353567}"/>
              </a:ext>
            </a:extLst>
          </p:cNvPr>
          <p:cNvSpPr txBox="1"/>
          <p:nvPr/>
        </p:nvSpPr>
        <p:spPr>
          <a:xfrm rot="16200000">
            <a:off x="-655074" y="3703358"/>
            <a:ext cx="2605935" cy="323165"/>
          </a:xfrm>
          <a:prstGeom prst="rect">
            <a:avLst/>
          </a:prstGeom>
          <a:noFill/>
        </p:spPr>
        <p:txBody>
          <a:bodyPr wrap="square" rtlCol="0">
            <a:spAutoFit/>
          </a:bodyPr>
          <a:lstStyle/>
          <a:p>
            <a:pPr algn="ctr"/>
            <a:r>
              <a:rPr lang="en-GB" sz="1500" noProof="0" dirty="0">
                <a:solidFill>
                  <a:srgbClr val="3E4140"/>
                </a:solidFill>
                <a:latin typeface="Montserrat" pitchFamily="2" charset="0"/>
                <a:ea typeface="Open Sans" panose="020B0604020202020204" charset="0"/>
                <a:cs typeface="Open Sans" panose="020B0604020202020204" charset="0"/>
              </a:rPr>
              <a:t>Yield (tons/ha)</a:t>
            </a:r>
          </a:p>
        </p:txBody>
      </p:sp>
      <p:sp>
        <p:nvSpPr>
          <p:cNvPr id="11" name="TextBox 10">
            <a:extLst>
              <a:ext uri="{FF2B5EF4-FFF2-40B4-BE49-F238E27FC236}">
                <a16:creationId xmlns:a16="http://schemas.microsoft.com/office/drawing/2014/main" id="{61689C3C-F1B9-A8BE-FB18-80D76DCA5094}"/>
              </a:ext>
            </a:extLst>
          </p:cNvPr>
          <p:cNvSpPr txBox="1"/>
          <p:nvPr/>
        </p:nvSpPr>
        <p:spPr>
          <a:xfrm>
            <a:off x="1379007" y="2246596"/>
            <a:ext cx="2174795" cy="70218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400" noProof="0" dirty="0">
                <a:solidFill>
                  <a:srgbClr val="3E4140"/>
                </a:solidFill>
                <a:latin typeface="Montserrat" pitchFamily="2" charset="0"/>
                <a:ea typeface="Open Sans" panose="020B0604020202020204" charset="0"/>
                <a:cs typeface="Open Sans" panose="020B0604020202020204" charset="0"/>
              </a:rPr>
              <a:t>8 Genotypes</a:t>
            </a:r>
          </a:p>
          <a:p>
            <a:pPr marL="285750" indent="-285750">
              <a:lnSpc>
                <a:spcPct val="150000"/>
              </a:lnSpc>
              <a:buFont typeface="Arial" panose="020B0604020202020204" pitchFamily="34" charset="0"/>
              <a:buChar char="•"/>
            </a:pPr>
            <a:r>
              <a:rPr lang="en-GB" sz="1400" noProof="0" dirty="0">
                <a:solidFill>
                  <a:srgbClr val="3E4140"/>
                </a:solidFill>
                <a:latin typeface="Montserrat" pitchFamily="2" charset="0"/>
                <a:ea typeface="Open Sans" panose="020B0604020202020204" charset="0"/>
                <a:cs typeface="Open Sans" panose="020B0604020202020204" charset="0"/>
              </a:rPr>
              <a:t>5 Locations</a:t>
            </a:r>
          </a:p>
        </p:txBody>
      </p:sp>
      <p:sp>
        <p:nvSpPr>
          <p:cNvPr id="12" name="TextBox 11">
            <a:extLst>
              <a:ext uri="{FF2B5EF4-FFF2-40B4-BE49-F238E27FC236}">
                <a16:creationId xmlns:a16="http://schemas.microsoft.com/office/drawing/2014/main" id="{6A184E59-1FDE-76C0-C30A-834061FF338B}"/>
              </a:ext>
            </a:extLst>
          </p:cNvPr>
          <p:cNvSpPr txBox="1"/>
          <p:nvPr/>
        </p:nvSpPr>
        <p:spPr>
          <a:xfrm>
            <a:off x="550646" y="434311"/>
            <a:ext cx="10109333" cy="523220"/>
          </a:xfrm>
          <a:prstGeom prst="rect">
            <a:avLst/>
          </a:prstGeom>
          <a:noFill/>
        </p:spPr>
        <p:txBody>
          <a:bodyPr wrap="square" rtlCol="0">
            <a:spAutoFit/>
          </a:bodyPr>
          <a:lstStyle/>
          <a:p>
            <a:r>
              <a:rPr lang="en-GB" sz="2800" b="1" noProof="0" dirty="0">
                <a:solidFill>
                  <a:srgbClr val="04385E"/>
                </a:solidFill>
                <a:latin typeface="Montserrat" pitchFamily="2" charset="0"/>
              </a:rPr>
              <a:t>F</a:t>
            </a:r>
            <a:r>
              <a:rPr lang="en-GB" sz="2000" b="1" noProof="0" dirty="0">
                <a:solidFill>
                  <a:srgbClr val="04385E"/>
                </a:solidFill>
                <a:latin typeface="Montserrat" pitchFamily="2" charset="0"/>
              </a:rPr>
              <a:t>INLAY-</a:t>
            </a:r>
            <a:r>
              <a:rPr lang="en-GB" sz="2800" b="1" noProof="0" dirty="0">
                <a:solidFill>
                  <a:srgbClr val="04385E"/>
                </a:solidFill>
                <a:latin typeface="Montserrat" pitchFamily="2" charset="0"/>
              </a:rPr>
              <a:t>W</a:t>
            </a:r>
            <a:r>
              <a:rPr lang="en-GB" sz="2000" b="1" noProof="0" dirty="0">
                <a:solidFill>
                  <a:srgbClr val="04385E"/>
                </a:solidFill>
                <a:latin typeface="Montserrat" pitchFamily="2" charset="0"/>
              </a:rPr>
              <a:t>ILKINSION’S </a:t>
            </a:r>
            <a:r>
              <a:rPr lang="en-GB" sz="2800" b="1" noProof="0" dirty="0">
                <a:solidFill>
                  <a:srgbClr val="04385E"/>
                </a:solidFill>
                <a:latin typeface="Montserrat" pitchFamily="2" charset="0"/>
              </a:rPr>
              <a:t>R</a:t>
            </a:r>
            <a:r>
              <a:rPr lang="en-GB" sz="2000" b="1" noProof="0" dirty="0">
                <a:solidFill>
                  <a:srgbClr val="04385E"/>
                </a:solidFill>
                <a:latin typeface="Montserrat" pitchFamily="2" charset="0"/>
              </a:rPr>
              <a:t>EGRESSION ON THE </a:t>
            </a:r>
            <a:r>
              <a:rPr lang="en-GB" sz="2800" b="1" noProof="0" dirty="0">
                <a:solidFill>
                  <a:srgbClr val="04385E"/>
                </a:solidFill>
                <a:latin typeface="Montserrat" pitchFamily="2" charset="0"/>
              </a:rPr>
              <a:t>E</a:t>
            </a:r>
            <a:r>
              <a:rPr lang="en-GB" sz="2000" b="1" noProof="0" dirty="0">
                <a:solidFill>
                  <a:srgbClr val="04385E"/>
                </a:solidFill>
                <a:latin typeface="Montserrat" pitchFamily="2" charset="0"/>
              </a:rPr>
              <a:t>NVIRONMENTAL </a:t>
            </a:r>
            <a:r>
              <a:rPr lang="en-GB" sz="2400" b="1" noProof="0" dirty="0">
                <a:solidFill>
                  <a:srgbClr val="04385E"/>
                </a:solidFill>
                <a:latin typeface="Montserrat" pitchFamily="2" charset="0"/>
              </a:rPr>
              <a:t>M</a:t>
            </a:r>
            <a:r>
              <a:rPr lang="en-GB" sz="2000" b="1" noProof="0" dirty="0">
                <a:solidFill>
                  <a:srgbClr val="04385E"/>
                </a:solidFill>
                <a:latin typeface="Montserrat" pitchFamily="2" charset="0"/>
              </a:rPr>
              <a:t>EAN</a:t>
            </a:r>
            <a:endParaRPr lang="en-GB" sz="2800" b="1" noProof="0" dirty="0">
              <a:solidFill>
                <a:srgbClr val="04385E"/>
              </a:solidFill>
              <a:latin typeface="Montserrat" pitchFamily="2" charset="0"/>
            </a:endParaRPr>
          </a:p>
        </p:txBody>
      </p:sp>
      <p:pic>
        <p:nvPicPr>
          <p:cNvPr id="13" name="Picture 12" descr="A graph of colored lines&#10;&#10;AI-generated content may be incorrect.">
            <a:extLst>
              <a:ext uri="{FF2B5EF4-FFF2-40B4-BE49-F238E27FC236}">
                <a16:creationId xmlns:a16="http://schemas.microsoft.com/office/drawing/2014/main" id="{E026538A-D442-B508-47E5-5B8C01BCE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0123" y="2231531"/>
            <a:ext cx="3584716" cy="3552066"/>
          </a:xfrm>
          <a:prstGeom prst="rect">
            <a:avLst/>
          </a:prstGeom>
        </p:spPr>
      </p:pic>
      <p:sp>
        <p:nvSpPr>
          <p:cNvPr id="14" name="TextBox 13">
            <a:extLst>
              <a:ext uri="{FF2B5EF4-FFF2-40B4-BE49-F238E27FC236}">
                <a16:creationId xmlns:a16="http://schemas.microsoft.com/office/drawing/2014/main" id="{4DAE4034-1E13-5993-B5C4-F033148CCAB5}"/>
              </a:ext>
            </a:extLst>
          </p:cNvPr>
          <p:cNvSpPr txBox="1"/>
          <p:nvPr/>
        </p:nvSpPr>
        <p:spPr>
          <a:xfrm>
            <a:off x="5299364" y="5842959"/>
            <a:ext cx="3054927" cy="745782"/>
          </a:xfrm>
          <a:prstGeom prst="rect">
            <a:avLst/>
          </a:prstGeom>
          <a:noFill/>
        </p:spPr>
        <p:txBody>
          <a:bodyPr wrap="square" rtlCol="0">
            <a:spAutoFit/>
          </a:bodyPr>
          <a:lstStyle/>
          <a:p>
            <a:pPr algn="ctr">
              <a:lnSpc>
                <a:spcPct val="150000"/>
              </a:lnSpc>
            </a:pPr>
            <a:r>
              <a:rPr lang="en-GB" sz="1500" noProof="0" dirty="0">
                <a:solidFill>
                  <a:srgbClr val="3E4140"/>
                </a:solidFill>
                <a:latin typeface="Montserrat" pitchFamily="2" charset="0"/>
                <a:ea typeface="Open Sans" panose="020B0604020202020204" charset="0"/>
                <a:cs typeface="Open Sans" panose="020B0604020202020204" charset="0"/>
              </a:rPr>
              <a:t>Environmental gradient (</a:t>
            </a:r>
            <a:r>
              <a:rPr lang="en-GB" sz="1500" dirty="0">
                <a:solidFill>
                  <a:srgbClr val="3E4140"/>
                </a:solidFill>
                <a:latin typeface="Montserrat" pitchFamily="2" charset="0"/>
                <a:ea typeface="Open Sans" panose="020B0604020202020204" charset="0"/>
                <a:cs typeface="Open Sans" panose="020B0604020202020204" charset="0"/>
              </a:rPr>
              <a:t>mean performance</a:t>
            </a:r>
            <a:r>
              <a:rPr lang="en-GB" sz="1500" noProof="0" dirty="0">
                <a:solidFill>
                  <a:srgbClr val="3E4140"/>
                </a:solidFill>
                <a:latin typeface="Montserrat" pitchFamily="2" charset="0"/>
                <a:ea typeface="Open Sans" panose="020B0604020202020204" charset="0"/>
                <a:cs typeface="Open Sans" panose="020B0604020202020204" charset="0"/>
              </a:rPr>
              <a:t>)</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6C26A49-F251-47A2-F58B-24E477164837}"/>
                  </a:ext>
                </a:extLst>
              </p:cNvPr>
              <p:cNvSpPr txBox="1"/>
              <p:nvPr/>
            </p:nvSpPr>
            <p:spPr>
              <a:xfrm>
                <a:off x="5094576" y="2590180"/>
                <a:ext cx="3539449" cy="338554"/>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sz="2200" b="0" i="1" noProof="0" smtClean="0">
                          <a:solidFill>
                            <a:schemeClr val="tx1">
                              <a:lumMod val="75000"/>
                              <a:lumOff val="25000"/>
                            </a:schemeClr>
                          </a:solidFill>
                          <a:latin typeface="Cambria Math" panose="02040503050406030204" pitchFamily="18" charset="0"/>
                        </a:rPr>
                        <m:t>𝑃</m:t>
                      </m:r>
                      <m:r>
                        <a:rPr lang="en-GB" sz="2200" i="1" noProof="0" smtClean="0">
                          <a:solidFill>
                            <a:schemeClr val="tx1">
                              <a:lumMod val="75000"/>
                              <a:lumOff val="25000"/>
                            </a:schemeClr>
                          </a:solidFill>
                          <a:latin typeface="Cambria Math" panose="02040503050406030204" pitchFamily="18" charset="0"/>
                        </a:rPr>
                        <m:t>=</m:t>
                      </m:r>
                      <m:r>
                        <a:rPr lang="en-GB" sz="2200" i="1" noProof="0" smtClean="0">
                          <a:solidFill>
                            <a:schemeClr val="tx1">
                              <a:lumMod val="75000"/>
                              <a:lumOff val="25000"/>
                            </a:schemeClr>
                          </a:solidFill>
                          <a:latin typeface="Cambria Math" panose="02040503050406030204" pitchFamily="18" charset="0"/>
                          <a:ea typeface="Cambria Math" panose="02040503050406030204" pitchFamily="18" charset="0"/>
                        </a:rPr>
                        <m:t>𝐺</m:t>
                      </m:r>
                      <m:r>
                        <a:rPr lang="en-GB" sz="2200" i="1" noProof="0" smtClean="0">
                          <a:solidFill>
                            <a:schemeClr val="tx1">
                              <a:lumMod val="75000"/>
                              <a:lumOff val="25000"/>
                            </a:schemeClr>
                          </a:solidFill>
                          <a:latin typeface="Cambria Math" panose="02040503050406030204" pitchFamily="18" charset="0"/>
                        </a:rPr>
                        <m:t>+</m:t>
                      </m:r>
                      <m:r>
                        <a:rPr lang="en-GB" sz="2200" i="1" noProof="0" smtClean="0">
                          <a:solidFill>
                            <a:schemeClr val="tx1">
                              <a:lumMod val="75000"/>
                              <a:lumOff val="25000"/>
                            </a:schemeClr>
                          </a:solidFill>
                          <a:latin typeface="Cambria Math" panose="02040503050406030204" pitchFamily="18" charset="0"/>
                          <a:ea typeface="Cambria Math" panose="02040503050406030204" pitchFamily="18" charset="0"/>
                        </a:rPr>
                        <m:t>𝛽</m:t>
                      </m:r>
                      <m:r>
                        <a:rPr lang="en-GB" sz="2200" b="0" i="1" noProof="0" smtClean="0">
                          <a:solidFill>
                            <a:schemeClr val="tx1">
                              <a:lumMod val="75000"/>
                              <a:lumOff val="25000"/>
                            </a:schemeClr>
                          </a:solidFill>
                          <a:latin typeface="Cambria Math" panose="02040503050406030204" pitchFamily="18" charset="0"/>
                        </a:rPr>
                        <m:t>𝐸</m:t>
                      </m:r>
                      <m:r>
                        <a:rPr lang="en-GB" sz="2200" i="1" noProof="0" smtClean="0">
                          <a:solidFill>
                            <a:schemeClr val="tx1">
                              <a:lumMod val="75000"/>
                              <a:lumOff val="25000"/>
                            </a:schemeClr>
                          </a:solidFill>
                          <a:latin typeface="Cambria Math" panose="02040503050406030204" pitchFamily="18" charset="0"/>
                        </a:rPr>
                        <m:t>+</m:t>
                      </m:r>
                      <m:r>
                        <a:rPr lang="en-GB" sz="2200" i="1" noProof="0" smtClean="0">
                          <a:solidFill>
                            <a:schemeClr val="tx1">
                              <a:lumMod val="75000"/>
                              <a:lumOff val="25000"/>
                            </a:schemeClr>
                          </a:solidFill>
                          <a:latin typeface="Cambria Math" panose="02040503050406030204" pitchFamily="18" charset="0"/>
                          <a:ea typeface="Cambria Math" panose="02040503050406030204" pitchFamily="18" charset="0"/>
                        </a:rPr>
                        <m:t>𝜀</m:t>
                      </m:r>
                    </m:oMath>
                  </m:oMathPara>
                </a14:m>
                <a:endParaRPr lang="en-GB" sz="2200" noProof="0" dirty="0">
                  <a:solidFill>
                    <a:schemeClr val="tx1">
                      <a:lumMod val="75000"/>
                      <a:lumOff val="25000"/>
                    </a:schemeClr>
                  </a:solidFill>
                </a:endParaRPr>
              </a:p>
            </p:txBody>
          </p:sp>
        </mc:Choice>
        <mc:Fallback xmlns="">
          <p:sp>
            <p:nvSpPr>
              <p:cNvPr id="15" name="TextBox 14">
                <a:extLst>
                  <a:ext uri="{FF2B5EF4-FFF2-40B4-BE49-F238E27FC236}">
                    <a16:creationId xmlns:a16="http://schemas.microsoft.com/office/drawing/2014/main" id="{46C26A49-F251-47A2-F58B-24E477164837}"/>
                  </a:ext>
                </a:extLst>
              </p:cNvPr>
              <p:cNvSpPr txBox="1">
                <a:spLocks noRot="1" noChangeAspect="1" noMove="1" noResize="1" noEditPoints="1" noAdjustHandles="1" noChangeArrowheads="1" noChangeShapeType="1" noTextEdit="1"/>
              </p:cNvSpPr>
              <p:nvPr/>
            </p:nvSpPr>
            <p:spPr>
              <a:xfrm>
                <a:off x="5094576" y="2590180"/>
                <a:ext cx="3539449" cy="338554"/>
              </a:xfrm>
              <a:prstGeom prst="rect">
                <a:avLst/>
              </a:prstGeom>
              <a:blipFill>
                <a:blip r:embed="rId5"/>
                <a:stretch>
                  <a:fillRect b="-34545"/>
                </a:stretch>
              </a:blipFill>
            </p:spPr>
            <p:txBody>
              <a:bodyPr/>
              <a:lstStyle/>
              <a:p>
                <a:r>
                  <a:rPr lang="en-GB">
                    <a:noFill/>
                  </a:rPr>
                  <a:t> </a:t>
                </a:r>
              </a:p>
            </p:txBody>
          </p:sp>
        </mc:Fallback>
      </mc:AlternateContent>
      <p:sp>
        <p:nvSpPr>
          <p:cNvPr id="16" name="TextBox 15">
            <a:extLst>
              <a:ext uri="{FF2B5EF4-FFF2-40B4-BE49-F238E27FC236}">
                <a16:creationId xmlns:a16="http://schemas.microsoft.com/office/drawing/2014/main" id="{E84795D5-955E-79AE-E720-C96893A79BCE}"/>
              </a:ext>
            </a:extLst>
          </p:cNvPr>
          <p:cNvSpPr txBox="1"/>
          <p:nvPr/>
        </p:nvSpPr>
        <p:spPr>
          <a:xfrm>
            <a:off x="5002717" y="1613829"/>
            <a:ext cx="3631308" cy="379015"/>
          </a:xfrm>
          <a:prstGeom prst="rect">
            <a:avLst/>
          </a:prstGeom>
          <a:noFill/>
        </p:spPr>
        <p:txBody>
          <a:bodyPr wrap="square" rtlCol="0">
            <a:spAutoFit/>
          </a:bodyPr>
          <a:lstStyle/>
          <a:p>
            <a:pPr>
              <a:lnSpc>
                <a:spcPct val="150000"/>
              </a:lnSpc>
            </a:pPr>
            <a:r>
              <a:rPr lang="en-GB" sz="1400" dirty="0">
                <a:solidFill>
                  <a:srgbClr val="3E4140"/>
                </a:solidFill>
                <a:latin typeface="Montserrat" pitchFamily="2" charset="0"/>
                <a:ea typeface="Open Sans" panose="020B0604020202020204" charset="0"/>
                <a:cs typeface="Open Sans" panose="020B0604020202020204" charset="0"/>
              </a:rPr>
              <a:t>Slope</a:t>
            </a:r>
            <a:r>
              <a:rPr lang="de-DE" sz="1400" dirty="0">
                <a:solidFill>
                  <a:srgbClr val="3E4140"/>
                </a:solidFill>
                <a:latin typeface="Montserrat" pitchFamily="2" charset="0"/>
                <a:ea typeface="Open Sans" panose="020B0604020202020204" charset="0"/>
                <a:cs typeface="Open Sans" panose="020B0604020202020204" charset="0"/>
              </a:rPr>
              <a:t> = g</a:t>
            </a:r>
            <a:r>
              <a:rPr lang="en-GB" sz="1400" noProof="0" dirty="0">
                <a:solidFill>
                  <a:srgbClr val="3E4140"/>
                </a:solidFill>
                <a:latin typeface="Montserrat" pitchFamily="2" charset="0"/>
                <a:ea typeface="Open Sans" panose="020B0604020202020204" charset="0"/>
                <a:cs typeface="Open Sans" panose="020B0604020202020204" charset="0"/>
              </a:rPr>
              <a:t>enotype-specific </a:t>
            </a:r>
            <a:r>
              <a:rPr lang="en-GB" sz="1400" dirty="0">
                <a:solidFill>
                  <a:srgbClr val="3E4140"/>
                </a:solidFill>
                <a:latin typeface="Montserrat" pitchFamily="2" charset="0"/>
                <a:ea typeface="Open Sans" panose="020B0604020202020204" charset="0"/>
                <a:cs typeface="Open Sans" panose="020B0604020202020204" charset="0"/>
              </a:rPr>
              <a:t>sensitivity</a:t>
            </a:r>
            <a:endParaRPr lang="en-GB" sz="1400" noProof="0" dirty="0">
              <a:solidFill>
                <a:srgbClr val="3E4140"/>
              </a:solidFill>
              <a:latin typeface="Montserrat" pitchFamily="2" charset="0"/>
              <a:ea typeface="Open Sans" panose="020B0604020202020204" charset="0"/>
              <a:cs typeface="Open Sans" panose="020B0604020202020204" charset="0"/>
            </a:endParaRPr>
          </a:p>
        </p:txBody>
      </p:sp>
      <p:cxnSp>
        <p:nvCxnSpPr>
          <p:cNvPr id="17" name="Straight Arrow Connector 16">
            <a:extLst>
              <a:ext uri="{FF2B5EF4-FFF2-40B4-BE49-F238E27FC236}">
                <a16:creationId xmlns:a16="http://schemas.microsoft.com/office/drawing/2014/main" id="{FBB6F2CF-AA3F-22EB-0DA1-8A0C40B37F81}"/>
              </a:ext>
            </a:extLst>
          </p:cNvPr>
          <p:cNvCxnSpPr/>
          <p:nvPr/>
        </p:nvCxnSpPr>
        <p:spPr>
          <a:xfrm>
            <a:off x="7081037" y="2099432"/>
            <a:ext cx="0" cy="3822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947842A6-94F7-14E3-4E90-E5184714899B}"/>
              </a:ext>
            </a:extLst>
          </p:cNvPr>
          <p:cNvSpPr txBox="1"/>
          <p:nvPr/>
        </p:nvSpPr>
        <p:spPr>
          <a:xfrm>
            <a:off x="9537235" y="2481676"/>
            <a:ext cx="2654765" cy="259500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400" dirty="0">
                <a:solidFill>
                  <a:srgbClr val="3E4140"/>
                </a:solidFill>
                <a:latin typeface="Montserrat" pitchFamily="2" charset="0"/>
                <a:ea typeface="Open Sans" panose="020B0604020202020204" charset="0"/>
                <a:cs typeface="Open Sans" panose="020B0604020202020204" charset="0"/>
              </a:rPr>
              <a:t>Genotype-specific m</a:t>
            </a:r>
            <a:r>
              <a:rPr lang="en-GB" sz="1400" noProof="0" dirty="0" err="1">
                <a:solidFill>
                  <a:srgbClr val="3E4140"/>
                </a:solidFill>
                <a:latin typeface="Montserrat" pitchFamily="2" charset="0"/>
                <a:ea typeface="Open Sans" panose="020B0604020202020204" charset="0"/>
                <a:cs typeface="Open Sans" panose="020B0604020202020204" charset="0"/>
              </a:rPr>
              <a:t>easure</a:t>
            </a:r>
            <a:r>
              <a:rPr lang="en-GB" sz="1400" noProof="0" dirty="0">
                <a:solidFill>
                  <a:srgbClr val="3E4140"/>
                </a:solidFill>
                <a:latin typeface="Montserrat" pitchFamily="2" charset="0"/>
                <a:ea typeface="Open Sans" panose="020B0604020202020204" charset="0"/>
                <a:cs typeface="Open Sans" panose="020B0604020202020204" charset="0"/>
              </a:rPr>
              <a:t> of stability</a:t>
            </a:r>
          </a:p>
          <a:p>
            <a:pPr>
              <a:lnSpc>
                <a:spcPct val="150000"/>
              </a:lnSpc>
            </a:pPr>
            <a:endParaRPr lang="en-GB" sz="600" noProof="0" dirty="0">
              <a:solidFill>
                <a:srgbClr val="3E4140"/>
              </a:solidFill>
              <a:latin typeface="Montserrat" pitchFamily="2" charset="0"/>
              <a:ea typeface="Open Sans" panose="020B0604020202020204" charset="0"/>
              <a:cs typeface="Open Sans" panose="020B0604020202020204" charset="0"/>
            </a:endParaRPr>
          </a:p>
          <a:p>
            <a:pPr marL="285750" indent="-285750">
              <a:lnSpc>
                <a:spcPct val="150000"/>
              </a:lnSpc>
              <a:buFont typeface="Arial" panose="020B0604020202020204" pitchFamily="34" charset="0"/>
              <a:buChar char="•"/>
            </a:pPr>
            <a:r>
              <a:rPr lang="en-GB" sz="1400" dirty="0">
                <a:solidFill>
                  <a:srgbClr val="3E4140"/>
                </a:solidFill>
                <a:latin typeface="Montserrat" pitchFamily="2" charset="0"/>
                <a:ea typeface="Open Sans" panose="020B0604020202020204" charset="0"/>
                <a:cs typeface="Open Sans" panose="020B0604020202020204" charset="0"/>
              </a:rPr>
              <a:t>Cause of GxE not explained </a:t>
            </a:r>
          </a:p>
          <a:p>
            <a:pPr>
              <a:lnSpc>
                <a:spcPct val="150000"/>
              </a:lnSpc>
            </a:pPr>
            <a:endParaRPr lang="en-GB" sz="600" dirty="0">
              <a:solidFill>
                <a:srgbClr val="3E4140"/>
              </a:solidFill>
              <a:latin typeface="Montserrat" pitchFamily="2" charset="0"/>
              <a:ea typeface="Open Sans" panose="020B0604020202020204" charset="0"/>
              <a:cs typeface="Open Sans" panose="020B0604020202020204" charset="0"/>
            </a:endParaRPr>
          </a:p>
          <a:p>
            <a:pPr marL="285750" indent="-285750">
              <a:lnSpc>
                <a:spcPct val="150000"/>
              </a:lnSpc>
              <a:buFont typeface="Arial" panose="020B0604020202020204" pitchFamily="34" charset="0"/>
              <a:buChar char="•"/>
            </a:pPr>
            <a:r>
              <a:rPr lang="en-GB" sz="1400" noProof="0" dirty="0">
                <a:solidFill>
                  <a:srgbClr val="3E4140"/>
                </a:solidFill>
                <a:latin typeface="Montserrat" pitchFamily="2" charset="0"/>
                <a:ea typeface="Open Sans" panose="020B0604020202020204" charset="0"/>
                <a:cs typeface="Open Sans" panose="020B0604020202020204" charset="0"/>
              </a:rPr>
              <a:t>Captures only small fraction of the GxE interaction variance</a:t>
            </a:r>
          </a:p>
        </p:txBody>
      </p:sp>
    </p:spTree>
    <p:extLst>
      <p:ext uri="{BB962C8B-B14F-4D97-AF65-F5344CB8AC3E}">
        <p14:creationId xmlns:p14="http://schemas.microsoft.com/office/powerpoint/2010/main" val="171344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1_Office Theme">
  <a:themeElements>
    <a:clrScheme name="Custom 4">
      <a:dk1>
        <a:srgbClr val="000000"/>
      </a:dk1>
      <a:lt1>
        <a:srgbClr val="FFFFFF"/>
      </a:lt1>
      <a:dk2>
        <a:srgbClr val="626362"/>
      </a:dk2>
      <a:lt2>
        <a:srgbClr val="E7E6E6"/>
      </a:lt2>
      <a:accent1>
        <a:srgbClr val="5B9B00"/>
      </a:accent1>
      <a:accent2>
        <a:srgbClr val="ED7D31"/>
      </a:accent2>
      <a:accent3>
        <a:srgbClr val="A5A5A5"/>
      </a:accent3>
      <a:accent4>
        <a:srgbClr val="FFC000"/>
      </a:accent4>
      <a:accent5>
        <a:srgbClr val="0065BD"/>
      </a:accent5>
      <a:accent6>
        <a:srgbClr val="0039A6"/>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ne CGIAR Presentation Template.potx" id="{C5F9D4B5-DA7C-1444-8144-02481FBCEBBB}" vid="{ABE1C16C-2A90-CB4F-8F35-6678360F49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6fc1e2c-7838-4065-bb0f-ae6cc0cbf84c" xsi:nil="true"/>
    <lcf76f155ced4ddcb4097134ff3c332f xmlns="5510592e-9b5b-4135-81df-b309e323e20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910C2C3509694FAA30383F6409ACEA" ma:contentTypeVersion="16" ma:contentTypeDescription="Create a new document." ma:contentTypeScope="" ma:versionID="19f784fac361550dc02f56fa0dbfea9d">
  <xsd:schema xmlns:xsd="http://www.w3.org/2001/XMLSchema" xmlns:xs="http://www.w3.org/2001/XMLSchema" xmlns:p="http://schemas.microsoft.com/office/2006/metadata/properties" xmlns:ns2="5510592e-9b5b-4135-81df-b309e323e209" xmlns:ns3="36fc1e2c-7838-4065-bb0f-ae6cc0cbf84c" targetNamespace="http://schemas.microsoft.com/office/2006/metadata/properties" ma:root="true" ma:fieldsID="fea7e73d7ad76bce352f0de2d869e059" ns2:_="" ns3:_="">
    <xsd:import namespace="5510592e-9b5b-4135-81df-b309e323e209"/>
    <xsd:import namespace="36fc1e2c-7838-4065-bb0f-ae6cc0cbf84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0592e-9b5b-4135-81df-b309e323e2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1616629-9183-4d38-9e3a-f9db27d53a2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fc1e2c-7838-4065-bb0f-ae6cc0cbf84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da47c8a-0dad-442b-925b-4987910014a6}" ma:internalName="TaxCatchAll" ma:showField="CatchAllData" ma:web="36fc1e2c-7838-4065-bb0f-ae6cc0cbf84c">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158CA3-F6CE-4B79-BA22-35235E3FE75F}">
  <ds:schemaRefs>
    <ds:schemaRef ds:uri="36fc1e2c-7838-4065-bb0f-ae6cc0cbf84c"/>
    <ds:schemaRef ds:uri="53a7ab59-a3ad-43e8-96ca-67622662fe26"/>
    <ds:schemaRef ds:uri="5510592e-9b5b-4135-81df-b309e323e20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DCFE065-5E63-4629-A77A-7037849A5810}">
  <ds:schemaRefs>
    <ds:schemaRef ds:uri="36fc1e2c-7838-4065-bb0f-ae6cc0cbf84c"/>
    <ds:schemaRef ds:uri="5510592e-9b5b-4135-81df-b309e323e2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182AA1A-CE0C-428C-957B-F15D6DE182C6}">
  <ds:schemaRefs>
    <ds:schemaRef ds:uri="http://schemas.microsoft.com/sharepoint/v3/contenttype/forms"/>
  </ds:schemaRefs>
</ds:datastoreItem>
</file>

<file path=docMetadata/LabelInfo.xml><?xml version="1.0" encoding="utf-8"?>
<clbl:labelList xmlns:clbl="http://schemas.microsoft.com/office/2020/mipLabelMetadata">
  <clbl:label id="{6afa0e00-fa14-40b7-8a2e-22a7f8c357d5}" enabled="0" method="" siteId="{6afa0e00-fa14-40b7-8a2e-22a7f8c357d5}" removed="1"/>
</clbl:labelList>
</file>

<file path=docProps/app.xml><?xml version="1.0" encoding="utf-8"?>
<Properties xmlns="http://schemas.openxmlformats.org/officeDocument/2006/extended-properties" xmlns:vt="http://schemas.openxmlformats.org/officeDocument/2006/docPropsVTypes">
  <Template/>
  <TotalTime>1073</TotalTime>
  <Words>797</Words>
  <Application>Microsoft Office PowerPoint</Application>
  <PresentationFormat>Widescreen</PresentationFormat>
  <Paragraphs>206</Paragraphs>
  <Slides>17</Slides>
  <Notes>14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.AppleSystemUIFont</vt:lpstr>
      <vt:lpstr>Arial</vt:lpstr>
      <vt:lpstr>Avenir Black</vt:lpstr>
      <vt:lpstr>Avenir Book</vt:lpstr>
      <vt:lpstr>Avenir Medium</vt:lpstr>
      <vt:lpstr>Calibri</vt:lpstr>
      <vt:lpstr>Cambria Math</vt:lpstr>
      <vt:lpstr>Montserrat</vt:lpstr>
      <vt:lpstr>Montserrat ExtraBold</vt:lpstr>
      <vt:lpstr>Montserrat Medium</vt:lpstr>
      <vt:lpstr>Open Sans</vt:lpstr>
      <vt:lpstr>Raleway</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Questions and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SC12 presentation</dc:title>
  <dc:creator>Karmen</dc:creator>
  <cp:lastModifiedBy>WERNER, Christian Raimund (CIMMYT)</cp:lastModifiedBy>
  <cp:revision>81</cp:revision>
  <cp:lastPrinted>2020-04-29T15:21:42Z</cp:lastPrinted>
  <dcterms:created xsi:type="dcterms:W3CDTF">2020-04-15T05:49:20Z</dcterms:created>
  <dcterms:modified xsi:type="dcterms:W3CDTF">2025-07-07T16:41:46Z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0x01010028910C2C3509694FAA30383F6409ACEA</vt:lpwstr>
  </property>
  <property fmtid="{D5CDD505-2E9C-101B-9397-08002B2CF9AE}" pid="3" name="MediaServiceImageTags">
    <vt:lpwstr/>
  </property>
</Properties>
</file>