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2" r:id="rId4"/>
    <p:sldId id="260" r:id="rId5"/>
    <p:sldId id="261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7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30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5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94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3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6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5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3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8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1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5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7E305-671D-4725-BBFA-BA7AC6200E68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9/10/2023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028C0-0ED6-4653-BE96-163618C188F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923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8001000" cy="2387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Ghosts of Sussex County (DE)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62600"/>
            <a:ext cx="7086600" cy="975537"/>
          </a:xfrm>
        </p:spPr>
        <p:txBody>
          <a:bodyPr>
            <a:noAutofit/>
          </a:bodyPr>
          <a:lstStyle/>
          <a:p>
            <a:r>
              <a:rPr lang="en-US" b="1" dirty="0" smtClean="0"/>
              <a:t>Dr. Carol A. Pollio</a:t>
            </a:r>
          </a:p>
          <a:p>
            <a:r>
              <a:rPr lang="en-US" b="1" dirty="0" smtClean="0"/>
              <a:t>October 14, 2023 at 6 p.m.</a:t>
            </a:r>
          </a:p>
          <a:p>
            <a:r>
              <a:rPr lang="en-US" b="1" dirty="0" smtClean="0"/>
              <a:t>Georgetown Train Station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77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8001000" cy="2387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Ghosts of Delaware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62600"/>
            <a:ext cx="7086600" cy="975537"/>
          </a:xfrm>
        </p:spPr>
        <p:txBody>
          <a:bodyPr>
            <a:noAutofit/>
          </a:bodyPr>
          <a:lstStyle/>
          <a:p>
            <a:r>
              <a:rPr lang="en-US" b="1" dirty="0" smtClean="0"/>
              <a:t>by Dr. Carol A. Pollio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77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8001000" cy="2387600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Ghosts of Delaware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562600"/>
            <a:ext cx="7086600" cy="975537"/>
          </a:xfrm>
        </p:spPr>
        <p:txBody>
          <a:bodyPr>
            <a:noAutofit/>
          </a:bodyPr>
          <a:lstStyle/>
          <a:p>
            <a:r>
              <a:rPr lang="en-US" b="1" dirty="0" smtClean="0"/>
              <a:t>by Dr. Carol A. Pollio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77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90600" y="381000"/>
            <a:ext cx="8001000" cy="16002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Ghosts of Sussex County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495800" y="2286000"/>
            <a:ext cx="4876800" cy="9755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14, 2023 at 6 p.m.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 Georgetown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Train Station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 smtClean="0"/>
              <a:t>A Presentation by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/>
              <a:t>	</a:t>
            </a:r>
            <a:r>
              <a:rPr lang="en-US" sz="2800" b="1" dirty="0" smtClean="0"/>
              <a:t> Dr</a:t>
            </a:r>
            <a:r>
              <a:rPr lang="en-US" sz="2800" b="1" dirty="0"/>
              <a:t>. Carol A. Pollio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6800" y="1143000"/>
            <a:ext cx="8001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Ghosts of Delaware</a:t>
            </a:r>
            <a:endParaRPr kumimoji="0" lang="en-US" sz="7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495800" y="2438400"/>
            <a:ext cx="4648200" cy="975537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Carol A. Pollio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24, 2018 at 7:00 p.m.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 Rehoboth -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Rehoboth Beach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86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Ghosts of Sussex County (DE)</vt:lpstr>
      <vt:lpstr>Ghosts of Delaware</vt:lpstr>
      <vt:lpstr>Ghosts of Delaware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Ghosts of Delaware</dc:title>
  <dc:creator>Carol Pollio</dc:creator>
  <cp:lastModifiedBy>Carol Pollio</cp:lastModifiedBy>
  <cp:revision>12</cp:revision>
  <dcterms:created xsi:type="dcterms:W3CDTF">2017-08-09T11:51:39Z</dcterms:created>
  <dcterms:modified xsi:type="dcterms:W3CDTF">2023-09-12T15:01:45Z</dcterms:modified>
</cp:coreProperties>
</file>