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D88B4-DE8A-4B6B-B328-75585C4A1E92}" v="2" dt="2026-03-16T19:16:13.296"/>
    <p1510:client id="{3AB2EFA3-8B43-4455-9ABD-BC3C4037ECFA}" v="10" dt="2026-03-16T17:23:10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5"/>
    <p:restoredTop sz="94678"/>
  </p:normalViewPr>
  <p:slideViewPr>
    <p:cSldViewPr snapToGrid="0" snapToObjects="1">
      <p:cViewPr varScale="1">
        <p:scale>
          <a:sx n="82" d="100"/>
          <a:sy n="82" d="100"/>
        </p:scale>
        <p:origin x="7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sra Yucel" userId="080062f6-2e91-44e9-be79-ac660efc2ed3" providerId="ADAL" clId="{AEB98254-FE34-4DAD-B8EB-DABE6697DE65}"/>
    <pc:docChg chg="undo custSel addSld delSld modSld">
      <pc:chgData name="Busra Yucel" userId="080062f6-2e91-44e9-be79-ac660efc2ed3" providerId="ADAL" clId="{AEB98254-FE34-4DAD-B8EB-DABE6697DE65}" dt="2026-03-16T17:41:11.578" v="328" actId="20577"/>
      <pc:docMkLst>
        <pc:docMk/>
      </pc:docMkLst>
      <pc:sldChg chg="modSp mod">
        <pc:chgData name="Busra Yucel" userId="080062f6-2e91-44e9-be79-ac660efc2ed3" providerId="ADAL" clId="{AEB98254-FE34-4DAD-B8EB-DABE6697DE65}" dt="2026-03-16T17:41:11.578" v="328" actId="20577"/>
        <pc:sldMkLst>
          <pc:docMk/>
          <pc:sldMk cId="3013068946" sldId="256"/>
        </pc:sldMkLst>
        <pc:spChg chg="mod">
          <ac:chgData name="Busra Yucel" userId="080062f6-2e91-44e9-be79-ac660efc2ed3" providerId="ADAL" clId="{AEB98254-FE34-4DAD-B8EB-DABE6697DE65}" dt="2026-03-16T17:41:11.578" v="328" actId="20577"/>
          <ac:spMkLst>
            <pc:docMk/>
            <pc:sldMk cId="3013068946" sldId="256"/>
            <ac:spMk id="5" creationId="{3E2B8BEC-DC4D-2948-AF6F-2F5512A93584}"/>
          </ac:spMkLst>
        </pc:spChg>
      </pc:sldChg>
      <pc:sldChg chg="del">
        <pc:chgData name="Busra Yucel" userId="080062f6-2e91-44e9-be79-ac660efc2ed3" providerId="ADAL" clId="{AEB98254-FE34-4DAD-B8EB-DABE6697DE65}" dt="2026-03-16T17:22:50.246" v="173" actId="47"/>
        <pc:sldMkLst>
          <pc:docMk/>
          <pc:sldMk cId="3446180943" sldId="257"/>
        </pc:sldMkLst>
      </pc:sldChg>
      <pc:sldChg chg="addSp delSp modSp mod">
        <pc:chgData name="Busra Yucel" userId="080062f6-2e91-44e9-be79-ac660efc2ed3" providerId="ADAL" clId="{AEB98254-FE34-4DAD-B8EB-DABE6697DE65}" dt="2026-03-16T17:29:46.946" v="219" actId="123"/>
        <pc:sldMkLst>
          <pc:docMk/>
          <pc:sldMk cId="882471313" sldId="264"/>
        </pc:sldMkLst>
        <pc:spChg chg="mod">
          <ac:chgData name="Busra Yucel" userId="080062f6-2e91-44e9-be79-ac660efc2ed3" providerId="ADAL" clId="{AEB98254-FE34-4DAD-B8EB-DABE6697DE65}" dt="2026-03-16T17:29:46.946" v="219" actId="123"/>
          <ac:spMkLst>
            <pc:docMk/>
            <pc:sldMk cId="882471313" sldId="264"/>
            <ac:spMk id="5" creationId="{3E2B8BEC-DC4D-2948-AF6F-2F5512A93584}"/>
          </ac:spMkLst>
        </pc:spChg>
        <pc:picChg chg="add mod">
          <ac:chgData name="Busra Yucel" userId="080062f6-2e91-44e9-be79-ac660efc2ed3" providerId="ADAL" clId="{AEB98254-FE34-4DAD-B8EB-DABE6697DE65}" dt="2026-03-16T17:06:38.160" v="75" actId="1076"/>
          <ac:picMkLst>
            <pc:docMk/>
            <pc:sldMk cId="882471313" sldId="264"/>
            <ac:picMk id="6" creationId="{79E1D5E2-0581-D13E-16B3-4033AEC821F7}"/>
          </ac:picMkLst>
        </pc:picChg>
        <pc:picChg chg="del">
          <ac:chgData name="Busra Yucel" userId="080062f6-2e91-44e9-be79-ac660efc2ed3" providerId="ADAL" clId="{AEB98254-FE34-4DAD-B8EB-DABE6697DE65}" dt="2026-03-16T17:00:30.740" v="29" actId="478"/>
          <ac:picMkLst>
            <pc:docMk/>
            <pc:sldMk cId="882471313" sldId="264"/>
            <ac:picMk id="1026" creationId="{40816289-6132-D41C-2CFF-0BE42C45FD1E}"/>
          </ac:picMkLst>
        </pc:picChg>
      </pc:sldChg>
      <pc:sldChg chg="modSp mod">
        <pc:chgData name="Busra Yucel" userId="080062f6-2e91-44e9-be79-ac660efc2ed3" providerId="ADAL" clId="{AEB98254-FE34-4DAD-B8EB-DABE6697DE65}" dt="2026-03-16T17:29:41.345" v="218" actId="123"/>
        <pc:sldMkLst>
          <pc:docMk/>
          <pc:sldMk cId="1723753704" sldId="265"/>
        </pc:sldMkLst>
        <pc:spChg chg="mod">
          <ac:chgData name="Busra Yucel" userId="080062f6-2e91-44e9-be79-ac660efc2ed3" providerId="ADAL" clId="{AEB98254-FE34-4DAD-B8EB-DABE6697DE65}" dt="2026-03-16T17:29:41.345" v="218" actId="123"/>
          <ac:spMkLst>
            <pc:docMk/>
            <pc:sldMk cId="1723753704" sldId="265"/>
            <ac:spMk id="5" creationId="{3E2B8BEC-DC4D-2948-AF6F-2F5512A93584}"/>
          </ac:spMkLst>
        </pc:spChg>
      </pc:sldChg>
      <pc:sldChg chg="addSp delSp modSp mod">
        <pc:chgData name="Busra Yucel" userId="080062f6-2e91-44e9-be79-ac660efc2ed3" providerId="ADAL" clId="{AEB98254-FE34-4DAD-B8EB-DABE6697DE65}" dt="2026-03-16T17:32:15.738" v="324" actId="1036"/>
        <pc:sldMkLst>
          <pc:docMk/>
          <pc:sldMk cId="2684776203" sldId="266"/>
        </pc:sldMkLst>
        <pc:spChg chg="mod">
          <ac:chgData name="Busra Yucel" userId="080062f6-2e91-44e9-be79-ac660efc2ed3" providerId="ADAL" clId="{AEB98254-FE34-4DAD-B8EB-DABE6697DE65}" dt="2026-03-16T17:32:08.430" v="311" actId="123"/>
          <ac:spMkLst>
            <pc:docMk/>
            <pc:sldMk cId="2684776203" sldId="266"/>
            <ac:spMk id="5" creationId="{3E2B8BEC-DC4D-2948-AF6F-2F5512A93584}"/>
          </ac:spMkLst>
        </pc:spChg>
        <pc:graphicFrameChg chg="add del mod modGraphic">
          <ac:chgData name="Busra Yucel" userId="080062f6-2e91-44e9-be79-ac660efc2ed3" providerId="ADAL" clId="{AEB98254-FE34-4DAD-B8EB-DABE6697DE65}" dt="2026-03-16T17:09:44.340" v="78" actId="478"/>
          <ac:graphicFrameMkLst>
            <pc:docMk/>
            <pc:sldMk cId="2684776203" sldId="266"/>
            <ac:graphicFrameMk id="2" creationId="{1F9B74F1-58CB-F736-DBE8-D02118C97EDA}"/>
          </ac:graphicFrameMkLst>
        </pc:graphicFrameChg>
        <pc:picChg chg="add mod modCrop">
          <ac:chgData name="Busra Yucel" userId="080062f6-2e91-44e9-be79-ac660efc2ed3" providerId="ADAL" clId="{AEB98254-FE34-4DAD-B8EB-DABE6697DE65}" dt="2026-03-16T17:32:15.738" v="324" actId="1036"/>
          <ac:picMkLst>
            <pc:docMk/>
            <pc:sldMk cId="2684776203" sldId="266"/>
            <ac:picMk id="7" creationId="{FF4050F9-64A7-C332-2B84-F2C6D168B96E}"/>
          </ac:picMkLst>
        </pc:picChg>
        <pc:picChg chg="add mod modCrop">
          <ac:chgData name="Busra Yucel" userId="080062f6-2e91-44e9-be79-ac660efc2ed3" providerId="ADAL" clId="{AEB98254-FE34-4DAD-B8EB-DABE6697DE65}" dt="2026-03-16T17:32:15.738" v="324" actId="1036"/>
          <ac:picMkLst>
            <pc:docMk/>
            <pc:sldMk cId="2684776203" sldId="266"/>
            <ac:picMk id="9" creationId="{B0D08A8C-3620-D274-6D23-1664B0983D59}"/>
          </ac:picMkLst>
        </pc:picChg>
        <pc:picChg chg="add mod modCrop">
          <ac:chgData name="Busra Yucel" userId="080062f6-2e91-44e9-be79-ac660efc2ed3" providerId="ADAL" clId="{AEB98254-FE34-4DAD-B8EB-DABE6697DE65}" dt="2026-03-16T17:32:15.738" v="324" actId="1036"/>
          <ac:picMkLst>
            <pc:docMk/>
            <pc:sldMk cId="2684776203" sldId="266"/>
            <ac:picMk id="11" creationId="{962F215A-DDA0-8604-9912-58DCE97DB088}"/>
          </ac:picMkLst>
        </pc:picChg>
      </pc:sldChg>
      <pc:sldChg chg="modSp mod">
        <pc:chgData name="Busra Yucel" userId="080062f6-2e91-44e9-be79-ac660efc2ed3" providerId="ADAL" clId="{AEB98254-FE34-4DAD-B8EB-DABE6697DE65}" dt="2026-03-16T17:00:01.984" v="28" actId="1035"/>
        <pc:sldMkLst>
          <pc:docMk/>
          <pc:sldMk cId="1650447515" sldId="267"/>
        </pc:sldMkLst>
        <pc:picChg chg="mod modCrop">
          <ac:chgData name="Busra Yucel" userId="080062f6-2e91-44e9-be79-ac660efc2ed3" providerId="ADAL" clId="{AEB98254-FE34-4DAD-B8EB-DABE6697DE65}" dt="2026-03-16T17:00:01.984" v="28" actId="1035"/>
          <ac:picMkLst>
            <pc:docMk/>
            <pc:sldMk cId="1650447515" sldId="267"/>
            <ac:picMk id="9" creationId="{B76E35C6-C2C8-8F8A-04C4-4A71F4384F06}"/>
          </ac:picMkLst>
        </pc:picChg>
      </pc:sldChg>
      <pc:sldChg chg="modSp mod">
        <pc:chgData name="Busra Yucel" userId="080062f6-2e91-44e9-be79-ac660efc2ed3" providerId="ADAL" clId="{AEB98254-FE34-4DAD-B8EB-DABE6697DE65}" dt="2026-03-16T17:29:35.234" v="217" actId="123"/>
        <pc:sldMkLst>
          <pc:docMk/>
          <pc:sldMk cId="145288067" sldId="268"/>
        </pc:sldMkLst>
        <pc:spChg chg="mod">
          <ac:chgData name="Busra Yucel" userId="080062f6-2e91-44e9-be79-ac660efc2ed3" providerId="ADAL" clId="{AEB98254-FE34-4DAD-B8EB-DABE6697DE65}" dt="2026-03-16T17:29:35.234" v="217" actId="123"/>
          <ac:spMkLst>
            <pc:docMk/>
            <pc:sldMk cId="145288067" sldId="268"/>
            <ac:spMk id="5" creationId="{3E2B8BEC-DC4D-2948-AF6F-2F5512A93584}"/>
          </ac:spMkLst>
        </pc:spChg>
      </pc:sldChg>
      <pc:sldChg chg="modSp mod">
        <pc:chgData name="Busra Yucel" userId="080062f6-2e91-44e9-be79-ac660efc2ed3" providerId="ADAL" clId="{AEB98254-FE34-4DAD-B8EB-DABE6697DE65}" dt="2026-03-16T17:29:32.064" v="216" actId="123"/>
        <pc:sldMkLst>
          <pc:docMk/>
          <pc:sldMk cId="4097960339" sldId="269"/>
        </pc:sldMkLst>
        <pc:spChg chg="mod">
          <ac:chgData name="Busra Yucel" userId="080062f6-2e91-44e9-be79-ac660efc2ed3" providerId="ADAL" clId="{AEB98254-FE34-4DAD-B8EB-DABE6697DE65}" dt="2026-03-16T17:29:32.064" v="216" actId="123"/>
          <ac:spMkLst>
            <pc:docMk/>
            <pc:sldMk cId="4097960339" sldId="269"/>
            <ac:spMk id="5" creationId="{3E2B8BEC-DC4D-2948-AF6F-2F5512A93584}"/>
          </ac:spMkLst>
        </pc:spChg>
      </pc:sldChg>
      <pc:sldChg chg="modSp add mod setBg">
        <pc:chgData name="Busra Yucel" userId="080062f6-2e91-44e9-be79-ac660efc2ed3" providerId="ADAL" clId="{AEB98254-FE34-4DAD-B8EB-DABE6697DE65}" dt="2026-03-16T17:29:27.299" v="215" actId="123"/>
        <pc:sldMkLst>
          <pc:docMk/>
          <pc:sldMk cId="372714842" sldId="271"/>
        </pc:sldMkLst>
        <pc:spChg chg="mod">
          <ac:chgData name="Busra Yucel" userId="080062f6-2e91-44e9-be79-ac660efc2ed3" providerId="ADAL" clId="{AEB98254-FE34-4DAD-B8EB-DABE6697DE65}" dt="2026-03-16T17:23:36.623" v="189" actId="20577"/>
          <ac:spMkLst>
            <pc:docMk/>
            <pc:sldMk cId="372714842" sldId="271"/>
            <ac:spMk id="4" creationId="{61CA95C3-107C-4918-878C-4375CC4C2F11}"/>
          </ac:spMkLst>
        </pc:spChg>
        <pc:spChg chg="mod">
          <ac:chgData name="Busra Yucel" userId="080062f6-2e91-44e9-be79-ac660efc2ed3" providerId="ADAL" clId="{AEB98254-FE34-4DAD-B8EB-DABE6697DE65}" dt="2026-03-16T17:29:27.299" v="215" actId="123"/>
          <ac:spMkLst>
            <pc:docMk/>
            <pc:sldMk cId="372714842" sldId="271"/>
            <ac:spMk id="5" creationId="{D882F068-3A59-5D61-F082-5F22ABE5B266}"/>
          </ac:spMkLst>
        </pc:spChg>
      </pc:sldChg>
    </pc:docChg>
  </pc:docChgLst>
  <pc:docChgLst>
    <pc:chgData name="Busra Yucel" userId="080062f6-2e91-44e9-be79-ac660efc2ed3" providerId="ADAL" clId="{183E1CF1-BFEC-502B-8AFA-A115560991DB}"/>
    <pc:docChg chg="custSel modSld">
      <pc:chgData name="Busra Yucel" userId="080062f6-2e91-44e9-be79-ac660efc2ed3" providerId="ADAL" clId="{183E1CF1-BFEC-502B-8AFA-A115560991DB}" dt="2026-03-02T19:28:07.830" v="749" actId="1035"/>
      <pc:docMkLst>
        <pc:docMk/>
      </pc:docMkLst>
      <pc:sldChg chg="addSp modSp mod">
        <pc:chgData name="Busra Yucel" userId="080062f6-2e91-44e9-be79-ac660efc2ed3" providerId="ADAL" clId="{183E1CF1-BFEC-502B-8AFA-A115560991DB}" dt="2026-03-02T19:25:47.020" v="462" actId="14100"/>
        <pc:sldMkLst>
          <pc:docMk/>
          <pc:sldMk cId="882471313" sldId="264"/>
        </pc:sldMkLst>
        <pc:spChg chg="mod">
          <ac:chgData name="Busra Yucel" userId="080062f6-2e91-44e9-be79-ac660efc2ed3" providerId="ADAL" clId="{183E1CF1-BFEC-502B-8AFA-A115560991DB}" dt="2026-03-02T19:25:47.020" v="462" actId="14100"/>
          <ac:spMkLst>
            <pc:docMk/>
            <pc:sldMk cId="882471313" sldId="264"/>
            <ac:spMk id="5" creationId="{3E2B8BEC-DC4D-2948-AF6F-2F5512A93584}"/>
          </ac:spMkLst>
        </pc:spChg>
      </pc:sldChg>
      <pc:sldChg chg="modSp mod">
        <pc:chgData name="Busra Yucel" userId="080062f6-2e91-44e9-be79-ac660efc2ed3" providerId="ADAL" clId="{183E1CF1-BFEC-502B-8AFA-A115560991DB}" dt="2026-03-02T17:31:42.141" v="40" actId="20577"/>
        <pc:sldMkLst>
          <pc:docMk/>
          <pc:sldMk cId="1723753704" sldId="265"/>
        </pc:sldMkLst>
        <pc:spChg chg="mod">
          <ac:chgData name="Busra Yucel" userId="080062f6-2e91-44e9-be79-ac660efc2ed3" providerId="ADAL" clId="{183E1CF1-BFEC-502B-8AFA-A115560991DB}" dt="2026-03-02T17:31:42.141" v="40" actId="20577"/>
          <ac:spMkLst>
            <pc:docMk/>
            <pc:sldMk cId="1723753704" sldId="265"/>
            <ac:spMk id="5" creationId="{3E2B8BEC-DC4D-2948-AF6F-2F5512A93584}"/>
          </ac:spMkLst>
        </pc:spChg>
      </pc:sldChg>
      <pc:sldChg chg="modSp mod">
        <pc:chgData name="Busra Yucel" userId="080062f6-2e91-44e9-be79-ac660efc2ed3" providerId="ADAL" clId="{183E1CF1-BFEC-502B-8AFA-A115560991DB}" dt="2026-03-02T18:34:37.180" v="180" actId="20577"/>
        <pc:sldMkLst>
          <pc:docMk/>
          <pc:sldMk cId="2684776203" sldId="266"/>
        </pc:sldMkLst>
        <pc:spChg chg="mod">
          <ac:chgData name="Busra Yucel" userId="080062f6-2e91-44e9-be79-ac660efc2ed3" providerId="ADAL" clId="{183E1CF1-BFEC-502B-8AFA-A115560991DB}" dt="2026-03-02T18:34:37.180" v="180" actId="20577"/>
          <ac:spMkLst>
            <pc:docMk/>
            <pc:sldMk cId="2684776203" sldId="266"/>
            <ac:spMk id="5" creationId="{3E2B8BEC-DC4D-2948-AF6F-2F5512A93584}"/>
          </ac:spMkLst>
        </pc:spChg>
      </pc:sldChg>
      <pc:sldChg chg="addSp delSp modSp mod modAnim">
        <pc:chgData name="Busra Yucel" userId="080062f6-2e91-44e9-be79-ac660efc2ed3" providerId="ADAL" clId="{183E1CF1-BFEC-502B-8AFA-A115560991DB}" dt="2026-03-02T19:22:29.604" v="449" actId="1076"/>
        <pc:sldMkLst>
          <pc:docMk/>
          <pc:sldMk cId="1650447515" sldId="267"/>
        </pc:sldMkLst>
        <pc:spChg chg="mod">
          <ac:chgData name="Busra Yucel" userId="080062f6-2e91-44e9-be79-ac660efc2ed3" providerId="ADAL" clId="{183E1CF1-BFEC-502B-8AFA-A115560991DB}" dt="2026-03-02T19:09:14.902" v="438" actId="1035"/>
          <ac:spMkLst>
            <pc:docMk/>
            <pc:sldMk cId="1650447515" sldId="267"/>
            <ac:spMk id="4" creationId="{C4FFC25D-DA74-7E45-853D-3D1AC8FA16AA}"/>
          </ac:spMkLst>
        </pc:spChg>
        <pc:spChg chg="add mod">
          <ac:chgData name="Busra Yucel" userId="080062f6-2e91-44e9-be79-ac660efc2ed3" providerId="ADAL" clId="{183E1CF1-BFEC-502B-8AFA-A115560991DB}" dt="2026-03-02T19:07:55.633" v="432" actId="207"/>
          <ac:spMkLst>
            <pc:docMk/>
            <pc:sldMk cId="1650447515" sldId="267"/>
            <ac:spMk id="8" creationId="{B4CDA020-721F-60FC-E408-CF0F8FBF7904}"/>
          </ac:spMkLst>
        </pc:spChg>
        <pc:picChg chg="add mod">
          <ac:chgData name="Busra Yucel" userId="080062f6-2e91-44e9-be79-ac660efc2ed3" providerId="ADAL" clId="{183E1CF1-BFEC-502B-8AFA-A115560991DB}" dt="2026-03-02T19:04:52.167" v="188" actId="14100"/>
          <ac:picMkLst>
            <pc:docMk/>
            <pc:sldMk cId="1650447515" sldId="267"/>
            <ac:picMk id="7" creationId="{AAC51509-AA3A-6295-D7C3-A9F67DE9F57A}"/>
          </ac:picMkLst>
        </pc:picChg>
        <pc:picChg chg="add mod">
          <ac:chgData name="Busra Yucel" userId="080062f6-2e91-44e9-be79-ac660efc2ed3" providerId="ADAL" clId="{183E1CF1-BFEC-502B-8AFA-A115560991DB}" dt="2026-03-02T19:22:29.604" v="449" actId="1076"/>
          <ac:picMkLst>
            <pc:docMk/>
            <pc:sldMk cId="1650447515" sldId="267"/>
            <ac:picMk id="9" creationId="{B76E35C6-C2C8-8F8A-04C4-4A71F4384F06}"/>
          </ac:picMkLst>
        </pc:picChg>
      </pc:sldChg>
      <pc:sldChg chg="addSp delSp modSp mod">
        <pc:chgData name="Busra Yucel" userId="080062f6-2e91-44e9-be79-ac660efc2ed3" providerId="ADAL" clId="{183E1CF1-BFEC-502B-8AFA-A115560991DB}" dt="2026-03-02T19:28:07.830" v="749" actId="1035"/>
        <pc:sldMkLst>
          <pc:docMk/>
          <pc:sldMk cId="3900603616" sldId="270"/>
        </pc:sldMkLst>
        <pc:spChg chg="mod">
          <ac:chgData name="Busra Yucel" userId="080062f6-2e91-44e9-be79-ac660efc2ed3" providerId="ADAL" clId="{183E1CF1-BFEC-502B-8AFA-A115560991DB}" dt="2026-03-02T19:28:07.830" v="749" actId="1035"/>
          <ac:spMkLst>
            <pc:docMk/>
            <pc:sldMk cId="3900603616" sldId="270"/>
            <ac:spMk id="4" creationId="{C4FFC25D-DA74-7E45-853D-3D1AC8FA16AA}"/>
          </ac:spMkLst>
        </pc:spChg>
        <pc:picChg chg="add mod">
          <ac:chgData name="Busra Yucel" userId="080062f6-2e91-44e9-be79-ac660efc2ed3" providerId="ADAL" clId="{183E1CF1-BFEC-502B-8AFA-A115560991DB}" dt="2026-03-02T19:27:51.424" v="741"/>
          <ac:picMkLst>
            <pc:docMk/>
            <pc:sldMk cId="3900603616" sldId="270"/>
            <ac:picMk id="2050" creationId="{0B3F32AF-8DC9-5854-E8B0-FAA0B76E78F7}"/>
          </ac:picMkLst>
        </pc:picChg>
      </pc:sldChg>
    </pc:docChg>
  </pc:docChgLst>
  <pc:docChgLst>
    <pc:chgData name="Salman Azhar" userId="f9274aa4-2f4a-47bc-8c35-21f446943a1b" providerId="ADAL" clId="{2DEB5214-37C2-4046-9E11-19906CE9FCF3}"/>
    <pc:docChg chg="custSel modSld">
      <pc:chgData name="Salman Azhar" userId="f9274aa4-2f4a-47bc-8c35-21f446943a1b" providerId="ADAL" clId="{2DEB5214-37C2-4046-9E11-19906CE9FCF3}" dt="2026-03-16T19:16:42.009" v="20" actId="27636"/>
      <pc:docMkLst>
        <pc:docMk/>
      </pc:docMkLst>
      <pc:sldChg chg="modSp mod">
        <pc:chgData name="Salman Azhar" userId="f9274aa4-2f4a-47bc-8c35-21f446943a1b" providerId="ADAL" clId="{2DEB5214-37C2-4046-9E11-19906CE9FCF3}" dt="2026-03-16T19:14:35.015" v="0" actId="120"/>
        <pc:sldMkLst>
          <pc:docMk/>
          <pc:sldMk cId="882471313" sldId="264"/>
        </pc:sldMkLst>
        <pc:spChg chg="mod">
          <ac:chgData name="Salman Azhar" userId="f9274aa4-2f4a-47bc-8c35-21f446943a1b" providerId="ADAL" clId="{2DEB5214-37C2-4046-9E11-19906CE9FCF3}" dt="2026-03-16T19:14:35.015" v="0" actId="120"/>
          <ac:spMkLst>
            <pc:docMk/>
            <pc:sldMk cId="882471313" sldId="264"/>
            <ac:spMk id="5" creationId="{3E2B8BEC-DC4D-2948-AF6F-2F5512A93584}"/>
          </ac:spMkLst>
        </pc:spChg>
      </pc:sldChg>
      <pc:sldChg chg="modSp mod">
        <pc:chgData name="Salman Azhar" userId="f9274aa4-2f4a-47bc-8c35-21f446943a1b" providerId="ADAL" clId="{2DEB5214-37C2-4046-9E11-19906CE9FCF3}" dt="2026-03-16T19:14:53.328" v="1" actId="1076"/>
        <pc:sldMkLst>
          <pc:docMk/>
          <pc:sldMk cId="2684776203" sldId="266"/>
        </pc:sldMkLst>
        <pc:spChg chg="mod">
          <ac:chgData name="Salman Azhar" userId="f9274aa4-2f4a-47bc-8c35-21f446943a1b" providerId="ADAL" clId="{2DEB5214-37C2-4046-9E11-19906CE9FCF3}" dt="2026-03-16T19:14:53.328" v="1" actId="1076"/>
          <ac:spMkLst>
            <pc:docMk/>
            <pc:sldMk cId="2684776203" sldId="266"/>
            <ac:spMk id="5" creationId="{3E2B8BEC-DC4D-2948-AF6F-2F5512A93584}"/>
          </ac:spMkLst>
        </pc:spChg>
      </pc:sldChg>
      <pc:sldChg chg="modSp mod">
        <pc:chgData name="Salman Azhar" userId="f9274aa4-2f4a-47bc-8c35-21f446943a1b" providerId="ADAL" clId="{2DEB5214-37C2-4046-9E11-19906CE9FCF3}" dt="2026-03-16T19:15:57.766" v="8" actId="113"/>
        <pc:sldMkLst>
          <pc:docMk/>
          <pc:sldMk cId="145288067" sldId="268"/>
        </pc:sldMkLst>
        <pc:spChg chg="mod">
          <ac:chgData name="Salman Azhar" userId="f9274aa4-2f4a-47bc-8c35-21f446943a1b" providerId="ADAL" clId="{2DEB5214-37C2-4046-9E11-19906CE9FCF3}" dt="2026-03-16T19:15:57.766" v="8" actId="113"/>
          <ac:spMkLst>
            <pc:docMk/>
            <pc:sldMk cId="145288067" sldId="268"/>
            <ac:spMk id="5" creationId="{3E2B8BEC-DC4D-2948-AF6F-2F5512A93584}"/>
          </ac:spMkLst>
        </pc:spChg>
      </pc:sldChg>
      <pc:sldChg chg="modSp mod">
        <pc:chgData name="Salman Azhar" userId="f9274aa4-2f4a-47bc-8c35-21f446943a1b" providerId="ADAL" clId="{2DEB5214-37C2-4046-9E11-19906CE9FCF3}" dt="2026-03-16T19:16:42.009" v="20" actId="27636"/>
        <pc:sldMkLst>
          <pc:docMk/>
          <pc:sldMk cId="4097960339" sldId="269"/>
        </pc:sldMkLst>
        <pc:spChg chg="mod">
          <ac:chgData name="Salman Azhar" userId="f9274aa4-2f4a-47bc-8c35-21f446943a1b" providerId="ADAL" clId="{2DEB5214-37C2-4046-9E11-19906CE9FCF3}" dt="2026-03-16T19:16:42.009" v="20" actId="27636"/>
          <ac:spMkLst>
            <pc:docMk/>
            <pc:sldMk cId="4097960339" sldId="269"/>
            <ac:spMk id="5" creationId="{3E2B8BEC-DC4D-2948-AF6F-2F5512A93584}"/>
          </ac:spMkLst>
        </pc:spChg>
      </pc:sldChg>
      <pc:sldChg chg="modSp mod">
        <pc:chgData name="Salman Azhar" userId="f9274aa4-2f4a-47bc-8c35-21f446943a1b" providerId="ADAL" clId="{2DEB5214-37C2-4046-9E11-19906CE9FCF3}" dt="2026-03-16T19:16:33.224" v="17" actId="27636"/>
        <pc:sldMkLst>
          <pc:docMk/>
          <pc:sldMk cId="372714842" sldId="271"/>
        </pc:sldMkLst>
        <pc:spChg chg="mod">
          <ac:chgData name="Salman Azhar" userId="f9274aa4-2f4a-47bc-8c35-21f446943a1b" providerId="ADAL" clId="{2DEB5214-37C2-4046-9E11-19906CE9FCF3}" dt="2026-03-16T19:16:33.224" v="17" actId="27636"/>
          <ac:spMkLst>
            <pc:docMk/>
            <pc:sldMk cId="372714842" sldId="271"/>
            <ac:spMk id="5" creationId="{D882F068-3A59-5D61-F082-5F22ABE5B26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916E-FC95-F145-9C41-07EB69D53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EBDB2-9267-9847-98B7-842B1E571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C6ED7-6B09-C04F-AABA-9C8D96A9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9C52-2BF4-9143-9CB7-5461C111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02F49-B53D-8A4E-A00C-0F0BD240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8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1871-5281-9E48-A91A-EEFF545B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17FC6-0D55-5946-9C57-1591E9AB4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3D8C2-59F6-DF42-B8CB-265E24B7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69288-A50D-BA44-8C0A-488279DE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1EE3E-3E72-C047-9E82-65D4D8FC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7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45B7B-9C4A-CA40-8EC2-747239E7E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9152A-59D2-344C-B365-640A598A6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9D151-5156-C549-9382-55B7A6DA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00134-625C-5145-A95A-1821CECC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AABBF-DC60-8247-BBB6-FCA4BD4C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4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EEE0-90B4-1F42-90F1-09E19743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552E2-08E1-BF4E-9E21-194E48D67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B8C04-9F1B-F44B-A2EF-4CD0BED1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25CD4-CFB9-FA46-991B-A99BC079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1FEB4-0AD3-8948-B26A-0806987A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5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A965-8915-214F-9D36-48373988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75065-9A02-D040-8846-F7362DF35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C9147-1ED4-A049-B562-E9BA80B7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3A081-8155-1F46-A641-C0021590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AC7FE-8508-8344-B730-1AC13017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A134-5F96-0740-BC29-5275905F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15EF-7997-1441-ACBD-6AE1098B6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63D28-4D7C-1541-86B6-E58D8C718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A80EE-F654-8348-A74B-676B9605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CA226-E765-4549-9157-27CF787E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6D2B1-595C-944B-8FB9-C0C9614E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090A-E242-F74A-893A-224054EB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E76A4-5990-4E4A-939D-830CBA0ED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12116-6D47-1144-ACDB-F5C28A1CB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D965D-40F1-754B-A09C-8F1DED09A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FDE7F-4D77-2E4D-B299-02B11C9F8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96F04-535D-CC43-8B32-F28CCD6E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87186B-9A35-C441-A558-3A3AC705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8B9A4-68CD-EC48-BB14-16617C89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7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AEEA-425C-5A44-BDC7-103C1E12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48255-3A75-3C45-A054-094FF517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4589F-E2BA-5C42-A94B-FA7123A2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84B9B-0C1E-F941-8EEA-5BA5288D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8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3401B-506A-594E-8D9C-3411AA91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DBC59-CFCA-B24D-8DDD-8538844C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57DCB-A398-C544-87E9-49D6B0C7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0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D24-3C0E-B14F-9A9F-CB45D544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ADAC-6C8A-4749-B178-BE103073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AAFE6-371C-CA44-B550-7FDC17EC3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A2157-FFBD-0F49-B6C4-9D9B8444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B57B4-0CD6-2E4D-9BCC-F786371E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09F3-4430-8D48-B4F6-3AE1A8C1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6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CD8D-9D5C-9645-AC61-CDBC4831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0156F-C2B4-1E43-8AE8-7A22315E7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0DCF4-2DA8-504A-BF10-924388723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25364-BB25-B14D-B5B6-1829BEEB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7DE21-A291-9E41-9C79-DC0715AE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D1D-DAE6-3A4D-9DFC-34855831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D3DB4-1DE1-9F4B-8F9A-5469036C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88991-A67C-DC48-939E-817BEE242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42929-55FD-C949-A9CA-508F465B7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6CB8-113C-4644-8DD2-7771715204C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635F2-8351-8A46-8D3B-95CB210DA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D3B25-905F-7D43-BF81-D95E302E3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478F2-4CB0-C140-819E-AE305416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5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4592"/>
            <a:ext cx="10515600" cy="1585993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 </a:t>
            </a:r>
            <a:r>
              <a:rPr lang="en-US" sz="3600" b="1" dirty="0"/>
              <a:t>Bridging the Gap: Barriers to Effective Collaboration Between Technology Startups and Construction Firms 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2B8BEC-DC4D-2948-AF6F-2F5512A93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143968"/>
            <a:ext cx="10515599" cy="7764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cs typeface="Gautami" panose="020B0502040204020203" pitchFamily="34" charset="0"/>
              </a:rPr>
              <a:t>Busra Yucel and Salman Azhar, PhD</a:t>
            </a:r>
          </a:p>
          <a:p>
            <a:pPr marL="0" indent="0">
              <a:buNone/>
            </a:pPr>
            <a:r>
              <a:rPr lang="en-US" dirty="0">
                <a:cs typeface="Gautami" panose="020B0502040204020203" pitchFamily="34" charset="0"/>
              </a:rPr>
              <a:t>Auburn University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00A3A-B1B9-6C49-9609-85134D8F6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293" y="5606586"/>
            <a:ext cx="1977571" cy="1111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628E9E-227F-924B-B0EB-00A308FFCB3A}"/>
              </a:ext>
            </a:extLst>
          </p:cNvPr>
          <p:cNvSpPr txBox="1"/>
          <p:nvPr/>
        </p:nvSpPr>
        <p:spPr>
          <a:xfrm>
            <a:off x="-6" y="4212983"/>
            <a:ext cx="12191998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ASC 2026 International Conference</a:t>
            </a:r>
          </a:p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62</a:t>
            </a:r>
            <a:r>
              <a:rPr lang="en-US" sz="2400" b="1" baseline="30000" dirty="0">
                <a:solidFill>
                  <a:schemeClr val="bg1">
                    <a:lumMod val="95000"/>
                  </a:schemeClr>
                </a:solidFill>
              </a:rPr>
              <a:t>nd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Annual Associated Schools of Construction International Conference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8745B-A839-294B-BE26-EC1CA201FC21}"/>
              </a:ext>
            </a:extLst>
          </p:cNvPr>
          <p:cNvSpPr txBox="1"/>
          <p:nvPr/>
        </p:nvSpPr>
        <p:spPr>
          <a:xfrm>
            <a:off x="4854139" y="4924509"/>
            <a:ext cx="2483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April 15</a:t>
            </a:r>
            <a:r>
              <a:rPr lang="en-US" sz="2000" baseline="30000" dirty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– 17</a:t>
            </a:r>
            <a:r>
              <a:rPr lang="en-US" sz="2000" baseline="30000" dirty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</p:txBody>
      </p:sp>
      <p:pic>
        <p:nvPicPr>
          <p:cNvPr id="1026" name="Picture 2" descr="Cal Poly logo">
            <a:extLst>
              <a:ext uri="{FF2B5EF4-FFF2-40B4-BE49-F238E27FC236}">
                <a16:creationId xmlns:a16="http://schemas.microsoft.com/office/drawing/2014/main" id="{CDD0117D-B8F6-15A5-C99C-46BD0077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6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&amp;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2B8BEC-DC4D-2948-AF6F-2F5512A9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1623" cy="40192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Corporate–startup collaborations facilitate technology adoption and industry-wide innovation (Bertin &amp; </a:t>
            </a:r>
            <a:r>
              <a:rPr lang="en-US" dirty="0" err="1"/>
              <a:t>Mavoori</a:t>
            </a:r>
            <a:r>
              <a:rPr lang="en-US" dirty="0"/>
              <a:t>, 2024) </a:t>
            </a:r>
          </a:p>
          <a:p>
            <a:r>
              <a:rPr lang="en-US" dirty="0"/>
              <a:t>They strengthen collaborative ecosystems and align firms around shared goals (Zhang &amp; Chen, 2021) and integrate diverse knowledge bases across organizations (Nissen et al., 2014) </a:t>
            </a:r>
          </a:p>
          <a:p>
            <a:r>
              <a:rPr lang="en-US" dirty="0"/>
              <a:t>However, the strategic approaches and barriers shaping these partnerships remain underexplored in construction management research.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2DDE4B-E3AA-E64D-C083-B0764DCAE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FE66C923-475B-195F-07CE-D87E7ED71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E1D5E2-0581-D13E-16B3-4033AEC82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5700" y="1989132"/>
            <a:ext cx="4411943" cy="30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7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Research Aim, Scope,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2B8BEC-DC4D-2948-AF6F-2F5512A9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925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To reveal how large and mid-sized U.S. construction firms collaborate with startups to drive innovation</a:t>
            </a:r>
          </a:p>
          <a:p>
            <a:pPr algn="just"/>
            <a:r>
              <a:rPr lang="en-US" dirty="0"/>
              <a:t>Evaluate factors that affect these partnerships from the perspective of established construction firms. </a:t>
            </a:r>
          </a:p>
          <a:p>
            <a:pPr algn="just"/>
            <a:r>
              <a:rPr lang="en-US" dirty="0"/>
              <a:t>To identify the common partnership modes and barriers to these engagements. </a:t>
            </a:r>
          </a:p>
          <a:p>
            <a:pPr algn="just"/>
            <a:r>
              <a:rPr lang="en-US" dirty="0"/>
              <a:t>Scope: Mid-to-Large US companies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11214E-1ABA-C76E-19D3-1A60B1BF7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12A65367-66D6-3274-B759-AEEDC0C7A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5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Research 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2B8BEC-DC4D-2948-AF6F-2F5512A9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551"/>
            <a:ext cx="10515600" cy="4019251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en-US" dirty="0"/>
              <a:t>Online survey designed as a mixed-methods tool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Questions developed through three industry expert interviews, a literature review, and academic feedback.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436F83-FA72-A966-51AF-171752361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C77E1A0D-C0F6-9E40-B6E2-A857FDEFC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4050F9-64A7-C332-2B84-F2C6D168B9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34"/>
          <a:stretch>
            <a:fillRect/>
          </a:stretch>
        </p:blipFill>
        <p:spPr>
          <a:xfrm>
            <a:off x="895350" y="3332973"/>
            <a:ext cx="2759008" cy="2284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D08A8C-3620-D274-6D23-1664B0983D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12"/>
          <a:stretch>
            <a:fillRect/>
          </a:stretch>
        </p:blipFill>
        <p:spPr>
          <a:xfrm>
            <a:off x="4079440" y="3332973"/>
            <a:ext cx="3633927" cy="23757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2F215A-DDA0-8604-9912-58DCE97DB0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96"/>
          <a:stretch>
            <a:fillRect/>
          </a:stretch>
        </p:blipFill>
        <p:spPr>
          <a:xfrm>
            <a:off x="8011552" y="3464498"/>
            <a:ext cx="3633927" cy="220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7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38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Results/Findings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0543DD-D1AD-44F4-96C5-6C70AF2FF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F7AC5545-7BF6-80D9-2D46-46E7759C5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ey and white wavy lines&#10;&#10;AI-generated content may be incorrect.">
            <a:extLst>
              <a:ext uri="{FF2B5EF4-FFF2-40B4-BE49-F238E27FC236}">
                <a16:creationId xmlns:a16="http://schemas.microsoft.com/office/drawing/2014/main" id="{AAC51509-AA3A-6295-D7C3-A9F67DE9F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65" y="1203004"/>
            <a:ext cx="9077047" cy="47078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4CDA020-721F-60FC-E408-CF0F8FBF7904}"/>
              </a:ext>
            </a:extLst>
          </p:cNvPr>
          <p:cNvSpPr/>
          <p:nvPr/>
        </p:nvSpPr>
        <p:spPr>
          <a:xfrm>
            <a:off x="9583387" y="2268187"/>
            <a:ext cx="1567543" cy="3883231"/>
          </a:xfrm>
          <a:prstGeom prst="ellipse">
            <a:avLst/>
          </a:prstGeom>
          <a:solidFill>
            <a:schemeClr val="accent4">
              <a:lumMod val="40000"/>
              <a:lumOff val="60000"/>
              <a:alpha val="2519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9" name="Picture 8" descr="A graph with colorful squares&#10;&#10;AI-generated content may be incorrect.">
            <a:extLst>
              <a:ext uri="{FF2B5EF4-FFF2-40B4-BE49-F238E27FC236}">
                <a16:creationId xmlns:a16="http://schemas.microsoft.com/office/drawing/2014/main" id="{B76E35C6-C2C8-8F8A-04C4-4A71F4384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>
            <a:fillRect/>
          </a:stretch>
        </p:blipFill>
        <p:spPr>
          <a:xfrm>
            <a:off x="1303288" y="1285871"/>
            <a:ext cx="9585424" cy="527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Discussion, Conclusions, Recommendations (1)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2B8BEC-DC4D-2948-AF6F-2F5512A9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9251"/>
          </a:xfrm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Char char="•"/>
            </a:pPr>
            <a:r>
              <a:rPr lang="en-US" b="1" dirty="0"/>
              <a:t>Knowledge &amp; Fit (Most Critical):</a:t>
            </a:r>
            <a:r>
              <a:rPr lang="en-US" dirty="0"/>
              <a:t> Corporations struggle to identify suitable startups.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Startups often lack sector-specific knowledge, a major issue in fragmented industries like construction.</a:t>
            </a:r>
          </a:p>
          <a:p>
            <a:pPr algn="just"/>
            <a:r>
              <a:rPr lang="en-US" b="1" dirty="0"/>
              <a:t>Intellectual Property (IP) vs. Operational Risk:</a:t>
            </a:r>
            <a:r>
              <a:rPr lang="en-US" dirty="0"/>
              <a:t> Unlike digital/tech sectors where IP is a core asset, IP ownership is a low concern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Operational and financial risks (e.g., startup failure rates) take precedence over legal IP concerns</a:t>
            </a:r>
          </a:p>
          <a:p>
            <a:pPr algn="just"/>
            <a:r>
              <a:rPr lang="en-US" b="1" dirty="0"/>
              <a:t>Strategic &amp; Cultural Misalignment:</a:t>
            </a:r>
            <a:r>
              <a:rPr lang="en-US" dirty="0"/>
              <a:t> Requires intentional efforts to build trust and align long-term visions.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3E9D9-AAEB-F58B-3405-7144B054B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24A865B4-C882-0505-9089-5C13FA1AA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Discussion, Conclusions, Recommendations (2)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2B8BEC-DC4D-2948-AF6F-2F5512A9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351"/>
            <a:ext cx="10515600" cy="4276596"/>
          </a:xfrm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Char char="•"/>
            </a:pPr>
            <a:r>
              <a:rPr lang="en-US" b="1" dirty="0"/>
              <a:t>The Catalyst: </a:t>
            </a:r>
            <a:r>
              <a:rPr lang="en-US" dirty="0"/>
              <a:t>Startups are a vital mechanism for driving digitalization, enhancing productivity, and solving project delivery inefficiencies.</a:t>
            </a:r>
          </a:p>
          <a:p>
            <a:pPr algn="just">
              <a:buFont typeface="Arial" charset="0"/>
              <a:buChar char="•"/>
            </a:pPr>
            <a:r>
              <a:rPr lang="en-US" b="1" dirty="0"/>
              <a:t>The "Co-Innovator" Gap:</a:t>
            </a:r>
            <a:r>
              <a:rPr lang="en-US" dirty="0"/>
              <a:t> Persistent barriers (knowledge gaps, lack of readiness, cultural friction) keep construction firms as cautious adopters rather than true co-innovators.</a:t>
            </a:r>
          </a:p>
          <a:p>
            <a:pPr algn="just">
              <a:buFont typeface="Arial" charset="0"/>
              <a:buChar char="•"/>
            </a:pPr>
            <a:r>
              <a:rPr lang="en-US" b="1" dirty="0"/>
              <a:t>Study Contributions:</a:t>
            </a:r>
            <a:r>
              <a:rPr lang="en-US" dirty="0"/>
              <a:t> Reconceptualizes corporate-startup friction into a construction-specific diagnostic framework, isolating the four core barrier clusters that stall industry innovation.</a:t>
            </a:r>
          </a:p>
          <a:p>
            <a:pPr algn="just">
              <a:buFont typeface="Arial" charset="0"/>
              <a:buChar char="•"/>
            </a:pPr>
            <a:r>
              <a:rPr lang="en-US" b="1" dirty="0"/>
              <a:t>Limitations:</a:t>
            </a:r>
            <a:r>
              <a:rPr lang="en-US" dirty="0"/>
              <a:t> Sample size, cross-sectional data, and self-reporting biases, paving the way for future mixed-method research.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8EF75-8953-0DB1-D22B-F63D8A66B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488A003C-2A30-9CDC-20D3-D9846A4C4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6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BE13D-BB2D-5CB0-4A37-D035DB972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CA95C3-107C-4918-878C-4375CC4C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Discussion, Conclusions, Recommendations (3)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82F068-3A59-5D61-F082-5F22ABE5B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46"/>
            <a:ext cx="10515600" cy="435124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b="1" dirty="0"/>
              <a:t>Institutionalize Learning &amp; Evaluation:  </a:t>
            </a:r>
            <a:r>
              <a:rPr lang="en-US" dirty="0"/>
              <a:t>Move beyond isolated pilot projects by creating transparent, structured evaluation frameworks.</a:t>
            </a:r>
          </a:p>
          <a:p>
            <a:pPr>
              <a:buFont typeface="Arial" charset="0"/>
              <a:buChar char="•"/>
            </a:pPr>
            <a:r>
              <a:rPr lang="en-US" b="1" dirty="0"/>
              <a:t>Enhance Mutual Fit:  </a:t>
            </a:r>
            <a:r>
              <a:rPr lang="en-US" dirty="0"/>
              <a:t>Prioritize open communication and sector-specific knowledge sharing during the selection phase.</a:t>
            </a:r>
          </a:p>
          <a:p>
            <a:pPr>
              <a:buFont typeface="Arial" charset="0"/>
              <a:buChar char="•"/>
            </a:pPr>
            <a:r>
              <a:rPr lang="en-US" b="1" dirty="0"/>
              <a:t>Develop Organizational Readiness:  </a:t>
            </a:r>
            <a:r>
              <a:rPr lang="en-US" dirty="0"/>
              <a:t>Commit dedicated resources and secure leadership support.</a:t>
            </a:r>
          </a:p>
          <a:p>
            <a:pPr>
              <a:buFont typeface="Arial" charset="0"/>
              <a:buChar char="•"/>
            </a:pPr>
            <a:r>
              <a:rPr lang="en-US" dirty="0"/>
              <a:t>Build the internal integration capacity required to scale pilots into long-term strategies.</a:t>
            </a:r>
          </a:p>
          <a:p>
            <a:pPr>
              <a:buFont typeface="Arial" charset="0"/>
              <a:buChar char="•"/>
            </a:pPr>
            <a:r>
              <a:rPr lang="en-US" b="1" dirty="0"/>
              <a:t>Foster Co-Learning Mechanisms:  </a:t>
            </a:r>
            <a:r>
              <a:rPr lang="en-US" dirty="0"/>
              <a:t>Shift the goal from "eliminating all risk" to creating structured environments for adaptation, balancing agility with strategic control.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204967-4C34-637B-D5E5-60EDE9173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BCD4DAED-44A2-D246-50D2-E3A65F813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Key to Building Effective Corporate-Startup Partnerships">
            <a:extLst>
              <a:ext uri="{FF2B5EF4-FFF2-40B4-BE49-F238E27FC236}">
                <a16:creationId xmlns:a16="http://schemas.microsoft.com/office/drawing/2014/main" id="{0B3F32AF-8DC9-5854-E8B0-FAA0B76E7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4FFC25D-DA74-7E45-853D-3D1AC8FA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45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Thanks for Listening!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Q&amp;A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802B5C-57C6-FFF8-1A08-6494AE7CF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872" y="5799389"/>
            <a:ext cx="1720907" cy="966986"/>
          </a:xfrm>
          <a:prstGeom prst="rect">
            <a:avLst/>
          </a:prstGeom>
        </p:spPr>
      </p:pic>
      <p:pic>
        <p:nvPicPr>
          <p:cNvPr id="3" name="Picture 2" descr="Cal Poly logo">
            <a:extLst>
              <a:ext uri="{FF2B5EF4-FFF2-40B4-BE49-F238E27FC236}">
                <a16:creationId xmlns:a16="http://schemas.microsoft.com/office/drawing/2014/main" id="{88EB5A62-9558-3B7A-15FA-0C553FF41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0" y="5766648"/>
            <a:ext cx="3275665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60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497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Gautami</vt:lpstr>
      <vt:lpstr>Office Theme</vt:lpstr>
      <vt:lpstr>   Bridging the Gap: Barriers to Effective Collaboration Between Technology Startups and Construction Firms </vt:lpstr>
      <vt:lpstr>Introduction &amp; Background</vt:lpstr>
      <vt:lpstr>Research Aim, Scope, Objectives</vt:lpstr>
      <vt:lpstr>Research Approach</vt:lpstr>
      <vt:lpstr>Results/Findings</vt:lpstr>
      <vt:lpstr>Discussion, Conclusions, Recommendations (1)</vt:lpstr>
      <vt:lpstr>Discussion, Conclusions, Recommendations (2)</vt:lpstr>
      <vt:lpstr>Discussion, Conclusions, Recommendations (3)</vt:lpstr>
      <vt:lpstr>Thanks for Listening! 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 Here</dc:title>
  <dc:creator>Tom Leathem</dc:creator>
  <cp:lastModifiedBy>Salman Azhar</cp:lastModifiedBy>
  <cp:revision>23</cp:revision>
  <dcterms:created xsi:type="dcterms:W3CDTF">2020-02-29T13:20:12Z</dcterms:created>
  <dcterms:modified xsi:type="dcterms:W3CDTF">2026-03-16T19:16:47Z</dcterms:modified>
</cp:coreProperties>
</file>