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71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80F98-D337-4AB2-9B4E-8AF48899A1DF}" v="66" dt="2026-03-16T18:28:4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0"/>
    <p:restoredTop sz="96115"/>
  </p:normalViewPr>
  <p:slideViewPr>
    <p:cSldViewPr snapToGrid="0" snapToObjects="1">
      <p:cViewPr varScale="1">
        <p:scale>
          <a:sx n="82" d="100"/>
          <a:sy n="82" d="100"/>
        </p:scale>
        <p:origin x="5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ra Yucel" userId="080062f6-2e91-44e9-be79-ac660efc2ed3" providerId="ADAL" clId="{AEB98254-FE34-4DAD-B8EB-DABE6697DE65}"/>
    <pc:docChg chg="undo custSel addSld delSld modSld">
      <pc:chgData name="Busra Yucel" userId="080062f6-2e91-44e9-be79-ac660efc2ed3" providerId="ADAL" clId="{AEB98254-FE34-4DAD-B8EB-DABE6697DE65}" dt="2026-03-16T18:29:33.276" v="414"/>
      <pc:docMkLst>
        <pc:docMk/>
      </pc:docMkLst>
      <pc:sldChg chg="modSp mod">
        <pc:chgData name="Busra Yucel" userId="080062f6-2e91-44e9-be79-ac660efc2ed3" providerId="ADAL" clId="{AEB98254-FE34-4DAD-B8EB-DABE6697DE65}" dt="2026-03-16T17:41:33.690" v="4" actId="20577"/>
        <pc:sldMkLst>
          <pc:docMk/>
          <pc:sldMk cId="3013068946" sldId="256"/>
        </pc:sldMkLst>
        <pc:spChg chg="mod">
          <ac:chgData name="Busra Yucel" userId="080062f6-2e91-44e9-be79-ac660efc2ed3" providerId="ADAL" clId="{AEB98254-FE34-4DAD-B8EB-DABE6697DE65}" dt="2026-03-16T17:41:33.690" v="4" actId="20577"/>
          <ac:spMkLst>
            <pc:docMk/>
            <pc:sldMk cId="3013068946" sldId="256"/>
            <ac:spMk id="5" creationId="{3E2B8BEC-DC4D-2948-AF6F-2F5512A93584}"/>
          </ac:spMkLst>
        </pc:spChg>
      </pc:sldChg>
      <pc:sldChg chg="modSp mod">
        <pc:chgData name="Busra Yucel" userId="080062f6-2e91-44e9-be79-ac660efc2ed3" providerId="ADAL" clId="{AEB98254-FE34-4DAD-B8EB-DABE6697DE65}" dt="2026-03-16T18:03:01.129" v="263" actId="2711"/>
        <pc:sldMkLst>
          <pc:docMk/>
          <pc:sldMk cId="882471313" sldId="264"/>
        </pc:sldMkLst>
        <pc:spChg chg="mod">
          <ac:chgData name="Busra Yucel" userId="080062f6-2e91-44e9-be79-ac660efc2ed3" providerId="ADAL" clId="{AEB98254-FE34-4DAD-B8EB-DABE6697DE65}" dt="2026-03-16T18:03:01.129" v="263" actId="2711"/>
          <ac:spMkLst>
            <pc:docMk/>
            <pc:sldMk cId="882471313" sldId="264"/>
            <ac:spMk id="5" creationId="{3E2B8BEC-DC4D-2948-AF6F-2F5512A93584}"/>
          </ac:spMkLst>
        </pc:spChg>
        <pc:spChg chg="mod">
          <ac:chgData name="Busra Yucel" userId="080062f6-2e91-44e9-be79-ac660efc2ed3" providerId="ADAL" clId="{AEB98254-FE34-4DAD-B8EB-DABE6697DE65}" dt="2026-03-16T18:03:01.129" v="263" actId="2711"/>
          <ac:spMkLst>
            <pc:docMk/>
            <pc:sldMk cId="882471313" sldId="264"/>
            <ac:spMk id="7" creationId="{D35CCECC-EE70-93CE-BCC5-B0BD6D18BC8D}"/>
          </ac:spMkLst>
        </pc:spChg>
        <pc:picChg chg="mod">
          <ac:chgData name="Busra Yucel" userId="080062f6-2e91-44e9-be79-ac660efc2ed3" providerId="ADAL" clId="{AEB98254-FE34-4DAD-B8EB-DABE6697DE65}" dt="2026-03-16T17:42:22.248" v="9" actId="1076"/>
          <ac:picMkLst>
            <pc:docMk/>
            <pc:sldMk cId="882471313" sldId="264"/>
            <ac:picMk id="1030" creationId="{B5C65D7B-890B-3E8B-24C8-585D743A6868}"/>
          </ac:picMkLst>
        </pc:picChg>
      </pc:sldChg>
      <pc:sldChg chg="modSp mod">
        <pc:chgData name="Busra Yucel" userId="080062f6-2e91-44e9-be79-ac660efc2ed3" providerId="ADAL" clId="{AEB98254-FE34-4DAD-B8EB-DABE6697DE65}" dt="2026-03-16T17:47:07.112" v="39"/>
        <pc:sldMkLst>
          <pc:docMk/>
          <pc:sldMk cId="1723753704" sldId="265"/>
        </pc:sldMkLst>
        <pc:spChg chg="mod">
          <ac:chgData name="Busra Yucel" userId="080062f6-2e91-44e9-be79-ac660efc2ed3" providerId="ADAL" clId="{AEB98254-FE34-4DAD-B8EB-DABE6697DE65}" dt="2026-03-16T17:47:07.112" v="39"/>
          <ac:spMkLst>
            <pc:docMk/>
            <pc:sldMk cId="1723753704" sldId="265"/>
            <ac:spMk id="5" creationId="{3E2B8BEC-DC4D-2948-AF6F-2F5512A93584}"/>
          </ac:spMkLst>
        </pc:spChg>
        <pc:picChg chg="mod">
          <ac:chgData name="Busra Yucel" userId="080062f6-2e91-44e9-be79-ac660efc2ed3" providerId="ADAL" clId="{AEB98254-FE34-4DAD-B8EB-DABE6697DE65}" dt="2026-03-16T17:44:00.858" v="22" actId="1076"/>
          <ac:picMkLst>
            <pc:docMk/>
            <pc:sldMk cId="1723753704" sldId="265"/>
            <ac:picMk id="2" creationId="{AB3348CB-D597-D743-EF38-770CC0E8FD7E}"/>
          </ac:picMkLst>
        </pc:picChg>
      </pc:sldChg>
      <pc:sldChg chg="modSp mod">
        <pc:chgData name="Busra Yucel" userId="080062f6-2e91-44e9-be79-ac660efc2ed3" providerId="ADAL" clId="{AEB98254-FE34-4DAD-B8EB-DABE6697DE65}" dt="2026-03-16T18:15:40.464" v="268" actId="1076"/>
        <pc:sldMkLst>
          <pc:docMk/>
          <pc:sldMk cId="2684776203" sldId="266"/>
        </pc:sldMkLst>
        <pc:picChg chg="mod">
          <ac:chgData name="Busra Yucel" userId="080062f6-2e91-44e9-be79-ac660efc2ed3" providerId="ADAL" clId="{AEB98254-FE34-4DAD-B8EB-DABE6697DE65}" dt="2026-03-16T18:15:40.464" v="268" actId="1076"/>
          <ac:picMkLst>
            <pc:docMk/>
            <pc:sldMk cId="2684776203" sldId="266"/>
            <ac:picMk id="7" creationId="{C9BA9F93-2E83-5249-5274-9ADD2602F58A}"/>
          </ac:picMkLst>
        </pc:picChg>
        <pc:picChg chg="mod">
          <ac:chgData name="Busra Yucel" userId="080062f6-2e91-44e9-be79-ac660efc2ed3" providerId="ADAL" clId="{AEB98254-FE34-4DAD-B8EB-DABE6697DE65}" dt="2026-03-16T18:15:35.585" v="267" actId="1076"/>
          <ac:picMkLst>
            <pc:docMk/>
            <pc:sldMk cId="2684776203" sldId="266"/>
            <ac:picMk id="10" creationId="{25BA629E-55D3-0C8D-6DC7-BFDE8EB09AFE}"/>
          </ac:picMkLst>
        </pc:picChg>
      </pc:sldChg>
      <pc:sldChg chg="addSp delSp modSp mod delAnim">
        <pc:chgData name="Busra Yucel" userId="080062f6-2e91-44e9-be79-ac660efc2ed3" providerId="ADAL" clId="{AEB98254-FE34-4DAD-B8EB-DABE6697DE65}" dt="2026-03-16T18:02:32.089" v="260" actId="20577"/>
        <pc:sldMkLst>
          <pc:docMk/>
          <pc:sldMk cId="1650447515" sldId="267"/>
        </pc:sldMkLst>
        <pc:spChg chg="add mod">
          <ac:chgData name="Busra Yucel" userId="080062f6-2e91-44e9-be79-ac660efc2ed3" providerId="ADAL" clId="{AEB98254-FE34-4DAD-B8EB-DABE6697DE65}" dt="2026-03-16T18:02:32.089" v="260" actId="20577"/>
          <ac:spMkLst>
            <pc:docMk/>
            <pc:sldMk cId="1650447515" sldId="267"/>
            <ac:spMk id="2" creationId="{070641D8-4E99-8E82-51CC-82B180D98315}"/>
          </ac:spMkLst>
        </pc:spChg>
        <pc:spChg chg="del">
          <ac:chgData name="Busra Yucel" userId="080062f6-2e91-44e9-be79-ac660efc2ed3" providerId="ADAL" clId="{AEB98254-FE34-4DAD-B8EB-DABE6697DE65}" dt="2026-03-16T17:50:23.292" v="62" actId="478"/>
          <ac:spMkLst>
            <pc:docMk/>
            <pc:sldMk cId="1650447515" sldId="267"/>
            <ac:spMk id="8" creationId="{B4CDA020-721F-60FC-E408-CF0F8FBF7904}"/>
          </ac:spMkLst>
        </pc:spChg>
        <pc:picChg chg="del">
          <ac:chgData name="Busra Yucel" userId="080062f6-2e91-44e9-be79-ac660efc2ed3" providerId="ADAL" clId="{AEB98254-FE34-4DAD-B8EB-DABE6697DE65}" dt="2026-03-16T17:50:21.717" v="61" actId="478"/>
          <ac:picMkLst>
            <pc:docMk/>
            <pc:sldMk cId="1650447515" sldId="267"/>
            <ac:picMk id="7" creationId="{AAC51509-AA3A-6295-D7C3-A9F67DE9F57A}"/>
          </ac:picMkLst>
        </pc:picChg>
        <pc:picChg chg="del">
          <ac:chgData name="Busra Yucel" userId="080062f6-2e91-44e9-be79-ac660efc2ed3" providerId="ADAL" clId="{AEB98254-FE34-4DAD-B8EB-DABE6697DE65}" dt="2026-03-16T17:50:21.284" v="60" actId="478"/>
          <ac:picMkLst>
            <pc:docMk/>
            <pc:sldMk cId="1650447515" sldId="267"/>
            <ac:picMk id="9" creationId="{B76E35C6-C2C8-8F8A-04C4-4A71F4384F06}"/>
          </ac:picMkLst>
        </pc:picChg>
      </pc:sldChg>
      <pc:sldChg chg="modSp mod">
        <pc:chgData name="Busra Yucel" userId="080062f6-2e91-44e9-be79-ac660efc2ed3" providerId="ADAL" clId="{AEB98254-FE34-4DAD-B8EB-DABE6697DE65}" dt="2026-03-16T18:02:37.061" v="262" actId="20577"/>
        <pc:sldMkLst>
          <pc:docMk/>
          <pc:sldMk cId="145288067" sldId="268"/>
        </pc:sldMkLst>
        <pc:spChg chg="mod">
          <ac:chgData name="Busra Yucel" userId="080062f6-2e91-44e9-be79-ac660efc2ed3" providerId="ADAL" clId="{AEB98254-FE34-4DAD-B8EB-DABE6697DE65}" dt="2026-03-16T18:02:37.061" v="262" actId="20577"/>
          <ac:spMkLst>
            <pc:docMk/>
            <pc:sldMk cId="145288067" sldId="268"/>
            <ac:spMk id="5" creationId="{3E2B8BEC-DC4D-2948-AF6F-2F5512A93584}"/>
          </ac:spMkLst>
        </pc:spChg>
      </pc:sldChg>
      <pc:sldChg chg="addSp delSp modSp mod">
        <pc:chgData name="Busra Yucel" userId="080062f6-2e91-44e9-be79-ac660efc2ed3" providerId="ADAL" clId="{AEB98254-FE34-4DAD-B8EB-DABE6697DE65}" dt="2026-03-16T18:03:21.625" v="264" actId="2711"/>
        <pc:sldMkLst>
          <pc:docMk/>
          <pc:sldMk cId="4097960339" sldId="269"/>
        </pc:sldMkLst>
        <pc:spChg chg="add 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5" creationId="{566B4C72-A267-B18B-220D-3CD8FC243A20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7" creationId="{CE5BB0AB-E9E7-5DDC-7026-258231256374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9" creationId="{5206E78E-646B-06B4-6B06-A578BEE5CB2A}"/>
          </ac:spMkLst>
        </pc:spChg>
        <pc:spChg chg="add 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11" creationId="{FD6D6F17-8FBA-1AB3-B81A-9CA337A8849D}"/>
          </ac:spMkLst>
        </pc:spChg>
        <pc:spChg chg="del mod">
          <ac:chgData name="Busra Yucel" userId="080062f6-2e91-44e9-be79-ac660efc2ed3" providerId="ADAL" clId="{AEB98254-FE34-4DAD-B8EB-DABE6697DE65}" dt="2026-03-16T17:59:32.565" v="234" actId="478"/>
          <ac:spMkLst>
            <pc:docMk/>
            <pc:sldMk cId="4097960339" sldId="269"/>
            <ac:spMk id="15" creationId="{58768E0B-FDE0-8BF9-3246-2C781B29132A}"/>
          </ac:spMkLst>
        </pc:spChg>
        <pc:spChg chg="del mod">
          <ac:chgData name="Busra Yucel" userId="080062f6-2e91-44e9-be79-ac660efc2ed3" providerId="ADAL" clId="{AEB98254-FE34-4DAD-B8EB-DABE6697DE65}" dt="2026-03-16T17:59:34.010" v="235" actId="478"/>
          <ac:spMkLst>
            <pc:docMk/>
            <pc:sldMk cId="4097960339" sldId="269"/>
            <ac:spMk id="17" creationId="{71E71E76-756F-0F34-9CDE-DE2D6E53D4CC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18" creationId="{76273772-A50E-19AC-A841-A2F5A42A0BEE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19" creationId="{9C7FC9BF-A3A5-45BA-0109-1EC492DFD111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20" creationId="{11A6274E-72BE-8011-9AE5-F0F9B5F5DFCD}"/>
          </ac:spMkLst>
        </pc:spChg>
        <pc:spChg chg="mod">
          <ac:chgData name="Busra Yucel" userId="080062f6-2e91-44e9-be79-ac660efc2ed3" providerId="ADAL" clId="{AEB98254-FE34-4DAD-B8EB-DABE6697DE65}" dt="2026-03-16T18:03:21.625" v="264" actId="2711"/>
          <ac:spMkLst>
            <pc:docMk/>
            <pc:sldMk cId="4097960339" sldId="269"/>
            <ac:spMk id="21" creationId="{91C34E43-D161-B6E9-F795-49440E6B8FD3}"/>
          </ac:spMkLst>
        </pc:spChg>
        <pc:picChg chg="add mod">
          <ac:chgData name="Busra Yucel" userId="080062f6-2e91-44e9-be79-ac660efc2ed3" providerId="ADAL" clId="{AEB98254-FE34-4DAD-B8EB-DABE6697DE65}" dt="2026-03-16T17:59:13.666" v="229" actId="1076"/>
          <ac:picMkLst>
            <pc:docMk/>
            <pc:sldMk cId="4097960339" sldId="269"/>
            <ac:picMk id="2" creationId="{15F6C0C1-F59C-81EE-2165-DF1ABFC93374}"/>
          </ac:picMkLst>
        </pc:picChg>
        <pc:picChg chg="del mod">
          <ac:chgData name="Busra Yucel" userId="080062f6-2e91-44e9-be79-ac660efc2ed3" providerId="ADAL" clId="{AEB98254-FE34-4DAD-B8EB-DABE6697DE65}" dt="2026-03-16T17:59:02.670" v="225" actId="478"/>
          <ac:picMkLst>
            <pc:docMk/>
            <pc:sldMk cId="4097960339" sldId="269"/>
            <ac:picMk id="6" creationId="{64BB8B5D-D603-A665-01F2-D9268E904B30}"/>
          </ac:picMkLst>
        </pc:picChg>
        <pc:picChg chg="mod">
          <ac:chgData name="Busra Yucel" userId="080062f6-2e91-44e9-be79-ac660efc2ed3" providerId="ADAL" clId="{AEB98254-FE34-4DAD-B8EB-DABE6697DE65}" dt="2026-03-16T17:58:59.523" v="223" actId="1076"/>
          <ac:picMkLst>
            <pc:docMk/>
            <pc:sldMk cId="4097960339" sldId="269"/>
            <ac:picMk id="8" creationId="{90E52BE7-F76B-A325-3494-1A8FD3CF4CF1}"/>
          </ac:picMkLst>
        </pc:picChg>
        <pc:picChg chg="add mod">
          <ac:chgData name="Busra Yucel" userId="080062f6-2e91-44e9-be79-ac660efc2ed3" providerId="ADAL" clId="{AEB98254-FE34-4DAD-B8EB-DABE6697DE65}" dt="2026-03-16T17:59:41.615" v="236" actId="1076"/>
          <ac:picMkLst>
            <pc:docMk/>
            <pc:sldMk cId="4097960339" sldId="269"/>
            <ac:picMk id="10" creationId="{9AAEE467-1FEB-F21E-E280-48D3E8AB4C83}"/>
          </ac:picMkLst>
        </pc:picChg>
        <pc:picChg chg="mod">
          <ac:chgData name="Busra Yucel" userId="080062f6-2e91-44e9-be79-ac660efc2ed3" providerId="ADAL" clId="{AEB98254-FE34-4DAD-B8EB-DABE6697DE65}" dt="2026-03-16T17:58:23.650" v="182" actId="1076"/>
          <ac:picMkLst>
            <pc:docMk/>
            <pc:sldMk cId="4097960339" sldId="269"/>
            <ac:picMk id="12" creationId="{5A0FE3AB-D419-4C86-3193-A710F3B5F9BD}"/>
          </ac:picMkLst>
        </pc:picChg>
        <pc:picChg chg="del mod">
          <ac:chgData name="Busra Yucel" userId="080062f6-2e91-44e9-be79-ac660efc2ed3" providerId="ADAL" clId="{AEB98254-FE34-4DAD-B8EB-DABE6697DE65}" dt="2026-03-16T17:59:03.896" v="227" actId="478"/>
          <ac:picMkLst>
            <pc:docMk/>
            <pc:sldMk cId="4097960339" sldId="269"/>
            <ac:picMk id="14" creationId="{F4618786-D338-F6D3-F6A9-A8E5C97BB9EC}"/>
          </ac:picMkLst>
        </pc:picChg>
        <pc:picChg chg="del mod">
          <ac:chgData name="Busra Yucel" userId="080062f6-2e91-44e9-be79-ac660efc2ed3" providerId="ADAL" clId="{AEB98254-FE34-4DAD-B8EB-DABE6697DE65}" dt="2026-03-16T17:59:03.566" v="226" actId="478"/>
          <ac:picMkLst>
            <pc:docMk/>
            <pc:sldMk cId="4097960339" sldId="269"/>
            <ac:picMk id="16" creationId="{795FA87F-5F6C-80F6-D224-5631576FA72B}"/>
          </ac:picMkLst>
        </pc:picChg>
        <pc:picChg chg="mod">
          <ac:chgData name="Busra Yucel" userId="080062f6-2e91-44e9-be79-ac660efc2ed3" providerId="ADAL" clId="{AEB98254-FE34-4DAD-B8EB-DABE6697DE65}" dt="2026-03-16T17:58:28.078" v="183" actId="1076"/>
          <ac:picMkLst>
            <pc:docMk/>
            <pc:sldMk cId="4097960339" sldId="269"/>
            <ac:picMk id="22" creationId="{1D9C467D-DACD-F323-B8E1-BD30170BA0EC}"/>
          </ac:picMkLst>
        </pc:picChg>
        <pc:picChg chg="add mod">
          <ac:chgData name="Busra Yucel" userId="080062f6-2e91-44e9-be79-ac660efc2ed3" providerId="ADAL" clId="{AEB98254-FE34-4DAD-B8EB-DABE6697DE65}" dt="2026-03-16T17:59:41.615" v="236" actId="1076"/>
          <ac:picMkLst>
            <pc:docMk/>
            <pc:sldMk cId="4097960339" sldId="269"/>
            <ac:picMk id="23" creationId="{AD457E5F-21BC-9654-D3AD-AD713F4304EE}"/>
          </ac:picMkLst>
        </pc:picChg>
      </pc:sldChg>
      <pc:sldChg chg="addSp delSp modSp mod addAnim delAnim modAnim">
        <pc:chgData name="Busra Yucel" userId="080062f6-2e91-44e9-be79-ac660efc2ed3" providerId="ADAL" clId="{AEB98254-FE34-4DAD-B8EB-DABE6697DE65}" dt="2026-03-16T18:29:33.276" v="414"/>
        <pc:sldMkLst>
          <pc:docMk/>
          <pc:sldMk cId="349354450" sldId="271"/>
        </pc:sldMkLst>
        <pc:spChg chg="mod">
          <ac:chgData name="Busra Yucel" userId="080062f6-2e91-44e9-be79-ac660efc2ed3" providerId="ADAL" clId="{AEB98254-FE34-4DAD-B8EB-DABE6697DE65}" dt="2026-03-16T17:50:16.077" v="59" actId="20577"/>
          <ac:spMkLst>
            <pc:docMk/>
            <pc:sldMk cId="349354450" sldId="271"/>
            <ac:spMk id="4" creationId="{4FBB9447-52DE-3313-B04C-089785275B1F}"/>
          </ac:spMkLst>
        </pc:spChg>
        <pc:spChg chg="mod">
          <ac:chgData name="Busra Yucel" userId="080062f6-2e91-44e9-be79-ac660efc2ed3" providerId="ADAL" clId="{AEB98254-FE34-4DAD-B8EB-DABE6697DE65}" dt="2026-03-16T18:17:41.653" v="269" actId="13926"/>
          <ac:spMkLst>
            <pc:docMk/>
            <pc:sldMk cId="349354450" sldId="271"/>
            <ac:spMk id="14" creationId="{EBBC902B-50AF-7310-7BC8-BD5751DF0DB0}"/>
          </ac:spMkLst>
        </pc:spChg>
        <pc:spChg chg="del mod">
          <ac:chgData name="Busra Yucel" userId="080062f6-2e91-44e9-be79-ac660efc2ed3" providerId="ADAL" clId="{AEB98254-FE34-4DAD-B8EB-DABE6697DE65}" dt="2026-03-16T18:26:24.209" v="376" actId="478"/>
          <ac:spMkLst>
            <pc:docMk/>
            <pc:sldMk cId="349354450" sldId="271"/>
            <ac:spMk id="15" creationId="{1BE1AE0B-BD54-ADB2-0217-F6499A873287}"/>
          </ac:spMkLst>
        </pc:spChg>
        <pc:spChg chg="add mod">
          <ac:chgData name="Busra Yucel" userId="080062f6-2e91-44e9-be79-ac660efc2ed3" providerId="ADAL" clId="{AEB98254-FE34-4DAD-B8EB-DABE6697DE65}" dt="2026-03-16T18:28:28.067" v="410"/>
          <ac:spMkLst>
            <pc:docMk/>
            <pc:sldMk cId="349354450" sldId="271"/>
            <ac:spMk id="16" creationId="{4ED77145-3DD3-18E5-0CD6-B9F1024783BC}"/>
          </ac:spMkLst>
        </pc:spChg>
        <pc:spChg chg="del mod">
          <ac:chgData name="Busra Yucel" userId="080062f6-2e91-44e9-be79-ac660efc2ed3" providerId="ADAL" clId="{AEB98254-FE34-4DAD-B8EB-DABE6697DE65}" dt="2026-03-16T18:26:25.570" v="377" actId="478"/>
          <ac:spMkLst>
            <pc:docMk/>
            <pc:sldMk cId="349354450" sldId="271"/>
            <ac:spMk id="17" creationId="{6FD50A79-7FF2-E466-240A-F62A7F2520A2}"/>
          </ac:spMkLst>
        </pc:spChg>
        <pc:spChg chg="mod">
          <ac:chgData name="Busra Yucel" userId="080062f6-2e91-44e9-be79-ac660efc2ed3" providerId="ADAL" clId="{AEB98254-FE34-4DAD-B8EB-DABE6697DE65}" dt="2026-03-16T18:27:56.236" v="401" actId="1036"/>
          <ac:spMkLst>
            <pc:docMk/>
            <pc:sldMk cId="349354450" sldId="271"/>
            <ac:spMk id="18" creationId="{85210A07-0EE3-4B3F-6F09-8AD6207519B0}"/>
          </ac:spMkLst>
        </pc:spChg>
        <pc:spChg chg="mod">
          <ac:chgData name="Busra Yucel" userId="080062f6-2e91-44e9-be79-ac660efc2ed3" providerId="ADAL" clId="{AEB98254-FE34-4DAD-B8EB-DABE6697DE65}" dt="2026-03-16T18:27:56.236" v="401" actId="1036"/>
          <ac:spMkLst>
            <pc:docMk/>
            <pc:sldMk cId="349354450" sldId="271"/>
            <ac:spMk id="19" creationId="{2DA8B9F7-E508-81FF-DC3E-8566FEEEAA92}"/>
          </ac:spMkLst>
        </pc:spChg>
        <pc:spChg chg="mod">
          <ac:chgData name="Busra Yucel" userId="080062f6-2e91-44e9-be79-ac660efc2ed3" providerId="ADAL" clId="{AEB98254-FE34-4DAD-B8EB-DABE6697DE65}" dt="2026-03-16T18:25:31.110" v="368" actId="1076"/>
          <ac:spMkLst>
            <pc:docMk/>
            <pc:sldMk cId="349354450" sldId="271"/>
            <ac:spMk id="20" creationId="{3065A7CA-F022-8F64-3C9F-079CD68A7315}"/>
          </ac:spMkLst>
        </pc:spChg>
        <pc:spChg chg="add mod">
          <ac:chgData name="Busra Yucel" userId="080062f6-2e91-44e9-be79-ac660efc2ed3" providerId="ADAL" clId="{AEB98254-FE34-4DAD-B8EB-DABE6697DE65}" dt="2026-03-16T18:28:28.067" v="410"/>
          <ac:spMkLst>
            <pc:docMk/>
            <pc:sldMk cId="349354450" sldId="271"/>
            <ac:spMk id="21" creationId="{79E7D3A5-90E9-09C7-3240-70E01ABF3664}"/>
          </ac:spMkLst>
        </pc:spChg>
        <pc:picChg chg="add mod">
          <ac:chgData name="Busra Yucel" userId="080062f6-2e91-44e9-be79-ac660efc2ed3" providerId="ADAL" clId="{AEB98254-FE34-4DAD-B8EB-DABE6697DE65}" dt="2026-03-16T18:28:28.067" v="410"/>
          <ac:picMkLst>
            <pc:docMk/>
            <pc:sldMk cId="349354450" sldId="271"/>
            <ac:picMk id="2" creationId="{755D980E-013B-CD35-BCAE-A3210288EF05}"/>
          </ac:picMkLst>
        </pc:picChg>
        <pc:picChg chg="add mod">
          <ac:chgData name="Busra Yucel" userId="080062f6-2e91-44e9-be79-ac660efc2ed3" providerId="ADAL" clId="{AEB98254-FE34-4DAD-B8EB-DABE6697DE65}" dt="2026-03-16T18:28:28.067" v="410"/>
          <ac:picMkLst>
            <pc:docMk/>
            <pc:sldMk cId="349354450" sldId="271"/>
            <ac:picMk id="5" creationId="{9FA95527-E0BD-ED00-F7FE-A32CFEDB7AF3}"/>
          </ac:picMkLst>
        </pc:picChg>
        <pc:picChg chg="add mod">
          <ac:chgData name="Busra Yucel" userId="080062f6-2e91-44e9-be79-ac660efc2ed3" providerId="ADAL" clId="{AEB98254-FE34-4DAD-B8EB-DABE6697DE65}" dt="2026-03-16T18:28:28.067" v="410"/>
          <ac:picMkLst>
            <pc:docMk/>
            <pc:sldMk cId="349354450" sldId="271"/>
            <ac:picMk id="6" creationId="{4925E7DA-418D-1D46-5DE3-F6B27F169DAB}"/>
          </ac:picMkLst>
        </pc:picChg>
        <pc:picChg chg="mod">
          <ac:chgData name="Busra Yucel" userId="080062f6-2e91-44e9-be79-ac660efc2ed3" providerId="ADAL" clId="{AEB98254-FE34-4DAD-B8EB-DABE6697DE65}" dt="2026-03-16T18:27:56.236" v="401" actId="1036"/>
          <ac:picMkLst>
            <pc:docMk/>
            <pc:sldMk cId="349354450" sldId="271"/>
            <ac:picMk id="8" creationId="{A602196D-E9A2-C4DB-87FD-56F9DC8AB6C3}"/>
          </ac:picMkLst>
        </pc:picChg>
        <pc:picChg chg="mod">
          <ac:chgData name="Busra Yucel" userId="080062f6-2e91-44e9-be79-ac660efc2ed3" providerId="ADAL" clId="{AEB98254-FE34-4DAD-B8EB-DABE6697DE65}" dt="2026-03-16T18:27:56.236" v="401" actId="1036"/>
          <ac:picMkLst>
            <pc:docMk/>
            <pc:sldMk cId="349354450" sldId="271"/>
            <ac:picMk id="9" creationId="{0018E058-7E66-2486-386B-53DD4DE95385}"/>
          </ac:picMkLst>
        </pc:picChg>
        <pc:picChg chg="del">
          <ac:chgData name="Busra Yucel" userId="080062f6-2e91-44e9-be79-ac660efc2ed3" providerId="ADAL" clId="{AEB98254-FE34-4DAD-B8EB-DABE6697DE65}" dt="2026-03-16T18:26:01.507" v="370" actId="478"/>
          <ac:picMkLst>
            <pc:docMk/>
            <pc:sldMk cId="349354450" sldId="271"/>
            <ac:picMk id="10" creationId="{5B782EA5-6A0C-1406-EB33-DCDF477EB3DE}"/>
          </ac:picMkLst>
        </pc:picChg>
        <pc:picChg chg="del">
          <ac:chgData name="Busra Yucel" userId="080062f6-2e91-44e9-be79-ac660efc2ed3" providerId="ADAL" clId="{AEB98254-FE34-4DAD-B8EB-DABE6697DE65}" dt="2026-03-16T18:26:02.147" v="371" actId="478"/>
          <ac:picMkLst>
            <pc:docMk/>
            <pc:sldMk cId="349354450" sldId="271"/>
            <ac:picMk id="11" creationId="{A754D6CB-C163-DCB3-D27C-771BB1792B2A}"/>
          </ac:picMkLst>
        </pc:picChg>
        <pc:picChg chg="del">
          <ac:chgData name="Busra Yucel" userId="080062f6-2e91-44e9-be79-ac660efc2ed3" providerId="ADAL" clId="{AEB98254-FE34-4DAD-B8EB-DABE6697DE65}" dt="2026-03-16T18:26:04.752" v="372" actId="478"/>
          <ac:picMkLst>
            <pc:docMk/>
            <pc:sldMk cId="349354450" sldId="271"/>
            <ac:picMk id="12" creationId="{2D94A5E4-4C74-19CB-CC35-D795D6EE1E76}"/>
          </ac:picMkLst>
        </pc:picChg>
      </pc:sldChg>
      <pc:sldChg chg="add del modAnim">
        <pc:chgData name="Busra Yucel" userId="080062f6-2e91-44e9-be79-ac660efc2ed3" providerId="ADAL" clId="{AEB98254-FE34-4DAD-B8EB-DABE6697DE65}" dt="2026-03-16T18:29:21.256" v="413" actId="47"/>
        <pc:sldMkLst>
          <pc:docMk/>
          <pc:sldMk cId="1397116722" sldId="272"/>
        </pc:sldMkLst>
      </pc:sldChg>
    </pc:docChg>
  </pc:docChgLst>
  <pc:docChgLst>
    <pc:chgData name="Busra Yucel" userId="080062f6-2e91-44e9-be79-ac660efc2ed3" providerId="ADAL" clId="{183E1CF1-BFEC-502B-8AFA-A115560991DB}"/>
    <pc:docChg chg="undo custSel addSld delSld modSld">
      <pc:chgData name="Busra Yucel" userId="080062f6-2e91-44e9-be79-ac660efc2ed3" providerId="ADAL" clId="{183E1CF1-BFEC-502B-8AFA-A115560991DB}" dt="2026-03-02T23:19:08.385" v="1475"/>
      <pc:docMkLst>
        <pc:docMk/>
      </pc:docMkLst>
      <pc:sldChg chg="modSp mod">
        <pc:chgData name="Busra Yucel" userId="080062f6-2e91-44e9-be79-ac660efc2ed3" providerId="ADAL" clId="{183E1CF1-BFEC-502B-8AFA-A115560991DB}" dt="2026-03-02T19:34:56.509" v="853" actId="20577"/>
        <pc:sldMkLst>
          <pc:docMk/>
          <pc:sldMk cId="3013068946" sldId="256"/>
        </pc:sldMkLst>
        <pc:spChg chg="mod">
          <ac:chgData name="Busra Yucel" userId="080062f6-2e91-44e9-be79-ac660efc2ed3" providerId="ADAL" clId="{183E1CF1-BFEC-502B-8AFA-A115560991DB}" dt="2026-03-02T19:33:02.183" v="759" actId="1036"/>
          <ac:spMkLst>
            <pc:docMk/>
            <pc:sldMk cId="3013068946" sldId="256"/>
            <ac:spMk id="4" creationId="{C4FFC25D-DA74-7E45-853D-3D1AC8FA16AA}"/>
          </ac:spMkLst>
        </pc:spChg>
        <pc:spChg chg="mod">
          <ac:chgData name="Busra Yucel" userId="080062f6-2e91-44e9-be79-ac660efc2ed3" providerId="ADAL" clId="{183E1CF1-BFEC-502B-8AFA-A115560991DB}" dt="2026-03-02T19:34:56.509" v="853" actId="20577"/>
          <ac:spMkLst>
            <pc:docMk/>
            <pc:sldMk cId="3013068946" sldId="256"/>
            <ac:spMk id="5" creationId="{3E2B8BEC-DC4D-2948-AF6F-2F5512A93584}"/>
          </ac:spMkLst>
        </pc:spChg>
      </pc:sldChg>
      <pc:sldChg chg="addSp delSp modSp mod modAnim">
        <pc:chgData name="Busra Yucel" userId="080062f6-2e91-44e9-be79-ac660efc2ed3" providerId="ADAL" clId="{183E1CF1-BFEC-502B-8AFA-A115560991DB}" dt="2026-03-02T22:22:17.167" v="1094" actId="14100"/>
        <pc:sldMkLst>
          <pc:docMk/>
          <pc:sldMk cId="882471313" sldId="264"/>
        </pc:sldMkLst>
        <pc:spChg chg="mod">
          <ac:chgData name="Busra Yucel" userId="080062f6-2e91-44e9-be79-ac660efc2ed3" providerId="ADAL" clId="{183E1CF1-BFEC-502B-8AFA-A115560991DB}" dt="2026-03-02T22:19:54.376" v="1084" actId="27636"/>
          <ac:spMkLst>
            <pc:docMk/>
            <pc:sldMk cId="882471313" sldId="264"/>
            <ac:spMk id="5" creationId="{3E2B8BEC-DC4D-2948-AF6F-2F5512A93584}"/>
          </ac:spMkLst>
        </pc:spChg>
        <pc:spChg chg="add mod">
          <ac:chgData name="Busra Yucel" userId="080062f6-2e91-44e9-be79-ac660efc2ed3" providerId="ADAL" clId="{183E1CF1-BFEC-502B-8AFA-A115560991DB}" dt="2026-03-02T22:22:17.167" v="1094" actId="14100"/>
          <ac:spMkLst>
            <pc:docMk/>
            <pc:sldMk cId="882471313" sldId="264"/>
            <ac:spMk id="7" creationId="{D35CCECC-EE70-93CE-BCC5-B0BD6D18BC8D}"/>
          </ac:spMkLst>
        </pc:spChg>
        <pc:picChg chg="add mod">
          <ac:chgData name="Busra Yucel" userId="080062f6-2e91-44e9-be79-ac660efc2ed3" providerId="ADAL" clId="{183E1CF1-BFEC-502B-8AFA-A115560991DB}" dt="2026-03-02T22:18:34.682" v="1077" actId="14100"/>
          <ac:picMkLst>
            <pc:docMk/>
            <pc:sldMk cId="882471313" sldId="264"/>
            <ac:picMk id="2" creationId="{01FF3C01-4132-DE41-E639-80BE6AFAB1E0}"/>
          </ac:picMkLst>
        </pc:picChg>
        <pc:picChg chg="add mod">
          <ac:chgData name="Busra Yucel" userId="080062f6-2e91-44e9-be79-ac660efc2ed3" providerId="ADAL" clId="{183E1CF1-BFEC-502B-8AFA-A115560991DB}" dt="2026-03-02T22:18:25.581" v="1075" actId="1076"/>
          <ac:picMkLst>
            <pc:docMk/>
            <pc:sldMk cId="882471313" sldId="264"/>
            <ac:picMk id="1030" creationId="{B5C65D7B-890B-3E8B-24C8-585D743A6868}"/>
          </ac:picMkLst>
        </pc:picChg>
      </pc:sldChg>
      <pc:sldChg chg="addSp modSp mod">
        <pc:chgData name="Busra Yucel" userId="080062f6-2e91-44e9-be79-ac660efc2ed3" providerId="ADAL" clId="{183E1CF1-BFEC-502B-8AFA-A115560991DB}" dt="2026-03-02T22:26:10.201" v="1146" actId="113"/>
        <pc:sldMkLst>
          <pc:docMk/>
          <pc:sldMk cId="1723753704" sldId="265"/>
        </pc:sldMkLst>
        <pc:spChg chg="mod">
          <ac:chgData name="Busra Yucel" userId="080062f6-2e91-44e9-be79-ac660efc2ed3" providerId="ADAL" clId="{183E1CF1-BFEC-502B-8AFA-A115560991DB}" dt="2026-03-02T22:26:10.201" v="1146" actId="113"/>
          <ac:spMkLst>
            <pc:docMk/>
            <pc:sldMk cId="1723753704" sldId="265"/>
            <ac:spMk id="5" creationId="{3E2B8BEC-DC4D-2948-AF6F-2F5512A93584}"/>
          </ac:spMkLst>
        </pc:spChg>
        <pc:picChg chg="add mod">
          <ac:chgData name="Busra Yucel" userId="080062f6-2e91-44e9-be79-ac660efc2ed3" providerId="ADAL" clId="{183E1CF1-BFEC-502B-8AFA-A115560991DB}" dt="2026-03-02T22:25:54.532" v="1143" actId="1076"/>
          <ac:picMkLst>
            <pc:docMk/>
            <pc:sldMk cId="1723753704" sldId="265"/>
            <ac:picMk id="2" creationId="{AB3348CB-D597-D743-EF38-770CC0E8FD7E}"/>
          </ac:picMkLst>
        </pc:picChg>
      </pc:sldChg>
      <pc:sldChg chg="addSp delSp modSp mod modAnim">
        <pc:chgData name="Busra Yucel" userId="080062f6-2e91-44e9-be79-ac660efc2ed3" providerId="ADAL" clId="{183E1CF1-BFEC-502B-8AFA-A115560991DB}" dt="2026-03-02T23:19:08.385" v="1475"/>
        <pc:sldMkLst>
          <pc:docMk/>
          <pc:sldMk cId="2684776203" sldId="266"/>
        </pc:sldMkLst>
        <pc:picChg chg="add mod">
          <ac:chgData name="Busra Yucel" userId="080062f6-2e91-44e9-be79-ac660efc2ed3" providerId="ADAL" clId="{183E1CF1-BFEC-502B-8AFA-A115560991DB}" dt="2026-03-02T22:53:41.343" v="1298" actId="1076"/>
          <ac:picMkLst>
            <pc:docMk/>
            <pc:sldMk cId="2684776203" sldId="266"/>
            <ac:picMk id="7" creationId="{C9BA9F93-2E83-5249-5274-9ADD2602F58A}"/>
          </ac:picMkLst>
        </pc:picChg>
        <pc:picChg chg="add mod">
          <ac:chgData name="Busra Yucel" userId="080062f6-2e91-44e9-be79-ac660efc2ed3" providerId="ADAL" clId="{183E1CF1-BFEC-502B-8AFA-A115560991DB}" dt="2026-03-02T23:19:02.763" v="1474" actId="1076"/>
          <ac:picMkLst>
            <pc:docMk/>
            <pc:sldMk cId="2684776203" sldId="266"/>
            <ac:picMk id="10" creationId="{25BA629E-55D3-0C8D-6DC7-BFDE8EB09AFE}"/>
          </ac:picMkLst>
        </pc:picChg>
      </pc:sldChg>
      <pc:sldChg chg="addSp delSp modSp mod modAnim">
        <pc:chgData name="Busra Yucel" userId="080062f6-2e91-44e9-be79-ac660efc2ed3" providerId="ADAL" clId="{183E1CF1-BFEC-502B-8AFA-A115560991DB}" dt="2026-03-02T19:22:29.604" v="449" actId="1076"/>
        <pc:sldMkLst>
          <pc:docMk/>
          <pc:sldMk cId="1650447515" sldId="267"/>
        </pc:sldMkLst>
        <pc:spChg chg="mod">
          <ac:chgData name="Busra Yucel" userId="080062f6-2e91-44e9-be79-ac660efc2ed3" providerId="ADAL" clId="{183E1CF1-BFEC-502B-8AFA-A115560991DB}" dt="2026-03-02T19:09:14.902" v="438" actId="1035"/>
          <ac:spMkLst>
            <pc:docMk/>
            <pc:sldMk cId="1650447515" sldId="267"/>
            <ac:spMk id="4" creationId="{C4FFC25D-DA74-7E45-853D-3D1AC8FA16AA}"/>
          </ac:spMkLst>
        </pc:spChg>
      </pc:sldChg>
      <pc:sldChg chg="addSp delSp modSp mod modAnim">
        <pc:chgData name="Busra Yucel" userId="080062f6-2e91-44e9-be79-ac660efc2ed3" providerId="ADAL" clId="{183E1CF1-BFEC-502B-8AFA-A115560991DB}" dt="2026-03-02T19:46:46.604" v="1030"/>
        <pc:sldMkLst>
          <pc:docMk/>
          <pc:sldMk cId="4097960339" sldId="269"/>
        </pc:sldMkLst>
        <pc:spChg chg="mod">
          <ac:chgData name="Busra Yucel" userId="080062f6-2e91-44e9-be79-ac660efc2ed3" providerId="ADAL" clId="{183E1CF1-BFEC-502B-8AFA-A115560991DB}" dt="2026-03-02T19:46:30.453" v="1027" actId="20577"/>
          <ac:spMkLst>
            <pc:docMk/>
            <pc:sldMk cId="4097960339" sldId="269"/>
            <ac:spMk id="4" creationId="{C4FFC25D-DA74-7E45-853D-3D1AC8FA16AA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7" creationId="{CE5BB0AB-E9E7-5DDC-7026-258231256374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9" creationId="{5206E78E-646B-06B4-6B06-A578BEE5CB2A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18" creationId="{76273772-A50E-19AC-A841-A2F5A42A0BEE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19" creationId="{9C7FC9BF-A3A5-45BA-0109-1EC492DFD111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20" creationId="{11A6274E-72BE-8011-9AE5-F0F9B5F5DFCD}"/>
          </ac:spMkLst>
        </pc:spChg>
        <pc:spChg chg="add mod">
          <ac:chgData name="Busra Yucel" userId="080062f6-2e91-44e9-be79-ac660efc2ed3" providerId="ADAL" clId="{183E1CF1-BFEC-502B-8AFA-A115560991DB}" dt="2026-03-02T19:46:18.965" v="1025"/>
          <ac:spMkLst>
            <pc:docMk/>
            <pc:sldMk cId="4097960339" sldId="269"/>
            <ac:spMk id="21" creationId="{91C34E43-D161-B6E9-F795-49440E6B8FD3}"/>
          </ac:spMkLst>
        </pc:spChg>
        <pc:picChg chg="add mod">
          <ac:chgData name="Busra Yucel" userId="080062f6-2e91-44e9-be79-ac660efc2ed3" providerId="ADAL" clId="{183E1CF1-BFEC-502B-8AFA-A115560991DB}" dt="2026-03-02T19:46:46.604" v="1030"/>
          <ac:picMkLst>
            <pc:docMk/>
            <pc:sldMk cId="4097960339" sldId="269"/>
            <ac:picMk id="22" creationId="{1D9C467D-DACD-F323-B8E1-BD30170BA0EC}"/>
          </ac:picMkLst>
        </pc:picChg>
      </pc:sldChg>
      <pc:sldChg chg="addSp delSp modSp mod">
        <pc:chgData name="Busra Yucel" userId="080062f6-2e91-44e9-be79-ac660efc2ed3" providerId="ADAL" clId="{183E1CF1-BFEC-502B-8AFA-A115560991DB}" dt="2026-03-02T19:38:28.804" v="947" actId="1076"/>
        <pc:sldMkLst>
          <pc:docMk/>
          <pc:sldMk cId="3900603616" sldId="270"/>
        </pc:sldMkLst>
        <pc:spChg chg="mod">
          <ac:chgData name="Busra Yucel" userId="080062f6-2e91-44e9-be79-ac660efc2ed3" providerId="ADAL" clId="{183E1CF1-BFEC-502B-8AFA-A115560991DB}" dt="2026-03-02T19:38:28.804" v="947" actId="1076"/>
          <ac:spMkLst>
            <pc:docMk/>
            <pc:sldMk cId="3900603616" sldId="270"/>
            <ac:spMk id="4" creationId="{C4FFC25D-DA74-7E45-853D-3D1AC8FA16AA}"/>
          </ac:spMkLst>
        </pc:spChg>
        <pc:picChg chg="add mod">
          <ac:chgData name="Busra Yucel" userId="080062f6-2e91-44e9-be79-ac660efc2ed3" providerId="ADAL" clId="{183E1CF1-BFEC-502B-8AFA-A115560991DB}" dt="2026-03-02T19:38:11.271" v="945" actId="29295"/>
          <ac:picMkLst>
            <pc:docMk/>
            <pc:sldMk cId="3900603616" sldId="270"/>
            <ac:picMk id="7" creationId="{48B9C1A8-BD6D-EBE3-ECA5-B6DD39D0DB80}"/>
          </ac:picMkLst>
        </pc:picChg>
      </pc:sldChg>
      <pc:sldChg chg="addSp delSp modSp add mod setBg modAnim">
        <pc:chgData name="Busra Yucel" userId="080062f6-2e91-44e9-be79-ac660efc2ed3" providerId="ADAL" clId="{183E1CF1-BFEC-502B-8AFA-A115560991DB}" dt="2026-03-02T23:17:41.413" v="1465" actId="1076"/>
        <pc:sldMkLst>
          <pc:docMk/>
          <pc:sldMk cId="349354450" sldId="271"/>
        </pc:sldMkLst>
        <pc:spChg chg="add mod">
          <ac:chgData name="Busra Yucel" userId="080062f6-2e91-44e9-be79-ac660efc2ed3" providerId="ADAL" clId="{183E1CF1-BFEC-502B-8AFA-A115560991DB}" dt="2026-03-02T23:03:00.975" v="1391" actId="1076"/>
          <ac:spMkLst>
            <pc:docMk/>
            <pc:sldMk cId="349354450" sldId="271"/>
            <ac:spMk id="14" creationId="{EBBC902B-50AF-7310-7BC8-BD5751DF0DB0}"/>
          </ac:spMkLst>
        </pc:spChg>
        <pc:spChg chg="add mod">
          <ac:chgData name="Busra Yucel" userId="080062f6-2e91-44e9-be79-ac660efc2ed3" providerId="ADAL" clId="{183E1CF1-BFEC-502B-8AFA-A115560991DB}" dt="2026-03-02T23:15:09.761" v="1422" actId="20577"/>
          <ac:spMkLst>
            <pc:docMk/>
            <pc:sldMk cId="349354450" sldId="271"/>
            <ac:spMk id="18" creationId="{85210A07-0EE3-4B3F-6F09-8AD6207519B0}"/>
          </ac:spMkLst>
        </pc:spChg>
        <pc:spChg chg="add mod">
          <ac:chgData name="Busra Yucel" userId="080062f6-2e91-44e9-be79-ac660efc2ed3" providerId="ADAL" clId="{183E1CF1-BFEC-502B-8AFA-A115560991DB}" dt="2026-03-02T23:17:41.413" v="1465" actId="1076"/>
          <ac:spMkLst>
            <pc:docMk/>
            <pc:sldMk cId="349354450" sldId="271"/>
            <ac:spMk id="19" creationId="{2DA8B9F7-E508-81FF-DC3E-8566FEEEAA92}"/>
          </ac:spMkLst>
        </pc:spChg>
        <pc:spChg chg="add mod">
          <ac:chgData name="Busra Yucel" userId="080062f6-2e91-44e9-be79-ac660efc2ed3" providerId="ADAL" clId="{183E1CF1-BFEC-502B-8AFA-A115560991DB}" dt="2026-03-02T23:03:12.699" v="1412" actId="1037"/>
          <ac:spMkLst>
            <pc:docMk/>
            <pc:sldMk cId="349354450" sldId="271"/>
            <ac:spMk id="20" creationId="{3065A7CA-F022-8F64-3C9F-079CD68A7315}"/>
          </ac:spMkLst>
        </pc:spChg>
        <pc:picChg chg="add mod">
          <ac:chgData name="Busra Yucel" userId="080062f6-2e91-44e9-be79-ac660efc2ed3" providerId="ADAL" clId="{183E1CF1-BFEC-502B-8AFA-A115560991DB}" dt="2026-03-02T22:38:38.217" v="1265" actId="1076"/>
          <ac:picMkLst>
            <pc:docMk/>
            <pc:sldMk cId="349354450" sldId="271"/>
            <ac:picMk id="7" creationId="{028849BC-E9AC-9DA0-9F10-7144D002B64E}"/>
          </ac:picMkLst>
        </pc:picChg>
        <pc:picChg chg="add mod">
          <ac:chgData name="Busra Yucel" userId="080062f6-2e91-44e9-be79-ac660efc2ed3" providerId="ADAL" clId="{183E1CF1-BFEC-502B-8AFA-A115560991DB}" dt="2026-03-02T22:38:32.234" v="1263" actId="1076"/>
          <ac:picMkLst>
            <pc:docMk/>
            <pc:sldMk cId="349354450" sldId="271"/>
            <ac:picMk id="8" creationId="{A602196D-E9A2-C4DB-87FD-56F9DC8AB6C3}"/>
          </ac:picMkLst>
        </pc:picChg>
        <pc:picChg chg="add mod">
          <ac:chgData name="Busra Yucel" userId="080062f6-2e91-44e9-be79-ac660efc2ed3" providerId="ADAL" clId="{183E1CF1-BFEC-502B-8AFA-A115560991DB}" dt="2026-03-02T22:38:30.301" v="1262" actId="1076"/>
          <ac:picMkLst>
            <pc:docMk/>
            <pc:sldMk cId="349354450" sldId="271"/>
            <ac:picMk id="9" creationId="{0018E058-7E66-2486-386B-53DD4DE95385}"/>
          </ac:picMkLst>
        </pc:picChg>
      </pc:sldChg>
    </pc:docChg>
  </pc:docChgLst>
  <pc:docChgLst>
    <pc:chgData name="Salman Azhar" userId="f9274aa4-2f4a-47bc-8c35-21f446943a1b" providerId="ADAL" clId="{2DEB5214-37C2-4046-9E11-19906CE9FCF3}"/>
    <pc:docChg chg="undo custSel modSld">
      <pc:chgData name="Salman Azhar" userId="f9274aa4-2f4a-47bc-8c35-21f446943a1b" providerId="ADAL" clId="{2DEB5214-37C2-4046-9E11-19906CE9FCF3}" dt="2026-03-16T19:18:32.012" v="12" actId="120"/>
      <pc:docMkLst>
        <pc:docMk/>
      </pc:docMkLst>
      <pc:sldChg chg="modSp mod">
        <pc:chgData name="Salman Azhar" userId="f9274aa4-2f4a-47bc-8c35-21f446943a1b" providerId="ADAL" clId="{2DEB5214-37C2-4046-9E11-19906CE9FCF3}" dt="2026-03-16T19:17:27.544" v="3" actId="207"/>
        <pc:sldMkLst>
          <pc:docMk/>
          <pc:sldMk cId="882471313" sldId="264"/>
        </pc:sldMkLst>
        <pc:spChg chg="mod">
          <ac:chgData name="Salman Azhar" userId="f9274aa4-2f4a-47bc-8c35-21f446943a1b" providerId="ADAL" clId="{2DEB5214-37C2-4046-9E11-19906CE9FCF3}" dt="2026-03-16T19:17:27.544" v="3" actId="207"/>
          <ac:spMkLst>
            <pc:docMk/>
            <pc:sldMk cId="882471313" sldId="264"/>
            <ac:spMk id="5" creationId="{3E2B8BEC-DC4D-2948-AF6F-2F5512A93584}"/>
          </ac:spMkLst>
        </pc:spChg>
        <pc:spChg chg="mod">
          <ac:chgData name="Salman Azhar" userId="f9274aa4-2f4a-47bc-8c35-21f446943a1b" providerId="ADAL" clId="{2DEB5214-37C2-4046-9E11-19906CE9FCF3}" dt="2026-03-16T19:17:21.867" v="2" actId="1076"/>
          <ac:spMkLst>
            <pc:docMk/>
            <pc:sldMk cId="882471313" sldId="264"/>
            <ac:spMk id="7" creationId="{D35CCECC-EE70-93CE-BCC5-B0BD6D18BC8D}"/>
          </ac:spMkLst>
        </pc:spChg>
      </pc:sldChg>
      <pc:sldChg chg="modSp mod">
        <pc:chgData name="Salman Azhar" userId="f9274aa4-2f4a-47bc-8c35-21f446943a1b" providerId="ADAL" clId="{2DEB5214-37C2-4046-9E11-19906CE9FCF3}" dt="2026-03-16T19:17:36.637" v="4" actId="120"/>
        <pc:sldMkLst>
          <pc:docMk/>
          <pc:sldMk cId="1723753704" sldId="265"/>
        </pc:sldMkLst>
        <pc:spChg chg="mod">
          <ac:chgData name="Salman Azhar" userId="f9274aa4-2f4a-47bc-8c35-21f446943a1b" providerId="ADAL" clId="{2DEB5214-37C2-4046-9E11-19906CE9FCF3}" dt="2026-03-16T19:17:36.637" v="4" actId="120"/>
          <ac:spMkLst>
            <pc:docMk/>
            <pc:sldMk cId="1723753704" sldId="265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8:32.012" v="12" actId="120"/>
        <pc:sldMkLst>
          <pc:docMk/>
          <pc:sldMk cId="145288067" sldId="268"/>
        </pc:sldMkLst>
        <pc:spChg chg="mod">
          <ac:chgData name="Salman Azhar" userId="f9274aa4-2f4a-47bc-8c35-21f446943a1b" providerId="ADAL" clId="{2DEB5214-37C2-4046-9E11-19906CE9FCF3}" dt="2026-03-16T19:18:32.012" v="12" actId="120"/>
          <ac:spMkLst>
            <pc:docMk/>
            <pc:sldMk cId="145288067" sldId="268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8:19.437" v="11" actId="1076"/>
        <pc:sldMkLst>
          <pc:docMk/>
          <pc:sldMk cId="349354450" sldId="271"/>
        </pc:sldMkLst>
        <pc:spChg chg="mod">
          <ac:chgData name="Salman Azhar" userId="f9274aa4-2f4a-47bc-8c35-21f446943a1b" providerId="ADAL" clId="{2DEB5214-37C2-4046-9E11-19906CE9FCF3}" dt="2026-03-16T19:18:19.437" v="11" actId="1076"/>
          <ac:spMkLst>
            <pc:docMk/>
            <pc:sldMk cId="349354450" sldId="271"/>
            <ac:spMk id="16" creationId="{4ED77145-3DD3-18E5-0CD6-B9F1024783BC}"/>
          </ac:spMkLst>
        </pc:spChg>
        <pc:spChg chg="mod">
          <ac:chgData name="Salman Azhar" userId="f9274aa4-2f4a-47bc-8c35-21f446943a1b" providerId="ADAL" clId="{2DEB5214-37C2-4046-9E11-19906CE9FCF3}" dt="2026-03-16T19:18:12.708" v="9" actId="1076"/>
          <ac:spMkLst>
            <pc:docMk/>
            <pc:sldMk cId="349354450" sldId="271"/>
            <ac:spMk id="18" creationId="{85210A07-0EE3-4B3F-6F09-8AD6207519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916E-FC95-F145-9C41-07EB69D53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BDB2-9267-9847-98B7-842B1E571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6ED7-6B09-C04F-AABA-9C8D96A9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9C52-2BF4-9143-9CB7-5461C111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2F49-B53D-8A4E-A00C-0F0BD240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1871-5281-9E48-A91A-EEFF545B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17FC6-0D55-5946-9C57-1591E9AB4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D8C2-59F6-DF42-B8CB-265E24B7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9288-A50D-BA44-8C0A-488279D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EE3E-3E72-C047-9E82-65D4D8FC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45B7B-9C4A-CA40-8EC2-747239E7E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9152A-59D2-344C-B365-640A598A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9D151-5156-C549-9382-55B7A6DA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0134-625C-5145-A95A-1821CECC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ABBF-DC60-8247-BBB6-FCA4BD4C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EEE0-90B4-1F42-90F1-09E19743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52E2-08E1-BF4E-9E21-194E48D6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8C04-9F1B-F44B-A2EF-4CD0BED1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5CD4-CFB9-FA46-991B-A99BC079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1FEB4-0AD3-8948-B26A-0806987A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A965-8915-214F-9D36-48373988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75065-9A02-D040-8846-F7362DF3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9147-1ED4-A049-B562-E9BA80B7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3A081-8155-1F46-A641-C0021590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C7FE-8508-8344-B730-1AC13017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A134-5F96-0740-BC29-5275905F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15EF-7997-1441-ACBD-6AE1098B6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63D28-4D7C-1541-86B6-E58D8C71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80EE-F654-8348-A74B-676B9605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CA226-E765-4549-9157-27CF787E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6D2B1-595C-944B-8FB9-C0C9614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090A-E242-F74A-893A-224054E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76A4-5990-4E4A-939D-830CBA0E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2116-6D47-1144-ACDB-F5C28A1C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D965D-40F1-754B-A09C-8F1DED09A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FDE7F-4D77-2E4D-B299-02B11C9F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96F04-535D-CC43-8B32-F28CCD6E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7186B-9A35-C441-A558-3A3AC705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8B9A4-68CD-EC48-BB14-16617C89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AEEA-425C-5A44-BDC7-103C1E12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48255-3A75-3C45-A054-094FF517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4589F-E2BA-5C42-A94B-FA7123A2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84B9B-0C1E-F941-8EEA-5BA5288D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3401B-506A-594E-8D9C-3411AA91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DBC59-CFCA-B24D-8DDD-8538844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7DCB-A398-C544-87E9-49D6B0C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D24-3C0E-B14F-9A9F-CB45D544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ADAC-6C8A-4749-B178-BE103073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AAFE6-371C-CA44-B550-7FDC17EC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2157-FFBD-0F49-B6C4-9D9B8444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B57B4-0CD6-2E4D-9BCC-F786371E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09F3-4430-8D48-B4F6-3AE1A8C1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6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D8D-9D5C-9645-AC61-CDBC4831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0156F-C2B4-1E43-8AE8-7A22315E7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0DCF4-2DA8-504A-BF10-924388723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5364-BB25-B14D-B5B6-1829BEEB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DE21-A291-9E41-9C79-DC0715AE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D1D-DAE6-3A4D-9DFC-34855831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3DB4-1DE1-9F4B-8F9A-5469036C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88991-A67C-DC48-939E-817BEE24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2929-55FD-C949-A9CA-508F465B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35F2-8351-8A46-8D3B-95CB210DA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D3B25-905F-7D43-BF81-D95E302E3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77952"/>
            <a:ext cx="10515600" cy="1585993"/>
          </a:xfrm>
        </p:spPr>
        <p:txBody>
          <a:bodyPr>
            <a:noAutofit/>
          </a:bodyPr>
          <a:lstStyle/>
          <a:p>
            <a:r>
              <a:rPr lang="en-US" sz="3600" b="1" dirty="0"/>
              <a:t>Leveraging Digital Games for Construction and Engineering Education: Development of a Beam Design Learning Tool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357328"/>
            <a:ext cx="10515599" cy="1071672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cs typeface="Gautami" panose="020B0502040204020203" pitchFamily="34" charset="0"/>
              </a:rPr>
              <a:t>Busra Yucel</a:t>
            </a:r>
            <a:r>
              <a:rPr lang="en-US" b="1" i="1" baseline="30000" dirty="0">
                <a:cs typeface="Gautami" panose="020B0502040204020203" pitchFamily="34" charset="0"/>
              </a:rPr>
              <a:t>1</a:t>
            </a:r>
            <a:r>
              <a:rPr lang="en-US" b="1" dirty="0">
                <a:cs typeface="Gautami" panose="020B0502040204020203" pitchFamily="34" charset="0"/>
              </a:rPr>
              <a:t>, Alper Turgut</a:t>
            </a:r>
            <a:r>
              <a:rPr lang="en-US" b="1" baseline="30000" dirty="0">
                <a:cs typeface="Gautami" panose="020B0502040204020203" pitchFamily="34" charset="0"/>
              </a:rPr>
              <a:t>2</a:t>
            </a:r>
            <a:r>
              <a:rPr lang="en-US" b="1" dirty="0">
                <a:cs typeface="Gautami" panose="020B0502040204020203" pitchFamily="34" charset="0"/>
              </a:rPr>
              <a:t>, Salman Azhar</a:t>
            </a:r>
            <a:r>
              <a:rPr lang="en-US" b="1" baseline="30000" dirty="0">
                <a:cs typeface="Gautami" panose="020B0502040204020203" pitchFamily="34" charset="0"/>
              </a:rPr>
              <a:t>1</a:t>
            </a:r>
            <a:r>
              <a:rPr lang="en-US" b="1" dirty="0">
                <a:cs typeface="Gautami" panose="020B0502040204020203" pitchFamily="34" charset="0"/>
              </a:rPr>
              <a:t>, and </a:t>
            </a:r>
            <a:r>
              <a:rPr lang="en-US" b="1" dirty="0"/>
              <a:t>Jose Henriques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endParaRPr lang="en-US" b="1" dirty="0">
              <a:cs typeface="Gautami" panose="020B0502040204020203" pitchFamily="34" charset="0"/>
            </a:endParaRPr>
          </a:p>
          <a:p>
            <a:pPr marL="0" indent="0">
              <a:buNone/>
            </a:pPr>
            <a:r>
              <a:rPr lang="en-US" baseline="30000" dirty="0">
                <a:cs typeface="Gautami" panose="020B0502040204020203" pitchFamily="34" charset="0"/>
              </a:rPr>
              <a:t>1</a:t>
            </a:r>
            <a:r>
              <a:rPr lang="en-US" dirty="0">
                <a:cs typeface="Gautami" panose="020B0502040204020203" pitchFamily="34" charset="0"/>
              </a:rPr>
              <a:t>Auburn University, AL, USA </a:t>
            </a:r>
          </a:p>
          <a:p>
            <a:pPr marL="0" indent="0">
              <a:buNone/>
            </a:pPr>
            <a:r>
              <a:rPr lang="en-US" baseline="30000" dirty="0">
                <a:cs typeface="Gautami" panose="020B0502040204020203" pitchFamily="34" charset="0"/>
              </a:rPr>
              <a:t>2</a:t>
            </a:r>
            <a:r>
              <a:rPr lang="en-US" dirty="0">
                <a:cs typeface="Gautami" panose="020B0502040204020203" pitchFamily="34" charset="0"/>
              </a:rPr>
              <a:t> Hasselt University, Belgium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00A3A-B1B9-6C49-9609-85134D8F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93" y="5606586"/>
            <a:ext cx="1977571" cy="1111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28E9E-227F-924B-B0EB-00A308FFCB3A}"/>
              </a:ext>
            </a:extLst>
          </p:cNvPr>
          <p:cNvSpPr txBox="1"/>
          <p:nvPr/>
        </p:nvSpPr>
        <p:spPr>
          <a:xfrm>
            <a:off x="-6" y="4212983"/>
            <a:ext cx="1219199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ASC 2026 International Conference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62</a:t>
            </a: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Annual Associated Schools of Construction International Conference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8745B-A839-294B-BE26-EC1CA201FC21}"/>
              </a:ext>
            </a:extLst>
          </p:cNvPr>
          <p:cNvSpPr txBox="1"/>
          <p:nvPr/>
        </p:nvSpPr>
        <p:spPr>
          <a:xfrm>
            <a:off x="4854139" y="4924509"/>
            <a:ext cx="248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April 15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– 17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  <p:pic>
        <p:nvPicPr>
          <p:cNvPr id="1026" name="Picture 2" descr="Cal Poly logo">
            <a:extLst>
              <a:ext uri="{FF2B5EF4-FFF2-40B4-BE49-F238E27FC236}">
                <a16:creationId xmlns:a16="http://schemas.microsoft.com/office/drawing/2014/main" id="{CDD0117D-B8F6-15A5-C99C-46BD0077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&amp;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501623" cy="1823823"/>
          </a:xfrm>
        </p:spPr>
        <p:txBody>
          <a:bodyPr>
            <a:normAutofit/>
          </a:bodyPr>
          <a:lstStyle/>
          <a:p>
            <a:r>
              <a:rPr lang="en-US" dirty="0"/>
              <a:t>The Gen Z‘s attention span is only </a:t>
            </a:r>
            <a:r>
              <a:rPr lang="en-US" dirty="0">
                <a:solidFill>
                  <a:srgbClr val="FF0000"/>
                </a:solidFill>
              </a:rPr>
              <a:t>8 seconds</a:t>
            </a:r>
          </a:p>
          <a:p>
            <a:r>
              <a:rPr lang="en-US" dirty="0"/>
              <a:t>3D-lacking teaching in statics/structural modeling education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DDE4B-E3AA-E64D-C083-B0764DCA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FE66C923-475B-195F-07CE-D87E7ED7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oy with hands on goldfish bowl lined with blue gravel, watching goldfish swimming">
            <a:extLst>
              <a:ext uri="{FF2B5EF4-FFF2-40B4-BE49-F238E27FC236}">
                <a16:creationId xmlns:a16="http://schemas.microsoft.com/office/drawing/2014/main" id="{01FF3C01-4132-DE41-E639-80BE6AFAB1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0" r="11538"/>
          <a:stretch/>
        </p:blipFill>
        <p:spPr>
          <a:xfrm>
            <a:off x="6901943" y="1690687"/>
            <a:ext cx="4788082" cy="3395847"/>
          </a:xfrm>
          <a:prstGeom prst="rect">
            <a:avLst/>
          </a:prstGeom>
        </p:spPr>
      </p:pic>
      <p:pic>
        <p:nvPicPr>
          <p:cNvPr id="1030" name="Picture 6" descr="Constructivism – Instructional Coaches Corner">
            <a:extLst>
              <a:ext uri="{FF2B5EF4-FFF2-40B4-BE49-F238E27FC236}">
                <a16:creationId xmlns:a16="http://schemas.microsoft.com/office/drawing/2014/main" id="{B5C65D7B-890B-3E8B-24C8-585D743A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74" y="1245061"/>
            <a:ext cx="4520551" cy="43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35CCECC-EE70-93CE-BCC5-B0BD6D18BC8D}"/>
              </a:ext>
            </a:extLst>
          </p:cNvPr>
          <p:cNvSpPr txBox="1">
            <a:spLocks/>
          </p:cNvSpPr>
          <p:nvPr/>
        </p:nvSpPr>
        <p:spPr>
          <a:xfrm>
            <a:off x="838200" y="3679204"/>
            <a:ext cx="6188001" cy="159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Constructivist learning is based entirely around each individual's own perspective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8824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Aim, Scope,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58" y="1898948"/>
            <a:ext cx="6113835" cy="3337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Research Question:  </a:t>
            </a:r>
          </a:p>
          <a:p>
            <a:r>
              <a:rPr lang="en-US" i="1" dirty="0"/>
              <a:t>How can the integration of constructivist learning and gamification within a timber beam design workflow simultaneously enhance usability, ensure standards compliance, and improve perceived learning effectiveness?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11214E-1ABA-C76E-19D3-1A60B1BF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12A65367-66D6-3274-B759-AEEDC0C7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ame Narrative Format - infographic">
            <a:extLst>
              <a:ext uri="{FF2B5EF4-FFF2-40B4-BE49-F238E27FC236}">
                <a16:creationId xmlns:a16="http://schemas.microsoft.com/office/drawing/2014/main" id="{AB3348CB-D597-D743-EF38-770CC0E8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85" y="2249637"/>
            <a:ext cx="4769663" cy="25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5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Approach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36F83-FA72-A966-51AF-17175236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C77E1A0D-C0F6-9E40-B6E2-A857FDEF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diagram of a student learning process&#10;&#10;AI-generated content may be incorrect.">
            <a:extLst>
              <a:ext uri="{FF2B5EF4-FFF2-40B4-BE49-F238E27FC236}">
                <a16:creationId xmlns:a16="http://schemas.microsoft.com/office/drawing/2014/main" id="{C9BA9F93-2E83-5249-5274-9ADD2602F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" r="3108" b="2739"/>
          <a:stretch>
            <a:fillRect/>
          </a:stretch>
        </p:blipFill>
        <p:spPr bwMode="auto">
          <a:xfrm>
            <a:off x="3631398" y="1323714"/>
            <a:ext cx="4929201" cy="447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diagram of a game&#10;&#10;AI-generated content may be incorrect.">
            <a:extLst>
              <a:ext uri="{FF2B5EF4-FFF2-40B4-BE49-F238E27FC236}">
                <a16:creationId xmlns:a16="http://schemas.microsoft.com/office/drawing/2014/main" id="{25BA629E-55D3-0C8D-6DC7-BFDE8EB09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130" y="1380578"/>
            <a:ext cx="6067739" cy="44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B6ECB-CCC2-E4B1-EACF-7D1ED684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B9447-52DE-3313-B04C-08978527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Development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F312EB-D344-FEEB-4088-BE15B457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BA93AF7D-6161-7B7C-F002-6A965D37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8849BC-E9AC-9DA0-9F10-7144D002B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55" y="1345526"/>
            <a:ext cx="6216689" cy="107070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02196D-E9A2-C4DB-87FD-56F9DC8AB6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7" r="2014" b="56716"/>
          <a:stretch>
            <a:fillRect/>
          </a:stretch>
        </p:blipFill>
        <p:spPr bwMode="auto">
          <a:xfrm>
            <a:off x="831161" y="2439309"/>
            <a:ext cx="5023353" cy="2923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18E058-7E66-2486-386B-53DD4DE95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816"/>
          <a:stretch>
            <a:fillRect/>
          </a:stretch>
        </p:blipFill>
        <p:spPr bwMode="auto">
          <a:xfrm>
            <a:off x="6755626" y="2464217"/>
            <a:ext cx="4143699" cy="2923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BC902B-50AF-7310-7BC8-BD5751DF0DB0}"/>
              </a:ext>
            </a:extLst>
          </p:cNvPr>
          <p:cNvSpPr txBox="1"/>
          <p:nvPr/>
        </p:nvSpPr>
        <p:spPr>
          <a:xfrm>
            <a:off x="1612859" y="1369962"/>
            <a:ext cx="137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Bar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10A07-0EE3-4B3F-6F09-8AD6207519B0}"/>
              </a:ext>
            </a:extLst>
          </p:cNvPr>
          <p:cNvSpPr txBox="1"/>
          <p:nvPr/>
        </p:nvSpPr>
        <p:spPr>
          <a:xfrm>
            <a:off x="2598275" y="2123435"/>
            <a:ext cx="137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Input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A8B9F7-E508-81FF-DC3E-8566FEEEAA92}"/>
              </a:ext>
            </a:extLst>
          </p:cNvPr>
          <p:cNvSpPr txBox="1"/>
          <p:nvPr/>
        </p:nvSpPr>
        <p:spPr>
          <a:xfrm>
            <a:off x="7804179" y="2123569"/>
            <a:ext cx="204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 Floor 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65A7CA-F022-8F64-3C9F-079CD68A7315}"/>
              </a:ext>
            </a:extLst>
          </p:cNvPr>
          <p:cNvSpPr txBox="1"/>
          <p:nvPr/>
        </p:nvSpPr>
        <p:spPr>
          <a:xfrm>
            <a:off x="1452792" y="1857598"/>
            <a:ext cx="160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Locked Badges</a:t>
            </a: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755D980E-013B-CD35-BCAE-A3210288E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94" y="2539786"/>
            <a:ext cx="2965174" cy="2279302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A95527-E0BD-ED00-F7FE-A32CFEDB7A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41" y="2539786"/>
            <a:ext cx="3241801" cy="250601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25E7DA-418D-1D46-5DE3-F6B27F169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841" y="1953896"/>
            <a:ext cx="4488094" cy="3766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D77145-3DD3-18E5-0CD6-B9F1024783BC}"/>
              </a:ext>
            </a:extLst>
          </p:cNvPr>
          <p:cNvSpPr txBox="1"/>
          <p:nvPr/>
        </p:nvSpPr>
        <p:spPr>
          <a:xfrm>
            <a:off x="2574505" y="2355120"/>
            <a:ext cx="207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Gradual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E7D3A5-90E9-09C7-3240-70E01ABF3664}"/>
              </a:ext>
            </a:extLst>
          </p:cNvPr>
          <p:cNvSpPr txBox="1"/>
          <p:nvPr/>
        </p:nvSpPr>
        <p:spPr>
          <a:xfrm>
            <a:off x="8278898" y="1561239"/>
            <a:ext cx="207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Badge Earning</a:t>
            </a:r>
          </a:p>
        </p:txBody>
      </p:sp>
    </p:spTree>
    <p:extLst>
      <p:ext uri="{BB962C8B-B14F-4D97-AF65-F5344CB8AC3E}">
        <p14:creationId xmlns:p14="http://schemas.microsoft.com/office/powerpoint/2010/main" val="3493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8" grpId="1"/>
      <p:bldP spid="19" grpId="0"/>
      <p:bldP spid="19" grpId="1"/>
      <p:bldP spid="20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Results/Findings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0543DD-D1AD-44F4-96C5-6C70AF2F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F7AC5545-7BF6-80D9-2D46-46E7759C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70641D8-4E99-8E82-51CC-82B180D9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9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Formative Proof-of-Concept Feedback: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Immediate feedback, progressive hints, and visual representations helped students understand design steps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Reward system motivated continued engagement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These data serve a formative rather than evaluative purpose: demonstrate usability and perceived value and inform subsequent tool refinement</a:t>
            </a:r>
          </a:p>
        </p:txBody>
      </p:sp>
    </p:spTree>
    <p:extLst>
      <p:ext uri="{BB962C8B-B14F-4D97-AF65-F5344CB8AC3E}">
        <p14:creationId xmlns:p14="http://schemas.microsoft.com/office/powerpoint/2010/main" val="165044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Discussion, Conclusions, Recommendations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925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The project demonstrates that constructivist learning principles and gamification can be systematically embedded into a rigorous structural design workflow</a:t>
            </a:r>
          </a:p>
          <a:p>
            <a:pPr>
              <a:buFont typeface="Arial" charset="0"/>
              <a:buChar char="•"/>
            </a:pPr>
            <a:r>
              <a:rPr lang="en-US" dirty="0"/>
              <a:t>The tool establishes a working model for digital structural education by applying adaptive </a:t>
            </a:r>
            <a:r>
              <a:rPr lang="en-US" b="1" i="1" dirty="0"/>
              <a:t>scaffolding techniques</a:t>
            </a:r>
            <a:r>
              <a:rPr lang="en-US" dirty="0"/>
              <a:t>, including progressive hints, varied feedback, and tolerance-based scoring</a:t>
            </a:r>
          </a:p>
          <a:p>
            <a:pPr>
              <a:buFont typeface="Arial" charset="0"/>
              <a:buChar char="•"/>
            </a:pPr>
            <a:r>
              <a:rPr lang="en-US" dirty="0"/>
              <a:t>Ongoing work prioritizes the development and integration of full </a:t>
            </a:r>
            <a:r>
              <a:rPr lang="en-US" b="1" i="1" dirty="0"/>
              <a:t>accessibility features </a:t>
            </a:r>
            <a:r>
              <a:rPr lang="en-US" dirty="0"/>
              <a:t>to ensure the tool is usable for all learners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3E9D9-AAEB-F58B-3405-7144B054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24A865B4-C882-0505-9089-5C13FA1A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Discussion, Conclusions, Recommendations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8EF75-8953-0DB1-D22B-F63D8A66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488A003C-2A30-9CDC-20D3-D9846A4C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BB0AB-E9E7-5DDC-7026-258231256374}"/>
              </a:ext>
            </a:extLst>
          </p:cNvPr>
          <p:cNvSpPr txBox="1"/>
          <p:nvPr/>
        </p:nvSpPr>
        <p:spPr>
          <a:xfrm>
            <a:off x="1641521" y="5238252"/>
            <a:ext cx="119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Test Group</a:t>
            </a:r>
          </a:p>
        </p:txBody>
      </p:sp>
      <p:pic>
        <p:nvPicPr>
          <p:cNvPr id="8" name="Graphic 7" descr="Group of people outline">
            <a:extLst>
              <a:ext uri="{FF2B5EF4-FFF2-40B4-BE49-F238E27FC236}">
                <a16:creationId xmlns:a16="http://schemas.microsoft.com/office/drawing/2014/main" id="{90E52BE7-F76B-A325-3494-1A8FD3CF4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0089" y="3857112"/>
            <a:ext cx="1325563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6E78E-646B-06B4-6B06-A578BEE5CB2A}"/>
              </a:ext>
            </a:extLst>
          </p:cNvPr>
          <p:cNvSpPr txBox="1"/>
          <p:nvPr/>
        </p:nvSpPr>
        <p:spPr>
          <a:xfrm>
            <a:off x="3417264" y="5229927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Control Group</a:t>
            </a:r>
          </a:p>
        </p:txBody>
      </p:sp>
      <p:pic>
        <p:nvPicPr>
          <p:cNvPr id="12" name="Picture 4" descr="Auburn Tigers Logo, symbol, meaning, history, PNG, brand">
            <a:extLst>
              <a:ext uri="{FF2B5EF4-FFF2-40B4-BE49-F238E27FC236}">
                <a16:creationId xmlns:a16="http://schemas.microsoft.com/office/drawing/2014/main" id="{5A0FE3AB-D419-4C86-3193-A710F3B5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96" y="1484910"/>
            <a:ext cx="1554551" cy="8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273772-A50E-19AC-A841-A2F5A42A0BEE}"/>
              </a:ext>
            </a:extLst>
          </p:cNvPr>
          <p:cNvSpPr txBox="1"/>
          <p:nvPr/>
        </p:nvSpPr>
        <p:spPr>
          <a:xfrm>
            <a:off x="2163123" y="3255966"/>
            <a:ext cx="22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T-test for exam scores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FC9BF-A3A5-45BA-0109-1EC492DFD111}"/>
              </a:ext>
            </a:extLst>
          </p:cNvPr>
          <p:cNvSpPr txBox="1"/>
          <p:nvPr/>
        </p:nvSpPr>
        <p:spPr>
          <a:xfrm>
            <a:off x="4463465" y="1484910"/>
            <a:ext cx="329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Qualitative Comparison: Cross-Cultural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6274E-72BE-8011-9AE5-F0F9B5F5DFCD}"/>
              </a:ext>
            </a:extLst>
          </p:cNvPr>
          <p:cNvSpPr txBox="1"/>
          <p:nvPr/>
        </p:nvSpPr>
        <p:spPr>
          <a:xfrm>
            <a:off x="7914449" y="3255966"/>
            <a:ext cx="22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T-test for exam scores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C34E43-D161-B6E9-F795-49440E6B8FD3}"/>
              </a:ext>
            </a:extLst>
          </p:cNvPr>
          <p:cNvSpPr txBox="1"/>
          <p:nvPr/>
        </p:nvSpPr>
        <p:spPr>
          <a:xfrm>
            <a:off x="4624242" y="2578221"/>
            <a:ext cx="306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Quantitative Comparison: Test and Control group</a:t>
            </a:r>
          </a:p>
        </p:txBody>
      </p:sp>
      <p:pic>
        <p:nvPicPr>
          <p:cNvPr id="22" name="Picture 2" descr="Hasselt University - Wikipedia">
            <a:extLst>
              <a:ext uri="{FF2B5EF4-FFF2-40B4-BE49-F238E27FC236}">
                <a16:creationId xmlns:a16="http://schemas.microsoft.com/office/drawing/2014/main" id="{1D9C467D-DACD-F323-B8E1-BD30170B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23" y="1383588"/>
            <a:ext cx="1296443" cy="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Group of people outline">
            <a:extLst>
              <a:ext uri="{FF2B5EF4-FFF2-40B4-BE49-F238E27FC236}">
                <a16:creationId xmlns:a16="http://schemas.microsoft.com/office/drawing/2014/main" id="{15F6C0C1-F59C-81EE-2165-DF1ABFC93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7264" y="3857112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B4C72-A267-B18B-220D-3CD8FC243A20}"/>
              </a:ext>
            </a:extLst>
          </p:cNvPr>
          <p:cNvSpPr txBox="1"/>
          <p:nvPr/>
        </p:nvSpPr>
        <p:spPr>
          <a:xfrm>
            <a:off x="7434666" y="5238252"/>
            <a:ext cx="119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Test Group</a:t>
            </a:r>
          </a:p>
        </p:txBody>
      </p:sp>
      <p:pic>
        <p:nvPicPr>
          <p:cNvPr id="10" name="Graphic 9" descr="Group of people outline">
            <a:extLst>
              <a:ext uri="{FF2B5EF4-FFF2-40B4-BE49-F238E27FC236}">
                <a16:creationId xmlns:a16="http://schemas.microsoft.com/office/drawing/2014/main" id="{9AAEE467-1FEB-F21E-E280-48D3E8AB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0370" y="3857112"/>
            <a:ext cx="1325563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D6F17-8FBA-1AB3-B81A-9CA337A8849D}"/>
              </a:ext>
            </a:extLst>
          </p:cNvPr>
          <p:cNvSpPr txBox="1"/>
          <p:nvPr/>
        </p:nvSpPr>
        <p:spPr>
          <a:xfrm>
            <a:off x="9167545" y="5229927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Control Group</a:t>
            </a:r>
          </a:p>
        </p:txBody>
      </p:sp>
      <p:pic>
        <p:nvPicPr>
          <p:cNvPr id="23" name="Graphic 22" descr="Group of people outline">
            <a:extLst>
              <a:ext uri="{FF2B5EF4-FFF2-40B4-BE49-F238E27FC236}">
                <a16:creationId xmlns:a16="http://schemas.microsoft.com/office/drawing/2014/main" id="{AD457E5F-21BC-9654-D3AD-AD713F430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7545" y="3857112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B9C1A8-BD6D-EBE3-ECA5-B6DD39D0DB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" y="0"/>
            <a:ext cx="12192000" cy="68861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3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Thanks for Listening!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Q&amp;A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802B5C-57C6-FFF8-1A08-6494AE7C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88EB5A62-9558-3B7A-15FA-0C553FF4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0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303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Gautami</vt:lpstr>
      <vt:lpstr>Office Theme</vt:lpstr>
      <vt:lpstr>Leveraging Digital Games for Construction and Engineering Education: Development of a Beam Design Learning Tool</vt:lpstr>
      <vt:lpstr>Introduction &amp; Background</vt:lpstr>
      <vt:lpstr>Research Aim, Scope, Objectives</vt:lpstr>
      <vt:lpstr>Research Approach</vt:lpstr>
      <vt:lpstr>Development</vt:lpstr>
      <vt:lpstr>Results/Findings</vt:lpstr>
      <vt:lpstr>Discussion, Conclusions, Recommendations (1)</vt:lpstr>
      <vt:lpstr>Discussion, Conclusions, Recommendations</vt:lpstr>
      <vt:lpstr>Thanks for Listening!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Tom Leathem</dc:creator>
  <cp:lastModifiedBy>Salman Azhar</cp:lastModifiedBy>
  <cp:revision>23</cp:revision>
  <dcterms:created xsi:type="dcterms:W3CDTF">2020-02-29T13:20:12Z</dcterms:created>
  <dcterms:modified xsi:type="dcterms:W3CDTF">2026-03-16T19:18:37Z</dcterms:modified>
</cp:coreProperties>
</file>