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8" r:id="rId2"/>
    <p:sldId id="290" r:id="rId3"/>
    <p:sldId id="291" r:id="rId4"/>
    <p:sldId id="296" r:id="rId5"/>
    <p:sldId id="295" r:id="rId6"/>
    <p:sldId id="298" r:id="rId7"/>
    <p:sldId id="299" r:id="rId8"/>
    <p:sldId id="29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856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FBB815-68C5-4D97-8E8B-2F9A66ADDE50}" v="40" dt="2024-06-17T15:11:07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12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ey, Kristen (LCB)" userId="3eaa08e9-00fe-4d7c-ade7-ba9e701506ff" providerId="ADAL" clId="{F29C886F-C9A5-495A-9DDB-EFFBD6ADA249}"/>
    <pc:docChg chg="custSel modSld">
      <pc:chgData name="Haley, Kristen (LCB)" userId="3eaa08e9-00fe-4d7c-ade7-ba9e701506ff" providerId="ADAL" clId="{F29C886F-C9A5-495A-9DDB-EFFBD6ADA249}" dt="2024-06-03T23:48:30.119" v="133" actId="20577"/>
      <pc:docMkLst>
        <pc:docMk/>
      </pc:docMkLst>
      <pc:sldChg chg="modSp mod">
        <pc:chgData name="Haley, Kristen (LCB)" userId="3eaa08e9-00fe-4d7c-ade7-ba9e701506ff" providerId="ADAL" clId="{F29C886F-C9A5-495A-9DDB-EFFBD6ADA249}" dt="2024-06-03T23:48:30.119" v="133" actId="20577"/>
        <pc:sldMkLst>
          <pc:docMk/>
          <pc:sldMk cId="3748853070" sldId="291"/>
        </pc:sldMkLst>
        <pc:spChg chg="mod">
          <ac:chgData name="Haley, Kristen (LCB)" userId="3eaa08e9-00fe-4d7c-ade7-ba9e701506ff" providerId="ADAL" clId="{F29C886F-C9A5-495A-9DDB-EFFBD6ADA249}" dt="2024-06-03T23:48:30.119" v="133" actId="20577"/>
          <ac:spMkLst>
            <pc:docMk/>
            <pc:sldMk cId="3748853070" sldId="291"/>
            <ac:spMk id="11" creationId="{B1568FCF-3F57-2978-AF61-EB47C73A30D9}"/>
          </ac:spMkLst>
        </pc:spChg>
      </pc:sldChg>
    </pc:docChg>
  </pc:docChgLst>
  <pc:docChgLst>
    <pc:chgData name="Haley, Kristen (LCB)" userId="3eaa08e9-00fe-4d7c-ade7-ba9e701506ff" providerId="ADAL" clId="{2FFBB815-68C5-4D97-8E8B-2F9A66ADDE50}"/>
    <pc:docChg chg="undo custSel addSld modSld sldOrd">
      <pc:chgData name="Haley, Kristen (LCB)" userId="3eaa08e9-00fe-4d7c-ade7-ba9e701506ff" providerId="ADAL" clId="{2FFBB815-68C5-4D97-8E8B-2F9A66ADDE50}" dt="2024-06-17T16:28:59.088" v="1182" actId="1076"/>
      <pc:docMkLst>
        <pc:docMk/>
      </pc:docMkLst>
      <pc:sldChg chg="modSp mod">
        <pc:chgData name="Haley, Kristen (LCB)" userId="3eaa08e9-00fe-4d7c-ade7-ba9e701506ff" providerId="ADAL" clId="{2FFBB815-68C5-4D97-8E8B-2F9A66ADDE50}" dt="2024-06-17T15:10:35.793" v="1151" actId="20577"/>
        <pc:sldMkLst>
          <pc:docMk/>
          <pc:sldMk cId="1825436517" sldId="288"/>
        </pc:sldMkLst>
        <pc:spChg chg="mod">
          <ac:chgData name="Haley, Kristen (LCB)" userId="3eaa08e9-00fe-4d7c-ade7-ba9e701506ff" providerId="ADAL" clId="{2FFBB815-68C5-4D97-8E8B-2F9A66ADDE50}" dt="2024-06-17T15:10:35.793" v="1151" actId="20577"/>
          <ac:spMkLst>
            <pc:docMk/>
            <pc:sldMk cId="1825436517" sldId="288"/>
            <ac:spMk id="3" creationId="{00000000-0000-0000-0000-000000000000}"/>
          </ac:spMkLst>
        </pc:spChg>
        <pc:spChg chg="mod">
          <ac:chgData name="Haley, Kristen (LCB)" userId="3eaa08e9-00fe-4d7c-ade7-ba9e701506ff" providerId="ADAL" clId="{2FFBB815-68C5-4D97-8E8B-2F9A66ADDE50}" dt="2024-06-10T16:11:54.945" v="7" actId="20577"/>
          <ac:spMkLst>
            <pc:docMk/>
            <pc:sldMk cId="1825436517" sldId="288"/>
            <ac:spMk id="4" creationId="{28E34C5A-37F5-963B-8EB1-589A40A439AE}"/>
          </ac:spMkLst>
        </pc:spChg>
      </pc:sldChg>
      <pc:sldChg chg="addSp delSp modSp mod">
        <pc:chgData name="Haley, Kristen (LCB)" userId="3eaa08e9-00fe-4d7c-ade7-ba9e701506ff" providerId="ADAL" clId="{2FFBB815-68C5-4D97-8E8B-2F9A66ADDE50}" dt="2024-06-17T15:11:37.727" v="1159" actId="207"/>
        <pc:sldMkLst>
          <pc:docMk/>
          <pc:sldMk cId="3705096835" sldId="289"/>
        </pc:sldMkLst>
        <pc:spChg chg="add mod">
          <ac:chgData name="Haley, Kristen (LCB)" userId="3eaa08e9-00fe-4d7c-ade7-ba9e701506ff" providerId="ADAL" clId="{2FFBB815-68C5-4D97-8E8B-2F9A66ADDE50}" dt="2024-06-17T15:11:37.727" v="1159" actId="207"/>
          <ac:spMkLst>
            <pc:docMk/>
            <pc:sldMk cId="3705096835" sldId="289"/>
            <ac:spMk id="2" creationId="{8F642FB6-C9E0-9812-60E3-AE6C393580CC}"/>
          </ac:spMkLst>
        </pc:spChg>
        <pc:spChg chg="add mod">
          <ac:chgData name="Haley, Kristen (LCB)" userId="3eaa08e9-00fe-4d7c-ade7-ba9e701506ff" providerId="ADAL" clId="{2FFBB815-68C5-4D97-8E8B-2F9A66ADDE50}" dt="2024-06-17T15:11:21.578" v="1158" actId="20577"/>
          <ac:spMkLst>
            <pc:docMk/>
            <pc:sldMk cId="3705096835" sldId="289"/>
            <ac:spMk id="3" creationId="{0867ABA2-0233-BB4A-27FE-4FCF2D50C0F9}"/>
          </ac:spMkLst>
        </pc:spChg>
        <pc:spChg chg="del mod">
          <ac:chgData name="Haley, Kristen (LCB)" userId="3eaa08e9-00fe-4d7c-ade7-ba9e701506ff" providerId="ADAL" clId="{2FFBB815-68C5-4D97-8E8B-2F9A66ADDE50}" dt="2024-06-17T15:10:47.161" v="1152" actId="478"/>
          <ac:spMkLst>
            <pc:docMk/>
            <pc:sldMk cId="3705096835" sldId="289"/>
            <ac:spMk id="7" creationId="{C8EE654D-D2F2-FA5F-066B-33B7CBDAE4C6}"/>
          </ac:spMkLst>
        </pc:spChg>
      </pc:sldChg>
      <pc:sldChg chg="modSp mod">
        <pc:chgData name="Haley, Kristen (LCB)" userId="3eaa08e9-00fe-4d7c-ade7-ba9e701506ff" providerId="ADAL" clId="{2FFBB815-68C5-4D97-8E8B-2F9A66ADDE50}" dt="2024-06-10T16:15:48.850" v="173" actId="20577"/>
        <pc:sldMkLst>
          <pc:docMk/>
          <pc:sldMk cId="3748853070" sldId="291"/>
        </pc:sldMkLst>
        <pc:spChg chg="mod">
          <ac:chgData name="Haley, Kristen (LCB)" userId="3eaa08e9-00fe-4d7c-ade7-ba9e701506ff" providerId="ADAL" clId="{2FFBB815-68C5-4D97-8E8B-2F9A66ADDE50}" dt="2024-06-10T16:14:37.980" v="133" actId="27636"/>
          <ac:spMkLst>
            <pc:docMk/>
            <pc:sldMk cId="3748853070" sldId="291"/>
            <ac:spMk id="2" creationId="{11F6D6A9-3E58-BAAB-370A-C23A0AD7F814}"/>
          </ac:spMkLst>
        </pc:spChg>
        <pc:spChg chg="mod">
          <ac:chgData name="Haley, Kristen (LCB)" userId="3eaa08e9-00fe-4d7c-ade7-ba9e701506ff" providerId="ADAL" clId="{2FFBB815-68C5-4D97-8E8B-2F9A66ADDE50}" dt="2024-06-10T16:14:16.360" v="130" actId="207"/>
          <ac:spMkLst>
            <pc:docMk/>
            <pc:sldMk cId="3748853070" sldId="291"/>
            <ac:spMk id="10" creationId="{FCD7E8BF-AB46-25B6-00CD-D2262F1BF3DE}"/>
          </ac:spMkLst>
        </pc:spChg>
        <pc:spChg chg="mod">
          <ac:chgData name="Haley, Kristen (LCB)" userId="3eaa08e9-00fe-4d7c-ade7-ba9e701506ff" providerId="ADAL" clId="{2FFBB815-68C5-4D97-8E8B-2F9A66ADDE50}" dt="2024-06-10T16:15:48.850" v="173" actId="20577"/>
          <ac:spMkLst>
            <pc:docMk/>
            <pc:sldMk cId="3748853070" sldId="291"/>
            <ac:spMk id="11" creationId="{B1568FCF-3F57-2978-AF61-EB47C73A30D9}"/>
          </ac:spMkLst>
        </pc:spChg>
        <pc:spChg chg="mod">
          <ac:chgData name="Haley, Kristen (LCB)" userId="3eaa08e9-00fe-4d7c-ade7-ba9e701506ff" providerId="ADAL" clId="{2FFBB815-68C5-4D97-8E8B-2F9A66ADDE50}" dt="2024-06-10T16:14:29.305" v="131" actId="207"/>
          <ac:spMkLst>
            <pc:docMk/>
            <pc:sldMk cId="3748853070" sldId="291"/>
            <ac:spMk id="12" creationId="{6441B13D-FA35-4A91-713B-25C4C366CB1F}"/>
          </ac:spMkLst>
        </pc:spChg>
      </pc:sldChg>
      <pc:sldChg chg="addSp delSp modSp add mod ord">
        <pc:chgData name="Haley, Kristen (LCB)" userId="3eaa08e9-00fe-4d7c-ade7-ba9e701506ff" providerId="ADAL" clId="{2FFBB815-68C5-4D97-8E8B-2F9A66ADDE50}" dt="2024-06-17T16:01:22.791" v="1181" actId="1076"/>
        <pc:sldMkLst>
          <pc:docMk/>
          <pc:sldMk cId="4090001733" sldId="292"/>
        </pc:sldMkLst>
        <pc:spChg chg="add mod">
          <ac:chgData name="Haley, Kristen (LCB)" userId="3eaa08e9-00fe-4d7c-ade7-ba9e701506ff" providerId="ADAL" clId="{2FFBB815-68C5-4D97-8E8B-2F9A66ADDE50}" dt="2024-06-17T16:01:15.248" v="1179" actId="1076"/>
          <ac:spMkLst>
            <pc:docMk/>
            <pc:sldMk cId="4090001733" sldId="292"/>
            <ac:spMk id="2" creationId="{78E454D2-1104-12C5-1E93-6BB6F0A636F7}"/>
          </ac:spMkLst>
        </pc:spChg>
        <pc:spChg chg="add mod">
          <ac:chgData name="Haley, Kristen (LCB)" userId="3eaa08e9-00fe-4d7c-ade7-ba9e701506ff" providerId="ADAL" clId="{2FFBB815-68C5-4D97-8E8B-2F9A66ADDE50}" dt="2024-06-10T16:25:45.401" v="568" actId="20577"/>
          <ac:spMkLst>
            <pc:docMk/>
            <pc:sldMk cId="4090001733" sldId="292"/>
            <ac:spMk id="3" creationId="{2520ABCC-B1B8-8A3E-E017-B6A2878F16F6}"/>
          </ac:spMkLst>
        </pc:spChg>
        <pc:spChg chg="add mod">
          <ac:chgData name="Haley, Kristen (LCB)" userId="3eaa08e9-00fe-4d7c-ade7-ba9e701506ff" providerId="ADAL" clId="{2FFBB815-68C5-4D97-8E8B-2F9A66ADDE50}" dt="2024-06-17T16:01:22.791" v="1181" actId="1076"/>
          <ac:spMkLst>
            <pc:docMk/>
            <pc:sldMk cId="4090001733" sldId="292"/>
            <ac:spMk id="4" creationId="{5686C305-A265-2275-76EF-E56DE2D3EB75}"/>
          </ac:spMkLst>
        </pc:spChg>
        <pc:spChg chg="add mod">
          <ac:chgData name="Haley, Kristen (LCB)" userId="3eaa08e9-00fe-4d7c-ade7-ba9e701506ff" providerId="ADAL" clId="{2FFBB815-68C5-4D97-8E8B-2F9A66ADDE50}" dt="2024-06-17T16:01:07.680" v="1177" actId="27636"/>
          <ac:spMkLst>
            <pc:docMk/>
            <pc:sldMk cId="4090001733" sldId="292"/>
            <ac:spMk id="5" creationId="{4C05B4E4-0C73-034B-379B-06EF4645EA2E}"/>
          </ac:spMkLst>
        </pc:spChg>
        <pc:spChg chg="del">
          <ac:chgData name="Haley, Kristen (LCB)" userId="3eaa08e9-00fe-4d7c-ade7-ba9e701506ff" providerId="ADAL" clId="{2FFBB815-68C5-4D97-8E8B-2F9A66ADDE50}" dt="2024-06-10T16:16:20.803" v="177" actId="478"/>
          <ac:spMkLst>
            <pc:docMk/>
            <pc:sldMk cId="4090001733" sldId="292"/>
            <ac:spMk id="6" creationId="{893AC9DE-AA18-7D0D-DFA7-9296AC7F4D8B}"/>
          </ac:spMkLst>
        </pc:spChg>
        <pc:spChg chg="add del">
          <ac:chgData name="Haley, Kristen (LCB)" userId="3eaa08e9-00fe-4d7c-ade7-ba9e701506ff" providerId="ADAL" clId="{2FFBB815-68C5-4D97-8E8B-2F9A66ADDE50}" dt="2024-06-10T16:16:29.259" v="181" actId="478"/>
          <ac:spMkLst>
            <pc:docMk/>
            <pc:sldMk cId="4090001733" sldId="292"/>
            <ac:spMk id="7" creationId="{C8EE654D-D2F2-FA5F-066B-33B7CBDAE4C6}"/>
          </ac:spMkLst>
        </pc:spChg>
        <pc:spChg chg="add mod">
          <ac:chgData name="Haley, Kristen (LCB)" userId="3eaa08e9-00fe-4d7c-ade7-ba9e701506ff" providerId="ADAL" clId="{2FFBB815-68C5-4D97-8E8B-2F9A66ADDE50}" dt="2024-06-17T16:01:17.079" v="1180" actId="1076"/>
          <ac:spMkLst>
            <pc:docMk/>
            <pc:sldMk cId="4090001733" sldId="292"/>
            <ac:spMk id="8" creationId="{003584AA-BEDC-CAF6-8D48-909555CE49AC}"/>
          </ac:spMkLst>
        </pc:spChg>
        <pc:spChg chg="add mod">
          <ac:chgData name="Haley, Kristen (LCB)" userId="3eaa08e9-00fe-4d7c-ade7-ba9e701506ff" providerId="ADAL" clId="{2FFBB815-68C5-4D97-8E8B-2F9A66ADDE50}" dt="2024-06-10T18:59:48.799" v="970" actId="1076"/>
          <ac:spMkLst>
            <pc:docMk/>
            <pc:sldMk cId="4090001733" sldId="292"/>
            <ac:spMk id="9" creationId="{CF7C84F5-29A6-8729-6B29-891688D1FDCB}"/>
          </ac:spMkLst>
        </pc:spChg>
      </pc:sldChg>
      <pc:sldChg chg="addSp delSp modSp add mod">
        <pc:chgData name="Haley, Kristen (LCB)" userId="3eaa08e9-00fe-4d7c-ade7-ba9e701506ff" providerId="ADAL" clId="{2FFBB815-68C5-4D97-8E8B-2F9A66ADDE50}" dt="2024-06-10T19:03:02.215" v="992" actId="1076"/>
        <pc:sldMkLst>
          <pc:docMk/>
          <pc:sldMk cId="16937738" sldId="293"/>
        </pc:sldMkLst>
        <pc:spChg chg="mod">
          <ac:chgData name="Haley, Kristen (LCB)" userId="3eaa08e9-00fe-4d7c-ade7-ba9e701506ff" providerId="ADAL" clId="{2FFBB815-68C5-4D97-8E8B-2F9A66ADDE50}" dt="2024-06-10T19:03:02.215" v="992" actId="1076"/>
          <ac:spMkLst>
            <pc:docMk/>
            <pc:sldMk cId="16937738" sldId="293"/>
            <ac:spMk id="2" creationId="{78E454D2-1104-12C5-1E93-6BB6F0A636F7}"/>
          </ac:spMkLst>
        </pc:spChg>
        <pc:spChg chg="mod">
          <ac:chgData name="Haley, Kristen (LCB)" userId="3eaa08e9-00fe-4d7c-ade7-ba9e701506ff" providerId="ADAL" clId="{2FFBB815-68C5-4D97-8E8B-2F9A66ADDE50}" dt="2024-06-10T16:25:42.729" v="567" actId="20577"/>
          <ac:spMkLst>
            <pc:docMk/>
            <pc:sldMk cId="16937738" sldId="293"/>
            <ac:spMk id="3" creationId="{2520ABCC-B1B8-8A3E-E017-B6A2878F16F6}"/>
          </ac:spMkLst>
        </pc:spChg>
        <pc:spChg chg="add mod">
          <ac:chgData name="Haley, Kristen (LCB)" userId="3eaa08e9-00fe-4d7c-ade7-ba9e701506ff" providerId="ADAL" clId="{2FFBB815-68C5-4D97-8E8B-2F9A66ADDE50}" dt="2024-06-10T16:44:11.633" v="777" actId="1076"/>
          <ac:spMkLst>
            <pc:docMk/>
            <pc:sldMk cId="16937738" sldId="293"/>
            <ac:spMk id="4" creationId="{68D9C275-B38B-AAAC-3D23-939AE873F20D}"/>
          </ac:spMkLst>
        </pc:spChg>
        <pc:spChg chg="add mod">
          <ac:chgData name="Haley, Kristen (LCB)" userId="3eaa08e9-00fe-4d7c-ade7-ba9e701506ff" providerId="ADAL" clId="{2FFBB815-68C5-4D97-8E8B-2F9A66ADDE50}" dt="2024-06-10T16:35:25.050" v="773" actId="1076"/>
          <ac:spMkLst>
            <pc:docMk/>
            <pc:sldMk cId="16937738" sldId="293"/>
            <ac:spMk id="5" creationId="{30137C2F-1446-10B9-B305-5985DB209665}"/>
          </ac:spMkLst>
        </pc:spChg>
        <pc:spChg chg="add del mod">
          <ac:chgData name="Haley, Kristen (LCB)" userId="3eaa08e9-00fe-4d7c-ade7-ba9e701506ff" providerId="ADAL" clId="{2FFBB815-68C5-4D97-8E8B-2F9A66ADDE50}" dt="2024-06-10T16:32:21.598" v="710" actId="21"/>
          <ac:spMkLst>
            <pc:docMk/>
            <pc:sldMk cId="16937738" sldId="293"/>
            <ac:spMk id="6" creationId="{1C3F0282-5110-AAEA-03F7-53BE12813BB0}"/>
          </ac:spMkLst>
        </pc:spChg>
        <pc:spChg chg="add del mod">
          <ac:chgData name="Haley, Kristen (LCB)" userId="3eaa08e9-00fe-4d7c-ade7-ba9e701506ff" providerId="ADAL" clId="{2FFBB815-68C5-4D97-8E8B-2F9A66ADDE50}" dt="2024-06-10T16:33:14.920" v="717" actId="478"/>
          <ac:spMkLst>
            <pc:docMk/>
            <pc:sldMk cId="16937738" sldId="293"/>
            <ac:spMk id="7" creationId="{FC67D218-693D-546E-C402-45410C9A49A2}"/>
          </ac:spMkLst>
        </pc:spChg>
        <pc:spChg chg="add mod">
          <ac:chgData name="Haley, Kristen (LCB)" userId="3eaa08e9-00fe-4d7c-ade7-ba9e701506ff" providerId="ADAL" clId="{2FFBB815-68C5-4D97-8E8B-2F9A66ADDE50}" dt="2024-06-10T16:35:58.230" v="776" actId="1076"/>
          <ac:spMkLst>
            <pc:docMk/>
            <pc:sldMk cId="16937738" sldId="293"/>
            <ac:spMk id="8" creationId="{A41C33DC-F7F4-E2BC-7A0A-16B4CB16F559}"/>
          </ac:spMkLst>
        </pc:spChg>
        <pc:spChg chg="add mod">
          <ac:chgData name="Haley, Kristen (LCB)" userId="3eaa08e9-00fe-4d7c-ade7-ba9e701506ff" providerId="ADAL" clId="{2FFBB815-68C5-4D97-8E8B-2F9A66ADDE50}" dt="2024-06-10T16:35:51.416" v="775" actId="13822"/>
          <ac:spMkLst>
            <pc:docMk/>
            <pc:sldMk cId="16937738" sldId="293"/>
            <ac:spMk id="9" creationId="{CD527F5D-6962-D1A9-01A5-CCA436686A8C}"/>
          </ac:spMkLst>
        </pc:spChg>
        <pc:spChg chg="add mod">
          <ac:chgData name="Haley, Kristen (LCB)" userId="3eaa08e9-00fe-4d7c-ade7-ba9e701506ff" providerId="ADAL" clId="{2FFBB815-68C5-4D97-8E8B-2F9A66ADDE50}" dt="2024-06-10T18:59:31.772" v="966" actId="20577"/>
          <ac:spMkLst>
            <pc:docMk/>
            <pc:sldMk cId="16937738" sldId="293"/>
            <ac:spMk id="11" creationId="{CCBC3D06-3B4D-C83C-B08D-47DE4A0FDB08}"/>
          </ac:spMkLst>
        </pc:spChg>
        <pc:grpChg chg="add mod">
          <ac:chgData name="Haley, Kristen (LCB)" userId="3eaa08e9-00fe-4d7c-ade7-ba9e701506ff" providerId="ADAL" clId="{2FFBB815-68C5-4D97-8E8B-2F9A66ADDE50}" dt="2024-06-10T18:59:26.082" v="963" actId="1076"/>
          <ac:grpSpMkLst>
            <pc:docMk/>
            <pc:sldMk cId="16937738" sldId="293"/>
            <ac:grpSpMk id="10" creationId="{79582798-C50A-753E-919A-84C16B12B1B0}"/>
          </ac:grpSpMkLst>
        </pc:grpChg>
      </pc:sldChg>
      <pc:sldChg chg="addSp modSp add mod ord">
        <pc:chgData name="Haley, Kristen (LCB)" userId="3eaa08e9-00fe-4d7c-ade7-ba9e701506ff" providerId="ADAL" clId="{2FFBB815-68C5-4D97-8E8B-2F9A66ADDE50}" dt="2024-06-10T18:59:16.254" v="961" actId="1076"/>
        <pc:sldMkLst>
          <pc:docMk/>
          <pc:sldMk cId="364886286" sldId="294"/>
        </pc:sldMkLst>
        <pc:spChg chg="mod">
          <ac:chgData name="Haley, Kristen (LCB)" userId="3eaa08e9-00fe-4d7c-ade7-ba9e701506ff" providerId="ADAL" clId="{2FFBB815-68C5-4D97-8E8B-2F9A66ADDE50}" dt="2024-06-10T16:23:20.240" v="544" actId="13822"/>
          <ac:spMkLst>
            <pc:docMk/>
            <pc:sldMk cId="364886286" sldId="294"/>
            <ac:spMk id="2" creationId="{78E454D2-1104-12C5-1E93-6BB6F0A636F7}"/>
          </ac:spMkLst>
        </pc:spChg>
        <pc:spChg chg="mod">
          <ac:chgData name="Haley, Kristen (LCB)" userId="3eaa08e9-00fe-4d7c-ade7-ba9e701506ff" providerId="ADAL" clId="{2FFBB815-68C5-4D97-8E8B-2F9A66ADDE50}" dt="2024-06-10T16:25:00.098" v="560" actId="20577"/>
          <ac:spMkLst>
            <pc:docMk/>
            <pc:sldMk cId="364886286" sldId="294"/>
            <ac:spMk id="3" creationId="{2520ABCC-B1B8-8A3E-E017-B6A2878F16F6}"/>
          </ac:spMkLst>
        </pc:spChg>
        <pc:spChg chg="add mod">
          <ac:chgData name="Haley, Kristen (LCB)" userId="3eaa08e9-00fe-4d7c-ade7-ba9e701506ff" providerId="ADAL" clId="{2FFBB815-68C5-4D97-8E8B-2F9A66ADDE50}" dt="2024-06-10T16:24:56.296" v="559" actId="1076"/>
          <ac:spMkLst>
            <pc:docMk/>
            <pc:sldMk cId="364886286" sldId="294"/>
            <ac:spMk id="4" creationId="{A3B71DAB-BB17-DED5-99E6-D2D70F5C89BB}"/>
          </ac:spMkLst>
        </pc:spChg>
        <pc:spChg chg="add mod">
          <ac:chgData name="Haley, Kristen (LCB)" userId="3eaa08e9-00fe-4d7c-ade7-ba9e701506ff" providerId="ADAL" clId="{2FFBB815-68C5-4D97-8E8B-2F9A66ADDE50}" dt="2024-06-10T16:24:49.708" v="558" actId="1076"/>
          <ac:spMkLst>
            <pc:docMk/>
            <pc:sldMk cId="364886286" sldId="294"/>
            <ac:spMk id="5" creationId="{506589EB-EDBB-CFE7-F35C-A982547B6896}"/>
          </ac:spMkLst>
        </pc:spChg>
        <pc:spChg chg="add mod">
          <ac:chgData name="Haley, Kristen (LCB)" userId="3eaa08e9-00fe-4d7c-ade7-ba9e701506ff" providerId="ADAL" clId="{2FFBB815-68C5-4D97-8E8B-2F9A66ADDE50}" dt="2024-06-10T18:59:16.254" v="961" actId="1076"/>
          <ac:spMkLst>
            <pc:docMk/>
            <pc:sldMk cId="364886286" sldId="294"/>
            <ac:spMk id="6" creationId="{B250C82A-D0BA-E562-00DE-DAA23713209E}"/>
          </ac:spMkLst>
        </pc:spChg>
      </pc:sldChg>
      <pc:sldChg chg="addSp delSp modSp add mod setBg">
        <pc:chgData name="Haley, Kristen (LCB)" userId="3eaa08e9-00fe-4d7c-ade7-ba9e701506ff" providerId="ADAL" clId="{2FFBB815-68C5-4D97-8E8B-2F9A66ADDE50}" dt="2024-06-10T16:45:52.653" v="801" actId="26606"/>
        <pc:sldMkLst>
          <pc:docMk/>
          <pc:sldMk cId="1309540501" sldId="295"/>
        </pc:sldMkLst>
        <pc:spChg chg="mod">
          <ac:chgData name="Haley, Kristen (LCB)" userId="3eaa08e9-00fe-4d7c-ade7-ba9e701506ff" providerId="ADAL" clId="{2FFBB815-68C5-4D97-8E8B-2F9A66ADDE50}" dt="2024-06-10T16:45:52.653" v="801" actId="26606"/>
          <ac:spMkLst>
            <pc:docMk/>
            <pc:sldMk cId="1309540501" sldId="295"/>
            <ac:spMk id="6" creationId="{893AC9DE-AA18-7D0D-DFA7-9296AC7F4D8B}"/>
          </ac:spMkLst>
        </pc:spChg>
        <pc:spChg chg="del">
          <ac:chgData name="Haley, Kristen (LCB)" userId="3eaa08e9-00fe-4d7c-ade7-ba9e701506ff" providerId="ADAL" clId="{2FFBB815-68C5-4D97-8E8B-2F9A66ADDE50}" dt="2024-06-10T16:44:29.881" v="791" actId="478"/>
          <ac:spMkLst>
            <pc:docMk/>
            <pc:sldMk cId="1309540501" sldId="295"/>
            <ac:spMk id="7" creationId="{C8EE654D-D2F2-FA5F-066B-33B7CBDAE4C6}"/>
          </ac:spMkLst>
        </pc:spChg>
        <pc:spChg chg="add">
          <ac:chgData name="Haley, Kristen (LCB)" userId="3eaa08e9-00fe-4d7c-ade7-ba9e701506ff" providerId="ADAL" clId="{2FFBB815-68C5-4D97-8E8B-2F9A66ADDE50}" dt="2024-06-10T16:45:52.653" v="801" actId="26606"/>
          <ac:spMkLst>
            <pc:docMk/>
            <pc:sldMk cId="1309540501" sldId="295"/>
            <ac:spMk id="11" creationId="{19D32F93-50AC-4C46-A5DB-291C60DDB7BD}"/>
          </ac:spMkLst>
        </pc:spChg>
        <pc:spChg chg="add">
          <ac:chgData name="Haley, Kristen (LCB)" userId="3eaa08e9-00fe-4d7c-ade7-ba9e701506ff" providerId="ADAL" clId="{2FFBB815-68C5-4D97-8E8B-2F9A66ADDE50}" dt="2024-06-10T16:45:52.653" v="801" actId="26606"/>
          <ac:spMkLst>
            <pc:docMk/>
            <pc:sldMk cId="1309540501" sldId="295"/>
            <ac:spMk id="13" creationId="{827DC2C4-B485-428A-BF4A-472D2967F47F}"/>
          </ac:spMkLst>
        </pc:spChg>
        <pc:spChg chg="add">
          <ac:chgData name="Haley, Kristen (LCB)" userId="3eaa08e9-00fe-4d7c-ade7-ba9e701506ff" providerId="ADAL" clId="{2FFBB815-68C5-4D97-8E8B-2F9A66ADDE50}" dt="2024-06-10T16:45:52.653" v="801" actId="26606"/>
          <ac:spMkLst>
            <pc:docMk/>
            <pc:sldMk cId="1309540501" sldId="295"/>
            <ac:spMk id="15" creationId="{EE04B5EB-F158-4507-90DD-BD23620C7CC9}"/>
          </ac:spMkLst>
        </pc:spChg>
        <pc:picChg chg="add mod">
          <ac:chgData name="Haley, Kristen (LCB)" userId="3eaa08e9-00fe-4d7c-ade7-ba9e701506ff" providerId="ADAL" clId="{2FFBB815-68C5-4D97-8E8B-2F9A66ADDE50}" dt="2024-06-10T16:45:52.653" v="801" actId="26606"/>
          <ac:picMkLst>
            <pc:docMk/>
            <pc:sldMk cId="1309540501" sldId="295"/>
            <ac:picMk id="3" creationId="{C5A9ADCA-3204-7DEC-DC60-258AFC315CB4}"/>
          </ac:picMkLst>
        </pc:picChg>
      </pc:sldChg>
      <pc:sldChg chg="addSp delSp modSp add mod ord">
        <pc:chgData name="Haley, Kristen (LCB)" userId="3eaa08e9-00fe-4d7c-ade7-ba9e701506ff" providerId="ADAL" clId="{2FFBB815-68C5-4D97-8E8B-2F9A66ADDE50}" dt="2024-06-17T16:28:59.088" v="1182" actId="1076"/>
        <pc:sldMkLst>
          <pc:docMk/>
          <pc:sldMk cId="596533162" sldId="296"/>
        </pc:sldMkLst>
        <pc:spChg chg="add mod">
          <ac:chgData name="Haley, Kristen (LCB)" userId="3eaa08e9-00fe-4d7c-ade7-ba9e701506ff" providerId="ADAL" clId="{2FFBB815-68C5-4D97-8E8B-2F9A66ADDE50}" dt="2024-06-10T19:10:45.860" v="1143" actId="20577"/>
          <ac:spMkLst>
            <pc:docMk/>
            <pc:sldMk cId="596533162" sldId="296"/>
            <ac:spMk id="2" creationId="{13012AB8-31B2-2D17-6426-7CEACE0AD4E3}"/>
          </ac:spMkLst>
        </pc:spChg>
        <pc:spChg chg="add mod">
          <ac:chgData name="Haley, Kristen (LCB)" userId="3eaa08e9-00fe-4d7c-ade7-ba9e701506ff" providerId="ADAL" clId="{2FFBB815-68C5-4D97-8E8B-2F9A66ADDE50}" dt="2024-06-17T16:28:59.088" v="1182" actId="1076"/>
          <ac:spMkLst>
            <pc:docMk/>
            <pc:sldMk cId="596533162" sldId="296"/>
            <ac:spMk id="3" creationId="{63BB1692-DE74-BA96-792E-B5751C833FCE}"/>
          </ac:spMkLst>
        </pc:spChg>
        <pc:spChg chg="add mod">
          <ac:chgData name="Haley, Kristen (LCB)" userId="3eaa08e9-00fe-4d7c-ade7-ba9e701506ff" providerId="ADAL" clId="{2FFBB815-68C5-4D97-8E8B-2F9A66ADDE50}" dt="2024-06-17T16:00:20.490" v="1169" actId="208"/>
          <ac:spMkLst>
            <pc:docMk/>
            <pc:sldMk cId="596533162" sldId="296"/>
            <ac:spMk id="5" creationId="{5AA6190E-51C1-08CA-8ABB-58D3ADA7C168}"/>
          </ac:spMkLst>
        </pc:spChg>
        <pc:spChg chg="mod">
          <ac:chgData name="Haley, Kristen (LCB)" userId="3eaa08e9-00fe-4d7c-ade7-ba9e701506ff" providerId="ADAL" clId="{2FFBB815-68C5-4D97-8E8B-2F9A66ADDE50}" dt="2024-06-10T18:48:00.741" v="821" actId="20577"/>
          <ac:spMkLst>
            <pc:docMk/>
            <pc:sldMk cId="596533162" sldId="296"/>
            <ac:spMk id="6" creationId="{893AC9DE-AA18-7D0D-DFA7-9296AC7F4D8B}"/>
          </ac:spMkLst>
        </pc:spChg>
        <pc:spChg chg="del">
          <ac:chgData name="Haley, Kristen (LCB)" userId="3eaa08e9-00fe-4d7c-ade7-ba9e701506ff" providerId="ADAL" clId="{2FFBB815-68C5-4D97-8E8B-2F9A66ADDE50}" dt="2024-06-10T18:48:03.302" v="822" actId="478"/>
          <ac:spMkLst>
            <pc:docMk/>
            <pc:sldMk cId="596533162" sldId="296"/>
            <ac:spMk id="7" creationId="{C8EE654D-D2F2-FA5F-066B-33B7CBDAE4C6}"/>
          </ac:spMkLst>
        </pc:spChg>
        <pc:spChg chg="add mod">
          <ac:chgData name="Haley, Kristen (LCB)" userId="3eaa08e9-00fe-4d7c-ade7-ba9e701506ff" providerId="ADAL" clId="{2FFBB815-68C5-4D97-8E8B-2F9A66ADDE50}" dt="2024-06-10T19:01:40.820" v="991" actId="14100"/>
          <ac:spMkLst>
            <pc:docMk/>
            <pc:sldMk cId="596533162" sldId="296"/>
            <ac:spMk id="8" creationId="{15361141-9FE2-C1FF-5D6F-E0BF33772C5C}"/>
          </ac:spMkLst>
        </pc:spChg>
        <pc:spChg chg="add mod">
          <ac:chgData name="Haley, Kristen (LCB)" userId="3eaa08e9-00fe-4d7c-ade7-ba9e701506ff" providerId="ADAL" clId="{2FFBB815-68C5-4D97-8E8B-2F9A66ADDE50}" dt="2024-06-10T19:00:53.672" v="984" actId="14100"/>
          <ac:spMkLst>
            <pc:docMk/>
            <pc:sldMk cId="596533162" sldId="296"/>
            <ac:spMk id="9" creationId="{A1699C7F-B50E-93A4-FB31-CF6D1AF0C8DE}"/>
          </ac:spMkLst>
        </pc:spChg>
        <pc:spChg chg="add mod">
          <ac:chgData name="Haley, Kristen (LCB)" userId="3eaa08e9-00fe-4d7c-ade7-ba9e701506ff" providerId="ADAL" clId="{2FFBB815-68C5-4D97-8E8B-2F9A66ADDE50}" dt="2024-06-17T16:00:11.509" v="1168" actId="207"/>
          <ac:spMkLst>
            <pc:docMk/>
            <pc:sldMk cId="596533162" sldId="296"/>
            <ac:spMk id="10" creationId="{6610AA90-174D-01F4-5CF7-11F5A6210FE8}"/>
          </ac:spMkLst>
        </pc:spChg>
        <pc:spChg chg="add mod">
          <ac:chgData name="Haley, Kristen (LCB)" userId="3eaa08e9-00fe-4d7c-ade7-ba9e701506ff" providerId="ADAL" clId="{2FFBB815-68C5-4D97-8E8B-2F9A66ADDE50}" dt="2024-06-10T19:01:14.926" v="988" actId="1076"/>
          <ac:spMkLst>
            <pc:docMk/>
            <pc:sldMk cId="596533162" sldId="296"/>
            <ac:spMk id="11" creationId="{BF71F156-7321-0F3D-F973-C0A2580F883E}"/>
          </ac:spMkLst>
        </pc:spChg>
        <pc:spChg chg="add mod">
          <ac:chgData name="Haley, Kristen (LCB)" userId="3eaa08e9-00fe-4d7c-ade7-ba9e701506ff" providerId="ADAL" clId="{2FFBB815-68C5-4D97-8E8B-2F9A66ADDE50}" dt="2024-06-10T19:01:11.764" v="987" actId="1076"/>
          <ac:spMkLst>
            <pc:docMk/>
            <pc:sldMk cId="596533162" sldId="296"/>
            <ac:spMk id="12" creationId="{3761715A-D3F8-919F-582D-B4C0A9F2D6AE}"/>
          </ac:spMkLst>
        </pc:spChg>
        <pc:graphicFrameChg chg="add del mod modGraphic">
          <ac:chgData name="Haley, Kristen (LCB)" userId="3eaa08e9-00fe-4d7c-ade7-ba9e701506ff" providerId="ADAL" clId="{2FFBB815-68C5-4D97-8E8B-2F9A66ADDE50}" dt="2024-06-10T18:48:44.625" v="832"/>
          <ac:graphicFrameMkLst>
            <pc:docMk/>
            <pc:sldMk cId="596533162" sldId="296"/>
            <ac:graphicFrameMk id="3" creationId="{5978B4AB-9FDF-6C4D-B974-13527180BFF5}"/>
          </ac:graphicFrameMkLst>
        </pc:graphicFrameChg>
        <pc:graphicFrameChg chg="add mod modGraphic">
          <ac:chgData name="Haley, Kristen (LCB)" userId="3eaa08e9-00fe-4d7c-ade7-ba9e701506ff" providerId="ADAL" clId="{2FFBB815-68C5-4D97-8E8B-2F9A66ADDE50}" dt="2024-06-17T16:00:06.750" v="1167" actId="207"/>
          <ac:graphicFrameMkLst>
            <pc:docMk/>
            <pc:sldMk cId="596533162" sldId="296"/>
            <ac:graphicFrameMk id="4" creationId="{9FD19CA0-F0B7-9D34-988A-3E85E327D84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7FCB9-3585-4F2E-9DA1-910F842129A5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4F57A-7716-4593-9B39-C73E4E5B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52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rstone_desig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rstone_design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rstone_desig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rstone_desig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rstone_design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rstone_design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rstone_design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Photo credit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San Juan Island</a:t>
            </a:r>
            <a:endParaRPr lang="en-US" b="0" i="0" u="none" strike="noStrike" dirty="0">
              <a:effectLst/>
              <a:latin typeface="-apple-syste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 u="none" strike="noStrike" dirty="0">
                <a:effectLst/>
                <a:latin typeface="-apple-system"/>
                <a:hlinkClick r:id="rId3"/>
              </a:rPr>
              <a:t>Ryan </a:t>
            </a:r>
            <a:r>
              <a:rPr lang="en-US" b="0" i="0" u="none" strike="noStrike" dirty="0" err="1">
                <a:effectLst/>
                <a:latin typeface="-apple-system"/>
                <a:hlinkClick r:id="rId3"/>
              </a:rPr>
              <a:t>Stone</a:t>
            </a:r>
            <a:r>
              <a:rPr lang="en-US" b="0" i="0" u="none" strike="noStrike" dirty="0" err="1">
                <a:solidFill>
                  <a:srgbClr val="767676"/>
                </a:solidFill>
                <a:effectLst/>
                <a:latin typeface="-apple-system"/>
                <a:hlinkClick r:id="rId3"/>
              </a:rPr>
              <a:t>rstone_design</a:t>
            </a:r>
            <a:endParaRPr lang="en-US" b="0" i="0" dirty="0">
              <a:solidFill>
                <a:srgbClr val="767676"/>
              </a:solidFill>
              <a:effectLst/>
              <a:latin typeface="-apple-system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 err="1">
                <a:effectLst/>
                <a:latin typeface="-apple-system"/>
              </a:rPr>
              <a:t>Unsplash</a:t>
            </a:r>
            <a:r>
              <a:rPr lang="en-US" b="0" i="0" u="none" strike="noStrike" dirty="0">
                <a:effectLst/>
                <a:latin typeface="-apple-system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A01C9C-F591-48B7-BD9A-7D5D19FCF8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112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Photo credit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San Juan Island</a:t>
            </a:r>
            <a:endParaRPr lang="en-US" b="0" i="0" u="none" strike="noStrike" dirty="0">
              <a:effectLst/>
              <a:latin typeface="-apple-syste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 u="none" strike="noStrike" dirty="0">
                <a:effectLst/>
                <a:latin typeface="-apple-system"/>
                <a:hlinkClick r:id="rId3"/>
              </a:rPr>
              <a:t>Ryan </a:t>
            </a:r>
            <a:r>
              <a:rPr lang="en-US" b="0" i="0" u="none" strike="noStrike" dirty="0" err="1">
                <a:effectLst/>
                <a:latin typeface="-apple-system"/>
                <a:hlinkClick r:id="rId3"/>
              </a:rPr>
              <a:t>Stone</a:t>
            </a:r>
            <a:r>
              <a:rPr lang="en-US" b="0" i="0" u="none" strike="noStrike" dirty="0" err="1">
                <a:solidFill>
                  <a:srgbClr val="767676"/>
                </a:solidFill>
                <a:effectLst/>
                <a:latin typeface="-apple-system"/>
                <a:hlinkClick r:id="rId3"/>
              </a:rPr>
              <a:t>rstone_design</a:t>
            </a:r>
            <a:endParaRPr lang="en-US" b="0" i="0" dirty="0">
              <a:solidFill>
                <a:srgbClr val="767676"/>
              </a:solidFill>
              <a:effectLst/>
              <a:latin typeface="-apple-system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 err="1">
                <a:effectLst/>
                <a:latin typeface="-apple-system"/>
              </a:rPr>
              <a:t>Unsplash</a:t>
            </a:r>
            <a:r>
              <a:rPr lang="en-US" b="0" i="0" u="none" strike="noStrike" dirty="0">
                <a:effectLst/>
                <a:latin typeface="-apple-system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A01C9C-F591-48B7-BD9A-7D5D19FCF8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235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Photo credit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San Juan Island</a:t>
            </a:r>
            <a:endParaRPr lang="en-US" b="0" i="0" u="none" strike="noStrike" dirty="0">
              <a:effectLst/>
              <a:latin typeface="-apple-syste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 u="none" strike="noStrike" dirty="0">
                <a:effectLst/>
                <a:latin typeface="-apple-system"/>
                <a:hlinkClick r:id="rId3"/>
              </a:rPr>
              <a:t>Ryan </a:t>
            </a:r>
            <a:r>
              <a:rPr lang="en-US" b="0" i="0" u="none" strike="noStrike" dirty="0" err="1">
                <a:effectLst/>
                <a:latin typeface="-apple-system"/>
                <a:hlinkClick r:id="rId3"/>
              </a:rPr>
              <a:t>Stone</a:t>
            </a:r>
            <a:r>
              <a:rPr lang="en-US" b="0" i="0" u="none" strike="noStrike" dirty="0" err="1">
                <a:solidFill>
                  <a:srgbClr val="767676"/>
                </a:solidFill>
                <a:effectLst/>
                <a:latin typeface="-apple-system"/>
                <a:hlinkClick r:id="rId3"/>
              </a:rPr>
              <a:t>rstone_design</a:t>
            </a:r>
            <a:endParaRPr lang="en-US" b="0" i="0" dirty="0">
              <a:solidFill>
                <a:srgbClr val="767676"/>
              </a:solidFill>
              <a:effectLst/>
              <a:latin typeface="-apple-system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 err="1">
                <a:effectLst/>
                <a:latin typeface="-apple-system"/>
              </a:rPr>
              <a:t>Unsplash</a:t>
            </a:r>
            <a:r>
              <a:rPr lang="en-US" b="0" i="0" u="none" strike="noStrike" dirty="0">
                <a:effectLst/>
                <a:latin typeface="-apple-system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A01C9C-F591-48B7-BD9A-7D5D19FCF8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4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Photo credit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San Juan Island</a:t>
            </a:r>
            <a:endParaRPr lang="en-US" b="0" i="0" u="none" strike="noStrike" dirty="0">
              <a:effectLst/>
              <a:latin typeface="-apple-syste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 u="none" strike="noStrike" dirty="0">
                <a:effectLst/>
                <a:latin typeface="-apple-system"/>
                <a:hlinkClick r:id="rId3"/>
              </a:rPr>
              <a:t>Ryan </a:t>
            </a:r>
            <a:r>
              <a:rPr lang="en-US" b="0" i="0" u="none" strike="noStrike" dirty="0" err="1">
                <a:effectLst/>
                <a:latin typeface="-apple-system"/>
                <a:hlinkClick r:id="rId3"/>
              </a:rPr>
              <a:t>Stone</a:t>
            </a:r>
            <a:r>
              <a:rPr lang="en-US" b="0" i="0" u="none" strike="noStrike" dirty="0" err="1">
                <a:solidFill>
                  <a:srgbClr val="767676"/>
                </a:solidFill>
                <a:effectLst/>
                <a:latin typeface="-apple-system"/>
                <a:hlinkClick r:id="rId3"/>
              </a:rPr>
              <a:t>rstone_design</a:t>
            </a:r>
            <a:endParaRPr lang="en-US" b="0" i="0" dirty="0">
              <a:solidFill>
                <a:srgbClr val="767676"/>
              </a:solidFill>
              <a:effectLst/>
              <a:latin typeface="-apple-system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 err="1">
                <a:effectLst/>
                <a:latin typeface="-apple-system"/>
              </a:rPr>
              <a:t>Unsplash</a:t>
            </a:r>
            <a:r>
              <a:rPr lang="en-US" b="0" i="0" u="none" strike="noStrike" dirty="0">
                <a:effectLst/>
                <a:latin typeface="-apple-system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A01C9C-F591-48B7-BD9A-7D5D19FCF8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13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Photo credit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San Juan Island</a:t>
            </a:r>
            <a:endParaRPr lang="en-US" b="0" i="0" u="none" strike="noStrike" dirty="0">
              <a:effectLst/>
              <a:latin typeface="-apple-syste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 u="none" strike="noStrike" dirty="0">
                <a:effectLst/>
                <a:latin typeface="-apple-system"/>
                <a:hlinkClick r:id="rId3"/>
              </a:rPr>
              <a:t>Ryan </a:t>
            </a:r>
            <a:r>
              <a:rPr lang="en-US" b="0" i="0" u="none" strike="noStrike" dirty="0" err="1">
                <a:effectLst/>
                <a:latin typeface="-apple-system"/>
                <a:hlinkClick r:id="rId3"/>
              </a:rPr>
              <a:t>Stone</a:t>
            </a:r>
            <a:r>
              <a:rPr lang="en-US" b="0" i="0" u="none" strike="noStrike" dirty="0" err="1">
                <a:solidFill>
                  <a:srgbClr val="767676"/>
                </a:solidFill>
                <a:effectLst/>
                <a:latin typeface="-apple-system"/>
                <a:hlinkClick r:id="rId3"/>
              </a:rPr>
              <a:t>rstone_design</a:t>
            </a:r>
            <a:endParaRPr lang="en-US" b="0" i="0" dirty="0">
              <a:solidFill>
                <a:srgbClr val="767676"/>
              </a:solidFill>
              <a:effectLst/>
              <a:latin typeface="-apple-system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 err="1">
                <a:effectLst/>
                <a:latin typeface="-apple-system"/>
              </a:rPr>
              <a:t>Unsplash</a:t>
            </a:r>
            <a:r>
              <a:rPr lang="en-US" b="0" i="0" u="none" strike="noStrike" dirty="0">
                <a:effectLst/>
                <a:latin typeface="-apple-system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A01C9C-F591-48B7-BD9A-7D5D19FCF8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338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Photo credit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San Juan Island</a:t>
            </a:r>
            <a:endParaRPr lang="en-US" b="0" i="0" u="none" strike="noStrike" dirty="0">
              <a:effectLst/>
              <a:latin typeface="-apple-syste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 u="none" strike="noStrike" dirty="0">
                <a:effectLst/>
                <a:latin typeface="-apple-system"/>
                <a:hlinkClick r:id="rId3"/>
              </a:rPr>
              <a:t>Ryan </a:t>
            </a:r>
            <a:r>
              <a:rPr lang="en-US" b="0" i="0" u="none" strike="noStrike" dirty="0" err="1">
                <a:effectLst/>
                <a:latin typeface="-apple-system"/>
                <a:hlinkClick r:id="rId3"/>
              </a:rPr>
              <a:t>Stone</a:t>
            </a:r>
            <a:r>
              <a:rPr lang="en-US" b="0" i="0" u="none" strike="noStrike" dirty="0" err="1">
                <a:solidFill>
                  <a:srgbClr val="767676"/>
                </a:solidFill>
                <a:effectLst/>
                <a:latin typeface="-apple-system"/>
                <a:hlinkClick r:id="rId3"/>
              </a:rPr>
              <a:t>rstone_design</a:t>
            </a:r>
            <a:endParaRPr lang="en-US" b="0" i="0" dirty="0">
              <a:solidFill>
                <a:srgbClr val="767676"/>
              </a:solidFill>
              <a:effectLst/>
              <a:latin typeface="-apple-system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 err="1">
                <a:effectLst/>
                <a:latin typeface="-apple-system"/>
              </a:rPr>
              <a:t>Unsplash</a:t>
            </a:r>
            <a:r>
              <a:rPr lang="en-US" b="0" i="0" u="none" strike="noStrike" dirty="0">
                <a:effectLst/>
                <a:latin typeface="-apple-system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A01C9C-F591-48B7-BD9A-7D5D19FCF8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87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Photo credit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>
                <a:effectLst/>
                <a:latin typeface="-apple-system"/>
                <a:hlinkClick r:id="" action="ppaction://noaction"/>
              </a:rPr>
              <a:t>San Juan Island</a:t>
            </a:r>
            <a:endParaRPr lang="en-US" b="0" i="0" u="none" strike="noStrike" dirty="0">
              <a:effectLst/>
              <a:latin typeface="-apple-syste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 u="none" strike="noStrike" dirty="0">
                <a:effectLst/>
                <a:latin typeface="-apple-system"/>
                <a:hlinkClick r:id="rId3"/>
              </a:rPr>
              <a:t>Ryan </a:t>
            </a:r>
            <a:r>
              <a:rPr lang="en-US" b="0" i="0" u="none" strike="noStrike" dirty="0" err="1">
                <a:effectLst/>
                <a:latin typeface="-apple-system"/>
                <a:hlinkClick r:id="rId3"/>
              </a:rPr>
              <a:t>Stone</a:t>
            </a:r>
            <a:r>
              <a:rPr lang="en-US" b="0" i="0" u="none" strike="noStrike" dirty="0" err="1">
                <a:solidFill>
                  <a:srgbClr val="767676"/>
                </a:solidFill>
                <a:effectLst/>
                <a:latin typeface="-apple-system"/>
                <a:hlinkClick r:id="rId3"/>
              </a:rPr>
              <a:t>rstone_design</a:t>
            </a:r>
            <a:endParaRPr lang="en-US" b="0" i="0" dirty="0">
              <a:solidFill>
                <a:srgbClr val="767676"/>
              </a:solidFill>
              <a:effectLst/>
              <a:latin typeface="-apple-system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u="none" strike="noStrike" dirty="0" err="1">
                <a:effectLst/>
                <a:latin typeface="-apple-system"/>
              </a:rPr>
              <a:t>Unsplash</a:t>
            </a:r>
            <a:r>
              <a:rPr lang="en-US" b="0" i="0" u="none" strike="noStrike" dirty="0">
                <a:effectLst/>
                <a:latin typeface="-apple-system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A01C9C-F591-48B7-BD9A-7D5D19FCF8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04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0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2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8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9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0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3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0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4CB2C-5EA1-4883-AB0F-EDDA778587C8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5D397-784B-44CF-8A57-8BEA510694C6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https://intranet/Forms/PublishingImages/2015ppt-titlebar_Sharepoint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12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18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8783" y="3298072"/>
            <a:ext cx="6251111" cy="98423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July 15, 2024</a:t>
            </a:r>
          </a:p>
          <a:p>
            <a:pPr algn="l"/>
            <a:r>
              <a:rPr lang="en-US" dirty="0"/>
              <a:t>LCB Partner Discussion: </a:t>
            </a:r>
            <a:r>
              <a:rPr lang="en-US" b="1" dirty="0"/>
              <a:t>High THC – Part Four</a:t>
            </a:r>
          </a:p>
        </p:txBody>
      </p:sp>
      <p:pic>
        <p:nvPicPr>
          <p:cNvPr id="1026" name="Picture 2" descr="green pine trees near lake during daytime">
            <a:extLst>
              <a:ext uri="{FF2B5EF4-FFF2-40B4-BE49-F238E27FC236}">
                <a16:creationId xmlns:a16="http://schemas.microsoft.com/office/drawing/2014/main" id="{22360AB3-CE30-C240-8802-9AC13AEB13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0" r="2085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E34C5A-37F5-963B-8EB1-589A40A439AE}"/>
              </a:ext>
            </a:extLst>
          </p:cNvPr>
          <p:cNvSpPr txBox="1">
            <a:spLocks/>
          </p:cNvSpPr>
          <p:nvPr/>
        </p:nvSpPr>
        <p:spPr>
          <a:xfrm>
            <a:off x="5748782" y="2793121"/>
            <a:ext cx="6251111" cy="5049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/>
              <a:t>Welcome Back!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B8B9FE-9F07-EE40-9A88-BE831E75CA3B}"/>
              </a:ext>
            </a:extLst>
          </p:cNvPr>
          <p:cNvSpPr txBox="1"/>
          <p:nvPr/>
        </p:nvSpPr>
        <p:spPr>
          <a:xfrm>
            <a:off x="5561143" y="4427555"/>
            <a:ext cx="5516689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Agenda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Drop name &amp; organization into chat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Revisit meeting purpose &amp; deliverables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Brief recap from Listening Sessions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Talk through current activities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Factsheet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Strategy matrix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Hybrid call</a:t>
            </a:r>
          </a:p>
        </p:txBody>
      </p:sp>
    </p:spTree>
    <p:extLst>
      <p:ext uri="{BB962C8B-B14F-4D97-AF65-F5344CB8AC3E}">
        <p14:creationId xmlns:p14="http://schemas.microsoft.com/office/powerpoint/2010/main" val="1825436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93AC9DE-AA18-7D0D-DFA7-9296AC7F4D8B}"/>
              </a:ext>
            </a:extLst>
          </p:cNvPr>
          <p:cNvSpPr txBox="1">
            <a:spLocks/>
          </p:cNvSpPr>
          <p:nvPr/>
        </p:nvSpPr>
        <p:spPr>
          <a:xfrm>
            <a:off x="838200" y="10461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Purpose &amp; Deliverables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8EE654D-D2F2-FA5F-066B-33B7CBDAE4C6}"/>
              </a:ext>
            </a:extLst>
          </p:cNvPr>
          <p:cNvSpPr txBox="1">
            <a:spLocks/>
          </p:cNvSpPr>
          <p:nvPr/>
        </p:nvSpPr>
        <p:spPr>
          <a:xfrm>
            <a:off x="1151965" y="2506662"/>
            <a:ext cx="10349753" cy="3822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</a:rPr>
              <a:t>Purpose: 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</a:rPr>
              <a:t> 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Collect and prioritize strategies to mitigate potential harm associated with high THC consumption.</a:t>
            </a:r>
            <a:endParaRPr lang="en-US" sz="2000" dirty="0">
              <a:effectLst/>
              <a:latin typeface="Calibri" panose="020F050202020403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</a:rPr>
              <a:t>Desirable deliverables:</a:t>
            </a:r>
          </a:p>
          <a:p>
            <a:pPr marL="800100" lvl="1" indent="-342900" algn="l" fontAlgn="ctr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Identify ways various partners seek to improve public health and safety goals related to high THC</a:t>
            </a:r>
          </a:p>
          <a:p>
            <a:pPr marL="800100" lvl="1" indent="-342900" algn="l" fontAlgn="ctr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Prioritize recommendations for future program modifications, public health education campaigns, rulemaking, and/or legislation </a:t>
            </a:r>
          </a:p>
          <a:p>
            <a:pPr marL="800100" lvl="1" indent="-342900" algn="l" fontAlgn="ctr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 DOH in implementing 2320 wherever/however relevant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3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F66E6-352E-5D6A-F681-A526B535281D}"/>
              </a:ext>
            </a:extLst>
          </p:cNvPr>
          <p:cNvSpPr txBox="1">
            <a:spLocks/>
          </p:cNvSpPr>
          <p:nvPr/>
        </p:nvSpPr>
        <p:spPr>
          <a:xfrm>
            <a:off x="2286312" y="4420891"/>
            <a:ext cx="2178427" cy="16546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Meet with public health and prevention partners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CD58932-0CE4-9EDB-947C-5C3F0FD86E07}"/>
              </a:ext>
            </a:extLst>
          </p:cNvPr>
          <p:cNvSpPr txBox="1">
            <a:spLocks/>
          </p:cNvSpPr>
          <p:nvPr/>
        </p:nvSpPr>
        <p:spPr>
          <a:xfrm>
            <a:off x="2286311" y="2741355"/>
            <a:ext cx="2178427" cy="118746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Meet with industry partners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8F494D-59CC-A035-A223-2C2BAD53BA00}"/>
              </a:ext>
            </a:extLst>
          </p:cNvPr>
          <p:cNvSpPr txBox="1">
            <a:spLocks/>
          </p:cNvSpPr>
          <p:nvPr/>
        </p:nvSpPr>
        <p:spPr>
          <a:xfrm>
            <a:off x="5006786" y="3540253"/>
            <a:ext cx="2178427" cy="1654631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Hybrid meeting between industry + public health and prevention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6BC52E8-BCBD-D402-8D35-7AF702CF4191}"/>
              </a:ext>
            </a:extLst>
          </p:cNvPr>
          <p:cNvSpPr txBox="1">
            <a:spLocks/>
          </p:cNvSpPr>
          <p:nvPr/>
        </p:nvSpPr>
        <p:spPr>
          <a:xfrm>
            <a:off x="99824" y="2960178"/>
            <a:ext cx="1872412" cy="294467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2320 session</a:t>
            </a:r>
          </a:p>
          <a:p>
            <a:r>
              <a:rPr lang="en-US" sz="2000" dirty="0"/>
              <a:t>Informal conversations with partners</a:t>
            </a:r>
          </a:p>
          <a:p>
            <a:r>
              <a:rPr lang="en-US" sz="2000" dirty="0"/>
              <a:t>Explored what other states are doing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D8C0B0-1F4A-25C4-9650-53280D6C141A}"/>
              </a:ext>
            </a:extLst>
          </p:cNvPr>
          <p:cNvSpPr txBox="1">
            <a:spLocks/>
          </p:cNvSpPr>
          <p:nvPr/>
        </p:nvSpPr>
        <p:spPr>
          <a:xfrm>
            <a:off x="7880314" y="3176228"/>
            <a:ext cx="1960195" cy="272862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1"/>
                </a:solidFill>
              </a:rPr>
              <a:t>Share compiled considerations with key leadership across industry, state agencies, and public health system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89338E09-C160-328F-0BB0-28E51F42B40E}"/>
              </a:ext>
            </a:extLst>
          </p:cNvPr>
          <p:cNvSpPr/>
          <p:nvPr/>
        </p:nvSpPr>
        <p:spPr>
          <a:xfrm>
            <a:off x="4556868" y="3483426"/>
            <a:ext cx="350249" cy="1573078"/>
          </a:xfrm>
          <a:prstGeom prst="rightBrace">
            <a:avLst>
              <a:gd name="adj1" fmla="val 8333"/>
              <a:gd name="adj2" fmla="val 4950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81DC12F-3AFB-B48D-0D3D-F638E782AD80}"/>
              </a:ext>
            </a:extLst>
          </p:cNvPr>
          <p:cNvCxnSpPr/>
          <p:nvPr/>
        </p:nvCxnSpPr>
        <p:spPr>
          <a:xfrm>
            <a:off x="1805552" y="3540253"/>
            <a:ext cx="64318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074F306-A6E3-C7E1-F1D2-177696498FF7}"/>
              </a:ext>
            </a:extLst>
          </p:cNvPr>
          <p:cNvCxnSpPr/>
          <p:nvPr/>
        </p:nvCxnSpPr>
        <p:spPr>
          <a:xfrm>
            <a:off x="1805552" y="5056504"/>
            <a:ext cx="64318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7217A324-2F31-228E-2C03-59FF6EFD5F01}"/>
              </a:ext>
            </a:extLst>
          </p:cNvPr>
          <p:cNvSpPr/>
          <p:nvPr/>
        </p:nvSpPr>
        <p:spPr>
          <a:xfrm>
            <a:off x="7277343" y="4271720"/>
            <a:ext cx="510841" cy="4688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5226E59F-966D-2E35-E192-7A7A7FF5B96C}"/>
              </a:ext>
            </a:extLst>
          </p:cNvPr>
          <p:cNvSpPr/>
          <p:nvPr/>
        </p:nvSpPr>
        <p:spPr>
          <a:xfrm>
            <a:off x="9932639" y="4269783"/>
            <a:ext cx="510841" cy="468824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50AEB0B-CFEC-F2D9-A3D4-043134C1F3BE}"/>
              </a:ext>
            </a:extLst>
          </p:cNvPr>
          <p:cNvGrpSpPr/>
          <p:nvPr/>
        </p:nvGrpSpPr>
        <p:grpSpPr>
          <a:xfrm>
            <a:off x="10535610" y="3066570"/>
            <a:ext cx="1619573" cy="2601995"/>
            <a:chOff x="5056400" y="4094641"/>
            <a:chExt cx="1619573" cy="260199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65E5F9C-2996-3E3C-1B64-0FD94B685560}"/>
                </a:ext>
              </a:extLst>
            </p:cNvPr>
            <p:cNvGrpSpPr/>
            <p:nvPr/>
          </p:nvGrpSpPr>
          <p:grpSpPr>
            <a:xfrm>
              <a:off x="5056400" y="5009041"/>
              <a:ext cx="1619573" cy="1687595"/>
              <a:chOff x="4436468" y="4343400"/>
              <a:chExt cx="1619573" cy="1687595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1FFDCDE8-E5A5-D2E7-A472-9CF9EDA05754}"/>
                  </a:ext>
                </a:extLst>
              </p:cNvPr>
              <p:cNvSpPr/>
              <p:nvPr/>
            </p:nvSpPr>
            <p:spPr>
              <a:xfrm>
                <a:off x="4436468" y="4343400"/>
                <a:ext cx="1619573" cy="1687595"/>
              </a:xfrm>
              <a:prstGeom prst="roundRect">
                <a:avLst/>
              </a:prstGeom>
              <a:solidFill>
                <a:srgbClr val="D57FA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F6AF5166-ED04-5DA3-BE95-85F78FB9722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36468" y="4507499"/>
                <a:ext cx="1619573" cy="15234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2400" dirty="0"/>
                  <a:t>Safer and healthier outcomes for cannabis consumers.</a:t>
                </a:r>
              </a:p>
            </p:txBody>
          </p:sp>
        </p:grpSp>
        <p:pic>
          <p:nvPicPr>
            <p:cNvPr id="10" name="Graphic 9" descr="Route (Two Pins With A Path) outline">
              <a:extLst>
                <a:ext uri="{FF2B5EF4-FFF2-40B4-BE49-F238E27FC236}">
                  <a16:creationId xmlns:a16="http://schemas.microsoft.com/office/drawing/2014/main" id="{652703DD-E456-2A0E-7282-534C02597D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557078" y="4094641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429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93AC9DE-AA18-7D0D-DFA7-9296AC7F4D8B}"/>
              </a:ext>
            </a:extLst>
          </p:cNvPr>
          <p:cNvSpPr txBox="1">
            <a:spLocks/>
          </p:cNvSpPr>
          <p:nvPr/>
        </p:nvSpPr>
        <p:spPr>
          <a:xfrm>
            <a:off x="838200" y="1297459"/>
            <a:ext cx="10515600" cy="1074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Refresher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3012AB8-31B2-2D17-6426-7CEACE0AD4E3}"/>
              </a:ext>
            </a:extLst>
          </p:cNvPr>
          <p:cNvSpPr txBox="1">
            <a:spLocks/>
          </p:cNvSpPr>
          <p:nvPr/>
        </p:nvSpPr>
        <p:spPr>
          <a:xfrm>
            <a:off x="5047601" y="2371725"/>
            <a:ext cx="7144399" cy="42906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 algn="l" fontAlgn="ctr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What data, evidence, or expertise do you have to support the potential for this strategy?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Back up your idea.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 indent="-914400" algn="l" fontAlgn="ctr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 indent="-914400" algn="l" fontAlgn="ctr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What would make this strategy most effective?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If a bill/rule passed, what should be in it?</a:t>
            </a:r>
          </a:p>
          <a:p>
            <a:pPr marL="914400" indent="-914400" algn="l" fontAlgn="ctr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 indent="-914400" algn="l" fontAlgn="ctr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What concerns do you have with this strategy?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Where are the flaws in this idea?</a:t>
            </a:r>
          </a:p>
          <a:p>
            <a:pPr fontAlgn="ctr">
              <a:spcBef>
                <a:spcPts val="0"/>
              </a:spcBef>
              <a:tabLst>
                <a:tab pos="457200" algn="l"/>
              </a:tabLst>
            </a:pPr>
            <a:endParaRPr lang="en-US" sz="32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ctr">
              <a:spcBef>
                <a:spcPts val="0"/>
              </a:spcBef>
              <a:tabLst>
                <a:tab pos="457200" algn="l"/>
              </a:tabLst>
            </a:pP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</a:rPr>
              <a:t>E.g. Public Education</a:t>
            </a:r>
            <a:endParaRPr lang="en-US" sz="4000" b="1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 fontAlgn="ctr">
              <a:spcBef>
                <a:spcPts val="0"/>
              </a:spcBef>
              <a:tabLst>
                <a:tab pos="457200" algn="l"/>
              </a:tabLs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FD19CA0-F0B7-9D34-988A-3E85E327D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021786"/>
              </p:ext>
            </p:extLst>
          </p:nvPr>
        </p:nvGraphicFramePr>
        <p:xfrm>
          <a:off x="1220200" y="2494171"/>
          <a:ext cx="3445402" cy="43853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92168">
                  <a:extLst>
                    <a:ext uri="{9D8B030D-6E8A-4147-A177-3AD203B41FA5}">
                      <a16:colId xmlns:a16="http://schemas.microsoft.com/office/drawing/2014/main" val="531221149"/>
                    </a:ext>
                  </a:extLst>
                </a:gridCol>
                <a:gridCol w="2953234">
                  <a:extLst>
                    <a:ext uri="{9D8B030D-6E8A-4147-A177-3AD203B41FA5}">
                      <a16:colId xmlns:a16="http://schemas.microsoft.com/office/drawing/2014/main" val="4279379780"/>
                    </a:ext>
                  </a:extLst>
                </a:gridCol>
              </a:tblGrid>
              <a:tr h="3315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Public education 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217766"/>
                  </a:ext>
                </a:extLst>
              </a:tr>
              <a:tr h="3315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Budtender education 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109051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Packaging and/or labeling changes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953846"/>
                  </a:ext>
                </a:extLst>
              </a:tr>
              <a:tr h="3315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Increased research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3637188"/>
                  </a:ext>
                </a:extLst>
              </a:tr>
              <a:tr h="3315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Tiered tax structure 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407152"/>
                  </a:ext>
                </a:extLst>
              </a:tr>
              <a:tr h="3876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Age-gating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008392"/>
                  </a:ext>
                </a:extLst>
              </a:tr>
              <a:tr h="3315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Advertising restrictions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1212"/>
                  </a:ext>
                </a:extLst>
              </a:tr>
              <a:tr h="4263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THC % cap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94548"/>
                  </a:ext>
                </a:extLst>
              </a:tr>
              <a:tr h="3315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Structural changes in retail stores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729939"/>
                  </a:ext>
                </a:extLst>
              </a:tr>
              <a:tr h="3315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Develop new licensing structure 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628197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AA6190E-51C1-08CA-8ABB-58D3ADA7C168}"/>
              </a:ext>
            </a:extLst>
          </p:cNvPr>
          <p:cNvSpPr/>
          <p:nvPr/>
        </p:nvSpPr>
        <p:spPr>
          <a:xfrm>
            <a:off x="53788" y="2465667"/>
            <a:ext cx="4611814" cy="1325564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5361141-9FE2-C1FF-5D6F-E0BF33772C5C}"/>
              </a:ext>
            </a:extLst>
          </p:cNvPr>
          <p:cNvSpPr/>
          <p:nvPr/>
        </p:nvSpPr>
        <p:spPr>
          <a:xfrm>
            <a:off x="53788" y="3843749"/>
            <a:ext cx="4611814" cy="1336060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1699C7F-B50E-93A4-FB31-CF6D1AF0C8DE}"/>
              </a:ext>
            </a:extLst>
          </p:cNvPr>
          <p:cNvSpPr/>
          <p:nvPr/>
        </p:nvSpPr>
        <p:spPr>
          <a:xfrm>
            <a:off x="53788" y="5217458"/>
            <a:ext cx="4611814" cy="1640541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10AA90-174D-01F4-5CF7-11F5A6210FE8}"/>
              </a:ext>
            </a:extLst>
          </p:cNvPr>
          <p:cNvSpPr txBox="1"/>
          <p:nvPr/>
        </p:nvSpPr>
        <p:spPr>
          <a:xfrm>
            <a:off x="162365" y="2984294"/>
            <a:ext cx="108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D7D31"/>
                </a:solidFill>
              </a:rPr>
              <a:t>Round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71F156-7321-0F3D-F973-C0A2580F883E}"/>
              </a:ext>
            </a:extLst>
          </p:cNvPr>
          <p:cNvSpPr txBox="1"/>
          <p:nvPr/>
        </p:nvSpPr>
        <p:spPr>
          <a:xfrm>
            <a:off x="135471" y="5853062"/>
            <a:ext cx="108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Round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61715A-D3F8-919F-582D-B4C0A9F2D6AE}"/>
              </a:ext>
            </a:extLst>
          </p:cNvPr>
          <p:cNvSpPr txBox="1"/>
          <p:nvPr/>
        </p:nvSpPr>
        <p:spPr>
          <a:xfrm>
            <a:off x="148918" y="4332361"/>
            <a:ext cx="108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Round 2</a:t>
            </a: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63BB1692-DE74-BA96-792E-B5751C833FCE}"/>
              </a:ext>
            </a:extLst>
          </p:cNvPr>
          <p:cNvSpPr/>
          <p:nvPr/>
        </p:nvSpPr>
        <p:spPr>
          <a:xfrm>
            <a:off x="838200" y="4795432"/>
            <a:ext cx="444843" cy="384377"/>
          </a:xfrm>
          <a:prstGeom prst="star5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3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93AC9DE-AA18-7D0D-DFA7-9296AC7F4D8B}"/>
              </a:ext>
            </a:extLst>
          </p:cNvPr>
          <p:cNvSpPr txBox="1">
            <a:spLocks/>
          </p:cNvSpPr>
          <p:nvPr/>
        </p:nvSpPr>
        <p:spPr>
          <a:xfrm>
            <a:off x="8121112" y="1926667"/>
            <a:ext cx="2774092" cy="8765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Takeaways from “Industry”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8EE654D-D2F2-FA5F-066B-33B7CBDAE4C6}"/>
              </a:ext>
            </a:extLst>
          </p:cNvPr>
          <p:cNvSpPr txBox="1">
            <a:spLocks/>
          </p:cNvSpPr>
          <p:nvPr/>
        </p:nvSpPr>
        <p:spPr>
          <a:xfrm>
            <a:off x="7208105" y="2803224"/>
            <a:ext cx="4600107" cy="38224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</a:rPr>
              <a:t>How we frame the issue matters—contextualize and rely on strong science.</a:t>
            </a:r>
          </a:p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More education is needed and wanted!</a:t>
            </a:r>
          </a:p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Endless research ideas! </a:t>
            </a:r>
          </a:p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Helpful tips for the roll out of the 2320 signage.</a:t>
            </a:r>
          </a:p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Insights on harmful terminology (e.g. predatory, “industry”) </a:t>
            </a:r>
          </a:p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Interest in more opportunities like this.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8D49EF2-EF2B-1A26-02D4-B08DACB22BDF}"/>
              </a:ext>
            </a:extLst>
          </p:cNvPr>
          <p:cNvSpPr txBox="1">
            <a:spLocks/>
          </p:cNvSpPr>
          <p:nvPr/>
        </p:nvSpPr>
        <p:spPr>
          <a:xfrm>
            <a:off x="383787" y="2803224"/>
            <a:ext cx="4600106" cy="38224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</a:rPr>
              <a:t>How we frame the issue matters—contextualize and rely on strong science.</a:t>
            </a:r>
          </a:p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More education is needed and wanted!</a:t>
            </a:r>
          </a:p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Endless research ideas! </a:t>
            </a:r>
          </a:p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Helpful tips for the roll out of the 2320 signage.</a:t>
            </a:r>
          </a:p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Insights on harmful industry tactics.</a:t>
            </a:r>
          </a:p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Insights on potential regulation.</a:t>
            </a:r>
          </a:p>
          <a:p>
            <a:pPr marL="457200" marR="0" indent="-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Interest in more opportunities like this.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3857C3-E66F-5FA5-557B-6B8C8627177E}"/>
              </a:ext>
            </a:extLst>
          </p:cNvPr>
          <p:cNvSpPr txBox="1"/>
          <p:nvPr/>
        </p:nvSpPr>
        <p:spPr>
          <a:xfrm>
            <a:off x="1550880" y="1972227"/>
            <a:ext cx="2265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Takeaways from PH&amp;P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D752045-D5B5-8A86-9CBB-B537A1A786A6}"/>
              </a:ext>
            </a:extLst>
          </p:cNvPr>
          <p:cNvGrpSpPr/>
          <p:nvPr/>
        </p:nvGrpSpPr>
        <p:grpSpPr>
          <a:xfrm>
            <a:off x="5059972" y="2803224"/>
            <a:ext cx="1619573" cy="2601995"/>
            <a:chOff x="5056400" y="4094641"/>
            <a:chExt cx="1619573" cy="260199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B72A59F-A653-191F-277F-424734D8579F}"/>
                </a:ext>
              </a:extLst>
            </p:cNvPr>
            <p:cNvGrpSpPr/>
            <p:nvPr/>
          </p:nvGrpSpPr>
          <p:grpSpPr>
            <a:xfrm>
              <a:off x="5056400" y="5009041"/>
              <a:ext cx="1619573" cy="1687595"/>
              <a:chOff x="4436468" y="4343400"/>
              <a:chExt cx="1619573" cy="1687595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6BBAFBD9-AF31-7286-5FBA-BB37C5171568}"/>
                  </a:ext>
                </a:extLst>
              </p:cNvPr>
              <p:cNvSpPr/>
              <p:nvPr/>
            </p:nvSpPr>
            <p:spPr>
              <a:xfrm>
                <a:off x="4436468" y="4343400"/>
                <a:ext cx="1619573" cy="1687595"/>
              </a:xfrm>
              <a:prstGeom prst="roundRect">
                <a:avLst/>
              </a:prstGeom>
              <a:solidFill>
                <a:srgbClr val="D57FA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FA019EF5-2CC7-8775-BF55-09E66C30EF4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36468" y="4507499"/>
                <a:ext cx="1619573" cy="15234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2400" dirty="0"/>
                  <a:t>Safer and healthier outcomes for cannabis consumers.</a:t>
                </a:r>
              </a:p>
            </p:txBody>
          </p:sp>
        </p:grpSp>
        <p:pic>
          <p:nvPicPr>
            <p:cNvPr id="9" name="Graphic 8" descr="Route (Two Pins With A Path) outline">
              <a:extLst>
                <a:ext uri="{FF2B5EF4-FFF2-40B4-BE49-F238E27FC236}">
                  <a16:creationId xmlns:a16="http://schemas.microsoft.com/office/drawing/2014/main" id="{9F0C22E2-D4F6-BF15-7F8F-3B41CA511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557078" y="4094641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1029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93AC9DE-AA18-7D0D-DFA7-9296AC7F4D8B}"/>
              </a:ext>
            </a:extLst>
          </p:cNvPr>
          <p:cNvSpPr txBox="1">
            <a:spLocks/>
          </p:cNvSpPr>
          <p:nvPr/>
        </p:nvSpPr>
        <p:spPr>
          <a:xfrm>
            <a:off x="0" y="104616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Beyond High THC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8EE654D-D2F2-FA5F-066B-33B7CBDAE4C6}"/>
              </a:ext>
            </a:extLst>
          </p:cNvPr>
          <p:cNvSpPr txBox="1">
            <a:spLocks/>
          </p:cNvSpPr>
          <p:nvPr/>
        </p:nvSpPr>
        <p:spPr>
          <a:xfrm>
            <a:off x="1151965" y="2506662"/>
            <a:ext cx="10349753" cy="3822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indent="-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</a:rPr>
              <a:t>Preventing youth access generally</a:t>
            </a:r>
          </a:p>
          <a:p>
            <a:pPr marL="457200" marR="0" indent="-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Eliminating the online access points from illicit market</a:t>
            </a:r>
          </a:p>
          <a:p>
            <a:pPr marL="457200" marR="0" indent="-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Curbing advertising that promotes medical authorization</a:t>
            </a:r>
          </a:p>
          <a:p>
            <a:pPr marL="457200" marR="0" indent="-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Broad public and consumer education</a:t>
            </a:r>
          </a:p>
          <a:p>
            <a:pPr marL="457200" marR="0" indent="-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Keep kids out of criminal system—promote treatment</a:t>
            </a:r>
          </a:p>
          <a:p>
            <a:pPr marL="457200" marR="0" indent="-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Support cannabis consumers who need treatment for CUD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7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BCEA-879D-7102-FB6D-F49BF1C1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854" y="1310417"/>
            <a:ext cx="3610232" cy="1325563"/>
          </a:xfrm>
        </p:spPr>
        <p:txBody>
          <a:bodyPr/>
          <a:lstStyle/>
          <a:p>
            <a:r>
              <a:rPr lang="en-US" dirty="0"/>
              <a:t>THC Factsheet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499D7E-6899-E049-1617-9944B771A097}"/>
              </a:ext>
            </a:extLst>
          </p:cNvPr>
          <p:cNvSpPr txBox="1">
            <a:spLocks/>
          </p:cNvSpPr>
          <p:nvPr/>
        </p:nvSpPr>
        <p:spPr>
          <a:xfrm>
            <a:off x="1151965" y="2506662"/>
            <a:ext cx="10349753" cy="3822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indent="-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</a:rPr>
              <a:t>Status update</a:t>
            </a:r>
          </a:p>
          <a:p>
            <a:pPr marL="457200" marR="0" indent="-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Accompanying slide deck</a:t>
            </a:r>
          </a:p>
          <a:p>
            <a:pPr marL="457200" marR="0" indent="-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Harrison screen share!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4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93AC9DE-AA18-7D0D-DFA7-9296AC7F4D8B}"/>
              </a:ext>
            </a:extLst>
          </p:cNvPr>
          <p:cNvSpPr txBox="1">
            <a:spLocks/>
          </p:cNvSpPr>
          <p:nvPr/>
        </p:nvSpPr>
        <p:spPr>
          <a:xfrm>
            <a:off x="838200" y="10461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Orienting to the matrix </a:t>
            </a:r>
            <a:r>
              <a:rPr lang="en-US" sz="2000" dirty="0"/>
              <a:t>(not that matrix)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0C6260-44AA-49FD-F117-820171C6E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6487" y="4981258"/>
            <a:ext cx="1173480" cy="1661160"/>
          </a:xfrm>
          <a:prstGeom prst="rect">
            <a:avLst/>
          </a:prstGeom>
        </p:spPr>
      </p:pic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92638EE-B18F-57A7-7F71-A0D885673D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599661"/>
              </p:ext>
            </p:extLst>
          </p:nvPr>
        </p:nvGraphicFramePr>
        <p:xfrm>
          <a:off x="486032" y="2500870"/>
          <a:ext cx="1051560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10515600" imgH="1470723" progId="Excel.Sheet.12">
                  <p:embed/>
                </p:oleObj>
              </mc:Choice>
              <mc:Fallback>
                <p:oleObj name="Worksheet" r:id="rId4" imgW="10515600" imgH="14707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6032" y="2500870"/>
                        <a:ext cx="10515600" cy="147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Brace 13">
            <a:extLst>
              <a:ext uri="{FF2B5EF4-FFF2-40B4-BE49-F238E27FC236}">
                <a16:creationId xmlns:a16="http://schemas.microsoft.com/office/drawing/2014/main" id="{915EB1E5-EB56-4C8F-0FD9-3D22299ECC0F}"/>
              </a:ext>
            </a:extLst>
          </p:cNvPr>
          <p:cNvSpPr/>
          <p:nvPr/>
        </p:nvSpPr>
        <p:spPr>
          <a:xfrm rot="5400000">
            <a:off x="1330410" y="3356577"/>
            <a:ext cx="440725" cy="1927653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B066DB-62A0-4EE2-E2B4-0657262C015F}"/>
              </a:ext>
            </a:extLst>
          </p:cNvPr>
          <p:cNvSpPr txBox="1"/>
          <p:nvPr/>
        </p:nvSpPr>
        <p:spPr>
          <a:xfrm>
            <a:off x="866000" y="4519593"/>
            <a:ext cx="1427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My gauge based on our discussions.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B00FEF-2C50-5573-97B3-5A1181CE48A0}"/>
              </a:ext>
            </a:extLst>
          </p:cNvPr>
          <p:cNvSpPr txBox="1"/>
          <p:nvPr/>
        </p:nvSpPr>
        <p:spPr>
          <a:xfrm>
            <a:off x="4236307" y="4540766"/>
            <a:ext cx="1427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Fill in any missing information.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CBDE9577-E507-7C1E-880A-6C345F5CA9F5}"/>
              </a:ext>
            </a:extLst>
          </p:cNvPr>
          <p:cNvSpPr/>
          <p:nvPr/>
        </p:nvSpPr>
        <p:spPr>
          <a:xfrm rot="5400000">
            <a:off x="4503007" y="2321698"/>
            <a:ext cx="440725" cy="399741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7B28C1-0ACE-05D2-D2B4-A5523C9C351B}"/>
              </a:ext>
            </a:extLst>
          </p:cNvPr>
          <p:cNvSpPr txBox="1"/>
          <p:nvPr/>
        </p:nvSpPr>
        <p:spPr>
          <a:xfrm>
            <a:off x="6427055" y="5149787"/>
            <a:ext cx="19163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If it is marked “no” or “unknown” and you know otherwise, please let me know.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15E4DEB-EF5F-FEAF-B6A1-0A1F7D3B79FD}"/>
              </a:ext>
            </a:extLst>
          </p:cNvPr>
          <p:cNvCxnSpPr/>
          <p:nvPr/>
        </p:nvCxnSpPr>
        <p:spPr>
          <a:xfrm>
            <a:off x="7179276" y="3957498"/>
            <a:ext cx="0" cy="11788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5B459AA-5682-441B-45F7-DDFF022EACCF}"/>
              </a:ext>
            </a:extLst>
          </p:cNvPr>
          <p:cNvSpPr txBox="1"/>
          <p:nvPr/>
        </p:nvSpPr>
        <p:spPr>
          <a:xfrm>
            <a:off x="7670764" y="3995141"/>
            <a:ext cx="1345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Fill in missing information.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44BF52-E4BF-8524-65EE-27A01C66EB15}"/>
              </a:ext>
            </a:extLst>
          </p:cNvPr>
          <p:cNvSpPr txBox="1"/>
          <p:nvPr/>
        </p:nvSpPr>
        <p:spPr>
          <a:xfrm>
            <a:off x="9411008" y="3995141"/>
            <a:ext cx="1345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If you are directly working on or plan to work on these activities, let me know.</a:t>
            </a:r>
          </a:p>
        </p:txBody>
      </p:sp>
    </p:spTree>
    <p:extLst>
      <p:ext uri="{BB962C8B-B14F-4D97-AF65-F5344CB8AC3E}">
        <p14:creationId xmlns:p14="http://schemas.microsoft.com/office/powerpoint/2010/main" val="184831097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604</Words>
  <Application>Microsoft Office PowerPoint</Application>
  <PresentationFormat>Widescreen</PresentationFormat>
  <Paragraphs>126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-apple-system</vt:lpstr>
      <vt:lpstr>Arial</vt:lpstr>
      <vt:lpstr>Calibri</vt:lpstr>
      <vt:lpstr>Calibri Light</vt:lpstr>
      <vt:lpstr>2_Office Theme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THC Factsheet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Haley, Kristen (LCB)</dc:creator>
  <cp:lastModifiedBy>Haley, Kristen (LCB)</cp:lastModifiedBy>
  <cp:revision>9</cp:revision>
  <dcterms:created xsi:type="dcterms:W3CDTF">2024-05-24T17:56:38Z</dcterms:created>
  <dcterms:modified xsi:type="dcterms:W3CDTF">2024-07-15T18:01:53Z</dcterms:modified>
</cp:coreProperties>
</file>